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notesSlides/notesSlide22.xml" ContentType="application/vnd.openxmlformats-officedocument.presentationml.notesSlide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notesSlides/notesSlide31.xml" ContentType="application/vnd.openxmlformats-officedocument.presentationml.notesSlide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notesSlides/notesSlide51.xml" ContentType="application/vnd.openxmlformats-officedocument.presentationml.notesSlide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notesSlides/notesSlide52.xml" ContentType="application/vnd.openxmlformats-officedocument.presentationml.notesSlide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ink/ink131.xml" ContentType="application/inkml+xml"/>
  <Override PartName="/ppt/notesSlides/notesSlide56.xml" ContentType="application/vnd.openxmlformats-officedocument.presentationml.notesSlide+xml"/>
  <Override PartName="/ppt/ink/ink132.xml" ContentType="application/inkml+xml"/>
  <Override PartName="/ppt/notesSlides/notesSlide57.xml" ContentType="application/vnd.openxmlformats-officedocument.presentationml.notesSlide+xml"/>
  <Override PartName="/ppt/ink/ink133.xml" ContentType="application/inkml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handoutMasterIdLst>
    <p:handoutMasterId r:id="rId64"/>
  </p:handoutMasterIdLst>
  <p:sldIdLst>
    <p:sldId id="256" r:id="rId3"/>
    <p:sldId id="258" r:id="rId4"/>
    <p:sldId id="1356" r:id="rId5"/>
    <p:sldId id="1357" r:id="rId6"/>
    <p:sldId id="1415" r:id="rId7"/>
    <p:sldId id="1358" r:id="rId8"/>
    <p:sldId id="1359" r:id="rId9"/>
    <p:sldId id="1360" r:id="rId10"/>
    <p:sldId id="1361" r:id="rId11"/>
    <p:sldId id="1362" r:id="rId12"/>
    <p:sldId id="1363" r:id="rId13"/>
    <p:sldId id="1364" r:id="rId14"/>
    <p:sldId id="1367" r:id="rId15"/>
    <p:sldId id="1365" r:id="rId16"/>
    <p:sldId id="1366" r:id="rId17"/>
    <p:sldId id="1369" r:id="rId18"/>
    <p:sldId id="1368" r:id="rId19"/>
    <p:sldId id="1370" r:id="rId20"/>
    <p:sldId id="1411" r:id="rId21"/>
    <p:sldId id="1372" r:id="rId22"/>
    <p:sldId id="1374" r:id="rId23"/>
    <p:sldId id="1373" r:id="rId24"/>
    <p:sldId id="1383" r:id="rId25"/>
    <p:sldId id="1371" r:id="rId26"/>
    <p:sldId id="1375" r:id="rId27"/>
    <p:sldId id="1376" r:id="rId28"/>
    <p:sldId id="1377" r:id="rId29"/>
    <p:sldId id="1378" r:id="rId30"/>
    <p:sldId id="1381" r:id="rId31"/>
    <p:sldId id="1380" r:id="rId32"/>
    <p:sldId id="1384" r:id="rId33"/>
    <p:sldId id="1385" r:id="rId34"/>
    <p:sldId id="1386" r:id="rId35"/>
    <p:sldId id="1387" r:id="rId36"/>
    <p:sldId id="1388" r:id="rId37"/>
    <p:sldId id="1389" r:id="rId38"/>
    <p:sldId id="1390" r:id="rId39"/>
    <p:sldId id="1391" r:id="rId40"/>
    <p:sldId id="1416" r:id="rId41"/>
    <p:sldId id="1393" r:id="rId42"/>
    <p:sldId id="1394" r:id="rId43"/>
    <p:sldId id="1395" r:id="rId44"/>
    <p:sldId id="1396" r:id="rId45"/>
    <p:sldId id="1413" r:id="rId46"/>
    <p:sldId id="1414" r:id="rId47"/>
    <p:sldId id="1412" r:id="rId48"/>
    <p:sldId id="1397" r:id="rId49"/>
    <p:sldId id="1398" r:id="rId50"/>
    <p:sldId id="1399" r:id="rId51"/>
    <p:sldId id="1400" r:id="rId52"/>
    <p:sldId id="1401" r:id="rId53"/>
    <p:sldId id="1402" r:id="rId54"/>
    <p:sldId id="1403" r:id="rId55"/>
    <p:sldId id="1404" r:id="rId56"/>
    <p:sldId id="1405" r:id="rId57"/>
    <p:sldId id="1408" r:id="rId58"/>
    <p:sldId id="1409" r:id="rId59"/>
    <p:sldId id="1410" r:id="rId60"/>
    <p:sldId id="1406" r:id="rId61"/>
    <p:sldId id="945" r:id="rId62"/>
  </p:sldIdLst>
  <p:sldSz cx="12192000" cy="6858000"/>
  <p:notesSz cx="6858000" cy="9144000"/>
  <p:defaultTextStyle>
    <a:defPPr>
      <a:defRPr lang="en-150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30D"/>
    <a:srgbClr val="00B050"/>
    <a:srgbClr val="E98A77"/>
    <a:srgbClr val="B4C7E7"/>
    <a:srgbClr val="95C532"/>
    <a:srgbClr val="FFE4C8"/>
    <a:srgbClr val="000000"/>
    <a:srgbClr val="ED7D31"/>
    <a:srgbClr val="81FF5C"/>
    <a:srgbClr val="FF3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9" autoAdjust="0"/>
    <p:restoredTop sz="68700" autoAdjust="0"/>
  </p:normalViewPr>
  <p:slideViewPr>
    <p:cSldViewPr snapToGrid="0">
      <p:cViewPr varScale="1">
        <p:scale>
          <a:sx n="97" d="100"/>
          <a:sy n="97" d="100"/>
        </p:scale>
        <p:origin x="1140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02" d="100"/>
          <a:sy n="102" d="100"/>
        </p:scale>
        <p:origin x="2037" y="-24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5E5DAE-4647-D36D-9E2A-E5F0421DCE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40C3F-DFC9-BC4C-FB24-B181080442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39A86-31CA-47FD-AF98-AF7DDCCD4224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44754-77BD-4F71-4A93-04E9120D03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0CADB-0363-E487-40BC-67D8C5170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C1766-BE98-4EB9-A5AE-2BD04A236B86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8633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6:45.5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2222 10506,'0'0'4597,"30"2"-3058,205 8 954,-101-7-1746,607 9 932,-655-12-1649,672-21 536,773-184 5,-1102 116-488,770-268 0,-150-54-48,-47-96-26,-406 107-49,-270 171-232,-284 199-1386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33.2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24 3345,'0'0'6864,"-6"0"-6280,1 0-598,3-1 158,0 1 0,-1 0 1,1 0-1,-1 0 0,1 0 1,0 0-1,-1 1 0,1-1 0,0 1 1,-1-1-1,1 1 0,0 0 1,0 0-1,-1 0 0,1 0 1,0 1-1,-2 1 0,3-2-73,0 0 0,-1 0 0,2 0 1,-1 0-1,0 1 0,0-1 0,0 0 0,0 1 0,1-1 0,-1 0 0,1 1 0,-1-1 0,1 1 0,0-1 0,-1 1 0,1-1 1,0 1-1,0-1 0,0 1 0,0-1 0,0 1 0,0-1 0,1 1 0,-1-1 0,0 1 0,1-1 0,0 3 0,1-2-72,-1 0-1,0 0 0,0-1 0,1 1 0,-1-1 0,1 1 1,0-1-1,-1 1 0,1-1 0,0 0 0,0 0 1,0 0-1,0 0 0,0 0 0,0 0 0,0-1 0,0 1 1,0-1-1,3 1 0,38 4-197,-43-28 181,0 21 8,0 0 1,0 0 0,0 1-1,0-1 1,0 0-1,-1 1 1,1-1 0,-1 0-1,1 1 1,-1-1 0,0 1-1,0-1 1,0 1 0,0-1-1,0 1 1,0-1 0,0 1-1,0 0 1,0 0 0,0 0-1,-1-1 1,1 1 0,-1 0-1,1 1 1,-1-1-1,1 0 1,-1 0 0,1 1-1,-4-2 1,-3 0 86,0 1 0,0 0-1,0 0 1,-16 0 0,24 1-75,-1 4 2,0-1-1,0 0 1,0 1 0,1-1-1,-1 1 1,1-1 0,0 1-1,0-1 1,1 7 0,-1-5 11,1-3-13,-1-1 1,1 1-1,-1 0 0,1-1 1,-1 1-1,1-1 0,0 1 1,0-1-1,0 1 0,0-1 0,0 0 1,0 1-1,0-1 0,1 0 1,-1 0-1,0 0 0,1 0 1,-1 0-1,1 0 0,-1 0 1,1 0-1,-1-1 0,1 1 1,-1 0-1,1-1 0,0 1 1,-1-1-1,3 0 0,5 2 13,1 0-1,-1 0 1,18-1-1,40-1 80,-66 0-92,-1-1 1,1 1 0,-1-1-1,1 0 1,-1 1 0,0-1-1,1 1 1,-1-1 0,0 0-1,0 1 1,1-1-1,-1 0 1,0 1 0,0-1-1,0 0 1,0 1 0,0-1-1,0 0 1,0 1 0,0-1-1,0-1 1,0-23 68,0 18-38,0 4-22,-1 1 0,1-1 0,0 0-1,-1 0 1,0 1 0,1-1-1,-1 0 1,0 1 0,0-1 0,0 1-1,-1-1 1,1 1 0,-1-1 0,1 1-1,-1 0 1,0 0 0,0 0 0,0 0-1,0 0 1,0 0 0,0 1-1,-1-1 1,1 1 0,-1-1 0,1 1-1,-1 0 1,1 0 0,-1 0 0,0 0-1,-2 0 1,-9-2 176,-1 0 1,1 1-1,0 1 0,-21 1 1,32 0-167,3 0-6,-1 0 1,0 0-1,1 0 0,-1 0 0,0 0 0,1 0 0,-1 0 1,0 0-1,1 0 0,-1 0 0,0 0 0,1 1 0,-1-1 1,1 0-1,-1 0 0,0 1 0,1-1 0,-1 0 0,1 1 0,-1-1 1,1 1-1,-1-1 0,1 1 0,-1-1 0,1 1 0,0-1 1,-1 2-1,-1 22 190,2-15-188,0-8-13,1-1 1,-1 1-1,0-1 0,1 1 1,-1-1-1,1 1 1,-1-1-1,1 0 0,0 1 1,-1-1-1,1 0 0,-1 0 1,1 1-1,0-1 0,-1 0 1,1 0-1,-1 0 0,1 0 1,0 0-1,-1 0 0,1 0 1,0 0-1,-1 0 0,1 0 1,0 0-1,-1 0 0,2-1 1,-1 1 1,49 0-989,-45-9 500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7:41.9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1112 5825,'0'0'8801,"-4"0"-7612,-17 0 1868,29 0-2253,-2 0-675,0-1 0,1 0 0,-1 0 0,0-1 0,0 1-1,0-1 1,7-4 0,46-24 471,-31 14-402,574-360 730,-322 190-884,-91 53-52,-113 76 0,147-82 0,-176 113 7,-20 11 10,44-17 0,-22 15 52,-18 6-44,34-15 1,-48 18 28,-13 8-23,-1-2 1,0 1 0,1 0 0,-1-1-1,0 1 1,0-1 0,0 0 0,0 0 0,-1 0-1,1 0 1,4-6 1197,-11 8-1301,0 1 0,0 0 0,1 1 0,-1-1-1,0 0 1,0 1 0,1 0 0,-1 0 0,1 0-1,0 0 1,-6 5 0,-13 8-950,9-9 285,4-1-1030,0-1-1,0 1 0,-12 10 0,-4 4-6349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7:42.7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19 121 4705,'0'0'10081,"-3"0"-8976,2 0-825,-11-4 515,9 0-165,10-1 334,17-4-781,1 2-1,0 1 1,38-5 0,101-23 452,-11 3-525,-129 29-99,11-3 2,-34 5 10,15-2 75,-16 2-95,1 0 0,-1 0-1,1 0 1,-1 0 0,0 0-1,1 0 1,-1 0-1,0 0 1,1 0 0,-1 0-1,1 0 1,-1 0 0,0 0-1,1 0 1,-1 1 0,0-1-1,1 0 1,-1 0-1,0 0 1,1 1 0,-1-1-1,0 0 1,1 0 0,-1 1-1,0-1 1,0 0-1,1 0 1,-1 1 0,0-1-1,0 0 1,1 1 0,-3 9 19,0 0 1,0-1 0,-1 1 0,0-1-1,0 0 1,-1 1 0,-9 13 0,-5 15 56,-93 265 1861,91-215-1771,19-88-255,1 0 1,0 1 0,0-1-1,0 1 1,0-1 0,-1 0 0,1 1-1,0-1 1,0 0 0,-1 1 0,1-1-1,0 0 1,0 1 0,-1-1 0,1 0-1,0 0 1,-1 1 0,1-1 0,0 0-1,-1 0 1,1 0 0,-1 0 0,1 1-1,0-1 1,-1 0 0,1 0 0,-1 0-1,1 0 1,-1 0 0,1 0 0,0 0-1,-1 0 1,1 0 0,-1 0 0,1 0-1,0 0 1,-1-1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7:43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5737,'0'0'9453,"0"43"-7614,0 143-275,0 224 3141,0-156-5572,0-327-7998,0 40 3677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7:44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3 113 1344,'0'0'13594,"0"-5"-13159,0-14-242,0 19-177,0-1 0,0 0-1,1 1 1,-1-1 0,0 0 0,0 1 0,1-1 0,-1 1-1,0-1 1,0 0 0,1 1 0,-1-1 0,1 1 0,-1-1-1,1 1 1,-1-1 0,1 1 0,-1 0 0,1-1 0,-1 1-1,1-1 1,-1 1 0,1 0 0,1-1 0,19-6 636,-7 3-408,16-9-195,0 2 0,1 1 0,0 2 0,1 0-1,-1 2 1,1 2 0,36-1 0,-66 5-46,0 0 0,-1 0-1,1 1 1,0-1 0,0 0 0,0 1 0,-1-1 0,1 1-1,0 0 1,0-1 0,-1 1 0,1 0 0,-1 0-1,1 0 1,-1 0 0,1 1 0,-1-1 0,3 3 0,-2-1 1,0 0 1,0 1-1,0-1 1,0 1-1,0-1 1,-1 1-1,0 0 1,2 5-1,0 8 2,-1 0 0,-1 0-1,0 21 1,-1-33-8,-1 2-5,0 0 0,0 0 0,-1 0 0,1-1 0,-2 1 0,1 0 0,-1-1 0,0 1 0,0-1 0,-1 0 0,-8 11 0,-7 7-45,-31 31-1,43-48 50,-3 3-63,-1 0 0,0 0 0,0-1 0,-1-1 0,0 0 0,0-1 0,-1 0 0,0-1 0,0 0 0,-22 6 0,11-11 32,23-1-72,2-2-485,0 0 573,-1 0-1,1 0 0,0 0 1,0 0-1,0 0 0,0 1 0,0-1 1,1 0-1,-1 1 0,0-1 1,1 1-1,-1-1 0,1 1 0,0 0 1,-1 0-1,1-1 0,3 0 1,35-18 74,-21 14-30,1 0-1,0 2 1,0 0-1,26-1 1,84 2 937,-88 3-257,-38 1-680,-1-1 0,0 1 1,1 0-1,-1 0 1,0 0-1,1 0 0,-1 0 1,0 1-1,0-1 0,0 1 1,0 0-1,-1 0 1,4 3-1,13 8 103,-14-10-68,1 1-1,-1 0 0,0 0 0,0 0 1,-1 1-1,1 0 0,-1 0 1,0 0-1,0 0 0,-1 0 0,0 1 1,0 0-1,0 0 0,0 0 0,-1 0 1,0 0-1,1 7 0,1 10 277,-1-1-1,-1 1 0,-1 33 1,-1-53-304,0 0-6,0 1 0,-1-1 1,0 0-1,1 1 0,-1-1 0,0 1 1,-1-1-1,1 0 0,0 0 1,-1 1-1,0-1 0,-4 5 1,1-2 26,0 0 0,-1 0-1,0-1 1,0 0 0,-9 7 0,-1-2 53,-1-1-1,1-1 1,-1 0-1,-22 6 1,-131 25 269,90-24-352,34-6-18,-52 14 4,91-21-325,1 0 1,0-1-1,-1 0 1,1 0-1,-13 0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7:45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88 6433,'0'0'8746,"4"-4"-8006,-1 1-600,1 1-1,0-1 0,0 1 1,0 0-1,0 0 0,0 0 1,0 0-1,1 1 0,-1-1 1,5 0-1,56-7 604,-20 4-381,388-39 1387,-177 42-1405,-146 3-295,-108-1 203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7:45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19 3873,'0'0'8716,"-1"-5"-7441,0 0-1104,0-3 658,4 11 99,18 18-19,1-5-385,0-2 0,1-1-1,1-1 1,29 12 0,-37-21-407,-1 0-1,1-1 1,0 0-1,-1-1 1,1-1-1,20-2 1,8 0 23,-43 3-122,-1 0-1,1-1 0,-1 1 0,0-1 0,1 1 1,-1 0-1,1 0 0,-1-1 0,0 1 1,0 0-1,1 0 0,-1-1 0,0 1 0,0 0 1,0 0-1,0 0 0,0-1 0,0 1 1,0 0-1,0 0 0,0-1 0,0 1 0,-1 1 1,1-1 27,0 3-18,0-1 1,-1 0-1,0 1 0,1-1 1,-1 0-1,-1 0 1,1 0-1,0 0 0,-1 0 1,1 0-1,-1 0 0,0 0 1,-2 3-1,-34 32 26,23-24-29,-120 119-70,132-130-130,1 0 0,0 0 0,-1 0 0,1 0 0,0 0 0,1 1 0,-1-1 0,1 1 0,-1-1 0,0 6 0,-1 23-7164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8:28.4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0 834 3121,'0'0'15530,"2"0"-15356,14 0 25,-6 1-140,-1-1 1,1-1-1,-1 1 1,1-1-1,-1-1 1,16-4-1,222-91 147,0-2-176,-125 54-15,-94 36-14,6-2 1,-12 1 2,-1 1 0,27-7 0,10-3 5,-8-2-7,-19 7 1,0 2-1,59-15 0,-70 21-5,0 0-1,0-1 1,-1-2-1,-1 1 0,24-16 1,-8 5 0,-22 14-36,1-1 0,16-4 0,-19 7 2,1 0 0,-1-1 0,-1 0 0,1-1 0,12-7 0,-9 4 22,1 1 0,0 1 0,0 0 0,1 1 0,-1 1 0,24-5 0,-34 8 12,10 0-1,-12 1 4,-1 0 0,1-1-1,0 1 1,-1 0-1,1-1 1,-1 1-1,1 0 1,-1-1-1,1 0 1,-1 1 0,3-2-1,58-25 9,-39 17 0,-19 8-7,0 0 1,1 0 0,-1 0-1,0 0 1,5-4-1,-6 4-1,0 0 0,0 1 0,0 0 0,0-1 0,0 1 0,0 0 0,1 1 0,-1-1 0,4 0 0,24-7-16,-17 4 15,-12 4 1,1 0 0,-1-1 0,1 1 0,-1-1 0,1 0 0,-1 0 0,1 0 0,-1 0 0,3-1 0,21-10-2,-19 9 1,-1 0-1,1 0 1,-1-1 0,9-5 0,-11 6 0,1 0 0,-1 0 0,1 1 0,0 0 1,10-3-1,9-4-2,2-4 13,-19 9-4,-1 0-1,1 1 0,-1 0 1,1 0-1,0 1 1,0 0-1,1 0 0,-1 0 1,8 0-1,-3-3-27,-12 4 77,1 0 0,0 0 1,0 1-1,0-1 0,1 1 0,-1-1 0,0 0 0,0 1 1,0 0-1,0-1 0,0 1 0,1 0 0,-1-1 0,2 1 1,-1 0-85,1 0 136,1 0 0,0 0 1,-1-1-1,1 1 1,-1-1-1,1 0 1,-1 0-1,1 0 1,-1 0-1,0-1 0,5-2 1,0 1-100,0 0 1,-1 0-1,1 1 0,1 0 1,10-1-1,-10 2-6,0-1 1,0 0-1,0 0 0,0-1 1,12-5-1,-20 7 13,1 0 0,0 0 0,-1 0 0,1 1 0,0-1 0,0 1-1,-1-1 1,1 1 0,3-1 600,-12 1-1024,-32 0-3652,15 0-1661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8:29.7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5593,'0'0'8698,"0"9"-6743,3 36-767,1-1 0,11 45 0,0 2-1010,-7-40-118,26 90-1,-30-129-52,-1 0 0,0 0 0,0 0 0,-2 0-1,1 19 1,-2-29 35,0-5 8,-1-90-412,3-109-257,-2 187 572,2 1 0,0 0 0,0 0 1,1 0-1,1 0 0,0 0 0,1 1 1,0 0-1,2 0 0,-1 0 0,1 1 0,12-16 1,-16 25 33,0 0 1,1 1-1,-1-1 1,1 1 0,-1 0-1,1 0 1,0 0-1,0 0 1,0 1 0,0-1-1,0 1 1,0 0-1,1 0 1,5 0 0,11 0-15,37 1 0,-27 1 13,78 1 94,36-1-1728,-53-5-3396,-53-1-332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5:10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604 162 2657,'0'0'6629,"-12"10"-6169,2-1-348,-7 4 129,0-1 1,-20 12-1,22-14 401,0 1-1,-15 15 0,3-3-322,14-11-189,0 1-1,1 0 0,0 0 1,-14 22-1,15-19 80,-1 0-1,-26 26 1,23-28-25,6-8-134,1 2 0,0-1 0,0 1 0,1 0-1,0 1 1,0 0 0,1 0 0,-7 13 0,10-9-42,3-12-6,-1 1-1,1 0 0,-1 0 1,1-1-1,-1 1 1,0 0-1,0-1 1,0 1-1,1 0 1,-3 1-1,-2 5 14,0 0 1,0 0-1,1 0 0,0 0 0,-3 12 0,-9 19 46,6-21-29,3-6-22,0 0 0,1 1 0,1-1 0,0 1 1,1 0-1,-5 25 0,5 1 1,3-23-9,0-1 0,-2 1 0,-4 18 0,-8 20 33,2 1 1,-6 62-1,10-56 30,2-14-32,-1 70 0,8 193 94,1-293-99,1 0 1,1 0 0,0 0 0,2 0-1,0-1 1,0 1 0,2-1-1,0-1 1,1 1 0,15 23 0,-15-25-26,-2 0 1,1 1-1,-2 0 0,0 0 1,5 28-1,-7-28 0,0 0 0,1 0 0,1 0 0,0-1 0,14 24 0,-10-20-3,-1 1 0,0 0 0,6 25 0,-13-40 0,12 55 7,-4-36-4,-7-16-2,1 0 0,0 0 0,0 0 0,0 0 0,7 8 0,-6-9 0,-1 0 0,1 0-1,4 13 1,6 10 4,-6-15-2,1-1-1,0 0 1,1 0-1,0-1 0,1 0 1,0-1-1,1 0 1,0-1-1,19 12 0,-18-13-2,-1 0 0,0 0 0,-1 1 0,21 23 0,-22-22 0,-1-3-1,1 0-1,-1-1 1,2 0-1,-1-1 1,1 0-1,17 7 1,7 4-6,-16-8 0,-8-4 3,-1 1 0,1 1 0,9 6 0,-6-5 4,-13-8 0,1 1 0,-1-1 0,1 1 0,-1 0 0,1 0 0,-1 0 0,1 0 0,-1 0 0,0 0 0,0 0 0,3 2 0,27 28 0,-14-16 0,-16-14 0,0-1 0,0 1-1,1 0 1,-1 0-1,0 0 1,0-1 0,1 1-1,-1 0 1,1-1 0,-1 1-1,3-1 1,12 7-4,-2 0 2,0 0-1,16 6 1,-22-10 1,53 19 9,-7-2-16,-44-16 10,0 0-1,1-1 0,-1 0 0,16 3 1,3 0-1,-16-3-1,1-1 0,17 1 0,-20-2 0,1 0 0,-1 0 0,1 2 0,12 3 0,-5-1-3,-1 0 1,0-1-1,1-1 0,28 2 0,82-6-22,-57 0 16,143 1-101,-201-1 111,0-1 0,-1-1-1,1 0 1,-1 0 0,21-9 0,-6 3 0,124-49-1,-77 30 0,54-36 16,-37 28-16,-70 28 0,-19 7 0,0 0 0,0 0 0,0-1 0,0 1 0,0-1 0,0 0 0,0 1 0,0-1 0,4-4 0,121-105 16,-112 96-9,0-1-1,-1 0 0,0 0 0,-2-2 0,0 1 0,-1-2 1,15-30-1,-16 24 38,-2-1 0,9-42 0,-6 20 85,26-62 0,-1 38-111,-28 47 233,0 0 1,-2 0 0,0-1-1,-2 0 1,4-47-1,-3 27-35,1 1-1,20-63 0,-23 93-1,-2-2-1,0 1 1,-1 0 0,-1-31-1,0 20-162,0-462 1144,-1 480-1147,-1 1 0,1 0 0,-1-1 0,-1 1 1,1 0-1,-2 0 0,1 0 0,-1 0 0,0 1 0,-5-8 1,-14-29-18,-15-29-6,24 48-2,-14-35 0,22 46-5,-1 0 0,-1 0 1,-10-14-1,4 6-15,-25-27 3,20 26-3,13 16-9,-1-3 43,-1 1-1,0 0 1,-12-11-1,17 17-34,0 0-1,1 0 1,-1 0-1,1 0 1,0 0 0,-3-5-1,3 5 3,0-1-1,-1 1 0,1-1 1,-1 1-1,1 0 1,-5-4-1,-21-19 14,23 19-18,-1 2 0,0-1 1,0 1-1,-1-1 0,-10-5 0,5 3-6,1 0 0,-15-12 0,13 9 7,-6-11-7,18 20 7,-1-1 0,1 1-1,-1 0 1,0-1 0,0 1-1,0 0 1,0 0 0,-1 0 0,-2-2-1,-90-62-15,78 56 12,1-2-1,1 0 0,0 0 1,-22-25-1,12 13 6,20 20-25,-1 0-1,0 0 1,0 1 0,-10-5 0,-14-8-46,-5-2 69,33 16 1,-1 1 0,1 0 0,0 0 0,-1 0 0,1 0 0,0 1 0,-1-1 0,1 0 0,-4 1 0,-19-8-2,17 4-15,-1 0 0,0 0 0,0 1 0,-1 0 0,1 1 0,0 0-1,-11-1 1,10 2 6,0 0-1,0-1 0,1-1 0,-1 0 1,1 0-1,0 0 0,-10-7 0,15 9 11,1-1 0,0 0-1,-1 1 1,1-1 0,-1 1-1,1 0 1,-1 0 0,0 0-1,1 1 1,-1 0 0,-4-1-1,-12-5 12,18 5-11,0 0 0,-1 0 0,1 0 0,-1 0 0,1 1 0,-1-1 0,0 1 0,-3-1-1,-56-6 2,-39 1-302,88 5 271,1 0 1,0 0 0,0-1-1,-19-5 1,19 5 27,0 0 0,0 1 0,0 1 0,-21 2 0,-1 0-17,-254-2-241,259 6 259,-6 1 9,6-1-7,22-5-1,0 0 0,0 1 0,1-1 0,-1 1-1,-9 4 1,-7 2 1,-19 12-1,33-16 0,1-1 1,1 1-1,-13 9 0,-3 1-16,18-11 13,-1 0 0,1 0-1,0 1 1,0 0 0,0 0 0,1 0-1,-6 7 1,6-7 3,-3 2 0,6-6 1,1 0 0,0 0-1,-1 0 1,1 0 0,0 0 0,-1 1-1,1-1 1,0 0 0,0 0 0,-1 1-1,1-1 1,0 0 0,0 0 0,-1 1-1,1-1 1,0 0 0,0 1 0,0-1-1,-1 0 1,1 1 0,0-1 0,0 0-1,0 1 1,0-1 0,0 1 0,0 0-1,-22 24-28,14-17 25,-60 58-1900,50-50-1656,-41 26 1,31-27-1156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07.8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58 0 2721,'0'0'9296,"-1"9"-7674,-2-4-1440,0-1-1,-1 0 1,1 0 0,-1 0-1,0 0 1,0-1 0,-1 1-1,-5 3 1,8-6-188,1 0 0,0 0 0,-1 0 0,1 1 0,0-1 0,0 1 0,0-1 0,0 1 0,0-1 0,0 1 0,0-1 0,0 1 0,1 0 1,-2 2-1,2-3-237,1 0 197,0-1 0,0 1 0,-1 0-1,1-1 1,0 1 0,0-1 0,0 1 0,0-1 0,-1 1 0,1-1 0,0 1 0,0-1-1,0 0 1,0 0 0,0 1 0,0-1 0,0 0 0,0 0 0,0 0 0,0 0-1,0 0 1,0-1 0,0 1 0,0 0 0,0 0 0,0-1 0,0 1 0,0 0 0,0-1-1,0 1 1,0-1 0,0 1 0,-1-1 0,1 1 0,0-1 0,0 0 0,-1 1 0,1-1-1,0 0 1,0-1 0,1 0 70,0-1 1,0 1-1,-1-1 0,1 1 0,-1-1 0,0 0 0,1 0 1,-1 1-1,-1-1 0,1 0 0,0 0 0,-1 0 0,1-4 1,-1 6-5,-3 1-47,3 0 38,0-1-1,0 1 1,-1 0 0,1 0-1,0 0 1,0 0 0,-1 0-1,1 0 1,0 0 0,-1 0 0,1 0-1,0 0 1,0 0 0,-1 0-1,1 0 1,0 0 0,-1 0-1,1 0 1,0 0 0,0 0 0,-1 1-1,1-1 1,0 0 0,0 0-1,-1 0 1,1 0 0,0 0-1,0 1 1,0-1 0,-1 0 0,1 0-1,0 0 1,0 1 0,2 9 4243,6-4-900,12-3-4274,-19-3 924,1 0 0,0 1 0,0-1 0,0 0 0,-1 0 0,1 1 0,0-1 0,0 1 0,-1 0 0,1-1 0,1 2 0,55 25 169,-32-16-109,-11-5 23,1 0 0,0-1-1,0-1 1,28 3 0,-37-5-41,1 0 1,0 0 0,-1 0-1,9 4 1,16 6 112,-24-10-134,-1 1 0,0 0 0,-1 1 0,1 0 0,7 5 0,24 12 60,-31-18-81,-1 1 0,1 0-1,-1 0 1,9 7 0,-9-6-3,0 0 1,0-1-1,0 0 0,12 5 0,20 12 25,-32-16 0,1 0 0,0-1 0,1-1 0,8 4 0,18 9 138,-28-14-131,1 1 0,0 0-1,-1 0 1,7 5 0,14 6 108,-16-9-83,-10-4-54,1 0-1,0 0 1,0 0 0,0-1-1,0 1 1,0 0 0,0-1-1,0 0 1,0 1-1,0-1 1,3 0 0,52 7 52,-56-7-7,0 0-37,1 0-10,-1 0-85,-1-14-4741,0 1-854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39.2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1 900 4241,'0'0'13100,"1"-1"-12755,9-3-235,-1 0-1,0-1 1,0-1-1,10-7 1,12-8-8,124-85 133,147-131 0,-120 89-174,-54 50 218,201-120 0,-266 180 674,-53 38-867,-23 6-5596,10-4 4986,1 0 1,-5 3-1,-10 10-3665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08.8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169 58 1528,'0'0'13194,"0"9"-10754,-1-4-2182,0 0-1,0 1 0,0-1 0,-1-1 0,1 1 1,-1 0-1,-3 6 0,-6 14 167,-18 59 260,15-48-462,2 1 1,-11 55-1,21-76-190,3-39-247,0 10 129,0-1 0,1 1 0,0-1 0,2 1 0,7-23 0,34-68-533,-7 18-14,-5 12 328,-33 73 306,0 1 0,0-1 1,0 0-1,1 1 0,-1-1 1,0 0-1,1 1 1,-1-1-1,0 0 0,1 1 1,-1-1-1,1 1 0,-1-1 1,1 1-1,-1-1 0,1 1 1,0-1-1,-1 1 0,1 0 1,0-1-1,0 1 14,-1 0-1,1 0 0,-1 0 1,1 1-1,-1-1 0,0 0 1,1 0-1,-1 1 1,1-1-1,-1 0 0,0 1 1,1-1-1,-1 0 0,0 1 1,1-1-1,-1 0 1,0 1-1,0-1 0,0 1 1,1-1-1,-1 0 0,0 1 1,0 0-1,10 39 781,-8-31-728,6 22 267,10 30 0,-13-49-293,0-1-1,0 0 1,1-1 0,0 0-1,14 18 1,-5-6 71,-12-17-76,1 1 0,-1-1 0,1-1 0,0 1 0,5 5 0,6-2-48,-16-8 20,1 0-1,0 0 1,0 0-1,-1 0 1,1 0-1,0 0 1,0 0 0,-1 0-1,1 0 1,0 0-1,0 0 1,-1 1-1,1-1 1,0 0 0,0 0-1,-1 0 1,1 0-1,0 0 1,0 1-1,0-1 1,0 0-1,-1 0 1,1 1 0,0-1-1,0 0 1,0 0-1,0 0 1,0 1-1,0-1 1,-1 0 0,1 0-1,0 1 1,0-1-1,0 0 1,0 0-1,0 1 1,0-1 0,0 0-1,0 1 1,0-1-1,0 0 1,0 0-1,1 1 1,-1-1 0,0 0-1,0 0 1,0 1-1,0-1 1,0 0-1,0 0 1,1 0 0,-1 1-1,0-1 1,0 0-1,0 0 1,0 0-1,1 1 1,-1-1 0,0 0-1,0 0 1,0 0-1,1 0 1,-1 0-1,0 0 1,0 1-1,1-1 1,-1 0 0,-114 22 341,-40 9-1088,131-25 139,-19 6-1487,16-9-2211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10.6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8 728,'0'0'9413,"4"0"-8288,283 0 6472,17 0-7192,-286-7-6386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11.6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3 2713,'0'0'10476,"0"3"-9114,1 65 1569,-6 126 824,4-185-3456,-1 14-1019,1-36-350,1-245-2569,-1 257 3641,1 0 0,0 0-1,0 0 1,0-1 0,0 1-1,0 0 1,1 0-1,-1 0 1,0 0 0,0-1-1,1 1 1,-1 0 0,1 0-1,-1 0 1,1 0-1,-1 0 1,1 0 0,0 0-1,-1 0 1,1 0 0,0 0-1,0 1 1,0-1-1,1-1 1,0 2 38,-1-1-1,1 1 1,-1 0-1,1-1 1,-1 1 0,1 0-1,-1 0 1,1 0 0,-1 0-1,1 1 1,-1-1-1,1 0 1,-1 1 0,1-1-1,2 2 1,2 1 119,1 0 0,-1 0 0,1 1 1,-1 0-1,10 10 0,6 6 133,0-1 0,45 29 0,-62-45-285,-4-2 1,1 0 1,0 0-1,-1 0 1,1 0-1,0 0 1,0 0-1,-1 0 1,1-1-1,0 1 0,0-1 1,4 1 679,-6 0-612,0 0 0,0 0 0,0 0 0,0 0-1,0-1 1,0 1 0,0 0 0,0 0-1,0 0 1,0 0 0,0 0 0,-1-1-1,1 1 1,0 0 0,-1 1 0,-6 5-2,0 1 0,-1-1 0,0-1 0,0 1-1,-1-1 1,-17 9 0,3-1-43,7-3-248,-43 29-2141,22-9-3481,20-13-460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47:53.8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237 0 3289,'0'0'15771,"-6"2"-14815,0 5-870,0 1-1,0-1 1,1 1-1,0 0 1,1 0-1,-1 1 0,2-1 1,-1 1-1,-3 14 1,3-12-45,-67 211 397,42-129-417,18-50-16,7-27 4,-11 31 1,5-20-4,6-14 6,-1-1 0,-13 22 0,15-28 137,-2 1-2455,5-27-3754,0-12-1495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47:54.5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 4353,'0'0'6848,"7"-11"-2318,6 84-2100,-8-50-2077,72 296 1765,-56-248-1398,-2 2 0,9 86 0,-16-126-675,-12-32-38,3-1-54,-3 0-7,1 0-1,-1 0 1,1 0-1,-1 0 1,1 0 0,-1 0-1,1 0 1,-1 0 0,1 0-1,-1-1 1,1 1 0,-1 0-1,0 0 1,1 0 0,-1-1-1,1 1 1,-1 0 0,0-1-1,1 1 1,-1 0 0,0-1-1,1 1 1,-1 0 0,0-1-1,0 1 1,1-1 0,-1 1-1,0 0 1,0-1 0,0 1-1,0-1 1,1 1 0,-1-1-1,0 1 1,0-1-1,0 1 1,0-1 0,0 1-1,0-1 1,1-44-4696,-1 29 1422,0-10-4680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47:55.0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0 776,'0'0'11807,"5"0"-11116,103 8 2723,63 16-3797,-145-21-2230,-5 8-2045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5:10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604 162 2657,'0'0'6629,"-12"10"-6169,2-1-348,-7 4 129,0-1 1,-20 12-1,22-14 401,0 1-1,-15 15 0,3-3-322,14-11-189,0 1-1,1 0 0,0 0 1,-14 22-1,15-19 80,-1 0-1,-26 26 1,23-28-25,6-8-134,1 2 0,0-1 0,0 1 0,1 0-1,0 1 1,0 0 0,1 0 0,-7 13 0,10-9-42,3-12-6,-1 1-1,1 0 0,-1 0 1,1-1-1,-1 1 1,0 0-1,0-1 1,0 1-1,1 0 1,-3 1-1,-2 5 14,0 0 1,0 0-1,1 0 0,0 0 0,-3 12 0,-9 19 46,6-21-29,3-6-22,0 0 0,1 1 0,1-1 0,0 1 1,1 0-1,-5 25 0,5 1 1,3-23-9,0-1 0,-2 1 0,-4 18 0,-8 20 33,2 1 1,-6 62-1,10-56 30,2-14-32,-1 70 0,8 193 94,1-293-99,1 0 1,1 0 0,0 0 0,2 0-1,0-1 1,0 1 0,2-1-1,0-1 1,1 1 0,15 23 0,-15-25-26,-2 0 1,1 1-1,-2 0 0,0 0 1,5 28-1,-7-28 0,0 0 0,1 0 0,1 0 0,0-1 0,14 24 0,-10-20-3,-1 1 0,0 0 0,6 25 0,-13-40 0,12 55 7,-4-36-4,-7-16-2,1 0 0,0 0 0,0 0 0,0 0 0,7 8 0,-6-9 0,-1 0 0,1 0-1,4 13 1,6 10 4,-6-15-2,1-1-1,0 0 1,1 0-1,0-1 0,1 0 1,0-1-1,1 0 1,0-1-1,19 12 0,-18-13-2,-1 0 0,0 0 0,-1 1 0,21 23 0,-22-22 0,-1-3-1,1 0-1,-1-1 1,2 0-1,-1-1 1,1 0-1,17 7 1,7 4-6,-16-8 0,-8-4 3,-1 1 0,1 1 0,9 6 0,-6-5 4,-13-8 0,1 1 0,-1-1 0,1 1 0,-1 0 0,1 0 0,-1 0 0,1 0 0,-1 0 0,0 0 0,0 0 0,3 2 0,27 28 0,-14-16 0,-16-14 0,0-1 0,0 1-1,1 0 1,-1 0-1,0 0 1,0-1 0,1 1-1,-1 0 1,1-1 0,-1 1-1,3-1 1,12 7-4,-2 0 2,0 0-1,16 6 1,-22-10 1,53 19 9,-7-2-16,-44-16 10,0 0-1,1-1 0,-1 0 0,16 3 1,3 0-1,-16-3-1,1-1 0,17 1 0,-20-2 0,1 0 0,-1 0 0,1 2 0,12 3 0,-5-1-3,-1 0 1,0-1-1,1-1 0,28 2 0,82-6-22,-57 0 16,143 1-101,-201-1 111,0-1 0,-1-1-1,1 0 1,-1 0 0,21-9 0,-6 3 0,124-49-1,-77 30 0,54-36 16,-37 28-16,-70 28 0,-19 7 0,0 0 0,0 0 0,0-1 0,0 1 0,0-1 0,0 0 0,0 1 0,0-1 0,4-4 0,121-105 16,-112 96-9,0-1-1,-1 0 0,0 0 0,-2-2 0,0 1 0,-1-2 1,15-30-1,-16 24 38,-2-1 0,9-42 0,-6 20 85,26-62 0,-1 38-111,-28 47 233,0 0 1,-2 0 0,0-1-1,-2 0 1,4-47-1,-3 27-35,1 1-1,20-63 0,-23 93-1,-2-2-1,0 1 1,-1 0 0,-1-31-1,0 20-162,0-462 1144,-1 480-1147,-1 1 0,1 0 0,-1-1 0,-1 1 1,1 0-1,-2 0 0,1 0 0,-1 0 0,0 1 0,-5-8 1,-14-29-18,-15-29-6,24 48-2,-14-35 0,22 46-5,-1 0 0,-1 0 1,-10-14-1,4 6-15,-25-27 3,20 26-3,13 16-9,-1-3 43,-1 1-1,0 0 1,-12-11-1,17 17-34,0 0-1,1 0 1,-1 0-1,1 0 1,0 0 0,-3-5-1,3 5 3,0-1-1,-1 1 0,1-1 1,-1 1-1,1 0 1,-5-4-1,-21-19 14,23 19-18,-1 2 0,0-1 1,0 1-1,-1-1 0,-10-5 0,5 3-6,1 0 0,-15-12 0,13 9 7,-6-11-7,18 20 7,-1-1 0,1 1-1,-1 0 1,0-1 0,0 1-1,0 0 1,0 0 0,-1 0 0,-2-2-1,-90-62-15,78 56 12,1-2-1,1 0 0,0 0 1,-22-25-1,12 13 6,20 20-25,-1 0-1,0 0 1,0 1 0,-10-5 0,-14-8-46,-5-2 69,33 16 1,-1 1 0,1 0 0,0 0 0,-1 0 0,1 0 0,0 1 0,-1-1 0,1 0 0,-4 1 0,-19-8-2,17 4-15,-1 0 0,0 0 0,0 1 0,-1 0 0,1 1 0,0 0-1,-11-1 1,10 2 6,0 0-1,0-1 0,1-1 0,-1 0 1,1 0-1,0 0 0,-10-7 0,15 9 11,1-1 0,0 0-1,-1 1 1,1-1 0,-1 1-1,1 0 1,-1 0 0,0 0-1,1 1 1,-1 0 0,-4-1-1,-12-5 12,18 5-11,0 0 0,-1 0 0,1 0 0,-1 0 0,1 1 0,-1-1 0,0 1 0,-3-1-1,-56-6 2,-39 1-302,88 5 271,1 0 1,0 0 0,0-1-1,-19-5 1,19 5 27,0 0 0,0 1 0,0 1 0,-21 2 0,-1 0-17,-254-2-241,259 6 259,-6 1 9,6-1-7,22-5-1,0 0 0,0 1 0,1-1 0,-1 1-1,-9 4 1,-7 2 1,-19 12-1,33-16 0,1-1 1,1 1-1,-13 9 0,-3 1-16,18-11 13,-1 0 0,1 0-1,0 1 1,0 0 0,0 0 0,1 0-1,-6 7 1,6-7 3,-3 2 0,6-6 1,1 0 0,0 0-1,-1 0 1,1 0 0,0 0 0,-1 1-1,1-1 1,0 0 0,0 0 0,-1 1-1,1-1 1,0 0 0,0 0 0,-1 1-1,1-1 1,0 0 0,0 1 0,0-1-1,-1 0 1,1 1 0,0-1 0,0 0-1,0 1 1,0-1 0,0 1 0,0 0-1,-22 24-28,14-17 25,-60 58-1900,50-50-1656,-41 26 1,31-27-1156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07.8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58 0 2721,'0'0'9296,"-1"9"-7674,-2-4-1440,0-1-1,-1 0 1,1 0 0,-1 0-1,0 0 1,0-1 0,-1 1-1,-5 3 1,8-6-188,1 0 0,0 0 0,-1 0 0,1 1 0,0-1 0,0 1 0,0-1 0,0 1 0,0-1 0,0 1 0,0-1 0,0 1 0,1 0 1,-2 2-1,2-3-237,1 0 197,0-1 0,0 1 0,-1 0-1,1-1 1,0 1 0,0-1 0,0 1 0,0-1 0,-1 1 0,1-1 0,0 1 0,0-1-1,0 0 1,0 0 0,0 1 0,0-1 0,0 0 0,0 0 0,0 0 0,0 0-1,0 0 1,0-1 0,0 1 0,0 0 0,0 0 0,0-1 0,0 1 0,0 0 0,0-1-1,0 1 1,0-1 0,0 1 0,-1-1 0,1 1 0,0-1 0,0 0 0,-1 1 0,1-1-1,0 0 1,0-1 0,1 0 70,0-1 1,0 1-1,-1-1 0,1 1 0,-1-1 0,0 0 0,1 0 1,-1 1-1,-1-1 0,1 0 0,0 0 0,-1 0 0,1-4 1,-1 6-5,-3 1-47,3 0 38,0-1-1,0 1 1,-1 0 0,1 0-1,0 0 1,0 0 0,-1 0-1,1 0 1,0 0 0,-1 0 0,1 0-1,0 0 1,0 0 0,-1 0-1,1 0 1,0 0 0,-1 0-1,1 0 1,0 0 0,0 0 0,-1 1-1,1-1 1,0 0 0,0 0-1,-1 0 1,1 0 0,0 0-1,0 1 1,0-1 0,-1 0 0,1 0-1,0 0 1,0 1 0,2 9 4243,6-4-900,12-3-4274,-19-3 924,1 0 0,0 1 0,0-1 0,0 0 0,-1 0 0,1 1 0,0-1 0,0 1 0,-1 0 0,1-1 0,1 2 0,55 25 169,-32-16-109,-11-5 23,1 0 0,0-1-1,0-1 1,28 3 0,-37-5-41,1 0 1,0 0 0,-1 0-1,9 4 1,16 6 112,-24-10-134,-1 1 0,0 0 0,-1 1 0,1 0 0,7 5 0,24 12 60,-31-18-81,-1 1 0,1 0-1,-1 0 1,9 7 0,-9-6-3,0 0 1,0-1-1,0 0 0,12 5 0,20 12 25,-32-16 0,1 0 0,0-1 0,1-1 0,8 4 0,18 9 138,-28-14-131,1 1 0,0 0-1,-1 0 1,7 5 0,14 6 108,-16-9-83,-10-4-54,1 0-1,0 0 1,0 0 0,0-1-1,0 1 1,0 0 0,0-1-1,0 0 1,0 1-1,0-1 1,3 0 0,52 7 52,-56-7-7,0 0-37,1 0-10,-1 0-85,-1-14-4741,0 1-854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08.8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169 58 1528,'0'0'13194,"0"9"-10754,-1-4-2182,0 0-1,0 1 0,0-1 0,-1-1 0,1 1 1,-1 0-1,-3 6 0,-6 14 167,-18 59 260,15-48-462,2 1 1,-11 55-1,21-76-190,3-39-247,0 10 129,0-1 0,1 1 0,0-1 0,2 1 0,7-23 0,34-68-533,-7 18-14,-5 12 328,-33 73 306,0 1 0,0-1 1,0 0-1,1 1 0,-1-1 1,0 0-1,1 1 1,-1-1-1,0 0 0,1 1 1,-1-1-1,1 1 0,-1-1 1,1 1-1,-1-1 0,1 1 1,0-1-1,-1 1 0,1 0 1,0-1-1,0 1 14,-1 0-1,1 0 0,-1 0 1,1 1-1,-1-1 0,0 0 1,1 0-1,-1 1 1,1-1-1,-1 0 0,0 1 1,1-1-1,-1 0 0,0 1 1,1-1-1,-1 0 1,0 1-1,0-1 0,0 1 1,1-1-1,-1 0 0,0 1 1,0 0-1,10 39 781,-8-31-728,6 22 267,10 30 0,-13-49-293,0-1-1,0 0 1,1-1 0,0 0-1,14 18 1,-5-6 71,-12-17-76,1 1 0,-1-1 0,1-1 0,0 1 0,5 5 0,6-2-48,-16-8 20,1 0-1,0 0 1,0 0-1,-1 0 1,1 0-1,0 0 1,0 0 0,-1 0-1,1 0 1,0 0-1,0 0 1,-1 1-1,1-1 1,0 0 0,0 0-1,-1 0 1,1 0-1,0 0 1,0 1-1,0-1 1,0 0-1,-1 0 1,1 1 0,0-1-1,0 0 1,0 0-1,0 0 1,0 1-1,0-1 1,-1 0 0,1 0-1,0 1 1,0-1-1,0 0 1,0 0-1,0 1 1,0-1 0,0 0-1,0 1 1,0-1-1,0 0 1,0 0-1,1 1 1,-1-1 0,0 0-1,0 0 1,0 1-1,0-1 1,0 0-1,0 0 1,1 0 0,-1 1-1,0-1 1,0 0-1,0 0 1,0 0-1,1 1 1,-1-1 0,0 0-1,0 0 1,0 0-1,1 0 1,-1 0-1,0 0 1,0 1-1,1-1 1,-1 0 0,-114 22 341,-40 9-1088,131-25 139,-19 6-1487,16-9-2211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10.6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8 728,'0'0'9413,"4"0"-8288,283 0 6472,17 0-7192,-286-7-6386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39.9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1 116 6977,'0'0'7918,"14"-3"-7112,213-40 2101,-72 8-2103,-22 5-332,-89 26-899,-44 29 592,-2 60 371,-13 89 1,13-161-897,-1 0 1,0 0-1,-8 22 0,9-29-511,0 1 1,0 0-1,0 0 0,0 11 1,1 12-4931,1-9-2285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11.6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3 2713,'0'0'10476,"0"3"-9114,1 65 1569,-6 126 824,4-185-3456,-1 14-1019,1-36-350,1-245-2569,-1 257 3641,1 0 0,0 0-1,0 0 1,0-1 0,0 1-1,0 0 1,1 0-1,-1 0 1,0 0 0,0-1-1,1 1 1,-1 0 0,1 0-1,-1 0 1,1 0-1,-1 0 1,1 0 0,0 0-1,-1 0 1,1 0 0,0 0-1,0 1 1,0-1-1,1-1 1,0 2 38,-1-1-1,1 1 1,-1 0-1,1-1 1,-1 1 0,1 0-1,-1 0 1,1 0 0,-1 0-1,1 1 1,-1-1-1,1 0 1,-1 1 0,1-1-1,2 2 1,2 1 119,1 0 0,-1 0 0,1 1 1,-1 0-1,10 10 0,6 6 133,0-1 0,45 29 0,-62-45-285,-4-2 1,1 0 1,0 0-1,-1 0 1,1 0-1,0 0 1,0 0-1,-1 0 1,1-1-1,0 1 0,0-1 1,4 1 679,-6 0-612,0 0 0,0 0 0,0 0 0,0 0-1,0-1 1,0 1 0,0 0 0,0 0-1,0 0 1,0 0 0,0 0 0,-1-1-1,1 1 1,0 0 0,-1 1 0,-6 5-2,0 1 0,-1-1 0,0-1 0,0 1-1,-1-1 1,-17 9 0,3-1-43,7-3-248,-43 29-2141,22-9-3481,20-13-460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48:04.3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196 7 832,'0'0'10867,"-3"-1"-9839,0 0-915,3 1-27,-1-1 0,0 1 0,1-1 0,-1 1 0,0-1 0,0 1 0,0 0 0,0-1 0,1 1 0,-1 0 0,0 0 0,0 0 0,0 0 0,0 0 0,0-1 0,0 2 0,0-1 0,0 0 0,1 0-1,-1 0 1,0 0 0,0 0 0,0 1 0,0-1 0,0 0 0,1 1 0,-1-1 0,0 1 0,0-1 0,1 1 0,-1-1 0,0 1 0,1 0 0,-1-1 0,0 1 0,1 0 0,-1-1 0,1 1 0,-1 0 0,1 0 0,-1 0-1,1-1 1,0 1 0,-1 0 0,1 1 0,-61 193 1367,7-9-1239,49-173-202,0 0 0,-1-1 0,-1 0 0,-10 16 0,16-27-81,1-1-10,0 1-1,0-1 1,0 0-1,0 0 1,0 1 0,0-1-1,0 0 1,0 0 0,0 1-1,0-1 1,0 0 0,0 0-1,0 1 1,0-1-1,1 0 1,-1 0 0,0 0-1,0 1 1,0-1 0,0 0-1,0 0 1,1 1 0,-1-1-80,0 0 79,0 0 1,1 0 0,-1 0-1,0 1 1,0-1 0,0 0-1,1 0 1,-1 0-1,0 0 1,0 0 0,1 0-1,-1 0 1,0 0 0,0 0-1,1 0 1,-1 0 0,0 0-1,0 0 1,1 0-1,-1 0 1,0 0 0,0 0-1,1 0 1,-1 0 0,0 0-1,0 0 1,1 0 0,-1 0-1,0-1 1,0 1-1,0 0 1,1 0 0,-1 0-1,0 0 1,0-1 0,1 1-1,14-14-912,-8 2 352,-1 0 0,0-1 0,-1 0 0,0 0 1,-1 0-1,-1-1 0,4-25 0,-6 18-2243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48:04.8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29 1008,'0'0'8410,"1"-5"-7023,0 1-927,1-5-106,-2 0 2886,25 9-3064,-16 0-226,-7 0 79,-1-1 0,1 1 1,-1 0-1,1 0 0,-1 0 0,1 0 0,-1 0 0,1 0 0,-1 0 0,0 0 0,1 0 0,-1 1 0,1-1 1,-1 1-1,1-1 0,-1 1 0,0 0 0,0-1 0,1 1 0,-1 0 0,0 0 0,0 0 0,0 0 0,0 0 1,0 0-1,0 0 0,0 0 0,0 1 0,1 1 0,21 49 470,43 91 336,-51-117-527,0 0-1,2-1 1,25 30 0,57 46 762,-97-99-1064,-1 0-1,1 1 0,-1-1 0,1 1 0,-1-1 0,0 1 0,0 0 0,0 0 0,-1-1 1,1 1-1,-1 0 0,1 0 0,-1 0 0,0 0 0,0-1 0,-1 7 0,1-3-83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48:05.3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33 5449,'0'0'8242,"120"-33"-8058,-91 33-32,4 0-8,4 0-88,0 0-56,-8 0-1072,-16 0-1801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5:10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604 162 2657,'0'0'6629,"-12"10"-6169,2-1-348,-7 4 129,0-1 1,-20 12-1,22-14 401,0 1-1,-15 15 0,3-3-322,14-11-189,0 1-1,1 0 0,0 0 1,-14 22-1,15-19 80,-1 0-1,-26 26 1,23-28-25,6-8-134,1 2 0,0-1 0,0 1 0,1 0-1,0 1 1,0 0 0,1 0 0,-7 13 0,10-9-42,3-12-6,-1 1-1,1 0 0,-1 0 1,1-1-1,-1 1 1,0 0-1,0-1 1,0 1-1,1 0 1,-3 1-1,-2 5 14,0 0 1,0 0-1,1 0 0,0 0 0,-3 12 0,-9 19 46,6-21-29,3-6-22,0 0 0,1 1 0,1-1 0,0 1 1,1 0-1,-5 25 0,5 1 1,3-23-9,0-1 0,-2 1 0,-4 18 0,-8 20 33,2 1 1,-6 62-1,10-56 30,2-14-32,-1 70 0,8 193 94,1-293-99,1 0 1,1 0 0,0 0 0,2 0-1,0-1 1,0 1 0,2-1-1,0-1 1,1 1 0,15 23 0,-15-25-26,-2 0 1,1 1-1,-2 0 0,0 0 1,5 28-1,-7-28 0,0 0 0,1 0 0,1 0 0,0-1 0,14 24 0,-10-20-3,-1 1 0,0 0 0,6 25 0,-13-40 0,12 55 7,-4-36-4,-7-16-2,1 0 0,0 0 0,0 0 0,0 0 0,7 8 0,-6-9 0,-1 0 0,1 0-1,4 13 1,6 10 4,-6-15-2,1-1-1,0 0 1,1 0-1,0-1 0,1 0 1,0-1-1,1 0 1,0-1-1,19 12 0,-18-13-2,-1 0 0,0 0 0,-1 1 0,21 23 0,-22-22 0,-1-3-1,1 0-1,-1-1 1,2 0-1,-1-1 1,1 0-1,17 7 1,7 4-6,-16-8 0,-8-4 3,-1 1 0,1 1 0,9 6 0,-6-5 4,-13-8 0,1 1 0,-1-1 0,1 1 0,-1 0 0,1 0 0,-1 0 0,1 0 0,-1 0 0,0 0 0,0 0 0,3 2 0,27 28 0,-14-16 0,-16-14 0,0-1 0,0 1-1,1 0 1,-1 0-1,0 0 1,0-1 0,1 1-1,-1 0 1,1-1 0,-1 1-1,3-1 1,12 7-4,-2 0 2,0 0-1,16 6 1,-22-10 1,53 19 9,-7-2-16,-44-16 10,0 0-1,1-1 0,-1 0 0,16 3 1,3 0-1,-16-3-1,1-1 0,17 1 0,-20-2 0,1 0 0,-1 0 0,1 2 0,12 3 0,-5-1-3,-1 0 1,0-1-1,1-1 0,28 2 0,82-6-22,-57 0 16,143 1-101,-201-1 111,0-1 0,-1-1-1,1 0 1,-1 0 0,21-9 0,-6 3 0,124-49-1,-77 30 0,54-36 16,-37 28-16,-70 28 0,-19 7 0,0 0 0,0 0 0,0-1 0,0 1 0,0-1 0,0 0 0,0 1 0,0-1 0,4-4 0,121-105 16,-112 96-9,0-1-1,-1 0 0,0 0 0,-2-2 0,0 1 0,-1-2 1,15-30-1,-16 24 38,-2-1 0,9-42 0,-6 20 85,26-62 0,-1 38-111,-28 47 233,0 0 1,-2 0 0,0-1-1,-2 0 1,4-47-1,-3 27-35,1 1-1,20-63 0,-23 93-1,-2-2-1,0 1 1,-1 0 0,-1-31-1,0 20-162,0-462 1144,-1 480-1147,-1 1 0,1 0 0,-1-1 0,-1 1 1,1 0-1,-2 0 0,1 0 0,-1 0 0,0 1 0,-5-8 1,-14-29-18,-15-29-6,24 48-2,-14-35 0,22 46-5,-1 0 0,-1 0 1,-10-14-1,4 6-15,-25-27 3,20 26-3,13 16-9,-1-3 43,-1 1-1,0 0 1,-12-11-1,17 17-34,0 0-1,1 0 1,-1 0-1,1 0 1,0 0 0,-3-5-1,3 5 3,0-1-1,-1 1 0,1-1 1,-1 1-1,1 0 1,-5-4-1,-21-19 14,23 19-18,-1 2 0,0-1 1,0 1-1,-1-1 0,-10-5 0,5 3-6,1 0 0,-15-12 0,13 9 7,-6-11-7,18 20 7,-1-1 0,1 1-1,-1 0 1,0-1 0,0 1-1,0 0 1,0 0 0,-1 0 0,-2-2-1,-90-62-15,78 56 12,1-2-1,1 0 0,0 0 1,-22-25-1,12 13 6,20 20-25,-1 0-1,0 0 1,0 1 0,-10-5 0,-14-8-46,-5-2 69,33 16 1,-1 1 0,1 0 0,0 0 0,-1 0 0,1 0 0,0 1 0,-1-1 0,1 0 0,-4 1 0,-19-8-2,17 4-15,-1 0 0,0 0 0,0 1 0,-1 0 0,1 1 0,0 0-1,-11-1 1,10 2 6,0 0-1,0-1 0,1-1 0,-1 0 1,1 0-1,0 0 0,-10-7 0,15 9 11,1-1 0,0 0-1,-1 1 1,1-1 0,-1 1-1,1 0 1,-1 0 0,0 0-1,1 1 1,-1 0 0,-4-1-1,-12-5 12,18 5-11,0 0 0,-1 0 0,1 0 0,-1 0 0,1 1 0,-1-1 0,0 1 0,-3-1-1,-56-6 2,-39 1-302,88 5 271,1 0 1,0 0 0,0-1-1,-19-5 1,19 5 27,0 0 0,0 1 0,0 1 0,-21 2 0,-1 0-17,-254-2-241,259 6 259,-6 1 9,6-1-7,22-5-1,0 0 0,0 1 0,1-1 0,-1 1-1,-9 4 1,-7 2 1,-19 12-1,33-16 0,1-1 1,1 1-1,-13 9 0,-3 1-16,18-11 13,-1 0 0,1 0-1,0 1 1,0 0 0,0 0 0,1 0-1,-6 7 1,6-7 3,-3 2 0,6-6 1,1 0 0,0 0-1,-1 0 1,1 0 0,0 0 0,-1 1-1,1-1 1,0 0 0,0 0 0,-1 1-1,1-1 1,0 0 0,0 0 0,-1 1-1,1-1 1,0 0 0,0 1 0,0-1-1,-1 0 1,1 1 0,0-1 0,0 0-1,0 1 1,0-1 0,0 1 0,0 0-1,-22 24-28,14-17 25,-60 58-1900,50-50-1656,-41 26 1,31-27-1156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07.8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58 0 2721,'0'0'9296,"-1"9"-7674,-2-4-1440,0-1-1,-1 0 1,1 0 0,-1 0-1,0 0 1,0-1 0,-1 1-1,-5 3 1,8-6-188,1 0 0,0 0 0,-1 0 0,1 1 0,0-1 0,0 1 0,0-1 0,0 1 0,0-1 0,0 1 0,0-1 0,0 1 0,1 0 1,-2 2-1,2-3-237,1 0 197,0-1 0,0 1 0,-1 0-1,1-1 1,0 1 0,0-1 0,0 1 0,0-1 0,-1 1 0,1-1 0,0 1 0,0-1-1,0 0 1,0 0 0,0 1 0,0-1 0,0 0 0,0 0 0,0 0 0,0 0-1,0 0 1,0-1 0,0 1 0,0 0 0,0 0 0,0-1 0,0 1 0,0 0 0,0-1-1,0 1 1,0-1 0,0 1 0,-1-1 0,1 1 0,0-1 0,0 0 0,-1 1 0,1-1-1,0 0 1,0-1 0,1 0 70,0-1 1,0 1-1,-1-1 0,1 1 0,-1-1 0,0 0 0,1 0 1,-1 1-1,-1-1 0,1 0 0,0 0 0,-1 0 0,1-4 1,-1 6-5,-3 1-47,3 0 38,0-1-1,0 1 1,-1 0 0,1 0-1,0 0 1,0 0 0,-1 0-1,1 0 1,0 0 0,-1 0 0,1 0-1,0 0 1,0 0 0,-1 0-1,1 0 1,0 0 0,-1 0-1,1 0 1,0 0 0,0 0 0,-1 1-1,1-1 1,0 0 0,0 0-1,-1 0 1,1 0 0,0 0-1,0 1 1,0-1 0,-1 0 0,1 0-1,0 0 1,0 1 0,2 9 4243,6-4-900,12-3-4274,-19-3 924,1 0 0,0 1 0,0-1 0,0 0 0,-1 0 0,1 1 0,0-1 0,0 1 0,-1 0 0,1-1 0,1 2 0,55 25 169,-32-16-109,-11-5 23,1 0 0,0-1-1,0-1 1,28 3 0,-37-5-41,1 0 1,0 0 0,-1 0-1,9 4 1,16 6 112,-24-10-134,-1 1 0,0 0 0,-1 1 0,1 0 0,7 5 0,24 12 60,-31-18-81,-1 1 0,1 0-1,-1 0 1,9 7 0,-9-6-3,0 0 1,0-1-1,0 0 0,12 5 0,20 12 25,-32-16 0,1 0 0,0-1 0,1-1 0,8 4 0,18 9 138,-28-14-131,1 1 0,0 0-1,-1 0 1,7 5 0,14 6 108,-16-9-83,-10-4-54,1 0-1,0 0 1,0 0 0,0-1-1,0 1 1,0 0 0,0-1-1,0 0 1,0 1-1,0-1 1,3 0 0,52 7 52,-56-7-7,0 0-37,1 0-10,-1 0-85,-1-14-4741,0 1-854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08.8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169 58 1528,'0'0'13194,"0"9"-10754,-1-4-2182,0 0-1,0 1 0,0-1 0,-1-1 0,1 1 1,-1 0-1,-3 6 0,-6 14 167,-18 59 260,15-48-462,2 1 1,-11 55-1,21-76-190,3-39-247,0 10 129,0-1 0,1 1 0,0-1 0,2 1 0,7-23 0,34-68-533,-7 18-14,-5 12 328,-33 73 306,0 1 0,0-1 1,0 0-1,1 1 0,-1-1 1,0 0-1,1 1 1,-1-1-1,0 0 0,1 1 1,-1-1-1,1 1 0,-1-1 1,1 1-1,-1-1 0,1 1 1,0-1-1,-1 1 0,1 0 1,0-1-1,0 1 14,-1 0-1,1 0 0,-1 0 1,1 1-1,-1-1 0,0 0 1,1 0-1,-1 1 1,1-1-1,-1 0 0,0 1 1,1-1-1,-1 0 0,0 1 1,1-1-1,-1 0 1,0 1-1,0-1 0,0 1 1,1-1-1,-1 0 0,0 1 1,0 0-1,10 39 781,-8-31-728,6 22 267,10 30 0,-13-49-293,0-1-1,0 0 1,1-1 0,0 0-1,14 18 1,-5-6 71,-12-17-76,1 1 0,-1-1 0,1-1 0,0 1 0,5 5 0,6-2-48,-16-8 20,1 0-1,0 0 1,0 0-1,-1 0 1,1 0-1,0 0 1,0 0 0,-1 0-1,1 0 1,0 0-1,0 0 1,-1 1-1,1-1 1,0 0 0,0 0-1,-1 0 1,1 0-1,0 0 1,0 1-1,0-1 1,0 0-1,-1 0 1,1 1 0,0-1-1,0 0 1,0 0-1,0 0 1,0 1-1,0-1 1,-1 0 0,1 0-1,0 1 1,0-1-1,0 0 1,0 0-1,0 1 1,0-1 0,0 0-1,0 1 1,0-1-1,0 0 1,0 0-1,1 1 1,-1-1 0,0 0-1,0 0 1,0 1-1,0-1 1,0 0-1,0 0 1,1 0 0,-1 1-1,0-1 1,0 0-1,0 0 1,0 0-1,1 1 1,-1-1 0,0 0-1,0 0 1,0 0-1,1 0 1,-1 0-1,0 0 1,0 1-1,1-1 1,-1 0 0,-114 22 341,-40 9-1088,131-25 139,-19 6-1487,16-9-2211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10.6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8 728,'0'0'9413,"4"0"-8288,283 0 6472,17 0-7192,-286-7-6386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38:11.6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3 2713,'0'0'10476,"0"3"-9114,1 65 1569,-6 126 824,4-185-3456,-1 14-1019,1-36-350,1-245-2569,-1 257 3641,1 0 0,0 0-1,0 0 1,0-1 0,0 1-1,0 0 1,1 0-1,-1 0 1,0 0 0,0-1-1,1 1 1,-1 0 0,1 0-1,-1 0 1,1 0-1,-1 0 1,1 0 0,0 0-1,-1 0 1,1 0 0,0 0-1,0 1 1,0-1-1,1-1 1,0 2 38,-1-1-1,1 1 1,-1 0-1,1-1 1,-1 1 0,1 0-1,-1 0 1,1 0 0,-1 0-1,1 1 1,-1-1-1,1 0 1,-1 1 0,1-1-1,2 2 1,2 1 119,1 0 0,-1 0 0,1 1 1,-1 0-1,10 10 0,6 6 133,0-1 0,45 29 0,-62-45-285,-4-2 1,1 0 1,0 0-1,-1 0 1,1 0-1,0 0 1,0 0-1,-1 0 1,1-1-1,0 1 0,0-1 1,4 1 679,-6 0-612,0 0 0,0 0 0,0 0 0,0 0-1,0-1 1,0 1 0,0 0 0,0 0-1,0 0 1,0 0 0,0 0 0,-1-1-1,1 1 1,0 0 0,-1 1 0,-6 5-2,0 1 0,-1-1 0,0-1 0,0 1-1,-1-1 1,-17 9 0,3-1-43,7-3-248,-43 29-2141,22-9-3481,20-13-460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48:28.1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120 72 3569,'0'0'10905,"-2"15"-10018,-40 189 1754,32-158-2056,-28 85 610,35-117-1125,-3 11 78,-5 41-1,3 8-82,8-73 86,0-17-135,1-12-92,1-1-1,1 0 1,2 1 0,9-33 0,15-65-535,12-33 159,-9 21 86,-27 113 305,-1 17 25,1 9-16,3 12 35,76 237 173,-32-87 554,11 42 956,-61-198-1620,1 0 0,0 0-1,0-1 1,5 8 0,6 11 63,1 1 97,-12-23 59,-1-9-2737,-2-2 1399,-1 0 0,0 0 0,-1 1 0,1-1 0,-6-13-1,-6-7-4357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40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6793,'0'0'10336,"0"29"-9050,0 181 1277,0 71 754,0-94-4951,0-217-7501,0 3 3987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48:28.6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5033,'0'0'8938,"79"0"-8250,-50 0-184,0 0-208,-4 0-176,-5 0-120,5 0-272,12 0-1216,-12 0-1721,-4 0-3392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05:28.9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2252 781 7298,'0'0'3607,"-32"4"-2672,-105 10-27,115-12-458,1 2 1,-32 8-1,6-1 219,-18 3 180,-85 29-1,101-27-517,-33 10 398,-139 67 0,167-65-568,1 3 1,1 2-1,-65 54 1,16 4 107,4 5-1,-122 153 1,173-183-137,1 1 0,-47 102 0,31-55-116,-222 443 38,268-519-51,2 1-1,-11 59 0,-5 83 5,5-28 22,5-43 120,5 2 0,1 136 0,12-53 83,3 218 952,0-386-1175,2-1-1,0 0 1,2 0-1,1 0 1,1-1-1,1 0 1,16 31-1,100 159 25,-89-158-39,89 111 15,-79-110-4,119 132-3,-152-176-2,305 330-8,-304-327 7,2-1 0,0-1 0,1 0 0,1-1 1,0-1-1,1-1 0,36 18 0,92 30-56,-116-49-45,0-2 0,63 10 0,7-15 68,-4-1 22,-40 2 3,-27-4 1,0 3 0,30 6 1,-9-3-4,-41-7 8,0 1-1,1 1 1,14 3 0,100 28-84,9 0 86,-54-15 1,185 43-19,9-1-260,-220-42 245,-40-12 0,1-1 0,26 5 0,12-1 25,-1 2 0,0 2 0,0 2 0,94 43 0,-119-46-8,0-1 0,40 9 0,-10-2 5,12 4-13,-1 3 0,111 59 0,55 66-69,-215-138 98,0-1 1,40 17-1,-11-5-1,159 84 43,-152-79-2,2-2 0,79 24-1,-64-26 14,29 6-46,45 14-23,-31-8 19,-23-1 41,-6-12 13,-54-11-54,77 26-27,-69-27 29,31 8 42,152 15 38,-81-6-32,-99-17-53,1-2 1,51 3 0,148 8 84,48 13 33,2 0-137,-47-15 188,36-5-10,-123-11-53,-92-3-93,-53 2-15,0 0 1,18 4 0,-19-2-1,1-2 0,18 2 0,408 9 242,-254-10-182,-102-3-24,-28-2-16,80-14 0,-44 4 6,46-15-12,-61 11 35,-48 9 27,0-1-1,0-1 0,37-19 1,44-16 68,-40 22-126,85-41-1,-115 45-20,97-51 15,-114 57-7,0-2 0,-1 0-1,31-29 1,-31 23 8,-1-1-1,-1 0 1,-1-2 0,17-27-1,6-4-4,-10 16-5,35-41-5,-44 54 0,0 0 0,33-54 0,-23 23 7,62-117 33,-37 70-31,4-4-1,33-109 17,-82 178-22,2 1 0,2 0-1,1 1 1,43-63 0,-34 65-5,-1-2 0,36-69 0,-21 10 38,31-113-1,-69 201-33,7-26 0,2 0 1,24-49-1,-29 68 16,0 0 1,-1-1-1,0 1 0,5-29 0,6-69 151,1-7-70,43-116-82,-54 205 41,-2-1 0,-1 1 0,0-35 0,-3-22-17,-2-110 87,-1 172-132,-2 0 1,0 0-1,-13-43 1,-35-75-82,29 86 123,-16-67 0,28 78-8,-8-67 0,3-19 40,-6 0 0,-66-221 1,69 295-51,-57-168 102,60 185-119,0 1-1,-1 0 0,-30-51-1,-75-78-86,35 53 137,48 61-49,-2 1 1,-83-84 0,82 99-56,-57-40 0,-62-53 89,45 34 6,19 16-25,-24-18-6,-6 11-35,-4 6-1,-245-118 1,222 139-15,28 12 2,-406-160 34,432 177-46,-194-36 0,-112 14 58,313 45 1,-176-17 0,-366-5 6,-105 19-34,580 15 6,121 0 6,0 2 1,-67 14 0,-71 28-15,132-32 18,-188 65-17,134-42 10,-358 135 24,395-144-21,49-20 6,-1-1 0,1 0 0,-1-1-1,0-1 1,-27 6 0,-50 5-1,1-2 10,60-7-7,20-4-2,-1 0 0,-18 0 0,-106 5-1,119-6-1,1 0 1,-16 4-1,-27 1-3,-57 1 2,39-4-66,-119 19-1,-22 18 38,199-38 29,2 3-3,13-4 5,-1 0 0,1 0 0,0 0 0,0 0 0,-1-1 0,-5 1-1,-8 1 8,-31 6-6,38-7-2,1 0 0,0 0 0,0 1 0,0 1 0,0-1-1,-11 6 1,-52 18 1,66-23 0,-1-1 0,1 0 1,0 0-1,-1-1 0,1 1 0,0-1 0,-8 0 0,-22 11 15,2-6-13,4 1 3,18-6-11,12-1 6,-1 0 0,0 0 0,1 0 0,-1 0 0,0 0 0,1 0 0,-1 0 0,0 0 0,1 0 0,-1 0 0,0 1 0,1-1 0,-1 0 0,1 0 0,-1 0 0,0 1 0,1-1 0,-1 0 0,1 1 0,-1-1 0,1 1 0,-1-1 0,1 1 0,-1-1 0,1 0 0,-1 2 0,-1-1 1,-1 1 0,1-1 0,-1 1-1,0-1 1,0 0 0,1 0 0,-1 0-1,0 0 1,0-1 0,0 1 0,-5-1-1,-17 6 7,19-3-4,-1 0-1,0 0 1,0-1-1,-15 2 1,14-2-3,0 0 1,0 0 0,-12 5-1,-15 1 1,32-8 0,-1 0 0,0 1-1,1 0 1,-1-1 0,0 1-1,1 1 1,-1-1 0,1 0 0,-5 4-1,5-4 0,1 1 0,-1-1-1,1 0 1,-1 0 0,1 0 0,-1 0 0,1-1-1,-6 1 1,-10 4-6,-48 26 14,36-18-8,16-8 0,12-5 0,0 1 0,1-1 0,-1 0 0,0 1 0,0 0 0,1-1 0,-1 1 0,1 0 0,-1 0 0,1 0 0,-3 2 0,2-2-5,1-1-10,1 1-1,-1-1 0,1 1 1,-1-1-1,1 1 0,-1-1 0,1 0 1,-1 1-1,1-1 0,-1 0 1,0 0-1,1 1 0,-1-1 1,1 0-1,-1 0 0,0 0 1,1 0-1,-1 0 0,0 0 1,1 0-1,-1 0 0,0 0 0,0 0 1,0 1-518,0 1 0,0-1-1,-1 0 1,1 0 0,0 0 0,-1 0 0,1 0 0,-1 0 0,1-1 0,-1 1 0,-1 0-1,-16 0-6818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05:28.9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2252 781 7298,'0'0'3607,"-32"4"-2672,-105 10-27,115-12-458,1 2 1,-32 8-1,6-1 219,-18 3 180,-85 29-1,101-27-517,-33 10 398,-139 67 0,167-65-568,1 3 1,1 2-1,-65 54 1,16 4 107,4 5-1,-122 153 1,173-183-137,1 1 0,-47 102 0,31-55-116,-222 443 38,268-519-51,2 1-1,-11 59 0,-5 83 5,5-28 22,5-43 120,5 2 0,1 136 0,12-53 83,3 218 952,0-386-1175,2-1-1,0 0 1,2 0-1,1 0 1,1-1-1,1 0 1,16 31-1,100 159 25,-89-158-39,89 111 15,-79-110-4,119 132-3,-152-176-2,305 330-8,-304-327 7,2-1 0,0-1 0,1 0 0,1-1 1,0-1-1,1-1 0,36 18 0,92 30-56,-116-49-45,0-2 0,63 10 0,7-15 68,-4-1 22,-40 2 3,-27-4 1,0 3 0,30 6 1,-9-3-4,-41-7 8,0 1-1,1 1 1,14 3 0,100 28-84,9 0 86,-54-15 1,185 43-19,9-1-260,-220-42 245,-40-12 0,1-1 0,26 5 0,12-1 25,-1 2 0,0 2 0,0 2 0,94 43 0,-119-46-8,0-1 0,40 9 0,-10-2 5,12 4-13,-1 3 0,111 59 0,55 66-69,-215-138 98,0-1 1,40 17-1,-11-5-1,159 84 43,-152-79-2,2-2 0,79 24-1,-64-26 14,29 6-46,45 14-23,-31-8 19,-23-1 41,-6-12 13,-54-11-54,77 26-27,-69-27 29,31 8 42,152 15 38,-81-6-32,-99-17-53,1-2 1,51 3 0,148 8 84,48 13 33,2 0-137,-47-15 188,36-5-10,-123-11-53,-92-3-93,-53 2-15,0 0 1,18 4 0,-19-2-1,1-2 0,18 2 0,408 9 242,-254-10-182,-102-3-24,-28-2-16,80-14 0,-44 4 6,46-15-12,-61 11 35,-48 9 27,0-1-1,0-1 0,37-19 1,44-16 68,-40 22-126,85-41-1,-115 45-20,97-51 15,-114 57-7,0-2 0,-1 0-1,31-29 1,-31 23 8,-1-1-1,-1 0 1,-1-2 0,17-27-1,6-4-4,-10 16-5,35-41-5,-44 54 0,0 0 0,33-54 0,-23 23 7,62-117 33,-37 70-31,4-4-1,33-109 17,-82 178-22,2 1 0,2 0-1,1 1 1,43-63 0,-34 65-5,-1-2 0,36-69 0,-21 10 38,31-113-1,-69 201-33,7-26 0,2 0 1,24-49-1,-29 68 16,0 0 1,-1-1-1,0 1 0,5-29 0,6-69 151,1-7-70,43-116-82,-54 205 41,-2-1 0,-1 1 0,0-35 0,-3-22-17,-2-110 87,-1 172-132,-2 0 1,0 0-1,-13-43 1,-35-75-82,29 86 123,-16-67 0,28 78-8,-8-67 0,3-19 40,-6 0 0,-66-221 1,69 295-51,-57-168 102,60 185-119,0 1-1,-1 0 0,-30-51-1,-75-78-86,35 53 137,48 61-49,-2 1 1,-83-84 0,82 99-56,-57-40 0,-62-53 89,45 34 6,19 16-25,-24-18-6,-6 11-35,-4 6-1,-245-118 1,222 139-15,28 12 2,-406-160 34,432 177-46,-194-36 0,-112 14 58,313 45 1,-176-17 0,-366-5 6,-105 19-34,580 15 6,121 0 6,0 2 1,-67 14 0,-71 28-15,132-32 18,-188 65-17,134-42 10,-358 135 24,395-144-21,49-20 6,-1-1 0,1 0 0,-1-1-1,0-1 1,-27 6 0,-50 5-1,1-2 10,60-7-7,20-4-2,-1 0 0,-18 0 0,-106 5-1,119-6-1,1 0 1,-16 4-1,-27 1-3,-57 1 2,39-4-66,-119 19-1,-22 18 38,199-38 29,2 3-3,13-4 5,-1 0 0,1 0 0,0 0 0,0 0 0,-1-1 0,-5 1-1,-8 1 8,-31 6-6,38-7-2,1 0 0,0 0 0,0 1 0,0 1 0,0-1-1,-11 6 1,-52 18 1,66-23 0,-1-1 0,1 0 1,0 0-1,-1-1 0,1 1 0,0-1 0,-8 0 0,-22 11 15,2-6-13,4 1 3,18-6-11,12-1 6,-1 0 0,0 0 0,1 0 0,-1 0 0,0 0 0,1 0 0,-1 0 0,0 0 0,1 0 0,-1 0 0,0 1 0,1-1 0,-1 0 0,1 0 0,-1 0 0,0 1 0,1-1 0,-1 0 0,1 1 0,-1-1 0,1 1 0,-1-1 0,1 1 0,-1-1 0,1 0 0,-1 2 0,-1-1 1,-1 1 0,1-1 0,-1 1-1,0-1 1,0 0 0,1 0 0,-1 0-1,0 0 1,0-1 0,0 1 0,-5-1-1,-17 6 7,19-3-4,-1 0-1,0 0 1,0-1-1,-15 2 1,14-2-3,0 0 1,0 0 0,-12 5-1,-15 1 1,32-8 0,-1 0 0,0 1-1,1 0 1,-1-1 0,0 1-1,1 1 1,-1-1 0,1 0 0,-5 4-1,5-4 0,1 1 0,-1-1-1,1 0 1,-1 0 0,1 0 0,-1 0 0,1-1-1,-6 1 1,-10 4-6,-48 26 14,36-18-8,16-8 0,12-5 0,0 1 0,1-1 0,-1 0 0,0 1 0,0 0 0,1-1 0,-1 1 0,1 0 0,-1 0 0,1 0 0,-3 2 0,2-2-5,1-1-10,1 1-1,-1-1 0,1 1 1,-1-1-1,1 1 0,-1-1 0,1 0 1,-1 1-1,1-1 0,-1 0 1,0 0-1,1 1 0,-1-1 1,1 0-1,-1 0 0,0 0 1,1 0-1,-1 0 0,0 0 1,1 0-1,-1 0 0,0 0 0,0 0 1,0 1-518,0 1 0,0-1-1,-1 0 1,1 0 0,0 0 0,-1 0 0,1 0 0,-1 0 0,1-1 0,-1 1 0,-1 0-1,-16 0-6818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9:05:28.9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2252 781 7298,'0'0'3607,"-32"4"-2672,-105 10-27,115-12-458,1 2 1,-32 8-1,6-1 219,-18 3 180,-85 29-1,101-27-517,-33 10 398,-139 67 0,167-65-568,1 3 1,1 2-1,-65 54 1,16 4 107,4 5-1,-122 153 1,173-183-137,1 1 0,-47 102 0,31-55-116,-222 443 38,268-519-51,2 1-1,-11 59 0,-5 83 5,5-28 22,5-43 120,5 2 0,1 136 0,12-53 83,3 218 952,0-386-1175,2-1-1,0 0 1,2 0-1,1 0 1,1-1-1,1 0 1,16 31-1,100 159 25,-89-158-39,89 111 15,-79-110-4,119 132-3,-152-176-2,305 330-8,-304-327 7,2-1 0,0-1 0,1 0 0,1-1 1,0-1-1,1-1 0,36 18 0,92 30-56,-116-49-45,0-2 0,63 10 0,7-15 68,-4-1 22,-40 2 3,-27-4 1,0 3 0,30 6 1,-9-3-4,-41-7 8,0 1-1,1 1 1,14 3 0,100 28-84,9 0 86,-54-15 1,185 43-19,9-1-260,-220-42 245,-40-12 0,1-1 0,26 5 0,12-1 25,-1 2 0,0 2 0,0 2 0,94 43 0,-119-46-8,0-1 0,40 9 0,-10-2 5,12 4-13,-1 3 0,111 59 0,55 66-69,-215-138 98,0-1 1,40 17-1,-11-5-1,159 84 43,-152-79-2,2-2 0,79 24-1,-64-26 14,29 6-46,45 14-23,-31-8 19,-23-1 41,-6-12 13,-54-11-54,77 26-27,-69-27 29,31 8 42,152 15 38,-81-6-32,-99-17-53,1-2 1,51 3 0,148 8 84,48 13 33,2 0-137,-47-15 188,36-5-10,-123-11-53,-92-3-93,-53 2-15,0 0 1,18 4 0,-19-2-1,1-2 0,18 2 0,408 9 242,-254-10-182,-102-3-24,-28-2-16,80-14 0,-44 4 6,46-15-12,-61 11 35,-48 9 27,0-1-1,0-1 0,37-19 1,44-16 68,-40 22-126,85-41-1,-115 45-20,97-51 15,-114 57-7,0-2 0,-1 0-1,31-29 1,-31 23 8,-1-1-1,-1 0 1,-1-2 0,17-27-1,6-4-4,-10 16-5,35-41-5,-44 54 0,0 0 0,33-54 0,-23 23 7,62-117 33,-37 70-31,4-4-1,33-109 17,-82 178-22,2 1 0,2 0-1,1 1 1,43-63 0,-34 65-5,-1-2 0,36-69 0,-21 10 38,31-113-1,-69 201-33,7-26 0,2 0 1,24-49-1,-29 68 16,0 0 1,-1-1-1,0 1 0,5-29 0,6-69 151,1-7-70,43-116-82,-54 205 41,-2-1 0,-1 1 0,0-35 0,-3-22-17,-2-110 87,-1 172-132,-2 0 1,0 0-1,-13-43 1,-35-75-82,29 86 123,-16-67 0,28 78-8,-8-67 0,3-19 40,-6 0 0,-66-221 1,69 295-51,-57-168 102,60 185-119,0 1-1,-1 0 0,-30-51-1,-75-78-86,35 53 137,48 61-49,-2 1 1,-83-84 0,82 99-56,-57-40 0,-62-53 89,45 34 6,19 16-25,-24-18-6,-6 11-35,-4 6-1,-245-118 1,222 139-15,28 12 2,-406-160 34,432 177-46,-194-36 0,-112 14 58,313 45 1,-176-17 0,-366-5 6,-105 19-34,580 15 6,121 0 6,0 2 1,-67 14 0,-71 28-15,132-32 18,-188 65-17,134-42 10,-358 135 24,395-144-21,49-20 6,-1-1 0,1 0 0,-1-1-1,0-1 1,-27 6 0,-50 5-1,1-2 10,60-7-7,20-4-2,-1 0 0,-18 0 0,-106 5-1,119-6-1,1 0 1,-16 4-1,-27 1-3,-57 1 2,39-4-66,-119 19-1,-22 18 38,199-38 29,2 3-3,13-4 5,-1 0 0,1 0 0,0 0 0,0 0 0,-1-1 0,-5 1-1,-8 1 8,-31 6-6,38-7-2,1 0 0,0 0 0,0 1 0,0 1 0,0-1-1,-11 6 1,-52 18 1,66-23 0,-1-1 0,1 0 1,0 0-1,-1-1 0,1 1 0,0-1 0,-8 0 0,-22 11 15,2-6-13,4 1 3,18-6-11,12-1 6,-1 0 0,0 0 0,1 0 0,-1 0 0,0 0 0,1 0 0,-1 0 0,0 0 0,1 0 0,-1 0 0,0 1 0,1-1 0,-1 0 0,1 0 0,-1 0 0,0 1 0,1-1 0,-1 0 0,1 1 0,-1-1 0,1 1 0,-1-1 0,1 1 0,-1-1 0,1 0 0,-1 2 0,-1-1 1,-1 1 0,1-1 0,-1 1-1,0-1 1,0 0 0,1 0 0,-1 0-1,0 0 1,0-1 0,0 1 0,-5-1-1,-17 6 7,19-3-4,-1 0-1,0 0 1,0-1-1,-15 2 1,14-2-3,0 0 1,0 0 0,-12 5-1,-15 1 1,32-8 0,-1 0 0,0 1-1,1 0 1,-1-1 0,0 1-1,1 1 1,-1-1 0,1 0 0,-5 4-1,5-4 0,1 1 0,-1-1-1,1 0 1,-1 0 0,1 0 0,-1 0 0,1-1-1,-6 1 1,-10 4-6,-48 26 14,36-18-8,16-8 0,12-5 0,0 1 0,1-1 0,-1 0 0,0 1 0,0 0 0,1-1 0,-1 1 0,1 0 0,-1 0 0,1 0 0,-3 2 0,2-2-5,1-1-10,1 1-1,-1-1 0,1 1 1,-1-1-1,1 1 0,-1-1 0,1 0 1,-1 1-1,1-1 0,-1 0 1,0 0-1,1 1 0,-1-1 1,1 0-1,-1 0 0,0 0 1,1 0-1,-1 0 0,0 0 1,1 0-1,-1 0 0,0 0 0,0 0 1,0 1-518,0 1 0,0-1-1,-1 0 1,1 0 0,0 0 0,-1 0 0,1 0 0,-1 0 0,1-1 0,-1 1 0,-1 0-1,-16 0-6818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41.5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1 108 5673,'0'0'7929,"0"-7"-7280,0-23-216,0 29-399,0 0 0,0 0-1,1-1 1,-1 1-1,0 0 1,1 0-1,-1 0 1,1 0-1,-1 0 1,1 0 0,-1 0-1,1 0 1,0 0-1,-1 0 1,1 0-1,0 0 1,0 0-1,0 0 1,0 1 0,0-1-1,0 0 1,0 1-1,1-2 1,27-8 253,-22 8-193,26-8 144,0 2 0,1 2-1,0 1 1,68-1 0,-101 6-231,0 1 1,1-1-1,-1 0 1,0 1-1,0-1 1,0 1 0,0-1-1,0 1 1,0 0-1,0-1 1,0 1-1,0 0 1,0 0-1,0 0 1,0 0 0,0 0-1,-1 0 1,1 0-1,0 0 1,-1 0-1,1 0 1,-1 0-1,1 0 1,-1 0 0,1 1-1,-1-1 1,0 0-1,1 0 1,-1 0-1,0 1 1,0-1-1,0 0 1,0 2 0,0 8 34,0 1 1,-2 17-1,2-21 54,-1-3-76,0-1 1,-1 0-1,1 0 1,-1 0-1,1-1 1,-1 1-1,0 0 1,0-1-1,-1 1 1,1-1-1,-1 1 1,0-1-1,0 0 0,0 0 1,0-1-1,0 1 1,-6 3-1,-10 6 0,0-1 0,-22 10 0,22-12-9,-97 44-292,221-75-2398,-71 19 3242,-1 0 0,58 4 0,-30 1-31,-58-2-484,-1 0 0,0 1 1,0 0-1,0-1 1,0 1-1,0 0 0,0 0 1,0 0-1,0 0 1,0 0-1,-1 1 0,1-1 1,0 1-1,-1-1 0,1 1 1,-1-1-1,0 1 1,1 0-1,-1 0 0,0 0 1,0-1-1,0 1 0,0 0 1,0 1-1,0 2 1,4 8 206,-2 0 0,5 25 0,-7-33-191,2 18 306,1 46 0,-4-68-331,0 1 1,0-1-1,-1 0 0,1 0 0,0 1 1,-1-1-1,1 0 0,-1 0 1,1 0-1,-1 0 0,0 1 0,1-1 1,-1 0-1,0 0 0,0 0 1,1 0-1,-1-1 0,0 1 0,0 0 1,-2 1-1,-26 12 231,17-8-125,-17 6-79,0-1 1,0 0-1,-1-3 0,-56 10 0,84-18-224,-1 1-1,1-1 1,-1 0-1,1 0 1,-1 0 0,0 0-1,1 0 1,-1-1-1,-3 0 1,5 0-60,1 1 0,-1-1 0,0 1-1,1-1 1,-1 1 0,0-1 0,1 0 0,-1 0 0,1 1-1,-1-1 1,1 0 0,0 0 0,-1 1 0,1-1 0,0 0-1,-1 0 1,1 0 0,0 0 0,0 1 0,0-1 0,0 0-1,0 0 1,0 0 0,0 0 0,0-1 0,0-14-4541,0 1-1863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42.8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 70 5513,'0'0'9721,"0"-15"-6892,1 14-2806,-1-1 0,0 0 0,1 0 1,-1 1-1,1-1 0,0 0 1,-1 1-1,1-1 0,0 1 0,0-1 1,0 1-1,0-1 0,0 1 1,1-1-1,-1 1 0,0 0 0,0 0 1,1 0-1,-1 0 0,1 0 1,-1 0-1,1 0 0,0 0 0,-1 1 1,1-1-1,2 0 0,8-3-65,-1 1-1,23-3 1,-22 4 75,10-1-70,0 1 0,32 2 0,-22 1-32,-32-1 65,1 0 0,-1 0 0,1 0-1,-1 0 1,0 0 0,1 1 0,-1-1-1,1 0 1,-1 0 0,1 1 0,-1-1 0,0 0-1,1 0 1,-1 1 0,0-1 0,1 0-1,-1 1 1,0-1 0,1 1 0,-1-1 0,0 0-1,0 1 1,1-1 0,-1 1 0,0-1-1,0 1 1,0 0 0,4 19-1,-7 20 78,2-35-64,-1 0 1,0 0 0,0 0-1,0-1 1,0 1 0,-1-1-1,1 1 1,-1-1 0,0 0 0,-6 6-1,-42 36 116,25-24-84,-70 55 210,60-50-246,-62 60 0,80-72-8,15-13 0,0 0 0,0 0-1,1 0 1,-1 1 0,0-1 0,1 1 0,0-1-1,-1 1 1,1 0 0,0 0 0,-2 5 0,4-8-36,147 3-650,105-2 1811,-223-4-758,41-10 0,-61 11-310,-4 1-174,1 0-69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43.5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2601,'0'0'9088,"0"0"-9029,0 0 0,0 0 0,0 1-1,0-1 1,0 0 0,0 0 0,0 0-1,0 1 1,0-1 0,0 0 0,0 0 0,0 0-1,0 1 1,0-1 0,0 0 0,1 0 0,-1 0-1,0 0 1,0 0 0,0 1 0,0-1 0,0 0-1,1 0 1,-1 0 0,0 0 0,0 0 0,0 0-1,0 0 1,1 1 0,-1-1 0,0 0-1,0 0 1,0 0 0,1 0 0,-1 0 0,0 0-1,0 0 1,0 0 0,1 0 0,-1 0 0,0 0-1,0 0 1,0 0 0,0 0 0,1 0 0,-1 0-1,0-1 1,42 5 2083,80-3 0,-53-2-1533,503-3 1192,-572 4-1755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44.2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4945,'3'-2'12814,"3"1"-12481,1 4-236,-1 0 0,1 0 0,-1 0 1,0 1-1,0 0 0,0 0 0,0 1 0,-1 0 1,0 0-1,7 7 0,19 17 105,-16-20-152,-1-1 0,2 0 1,-1-1-1,1 0 0,0-1 0,0-1 1,1-1-1,27 4 0,22 7 35,-67-15-47,1 0-1,0 0 1,0 0-1,0 0 1,0 0 0,-1 0-1,1 1 1,0-1-1,0 0 1,0 0-1,0 0 1,0 0-1,0 1 1,-1-1-1,1 0 1,0 0 0,0 0-1,0 1 1,0-1-1,0 0 1,0 0-1,0 0 1,0 1-1,0-1 1,0 0-1,0 0 1,0 0-1,0 1 1,0-1 0,0 0-1,0 0 1,0 0-1,0 1 1,0-1-1,0 0 1,0 0-1,1 0 1,-1 1-1,0-1 1,0 0 0,0 0-1,0 0 1,0 0-1,0 0 1,1 1-1,-1-1 1,0 0-1,0 0 1,0 0-1,0 0 1,1 0 0,-1 0-1,0 1 1,-25 6 305,20-6-251,-11 4-177,-1 1 0,1 1 0,0 0 0,1 1 0,0 1-1,0 1 1,1 0 0,0 0 0,1 2 0,0-1 0,1 2-1,0 0 1,1 0 0,-18 27 0,-20 38-6131,27-47 1172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1:01:11.3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3329,'0'0'13032,"19"5"-12045,34 16-372,-42-18-492,0 0 0,-1 2 1,0-1-1,0 1 0,17 11 1,-23-12-95,0 0 1,-1 0-1,1 0 0,-1 1 1,0-1-1,3 7 1,-4-7-22,0 0 1,0-1-1,0 1 1,1-1-1,-1 0 1,1 0-1,-1 0 1,1 0-1,0 0 1,0-1 0,1 1-1,-1-1 1,4 2-1,3 1 7,-2-1 7,0-1 0,0 0 0,0 0 1,1 0-1,-1-1 0,1-1 0,17 2 0,0 1 2352,-38 12-2019,-7 5-321,0 1 0,-18 27 0,14-19-26,0 0 0,-32 30-1,34-38-63,9-11-1286,0-1 0,-1 0 0,-22 13-1,17-11-2751,-4 3-3836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1:01:12.8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5249,'0'0'10801,"8"1"-9751,46 36 2,-22-17-869,76 38 30,-76-43-187,-13-6 77,0 0 0,0-2 1,25 7-1,-39-13-90,0 1 0,0 0 0,0 0 0,8 5 0,-6-3 27,-7-4-15,1 1 0,-1-1-1,0 0 1,1 1 0,-1-1 0,0 0 0,1 1-1,-1-1 1,0 1 0,0-1 0,0 1 0,1-1-1,-1 1 1,0-1 0,0 1 0,0-1 0,0 1-1,0-1 1,0 0 0,0 1 0,0-1 0,0 1-1,0-1 1,0 1 0,0-1 0,0 1 0,-1-1-1,1 1 1,0-1 0,0 1 0,0-1-1,-1 1 1,1-1 0,0 0 0,0 1 0,-1-1-1,1 1 1,0-1 0,-1 0 0,1 0 0,-1 1-1,-16 16-35,16-16 35,-27 27 108,1 1 1,2 1 0,-35 52 0,37-47-593,-3-1 0,-1-1 0,-31 30 0,9-22-4098,30-28-167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6:46.77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0 332 8434,'0'0'9275,"22"0"-8776,297 0 1007,-144 0-1089,65 0-100,-52 0-195,694-4 182,14-27-200,794-78-85,-439 26-10,-297 41 46,-4 22-56,-532 12 8,-155 1-5,-244 7-2,464-8 32,-474 8-34,0 0-15,0 0 1,0 0-1,18-4 1,-23 0-77,-26 1-408,-194-5-5538,98 8 169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6:47.8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7522,'0'0'5715,"50"0"-4770,599 1 2774,604 65-1421,38 143-1737,-31 144-486,-533-84-78,-71-25-1,-357-138 16,633 229-7,-16 48-6,-336-97 64,-504-245-34,135 99-1,-198-131-43,0 2-1,-1 0 0,-1 0 1,1 1-1,10 16 0,-17-20-476,0 0 0,0 0 0,-1 1 0,0-1 0,0 1 0,-1 0 0,-1 0 0,1 1 0,-2-1 0,2 13 0,-2 12-7196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6:49.6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10202,'0'0'4640,"45"4"-3524,-24-2-948,394 41 2451,-133 0-1360,659 154 791,-12 101-1298,-501-122-521,-7 19-1,-9 18 1,-10 18-1,714 544 0,159 316 381,-1068-892-730,73 65-915,-265-249 715,2-2 1,0 0 0,22 12-1,-28-20-564,0 1 0,0-2-1,0 1 1,1-2 0,-1 0 0,22 3-1,5-4-5649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1:01:14.2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210 0 3745,'0'0'10633,"11"8"-9042,-7 0-1419,1-1 0,0 1 0,1-1 0,-1 0 0,9 7-1,15 20-23,-25-29-144,8 14 113,2-1 0,0 0 0,32 29 0,-43-44-97,0 0-1,-1 1 1,1-1 0,-1 1 0,1-1 0,-1 1-1,0 0 1,0-1 0,-1 1 0,1 0 0,-1 0-1,2 7 1,0 0 11,-2-9-6,-1-2-23,0 0-1,0 1 1,0-1-1,0 0 1,0 1 0,0-1-1,0 0 1,1 1-1,-1-1 1,0 0 0,0 1-1,0-1 1,1 0-1,-1 0 1,0 1-1,0-1 1,1 0 0,-1 0-1,0 0 1,0 1-1,1-1 1,-1 0-1,0 0 1,1 0 0,-1 0-1,0 0 1,1 1-1,-1-1 1,0 0 0,1 0-1,-1 0 1,1 0-1,-1 0 1,0 0-1,1 0 1,-1 0 0,2-1 403,-3 3-329,1-1-1,0 0 1,0 0 0,-1 1-1,1-1 1,-1 0-1,1 0 1,-1 0-1,1 0 1,-1 0-1,0 1 1,1-1 0,-1 0-1,0-1 1,0 1-1,0 0 1,0 0-1,0 0 1,-1 1-1,-28 14-89,9-4 94,-80 53-55,48-33-2959,-70 58 0,80-54-1394,6-2-1586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1:01:15.6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220 0 4081,'0'0'9469,"0"16"-7304,0 1-1486,0 4 43,3 32 0,-1-46-696,-1 1 0,1-1 1,0 0-1,1 0 0,-1 0 1,1 0-1,1 0 0,4 6 1,5 9 33,-1 1 0,0 0 0,-2 1 0,-1 0 0,-1 1 1,-1 0-1,5 28 0,-4-33 15,-7-19-57,0 1-1,0 0 1,0 0-1,0 0 1,0 0-1,0 0 1,-1 0-1,1 0 1,-1 0-1,1 0 1,-1 4-1,0-5 3,0 0 0,0-1 0,0 1 0,0 0 0,0 0 0,0-1 0,0 1 0,0 0 0,0-1 0,0 1 0,-1 0 0,1 0 0,0-1 0,0 1 0,-1 0 0,1-1 0,-1 1 0,1 0-1,0-1 1,-1 1 0,1-1 0,-1 1 0,1-1 0,-2 1 0,-17 1 274,8-2-354,-5 0 52,-1 2 0,0 0 0,1 1 1,-24 7-1,-66 28-1450,34-12-3100,43-15-231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09.0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1 163 5793,'0'0'5387,"0"-1"-5253,0 1 0,0-1 0,0 0 1,0 1-1,0-1 0,0 0 0,1 1 1,-1-1-1,0 1 0,0-1 0,1 0 0,-1 1 1,0-1-1,1 1 0,-1-1 0,1 0 1,85-2 3091,112-17 0,19-3-2134,169 13-718,-246 12-309,401-25-1,-208 17-56,-197 8-6,423-18 12,18-18 8,-192 15-20,-144 17 67,-128 4-30,-113-2-218,-25 0-10049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55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98 4865,'0'1'13440,"0"0"-13433,0 1 0,0 0 0,0 0 0,1-1 0,-1 1 0,1 0 0,0 0 0,-1-1-1,1 1 1,0-1 0,0 1 0,0-1 0,0 1 0,0-1 0,0 1 0,0-1 0,1 0 0,-1 0 0,0 0-1,1 0 1,-1 0 0,1 0 0,-1 0 0,1 0 0,-1 0 0,1-1 0,0 1 0,-1 0 0,4-1 0,3 3 29,1-2-1,0 1 1,0-1 0,15-1 0,-23 0-37,-1-1 0,1 1 1,0-1-1,0 1 0,-1-1 0,1 1 1,0-1-1,-1 0 0,1 1 0,0-1 0,-1 0 1,1 1-1,-1-1 0,1 0 0,-1 0 0,0 0 1,1 0-1,-1 1 0,0-1 0,0 0 1,1 0-1,-1 0 0,0 0 0,0 0 0,0-1 1,3-24-19,-3-43 142,0 67-119,-1 1 1,1 0-1,0 0 1,-1-1-1,1 1 1,-1 0-1,0 0 1,1 0-1,-1 0 1,0-1-1,1 1 0,-1 0 1,0 0-1,0 0 1,0 1-1,0-1 1,0 0-1,0 0 1,0 0-1,-1 1 1,1-1-1,0 1 1,0-1-1,0 1 0,-1-1 1,1 1-1,0 0 1,0-1-1,-1 1 1,1 0-1,-3 0 1,-8-1-11,0 0 1,-19 1 0,17 1 66,12-1-61,1 0 1,-1 0-1,1 0 0,-1 1 0,1-1 1,0 1-1,-1-1 0,1 1 0,0-1 1,-1 1-1,1 0 0,0-1 0,0 1 1,-1 0-1,1 0 0,0 0 0,0 0 1,0 0-1,-1 2 0,-1 0 2,1 1-1,0-1 1,0 1 0,1 0 0,-1 0-1,1 0 1,-2 4 0,1 4-1,-1 1 0,2 0 1,-1 20-1,2-22-5,0-6-12,0-1-1,0 0 0,0 0 1,0 1-1,1-1 0,1 5 1,-2-8 19,1 0 0,-1 0 0,1 0 0,0 0 0,-1 0 0,1 0 0,0 0 0,0 0 0,-1 0 0,1 0 0,0 0 0,0 0 0,0 0 0,0-1 0,0 1 0,1 0 0,-1-1 0,0 1 0,0-1 0,0 0 1,0 1-1,1-1 0,-1 0 0,0 1 0,2-1 0,50 1 49,-30-2 17,-22 1-68,0 0 0,1 0-1,-1 0 1,0-1 0,0 1 0,0-1 0,1 1 0,-1-1-1,0 1 1,0-1 0,0 0 0,0 0 0,0 1-1,0-1 1,0 0 0,0 0 0,0 0 0,-1 0-1,1 0 1,0 0 0,-1 0 0,1 0 0,0 0-1,-1-1 1,1 1 0,-1 0 0,0 0 0,1-1-1,-1 1 1,0 0 0,0-2 0,2-7-567,-1 0-1,-1 1 1,0-12 0,0 11-1286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8:01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4913,'4'-3'13868,"-3"3"-13709,6 0-40,1 1 0,-1 0 0,1 0 1,-1 1-1,0 0 0,0 0 0,8 5 0,51 27 442,-38-18-280,133 56 358,-78-37-382,-68-27-188,-1 0-1,0 1 0,-1 0 0,14 13 1,-18-14-50,0-1 1,1 1-1,0-1 1,0-1-1,1 0 1,-1-1 0,1 0-1,18 6 1,69 13 100,-98-24-102,1 0 0,0 0 0,0 0 0,0 0 0,0 0 0,-1 1 0,1-1 1,0 0-1,0 1 0,-1-1 0,1 0 0,0 1 0,0-1 0,-1 1 0,1-1 0,0 1 0,-1-1 1,1 1-1,-1 0 0,1-1 0,-1 1 0,1 0 0,-1-1 0,1 1 0,-1 0 0,0 0 0,1 1 1070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8:02.0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236 0 3505,'0'9'17124,"2"40"-16443,4-18-344,1-1 1,13 31-1,7 28 186,-21-57-494,-5-21-10,1-1-1,0 0 1,8 20 0,-9-29-17,0 1-1,-1 0 1,1 0 0,0 0-1,-1 0 1,1 0 0,-1 0-1,1 0 1,-1 0 0,0 0 0,0 0-1,0 0 1,0 0 0,-1 3-1,1-3 4,-1-1 0,0 0 0,1 1 0,-1-1 0,0 0 0,0 0 0,0 1 0,0-1 0,0 0 0,0 0 0,0 0-1,-1 0 1,1 0 0,0 0 0,0-1 0,-1 1 0,1 0 0,-1-1 0,-1 1 0,-133 61 96,88-39-209,27-13-480,1 0-1,0 1 1,-26 20-1,37-21-1378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8:02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1 4457,'0'0'9997,"-2"11"-9024,-18 239 3718,19 14-1731,2-128-3314,-7-137-2510,5 0 2597,0 1-1,0 0 1,1-1 0,-1 1-1,0-1 1,1 0-1,-1 1 1,0-1 0,1 1-1,-1-1 1,1 0-1,-1 1 1,1-1 0,-1 0-1,1 0 1,0 1-1,-1-1 1,1 0 0,0 0-1,0 0 1,0 0-1,-1 1 1,1-1 0,0 0-1,0 0 1,0 0 0,0 0-1,0 1 1,1-1-1,-1-1 1,0-1-199,-1-20-2965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8:03.9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85 4993,'0'0'5777,"9"-7"-5411,1-3-206,-6 6-73,1 1 0,-1-1 0,1 0 0,-1 1 0,1 0 0,0 0 0,0 0 0,0 1 0,1 0 0,-1 0 0,7-1 0,33-8 1060,1 3-1,0 2 1,0 2 0,51 2-1,-96 3-1124,0 0-1,0 0 0,0 1 1,0-1-1,-1 0 1,1 1-1,0-1 1,-1 0-1,1 1 1,-1-1-1,1 1 0,-1-1 1,1 1-1,-1-1 1,0 1-1,0 0 1,0 1-1,1 1 21,1 18 46,0-1 0,-1 1-1,-3 36 1,1-55-84,0 0-1,0 1 1,0-1-1,0 0 1,0 0 0,-1 1-1,1-1 1,-1 0-1,0 0 1,0-1 0,0 1-1,0 0 1,-1-1 0,1 1-1,-1-1 1,-3 3-1,-8 5 27,1-1 0,-20 9-1,7-3-11,15-8-158,0 0-1,0-1 1,-1 0-1,0-1 0,0 0 1,0-1-1,-1 0 1,0-1-1,1 0 1,-18 0-1,208-14 143,-126 7 454,55 3 0,-50 2-172,-55-1-249,-1 0 0,1 1 0,-1-1-1,0 0 1,1 1 0,-1-1 0,0 1 0,1 0 0,-1-1 0,0 1 0,0 0-1,0 0 1,1 0 0,-1 0 0,0 0 0,0 0 0,0 0 0,-1 0 0,1 0-1,0 0 1,0 0 0,-1 1 0,1-1 0,0 0 0,-1 1 0,1-1-1,-1 0 1,0 1 0,1-1 0,-1 1 0,0 1 0,2 7 129,-1 1-1,-1-1 1,0 13 0,0-13-49,0 121 894,0-127-967,0-1-1,-1 1 1,1 0 0,-1 0-1,0-1 1,0 1-1,0-1 1,0 1 0,0-1-1,-1 1 1,0-1-1,0 0 1,0 1 0,0-1-1,-4 5 1,1-4 29,0 0 0,0 0 1,0 0-1,0-1 0,0 1 1,-1-1-1,0-1 0,-9 5 0,-6-1 15,0-1 0,-1-1 0,1-1 0,-31 2 0,-180-1-2570,214-4 1386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04.6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90 3873,'0'0'6917,"-11"-11"-2955,-17 11-820,27 23-3076,1-21-62,1 0 0,-1-1 0,0 1 0,0 0 0,1 0 0,-1-1 0,1 1 0,0 0 0,-1 0 0,1-1 0,0 1 0,0-1 0,0 1 0,0-1 0,0 1 0,1-1 0,-1 0 0,0 0 0,1 1 0,-1-1 0,1 0 0,-1 0 0,1 0 0,-1 0 1,1-1-1,0 1 0,-1 0 0,1-1 0,0 1 0,-1-1 0,1 1 0,3-1 0,7 2-61,1-1 1,0-1 0,23-1 0,-13 0-334,-22 1 385,0 0 0,-1 0 0,1 0 0,-1-1 0,1 1 0,-1 0 0,1-1 0,-1 1 0,1 0 0,-1-1 0,1 1 0,-1 0 0,1-1 0,-1 1 0,1-1 0,-1 1 0,0-1 0,1 1 0,-1-1 0,0 1 0,0-1 0,1 0 0,-1 1 0,0-1 0,0 1 0,0-1 0,0 0 0,0 1 0,0-1 0,0 1 0,0-2 0,1-25-45,-2 20 51,1 3-2,0 1 0,0-1 1,0 1-1,0-1 0,-1 1 0,0-1 0,0 1 0,0 0 1,0-1-1,0 1 0,-1 0 0,1 0 0,-4-5 0,2 5 6,0 0 0,0 0-1,0 0 1,-1 1 0,1-1-1,-1 1 1,0 0 0,0 0-1,1 0 1,-1 0-1,-5 0 1,1-1 30,0 0 1,0 1-1,0 0 0,-1 1 1,1 0-1,0 0 0,-1 1 1,1 0-1,-15 2 0,22-2-34,0 1 0,-1 0 0,1-1 0,0 1-1,0 0 1,0 0 0,-1 0 0,1 0-1,0 0 1,0 0 0,1 1 0,-1-1-1,0 0 1,0 0 0,1 1 0,-1-1 0,0 0-1,1 1 1,-1-1 0,1 1 0,0-1-1,-1 3 1,-4 35-26,5-35 19,-1 62 13,2-65-5,-1 1-1,0 0 1,1-1 0,-1 1 0,1-1-1,-1 1 1,1-1 0,0 0 0,0 1 0,-1-1-1,1 0 1,0 1 0,0-1 0,0 0-1,1 0 1,-1 0 0,0 0 0,0 0 0,1 0-1,-1 0 1,0 0 0,1-1 0,-1 1-1,1 0 1,-1-1 0,1 1 0,-1-1 0,1 0-1,-1 1 1,1-1 0,2 0 0,8 2 34,1-1 0,24-1 0,-24 0 20,-3 0-37,-7 1-12,0-1 0,0 0 0,-1 0 1,1 0-1,0 0 0,0 0 0,0-1 1,-1 1-1,1-1 0,0 0 0,-1 1 0,1-1 1,0-1-1,-1 1 0,1 0 0,-1-1 1,0 1-1,4-4 0,-2-2-827,-4 7 687,0-1-1,0 1 1,0-1-1,1 1 1,-1-1-1,0 1 1,0 0-1,0-1 1,1 1-1,-1-1 1,0 1-1,0 0 1,1-1-1,-1 1 1,0 0-1,1 0 1,-1-1-1,0 1 1,1 0-1,-1 0 1,1-1-1,-1 1 1,0 0-1,1 0 1,-1 0-1,1 0 1,-1-1-1,1 1 1,12-4-4315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8:04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 20 7938,'0'0'11343,"2"0"-11248,12-1-54,0 0 0,18-5 0,17-2 24,49 5-244,-97 4 161,0 0 0,-1 0 1,1 1-1,-1-1 0,0 0 0,1 1 0,-1-1 0,0 0 0,0 1 0,0-1 0,0 0 0,0 1 0,0-1 0,-1 3 0,1-3-6,0 2 35,-1 0-1,0 0 0,0 0 1,0-1-1,0 1 1,0 0-1,-1-1 1,1 1-1,-1-1 1,0 0-1,1 1 0,-1-1 1,0 0-1,0 0 1,-5 3-1,-40 30 84,38-29-70,-1 1-19,-1 2 6,-1-1 0,0 0 0,-1-1 1,1-1-1,-2 0 0,-23 8 0,226-17-1486,-151 3 1429,-35 0 86,0 0 0,0 0 0,0 0 1,1 1-1,-1-1 0,0 1 0,0 0 1,0 0-1,0 0 0,0 0 1,0 0-1,0 1 0,0-1 0,0 1 1,-1 0-1,1 0 0,-1 0 1,1 0-1,-1 0 0,0 1 0,0-1 1,0 1-1,0-1 0,0 1 1,-1 0-1,1 0 0,-1 0 0,2 3 1,0 3 211,0 0-1,0 0 1,-1 0 0,0 0 0,0 0 0,-1 0 0,0 1-1,-1-1 1,0 1 0,0-1 0,-4 17 0,3-24-189,0 1 0,0-1 1,-1 0-1,1 0 0,-1 0 1,1 0-1,-1 0 0,0 0 0,0 0 1,0-1-1,0 1 0,0 0 1,0-1-1,0 0 0,0 1 1,0-1-1,-1 0 0,1 0 1,-1-1-1,-2 2 0,-10 2 137,0 0 0,-16 2 0,26-6-168,-38 5 22,0-3 0,-49-3-1,22 0-972,59 1-226,-1-1 1,1-1-1,0 1 1,0-2-1,-22-6 1,7-2-4095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8:10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31 6425,'0'0'9941,"22"0"-9430,0 0-363,125-5 588,287-19 480,-248 22-4591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8:11.5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6913,'0'0'7986,"8"8"-7128,9 6-447,-1-1 1,2-1-1,0-1 0,0 0 1,24 9-1,50 25 492,-63-29-858,48 18 1,-77-33-57,1-1 1,-1 0 0,1 0-1,-1 0 1,1 0 0,-1 1-1,0-1 1,1 0 0,-1 0-1,1 1 1,-1-1-1,0 0 1,1 1 0,-1-1-1,0 1 1,1-1 0,-1 0-1,0 1 1,1-1 0,-1 1-1,0-1 1,0 1 0,0-1-1,1 1 1,-1-1-1,0 1 1,0-1 0,0 1-1,0-1 1,0 1 0,0-1-1,0 1 1,0-1 0,0 1-1,0-1 1,0 1-1,0-1 1,-1 1 0,1-1-1,0 1 1,0-1 0,0 1-1,-1-1 1,1 1 0,0-1-1,-1 0 1,1 1 0,0-1-1,-1 1 1,-18 18 96,-116 92-510,51-35-6985,61-56 1488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04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7 132 2905,'0'0'6850,"13"1"-6301,107 2 1030,-105-3-1420,-11 1-84,0-1 0,-1 0 0,1 0 0,0 0 0,0 0 0,5-2 0,-8 0-20,0 0 1,0 0 0,0 0 0,-1 0 0,1 0-1,-1 0 1,1 0 0,-1 0 0,0 0 0,0-1-1,0 1 1,0 0 0,0 0 0,-1-4-1,0-1-30,2 4-6,-2-1-1,1 0 0,0 0 1,-1 0-1,1 0 0,-1 1 1,0-1-1,-1 0 0,1 0 1,0 1-1,-5-7 1,5 8 19,-1 0 0,1 1 1,-1-1-1,0 0 1,0 1-1,0-1 1,0 1-1,0 0 1,0 0-1,0 0 1,0 0-1,0 0 1,0 0-1,-1 0 1,1 1-1,0-1 1,-1 1-1,1-1 1,-1 1-1,1 0 1,-3 0-1,-10 0 435,10 0-368,0-1 0,-1 1 0,1 1 0,0-1 0,0 1 0,-8 2 0,12-3-98,-1 1-1,1-1 1,0 1 0,0 0 0,-1 0-1,1 0 1,0-1 0,0 1 0,0 0 0,0 0-1,0 1 1,1-1 0,-1 0 0,0 0-1,0 0 1,1 1 0,-1-1 0,1 0 0,-1 0-1,1 1 1,-1-1 0,1 0 0,0 1 0,0-1-1,0 1 1,-1-1 0,1 0 0,1 3-1,-1 46-6,0-49-2,0-1-1,1 0 0,-1 1 0,0-1 0,0 0 1,1 1-1,-1-1 0,0 0 0,1 0 1,-1 1-1,1-1 0,-1 0 0,0 0 0,1 1 1,-1-1-1,1 0 0,-1 0 0,1 0 0,-1 0 1,0 0-1,1 0 0,-1 0 0,1 0 0,-1 0 1,1 0-1,0 0 0,18 0 39,-13 0-3,1 0 47,-4 0-51,1 0 0,0 0 0,-1 0 0,1 0 0,-1-1 0,1 1 0,-1-1-1,6-2 1,-8 2-18,0 0 0,0 1 0,0-1 0,0 0-1,0-1 1,0 1 0,0 0 0,0 0 0,-1 0-1,1-1 1,0 1 0,-1 0 0,1 0 0,-1-1-1,1 1 1,-1-1 0,0 1 0,1 0 0,-1-1 0,0 1-1,0-1 1,0 1 0,0-1 0,0-1 0,0-1 13,0 0 33,0-1-1,0 1 1,-1-1 0,1 1 0,-1-1 0,-1-4 0,1 8-38,0-1 1,0 0-1,0 1 1,0-1-1,0 1 0,0-1 1,0 1-1,-1 0 1,1 0-1,-1-1 0,1 1 1,-1 0-1,1 0 1,-1 0-1,0 0 0,-2 0 1,-2-2 55,-1 1 1,1 0 0,-1 0-1,0 1 1,0 0 0,0 0-1,1 1 1,-15 0 0,12 0 26,8 0-95,0 0 1,0 0 0,-1 1 0,1-1 0,0 0 0,0 1 0,-1-1 0,1 1 0,0-1 0,0 1-1,0 0 1,0-1 0,0 1 0,0 0 0,0 0 0,0-1 0,0 1 0,0 0 0,0 0 0,0 0-1,1 0 1,-1 0 0,0 1 0,1-1 0,-1 0 0,1 0 0,-1 0 0,1 1 0,-1 0 0,0 4-17,0 0 0,0 0 0,0 0 1,0 11-1,1-16-11,3-1-642,5-1-735,0 1 1,-1 1 0,1 0-1,8 1 1,-4 2-3371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09.4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75 2497,'0'0'6018,"-3"-5"-5531,-5-15 40,5 12 770,0 1 1,-1 0 0,0-1 0,-8-11 417,12 19-1663,0 0 1,0 0-1,0 0 0,-1 0 0,1 0 0,0 0 0,0 0 1,0 0-1,0 0 0,0 0 0,-1 0 0,1 0 0,0 0 0,0 0 1,0 0-1,0 0 0,-1 0 0,1 0 0,0 0 0,0 0 1,0 0-1,0 0 0,0 0 0,-1 0 0,0 1 522,1-1-522,0 0 0,0 0 0,0 1 0,0-1 1,0 0-1,0 0 0,0 0 0,-1 0 0,1 0 0,0 1 0,0-1 1,0 0-1,0 0 0,0 0 0,0 0 0,0 0 0,0 1 1,0-1-1,0 0 0,0 0 0,0 0 0,0 0 0,1 0 0,-1 1 1,-1 14-67,1-13 165,15 277 1202,23 266-449,-33 2-470,-5-470-370,-7 40-12,-1 1 0,8 143 1107,-2-230-1027,-1 0-1,-12 41 1,11-56-421,1 0-1,0 0 0,1 1 0,0 18 0,-15-149-7365,7 56-743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0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30 4457,'0'0'8562,"-2"-6"-7246,-3-8-1004,2 5 3299,11 24-1433,15 24-1087,38 52-1,-31-50-769,19 35 38,-3 2 0,64 153-1,-101-202-338,-8-24-24,1 1 1,-1-1 0,1 0 0,0 0 0,0-1-1,0 1 1,6 8 0,7-13-112,-14-1 116,0 1 0,0-1-1,0 0 1,0 0 0,0 1-1,0-1 1,0 0 0,0 0-1,0 0 1,-1 0 0,1 0-1,0 0 1,-1 0 0,1-1 0,0 1-1,-1 0 1,0 0 0,1 0-1,-1-1 1,1 0 0,2-7 23,150-358 189,-149 358-399,1 0-1,0 0 1,1 0 0,-1 1-1,1 0 1,1 0 0,0 1-1,13-13 1,24-14-3263,-1 4-3980,-37 26 5890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1.3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1 10234,'0'0'4452,"-6"40"-2502,-16 132-206,16-114-439,3 90 1,4-90-730,-1 334 1831,0-391-2583,0-12-1071,-2-13-488,-5-34 0,-2-23-1824,9-189-6678,3 210 5280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2.1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87 104 5033,'0'0'8666,"-2"-9"-7919,-1-3-489,1 6-26,1 1 0,0-1-1,0 1 1,0-1-1,1-10 1,0 15-201,1 1-1,-1-1 1,0 0 0,1 1-1,-1-1 1,0 1 0,1-1-1,-1 1 1,1-1 0,-1 1-1,1-1 1,0 1 0,-1-1-1,1 1 1,-1 0-1,1-1 1,0 1 0,-1 0-1,1 0 1,0-1 0,-1 1-1,1 0 1,1 0 0,21-5 273,-16 4-130,34-7 222,0 1 1,81-1-1,-121 9-391,0-1-1,1 0 0,-1 0 1,0 1-1,0-1 0,1 1 1,-1-1-1,0 1 0,0-1 1,0 1-1,1 0 0,-1 0 1,0-1-1,0 1 1,0 0-1,0 0 0,-1 0 1,1 0-1,0 0 0,0 0 1,0 1-1,-1-1 0,1 0 1,-1 0-1,1 0 0,-1 1 1,1-1-1,-1 0 0,0 1 1,0-1-1,1 3 0,0 6 45,0 0 0,-1 1 0,0 12 0,0-11-14,0 7 72,-4 32 0,3-45-92,-1 0 0,1 1 0,-1-1 0,0 0 0,-1 0 0,1 0 0,-1-1 0,-7 11 0,-8 6 11,0 0 0,-2-2 0,-1 0-1,0-1 1,-1-1 0,-1-1 0,-31 18 0,48-31-169,-1 0 0,0 0 0,0-1 0,0 0 1,-1 0-1,1 0 0,-1-1 0,1 0 0,-16 1 1,23-5 126,1 1 0,-1-1 0,0 0 0,1 1 0,0-1 0,-1 1 0,1-1 0,0 1 1,0-1-1,1-1 0,5-3 22,-1 1 1,1 0-1,0 0 1,0 1-1,1 0 1,-1 0 0,1 0-1,0 1 1,0 0-1,0 1 1,0 0-1,16-2 1,11 0 81,60 1-1,-80 3-63,61 0 552,-73 1-555,0-1-1,-1 1 1,1-1 0,0 1 0,-1 0-1,1 0 1,0 1 0,-1-1 0,1 0-1,-1 1 1,0 0 0,1-1 0,-1 1-1,0 0 1,0 0 0,0 0 0,0 1-1,-1-1 1,3 4 0,5 8 76,0 1 0,7 18 1,-8-16-13,15 32 216,-1 1 0,-3 0-1,13 57 1,-30-103-265,-2 0 1,1 0-1,0 0 0,-1-1 0,1 1 0,-1 0 1,0 0-1,-1 0 0,1 0 0,-2 5 0,1-7 3,0 0 0,0 0 0,0 0-1,0 0 1,0 0 0,-1 0-1,1-1 1,-1 1 0,1 0-1,-1-1 1,0 1 0,0-1 0,1 0-1,-1 1 1,0-1 0,0 0-1,-5 1 1,-21 10 43,-2-1 0,1-1 0,-2-2-1,1-1 1,-1-2 0,0-1 0,-52 1 0,64-5-99,0 0-7,0 0 1,-26-4-1,39 2-31,-1 1 0,1-1 0,0 0 0,-1 0 0,1-1 0,0 0 0,1 0 0,-1 0 1,0-1-1,-7-6 0,7 5-243,0-1 0,1 0 1,0 0-1,0 0 1,0 0-1,1-1 1,0 1-1,0-1 0,-5-15 1,5 9-1256,0 0 1,1 0-1,1 0 1,-1-26-1,2 7-3304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2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5945,'0'0'7695,"0"-3"-7149,1 2-477,0 0 0,-1-1 0,1 1 1,0 0-1,0 0 0,0 0 0,0 0 1,0 0-1,0 0 0,0 0 0,0 0 0,1 1 1,-1-1-1,0 0 0,0 1 0,1-1 1,-1 1-1,0-1 0,1 1 0,-1-1 1,0 1-1,1 0 0,-1 0 0,3 0 0,43-2 1382,-38 2-1193,596 0 3402,-599 0-3811,1 1 1,0 1 0,0-1 0,-1 1 0,1 0 0,10 6 0,-13-3-1850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3.5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12 4521,'-5'-11'14792,"16"11"-14710,-1 0-1,0 1 1,1 1-1,-1-1 0,0 2 1,17 5-1,-1 3-14,0 1 0,-1 1 0,30 22 0,-40-26-52,-1-3 47,-14-6-23,1 0 0,-1 0 0,1 0 0,-1 0 0,1 0 0,-1 0-1,1 1 1,-1-1 0,1 0 0,-1 0 0,1 1 0,-1-1 0,1 0 0,-1 0 0,0 1-1,1-1 1,-1 0 0,1 1 0,-1-1 0,0 1 0,1-1 0,-1 1 0,0-1-1,0 0 1,1 1 0,-1-1 0,0 1 0,0-1 0,0 1 0,0-1 0,1 1-1,-1-1 1,0 1 0,0 0 0,0-1 0,0 1 0,0-1 0,0 1 0,-2 1-15,0 0-1,0-1 1,1 1 0,-1-1 0,0 0 0,0 1 0,0-1 0,0 0-1,-1 0 1,1 0 0,0-1 0,0 1 0,0 0 0,-4-1 0,-4 4 51,-11 5-19,0 1 0,-32 22 0,45-26-279,0 0 0,0 0 0,1 1 0,0 0-1,0 0 1,1 1 0,-1-1 0,-9 18 0,14-19-273,-1 1 1,1-1 0,1 1 0,-1 0 0,1 0-1,0-1 1,1 1 0,-1 0 0,1 0 0,1 7-1,0 8-2235,-1 9-2787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13.6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5537,'0'0'7031,"5"-13"-1220,-4 12-5636,13 3 1804,24 22-2359,-17-10 875,167 99 446,-150-82-899,-32-25-36,1 0 1,0 0-1,0-1 1,1 0-1,-1 0 1,17 7 0,-23-12-6,13 7 40,-14-6 69,0 0-69,0 1-17,0-1 124,-5 11 195,-30 22-163,-47 34 0,44-37-1807,-43 44 0,67-60 166,4-4-1168,0-1 0,-14 13 0,6-14-3633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7.7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2 656,'0'0'12551,"-29"0"-10472,28-1-2059,0 1 0,-1 0 0,1 0-1,0 0 1,0 0 0,0 0 0,-1 0 0,1 1 0,0-1 0,0 0 0,0 1 0,0-1-1,-1 1 1,1 0 0,0 0 0,0-1 0,0 1 0,0 0 0,0 0 0,0 0 0,-1 2-1,2 0 1,-1-1 0,0 1 0,1 0 0,-1 0 0,1 0 0,0-1 0,0 1 0,0 0 0,0 0-1,0 3 1,0 6-44,-1 14 12,1-18 18,0 1 0,-1-1 0,2 0 0,-1 0 0,1 0 0,1 10 0,-1-16-5,-1 0 0,1 0 0,0-1 0,0 1 0,-1 0 0,1 0 0,0-1 1,0 1-1,0-1 0,0 1 0,0-1 0,0 1 0,1-1 0,-1 0 0,0 0 0,0 0 0,1 0 1,-1 0-1,0 0 0,1-1 0,-1 1 0,1 0 0,-1-1 0,1 0 0,-1 1 0,1-1 0,-1 0 1,1 0-1,2 0 0,5 0-10,8-2 206,-17 2-188,1-1 0,-1 1 0,1-1 0,-1 1 0,1-1 0,-1 0 1,1 1-1,-1-1 0,0 0 0,1 0 0,-1 1 0,0-1 0,1 0 1,-1 0-1,0 1 0,0-1 0,0 0 0,0 0 0,0 0 0,1 0 0,-1 0 1,0 1-1,0-1 0,-1 0 0,1-1 0,0-10 41,1 4-6,-1 1-1,0-1 0,-1 0 1,1 1-1,-1-1 1,0 0-1,-3-8 1,4 14-39,-1 0 0,0 0 1,0 0-1,-1 0 0,1 0 1,0 0-1,0 0 0,-1 0 1,1 1-1,-1-1 0,1 1 1,-1-1-1,1 1 0,-1 0 1,0 0-1,1 0 0,-1 0 1,0 0-1,0 1 0,1-1 1,-1 1-1,0-1 0,0 1 1,0 0-1,0 0 0,-3 0 1,4 0-23,0 0 0,1 0 1,-1 0-1,0 0 1,0 0-1,1 0 1,-1 0-1,0 0 0,0 1 1,1-1-1,-1 0 1,0 0-1,1 1 1,-1-1-1,0 1 1,1-1-1,-1 1 0,0-1 1,1 1-1,-1 0 1,1-1-1,-1 1 1,0 1-1,-1 22-1186,3-10 678,-1-8 244,0-1-1,1 1 1,-1-1 0,1 1-1,0-1 1,0 1 0,0-1-1,1 0 1,0 0 0,-1 0-1,1 0 1,0 0 0,1-1 0,-1 1-1,1-1 1,-1 0 0,1 0-1,0 0 1,0 0 0,0-1-1,1 1 1,-1-1 0,1 0 0,-1-1-1,1 1 1,0-1 0,0 0-1,-1 0 1,7 1 0,-5-1-136,15 1-1609,-19-3 2103,-1-1 1,1 0-1,-1 0 1,0 1-1,1-1 1,-1 0-1,0 0 1,1 0-1,-1 0 1,0 0-1,0 1 1,1-1-1,-1 0 1,0 0-1,0 0 1,0 0-1,0 0 1,0 0-1,0 0 1,0 0-1,0-1 1,0-32 1159,-1 26-757,1-75 9740,-1 102-9823,-19 137 352,-9 252 0,27 402 109,4-419-783,-2 1092 22,7-1332 54,-7 557 574,7-579-779,-7-128 88,29-58-12902,-25 31 7998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0.0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 6809,'0'0'9213,"19"30"-8267,61 99-142,-73-118-660,-1 1 1,0-1-1,0 2 0,0-1 1,-1 1-1,-1 0 1,0 0-1,0 0 0,2 15 1,3 11 117,20 111 361,-23-112-545,1 0 0,1 0-1,14 42 1,-16-62-70,-1 0-1,-1 0 1,0 0-1,-1 1 1,3 25-1,-2 102 18,-4-146-76,0-8-807,0 0 820,0 0 0,1 0 0,-1 0 0,1-1 0,1 1 0,-1 0 1,1 1-1,0-1 0,0 0 0,1 1 0,4-13 0,2-5 13,67-207 185,20-70-132,-85 266-297,34-102 847,-40 124-1124,1 0 1,0 1 0,1 0-1,0 1 1,1 0 0,0 0 0,11-12-1,-7 9-1993,-1 4-1251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1.0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1 6777,'0'0'8257,"-3"45"-7286,-12 279 748,11 306 1553,3-660-9935,-2-44 1649,0 37 1120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1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0 141 6561,'0'0'7565,"10"-16"-6822,33-52-145,-40 64-528,0 1 0,0-1 0,1 1 0,-1 0 0,1 0 0,-1 0 0,1 1 0,0-1 0,0 1 0,0 0 0,0 1 0,0-1 0,0 1 0,0 0 0,5 0 0,8-2 273,10-3 173,-1 1-1,50 1 0,-76 4-517,1 0 1,0 1-1,0-1 0,0 0 0,0 1 1,0-1-1,0 1 0,-1-1 1,1 1-1,0-1 0,0 1 0,-1 0 1,1 0-1,0-1 0,-1 1 1,1 0-1,0 0 0,-1 0 0,1 0 1,-1 0-1,1 0 0,-1 0 1,1 0-1,-1 1 0,0-1 0,0 0 1,1 0-1,-1 0 0,0 0 1,0 1-1,0-1 0,0 2 0,1 48 17,-1-36 12,-1-7-1,1 0 0,-1 1 0,-1-1-1,1 0 1,-1 1 0,0-1 0,-1 0-1,1-1 1,-1 1 0,0-1 0,0 1-1,-1-1 1,0 0 0,0-1 0,-5 7 0,-9 11-105,-1 0 0,-29 26 1,43-45 29,-15 12 80,-3 3-1452,23-20 1411,0 0 0,0 0 0,0 0 1,0 0-1,0 0 0,0 0 1,0 0-1,0 0 0,0 0 1,1 0-1,-1 0 0,0 0 1,0 0-1,0 0 0,0 0 0,0 0 1,0 0-1,0 0 0,0 0 1,0 0-1,0 0 0,0 0 1,0 0-1,0 0 0,0 0 0,0 0 1,0 0-1,0 1 0,0-1 1,0 0-1,0 0 0,1 0 1,-1 0-1,0 0 0,0 0 1,0 0-1,0 0 0,0 0 0,0 0 1,0 1-1,0-1 0,0 0 1,0 0-1,0 0 0,0 0 1,0 0-1,0 0 0,0 0 1,0 0-1,-1 0 0,1 0 0,0 1 1,0-1-1,0 0 0,0 0 1,0 0-1,0 0 0,0 0 1,0 0-1,0 0 0,17-5-80,-13 4 90,12-5 22,-1 1 0,0 1 0,1 0-1,23 0 1,-16 3 46,24 1 351,-44 0-386,-1 1 1,1-1-1,-1 1 1,1 0-1,0 0 1,-1 0-1,0 1 1,1-1 0,-1 1-1,1 0 1,-1-1-1,0 2 1,0-1-1,2 3 1,19 28 338,-1 1 0,34 71 1,-49-90-231,-1 0 1,0 1 0,-1 0 0,0 0 0,-1 1 0,0 0 0,-1 0 0,-1 0 0,0 1-1,1 26 1,-3-26 15,0 0 1,-1 1-1,0-1 0,-1 0 0,-1 0 0,-8 32 0,8-41-107,0-1 0,0 0 0,-1 0 0,1 0 0,-2 0 0,1-1 0,0 0 0,-1-1 0,0 1 0,0-1-1,-1 0 1,1-1 0,-1 0 0,0 0 0,-11 7 0,-11 2-12,0-2 1,0-2-1,0-1 0,-47 6 1,11-1-18,33-8-1849,-63 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3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8 100 6937,'0'0'8582,"0"-9"-8003,1-28-306,1-14 1575,-2 49-1416,0 6-92,0 31-99,-10 452 1654,10-496-2408,1-1 0,0 1 1,1-1-1,0 1 0,0 0 0,0 0 0,5-10 0,4-22-4036,0-1-3253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3.8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1 125 2561,'0'0'10774,"21"-4"-9686,128-27 863,341-12 1286,-472 43-3475,5 0-662,34-4 0,-49 2 42,-1 0 0,1-1 0,0 0 0,-1 0 0,1-1 0,-1 0 0,14-12 0,-10 10-2489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4.4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23 416,'0'0'9750,"0"-3"-8950,-3-15 3551,7 18-3639,10 0-277,-7-1-319,0 1 1,-1 0-1,1 1 0,0 0 0,0 0 0,0 1 0,-1 0 0,1 0 0,8 6 0,13 11 184,55 25 0,-78-41-259,1-1-1,0 1 1,0 1 0,-1 0-1,0 0 1,8 7-1,-13-11-14,1 1-1,-1 0 0,0 0 0,1-1 1,-1 1-1,0 0 0,1 0 1,-1 0-1,0 0 0,0 0 0,0 0 1,1 0-1,-1 0 0,0 0 1,0 0-1,0 0 0,0-1 0,0 1 1,0 0-1,-1 0 0,1 0 1,0 0-1,0 0 0,0 0 0,-1 0 1,1 0-1,0 0 0,-1-1 1,1 1-1,-1 0 0,1 0 0,0-1 1,-1 1-1,1 0 0,-2 0 1,-20 23 299,19-21-291,-183 204-1417,70-59-6090,106-136 6388,-20 31-6016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46.0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239 201 5961,'0'0'7625,"-17"0"-7015,-54 0-65,18 0 2455,53 0-2955,-1-1-1,0 1 1,0 0-1,1-1 1,-1 1-1,0-1 1,0 1-1,1-1 1,-1 0-1,1 1 1,-1-1-1,1 0 1,-1 1 0,1-1-1,-1 0 1,1 1-1,-1-1 1,1 0-1,0 0 1,-1 0-1,1 1 1,0-1-1,0 0 1,-1-1-1,-3-23 1,4 25-40,-1-66 127,1 36-68,0 27-70,1 1 1,-1-1-1,0 1 1,1 0-1,-1-1 1,1 1-1,0 0 0,0-1 1,0 1-1,0 0 1,0 0-1,0 0 0,0 0 1,1 0-1,-1 0 1,1 0-1,0 0 0,-1 1 1,1-1-1,0 0 1,0 1-1,0 0 0,0-1 1,0 1-1,0 0 1,0 0-1,1 0 1,-1 0-1,0 1 0,5-2 1,7 0-42,-1 0 1,1 0 0,0 1-1,17 2 1,-17-1 24,-11 1 21,0-1 0,-1 1 0,1 0-1,-1 0 1,1 0 0,-1 0 0,1 1-1,-1-1 1,0 0 0,0 1 0,1 0 0,-1 0-1,0 0 1,-1-1 0,1 2 0,0-1-1,0 0 1,-1 0 0,0 1 0,2 3 0,3 4-17,-1 0 0,0 0 1,5 20-1,-3 0 34,-2 1 0,-2 0 0,-1 0 0,-1 1 0,-5 47 0,3-69 5,-1-1 0,0 1 0,-1-1 0,0 1 0,-1-1 0,0 0-1,0 0 1,-1-1 0,0 1 0,-9 10 0,3-4 45,-1-1 0,0 0 0,-1-1 0,-25 19 0,32-27-52,-1 0 0,0-1 0,0 0 0,0 0-1,0-1 1,-1 0 0,0 0 0,0 0 0,1-1 0,-1-1-1,0 1 1,-1-1 0,1-1 0,0 1 0,0-1-1,-15-2 1,21 1-22,0 1 0,1-1-1,-1 0 1,0 0 0,0 0-1,1 1 1,-1-2 0,0 1 0,1 0-1,-1 0 1,1 0 0,-1-1-1,1 1 1,0-1 0,0 1-1,0-1 1,-1 1 0,1-1 0,1 0-1,-1 0 1,0 1 0,0-1-1,1 0 1,-1 0 0,1 0 0,-1 0-1,1 0 1,0-2 0,-2-10-184,1 1 1,2-29 0,-1 24-11,0 17 196,0 0 0,0-1 0,0 1 0,0 0 0,0 0 0,1-1 0,-1 1 0,0 0 0,1 0 0,-1 0 0,1 0 0,-1-1 0,1 1 0,0 0 1,-1 0-1,1 0 0,0 0 0,0 0 0,0 0 0,-1 1 0,1-1 0,0 0 0,0 0 0,0 1 0,1-1 0,-1 0 0,0 1 0,0-1 0,0 1 0,0-1 0,3 1 0,3-1-33,0 0-1,0 0 0,0 1 1,13 1-1,-1 0 13,-13 0 49,0 0 1,0 1 0,-1-1-1,1 1 1,0 1-1,-1-1 1,1 1-1,-1 0 1,0 0 0,0 1-1,8 6 1,13 8 139,-2-6 269,40 17-1,10 4-273,-63-28-1459,0 0 0,19 5-1,-24-8-118,12 3-5512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48.9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9 4673,'0'0'8435,"-15"-8"-4414,13 8-3977,0 0 0,1 0 0,-1 0 0,1 0 0,-1 0 0,1 1 0,-1-1 0,1 0 0,-1 1 0,1-1 0,-1 1 0,1 0 0,-1-1 0,1 1 0,0 0 0,-1 0 0,1 0 0,-2 2 0,1-1 28,1 1 1,-1 0 0,0 0 0,1 0 0,0 0-1,0 0 1,0 0 0,-1 5 0,0-1-95,1 0-1,0 1 1,1-1-1,0 14 1,0-6-2,1-14 6,0 0 0,-1-1 0,1 1 1,0 0-1,0 0 0,0-1 0,0 1 0,0-1 0,0 1 1,0-1-1,0 1 0,0-1 0,0 0 0,0 1 0,0-1 1,0 0-1,0 0 0,0 0 0,0 1 0,0-1 0,2-1 1,-1 2-10,0-1 1,0 0 0,0 0-1,0 0 1,0 0-1,0 0 1,-1 0 0,1-1-1,0 1 1,0 0 0,0-1-1,2-1 1,-2-2 29,-1 0 0,0 0-1,0 0 1,0 0 0,-1 0 0,1 0-1,-1-1 1,0 1 0,0 0 0,0 0 0,-2-6-1,1-6 50,1 12-85,1 3 36,-1 1 0,0-1-1,0 1 1,0-1 0,0 1 0,0-1 0,0 1-1,0-1 1,0 1 0,0-1 0,0 1-1,0-1 1,0 1 0,0-1 0,0 1 0,0 0-1,0-1 1,-1 1 0,1-1 0,0 1 0,0-1-1,0 1 1,-1 0 0,1-1 0,0 1 0,-1-1-1,1 1 1,0 0 0,-1 0 0,1-1 0,-1 1-1,1 0 1,0-1 0,-1 1 0,1 0 0,-1 0-1,1 0 1,-1 0 0,1-1 0,0 1-1,-1 0 1,1 0 0,-1 0 0,1 0 0,-1 0-1,1 0 1,-1 0 0,1 0 0,-1 0 0,1 0-1,-1 0 1,1 1 0,-1-1 0,0 2-24,0-1 0,1 1 0,-1 0-1,0 0 1,1 0 0,-1-1 0,1 1 0,0 0 0,0 0 0,0 0 0,0 0 0,0 0-1,0 0 1,0 0 0,1 2 0,-1 11-2336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50.3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805 2193 368,'0'0'23218,"-11"-5"-22826,4-3-340,0-1 0,1 1 0,0-2 0,1 1 0,0-1 0,-5-12 0,-20-66-14,12 31 59,-19-54-59,-48-125 86,60 170-90,-22-52 20,-177-459 59,197 496-91,-51-135 141,59 158-104,14 39-43,-13-30-1,10 29-3,-10-38 1,8 23-8,-5-33 63,-12-7-44,14 44-4,-12-48 0,6 18 28,40 52-9223,12 11 6559,-3 5-1900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14.8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6969,'0'0'3836,"1"37"-1821,2 226 1795,3-113-510,27 157 0,-31-294-3078,2 10-863,-3-37-1164,-1-15 18,0-20-3005,8-66 0,-1 64-1194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51.9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138 113 1064,'0'0'8629,"-5"-8"-7813,-19-34 2442,23 42-3095,0 0 0,-1 0 0,1 0 0,0 0 0,-1 0 0,1 0 0,0 0 0,-1 1 0,1-1 0,0 1 0,0-1 0,-1 1 0,1-1 0,0 1 0,-1 0 1,-4 11-57,1-1 1,0 1 0,1 0 0,1 0 0,-3 14 0,-1 0 87,-17 100 670,5-23-59,11-56 625,8-56-1085,0-5-317,-1-22-52,2 0 0,1 0-1,2 1 1,12-52 0,37-109-613,-51 195 612,-1 0 1,0 1-1,1-1 0,-1 1 1,1-1-1,-1 1 0,1-1 1,-1 1-1,1 0 0,-1 0 1,1-1-1,0 1 0,-1 0 1,1 1-1,-1-1 0,1 0 1,-1 0-1,1 1 0,-1-1 1,1 1-1,-1-1 0,1 1 0,1 0 1,11 13 5,0 0 0,19 24 0,-19-20 21,30 28 0,-33-36-14,2 0 1,-1-1-1,1-1 1,1 0-1,0-1 1,0 0-1,0-1 1,1-1-1,-1 0 1,1-1-1,1-1 1,-1 0-1,0-1 1,20 1-1,7-3-4085,-30 0-903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7:00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5297,'0'0'7160,"0"39"-5635,1 124-196,7 78 2671,-4-137-3527,-2 6-3719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7:00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70 5033,'0'0'5292,"21"-10"-4731,65-29 138,-78 36-493,0-1-1,0 2 1,0-1-1,0 1 1,1 0-1,-1 1 1,1 0-1,12 0 1,1 0 233,29 1 980,-50 0-1395,0 0 0,0 1 0,0-1 0,0 0 0,0 1 0,0 0-1,0-1 1,0 1 0,0 0 0,0-1 0,0 1 0,0 0 0,0 0 0,0 0 0,0-1 0,-1 1 0,1 0 0,0 0 0,-1 0 0,1 0 0,-1 1 0,1-1 0,-1 0 0,0 0 0,1 0 0,-1 0 0,0 0 0,0 2 0,5 38 102,-4-12-75,-1 26 64,-1-50-110,1-1 0,-1 0 0,0 1 0,0-1 0,0 0-1,-1 0 1,1 1 0,-1-1 0,-4 7 0,-1-3-9,0 1 1,0-1 0,-1 0-1,0-1 1,-1 0-1,1 0 1,-1-1-1,-13 8 1,-8 1-312,-44 15 0,55-22 153,14-7 124,1 1-173,-1 0 1,1 0-1,-1-1 1,0 0-1,-7 1 0,11-2 169,142-9-2697,3-1 3435,-127 10-416,-10-1-83,1 1 1,-1 0-1,0 1 0,0-1 0,14 5 0,-18-4-155,-1 0 0,0 0 0,1 0 0,-1 1 0,0-1-1,0 1 1,0-1 0,0 1 0,0 0 0,0 0-1,0 0 1,0 0 0,-1 0 0,1 0 0,-1 1-1,0-1 1,0 0 0,0 1 0,0-1 0,1 4-1,3 15 205,-1 0 0,-2 0 0,0 0 0,-1 0 1,-3 40-1,1-9 223,1-47-425,0 0 0,0 0 0,-1 0 1,1-1-1,-1 1 0,0 0 0,-1 0 0,1 0 0,-1-1 0,0 1 0,-4 7 0,3-9 17,1 0 0,-1 0 0,0 0 0,1-1 0,-1 1-1,-1-1 1,1 0 0,0 0 0,0 0 0,-1 0 0,1 0 0,-1-1 0,0 0-1,0 1 1,-6 0 0,-13 1 293,0 0 0,-1-2 0,-40-2 0,13-1 103,40 2-344,-1-1 0,1 0 1,-1 0-1,-12-4 0,19 3-191,0 1-1,-1-1 1,1 0-1,0-1 1,1 1-1,-1-1 0,0 0 1,1 0-1,-1 0 1,-5-6-1,8 5-531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7:02.0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8 7698,'0'0'8828,"6"0"-8626,171-8-847,-176 8 440,-1 3 162,0 6-16,0 1 0,-1-1-1,-2 14 1,3-20 72,-2 1 0,1-1 1,0 0-1,-1 1 0,1-1 0,-1 0 1,0 0-1,0 0 0,-1 0 0,1 0 0,-5 4 1,-15 12 25,0-1 1,-1-1 0,-1-1 0,-35 18-1,51-27-89,8-6-26,9-1-1270,144 0 1155,-151 0 233,1 0 0,-1 1 0,1 0-1,-1-1 1,0 1 0,1 0-1,-1 0 1,0 0 0,1 0-1,-1 1 1,0-1 0,0 1 0,0-1-1,0 1 1,-1 0 0,1-1-1,0 1 1,-1 0 0,1 0 0,2 5-1,2 3 138,-1 0 0,0 1 0,4 11-1,-8-20-36,-1 0 0,1 0 0,0 0 1,-1 0-1,0 1 0,1-1 0,-1 0 0,0 0 0,0 1 0,0-1 0,0 0 0,-1 0 0,1 0 0,-1 1 0,1-1 0,-1 0 0,0 0 0,0 0 0,0 0 0,0 0 0,0 0 0,0 0 0,0 0 0,-1 0 0,1-1 0,-1 1 0,1-1 0,-1 1 0,-2 1 0,-19 6-127,-1-1 0,0-1 0,-1-2 0,1 0 0,-46 3 0,68-8-72,-9 1-918,-1 0 0,1-1 0,0 0 0,-1-1 0,-12-2 0,6-6-3398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7:03.9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1 142 3345,'0'0'10019,"2"1"-9876,57 10 234,0-2 0,0-2 1,90-2-1,-48-3-92,87 19-169,-121-11-112,-38-7 161,-28-3 34,-1-211 46,0 241-232,-1 14 299,2 0-1,10 57 1,-9-72-281,-2-23-15,1 0 0,-1 0 0,1 0-1,0-1 1,0 1 0,3 7 0,-3 5 17,-1-17-41,0 0 15,0 1-26,0-1-49,0-14-1312,0-261 662,0 272 966,1 2-360,0 1 119,1-1 1,-1 0 0,0 0-1,1 1 1,-1-1 0,0 0-1,0 1 1,1-1-1,-1 1 1,0 0 0,0-1-1,0 1 1,0 0 0,0 0-1,2 1 1,18 22 138,-6-8-56,-7-7-62,1-1 0,0 0 0,1 0 0,-1-1 0,1-1 0,1 1 1,-1-2-1,1 1 0,16 4 0,-27-10-8,0 0-1,1 0 1,-1 0-1,1 0 1,-1 0-1,0 0 1,1 0 0,-1 1-1,1-1 1,-1 0-1,0 0 1,1 0-1,-1 1 1,0-1 0,1 0-1,-1 0 1,0 1-1,1-1 1,-1 0-1,0 0 1,1 1 0,-1-1-1,0 0 1,0 1-1,0-1 1,1 0-1,-1 1 1,0-1 0,0 1-1,0-1 1,0 0-1,0 1 1,0-1 0,0 1-1,0-1 1,1 0-1,-1 1 1,-1-1-1,1 1 1,0-1 0,0 1-1,0-1 1,0 0-1,0 1 1,0-1-1,0 1 1,-1-1 0,1 0-1,0 1 1,0-1-1,0 0 1,-1 1-1,1-1 1,0 0 0,-1 1-1,1-1 1,-1 1-1,-25 21 361,14-13-291,-25 28-1126,1 2 0,-55 78 0,63-79-1517,-6 8-3942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04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7 132 2905,'0'0'6850,"13"1"-6301,107 2 1030,-105-3-1420,-11 1-84,0-1 0,-1 0 0,1 0 0,0 0 0,0 0 0,5-2 0,-8 0-20,0 0 1,0 0 0,0 0 0,-1 0 0,1 0-1,-1 0 1,1 0 0,-1 0 0,0 0 0,0-1-1,0 1 1,0 0 0,0 0 0,-1-4-1,0-1-30,2 4-6,-2-1-1,1 0 0,0 0 1,-1 0-1,1 0 0,-1 1 1,0-1-1,-1 0 0,1 0 1,0 1-1,-5-7 1,5 8 19,-1 0 0,1 1 1,-1-1-1,0 0 1,0 1-1,0-1 1,0 1-1,0 0 1,0 0-1,0 0 1,0 0-1,0 0 1,0 0-1,-1 0 1,1 1-1,0-1 1,-1 1-1,1-1 1,-1 1-1,1 0 1,-3 0-1,-10 0 435,10 0-368,0-1 0,-1 1 0,1 1 0,0-1 0,0 1 0,-8 2 0,12-3-98,-1 1-1,1-1 1,0 1 0,0 0 0,-1 0-1,1 0 1,0-1 0,0 1 0,0 0 0,0 0-1,0 1 1,1-1 0,-1 0 0,0 0-1,0 0 1,1 1 0,-1-1 0,1 0 0,-1 0-1,1 1 1,-1-1 0,1 0 0,0 1 0,0-1-1,0 1 1,-1-1 0,1 0 0,1 3-1,-1 46-6,0-49-2,0-1-1,1 0 0,-1 1 0,0-1 0,0 0 1,1 1-1,-1-1 0,0 0 0,1 0 1,-1 1-1,1-1 0,-1 0 0,0 0 0,1 1 1,-1-1-1,1 0 0,-1 0 0,1 0 0,-1 0 1,0 0-1,1 0 0,-1 0 0,1 0 0,-1 0 1,1 0-1,0 0 0,18 0 39,-13 0-3,1 0 47,-4 0-51,1 0 0,0 0 0,-1 0 0,1 0 0,-1-1 0,1 1 0,-1-1-1,6-2 1,-8 2-18,0 0 0,0 1 0,0-1 0,0 0-1,0-1 1,0 1 0,0 0 0,0 0 0,-1 0-1,1-1 1,0 1 0,-1 0 0,1 0 0,-1-1-1,1 1 1,-1-1 0,0 1 0,1 0 0,-1-1 0,0 1-1,0-1 1,0 1 0,0-1 0,0-1 0,0-1 13,0 0 33,0-1-1,0 1 1,-1-1 0,1 1 0,-1-1 0,-1-4 0,1 8-38,0-1 1,0 0-1,0 1 1,0-1-1,0 1 0,0-1 1,0 1-1,-1 0 1,1 0-1,-1-1 0,1 1 1,-1 0-1,1 0 1,-1 0-1,0 0 0,-2 0 1,-2-2 55,-1 1 1,1 0 0,-1 0-1,0 1 1,0 0 0,0 0-1,1 1 1,-15 0 0,12 0 26,8 0-95,0 0 1,0 0 0,-1 1 0,1-1 0,0 0 0,0 1 0,-1-1 0,1 1 0,0-1 0,0 1-1,0 0 1,0-1 0,0 1 0,0 0 0,0 0 0,0-1 0,0 1 0,0 0 0,0 0 0,0 0-1,1 0 1,-1 0 0,0 1 0,1-1 0,-1 0 0,1 0 0,-1 0 0,1 1 0,-1 0 0,0 4-17,0 0 0,0 0 0,0 0 1,0 11-1,1-16-11,3-1-642,5-1-735,0 1 1,-1 1 0,1 0-1,8 1 1,-4 2-3371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09.4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75 2497,'0'0'6018,"-3"-5"-5531,-5-15 40,5 12 770,0 1 1,-1 0 0,0-1 0,-8-11 417,12 19-1663,0 0 1,0 0-1,0 0 0,-1 0 0,1 0 0,0 0 0,0 0 1,0 0-1,0 0 0,0 0 0,-1 0 0,1 0 0,0 0 0,0 0 1,0 0-1,0 0 0,-1 0 0,1 0 0,0 0 0,0 0 1,0 0-1,0 0 0,0 0 0,-1 0 0,0 1 522,1-1-522,0 0 0,0 0 0,0 1 0,0-1 1,0 0-1,0 0 0,0 0 0,-1 0 0,1 0 0,0 1 0,0-1 1,0 0-1,0 0 0,0 0 0,0 0 0,0 0 0,0 1 1,0-1-1,0 0 0,0 0 0,0 0 0,0 0 0,1 0 0,-1 1 1,-1 14-67,1-13 165,15 277 1202,23 266-449,-33 2-470,-5-470-370,-7 40-12,-1 1 0,8 143 1107,-2-230-1027,-1 0-1,-12 41 1,11-56-421,1 0-1,0 0 0,1 1 0,0 18 0,-15-149-7365,7 56-743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0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30 4457,'0'0'8562,"-2"-6"-7246,-3-8-1004,2 5 3299,11 24-1433,15 24-1087,38 52-1,-31-50-769,19 35 38,-3 2 0,64 153-1,-101-202-338,-8-24-24,1 1 1,-1-1 0,1 0 0,0 0 0,0-1-1,0 1 1,6 8 0,7-13-112,-14-1 116,0 1 0,0-1-1,0 0 1,0 0 0,0 1-1,0-1 1,0 0 0,0 0-1,0 0 1,-1 0 0,1 0-1,0 0 1,-1 0 0,1-1 0,0 1-1,-1 0 1,0 0 0,1 0-1,-1-1 1,1 0 0,2-7 23,150-358 189,-149 358-399,1 0-1,0 0 1,1 0 0,-1 1-1,1 0 1,1 0 0,0 1-1,13-13 1,24-14-3263,-1 4-3980,-37 26 5890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1.3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1 10234,'0'0'4452,"-6"40"-2502,-16 132-206,16-114-439,3 90 1,4-90-730,-1 334 1831,0-391-2583,0-12-1071,-2-13-488,-5-34 0,-2-23-1824,9-189-6678,3 210 5280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2.1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87 104 5033,'0'0'8666,"-2"-9"-7919,-1-3-489,1 6-26,1 1 0,0-1-1,0 1 1,0-1-1,1-10 1,0 15-201,1 1-1,-1-1 1,0 0 0,1 1-1,-1-1 1,0 1 0,1-1-1,-1 1 1,1-1 0,-1 1-1,1-1 1,0 1 0,-1-1-1,1 1 1,-1 0-1,1-1 1,0 1 0,-1 0-1,1 0 1,0-1 0,-1 1-1,1 0 1,1 0 0,21-5 273,-16 4-130,34-7 222,0 1 1,81-1-1,-121 9-391,0-1-1,1 0 0,-1 0 1,0 1-1,0-1 0,1 1 1,-1-1-1,0 1 0,0-1 1,0 1-1,1 0 0,-1 0 1,0-1-1,0 1 1,0 0-1,0 0 0,-1 0 1,1 0-1,0 0 0,0 0 1,0 1-1,-1-1 0,1 0 1,-1 0-1,1 0 0,-1 1 1,1-1-1,-1 0 0,0 1 1,0-1-1,1 3 0,0 6 45,0 0 0,-1 1 0,0 12 0,0-11-14,0 7 72,-4 32 0,3-45-92,-1 0 0,1 1 0,-1-1 0,0 0 0,-1 0 0,1 0 0,-1-1 0,-7 11 0,-8 6 11,0 0 0,-2-2 0,-1 0-1,0-1 1,-1-1 0,-1-1 0,-31 18 0,48-31-169,-1 0 0,0 0 0,0-1 0,0 0 1,-1 0-1,1 0 0,-1-1 0,1 0 0,-16 1 1,23-5 126,1 1 0,-1-1 0,0 0 0,1 1 0,0-1 0,-1 1 0,1-1 0,0 1 1,0-1-1,1-1 0,5-3 22,-1 1 1,1 0-1,0 0 1,0 1-1,1 0 1,-1 0 0,1 0-1,0 1 1,0 0-1,0 1 1,0 0-1,16-2 1,11 0 81,60 1-1,-80 3-63,61 0 552,-73 1-555,0-1-1,-1 1 1,1-1 0,0 1 0,-1 0-1,1 0 1,0 1 0,-1-1 0,1 0-1,-1 1 1,0 0 0,1-1 0,-1 1-1,0 0 1,0 0 0,0 0 0,0 1-1,-1-1 1,3 4 0,5 8 76,0 1 0,7 18 1,-8-16-13,15 32 216,-1 1 0,-3 0-1,13 57 1,-30-103-265,-2 0 1,1 0-1,0 0 0,-1-1 0,1 1 0,-1 0 1,0 0-1,-1 0 0,1 0 0,-2 5 0,1-7 3,0 0 0,0 0 0,0 0-1,0 0 1,0 0 0,-1 0-1,1-1 1,-1 1 0,1 0-1,-1-1 1,0 1 0,0-1 0,1 0-1,-1 1 1,0-1 0,0 0-1,-5 1 1,-21 10 43,-2-1 0,1-1 0,-2-2-1,1-1 1,-1-2 0,0-1 0,-52 1 0,64-5-99,0 0-7,0 0 1,-26-4-1,39 2-31,-1 1 0,1-1 0,0 0 0,-1 0 0,1-1 0,0 0 0,1 0 0,-1 0 1,0-1-1,-7-6 0,7 5-243,0-1 0,1 0 1,0 0-1,0 0 1,0 0-1,1-1 1,0 1-1,0-1 0,-5-15 1,5 9-1256,0 0 1,1 0-1,1 0 1,-1-26-1,2 7-3304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15.7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40 6009,'0'0'7525,"8"-4"-7147,9-3-182,0 1-1,0 1 0,1 0 1,0 1-1,0 1 1,30-1-1,126 2 1589,-95 4-1471,-78-2-313,-1 0 0,1 0 0,-1 1-1,1-1 1,-1 0 0,1 1 0,-1-1 0,0 0 0,1 1 0,-1-1-1,1 1 1,-1-1 0,0 1 0,1-1 0,-1 1 0,0-1 0,0 1-1,1-1 1,-1 1 0,0-1 0,0 1 0,0 0 0,0-1 0,1 1-1,-1-1 1,0 1 0,0-1 0,0 1 0,0 0 0,-1 0 0,1 26 14,0-19 9,-1-1 2,0 0 0,0 0 0,-1 0-1,0-1 1,0 1 0,0-1-1,-1 1 1,0-1 0,0 0 0,-1 0-1,1 0 1,-1 0 0,-1-1 0,-5 7-1,-11 9 62,-45 37-1,61-54-82,-50 38-156,-104 62 1,118-80 160,35-20-316,13-9-600,10-4 896,0 1 0,1 0 0,-1 2 0,1 0 0,0 0 0,1 2 0,27-3-1,137 0 86,-147 7-27,-33 0-12,1 0 0,0 1 0,-1-1 0,1 1 0,-1 0 0,1 0 0,-1 0 0,0 1 0,1-1 0,-1 1 0,0 0 0,0-1 0,0 2 0,3 1 0,-1 1 40,0-1 0,-1 1 0,1 1 0,-1-1 1,0 1-1,0 0 0,3 6 0,-2-1 44,0 0 0,-1 0 0,0 1 0,0-1-1,-2 1 1,1 0 0,-1 0 0,0 16 0,-1 17 279,1-26-164,-2-1 0,0 1 0,-4 29 1,2-44-182,1 0 0,-1 0 0,0 0 0,0 0 0,0-1 0,0 1 1,-1-1-1,1 1 0,-1-1 0,0 0 0,0 0 0,0 0 0,0 0 0,-1 0 1,1-1-1,-1 0 0,0 0 0,1 0 0,-1 0 0,-7 2 0,-7 2 80,1 0 0,-1-2 0,-25 4-1,-37 0-329,-119-2-1,198-5 110,0-1-1,0 0 1,0 0 0,0 0-1,1 0 1,-1 0 0,0-1-1,0 1 1,0 0 0,0 0-1,0 0 1,0-1 0,0 1-1,1-1 1,-1 1 0,0 0-1,0-1 1,1 0 0,-1 1 0,0-1-1,0 1 1,1-1 0,-1 0-1,1 1 1,-1-1 0,1 0-1,-1 0 1,1 1 0,-1-1-1,1 0 1,0 0 0,-1-1-1,0-2-635,1-1 0,0 1 0,0 0-1,0 0 1,1 0 0,1-6-1,4-13-4581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2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5945,'0'0'7695,"0"-3"-7149,1 2-477,0 0 0,-1-1 0,1 1 1,0 0-1,0 0 0,0 0 0,0 0 1,0 0-1,0 0 0,0 0 0,0 0 0,1 1 1,-1-1-1,0 0 0,0 1 0,1-1 1,-1 1-1,0-1 0,1 1 0,-1-1 1,0 1-1,1 0 0,-1 0 0,3 0 0,43-2 1382,-38 2-1193,596 0 3402,-599 0-3811,1 1 1,0 1 0,0-1 0,-1 1 0,1 0 0,10 6 0,-13-3-1850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3.5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12 4521,'-5'-11'14792,"16"11"-14710,-1 0-1,0 1 1,1 1-1,-1-1 0,0 2 1,17 5-1,-1 3-14,0 1 0,-1 1 0,30 22 0,-40-26-52,-1-3 47,-14-6-23,1 0 0,-1 0 0,1 0 0,-1 0 0,1 0 0,-1 0-1,1 1 1,-1-1 0,1 0 0,-1 0 0,1 1 0,-1-1 0,1 0 0,-1 0 0,0 1-1,1-1 1,-1 0 0,1 1 0,-1-1 0,0 1 0,1-1 0,-1 1 0,0-1-1,0 0 1,1 1 0,-1-1 0,0 1 0,0-1 0,0 1 0,0-1 0,1 1-1,-1-1 1,0 1 0,0 0 0,0-1 0,0 1 0,0-1 0,0 1 0,-2 1-15,0 0-1,0-1 1,1 1 0,-1-1 0,0 0 0,0 1 0,0-1 0,0 0-1,-1 0 1,1 0 0,0-1 0,0 1 0,0 0 0,-4-1 0,-4 4 51,-11 5-19,0 1 0,-32 22 0,45-26-279,0 0 0,0 0 0,1 1 0,0 0-1,0 0 1,1 1 0,-1-1 0,-9 18 0,14-19-273,-1 1 1,1-1 0,1 1 0,-1 0 0,1 0-1,0-1 1,1 1 0,-1 0 0,1 0 0,1 7-1,0 8-2235,-1 9-2787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17.7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2 656,'0'0'12551,"-29"0"-10472,28-1-2059,0 1 0,-1 0 0,1 0-1,0 0 1,0 0 0,0 0 0,-1 0 0,1 1 0,0-1 0,0 0 0,0 1 0,0-1-1,-1 1 1,1 0 0,0 0 0,0-1 0,0 1 0,0 0 0,0 0 0,0 0 0,-1 2-1,2 0 1,-1-1 0,0 1 0,1 0 0,-1 0 0,1 0 0,0-1 0,0 1 0,0 0 0,0 0-1,0 3 1,0 6-44,-1 14 12,1-18 18,0 1 0,-1-1 0,2 0 0,-1 0 0,1 0 0,1 10 0,-1-16-5,-1 0 0,1 0 0,0-1 0,0 1 0,-1 0 0,1 0 0,0-1 1,0 1-1,0-1 0,0 1 0,0-1 0,0 1 0,1-1 0,-1 0 0,0 0 0,0 0 0,1 0 1,-1 0-1,0 0 0,1-1 0,-1 1 0,1 0 0,-1-1 0,1 0 0,-1 1 0,1-1 0,-1 0 1,1 0-1,2 0 0,5 0-10,8-2 206,-17 2-188,1-1 0,-1 1 0,1-1 0,-1 1 0,1-1 0,-1 0 1,1 1-1,-1-1 0,0 0 0,1 0 0,-1 1 0,0-1 0,1 0 1,-1 0-1,0 1 0,0-1 0,0 0 0,0 0 0,0 0 0,1 0 0,-1 0 1,0 1-1,0-1 0,-1 0 0,1-1 0,0-10 41,1 4-6,-1 1-1,0-1 0,-1 0 1,1 1-1,-1-1 1,0 0-1,-3-8 1,4 14-39,-1 0 0,0 0 1,0 0-1,-1 0 0,1 0 1,0 0-1,0 0 0,-1 0 1,1 1-1,-1-1 0,1 1 1,-1-1-1,1 1 0,-1 0 1,0 0-1,1 0 0,-1 0 1,0 0-1,0 1 0,1-1 1,-1 1-1,0-1 0,0 1 1,0 0-1,0 0 0,-3 0 1,4 0-23,0 0 0,1 0 1,-1 0-1,0 0 1,0 0-1,1 0 1,-1 0-1,0 0 0,0 1 1,1-1-1,-1 0 1,0 0-1,1 1 1,-1-1-1,0 1 1,1-1-1,-1 1 0,0-1 1,1 1-1,-1 0 1,1-1-1,-1 1 1,0 1-1,-1 22-1186,3-10 678,-1-8 244,0-1-1,1 1 1,-1-1 0,1 1-1,0-1 1,0 1 0,0-1-1,1 0 1,0 0 0,-1 0-1,1 0 1,0 0 0,1-1 0,-1 1-1,1-1 1,-1 0 0,1 0-1,0 0 1,0 0 0,0-1-1,1 1 1,-1-1 0,1 0 0,-1-1-1,1 1 1,0-1 0,0 0-1,-1 0 1,7 1 0,-5-1-136,15 1-1609,-19-3 2103,-1-1 1,1 0-1,-1 0 1,0 1-1,1-1 1,-1 0-1,0 0 1,1 0-1,-1 0 1,0 0-1,0 1 1,1-1-1,-1 0 1,0 0-1,0 0 1,0 0-1,0 0 1,0 0-1,0 0 1,0 0-1,0-1 1,0-32 1159,-1 26-757,1-75 9740,-1 102-9823,-19 137 352,-9 252 0,27 402 109,4-419-783,-2 1092 22,7-1332 54,-7 557 574,7-579-779,-7-128 88,29-58-12902,-25 31 7998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0.0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 6809,'0'0'9213,"19"30"-8267,61 99-142,-73-118-660,-1 1 1,0-1-1,0 2 0,0-1 1,-1 1-1,-1 0 1,0 0-1,0 0 0,2 15 1,3 11 117,20 111 361,-23-112-545,1 0 0,1 0-1,14 42 1,-16-62-70,-1 0-1,-1 0 1,0 0-1,-1 1 1,3 25-1,-2 102 18,-4-146-76,0-8-807,0 0 820,0 0 0,1 0 0,-1 0 0,1-1 0,1 1 0,-1 0 1,1 1-1,0-1 0,0 0 0,1 1 0,4-13 0,2-5 13,67-207 185,20-70-132,-85 266-297,34-102 847,-40 124-1124,1 0 1,0 1 0,1 0-1,0 1 1,1 0 0,0 0 0,11-12-1,-7 9-1993,-1 4-1251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1.0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1 6777,'0'0'8257,"-3"45"-7286,-12 279 748,11 306 1553,3-660-9935,-2-44 1649,0 37 1120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1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0 141 6561,'0'0'7565,"10"-16"-6822,33-52-145,-40 64-528,0 1 0,0-1 0,1 1 0,-1 0 0,1 0 0,-1 0 0,1 1 0,0-1 0,0 1 0,0 0 0,0 1 0,0-1 0,0 1 0,0 0 0,5 0 0,8-2 273,10-3 173,-1 1-1,50 1 0,-76 4-517,1 0 1,0 1-1,0-1 0,0 0 0,0 1 1,0-1-1,0 1 0,-1-1 1,1 1-1,0-1 0,0 1 0,-1 0 1,1 0-1,0-1 0,-1 1 1,1 0-1,0 0 0,-1 0 0,1 0 1,-1 0-1,1 0 0,-1 0 1,1 0-1,-1 1 0,0-1 0,0 0 1,1 0-1,-1 0 0,0 0 1,0 1-1,0-1 0,0 2 0,1 48 17,-1-36 12,-1-7-1,1 0 0,-1 1 0,-1-1-1,1 0 1,-1 1 0,0-1 0,-1 0-1,1-1 1,-1 1 0,0-1 0,0 1-1,-1-1 1,0 0 0,0-1 0,-5 7 0,-9 11-105,-1 0 0,-29 26 1,43-45 29,-15 12 80,-3 3-1452,23-20 1411,0 0 0,0 0 0,0 0 1,0 0-1,0 0 0,0 0 1,0 0-1,0 0 0,0 0 1,1 0-1,-1 0 0,0 0 1,0 0-1,0 0 0,0 0 0,0 0 1,0 0-1,0 0 0,0 0 1,0 0-1,0 0 0,0 0 1,0 0-1,0 0 0,0 0 0,0 0 1,0 0-1,0 1 0,0-1 1,0 0-1,0 0 0,1 0 1,-1 0-1,0 0 0,0 0 1,0 0-1,0 0 0,0 0 0,0 0 1,0 1-1,0-1 0,0 0 1,0 0-1,0 0 0,0 0 1,0 0-1,0 0 0,0 0 1,0 0-1,-1 0 0,1 0 0,0 1 1,0-1-1,0 0 0,0 0 1,0 0-1,0 0 0,0 0 1,0 0-1,0 0 0,17-5-80,-13 4 90,12-5 22,-1 1 0,0 1 0,1 0-1,23 0 1,-16 3 46,24 1 351,-44 0-386,-1 1 1,1-1-1,-1 1 1,1 0-1,0 0 1,-1 0-1,0 1 1,1-1 0,-1 1-1,1 0 1,-1-1-1,0 2 1,0-1-1,2 3 1,19 28 338,-1 1 0,34 71 1,-49-90-231,-1 0 1,0 1 0,-1 0 0,0 0 0,-1 1 0,0 0 0,-1 0 0,-1 0 0,0 1-1,1 26 1,-3-26 15,0 0 1,-1 1-1,0-1 0,-1 0 0,-1 0 0,-8 32 0,8-41-107,0-1 0,0 0 0,-1 0 0,1 0 0,-2 0 0,1-1 0,0 0 0,-1-1 0,0 1 0,0-1-1,-1 0 1,1-1 0,-1 0 0,0 0 0,-11 7 0,-11 2-12,0-2 1,0-2-1,0-1 0,-47 6 1,11-1-18,33-8-1849,-63 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3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8 100 6937,'0'0'8582,"0"-9"-8003,1-28-306,1-14 1575,-2 49-1416,0 6-92,0 31-99,-10 452 1654,10-496-2408,1-1 0,0 1 1,1-1-1,0 1 0,0 0 0,0 0 0,5-10 0,4-22-4036,0-1-3253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3.8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1 125 2561,'0'0'10774,"21"-4"-9686,128-27 863,341-12 1286,-472 43-3475,5 0-662,34-4 0,-49 2 42,-1 0 0,1-1 0,0 0 0,-1 0 0,1-1 0,-1 0 0,14-12 0,-10 10-2489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24.4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23 416,'0'0'9750,"0"-3"-8950,-3-15 3551,7 18-3639,10 0-277,-7-1-319,0 1 1,-1 0-1,1 1 0,0 0 0,0 0 0,0 1 0,-1 0 0,1 0 0,8 6 0,13 11 184,55 25 0,-78-41-259,1-1-1,0 1 1,0 1 0,-1 0-1,0 0 1,8 7-1,-13-11-14,1 1-1,-1 0 0,0 0 0,1-1 1,-1 1-1,0 0 0,1 0 1,-1 0-1,0 0 0,0 0 0,0 0 1,1 0-1,-1 0 0,0 0 1,0 0-1,0 0 0,0-1 0,0 1 1,0 0-1,-1 0 0,1 0 1,0 0-1,0 0 0,0 0 0,-1 0 1,1 0-1,0 0 0,-1-1 1,1 1-1,-1 0 0,1 0 0,0-1 1,-1 1-1,1 0 0,-2 0 1,-20 23 299,19-21-291,-183 204-1417,70-59-6090,106-136 6388,-20 31-6016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46.0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239 201 5961,'0'0'7625,"-17"0"-7015,-54 0-65,18 0 2455,53 0-2955,-1-1-1,0 1 1,0 0-1,1-1 1,-1 1-1,0-1 1,0 1-1,1-1 1,-1 0-1,1 1 1,-1-1-1,1 0 1,-1 1 0,1-1-1,-1 0 1,1 1-1,-1-1 1,1 0-1,0 0 1,-1 0-1,1 1 1,0-1-1,0 0 1,-1-1-1,-3-23 1,4 25-40,-1-66 127,1 36-68,0 27-70,1 1 1,-1-1-1,0 1 1,1 0-1,-1-1 1,1 1-1,0 0 0,0-1 1,0 1-1,0 0 1,0 0-1,0 0 0,0 0 1,1 0-1,-1 0 1,1 0-1,0 0 0,-1 1 1,1-1-1,0 0 1,0 1-1,0 0 0,0-1 1,0 1-1,0 0 1,0 0-1,1 0 1,-1 0-1,0 1 0,5-2 1,7 0-42,-1 0 1,1 0 0,0 1-1,17 2 1,-17-1 24,-11 1 21,0-1 0,-1 1 0,1 0-1,-1 0 1,1 0 0,-1 0 0,1 1-1,-1-1 1,0 0 0,0 1 0,1 0 0,-1 0-1,0 0 1,-1-1 0,1 2 0,0-1-1,0 0 1,-1 0 0,0 1 0,2 3 0,3 4-17,-1 0 0,0 0 1,5 20-1,-3 0 34,-2 1 0,-2 0 0,-1 0 0,-1 1 0,-5 47 0,3-69 5,-1-1 0,0 1 0,-1-1 0,0 1 0,-1-1 0,0 0-1,0 0 1,-1-1 0,0 1 0,-9 10 0,3-4 45,-1-1 0,0 0 0,-1-1 0,-25 19 0,32-27-52,-1 0 0,0-1 0,0 0 0,0 0-1,0-1 1,-1 0 0,0 0 0,0 0 0,1-1 0,-1-1-1,0 1 1,-1-1 0,1-1 0,0 1 0,0-1-1,-15-2 1,21 1-22,0 1 0,1-1-1,-1 0 1,0 0 0,0 0-1,1 1 1,-1-2 0,0 1 0,1 0-1,-1 0 1,1 0 0,-1-1-1,1 1 1,0-1 0,0 1-1,0-1 1,-1 1 0,1-1 0,1 0-1,-1 0 1,0 1 0,0-1-1,1 0 1,-1 0 0,1 0 0,-1 0-1,1 0 1,0-2 0,-2-10-184,1 1 1,2-29 0,-1 24-11,0 17 196,0 0 0,0-1 0,0 1 0,0 0 0,0 0 0,1-1 0,-1 1 0,0 0 0,1 0 0,-1 0 0,1 0 0,-1-1 0,1 1 0,0 0 1,-1 0-1,1 0 0,0 0 0,0 0 0,0 0 0,-1 1 0,1-1 0,0 0 0,0 0 0,0 1 0,1-1 0,-1 0 0,0 1 0,0-1 0,0 1 0,0-1 0,3 1 0,3-1-33,0 0-1,0 0 0,0 1 1,13 1-1,-1 0 13,-13 0 49,0 0 1,0 1 0,-1-1-1,1 1 1,0 1-1,-1-1 1,1 1-1,-1 0 1,0 0 0,0 1-1,8 6 1,13 8 139,-2-6 269,40 17-1,10 4-273,-63-28-1459,0 0 0,19 5-1,-24-8-118,12 3-5512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16.9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64 175 4297,'0'0'11249,"2"-9"-10786,8-16 567,21-41 0,-23 50-960,0 0-1,6-21 0,-11 32-139,-1 7-101,-1 7 191,-1 422 2756,-87-430-7283,31-1 5640,120 1-398,92-3 1372,-132 0-2793,1-1 0,-1-1-1,0-1 1,29-10 0,-39 10-3024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48.9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9 4673,'0'0'8435,"-15"-8"-4414,13 8-3977,0 0 0,1 0 0,-1 0 0,1 0 0,-1 0 0,1 1 0,-1-1 0,1 0 0,-1 1 0,1-1 0,-1 1 0,1 0 0,-1-1 0,1 1 0,0 0 0,-1 0 0,1 0 0,-2 2 0,1-1 28,1 1 1,-1 0 0,0 0 0,1 0 0,0 0-1,0 0 1,0 0 0,-1 5 0,0-1-95,1 0-1,0 1 1,1-1-1,0 14 1,0-6-2,1-14 6,0 0 0,-1-1 0,1 1 1,0 0-1,0 0 0,0-1 0,0 1 0,0-1 0,0 1 1,0-1-1,0 1 0,0-1 0,0 0 0,0 1 0,0-1 1,0 0-1,0 0 0,0 0 0,0 1 0,0-1 0,2-1 1,-1 2-10,0-1 1,0 0 0,0 0-1,0 0 1,0 0-1,0 0 1,-1 0 0,1-1-1,0 1 1,0 0 0,0-1-1,2-1 1,-2-2 29,-1 0 0,0 0-1,0 0 1,0 0 0,-1 0 0,1 0-1,-1-1 1,0 1 0,0 0 0,0 0 0,-2-6-1,1-6 50,1 12-85,1 3 36,-1 1 0,0-1-1,0 1 1,0-1 0,0 1 0,0-1 0,0 1-1,0-1 1,0 1 0,0-1 0,0 1-1,0-1 1,0 1 0,0-1 0,0 1 0,0 0-1,0-1 1,-1 1 0,1-1 0,0 1 0,0-1-1,0 1 1,-1 0 0,1-1 0,0 1 0,-1-1-1,1 1 1,0 0 0,-1 0 0,1-1 0,-1 1-1,1 0 1,0-1 0,-1 1 0,1 0 0,-1 0-1,1 0 1,-1 0 0,1-1 0,0 1-1,-1 0 1,1 0 0,-1 0 0,1 0 0,-1 0-1,1 0 1,-1 0 0,1 0 0,-1 0 0,1 0-1,-1 0 1,1 1 0,-1-1 0,0 2-24,0-1 0,1 1 0,-1 0-1,0 0 1,1 0 0,-1-1 0,1 1 0,0 0 0,0 0 0,0 0 0,0 0 0,0 0-1,0 0 1,0 0 0,1 2 0,-1 11-2336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50.3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805 2193 368,'0'0'23218,"-11"-5"-22826,4-3-340,0-1 0,1 1 0,0-2 0,1 1 0,0-1 0,-5-12 0,-20-66-14,12 31 59,-19-54-59,-48-125 86,60 170-90,-22-52 20,-177-459 59,197 496-91,-51-135 141,59 158-104,14 39-43,-13-30-1,10 29-3,-10-38 1,8 23-8,-5-33 63,-12-7-44,14 44-4,-12-48 0,6 18 28,40 52-9223,12 11 6559,-3 5-1900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6:51.9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138 113 1064,'0'0'8629,"-5"-8"-7813,-19-34 2442,23 42-3095,0 0 0,-1 0 0,1 0 0,0 0 0,-1 0 0,1 0 0,0 0 0,-1 1 0,1-1 0,0 1 0,0-1 0,-1 1 0,1-1 0,0 1 0,-1 0 1,-4 11-57,1-1 1,0 1 0,1 0 0,1 0 0,-3 14 0,-1 0 87,-17 100 670,5-23-59,11-56 625,8-56-1085,0-5-317,-1-22-52,2 0 0,1 0-1,2 1 1,12-52 0,37-109-613,-51 195 612,-1 0 1,0 1-1,1-1 0,-1 1 1,1-1-1,-1 1 0,1-1 1,-1 1-1,1 0 0,-1 0 1,1-1-1,0 1 0,-1 0 1,1 1-1,-1-1 0,1 0 1,-1 0-1,1 1 0,-1-1 1,1 1-1,-1-1 0,1 1 0,1 0 1,11 13 5,0 0 0,19 24 0,-19-20 21,30 28 0,-33-36-14,2 0 1,-1-1-1,1-1 1,1 0-1,0-1 1,0 0-1,0-1 1,1-1-1,-1 0 1,1-1-1,1-1 1,-1 0-1,0-1 1,20 1-1,7-3-4085,-30 0-903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7:00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5297,'0'0'7160,"0"39"-5635,1 124-196,7 78 2671,-4-137-3527,-2 6-3719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7:00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70 5033,'0'0'5292,"21"-10"-4731,65-29 138,-78 36-493,0-1-1,0 2 1,0-1-1,0 1 1,1 0-1,-1 1 1,1 0-1,12 0 1,1 0 233,29 1 980,-50 0-1395,0 0 0,0 1 0,0-1 0,0 0 0,0 1 0,0 0-1,0-1 1,0 1 0,0 0 0,0-1 0,0 1 0,0 0 0,0 0 0,0 0 0,0-1 0,-1 1 0,1 0 0,0 0 0,-1 0 0,1 0 0,-1 1 0,1-1 0,-1 0 0,0 0 0,1 0 0,-1 0 0,0 0 0,0 2 0,5 38 102,-4-12-75,-1 26 64,-1-50-110,1-1 0,-1 0 0,0 1 0,0-1 0,0 0-1,-1 0 1,1 1 0,-1-1 0,-4 7 0,-1-3-9,0 1 1,0-1 0,-1 0-1,0-1 1,-1 0-1,1 0 1,-1-1-1,-13 8 1,-8 1-312,-44 15 0,55-22 153,14-7 124,1 1-173,-1 0 1,1 0-1,-1-1 1,0 0-1,-7 1 0,11-2 169,142-9-2697,3-1 3435,-127 10-416,-10-1-83,1 1 1,-1 0-1,0 1 0,0-1 0,14 5 0,-18-4-155,-1 0 0,0 0 0,1 0 0,-1 1 0,0-1-1,0 1 1,0-1 0,0 1 0,0 0 0,0 0-1,0 0 1,0 0 0,-1 0 0,1 0 0,-1 1-1,0-1 1,0 0 0,0 1 0,0-1 0,1 4-1,3 15 205,-1 0 0,-2 0 0,0 0 0,-1 0 1,-3 40-1,1-9 223,1-47-425,0 0 0,0 0 0,-1 0 1,1-1-1,-1 1 0,0 0 0,-1 0 0,1 0 0,-1-1 0,0 1 0,-4 7 0,3-9 17,1 0 0,-1 0 0,0 0 0,1-1 0,-1 1-1,-1-1 1,1 0 0,0 0 0,0 0 0,-1 0 0,1 0 0,-1-1 0,0 0-1,0 1 1,-6 0 0,-13 1 293,0 0 0,-1-2 0,-40-2 0,13-1 103,40 2-344,-1-1 0,1 0 1,-1 0-1,-12-4 0,19 3-191,0 1-1,-1-1 1,1 0-1,0-1 1,1 1-1,-1-1 0,0 0 1,1 0-1,-1 0 1,-5-6-1,8 5-531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7:02.0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8 7698,'0'0'8828,"6"0"-8626,171-8-847,-176 8 440,-1 3 162,0 6-16,0 1 0,-1-1-1,-2 14 1,3-20 72,-2 1 0,1-1 1,0 0-1,-1 1 0,1-1 0,-1 0 1,0 0-1,0 0 0,-1 0 0,1 0 0,-5 4 1,-15 12 25,0-1 1,-1-1 0,-1-1 0,-35 18-1,51-27-89,8-6-26,9-1-1270,144 0 1155,-151 0 233,1 0 0,-1 1 0,1 0-1,-1-1 1,0 1 0,1 0-1,-1 0 1,0 0 0,1 0-1,-1 1 1,0-1 0,0 1 0,0-1-1,0 1 1,-1 0 0,1-1-1,0 1 1,-1 0 0,1 0 0,2 5-1,2 3 138,-1 0 0,0 1 0,4 11-1,-8-20-36,-1 0 0,1 0 0,0 0 1,-1 0-1,0 1 0,1-1 0,-1 0 0,0 0 0,0 1 0,0-1 0,0 0 0,-1 0 0,1 0 0,-1 1 0,1-1 0,-1 0 0,0 0 0,0 0 0,0 0 0,0 0 0,0 0 0,0 0 0,0 0 0,-1 0 0,1-1 0,-1 1 0,1-1 0,-1 1 0,-2 1 0,-19 6-127,-1-1 0,0-1 0,-1-2 0,1 0 0,-46 3 0,68-8-72,-9 1-918,-1 0 0,1-1 0,0 0 0,-1-1 0,-12-2 0,6-6-3398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2:17:03.9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1 142 3345,'0'0'10019,"2"1"-9876,57 10 234,0-2 0,0-2 1,90-2-1,-48-3-92,87 19-169,-121-11-112,-38-7 161,-28-3 34,-1-211 46,0 241-232,-1 14 299,2 0-1,10 57 1,-9-72-281,-2-23-15,1 0 0,-1 0 0,1 0-1,0-1 1,0 1 0,3 7 0,-3 5 17,-1-17-41,0 0 15,0 1-26,0-1-49,0-14-1312,0-261 662,0 272 966,1 2-360,0 1 119,1-1 1,-1 0 0,0 0-1,1 1 1,-1-1 0,0 0-1,0 1 1,1-1-1,-1 1 1,0 0 0,0-1-1,0 1 1,0 0 0,0 0-1,2 1 1,18 22 138,-6-8-56,-7-7-62,1-1 0,0 0 0,1 0 0,-1-1 0,1-1 0,1 1 1,-1-2-1,1 1 0,16 4 0,-27-10-8,0 0-1,1 0 1,-1 0-1,1 0 1,-1 0-1,0 0 1,1 0 0,-1 1-1,1-1 1,-1 0-1,0 0 1,1 0-1,-1 1 1,0-1 0,1 0-1,-1 0 1,0 1-1,1-1 1,-1 0-1,0 0 1,1 1 0,-1-1-1,0 0 1,0 1-1,0-1 1,1 0-1,-1 1 1,0-1 0,0 1-1,0-1 1,0 0-1,0 1 1,0-1 0,0 1-1,0-1 1,1 0-1,-1 1 1,-1-1-1,1 1 1,0-1 0,0 1-1,0-1 1,0 0-1,0 1 1,0-1-1,0 1 1,-1-1 0,1 0-1,0 1 1,0-1-1,0 0 1,-1 1-1,1-1 1,0 0 0,-1 1-1,1-1 1,-1 1-1,-25 21 361,14-13-291,-25 28-1126,1 2 0,-55 78 0,63-79-1517,-6 8-3942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3:28:44.3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9 4673,'0'0'8435,"-15"-8"-4414,13 8-3977,0 0 0,1 0 0,-1 0 0,1 0 0,-1 0 0,1 1 0,-1-1 0,1 0 0,-1 1 0,1-1 0,-1 1 0,1 0 0,-1-1 0,1 1 0,0 0 0,-1 0 0,1 0 0,-2 2 0,1-1 28,1 1 1,-1 0 0,0 0 0,1 0 0,0 0-1,0 0 1,0 0 0,-1 5 0,0-1-95,1 0-1,0 1 1,1-1-1,0 14 1,0-6-2,1-14 6,0 0 0,-1-1 0,1 1 1,0 0-1,0 0 0,0-1 0,0 1 0,0-1 0,0 1 1,0-1-1,0 1 0,0-1 0,0 0 0,0 1 0,0-1 1,0 0-1,0 0 0,0 0 0,0 1 0,0-1 0,2-1 1,-1 2-10,0-1 1,0 0 0,0 0-1,0 0 1,0 0-1,0 0 1,-1 0 0,1-1-1,0 1 1,0 0 0,0-1-1,2-1 1,-2-2 29,-1 0 0,0 0-1,0 0 1,0 0 0,-1 0 0,1 0-1,-1-1 1,0 1 0,0 0 0,0 0 0,-2-6-1,1-6 50,1 12-85,1 3 36,-1 1 0,0-1-1,0 1 1,0-1 0,0 1 0,0-1 0,0 1-1,0-1 1,0 1 0,0-1 0,0 1-1,0-1 1,0 1 0,0-1 0,0 1 0,0 0-1,0-1 1,-1 1 0,1-1 0,0 1 0,0-1-1,0 1 1,-1 0 0,1-1 0,0 1 0,-1-1-1,1 1 1,0 0 0,-1 0 0,1-1 0,-1 1-1,1 0 1,0-1 0,-1 1 0,1 0 0,-1 0-1,1 0 1,-1 0 0,1-1 0,0 1-1,-1 0 1,1 0 0,-1 0 0,1 0 0,-1 0-1,1 0 1,-1 0 0,1 0 0,-1 0 0,1 0-1,-1 0 1,1 1 0,-1-1 0,0 2-24,0-1 0,1 1 0,-1 0-1,0 0 1,1 0 0,-1-1 0,1 1 0,0 0 0,0 0 0,0 0 0,0 0 0,0 0-1,0 0 1,0 0 0,1 2 0,-1 11-2336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3:28:44.3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805 2193 368,'0'0'23218,"-11"-5"-22826,4-3-340,0-1 0,1 1 0,0-2 0,1 1 0,0-1 0,-5-12 0,-20-66-14,12 31 59,-19-54-59,-48-125 86,60 170-90,-22-52 20,-177-459 59,197 496-91,-51-135 141,59 158-104,14 39-43,-13-30-1,10 29-3,-10-38 1,8 23-8,-5-33 63,-12-7-44,14 44-4,-12-48 0,6 18 28,40 52-9223,12 11 6559,-3 5-1900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3:28:44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138 113 1064,'0'0'8629,"-5"-8"-7813,-19-34 2442,23 42-3095,0 0 0,-1 0 0,1 0 0,0 0 0,-1 0 0,1 0 0,0 0 0,-1 1 0,1-1 0,0 1 0,0-1 0,-1 1 0,1-1 0,0 1 0,-1 0 1,-4 11-57,1-1 1,0 1 0,1 0 0,1 0 0,-3 14 0,-1 0 87,-17 100 670,5-23-59,11-56 625,8-56-1085,0-5-317,-1-22-52,2 0 0,1 0-1,2 1 1,12-52 0,37-109-613,-51 195 612,-1 0 1,0 1-1,1-1 0,-1 1 1,1-1-1,-1 1 0,1-1 1,-1 1-1,1 0 0,-1 0 1,1-1-1,0 1 0,-1 0 1,1 1-1,-1-1 0,1 0 1,-1 0-1,1 1 0,-1-1 1,1 1-1,-1-1 0,1 1 0,1 0 1,11 13 5,0 0 0,19 24 0,-19-20 21,30 28 0,-33-36-14,2 0 1,-1-1-1,1-1 1,1 0-1,0-1 1,0 0-1,0-1 1,1-1-1,-1 0 1,1-1-1,1-1 1,-1 0-1,0-1 1,20 1-1,7-3-4085,-30 0-903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18.0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 5393,'0'0'7655,"1"0"-6871,71 8 2153,-5-8-2016,406-16 1601,-219 9-2397,-199 7-83,-54 0-59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3:28:44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5297,'0'0'7160,"0"39"-5635,1 124-196,7 78 2671,-4-137-3527,-2 6-3719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3:28:44.3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70 5033,'0'0'5292,"21"-10"-4731,65-29 138,-78 36-493,0-1-1,0 2 1,0-1-1,0 1 1,1 0-1,-1 1 1,1 0-1,12 0 1,1 0 233,29 1 980,-50 0-1395,0 0 0,0 1 0,0-1 0,0 0 0,0 1 0,0 0-1,0-1 1,0 1 0,0 0 0,0-1 0,0 1 0,0 0 0,0 0 0,0 0 0,0-1 0,-1 1 0,1 0 0,0 0 0,-1 0 0,1 0 0,-1 1 0,1-1 0,-1 0 0,0 0 0,1 0 0,-1 0 0,0 0 0,0 2 0,5 38 102,-4-12-75,-1 26 64,-1-50-110,1-1 0,-1 0 0,0 1 0,0-1 0,0 0-1,-1 0 1,1 1 0,-1-1 0,-4 7 0,-1-3-9,0 1 1,0-1 0,-1 0-1,0-1 1,-1 0-1,1 0 1,-1-1-1,-13 8 1,-8 1-312,-44 15 0,55-22 153,14-7 124,1 1-173,-1 0 1,1 0-1,-1-1 1,0 0-1,-7 1 0,11-2 169,142-9-2697,3-1 3435,-127 10-416,-10-1-83,1 1 1,-1 0-1,0 1 0,0-1 0,14 5 0,-18-4-155,-1 0 0,0 0 0,1 0 0,-1 1 0,0-1-1,0 1 1,0-1 0,0 1 0,0 0 0,0 0-1,0 0 1,0 0 0,-1 0 0,1 0 0,-1 1-1,0-1 1,0 0 0,0 1 0,0-1 0,1 4-1,3 15 205,-1 0 0,-2 0 0,0 0 0,-1 0 1,-3 40-1,1-9 223,1-47-425,0 0 0,0 0 0,-1 0 1,1-1-1,-1 1 0,0 0 0,-1 0 0,1 0 0,-1-1 0,0 1 0,-4 7 0,3-9 17,1 0 0,-1 0 0,0 0 0,1-1 0,-1 1-1,-1-1 1,1 0 0,0 0 0,0 0 0,-1 0 0,1 0 0,-1-1 0,0 0-1,0 1 1,-6 0 0,-13 1 293,0 0 0,-1-2 0,-40-2 0,13-1 103,40 2-344,-1-1 0,1 0 1,-1 0-1,-12-4 0,19 3-191,0 1-1,-1-1 1,1 0-1,0-1 1,1 1-1,-1-1 0,0 0 1,1 0-1,-1 0 1,-5-6-1,8 5-531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3:28:44.3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1 142 3345,'0'0'10019,"2"1"-9876,57 10 234,0-2 0,0-2 1,90-2-1,-48-3-92,87 19-169,-121-11-112,-38-7 161,-28-3 34,-1-211 46,0 241-232,-1 14 299,2 0-1,10 57 1,-9-72-281,-2-23-15,1 0 0,-1 0 0,1 0-1,0-1 1,0 1 0,3 7 0,-3 5 17,-1-17-41,0 0 15,0 1-26,0-1-49,0-14-1312,0-261 662,0 272 966,1 2-360,0 1 119,1-1 1,-1 0 0,0 0-1,1 1 1,-1-1 0,0 0-1,0 1 1,1-1-1,-1 1 1,0 0 0,0-1-1,0 1 1,0 0 0,0 0-1,2 1 1,18 22 138,-6-8-56,-7-7-62,1-1 0,0 0 0,1 0 0,-1-1 0,1-1 0,1 1 1,-1-2-1,1 1 0,16 4 0,-27-10-8,0 0-1,1 0 1,-1 0-1,1 0 1,-1 0-1,0 0 1,1 0 0,-1 1-1,1-1 1,-1 0-1,0 0 1,1 0-1,-1 1 1,0-1 0,1 0-1,-1 0 1,0 1-1,1-1 1,-1 0-1,0 0 1,1 1 0,-1-1-1,0 0 1,0 1-1,0-1 1,1 0-1,-1 1 1,0-1 0,0 1-1,0-1 1,0 0-1,0 1 1,0-1 0,0 1-1,0-1 1,1 0-1,-1 1 1,-1-1-1,1 1 1,0-1 0,0 1-1,0-1 1,0 0-1,0 1 1,0-1-1,0 1 1,-1-1 0,1 0-1,0 1 1,0-1-1,0 0 1,-1 1-1,1-1 1,0 0 0,-1 1-1,1-1 1,-1 1-1,-25 21 361,14-13-291,-25 28-1126,1 2 0,-55 78 0,63-79-1517,-6 8-3942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1:55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93 4201,'0'0'16267,"9"14"-14628,-7-12-1606,0 0-1,0 0 1,0-1-1,0 1 0,0-1 1,1 1-1,-1-1 1,0 0-1,1 0 1,-1 0-1,4 1 0,12 6 157,-2 1-71,0-1 1,0 0-1,1 0 0,0-2 1,0 0-1,0-1 0,37 5 1,-37-8-24,30 8 0,-31-6-55,0 0 1,17 0 0,318 11 388,-156-9-246,-53 8-75,195-14-20,-306-3-79,-1-1 0,0-1 0,0-1 0,44-17 0,-32 11 7,40-7-9,13-3-18,-39 11 14,-25 4-3,-2 0 8,-1 0 0,48-20 0,80-39-7,-79 34 7,-67 31-752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1:56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5905,'0'0'12086,"25"4"-10977,81 16-195,-40-6-27,56 14 503,-91-22-1157,-24-5-183,1 0 0,-1 0-1,0 1 1,1 1 0,10 4-1,-16-6-37,1 1 1,-1-1 0,1 0 0,-1 1 1,1-1-1,0 0 0,-1-1 0,1 1 0,0 0 0,0-1 0,-1 1 0,5-1 1,-3 0-1,0 1 0,0-1 0,0 1 1,0 0-1,0 0 0,-1 1 0,7 2 1,-7-3 0,1 1 0,0 0 0,0-1 0,0 0 0,0 0 0,0 0 0,7 0 0,1 13-26,-11-14 12,2 2 1,0 0 0,1 0 0,-1-1 0,0 0-1,1 1 1,0-1 0,4 0 0,-8-1 0,1 0-1,-1 0 1,1 0-1,-1 0 1,1 1 0,-1-1-1,1 0 1,-1 0-1,1 0 1,-1 0 0,1 1-1,-1-1 1,1 0 0,-1 1-1,1-1 1,-1 0-1,0 1 1,1-1 0,-1 0-1,0 1 1,1-1-1,-1 1 1,0-1 0,1 1-1,-1-1 1,0 0 0,0 1-1,0-1 1,1 1-1,-1 0 1,0-1 0,0 1-1,0-1 1,0 1-1,0-1 1,0 1 0,-2 2-35,0-1 0,0 0 0,0 0 0,0 0 0,-1 0 1,1 0-1,-5 3 0,-21 16 111,7 1-42,1 1 0,0 1 0,2 1 0,0 1 0,-25 52 0,34-62 89,0-1 0,-23 29 0,-4 5 328,35-45-457,0-1-68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1:57.5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5817,'0'0'14170,"1"4"-13411,3 41 179,-1-1 0,-5 50 0,1-15-406,1 488 420,7-569-2139,-6 0 1007,0 0 0,0 0 0,0 0 0,-1 0 0,1 0 0,-1-1 0,1 1 0,-1 0 0,0 0 0,0-1 0,0 1-1,0 0 1,-1-5 0,1 0-740,0-15-4386,0 2-3051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1:57.9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2481,'0'0'10263,"31"0"-8500,105 0-312,249 0 4798,-292 6-5754,-49 1-437,-36-5-63,1 0-1,0-1 1,12 0-1,-13-1-183,3 0-42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1:58.7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1456,'0'0'13327,"20"0"-12077,111 0 846,141 0 1644,-197 7-3432,7 0-194,26-7-961,-36 0-3532,-42 0-627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2:00.495"/>
    </inkml:context>
    <inkml:brush xml:id="br0">
      <inkml:brushProperty name="width" value="0.08819" units="cm"/>
      <inkml:brushProperty name="height" value="0.08819" units="cm"/>
      <inkml:brushProperty name="color" value="#E71224"/>
    </inkml:brush>
  </inkml:definitions>
  <inkml:trace contextRef="#ctx0" brushRef="#br0">108 48 6385,'0'0'9301,"-3"-3"-8243,1 1-894,-1 0 1,0 0-1,1 1 1,-1-1-1,0 1 1,0-1 0,0 1-1,0 0 1,0 0-1,0 0 1,0 0 0,0 1-1,0-1 1,-1 1-1,1 0 1,0 0-1,0 0 1,0 0 0,-1 1-1,1-1 1,-6 3-1,7-2-151,0 0 1,1 0-1,-1 0 0,0 0 0,0 0 0,1 1 0,-1-1 0,1 1 0,-1-1 0,1 1 0,-1-1 0,1 1 0,0 0 1,0 0-1,0 0 0,0-1 0,0 1 0,0 0 0,0 3 0,-1 3-29,1-1 0,0 1 0,1 0 0,0 10 0,0-15 1,0-2 2,0 0-1,1 0 1,-1 0 0,1 0-1,-1 0 1,1 0-1,-1 0 1,1 0 0,0 0-1,-1 0 1,1 0-1,0-1 1,0 1 0,0 0-1,-1 0 1,1-1 0,0 1-1,0-1 1,0 1-1,0-1 1,0 1 0,0-1-1,0 1 1,0-1-1,1 0 1,-1 0 0,0 1-1,0-1 1,0 0 0,0 0-1,0 0 1,2 0-1,49-1-413,-34 1 256,-15 0 157,-1 0 0,0 0 0,1 0 0,-1-1 0,1 1 0,-1-1 1,0 1-1,1-1 0,-1 0 0,0 1 0,0-1 0,1-1 0,-1 1 0,0 0 0,0 0 1,0-1-1,0 1 0,0-1 0,-1 1 0,1-1 0,0 0 0,-1 0 0,1 0 0,-1 0 1,2-4-1,0 0 41,-1-1 1,0 1 0,-1-1-1,0 0 1,0 0 0,0 0-1,-1 0 1,0-7 0,0 13-19,0 0 0,0-1 1,0 1-1,0-1 0,-1 1 0,1 0 1,-1-1-1,1 1 0,-1 0 0,1 0 1,-1 0-1,0-1 0,1 1 0,-1 0 1,0 0-1,0 0 0,0 0 0,0 0 1,0 0-1,0 0 0,0 0 0,0 1 1,0-1-1,-1 0 0,1 1 0,0-1 0,0 1 1,-1-1-1,1 1 0,0-1 0,-1 1 1,-1 0-1,-6-2 0,0 2 0,0-1 1,-18 2-1,10-1 4,15 0-14,0 0 0,0 0 0,0 0 1,-1 1-1,1-1 0,0 1 0,0-1 1,0 1-1,0 0 0,0-1 0,0 1 1,0 0-1,0 0 0,0 1 1,0-1-1,0 0 0,1 1 0,-1-1 1,1 1-1,-1-1 0,1 1 0,-1 0 1,1 0-1,0-1 0,0 1 1,0 0-1,0 0 0,0 0 0,0 0 1,1 1-1,-1-1 0,1 0 0,-1 0 1,1 0-1,0 0 0,0 1 0,0-1 1,0 0-1,0 3 0,1-5-5,-1 1-1,0 0 0,0 0 0,1-1 1,-1 1-1,1 0 0,-1-1 1,1 1-1,-1-1 0,1 1 0,-1 0 1,1-1-1,-1 1 0,1-1 1,0 0-1,-1 1 0,1-1 0,0 1 1,-1-1-1,1 0 0,0 1 1,0-1-1,-1 0 0,1 0 1,0 0-1,0 0 0,-1 0 0,1 0 1,1 0-1,26 2-8,-26-2 10,25 0 61,-17 0-160,-16 0-555,-48-1-2951,28-5-1306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2:08.7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 0 2665,'-1'6'18395,"-2"51"-16678,-2 19-1929,-5 608 586,12-435-331,-2 22-29,-8-120-44,8 75 45,3-200-14,-2-25 21,1 0 115,0-7-1661,-2-44-5615,0 12-1282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20:57:18.8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3689,'7'6'14913,"30"23"-14190,-15-18-619,0-1 0,1 0 0,0-2 0,1-1 0,0-1 0,0-1-1,33 3 1,-50-8-104,-6 0 1,0 0 0,-1-1 1,1 1-1,0 0 0,0 0 1,0 0-1,0 0 0,0 0 0,-1 0 1,1 0-1,0 0 0,0 1 1,0-1-1,-1 0 0,1 0 1,0 1-1,0-1 0,0 0 1,-1 1-1,1-1 0,0 1 0,-1-1 1,1 1-1,0-1 0,-1 1 1,1 0-1,0 0 0,-1 0 55,-2 27 547,-5-19-498,1 0 0,-1-1 0,-1 1 0,0-2 0,0 1 0,0-1 0,-1 0 0,0 0-1,-11 5 1,-24 19-2138,38-26 314,-1 1 0,2-1 0,-1 1 0,-6 10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2:09.9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1 397 6905,'0'0'9804,"9"0"-8390,-4 0-1265,-1-1 0,1 0 1,0 0-1,-1 0 0,1 0 1,-1-1-1,1 0 1,-1 0-1,0 0 0,6-5 1,43-33 391,-21 15-350,-4 7-139,-1-2 1,-1 0-1,-1-2 1,-1-1-1,28-34 0,38-62-20,-69 87-1,-16 31 704,-5 10-706,0 6 60,2 0 0,0-1 0,1 1 0,1-1 0,0 1 0,10 22 0,44 81 303,-50-103-381,1 0 0,0-1 0,1 0 0,1 0 0,0-1 0,17 15 1,5 5 6,-28-27-56,-1-1 0,1 0 0,0 0-1,0 0 1,0-1 0,0 0 0,1 0 0,0 0-1,0-1 1,9 4 0,6 1-506,-15-6 185,0 0 0,-1 0 0,1 0 0,0-1 0,0 0 0,11 1 0,7-2-3719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2:13.2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7634,'0'0'8759,"0"44"-7324,0 145 53,0 72 1522,10-155-2045,-2-11-1002,-9-36-3105,8-132-3280,-6 33 1734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2:14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46 101 6481,'0'0'7270,"6"-9"-6933,-1 2-251,-3 3-50,1 0-1,-1 0 1,1 0 0,0 1 0,0-1 0,0 1 0,0-1 0,1 1 0,-1 0 0,1 1 0,0-1 0,0 1 0,7-4-1,9-2 164,0 2 0,1 0-1,0 1 1,0 1-1,0 1 1,0 1 0,1 1-1,-1 0 1,26 4-1,-45-3-197,0 0-1,0 0 0,0 1 1,0-1-1,-1 0 0,1 1 1,0-1-1,0 1 1,0 0-1,0 0 0,-1 0 1,1 0-1,0 0 1,-1 0-1,1 0 0,0 0 1,-1 1-1,0-1 0,1 0 1,-1 1-1,0 0 1,0-1-1,0 1 0,0 0 1,0-1-1,0 1 0,0 0 1,0 0-1,-1 0 1,1 0-1,-1-1 0,0 1 1,1 0-1,-1 0 0,0 0 1,0 0-1,0 0 1,-1 3-1,1 7 72,0 0 0,-1 0 1,-1 0-1,0 0 0,0 0 0,-1 0 0,-1-1 1,0 1-1,0-1 0,-1 0 0,-1 0 1,-10 14-1,7-9-47,-1-2 1,-13 16-1,20-27-20,0 1-1,-1-1 1,1 0-1,-1 0 1,1 0-1,-1-1 1,0 1-1,0-1 1,0 0 0,0 0-1,-1 0 1,1 0-1,-9 1 1,-38 2-160,-55-2 0,105-3 147,1 0-1,-1 0 1,1 0 0,-1 0-1,0 0 1,1 0-1,-1 0 1,1 0-1,-1 0 1,0-1-1,1 1 1,-1 0-1,1 0 1,-1-1-1,1 1 1,-1 0-1,1-1 1,-1 1-1,1 0 1,-1-1 0,1 1-1,-1-1 1,1 1-1,0-1 1,-1 1-1,1-1 1,0 1-1,-1-1 1,-1-18-462,3 12 149,1 5 316,0 1-1,1 0 0,0-1 1,-1 1-1,1 0 1,0 1-1,0-1 1,0 0-1,-1 1 1,1-1-1,5 1 0,-7 0 4,37-3-2,67 3 1,-38 2 10,-56-2 17,-1 0 1,1 1-1,-1 0 0,1 0 1,15 5-1,-22-4 10,1 0-1,-1 0 1,1 0-1,-1 1 1,0 0 0,0-1-1,0 1 1,0 1-1,0-1 1,-1 0-1,1 1 1,-1 0-1,0 0 1,3 5-1,-3-5 0,17 28 116,-1 0 0,-1 0 1,21 60-1,-35-80-102,0 0 0,-1 0 1,-1 0-1,0 0 0,0 21 1,-1-18 112,-1 20 273,0-33-398,-1 0 0,1-1 0,0 1 0,-1 0 0,1 0 0,-1 0 0,0-1 0,1 1 0,-1 0 0,0 0 0,0-1 1,0 1-1,0-1 0,-3 3 0,-3 2 64,-1 0 1,0-1 0,-1 0-1,1-1 1,-1 0 0,0 0-1,0-1 1,-17 4 0,-1-1 211,-52 4 0,-30-9 139,66-1-343,39 0-104,1-1-1,-1 1 1,1-1-1,-1 0 1,1 0 0,0 0-1,-1 0 1,1-1-1,0 1 1,0-1-1,0 0 1,0 1-1,0-2 1,-4-2 0,-3-6-173,-1 0 0,-11-15 0,-9-10-1150,22 28 93,-1 0-1,1 1 0,-18-10 1,6 4-3897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2:15.0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1712,'0'0'9610,"32"0"-8704,106 0-102,240 0 4137,-161 0-6675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2:15.6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7 4425,'0'0'9517,"-2"-1"-8992,-3-4-289,32 4 334,-21 2-484,0-1 1,0 1 0,0 1 0,-1-1 0,1 1-1,0 0 1,-1 0 0,7 3 0,42 27 283,-47-27-289,-3-2-29,-1-1 0,0 1 0,0 0 0,0 0 0,0 0 0,0 1 0,-1-1 0,4 7 202,-5-10-195,-1 0-1,0 0 1,0 0 0,1 0 0,-1 0-1,0 1 1,0-1 0,0 0 0,1 0-1,-1 0 1,0 0 0,0 1 0,0-1-1,0 0 1,0 0 0,0 1-1,1-1 1,-1 0 0,0 0 0,0 0-1,0 1 1,0-1 0,0 0 0,0 0-1,0 1 1,0-1 0,0 0 0,0 0-1,0 1 1,0-1 0,0 0 0,0 0-1,0 1 1,-3 4 60,1-1 1,-1 1-1,0-1 0,0 1 1,0-1-1,-1 0 0,0 0 1,-7 6-1,-3 3-31,-4 6-232,1 0 0,1 1 0,1 1 0,-18 33 0,13-22-4339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8:55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1856,'3'0'14178,"-3"0"-14108,1 0 0,-1 0 0,1 0 0,-1 0 0,1 0 0,-1 0 0,1 0 0,-1 0 0,1 0 0,-1 0 0,1 0 0,-1 0 0,0 0 0,1 1 0,-1-1 0,1 0 0,-1 0 0,1 1 0,-1-1 0,0 0 0,1 1 0,-1-1 0,1 0 0,-1 1 0,0-1 0,1 1 0,0 18 1555,-1-14-1470,12 224 2722,-5 193-2551,-9-256-241,2-165-215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8:56.1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60 1792,'0'0'13394,"3"13"-9859,11-15-3448,-1 0 0,0-1-1,0 0 1,0-1 0,0-1-1,19-9 1,14-5 54,-29 14-127,-1 1 0,1 0 0,0 1-1,0 0 1,1 2 0,18 0 0,-33 2-13,0-1 0,0 1 1,0 0-1,0 0 0,0 0 0,-1 1 1,1-1-1,0 1 0,-1-1 1,1 1-1,-1 0 0,0 0 1,0 0-1,1 0 0,-1 0 1,0 1-1,-1-1 0,4 5 1,0 0 1,-1 0 1,1 1 0,-2 0-1,1 0 1,4 13-1,-5-4 16,-1 0-1,0 0 0,-1 27 1,-1-38-15,-1 1 1,0-1 0,-1 0-1,1 0 1,-1 0 0,0 0-1,-1 0 1,1 0 0,-1 0 0,0-1-1,-1 1 1,1-1 0,-1 0-1,0 0 1,0 0 0,-1 0-1,0-1 1,-5 4 0,2-2-26,0 0 1,0 0-1,-1-1 0,1 0 1,-1-1-1,0 1 1,-1-2-1,1 0 0,-1 0 1,-17 3-1,8-4-99,-138 10-2318,156-12 2430,0 0 0,1 1 0,-1-1-1,0 0 1,0 0 0,1 0-1,-1 0 1,0 0 0,0 0 0,1-1-1,-1 1 1,0 0 0,0 0 0,1-1-1,-1 1 1,0 0 0,1-1 0,-1 1-1,0 0 1,1-1 0,-1 1-1,0-1 1,1 1 0,-1-1 0,1 1-1,-1-1 1,1 0 0,-1 1 0,1-1-1,0 0 1,-1 1 0,1-1 0,0 0-1,-1 1 1,1-1 0,0 0-1,0 0 1,0 1 0,0-1 0,0 0-1,0 0 1,0 0 0,0 1 0,0-1-1,0 0 1,0 0 0,1-1 0,-1 0 10,1 0 1,0 0-1,-1 0 1,1 0 0,0 1-1,0-1 1,1 0 0,-1 0-1,0 1 1,0-1-1,1 1 1,-1-1 0,1 1-1,0-1 1,2-1 0,6-1 0,1 0 1,0 1-1,-1 0 1,1 0 0,0 1-1,17-1 1,72 3 11,-50 1 1,74-1 41,-120 1-23,0 0 0,0 0 0,0 0-1,0 0 1,0 0 0,0 1 0,0 0 0,0 0 0,-1 0 0,1 0 0,-1 1 0,0-1-1,1 1 1,-1 0 0,0 0 0,-1 0 0,1 0 0,4 7 0,4 7 54,0 0 1,12 29-1,-17-32-37,0 1 0,-1-1-1,-1 1 1,0 0 0,2 28 0,-3 76 738,-4-77-553,1-40-208,-1 0 0,1 0 0,-1 0 1,0-1-1,1 1 0,-1 0 0,0 0 0,-1 0 0,1-1 0,0 1 0,0-1 1,-1 1-1,1-1 0,-1 1 0,1-1 0,-1 0 0,1 0 0,-1 0 0,0 0 1,0 0-1,-3 2 0,-5 1 53,0 0 1,-19 6-1,17-7-49,-16 5 78,-1-1 1,-1-1-1,0-1 1,-32 0-1,-6-4 247,22 1-7,-73-7 1,114 4-439,0 1 1,0-1-1,0 0 1,0-1-1,0 1 1,1-1-1,-1 0 1,0 0-1,1 0 1,-1-1-1,1 0 1,0 0-1,0 0 1,0 0-1,0-1 1,1 1-1,-1-1 0,1 0 1,0 0-1,0 0 1,0 0-1,1-1 1,-1 1-1,1-1 1,-3-8-1,0-8-4078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8:57.0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 5945,'0'0'8302,"24"-2"-7330,77-7-208,88 6 1483,-114 4-1724,76 9 200,-2 0 199,-122-10-732,1-1-94,-1 2 0,32 4 0,-46-3-60,0-1 0,26-2 0,-13 0-4207,-75 1-4115,25 0-241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7:08:57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3881,'0'0'10065,"3"0"-9296,10 0-320,-1 1-1,0 0 1,1 1 0,-1 0-1,0 1 1,0 1-1,22 8 1,-14-4-59,37 9 1,0-1-123,-47-12-231,-8-4-30,-1 0-1,1 0 1,-1 1 0,1-1 0,-1 1 0,1-1 0,-1 1-1,1-1 1,-1 1 0,0 0 0,1 0 0,-1 0 0,0 0-1,0 0 1,0 0 0,0 0 0,0 0 0,0 0 0,0 1-1,0-1 1,0 0 0,1 3 0,-2-2 60,4 5 959,-4-5-991,0 0 0,0-1 0,-1 1 0,1-1 0,-1 1 0,1-1-1,-1 1 1,1-1 0,-1 1 0,0-1 0,0 0 0,0 1 0,0-1 0,0 0-1,0 0 1,0 1 0,-2 0 0,-27 19 141,12-9-69,-13 10-24,16-12-42,0 0-1,1 2 0,-17 16 0,18-13-29,2-3-7,0 0 1,-16 13-1,19-18 89,0 0 0,-14 17 0,19-22-430,1 1 0,0 0-1,0 0 1,0 0 0,1 0 0,-1 0 0,1 0-1,-1 0 1,1 1 0,0-1 0,0 0 0,0 6-1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4T08:07:40.9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 90 3041,'0'0'16114,"-4"-6"-13287,2 5-2790,0 1 1,1 0-1,-1 0 1,0 0-1,0 0 0,0 0 1,1 1-1,-1-1 0,0 1 1,0-1-1,1 1 1,-1-1-1,0 1 0,1 0 1,-1 0-1,1 0 1,-1 0-1,-2 2 0,3-1-40,0 1 0,0-1 0,0 1 0,0-1 0,1 1-1,-1 0 1,1-1 0,-1 1 0,1 0 0,0 0 0,0-1 0,1 4-1,-1 64-165,-1-69 155,1 1-1,0 0 0,1 0 1,-1-1-1,0 1 1,0 0-1,1 0 1,-1-1-1,1 1 0,-1 0 1,1-1-1,0 1 1,0 0-1,0-1 1,0 1-1,0-1 0,0 1 1,0-1-1,0 0 1,0 0-1,1 1 1,-1-1-1,1 0 0,-1 0 1,1 0-1,-1 0 1,1 0-1,3 1 1,1-1-150,1 1 0,0-1 0,0 0 0,0-1 0,13 0 0,-11 0-32,-7 0 183,-1 0-1,0 0 0,0 0 0,1-1 0,-1 1 0,0 0 1,0-1-1,0 1 0,1-1 0,-1 0 0,0 1 0,0-1 0,0 0 1,0 1-1,0-1 0,0 0 0,0 0 0,0 0 0,-1 0 0,2-1 1,0-1 6,0-1 1,0 1 0,0-1 0,-1 0 0,1 1 0,1-7-1,-1-3 45,0 0-1,0 0 1,-1-16-1,0 4 0,0 16-19,-1 0-1,0-1 1,0 1-1,-3-11 1,3 18-17,0 0-1,-1 0 1,0 0 0,1 0-1,-1 1 1,0-1 0,0 0-1,0 0 1,0 0 0,0 1 0,0-1-1,-1 0 1,1 1 0,0-1-1,-1 1 1,0 0 0,1 0 0,-1-1-1,0 1 1,1 0 0,-1 0-1,0 0 1,-3-1 0,4 2-4,-12-4 65,0 0 0,-25-3 0,36 7-46,-1-1 0,1 1-1,-1 0 1,1 0 0,-1 0-1,1 0 1,-1 0-1,1 0 1,-1 1 0,1-1-1,-1 1 1,1 0 0,-1 0-1,1 0 1,0 0-1,0 0 1,0 0 0,-1 1-1,1-1 1,0 1 0,0-1-1,1 1 1,-4 3 0,-1 8 5,0 0 1,0 1-1,2-1 1,0 1 0,0 0-1,1 0 1,1 1-1,0-1 1,1 30 0,0-43-27,1 0 0,0 0 1,0 1-1,0-1 0,0 0 1,0 0-1,1 1 0,-1-1 0,0 0 1,1 0-1,-1 0 0,0 1 1,1-1-1,-1 0 0,1 0 1,0 0-1,-1 0 0,1 0 1,0 0-1,0 0 0,0 0 1,0 0-1,-1 0 0,1-1 0,0 1 1,2 1-1,1-1-18,0 0 0,0 0 0,-1-1-1,1 0 1,0 1 0,0-1 0,6-1-1,6 1-1,-15-1 30,0 1 0,1 0 0,-1-1-1,0 1 1,0-1 0,1 1 0,-1-1 0,0 1-1,0-1 1,0 0 0,0 0 0,1 0 0,-1 0-1,0 1 1,-1-1 0,1 0 0,0-1-1,0 1 1,0 0 0,-1 0 0,1 0 0,0 0-1,-1-1 1,1 1 0,-1 0 0,0-1 0,1 1-1,-1 0 1,0-1 0,0 1 0,0-3 0,2-8 31,-1 0 0,-2-21-1,1 18 19,1 10-33,-1 4-18,1 0-1,-1 0 1,0 0 0,0 0-1,0 0 1,1 0-1,-1 0 1,0 0 0,-1 0-1,1 0 1,0 0-1,0 0 1,0 0 0,-1 0-1,1 0 1,0 0-1,-1 0 1,0-2 0,0 3-16,0 0 0,0-1-1,-1 1 1,1-1 0,0 1 0,0 0 0,0 0 0,-1 0 0,1 0 0,0 0 0,0 0 0,-1 0 0,1 0 0,0 0 0,0 1 0,0-1 0,-1 0 0,0 1 0,1 0-67,0 0 0,0 0 1,-1 0-1,1 0 0,0 0 1,1 0-1,-1 0 0,0 0 1,0 0-1,0 1 0,1-1 1,-1 0-1,0 0 0,1 1 1,-1-1-1,1 0 0,0 1 1,-1 2-1,-1 26-5207,2-23 2708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56D65-FA7F-4513-A663-0DC5C555B698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15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1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5A144-ACD4-49F8-A22E-466100B0314C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87160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5A144-ACD4-49F8-A22E-466100B0314C}" type="slidenum">
              <a:rPr lang="en-150" smtClean="0"/>
              <a:t>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90873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42623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770837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968055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207925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565895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69585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50903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481397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248983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2407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592726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95461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538201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51005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66347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39952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80757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81818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890449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29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25226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0637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080164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612577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1389300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578725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996473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295113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57074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977627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5063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39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352395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0610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8217844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Ampere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4055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529551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8617162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575228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876468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8374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246251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2623333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49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2143238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871861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453002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501921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866182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542994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228386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574310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2198251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521123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585923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 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59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303300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61EFC-B4CD-EDC1-C79F-60ADE0AAB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0643B-CA18-5443-1BBD-7862E4F1C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CABFD-9694-DBC7-78BC-D2AF7E550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06CDB-B746-872B-D862-0743A82A6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5A144-ACD4-49F8-A22E-466100B0314C}" type="slidenum">
              <a:rPr lang="en-150" smtClean="0"/>
              <a:t>60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5466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512944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443902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30423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72EAD-B166-42EB-A8EE-C2F7EAF6A02C}" type="slidenum">
              <a:rPr lang="en-150" smtClean="0"/>
              <a:t>10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8866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E6FE-A168-2D9E-42AA-7F0F4C730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4C9BB-B62F-3AA2-1D4F-BC629D2B4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ED2B0-8D2C-7A30-0BBA-ED3D404A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B02E-D23A-E5E8-DA49-0ECFC200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D4F0B-C58E-CCE6-B7CE-5A28BAD6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8520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7E60B-3F7B-B3EE-3303-3573117E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394E2-FEA8-1FEA-EC64-26D058E2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B30FE-96C0-16E5-F18F-0BC4F7A1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F4F48-4898-79C9-0AD7-00004C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A0757-109B-B2B1-E2ED-AF992A2F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07508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07974-C456-5D8F-679A-CF7370501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9675F-79FE-AC7B-1490-307AFD2D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992A0-8000-CD21-42FA-2C03F563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694FA-175E-3E1D-99FC-250314CF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E29D8-C911-E717-EF7B-B5F00134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3026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E6FE-A168-2D9E-42AA-7F0F4C730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4C9BB-B62F-3AA2-1D4F-BC629D2B4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ED2B0-8D2C-7A30-0BBA-ED3D404A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B02E-D23A-E5E8-DA49-0ECFC200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D4F0B-C58E-CCE6-B7CE-5A28BAD6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9263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0BD4-011D-CEB9-AD02-910422F0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4A5D-6543-6B28-6F76-ED0D15FDD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A9310-1ADB-3D5A-C37E-F994D5AB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C4145-FF67-FF73-63BF-D8C25916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D2013-EBD4-0930-8B6F-00DFCC79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95603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F755-2C31-77B0-0C01-EBC722AC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8C853-DEB6-2138-8EB2-D5EF8C6FC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74DDF-ECC6-7562-23E6-48DA43A9B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C375-5379-E9D0-546A-CCC93764F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251B9-B251-7902-207E-936A23A3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97707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AFB5-8CC0-1205-C001-0740E4782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AF824-348B-C204-FA1E-AC1B58C3E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188F7-1079-78B7-FBE6-2C29D815C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05A009-EAD2-ECAB-DC07-0143606B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9F23B-C682-58D0-E202-E17FDEAE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33E1A-9781-29C8-6558-C4DBA78E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12914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3661-D5DD-5877-9AC7-A62CFE589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838F-0EB0-9EE6-0438-DFEBE1DA0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8676E-877F-4FDE-0263-CD0E75F08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F6687-62A3-C62C-F90E-8ED68CC4D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A7F3DD-5F47-EAC8-D525-C34FFC09B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646C67-6883-713E-A7AD-975E5D7B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E6D11-937E-4250-A21D-9590EE96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98ACE-137F-F32B-6F4A-19462AA7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741447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75C63-4CD5-09BB-F633-FBEAEFA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D3CA92-0D4B-5510-24F8-81D59A6B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B9948-B2AC-AE19-7889-ED422D49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D8914-313E-A2D5-9E63-0675BB21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051550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6DF34-ABFB-8564-5488-264700DE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98A0F-8191-E8D5-FFE7-C313786B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C47AA-C681-AE88-86BE-59F041B1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030238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3858-F2C8-A730-22CE-556263D1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286DE-5D55-3E80-121E-A5E02945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B0AEA-17C2-4DCE-D861-F993E293E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1B4E7-7AC4-ABE7-7871-297BDC6B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8A230-EFF3-2DAD-A78E-43679F48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C48AC-C890-D740-D4C7-384FAA30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3952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0BD4-011D-CEB9-AD02-910422F0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4A5D-6543-6B28-6F76-ED0D15FDD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A9310-1ADB-3D5A-C37E-F994D5AB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C4145-FF67-FF73-63BF-D8C25916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D2013-EBD4-0930-8B6F-00DFCC79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1175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984B-3E6C-A4BA-C6AA-B99FE4E7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6808A-8032-40A0-40D7-A3131D803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5F1D7-F8BE-29B7-1B8A-A260E9C1A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AEF4A-F4A8-EF29-C607-3A8025022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51786-5494-9C0F-9ADD-BFF9A2A2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00C95-797B-D5BC-9ACE-769F43DC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692857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7E60B-3F7B-B3EE-3303-3573117E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394E2-FEA8-1FEA-EC64-26D058E2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B30FE-96C0-16E5-F18F-0BC4F7A1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F4F48-4898-79C9-0AD7-00004C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A0757-109B-B2B1-E2ED-AF992A2F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773515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07974-C456-5D8F-679A-CF7370501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9675F-79FE-AC7B-1490-307AFD2D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992A0-8000-CD21-42FA-2C03F563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694FA-175E-3E1D-99FC-250314CF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E29D8-C911-E717-EF7B-B5F00134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1539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F755-2C31-77B0-0C01-EBC722AC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8C853-DEB6-2138-8EB2-D5EF8C6FC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74DDF-ECC6-7562-23E6-48DA43A9B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C375-5379-E9D0-546A-CCC93764F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251B9-B251-7902-207E-936A23A3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96195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AFB5-8CC0-1205-C001-0740E4782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AF824-348B-C204-FA1E-AC1B58C3E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188F7-1079-78B7-FBE6-2C29D815C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05A009-EAD2-ECAB-DC07-0143606B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9F23B-C682-58D0-E202-E17FDEAE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33E1A-9781-29C8-6558-C4DBA78E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4567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3661-D5DD-5877-9AC7-A62CFE589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838F-0EB0-9EE6-0438-DFEBE1DA0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8676E-877F-4FDE-0263-CD0E75F08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F6687-62A3-C62C-F90E-8ED68CC4D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A7F3DD-5F47-EAC8-D525-C34FFC09B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646C67-6883-713E-A7AD-975E5D7B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E6D11-937E-4250-A21D-9590EE96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98ACE-137F-F32B-6F4A-19462AA7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7718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75C63-4CD5-09BB-F633-FBEAEFA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D3CA92-0D4B-5510-24F8-81D59A6B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B9948-B2AC-AE19-7889-ED422D49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D8914-313E-A2D5-9E63-0675BB21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5664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6DF34-ABFB-8564-5488-264700DE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98A0F-8191-E8D5-FFE7-C313786B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C47AA-C681-AE88-86BE-59F041B1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0496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3858-F2C8-A730-22CE-556263D1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286DE-5D55-3E80-121E-A5E02945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B0AEA-17C2-4DCE-D861-F993E293E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1B4E7-7AC4-ABE7-7871-297BDC6B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8A230-EFF3-2DAD-A78E-43679F48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C48AC-C890-D740-D4C7-384FAA30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5802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984B-3E6C-A4BA-C6AA-B99FE4E7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6808A-8032-40A0-40D7-A3131D803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5F1D7-F8BE-29B7-1B8A-A260E9C1A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AEF4A-F4A8-EF29-C607-3A8025022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51786-5494-9C0F-9ADD-BFF9A2A2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00C95-797B-D5BC-9ACE-769F43DC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81368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28F03F-6E3D-AADE-3DE6-6C1CE2C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B2E07-EF16-5330-7098-03710D67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6CDDB-BA87-2D82-F898-75AF3D933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6CF4D-DCA1-45C4-A8D8-B4D787F0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B82CF-F22E-B789-FFC7-A61648D1F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4745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28F03F-6E3D-AADE-3DE6-6C1CE2C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B2E07-EF16-5330-7098-03710D67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6CDDB-BA87-2D82-F898-75AF3D933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E76F3-2D4F-4645-9F81-0593C924633B}" type="datetimeFigureOut">
              <a:rPr lang="en-150" smtClean="0"/>
              <a:t>06/06/2024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6CF4D-DCA1-45C4-A8D8-B4D787F0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B82CF-F22E-B789-FFC7-A61648D1F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7C33A-FB45-4E2E-8080-206FD704164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112609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customXml" Target="../ink/ink40.xml"/><Relationship Id="rId26" Type="http://schemas.openxmlformats.org/officeDocument/2006/relationships/customXml" Target="../ink/ink44.xml"/><Relationship Id="rId39" Type="http://schemas.openxmlformats.org/officeDocument/2006/relationships/image" Target="../media/image76.png"/><Relationship Id="rId21" Type="http://schemas.openxmlformats.org/officeDocument/2006/relationships/image" Target="../media/image67.png"/><Relationship Id="rId34" Type="http://schemas.openxmlformats.org/officeDocument/2006/relationships/customXml" Target="../ink/ink48.xml"/><Relationship Id="rId42" Type="http://schemas.openxmlformats.org/officeDocument/2006/relationships/customXml" Target="../ink/ink52.xml"/><Relationship Id="rId47" Type="http://schemas.openxmlformats.org/officeDocument/2006/relationships/image" Target="../media/image8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39.xml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4.xml"/><Relationship Id="rId11" Type="http://schemas.openxmlformats.org/officeDocument/2006/relationships/image" Target="../media/image62.png"/><Relationship Id="rId24" Type="http://schemas.openxmlformats.org/officeDocument/2006/relationships/customXml" Target="../ink/ink43.xml"/><Relationship Id="rId32" Type="http://schemas.openxmlformats.org/officeDocument/2006/relationships/customXml" Target="../ink/ink47.xml"/><Relationship Id="rId37" Type="http://schemas.openxmlformats.org/officeDocument/2006/relationships/image" Target="../media/image75.png"/><Relationship Id="rId40" Type="http://schemas.openxmlformats.org/officeDocument/2006/relationships/customXml" Target="../ink/ink51.xml"/><Relationship Id="rId45" Type="http://schemas.openxmlformats.org/officeDocument/2006/relationships/image" Target="../media/image79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28" Type="http://schemas.openxmlformats.org/officeDocument/2006/relationships/customXml" Target="../ink/ink45.xml"/><Relationship Id="rId36" Type="http://schemas.openxmlformats.org/officeDocument/2006/relationships/customXml" Target="../ink/ink49.xml"/><Relationship Id="rId10" Type="http://schemas.openxmlformats.org/officeDocument/2006/relationships/customXml" Target="../ink/ink36.xml"/><Relationship Id="rId19" Type="http://schemas.openxmlformats.org/officeDocument/2006/relationships/image" Target="../media/image66.png"/><Relationship Id="rId31" Type="http://schemas.openxmlformats.org/officeDocument/2006/relationships/image" Target="../media/image72.png"/><Relationship Id="rId44" Type="http://schemas.openxmlformats.org/officeDocument/2006/relationships/customXml" Target="../ink/ink53.xml"/><Relationship Id="rId4" Type="http://schemas.openxmlformats.org/officeDocument/2006/relationships/customXml" Target="../ink/ink33.xml"/><Relationship Id="rId9" Type="http://schemas.openxmlformats.org/officeDocument/2006/relationships/image" Target="../media/image61.png"/><Relationship Id="rId14" Type="http://schemas.openxmlformats.org/officeDocument/2006/relationships/customXml" Target="../ink/ink38.xml"/><Relationship Id="rId22" Type="http://schemas.openxmlformats.org/officeDocument/2006/relationships/customXml" Target="../ink/ink42.xml"/><Relationship Id="rId27" Type="http://schemas.openxmlformats.org/officeDocument/2006/relationships/image" Target="../media/image70.png"/><Relationship Id="rId30" Type="http://schemas.openxmlformats.org/officeDocument/2006/relationships/customXml" Target="../ink/ink46.xml"/><Relationship Id="rId35" Type="http://schemas.openxmlformats.org/officeDocument/2006/relationships/image" Target="../media/image74.png"/><Relationship Id="rId43" Type="http://schemas.openxmlformats.org/officeDocument/2006/relationships/image" Target="../media/image78.png"/><Relationship Id="rId8" Type="http://schemas.openxmlformats.org/officeDocument/2006/relationships/customXml" Target="../ink/ink35.xml"/><Relationship Id="rId3" Type="http://schemas.openxmlformats.org/officeDocument/2006/relationships/image" Target="../media/image57.gif"/><Relationship Id="rId12" Type="http://schemas.openxmlformats.org/officeDocument/2006/relationships/customXml" Target="../ink/ink37.xml"/><Relationship Id="rId17" Type="http://schemas.openxmlformats.org/officeDocument/2006/relationships/image" Target="../media/image65.png"/><Relationship Id="rId25" Type="http://schemas.openxmlformats.org/officeDocument/2006/relationships/image" Target="../media/image69.png"/><Relationship Id="rId33" Type="http://schemas.openxmlformats.org/officeDocument/2006/relationships/image" Target="../media/image73.png"/><Relationship Id="rId38" Type="http://schemas.openxmlformats.org/officeDocument/2006/relationships/customXml" Target="../ink/ink50.xml"/><Relationship Id="rId46" Type="http://schemas.openxmlformats.org/officeDocument/2006/relationships/customXml" Target="../ink/ink54.xml"/><Relationship Id="rId20" Type="http://schemas.openxmlformats.org/officeDocument/2006/relationships/customXml" Target="../ink/ink41.xml"/><Relationship Id="rId41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customXml" Target="../ink/ink62.xml"/><Relationship Id="rId26" Type="http://schemas.openxmlformats.org/officeDocument/2006/relationships/customXml" Target="../ink/ink66.xml"/><Relationship Id="rId39" Type="http://schemas.openxmlformats.org/officeDocument/2006/relationships/image" Target="../media/image76.png"/><Relationship Id="rId21" Type="http://schemas.openxmlformats.org/officeDocument/2006/relationships/image" Target="../media/image67.png"/><Relationship Id="rId34" Type="http://schemas.openxmlformats.org/officeDocument/2006/relationships/customXml" Target="../ink/ink70.xml"/><Relationship Id="rId42" Type="http://schemas.openxmlformats.org/officeDocument/2006/relationships/customXml" Target="../ink/ink74.xml"/><Relationship Id="rId47" Type="http://schemas.openxmlformats.org/officeDocument/2006/relationships/image" Target="../media/image80.png"/><Relationship Id="rId50" Type="http://schemas.openxmlformats.org/officeDocument/2006/relationships/customXml" Target="../ink/ink78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6" Type="http://schemas.openxmlformats.org/officeDocument/2006/relationships/customXml" Target="../ink/ink61.xml"/><Relationship Id="rId29" Type="http://schemas.openxmlformats.org/officeDocument/2006/relationships/image" Target="../media/image71.png"/><Relationship Id="rId11" Type="http://schemas.openxmlformats.org/officeDocument/2006/relationships/image" Target="../media/image62.png"/><Relationship Id="rId24" Type="http://schemas.openxmlformats.org/officeDocument/2006/relationships/customXml" Target="../ink/ink65.xml"/><Relationship Id="rId32" Type="http://schemas.openxmlformats.org/officeDocument/2006/relationships/customXml" Target="../ink/ink69.xml"/><Relationship Id="rId37" Type="http://schemas.openxmlformats.org/officeDocument/2006/relationships/image" Target="../media/image75.png"/><Relationship Id="rId40" Type="http://schemas.openxmlformats.org/officeDocument/2006/relationships/customXml" Target="../ink/ink73.xml"/><Relationship Id="rId45" Type="http://schemas.openxmlformats.org/officeDocument/2006/relationships/image" Target="../media/image79.png"/><Relationship Id="rId53" Type="http://schemas.openxmlformats.org/officeDocument/2006/relationships/customXml" Target="../ink/ink81.xml"/><Relationship Id="rId5" Type="http://schemas.openxmlformats.org/officeDocument/2006/relationships/image" Target="../media/image59.png"/><Relationship Id="rId10" Type="http://schemas.openxmlformats.org/officeDocument/2006/relationships/customXml" Target="../ink/ink58.xml"/><Relationship Id="rId19" Type="http://schemas.openxmlformats.org/officeDocument/2006/relationships/image" Target="../media/image66.png"/><Relationship Id="rId31" Type="http://schemas.openxmlformats.org/officeDocument/2006/relationships/image" Target="../media/image72.png"/><Relationship Id="rId44" Type="http://schemas.openxmlformats.org/officeDocument/2006/relationships/customXml" Target="../ink/ink75.xml"/><Relationship Id="rId52" Type="http://schemas.openxmlformats.org/officeDocument/2006/relationships/customXml" Target="../ink/ink80.xml"/><Relationship Id="rId4" Type="http://schemas.openxmlformats.org/officeDocument/2006/relationships/customXml" Target="../ink/ink55.xml"/><Relationship Id="rId9" Type="http://schemas.openxmlformats.org/officeDocument/2006/relationships/image" Target="../media/image61.png"/><Relationship Id="rId14" Type="http://schemas.openxmlformats.org/officeDocument/2006/relationships/customXml" Target="../ink/ink60.xml"/><Relationship Id="rId22" Type="http://schemas.openxmlformats.org/officeDocument/2006/relationships/customXml" Target="../ink/ink64.xml"/><Relationship Id="rId27" Type="http://schemas.openxmlformats.org/officeDocument/2006/relationships/image" Target="../media/image70.png"/><Relationship Id="rId30" Type="http://schemas.openxmlformats.org/officeDocument/2006/relationships/customXml" Target="../ink/ink68.xml"/><Relationship Id="rId35" Type="http://schemas.openxmlformats.org/officeDocument/2006/relationships/image" Target="../media/image74.png"/><Relationship Id="rId43" Type="http://schemas.openxmlformats.org/officeDocument/2006/relationships/image" Target="../media/image78.png"/><Relationship Id="rId48" Type="http://schemas.openxmlformats.org/officeDocument/2006/relationships/image" Target="../media/image58.gif"/><Relationship Id="rId8" Type="http://schemas.openxmlformats.org/officeDocument/2006/relationships/customXml" Target="../ink/ink57.xml"/><Relationship Id="rId51" Type="http://schemas.openxmlformats.org/officeDocument/2006/relationships/customXml" Target="../ink/ink79.xml"/><Relationship Id="rId3" Type="http://schemas.openxmlformats.org/officeDocument/2006/relationships/image" Target="../media/image57.gif"/><Relationship Id="rId12" Type="http://schemas.openxmlformats.org/officeDocument/2006/relationships/customXml" Target="../ink/ink59.xml"/><Relationship Id="rId17" Type="http://schemas.openxmlformats.org/officeDocument/2006/relationships/image" Target="../media/image65.png"/><Relationship Id="rId25" Type="http://schemas.openxmlformats.org/officeDocument/2006/relationships/image" Target="../media/image69.png"/><Relationship Id="rId33" Type="http://schemas.openxmlformats.org/officeDocument/2006/relationships/image" Target="../media/image73.png"/><Relationship Id="rId38" Type="http://schemas.openxmlformats.org/officeDocument/2006/relationships/customXml" Target="../ink/ink72.xml"/><Relationship Id="rId46" Type="http://schemas.openxmlformats.org/officeDocument/2006/relationships/customXml" Target="../ink/ink76.xml"/><Relationship Id="rId20" Type="http://schemas.openxmlformats.org/officeDocument/2006/relationships/customXml" Target="../ink/ink63.xml"/><Relationship Id="rId41" Type="http://schemas.openxmlformats.org/officeDocument/2006/relationships/image" Target="../media/image77.png"/><Relationship Id="rId54" Type="http://schemas.openxmlformats.org/officeDocument/2006/relationships/customXml" Target="../ink/ink8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6.xml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28" Type="http://schemas.openxmlformats.org/officeDocument/2006/relationships/customXml" Target="../ink/ink67.xml"/><Relationship Id="rId36" Type="http://schemas.openxmlformats.org/officeDocument/2006/relationships/customXml" Target="../ink/ink71.xml"/><Relationship Id="rId49" Type="http://schemas.openxmlformats.org/officeDocument/2006/relationships/customXml" Target="../ink/ink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5.xml"/><Relationship Id="rId13" Type="http://schemas.openxmlformats.org/officeDocument/2006/relationships/image" Target="../media/image95.png"/><Relationship Id="rId18" Type="http://schemas.openxmlformats.org/officeDocument/2006/relationships/customXml" Target="../ink/ink90.xml"/><Relationship Id="rId26" Type="http://schemas.openxmlformats.org/officeDocument/2006/relationships/customXml" Target="../ink/ink94.xml"/><Relationship Id="rId3" Type="http://schemas.openxmlformats.org/officeDocument/2006/relationships/image" Target="../media/image90.png"/><Relationship Id="rId21" Type="http://schemas.openxmlformats.org/officeDocument/2006/relationships/image" Target="../media/image99.png"/><Relationship Id="rId7" Type="http://schemas.openxmlformats.org/officeDocument/2006/relationships/image" Target="../media/image92.png"/><Relationship Id="rId12" Type="http://schemas.openxmlformats.org/officeDocument/2006/relationships/customXml" Target="../ink/ink87.xml"/><Relationship Id="rId17" Type="http://schemas.openxmlformats.org/officeDocument/2006/relationships/image" Target="../media/image97.png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6" Type="http://schemas.openxmlformats.org/officeDocument/2006/relationships/customXml" Target="../ink/ink89.xml"/><Relationship Id="rId20" Type="http://schemas.openxmlformats.org/officeDocument/2006/relationships/customXml" Target="../ink/ink9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4.xml"/><Relationship Id="rId11" Type="http://schemas.openxmlformats.org/officeDocument/2006/relationships/image" Target="../media/image94.png"/><Relationship Id="rId24" Type="http://schemas.openxmlformats.org/officeDocument/2006/relationships/customXml" Target="../ink/ink93.xml"/><Relationship Id="rId5" Type="http://schemas.openxmlformats.org/officeDocument/2006/relationships/image" Target="../media/image91.png"/><Relationship Id="rId15" Type="http://schemas.openxmlformats.org/officeDocument/2006/relationships/image" Target="../media/image96.png"/><Relationship Id="rId23" Type="http://schemas.openxmlformats.org/officeDocument/2006/relationships/image" Target="../media/image100.png"/><Relationship Id="rId10" Type="http://schemas.openxmlformats.org/officeDocument/2006/relationships/customXml" Target="../ink/ink86.xml"/><Relationship Id="rId19" Type="http://schemas.openxmlformats.org/officeDocument/2006/relationships/image" Target="../media/image98.png"/><Relationship Id="rId4" Type="http://schemas.openxmlformats.org/officeDocument/2006/relationships/customXml" Target="../ink/ink83.xml"/><Relationship Id="rId9" Type="http://schemas.openxmlformats.org/officeDocument/2006/relationships/image" Target="../media/image93.png"/><Relationship Id="rId14" Type="http://schemas.openxmlformats.org/officeDocument/2006/relationships/customXml" Target="../ink/ink88.xml"/><Relationship Id="rId22" Type="http://schemas.openxmlformats.org/officeDocument/2006/relationships/customXml" Target="../ink/ink92.xml"/><Relationship Id="rId27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6.xml"/><Relationship Id="rId13" Type="http://schemas.openxmlformats.org/officeDocument/2006/relationships/image" Target="../media/image109.png"/><Relationship Id="rId3" Type="http://schemas.openxmlformats.org/officeDocument/2006/relationships/image" Target="../media/image86.png"/><Relationship Id="rId7" Type="http://schemas.openxmlformats.org/officeDocument/2006/relationships/image" Target="../media/image106.png"/><Relationship Id="rId12" Type="http://schemas.openxmlformats.org/officeDocument/2006/relationships/customXml" Target="../ink/ink9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5.xml"/><Relationship Id="rId11" Type="http://schemas.openxmlformats.org/officeDocument/2006/relationships/image" Target="../media/image108.png"/><Relationship Id="rId5" Type="http://schemas.openxmlformats.org/officeDocument/2006/relationships/image" Target="../media/image88.jpeg"/><Relationship Id="rId10" Type="http://schemas.openxmlformats.org/officeDocument/2006/relationships/customXml" Target="../ink/ink97.xml"/><Relationship Id="rId4" Type="http://schemas.openxmlformats.org/officeDocument/2006/relationships/image" Target="../media/image87.png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customXml" Target="../ink/ink103.xml"/><Relationship Id="rId18" Type="http://schemas.openxmlformats.org/officeDocument/2006/relationships/image" Target="../media/image121.png"/><Relationship Id="rId26" Type="http://schemas.openxmlformats.org/officeDocument/2006/relationships/image" Target="../media/image124.png"/><Relationship Id="rId3" Type="http://schemas.openxmlformats.org/officeDocument/2006/relationships/image" Target="../media/image105.png"/><Relationship Id="rId21" Type="http://schemas.openxmlformats.org/officeDocument/2006/relationships/customXml" Target="../ink/ink107.xml"/><Relationship Id="rId7" Type="http://schemas.openxmlformats.org/officeDocument/2006/relationships/customXml" Target="../ink/ink100.xml"/><Relationship Id="rId12" Type="http://schemas.openxmlformats.org/officeDocument/2006/relationships/image" Target="../media/image118.png"/><Relationship Id="rId17" Type="http://schemas.openxmlformats.org/officeDocument/2006/relationships/customXml" Target="../ink/ink105.xml"/><Relationship Id="rId25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20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customXml" Target="../ink/ink102.xml"/><Relationship Id="rId24" Type="http://schemas.openxmlformats.org/officeDocument/2006/relationships/image" Target="../media/image113.png"/><Relationship Id="rId5" Type="http://schemas.openxmlformats.org/officeDocument/2006/relationships/customXml" Target="../ink/ink99.xml"/><Relationship Id="rId15" Type="http://schemas.openxmlformats.org/officeDocument/2006/relationships/customXml" Target="../ink/ink104.xml"/><Relationship Id="rId23" Type="http://schemas.openxmlformats.org/officeDocument/2006/relationships/image" Target="../media/image112.png"/><Relationship Id="rId10" Type="http://schemas.openxmlformats.org/officeDocument/2006/relationships/image" Target="../media/image117.png"/><Relationship Id="rId19" Type="http://schemas.openxmlformats.org/officeDocument/2006/relationships/customXml" Target="../ink/ink106.xml"/><Relationship Id="rId4" Type="http://schemas.openxmlformats.org/officeDocument/2006/relationships/image" Target="../media/image110.png"/><Relationship Id="rId9" Type="http://schemas.openxmlformats.org/officeDocument/2006/relationships/customXml" Target="../ink/ink101.xml"/><Relationship Id="rId14" Type="http://schemas.openxmlformats.org/officeDocument/2006/relationships/image" Target="../media/image119.png"/><Relationship Id="rId22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7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8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3.pn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5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0.xml"/><Relationship Id="rId13" Type="http://schemas.openxmlformats.org/officeDocument/2006/relationships/image" Target="../media/image152.png"/><Relationship Id="rId18" Type="http://schemas.openxmlformats.org/officeDocument/2006/relationships/customXml" Target="../ink/ink115.xml"/><Relationship Id="rId3" Type="http://schemas.openxmlformats.org/officeDocument/2006/relationships/image" Target="../media/image139.png"/><Relationship Id="rId7" Type="http://schemas.openxmlformats.org/officeDocument/2006/relationships/image" Target="../media/image149.png"/><Relationship Id="rId12" Type="http://schemas.openxmlformats.org/officeDocument/2006/relationships/customXml" Target="../ink/ink112.xml"/><Relationship Id="rId17" Type="http://schemas.openxmlformats.org/officeDocument/2006/relationships/image" Target="../media/image154.png"/><Relationship Id="rId2" Type="http://schemas.openxmlformats.org/officeDocument/2006/relationships/notesSlide" Target="../notesSlides/notesSlide50.xml"/><Relationship Id="rId16" Type="http://schemas.openxmlformats.org/officeDocument/2006/relationships/customXml" Target="../ink/ink11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9.xml"/><Relationship Id="rId11" Type="http://schemas.openxmlformats.org/officeDocument/2006/relationships/image" Target="../media/image151.png"/><Relationship Id="rId5" Type="http://schemas.openxmlformats.org/officeDocument/2006/relationships/image" Target="../media/image148.png"/><Relationship Id="rId15" Type="http://schemas.openxmlformats.org/officeDocument/2006/relationships/image" Target="../media/image153.png"/><Relationship Id="rId10" Type="http://schemas.openxmlformats.org/officeDocument/2006/relationships/customXml" Target="../ink/ink111.xml"/><Relationship Id="rId19" Type="http://schemas.openxmlformats.org/officeDocument/2006/relationships/image" Target="../media/image155.png"/><Relationship Id="rId4" Type="http://schemas.openxmlformats.org/officeDocument/2006/relationships/customXml" Target="../ink/ink108.xml"/><Relationship Id="rId9" Type="http://schemas.openxmlformats.org/officeDocument/2006/relationships/image" Target="../media/image150.png"/><Relationship Id="rId14" Type="http://schemas.openxmlformats.org/officeDocument/2006/relationships/customXml" Target="../ink/ink11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8.xml"/><Relationship Id="rId13" Type="http://schemas.openxmlformats.org/officeDocument/2006/relationships/image" Target="../media/image161.png"/><Relationship Id="rId18" Type="http://schemas.openxmlformats.org/officeDocument/2006/relationships/customXml" Target="../ink/ink123.xml"/><Relationship Id="rId3" Type="http://schemas.openxmlformats.org/officeDocument/2006/relationships/image" Target="../media/image140.png"/><Relationship Id="rId7" Type="http://schemas.openxmlformats.org/officeDocument/2006/relationships/image" Target="../media/image158.png"/><Relationship Id="rId12" Type="http://schemas.openxmlformats.org/officeDocument/2006/relationships/customXml" Target="../ink/ink120.xml"/><Relationship Id="rId17" Type="http://schemas.openxmlformats.org/officeDocument/2006/relationships/image" Target="../media/image163.png"/><Relationship Id="rId2" Type="http://schemas.openxmlformats.org/officeDocument/2006/relationships/notesSlide" Target="../notesSlides/notesSlide51.xml"/><Relationship Id="rId16" Type="http://schemas.openxmlformats.org/officeDocument/2006/relationships/customXml" Target="../ink/ink12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7.xml"/><Relationship Id="rId11" Type="http://schemas.openxmlformats.org/officeDocument/2006/relationships/image" Target="../media/image160.png"/><Relationship Id="rId5" Type="http://schemas.openxmlformats.org/officeDocument/2006/relationships/image" Target="../media/image157.png"/><Relationship Id="rId15" Type="http://schemas.openxmlformats.org/officeDocument/2006/relationships/image" Target="../media/image162.png"/><Relationship Id="rId10" Type="http://schemas.openxmlformats.org/officeDocument/2006/relationships/customXml" Target="../ink/ink119.xml"/><Relationship Id="rId19" Type="http://schemas.openxmlformats.org/officeDocument/2006/relationships/image" Target="../media/image164.png"/><Relationship Id="rId4" Type="http://schemas.openxmlformats.org/officeDocument/2006/relationships/customXml" Target="../ink/ink116.xml"/><Relationship Id="rId9" Type="http://schemas.openxmlformats.org/officeDocument/2006/relationships/image" Target="../media/image159.png"/><Relationship Id="rId14" Type="http://schemas.openxmlformats.org/officeDocument/2006/relationships/customXml" Target="../ink/ink12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6.xml"/><Relationship Id="rId13" Type="http://schemas.openxmlformats.org/officeDocument/2006/relationships/image" Target="../media/image161.png"/><Relationship Id="rId3" Type="http://schemas.openxmlformats.org/officeDocument/2006/relationships/image" Target="../media/image141.png"/><Relationship Id="rId7" Type="http://schemas.openxmlformats.org/officeDocument/2006/relationships/image" Target="../media/image158.png"/><Relationship Id="rId12" Type="http://schemas.openxmlformats.org/officeDocument/2006/relationships/customXml" Target="../ink/ink128.xml"/><Relationship Id="rId17" Type="http://schemas.openxmlformats.org/officeDocument/2006/relationships/image" Target="../media/image167.png"/><Relationship Id="rId2" Type="http://schemas.openxmlformats.org/officeDocument/2006/relationships/notesSlide" Target="../notesSlides/notesSlide52.xml"/><Relationship Id="rId16" Type="http://schemas.openxmlformats.org/officeDocument/2006/relationships/customXml" Target="../ink/ink13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5.xml"/><Relationship Id="rId11" Type="http://schemas.openxmlformats.org/officeDocument/2006/relationships/image" Target="../media/image160.png"/><Relationship Id="rId5" Type="http://schemas.openxmlformats.org/officeDocument/2006/relationships/image" Target="../media/image157.png"/><Relationship Id="rId15" Type="http://schemas.openxmlformats.org/officeDocument/2006/relationships/image" Target="../media/image166.png"/><Relationship Id="rId10" Type="http://schemas.openxmlformats.org/officeDocument/2006/relationships/customXml" Target="../ink/ink127.xml"/><Relationship Id="rId4" Type="http://schemas.openxmlformats.org/officeDocument/2006/relationships/customXml" Target="../ink/ink124.xml"/><Relationship Id="rId9" Type="http://schemas.openxmlformats.org/officeDocument/2006/relationships/image" Target="../media/image159.png"/><Relationship Id="rId14" Type="http://schemas.openxmlformats.org/officeDocument/2006/relationships/customXml" Target="../ink/ink1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customXml" Target="../ink/ink1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png"/><Relationship Id="rId4" Type="http://schemas.openxmlformats.org/officeDocument/2006/relationships/customXml" Target="../ink/ink1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png"/><Relationship Id="rId4" Type="http://schemas.openxmlformats.org/officeDocument/2006/relationships/customXml" Target="../ink/ink1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21" Type="http://schemas.openxmlformats.org/officeDocument/2006/relationships/customXml" Target="../ink/ink10.xml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customXml" Target="../ink/ink23.xml"/><Relationship Id="rId50" Type="http://schemas.openxmlformats.org/officeDocument/2006/relationships/image" Target="../media/image30.png"/><Relationship Id="rId55" Type="http://schemas.openxmlformats.org/officeDocument/2006/relationships/customXml" Target="../ink/ink27.xml"/><Relationship Id="rId63" Type="http://schemas.openxmlformats.org/officeDocument/2006/relationships/customXml" Target="../ink/ink3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customXml" Target="../ink/ink18.xml"/><Relationship Id="rId40" Type="http://schemas.openxmlformats.org/officeDocument/2006/relationships/image" Target="../media/image25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34.png"/><Relationship Id="rId66" Type="http://schemas.openxmlformats.org/officeDocument/2006/relationships/image" Target="../media/image38.png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19" Type="http://schemas.openxmlformats.org/officeDocument/2006/relationships/customXml" Target="../ink/ink9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13.xml"/><Relationship Id="rId30" Type="http://schemas.openxmlformats.org/officeDocument/2006/relationships/image" Target="../media/image20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9.png"/><Relationship Id="rId56" Type="http://schemas.openxmlformats.org/officeDocument/2006/relationships/image" Target="../media/image33.png"/><Relationship Id="rId64" Type="http://schemas.openxmlformats.org/officeDocument/2006/relationships/image" Target="../media/image37.png"/><Relationship Id="rId8" Type="http://schemas.openxmlformats.org/officeDocument/2006/relationships/image" Target="../media/image9.png"/><Relationship Id="rId51" Type="http://schemas.openxmlformats.org/officeDocument/2006/relationships/customXml" Target="../ink/ink25.xml"/><Relationship Id="rId3" Type="http://schemas.openxmlformats.org/officeDocument/2006/relationships/customXml" Target="../ink/ink1.xml"/><Relationship Id="rId12" Type="http://schemas.openxmlformats.org/officeDocument/2006/relationships/image" Target="../media/image11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4.png"/><Relationship Id="rId46" Type="http://schemas.openxmlformats.org/officeDocument/2006/relationships/image" Target="../media/image28.png"/><Relationship Id="rId59" Type="http://schemas.openxmlformats.org/officeDocument/2006/relationships/customXml" Target="../ink/ink29.xml"/><Relationship Id="rId20" Type="http://schemas.openxmlformats.org/officeDocument/2006/relationships/image" Target="../media/image15.png"/><Relationship Id="rId41" Type="http://schemas.openxmlformats.org/officeDocument/2006/relationships/customXml" Target="../ink/ink20.xml"/><Relationship Id="rId54" Type="http://schemas.openxmlformats.org/officeDocument/2006/relationships/image" Target="../media/image32.png"/><Relationship Id="rId6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10.png"/><Relationship Id="rId31" Type="http://schemas.openxmlformats.org/officeDocument/2006/relationships/customXml" Target="../ink/ink15.xml"/><Relationship Id="rId44" Type="http://schemas.openxmlformats.org/officeDocument/2006/relationships/image" Target="../media/image27.png"/><Relationship Id="rId52" Type="http://schemas.openxmlformats.org/officeDocument/2006/relationships/image" Target="../media/image31.png"/><Relationship Id="rId60" Type="http://schemas.openxmlformats.org/officeDocument/2006/relationships/image" Target="../media/image35.png"/><Relationship Id="rId65" Type="http://schemas.openxmlformats.org/officeDocument/2006/relationships/customXml" Target="../ink/ink32.xml"/><Relationship Id="rId4" Type="http://schemas.openxmlformats.org/officeDocument/2006/relationships/image" Target="../media/image7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14.png"/><Relationship Id="rId39" Type="http://schemas.openxmlformats.org/officeDocument/2006/relationships/customXml" Target="../ink/ink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847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8"/>
            <a:ext cx="1197929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 err="1">
                <a:solidFill>
                  <a:schemeClr val="bg1"/>
                </a:solidFill>
              </a:rPr>
              <a:t>Οπτικοποίηση</a:t>
            </a:r>
            <a:r>
              <a:rPr lang="el-GR" sz="2400" dirty="0">
                <a:solidFill>
                  <a:schemeClr val="bg1"/>
                </a:solidFill>
              </a:rPr>
              <a:t> δυναμικών γραμμών με ρινίσματα σιδήρου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86031-0F06-130E-1C4E-4C03F490D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18" y="5881450"/>
            <a:ext cx="5258640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(δε φαίνεται η φορά του πεδίου αλλά η διεύθυνση)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276C6-58AA-0469-55D7-13D0F171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18" y="2069916"/>
            <a:ext cx="5258640" cy="34600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F98DCE-6726-E597-CB8D-FFD1A7842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007" y="1394788"/>
            <a:ext cx="5797985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Μαγνητικό Πεδίο ανάμεσα σε αντίθετους πόλους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B1BE29-E532-6D5E-3867-01BB31CCA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951" y="5881270"/>
            <a:ext cx="5797985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(το σχέδιο απεικονίζει και την κατεύθυνση)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8D85E7-EF50-8F24-3DAD-1B692D5B5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256" y="2617526"/>
            <a:ext cx="5003820" cy="23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8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8"/>
            <a:ext cx="1197929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 err="1">
                <a:solidFill>
                  <a:schemeClr val="bg1"/>
                </a:solidFill>
              </a:rPr>
              <a:t>Οπτικοποίηση</a:t>
            </a:r>
            <a:r>
              <a:rPr lang="el-GR" sz="2400" dirty="0">
                <a:solidFill>
                  <a:schemeClr val="bg1"/>
                </a:solidFill>
              </a:rPr>
              <a:t> δυναμικών γραμμών με ρινίσματα σιδήρου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86031-0F06-130E-1C4E-4C03F490D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18" y="5881450"/>
            <a:ext cx="5258640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(δε φαίνεται η φορά του πεδίου αλλά η διεύθυνση)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E807C4-A582-1542-61A1-4D163F806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51" y="2584677"/>
            <a:ext cx="5797986" cy="23886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F98DCE-6726-E597-CB8D-FFD1A7842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007" y="1394788"/>
            <a:ext cx="5797985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Μαγνητικό Πεδίο ανάμεσα σε όμοιους πόλους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B1BE29-E532-6D5E-3867-01BB31CCA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951" y="5881270"/>
            <a:ext cx="5797985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(το σχέδιο απεικονίζει και την κατεύθυνση)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9449B-9C3F-78BB-FB8A-67F3AB6C9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34" y="2072366"/>
            <a:ext cx="4755782" cy="33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52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8"/>
            <a:ext cx="1197929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 err="1">
                <a:solidFill>
                  <a:schemeClr val="bg1"/>
                </a:solidFill>
              </a:rPr>
              <a:t>Οπτικοποίηση</a:t>
            </a:r>
            <a:r>
              <a:rPr lang="el-GR" sz="2400" dirty="0">
                <a:solidFill>
                  <a:schemeClr val="bg1"/>
                </a:solidFill>
              </a:rPr>
              <a:t> δυναμικών γραμμών με ρινίσματα σιδήρου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86031-0F06-130E-1C4E-4C03F490D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18" y="5881450"/>
            <a:ext cx="5258640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(δε φαίνεται η φορά του πεδίου αλλά η διεύθυνση)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F98DCE-6726-E597-CB8D-FFD1A7842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007" y="1394788"/>
            <a:ext cx="5797985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Μαγνητικό Πεδίο για Πεταλοειδή Μαγνήτη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B1BE29-E532-6D5E-3867-01BB31CCA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951" y="5881270"/>
            <a:ext cx="5797985" cy="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(το σχέδιο απεικονίζει και την κατεύθυνση)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29F51-76E6-5CCC-DA87-B1220E4F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18" y="2173778"/>
            <a:ext cx="5258640" cy="3252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4B347-3D4F-6516-24D2-90635462F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81398" y="1990117"/>
            <a:ext cx="2763408" cy="37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68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8"/>
            <a:ext cx="1197929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Ομογενές Μαγνητικό Πεδίο: </a:t>
            </a:r>
            <a:r>
              <a:rPr lang="el-GR" sz="2400" dirty="0" err="1">
                <a:solidFill>
                  <a:schemeClr val="bg1"/>
                </a:solidFill>
              </a:rPr>
              <a:t>Ισαπέχουσες</a:t>
            </a:r>
            <a:r>
              <a:rPr lang="el-GR" sz="2400" dirty="0">
                <a:solidFill>
                  <a:schemeClr val="bg1"/>
                </a:solidFill>
              </a:rPr>
              <a:t> και παράλληλες δυναμικές γραμμές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6DA90A2-8AD3-F6E2-9F21-E64F8F2F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56784" y="1641830"/>
            <a:ext cx="38100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8087CE-010B-7EE7-2799-A2C1F168DAA8}"/>
              </a:ext>
            </a:extLst>
          </p:cNvPr>
          <p:cNvSpPr/>
          <p:nvPr/>
        </p:nvSpPr>
        <p:spPr>
          <a:xfrm>
            <a:off x="5848213" y="3389804"/>
            <a:ext cx="1078860" cy="1248255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79646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9"/>
            <a:ext cx="11979298" cy="6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Μαγνητικό Πεδίο της Γης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4C6D9EA2-35ED-E116-3B88-EDD0A00B9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4" y="2042017"/>
            <a:ext cx="5424624" cy="304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F8F19CA-65B4-EA57-1B9D-11FD371C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59" y="2067279"/>
            <a:ext cx="5372375" cy="302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9801D5-3C26-710E-AE0C-2AD3115BB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36" y="5276685"/>
            <a:ext cx="11446445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 ένταση του Μαγνητικού Πεδίο της Γης στην επιφάνεια της Γης είναι περίπου: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25μΤ – 65μΤ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0.25 – 0.65 </a:t>
            </a:r>
            <a:r>
              <a:rPr lang="en-US" sz="2400" dirty="0">
                <a:solidFill>
                  <a:schemeClr val="bg1"/>
                </a:solidFill>
              </a:rPr>
              <a:t>G (Gauss) 	(1T = 10.000 G)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1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9"/>
            <a:ext cx="11979298" cy="6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Μαγνητικό Πεδίο της Γης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438A51B-9A28-F491-F6F9-449A220E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04" y="1624869"/>
            <a:ext cx="4496348" cy="44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ABAE29-AAA6-379E-054E-436D7EF72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838" y="5233131"/>
            <a:ext cx="5677173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Ερώτηση: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Γιατί στο Βόρειο Γεωγραφικό Πόλο της Γης, υπάρχει ο Νότιος Μαγνητικός Πόλος;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CF74BD30-A645-2611-FB0F-59287165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50" y="1624869"/>
            <a:ext cx="4323551" cy="353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24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9"/>
            <a:ext cx="11979298" cy="6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Μαγνητικό Πεδίο της Γης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ABAE29-AAA6-379E-054E-436D7EF72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838" y="5233131"/>
            <a:ext cx="5677173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Ερώτηση: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Γιατί στο Βόρειο Γεωγραφικό Πόλο της Γης, υπάρχει ο Νότιος Μαγνητικός Πόλος;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CF74BD30-A645-2611-FB0F-59287165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50" y="1624869"/>
            <a:ext cx="4323551" cy="353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14BF6A4B-7D42-BD2A-23FA-3C05EC32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8" y="1634561"/>
            <a:ext cx="4442487" cy="41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6565B3-C2E2-B359-90A2-FB5AE80EB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34" y="5863338"/>
            <a:ext cx="5677173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Πυξίδα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Μαγνητική βελόνα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0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και Ηλεκτρικό Ρεύμα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9"/>
            <a:ext cx="11979298" cy="6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Πείραμα του </a:t>
            </a:r>
            <a:r>
              <a:rPr lang="en-US" sz="2400" dirty="0">
                <a:solidFill>
                  <a:schemeClr val="bg1"/>
                </a:solidFill>
              </a:rPr>
              <a:t>Oersted</a:t>
            </a:r>
            <a:r>
              <a:rPr lang="el-GR" sz="2400" dirty="0">
                <a:solidFill>
                  <a:schemeClr val="bg1"/>
                </a:solidFill>
              </a:rPr>
              <a:t> (</a:t>
            </a:r>
            <a:r>
              <a:rPr lang="en-US" sz="2400">
                <a:solidFill>
                  <a:schemeClr val="bg1"/>
                </a:solidFill>
              </a:rPr>
              <a:t>1820</a:t>
            </a:r>
            <a:r>
              <a:rPr lang="el-GR" sz="2400">
                <a:solidFill>
                  <a:schemeClr val="bg1"/>
                </a:solidFill>
              </a:rPr>
              <a:t>)</a:t>
            </a:r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A9EAD12-A45F-DE12-74EF-B6A6D347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84" y="1687159"/>
            <a:ext cx="6929631" cy="389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40" y="5642382"/>
            <a:ext cx="11110943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 μαγνητική βελόνα αρχικά είναι παράλληλη στον ευθύγραμμο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Όταν διαρρέεται από ηλεκτρικό ρεύμα ο αγωγός, στρέφεται η μαγνητική βελόνα.</a:t>
            </a:r>
          </a:p>
        </p:txBody>
      </p:sp>
    </p:spTree>
    <p:extLst>
      <p:ext uri="{BB962C8B-B14F-4D97-AF65-F5344CB8AC3E}">
        <p14:creationId xmlns:p14="http://schemas.microsoft.com/office/powerpoint/2010/main" val="3173263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και Ηλεκτρικό Ρεύμα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9"/>
            <a:ext cx="11979298" cy="6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Πείραμα του </a:t>
            </a:r>
            <a:r>
              <a:rPr lang="en-US" sz="2400" dirty="0">
                <a:solidFill>
                  <a:schemeClr val="bg1"/>
                </a:solidFill>
              </a:rPr>
              <a:t>Oersted</a:t>
            </a:r>
            <a:r>
              <a:rPr lang="el-GR" sz="2400" dirty="0">
                <a:solidFill>
                  <a:schemeClr val="bg1"/>
                </a:solidFill>
              </a:rPr>
              <a:t> (18</a:t>
            </a:r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l-GR" sz="2400" dirty="0">
                <a:solidFill>
                  <a:schemeClr val="bg1"/>
                </a:solidFill>
              </a:rPr>
              <a:t>0)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40" y="5642382"/>
            <a:ext cx="11110943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 μαγνητική βελόνα αρχικά είναι παράλληλη στον ευθύγραμμο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Όταν διαρρέεται από ηλεκτρικό ρεύμα ο αγωγός, στρέφεται η μαγνητική βελόνα.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φορά στρέψης εξαρτάται από τη φορά του ρεύματος.</a:t>
            </a:r>
          </a:p>
        </p:txBody>
      </p:sp>
      <p:pic>
        <p:nvPicPr>
          <p:cNvPr id="2" name="Oersted Experiment">
            <a:hlinkClick r:id="" action="ppaction://media"/>
            <a:extLst>
              <a:ext uri="{FF2B5EF4-FFF2-40B4-BE49-F238E27FC236}">
                <a16:creationId xmlns:a16="http://schemas.microsoft.com/office/drawing/2014/main" id="{29C7E7D7-DDC1-0931-D5BE-536FA80A5F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4852" y="1420533"/>
            <a:ext cx="6750187" cy="379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8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Μαγνητική Δύναμη και Μαγνητικό Πεδίο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1" y="1480730"/>
            <a:ext cx="11979298" cy="6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u="sng" dirty="0">
                <a:solidFill>
                  <a:schemeClr val="bg1"/>
                </a:solidFill>
              </a:rPr>
              <a:t>Πειραματική Επίδειξη στην αίθουσα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Μαγνήτες (</a:t>
            </a:r>
            <a:r>
              <a:rPr lang="el-GR" sz="2400" dirty="0" err="1">
                <a:solidFill>
                  <a:schemeClr val="bg1"/>
                </a:solidFill>
              </a:rPr>
              <a:t>ραβδόμορφος</a:t>
            </a:r>
            <a:r>
              <a:rPr lang="el-GR" sz="2400" dirty="0">
                <a:solidFill>
                  <a:schemeClr val="bg1"/>
                </a:solidFill>
              </a:rPr>
              <a:t>, πεταλοειδής)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Πόλοι Μαγνήτη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Ελκτικές και </a:t>
            </a:r>
            <a:r>
              <a:rPr lang="el-GR" sz="2400" dirty="0" err="1">
                <a:solidFill>
                  <a:schemeClr val="bg1"/>
                </a:solidFill>
              </a:rPr>
              <a:t>Απωστικές</a:t>
            </a:r>
            <a:r>
              <a:rPr lang="el-GR" sz="2400" dirty="0">
                <a:solidFill>
                  <a:schemeClr val="bg1"/>
                </a:solidFill>
              </a:rPr>
              <a:t> Μαγνητικές Δυνάμεις</a:t>
            </a:r>
          </a:p>
          <a:p>
            <a:pPr algn="ctr"/>
            <a:r>
              <a:rPr lang="el-GR" sz="2400" dirty="0" err="1">
                <a:solidFill>
                  <a:schemeClr val="bg1"/>
                </a:solidFill>
              </a:rPr>
              <a:t>Οπτικοποίηση</a:t>
            </a:r>
            <a:r>
              <a:rPr lang="el-GR" sz="2400" dirty="0">
                <a:solidFill>
                  <a:schemeClr val="bg1"/>
                </a:solidFill>
              </a:rPr>
              <a:t> Μαγνητικού Πεδίου (με ειδική συσκευή)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Μαγνητική Βελόνα – Πυξίδα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Επηρεασμός από τοπικό Μαγνητικό Πεδίο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 err="1">
                <a:solidFill>
                  <a:schemeClr val="bg1"/>
                </a:solidFill>
              </a:rPr>
              <a:t>Πολύμετρο</a:t>
            </a:r>
            <a:r>
              <a:rPr lang="el-GR" sz="2400" dirty="0">
                <a:solidFill>
                  <a:schemeClr val="bg1"/>
                </a:solidFill>
              </a:rPr>
              <a:t> (λειτουργία: Βολτόμετρο, Αμπερόμετρο, </a:t>
            </a:r>
            <a:r>
              <a:rPr lang="el-GR" sz="2400" dirty="0" err="1">
                <a:solidFill>
                  <a:schemeClr val="bg1"/>
                </a:solidFill>
              </a:rPr>
              <a:t>Ωμόμετρο</a:t>
            </a:r>
            <a:r>
              <a:rPr lang="el-GR" sz="24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Μετρήσεις: Ηλεκτρική τάση μπαταρίας, Αντίσταση (100Ω)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Συζήτηση για αποκλίσεις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0267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4CFE-56E4-A80A-EDA6-61F208243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251"/>
            <a:ext cx="9144000" cy="923330"/>
          </a:xfrm>
        </p:spPr>
        <p:txBody>
          <a:bodyPr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+mn-lt"/>
              </a:rPr>
              <a:t>ΦΥΣΙΚΗ 86Υ011</a:t>
            </a:r>
            <a:endParaRPr lang="en-1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6560E-06D4-0153-A7C8-D6AB019C8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3059"/>
            <a:ext cx="9144000" cy="885371"/>
          </a:xfrm>
        </p:spPr>
        <p:txBody>
          <a:bodyPr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Εμμανουήλ Πρωτονοτάριος</a:t>
            </a:r>
          </a:p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l-GR" dirty="0">
                <a:solidFill>
                  <a:schemeClr val="bg1"/>
                </a:solidFill>
              </a:rPr>
              <a:t>1</a:t>
            </a:r>
            <a:r>
              <a:rPr lang="el-GR" baseline="30000" dirty="0">
                <a:solidFill>
                  <a:schemeClr val="bg1"/>
                </a:solidFill>
              </a:rPr>
              <a:t>ο</a:t>
            </a:r>
            <a:r>
              <a:rPr lang="el-GR" dirty="0">
                <a:solidFill>
                  <a:schemeClr val="bg1"/>
                </a:solidFill>
              </a:rPr>
              <a:t> Μάθημα</a:t>
            </a:r>
            <a:endParaRPr lang="en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και Ηλεκτρικό Ρεύμα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9"/>
            <a:ext cx="11979298" cy="6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Πείραμα του </a:t>
            </a:r>
            <a:r>
              <a:rPr lang="en-US" sz="2400" dirty="0">
                <a:solidFill>
                  <a:schemeClr val="bg1"/>
                </a:solidFill>
              </a:rPr>
              <a:t>Oersted</a:t>
            </a:r>
            <a:r>
              <a:rPr lang="el-GR" sz="2400" dirty="0">
                <a:solidFill>
                  <a:schemeClr val="bg1"/>
                </a:solidFill>
              </a:rPr>
              <a:t> (18</a:t>
            </a:r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l-GR" sz="2400" dirty="0">
                <a:solidFill>
                  <a:schemeClr val="bg1"/>
                </a:solidFill>
              </a:rPr>
              <a:t>0)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40" y="5642382"/>
            <a:ext cx="11110943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 μαγνητική βελόνα αρχικά είναι παράλληλη στον ευθύγραμμο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Όταν διαρρέεται από ηλεκτρικό ρεύμα ο αγωγός, στρέφεται η μαγνητική βελόνα.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φορά στρέψης εξαρτάται από το σημείο στο οποίο βρίσκεται η μαγνητική βελόνα.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C3CD510-5089-2B01-3826-F1A6B3BA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26" y="1616646"/>
            <a:ext cx="4710147" cy="353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79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Ευθύγραμμου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80" y="5361773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u="sng" dirty="0">
                <a:solidFill>
                  <a:schemeClr val="bg1"/>
                </a:solidFill>
              </a:rPr>
              <a:t>Μαγνητικές Δυναμικές Γραμμές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Ομόκεντροι κύκλοι σε επίπεδο κάθετο στον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Το κέντρο των κύκλων είναι πάνω στον αγωγό.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4543D26-2288-D563-5FE2-0660D6FC0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47" y="1242862"/>
            <a:ext cx="7100305" cy="39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7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Ευθύγραμμου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0" y="4703932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Επιλέγουμε ένα επίπεδο κάθετο στον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πυκνότητα των δυναμικών γραμμών ελαττώνεται όσο μεγαλώνει η απόσταση.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Άρα η ένταση εξασθενεί όσο απομακρυνόμαστε από τον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Το μαγνητικό πεδίο είναι εφαπτόμενο σε κύκλο με κέντρο το σημείο διέλευσης του αγωγού.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Στον ίδιο κύκλο το μέτρο της έντασης είναι σταθερό.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97643AC6-13C6-A216-5797-5A38D18A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65" y="1005811"/>
            <a:ext cx="5179407" cy="34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BDE77C-F259-11C3-402E-0CA7151AAE56}"/>
                  </a:ext>
                </a:extLst>
              </p14:cNvPr>
              <p14:cNvContentPartPr/>
              <p14:nvPr/>
            </p14:nvContentPartPr>
            <p14:xfrm>
              <a:off x="4847594" y="2973890"/>
              <a:ext cx="69840" cy="4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BDE77C-F259-11C3-402E-0CA7151AAE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29594" y="2955759"/>
                <a:ext cx="105480" cy="855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833B6AB-B0A7-C9E4-DAD3-D21F363BA050}"/>
              </a:ext>
            </a:extLst>
          </p:cNvPr>
          <p:cNvGrpSpPr/>
          <p:nvPr/>
        </p:nvGrpSpPr>
        <p:grpSpPr>
          <a:xfrm>
            <a:off x="4156754" y="3004130"/>
            <a:ext cx="864720" cy="1187280"/>
            <a:chOff x="4156754" y="3004130"/>
            <a:chExt cx="864720" cy="118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13368B7-C3B6-762D-1EE4-851C9C84E8F8}"/>
                    </a:ext>
                  </a:extLst>
                </p14:cNvPr>
                <p14:cNvContentPartPr/>
                <p14:nvPr/>
              </p14:nvContentPartPr>
              <p14:xfrm>
                <a:off x="4864514" y="3004130"/>
                <a:ext cx="27720" cy="792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3368B7-C3B6-762D-1EE4-851C9C84E8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46514" y="2986122"/>
                  <a:ext cx="63360" cy="828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2EDCCBF-C0B6-8F32-8325-9C65F6B5EC72}"/>
                    </a:ext>
                  </a:extLst>
                </p14:cNvPr>
                <p14:cNvContentPartPr/>
                <p14:nvPr/>
              </p14:nvContentPartPr>
              <p14:xfrm>
                <a:off x="4768754" y="3593450"/>
                <a:ext cx="252720" cy="233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2EDCCBF-C0B6-8F32-8325-9C65F6B5EC7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50754" y="3575450"/>
                  <a:ext cx="2883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A825CF-4658-5BD9-52FA-5076442AABF4}"/>
                    </a:ext>
                  </a:extLst>
                </p14:cNvPr>
                <p14:cNvContentPartPr/>
                <p14:nvPr/>
              </p14:nvContentPartPr>
              <p14:xfrm>
                <a:off x="4332434" y="3878210"/>
                <a:ext cx="19440" cy="313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A825CF-4658-5BD9-52FA-5076442AABF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14761" y="3860210"/>
                  <a:ext cx="54432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A8F3187-8EFF-B9BF-D559-7A3DF697DD4C}"/>
                    </a:ext>
                  </a:extLst>
                </p14:cNvPr>
                <p14:cNvContentPartPr/>
                <p14:nvPr/>
              </p14:nvContentPartPr>
              <p14:xfrm>
                <a:off x="4303634" y="3874250"/>
                <a:ext cx="206640" cy="312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A8F3187-8EFF-B9BF-D559-7A3DF697DD4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85665" y="3856250"/>
                  <a:ext cx="242218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37DADDA-CFC3-1888-B0CF-A2D136C2D64B}"/>
                    </a:ext>
                  </a:extLst>
                </p14:cNvPr>
                <p14:cNvContentPartPr/>
                <p14:nvPr/>
              </p14:nvContentPartPr>
              <p14:xfrm>
                <a:off x="4156754" y="3673370"/>
                <a:ext cx="271440" cy="8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37DADDA-CFC3-1888-B0CF-A2D136C2D64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38754" y="3655370"/>
                  <a:ext cx="307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987A539-4FE4-B688-6FAC-B9373742EE46}"/>
                    </a:ext>
                  </a:extLst>
                </p14:cNvPr>
                <p14:cNvContentPartPr/>
                <p14:nvPr/>
              </p14:nvContentPartPr>
              <p14:xfrm>
                <a:off x="4396514" y="3616490"/>
                <a:ext cx="94680" cy="144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987A539-4FE4-B688-6FAC-B9373742EE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78514" y="3598490"/>
                  <a:ext cx="130320" cy="18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8C2975-4B04-A5E5-D34A-0225DD8253D9}"/>
              </a:ext>
            </a:extLst>
          </p:cNvPr>
          <p:cNvGrpSpPr/>
          <p:nvPr/>
        </p:nvGrpSpPr>
        <p:grpSpPr>
          <a:xfrm>
            <a:off x="5571914" y="2802169"/>
            <a:ext cx="618480" cy="1572477"/>
            <a:chOff x="5571914" y="2802170"/>
            <a:chExt cx="618480" cy="11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97F8B1D-F009-193C-4921-CA88CDD78F6C}"/>
                    </a:ext>
                  </a:extLst>
                </p14:cNvPr>
                <p14:cNvContentPartPr/>
                <p14:nvPr/>
              </p14:nvContentPartPr>
              <p14:xfrm>
                <a:off x="5638874" y="2802170"/>
                <a:ext cx="40320" cy="1154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97F8B1D-F009-193C-4921-CA88CDD78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20874" y="2788861"/>
                  <a:ext cx="75960" cy="1180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5DBCDFD-D590-79DC-D148-2E3240BA76A4}"/>
                    </a:ext>
                  </a:extLst>
                </p14:cNvPr>
                <p14:cNvContentPartPr/>
                <p14:nvPr/>
              </p14:nvContentPartPr>
              <p14:xfrm>
                <a:off x="5571914" y="3701090"/>
                <a:ext cx="221040" cy="263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5DBCDFD-D590-79DC-D148-2E3240BA76A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53914" y="3687767"/>
                  <a:ext cx="256680" cy="2898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1CF7BFA-290F-1302-86F9-686BD93EB22E}"/>
                    </a:ext>
                  </a:extLst>
                </p14:cNvPr>
                <p14:cNvContentPartPr/>
                <p14:nvPr/>
              </p14:nvContentPartPr>
              <p14:xfrm>
                <a:off x="5904194" y="3612530"/>
                <a:ext cx="10800" cy="266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1CF7BFA-290F-1302-86F9-686BD93EB22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86194" y="3599210"/>
                  <a:ext cx="46440" cy="2927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3EE3A39-E526-049D-20F3-1667A661BFC3}"/>
                    </a:ext>
                  </a:extLst>
                </p14:cNvPr>
                <p14:cNvContentPartPr/>
                <p14:nvPr/>
              </p14:nvContentPartPr>
              <p14:xfrm>
                <a:off x="5905634" y="3609650"/>
                <a:ext cx="174600" cy="293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3EE3A39-E526-049D-20F3-1667A661BF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87634" y="3596346"/>
                  <a:ext cx="210240" cy="3201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298EAAA-193A-F3B9-7818-42ABB15F22AC}"/>
                    </a:ext>
                  </a:extLst>
                </p14:cNvPr>
                <p14:cNvContentPartPr/>
                <p14:nvPr/>
              </p14:nvContentPartPr>
              <p14:xfrm>
                <a:off x="6175634" y="3728810"/>
                <a:ext cx="14760" cy="140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298EAAA-193A-F3B9-7818-42ABB15F22A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57184" y="3715489"/>
                  <a:ext cx="51291" cy="1667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B0B6049-A9D1-F69A-C130-7634389E4B0D}"/>
                    </a:ext>
                  </a:extLst>
                </p14:cNvPr>
                <p14:cNvContentPartPr/>
                <p14:nvPr/>
              </p14:nvContentPartPr>
              <p14:xfrm>
                <a:off x="5760194" y="3461690"/>
                <a:ext cx="303840" cy="33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B0B6049-A9D1-F69A-C130-7634389E4B0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2194" y="3448404"/>
                  <a:ext cx="339480" cy="59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250823A-9AF7-D21A-B34C-4B0A7100CD4A}"/>
                    </a:ext>
                  </a:extLst>
                </p14:cNvPr>
                <p14:cNvContentPartPr/>
                <p14:nvPr/>
              </p14:nvContentPartPr>
              <p14:xfrm>
                <a:off x="5961434" y="3427850"/>
                <a:ext cx="135000" cy="154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250823A-9AF7-D21A-B34C-4B0A7100CD4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43434" y="3414536"/>
                  <a:ext cx="170640" cy="18080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A1504C4-038A-1A7E-E5F1-28AC527DC3C3}"/>
                  </a:ext>
                </a:extLst>
              </p14:cNvPr>
              <p14:cNvContentPartPr/>
              <p14:nvPr/>
            </p14:nvContentPartPr>
            <p14:xfrm>
              <a:off x="4594154" y="4103930"/>
              <a:ext cx="155160" cy="20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A1504C4-038A-1A7E-E5F1-28AC527DC3C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76154" y="4085961"/>
                <a:ext cx="190800" cy="241498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DA92EDCD-09A9-1303-238C-C00E295EBAAB}"/>
              </a:ext>
            </a:extLst>
          </p:cNvPr>
          <p:cNvGrpSpPr/>
          <p:nvPr/>
        </p:nvGrpSpPr>
        <p:grpSpPr>
          <a:xfrm>
            <a:off x="6529874" y="884810"/>
            <a:ext cx="780480" cy="1050480"/>
            <a:chOff x="6529874" y="884810"/>
            <a:chExt cx="780480" cy="105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F71EE24-0805-1267-CF3F-5FFCF2021C6B}"/>
                    </a:ext>
                  </a:extLst>
                </p14:cNvPr>
                <p14:cNvContentPartPr/>
                <p14:nvPr/>
              </p14:nvContentPartPr>
              <p14:xfrm>
                <a:off x="6842714" y="1892450"/>
                <a:ext cx="22680" cy="42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F71EE24-0805-1267-CF3F-5FFCF2021C6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24714" y="1874297"/>
                  <a:ext cx="58320" cy="787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1BFBCEB-C54F-16BA-E751-83B0C52AC327}"/>
                    </a:ext>
                  </a:extLst>
                </p14:cNvPr>
                <p14:cNvContentPartPr/>
                <p14:nvPr/>
              </p14:nvContentPartPr>
              <p14:xfrm>
                <a:off x="6580634" y="1143290"/>
                <a:ext cx="290160" cy="789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1BFBCEB-C54F-16BA-E751-83B0C52AC32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562634" y="1125290"/>
                  <a:ext cx="32580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6861670-BD2D-D61F-DB03-EA843D827082}"/>
                    </a:ext>
                  </a:extLst>
                </p14:cNvPr>
                <p14:cNvContentPartPr/>
                <p14:nvPr/>
              </p14:nvContentPartPr>
              <p14:xfrm>
                <a:off x="6529874" y="1127810"/>
                <a:ext cx="186480" cy="164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6861670-BD2D-D61F-DB03-EA843D82708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11874" y="1109810"/>
                  <a:ext cx="2221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BFA8067-940D-040A-EB3D-1C583A84F36F}"/>
                    </a:ext>
                  </a:extLst>
                </p14:cNvPr>
                <p14:cNvContentPartPr/>
                <p14:nvPr/>
              </p14:nvContentPartPr>
              <p14:xfrm>
                <a:off x="6928754" y="1139330"/>
                <a:ext cx="5400" cy="236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BFA8067-940D-040A-EB3D-1C583A84F36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11879" y="1121330"/>
                  <a:ext cx="38813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F5736A0-7B8E-AE1B-EBEC-90AF04C47AAC}"/>
                    </a:ext>
                  </a:extLst>
                </p14:cNvPr>
                <p14:cNvContentPartPr/>
                <p14:nvPr/>
              </p14:nvContentPartPr>
              <p14:xfrm>
                <a:off x="6924794" y="1118450"/>
                <a:ext cx="158760" cy="249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F5736A0-7B8E-AE1B-EBEC-90AF04C47AA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906794" y="1100450"/>
                  <a:ext cx="1944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622C943-113F-4C02-030E-B37C5C21A07A}"/>
                    </a:ext>
                  </a:extLst>
                </p14:cNvPr>
                <p14:cNvContentPartPr/>
                <p14:nvPr/>
              </p14:nvContentPartPr>
              <p14:xfrm>
                <a:off x="7197314" y="1322210"/>
                <a:ext cx="113040" cy="143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622C943-113F-4C02-030E-B37C5C21A07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179314" y="1304210"/>
                  <a:ext cx="1486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406830E-E44E-427B-5EE8-6F31B71D43AF}"/>
                    </a:ext>
                  </a:extLst>
                </p14:cNvPr>
                <p14:cNvContentPartPr/>
                <p14:nvPr/>
              </p14:nvContentPartPr>
              <p14:xfrm>
                <a:off x="6857114" y="884810"/>
                <a:ext cx="330840" cy="173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406830E-E44E-427B-5EE8-6F31B71D43A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39114" y="866810"/>
                  <a:ext cx="366480" cy="208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88396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Ευθύγραμμου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0" y="4703932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Επιλέγουμε ένα επίπεδο κάθετο στον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πυκνότητα των δυναμικών γραμμών ελαττώνεται όσο μεγαλώνει η απόσταση.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Άρα η ένταση εξασθενεί όσο απομακρυνόμαστε από τον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Το μαγνητικό πεδίο είναι εφαπτόμενο σε κύκλο με κέντρο το σημείο διέλευσης του αγωγού.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Στον ίδιο κύκλο το μέτρο της έντασης είναι σταθερό.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97643AC6-13C6-A216-5797-5A38D18A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6" y="1066311"/>
            <a:ext cx="5179407" cy="34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BDE77C-F259-11C3-402E-0CA7151AAE56}"/>
                  </a:ext>
                </a:extLst>
              </p14:cNvPr>
              <p14:cNvContentPartPr/>
              <p14:nvPr/>
            </p14:nvContentPartPr>
            <p14:xfrm>
              <a:off x="1558385" y="3034390"/>
              <a:ext cx="69840" cy="4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BDE77C-F259-11C3-402E-0CA7151AAE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0385" y="3016259"/>
                <a:ext cx="105480" cy="855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833B6AB-B0A7-C9E4-DAD3-D21F363BA050}"/>
              </a:ext>
            </a:extLst>
          </p:cNvPr>
          <p:cNvGrpSpPr/>
          <p:nvPr/>
        </p:nvGrpSpPr>
        <p:grpSpPr>
          <a:xfrm>
            <a:off x="867545" y="3064630"/>
            <a:ext cx="864720" cy="1187280"/>
            <a:chOff x="4156754" y="3004130"/>
            <a:chExt cx="864720" cy="118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13368B7-C3B6-762D-1EE4-851C9C84E8F8}"/>
                    </a:ext>
                  </a:extLst>
                </p14:cNvPr>
                <p14:cNvContentPartPr/>
                <p14:nvPr/>
              </p14:nvContentPartPr>
              <p14:xfrm>
                <a:off x="4864514" y="3004130"/>
                <a:ext cx="27720" cy="792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13368B7-C3B6-762D-1EE4-851C9C84E8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46514" y="2986122"/>
                  <a:ext cx="63360" cy="828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2EDCCBF-C0B6-8F32-8325-9C65F6B5EC72}"/>
                    </a:ext>
                  </a:extLst>
                </p14:cNvPr>
                <p14:cNvContentPartPr/>
                <p14:nvPr/>
              </p14:nvContentPartPr>
              <p14:xfrm>
                <a:off x="4768754" y="3593450"/>
                <a:ext cx="252720" cy="233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2EDCCBF-C0B6-8F32-8325-9C65F6B5EC7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50754" y="3575450"/>
                  <a:ext cx="2883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A825CF-4658-5BD9-52FA-5076442AABF4}"/>
                    </a:ext>
                  </a:extLst>
                </p14:cNvPr>
                <p14:cNvContentPartPr/>
                <p14:nvPr/>
              </p14:nvContentPartPr>
              <p14:xfrm>
                <a:off x="4332434" y="3878210"/>
                <a:ext cx="19440" cy="313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A825CF-4658-5BD9-52FA-5076442AABF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14761" y="3860210"/>
                  <a:ext cx="54432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A8F3187-8EFF-B9BF-D559-7A3DF697DD4C}"/>
                    </a:ext>
                  </a:extLst>
                </p14:cNvPr>
                <p14:cNvContentPartPr/>
                <p14:nvPr/>
              </p14:nvContentPartPr>
              <p14:xfrm>
                <a:off x="4303634" y="3874250"/>
                <a:ext cx="206640" cy="312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A8F3187-8EFF-B9BF-D559-7A3DF697DD4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85665" y="3856250"/>
                  <a:ext cx="242218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37DADDA-CFC3-1888-B0CF-A2D136C2D64B}"/>
                    </a:ext>
                  </a:extLst>
                </p14:cNvPr>
                <p14:cNvContentPartPr/>
                <p14:nvPr/>
              </p14:nvContentPartPr>
              <p14:xfrm>
                <a:off x="4156754" y="3673370"/>
                <a:ext cx="271440" cy="8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37DADDA-CFC3-1888-B0CF-A2D136C2D64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38754" y="3655370"/>
                  <a:ext cx="307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987A539-4FE4-B688-6FAC-B9373742EE46}"/>
                    </a:ext>
                  </a:extLst>
                </p14:cNvPr>
                <p14:cNvContentPartPr/>
                <p14:nvPr/>
              </p14:nvContentPartPr>
              <p14:xfrm>
                <a:off x="4396514" y="3616490"/>
                <a:ext cx="94680" cy="144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987A539-4FE4-B688-6FAC-B9373742EE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78514" y="3598490"/>
                  <a:ext cx="130320" cy="18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8C2975-4B04-A5E5-D34A-0225DD8253D9}"/>
              </a:ext>
            </a:extLst>
          </p:cNvPr>
          <p:cNvGrpSpPr/>
          <p:nvPr/>
        </p:nvGrpSpPr>
        <p:grpSpPr>
          <a:xfrm>
            <a:off x="2282705" y="2862669"/>
            <a:ext cx="618480" cy="1572477"/>
            <a:chOff x="5571914" y="2802170"/>
            <a:chExt cx="618480" cy="11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97F8B1D-F009-193C-4921-CA88CDD78F6C}"/>
                    </a:ext>
                  </a:extLst>
                </p14:cNvPr>
                <p14:cNvContentPartPr/>
                <p14:nvPr/>
              </p14:nvContentPartPr>
              <p14:xfrm>
                <a:off x="5638874" y="2802170"/>
                <a:ext cx="40320" cy="1154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97F8B1D-F009-193C-4921-CA88CDD78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20874" y="2788861"/>
                  <a:ext cx="75960" cy="1180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5DBCDFD-D590-79DC-D148-2E3240BA76A4}"/>
                    </a:ext>
                  </a:extLst>
                </p14:cNvPr>
                <p14:cNvContentPartPr/>
                <p14:nvPr/>
              </p14:nvContentPartPr>
              <p14:xfrm>
                <a:off x="5571914" y="3701090"/>
                <a:ext cx="221040" cy="263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5DBCDFD-D590-79DC-D148-2E3240BA76A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53914" y="3687767"/>
                  <a:ext cx="256680" cy="2898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1CF7BFA-290F-1302-86F9-686BD93EB22E}"/>
                    </a:ext>
                  </a:extLst>
                </p14:cNvPr>
                <p14:cNvContentPartPr/>
                <p14:nvPr/>
              </p14:nvContentPartPr>
              <p14:xfrm>
                <a:off x="5904194" y="3612530"/>
                <a:ext cx="10800" cy="266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1CF7BFA-290F-1302-86F9-686BD93EB22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86194" y="3599210"/>
                  <a:ext cx="46440" cy="2927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3EE3A39-E526-049D-20F3-1667A661BFC3}"/>
                    </a:ext>
                  </a:extLst>
                </p14:cNvPr>
                <p14:cNvContentPartPr/>
                <p14:nvPr/>
              </p14:nvContentPartPr>
              <p14:xfrm>
                <a:off x="5905634" y="3609650"/>
                <a:ext cx="174600" cy="293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3EE3A39-E526-049D-20F3-1667A661BF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87634" y="3596346"/>
                  <a:ext cx="210240" cy="3201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298EAAA-193A-F3B9-7818-42ABB15F22AC}"/>
                    </a:ext>
                  </a:extLst>
                </p14:cNvPr>
                <p14:cNvContentPartPr/>
                <p14:nvPr/>
              </p14:nvContentPartPr>
              <p14:xfrm>
                <a:off x="6175634" y="3728810"/>
                <a:ext cx="14760" cy="140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298EAAA-193A-F3B9-7818-42ABB15F22A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57184" y="3715489"/>
                  <a:ext cx="51291" cy="1667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B0B6049-A9D1-F69A-C130-7634389E4B0D}"/>
                    </a:ext>
                  </a:extLst>
                </p14:cNvPr>
                <p14:cNvContentPartPr/>
                <p14:nvPr/>
              </p14:nvContentPartPr>
              <p14:xfrm>
                <a:off x="5760194" y="3461690"/>
                <a:ext cx="303840" cy="33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B0B6049-A9D1-F69A-C130-7634389E4B0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2194" y="3448404"/>
                  <a:ext cx="339480" cy="59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250823A-9AF7-D21A-B34C-4B0A7100CD4A}"/>
                    </a:ext>
                  </a:extLst>
                </p14:cNvPr>
                <p14:cNvContentPartPr/>
                <p14:nvPr/>
              </p14:nvContentPartPr>
              <p14:xfrm>
                <a:off x="5961434" y="3427850"/>
                <a:ext cx="135000" cy="154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250823A-9AF7-D21A-B34C-4B0A7100CD4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43434" y="3414536"/>
                  <a:ext cx="170640" cy="18080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A1504C4-038A-1A7E-E5F1-28AC527DC3C3}"/>
                  </a:ext>
                </a:extLst>
              </p14:cNvPr>
              <p14:cNvContentPartPr/>
              <p14:nvPr/>
            </p14:nvContentPartPr>
            <p14:xfrm>
              <a:off x="1304945" y="4164430"/>
              <a:ext cx="155160" cy="20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A1504C4-038A-1A7E-E5F1-28AC527DC3C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86945" y="4146461"/>
                <a:ext cx="190800" cy="241498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DA92EDCD-09A9-1303-238C-C00E295EBAAB}"/>
              </a:ext>
            </a:extLst>
          </p:cNvPr>
          <p:cNvGrpSpPr/>
          <p:nvPr/>
        </p:nvGrpSpPr>
        <p:grpSpPr>
          <a:xfrm>
            <a:off x="3240665" y="945310"/>
            <a:ext cx="780480" cy="1050480"/>
            <a:chOff x="6529874" y="884810"/>
            <a:chExt cx="780480" cy="105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F71EE24-0805-1267-CF3F-5FFCF2021C6B}"/>
                    </a:ext>
                  </a:extLst>
                </p14:cNvPr>
                <p14:cNvContentPartPr/>
                <p14:nvPr/>
              </p14:nvContentPartPr>
              <p14:xfrm>
                <a:off x="6842714" y="1892450"/>
                <a:ext cx="22680" cy="42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F71EE24-0805-1267-CF3F-5FFCF2021C6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24714" y="1874297"/>
                  <a:ext cx="58320" cy="787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1BFBCEB-C54F-16BA-E751-83B0C52AC327}"/>
                    </a:ext>
                  </a:extLst>
                </p14:cNvPr>
                <p14:cNvContentPartPr/>
                <p14:nvPr/>
              </p14:nvContentPartPr>
              <p14:xfrm>
                <a:off x="6580634" y="1143290"/>
                <a:ext cx="290160" cy="789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1BFBCEB-C54F-16BA-E751-83B0C52AC32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562634" y="1125290"/>
                  <a:ext cx="32580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6861670-BD2D-D61F-DB03-EA843D827082}"/>
                    </a:ext>
                  </a:extLst>
                </p14:cNvPr>
                <p14:cNvContentPartPr/>
                <p14:nvPr/>
              </p14:nvContentPartPr>
              <p14:xfrm>
                <a:off x="6529874" y="1127810"/>
                <a:ext cx="186480" cy="164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6861670-BD2D-D61F-DB03-EA843D82708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11874" y="1109810"/>
                  <a:ext cx="2221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BFA8067-940D-040A-EB3D-1C583A84F36F}"/>
                    </a:ext>
                  </a:extLst>
                </p14:cNvPr>
                <p14:cNvContentPartPr/>
                <p14:nvPr/>
              </p14:nvContentPartPr>
              <p14:xfrm>
                <a:off x="6928754" y="1139330"/>
                <a:ext cx="5400" cy="236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BFA8067-940D-040A-EB3D-1C583A84F36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11879" y="1121330"/>
                  <a:ext cx="38813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F5736A0-7B8E-AE1B-EBEC-90AF04C47AAC}"/>
                    </a:ext>
                  </a:extLst>
                </p14:cNvPr>
                <p14:cNvContentPartPr/>
                <p14:nvPr/>
              </p14:nvContentPartPr>
              <p14:xfrm>
                <a:off x="6924794" y="1118450"/>
                <a:ext cx="158760" cy="249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F5736A0-7B8E-AE1B-EBEC-90AF04C47AA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906794" y="1100450"/>
                  <a:ext cx="1944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622C943-113F-4C02-030E-B37C5C21A07A}"/>
                    </a:ext>
                  </a:extLst>
                </p14:cNvPr>
                <p14:cNvContentPartPr/>
                <p14:nvPr/>
              </p14:nvContentPartPr>
              <p14:xfrm>
                <a:off x="7197314" y="1322210"/>
                <a:ext cx="113040" cy="143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622C943-113F-4C02-030E-B37C5C21A07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179314" y="1304210"/>
                  <a:ext cx="1486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406830E-E44E-427B-5EE8-6F31B71D43AF}"/>
                    </a:ext>
                  </a:extLst>
                </p14:cNvPr>
                <p14:cNvContentPartPr/>
                <p14:nvPr/>
              </p14:nvContentPartPr>
              <p14:xfrm>
                <a:off x="6857114" y="884810"/>
                <a:ext cx="330840" cy="173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406830E-E44E-427B-5EE8-6F31B71D43A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39114" y="866810"/>
                  <a:ext cx="366480" cy="208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482" name="Picture 2">
            <a:extLst>
              <a:ext uri="{FF2B5EF4-FFF2-40B4-BE49-F238E27FC236}">
                <a16:creationId xmlns:a16="http://schemas.microsoft.com/office/drawing/2014/main" id="{07B9F7BE-B8BB-F19E-0E4C-19A7AC543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74" y="1054302"/>
            <a:ext cx="5130392" cy="33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992FC-3D63-EAC7-9C63-90F1A49195CE}"/>
              </a:ext>
            </a:extLst>
          </p:cNvPr>
          <p:cNvSpPr/>
          <p:nvPr/>
        </p:nvSpPr>
        <p:spPr>
          <a:xfrm>
            <a:off x="9209784" y="888086"/>
            <a:ext cx="2407701" cy="658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7F6D63-B544-92DA-3681-3706FB2710BB}"/>
              </a:ext>
            </a:extLst>
          </p:cNvPr>
          <p:cNvSpPr/>
          <p:nvPr/>
        </p:nvSpPr>
        <p:spPr>
          <a:xfrm>
            <a:off x="6590147" y="3175050"/>
            <a:ext cx="465972" cy="3899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05C3E4-2075-B67C-9B8D-91A7A3C61FAC}"/>
              </a:ext>
            </a:extLst>
          </p:cNvPr>
          <p:cNvGrpSpPr/>
          <p:nvPr/>
        </p:nvGrpSpPr>
        <p:grpSpPr>
          <a:xfrm>
            <a:off x="6987529" y="2162675"/>
            <a:ext cx="658080" cy="1050480"/>
            <a:chOff x="6529874" y="884810"/>
            <a:chExt cx="658080" cy="105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123BCDC-38A4-9CE2-3DF9-706CF1AFC3C9}"/>
                    </a:ext>
                  </a:extLst>
                </p14:cNvPr>
                <p14:cNvContentPartPr/>
                <p14:nvPr/>
              </p14:nvContentPartPr>
              <p14:xfrm>
                <a:off x="6842714" y="1892450"/>
                <a:ext cx="22680" cy="42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123BCDC-38A4-9CE2-3DF9-706CF1AFC3C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24714" y="1874297"/>
                  <a:ext cx="58320" cy="787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A1F2F25-7B89-48D4-75F7-D87F292E2AD1}"/>
                    </a:ext>
                  </a:extLst>
                </p14:cNvPr>
                <p14:cNvContentPartPr/>
                <p14:nvPr/>
              </p14:nvContentPartPr>
              <p14:xfrm>
                <a:off x="6580634" y="1143290"/>
                <a:ext cx="290160" cy="789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A1F2F25-7B89-48D4-75F7-D87F292E2AD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562634" y="1125290"/>
                  <a:ext cx="32580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A59833E-38A9-F3C4-75AA-313B64F7C129}"/>
                    </a:ext>
                  </a:extLst>
                </p14:cNvPr>
                <p14:cNvContentPartPr/>
                <p14:nvPr/>
              </p14:nvContentPartPr>
              <p14:xfrm>
                <a:off x="6529874" y="1127810"/>
                <a:ext cx="186480" cy="164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A59833E-38A9-F3C4-75AA-313B64F7C12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11874" y="1109810"/>
                  <a:ext cx="2221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C8940D5-8753-C0D7-F8AF-6769681357A3}"/>
                    </a:ext>
                  </a:extLst>
                </p14:cNvPr>
                <p14:cNvContentPartPr/>
                <p14:nvPr/>
              </p14:nvContentPartPr>
              <p14:xfrm>
                <a:off x="6928754" y="1139330"/>
                <a:ext cx="5400" cy="236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C8940D5-8753-C0D7-F8AF-6769681357A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11879" y="1121330"/>
                  <a:ext cx="38813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DB82A03-B1D5-D7A7-D389-67316DDCC517}"/>
                    </a:ext>
                  </a:extLst>
                </p14:cNvPr>
                <p14:cNvContentPartPr/>
                <p14:nvPr/>
              </p14:nvContentPartPr>
              <p14:xfrm>
                <a:off x="6924794" y="1118450"/>
                <a:ext cx="158760" cy="249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DB82A03-B1D5-D7A7-D389-67316DDCC51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906794" y="1100450"/>
                  <a:ext cx="1944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AA9E252-40C9-4C21-9C0C-DD94D62C77CF}"/>
                    </a:ext>
                  </a:extLst>
                </p14:cNvPr>
                <p14:cNvContentPartPr/>
                <p14:nvPr/>
              </p14:nvContentPartPr>
              <p14:xfrm>
                <a:off x="6857114" y="884810"/>
                <a:ext cx="330840" cy="173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AA9E252-40C9-4C21-9C0C-DD94D62C77C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39114" y="866810"/>
                  <a:ext cx="366480" cy="208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7782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Ευθύγραμμου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0" y="5644645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Προσδιορισμός φοράς έντασης μαγνητικού πεδίου ευθύγραμμου ρευματοφόρου αγωγού.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(κανόνας δεξιού χεριού)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FA9D541-A006-8A6E-914E-DDFC8FACA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50" y="1052062"/>
            <a:ext cx="5704700" cy="42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6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Ευθύγραμμου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84D00C-C318-4360-A288-E2B185317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90" y="1243684"/>
                <a:ext cx="11880620" cy="895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Μαθηματικός Τύπος για τον προσδιορισμό του μέτρου της έντασης Β: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ένταση ηλεκτρικού ρεύματος,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απόσταση από τον αγωγό,</a:t>
                </a:r>
                <a:endParaRPr lang="el-GR" sz="2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l-G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: </a:t>
                </a:r>
                <a:r>
                  <a:rPr lang="el-GR" sz="2400" dirty="0">
                    <a:solidFill>
                      <a:schemeClr val="bg1"/>
                    </a:solidFill>
                  </a:rPr>
                  <a:t>μαγνητική σταθερά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84D00C-C318-4360-A288-E2B185317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690" y="1243684"/>
                <a:ext cx="11880620" cy="895577"/>
              </a:xfrm>
              <a:prstGeom prst="rect">
                <a:avLst/>
              </a:prstGeom>
              <a:blipFill>
                <a:blip r:embed="rId3"/>
                <a:stretch>
                  <a:fillRect t="-5442" b="-2476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366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Κυκλικού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80" y="5361773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u="sng" dirty="0">
                <a:solidFill>
                  <a:schemeClr val="bg1"/>
                </a:solidFill>
              </a:rPr>
              <a:t>Μαγνητικές Δυναμικές Γραμμές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Ομόκεντροι κύκλοι σε επίπεδο κάθετο στον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Δύο ομάδες κύκλων, μία για κάθε σημείο τομής του αγωγού.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776DF602-582E-384A-5B32-6A19E17FC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25" y="1039389"/>
            <a:ext cx="6964350" cy="39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Κυκλικού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80" y="5361773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u="sng" dirty="0">
                <a:solidFill>
                  <a:schemeClr val="bg1"/>
                </a:solidFill>
              </a:rPr>
              <a:t>Μαγνητικές Δυναμικές Γραμμές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Ομόκεντροι κύκλοι σε επίπεδο κάθετο στον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Δύο ομάδες κύκλων, μία για κάθε σημείο τομής του αγωγού.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D8E9C9C8-BCDE-E3A0-22DA-BC8FDA7D4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72" y="1037745"/>
            <a:ext cx="5682656" cy="42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34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3E8D09-9CAF-4B0B-C70B-4908B77F13F2}"/>
              </a:ext>
            </a:extLst>
          </p:cNvPr>
          <p:cNvSpPr/>
          <p:nvPr/>
        </p:nvSpPr>
        <p:spPr>
          <a:xfrm>
            <a:off x="2427436" y="801723"/>
            <a:ext cx="7940150" cy="44973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Κυκλικού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80" y="5361773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u="sng" dirty="0">
                <a:solidFill>
                  <a:schemeClr val="bg1"/>
                </a:solidFill>
              </a:rPr>
              <a:t>Μαγνητικές Δυναμικές Γραμμές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Ομόκεντροι κύκλοι σε επίπεδο κάθετο στον αγωγό.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Δύο ομάδες κύκλων, μία για κάθε σημείο τομής του αγωγού.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12998385-040F-F10D-7D50-0B2E6CA95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25" y="1028069"/>
            <a:ext cx="5807715" cy="400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553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Κυκλικού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0" y="5644645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u="sng" dirty="0">
                <a:solidFill>
                  <a:schemeClr val="bg1"/>
                </a:solidFill>
              </a:rPr>
              <a:t>Ένταση στο κέντρο του κυκλικού αγωγού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Προσδιορισμός φοράς έντασης μαγνητικού πεδίου κυκλικού ρευματοφόρου αγωγού.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(κανόνας δεξιού χεριού)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E9741056-15EF-CDED-542B-A5206E4C0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12" y="1001729"/>
            <a:ext cx="7806356" cy="43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53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Μαγνητική Δύναμη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57" y="1197858"/>
            <a:ext cx="10567177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Όπως και με την ηλεκτρική δύναμη, αντιλαμβανόμαστε ότι κάποια υλικά αλληλοεπιδρούν με μία «αόρατη» δύναμη που είναι διαφορετική από την ηλεκτρική, διότι αφορά σε διαφορετικού είδους σώματα.</a:t>
            </a:r>
          </a:p>
          <a:p>
            <a:endParaRPr lang="el-GR" sz="2400" dirty="0">
              <a:solidFill>
                <a:schemeClr val="bg1"/>
              </a:solidFill>
              <a:effectLst/>
            </a:endParaRPr>
          </a:p>
          <a:p>
            <a:r>
              <a:rPr lang="el-GR" sz="2400" dirty="0">
                <a:solidFill>
                  <a:schemeClr val="bg1"/>
                </a:solidFill>
              </a:rPr>
              <a:t>Ήταν γνωστή από την αρχαιότητα (Θαλής ο </a:t>
            </a:r>
            <a:r>
              <a:rPr lang="el-GR" sz="2400" dirty="0" err="1">
                <a:solidFill>
                  <a:schemeClr val="bg1"/>
                </a:solidFill>
              </a:rPr>
              <a:t>Μιλήσιος</a:t>
            </a:r>
            <a:r>
              <a:rPr lang="el-GR" sz="2400" dirty="0">
                <a:solidFill>
                  <a:schemeClr val="bg1"/>
                </a:solidFill>
              </a:rPr>
              <a:t>, 6</a:t>
            </a:r>
            <a:r>
              <a:rPr lang="el-GR" sz="2400" baseline="30000" dirty="0">
                <a:solidFill>
                  <a:schemeClr val="bg1"/>
                </a:solidFill>
              </a:rPr>
              <a:t>ος</a:t>
            </a:r>
            <a:r>
              <a:rPr lang="el-GR" sz="2400" dirty="0">
                <a:solidFill>
                  <a:schemeClr val="bg1"/>
                </a:solidFill>
              </a:rPr>
              <a:t> αιώνας π.Χ.)</a:t>
            </a:r>
          </a:p>
          <a:p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Επίδειξη μαγνητικής δύναμης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2256124-E0D2-56E0-B247-CFCE9DEB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31" y="4268918"/>
            <a:ext cx="4287707" cy="23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B9E59FC-8530-3322-43A3-C7B0F038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62" y="4268918"/>
            <a:ext cx="4355726" cy="24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2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Κυκλικού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84D00C-C318-4360-A288-E2B185317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90" y="1046331"/>
                <a:ext cx="11880620" cy="895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Μαθηματικός Τύπος για τον προσδιορισμό του μέτρου της έντασης Β</a:t>
                </a: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στο κέντρο του κυκλικού αγωγού: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ένταση ηλεκτρικού ρεύματος,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ακτίνα αγωγού,</a:t>
                </a:r>
                <a:endParaRPr lang="el-GR" sz="2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l-G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: </a:t>
                </a:r>
                <a:r>
                  <a:rPr lang="el-GR" sz="2400" dirty="0">
                    <a:solidFill>
                      <a:schemeClr val="bg1"/>
                    </a:solidFill>
                  </a:rPr>
                  <a:t>μαγνητική σταθερά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84D00C-C318-4360-A288-E2B185317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690" y="1046331"/>
                <a:ext cx="11880620" cy="895577"/>
              </a:xfrm>
              <a:prstGeom prst="rect">
                <a:avLst/>
              </a:prstGeom>
              <a:blipFill>
                <a:blip r:embed="rId3"/>
                <a:stretch>
                  <a:fillRect t="-5442" b="-2884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19EF743-83FD-312E-4F7B-7F2DBF029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90" y="4521841"/>
                <a:ext cx="11880620" cy="895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Σύγκριση με ένταση ευθύγραμμου αγωγού σε ίδια απόσταση</a:t>
                </a:r>
                <a:r>
                  <a:rPr lang="en-US" sz="2400" dirty="0">
                    <a:solidFill>
                      <a:schemeClr val="bg1"/>
                    </a:solidFill>
                  </a:rPr>
                  <a:t> r</a:t>
                </a:r>
                <a:r>
                  <a:rPr lang="el-GR" sz="2400" dirty="0">
                    <a:solidFill>
                      <a:schemeClr val="bg1"/>
                    </a:solidFill>
                  </a:rPr>
                  <a:t>: 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ευθύγραμμου</m:t>
                          </m:r>
                          <m:r>
                            <a:rPr lang="el-G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αγωγού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κυκλικού</m:t>
                          </m:r>
                          <m:r>
                            <a:rPr lang="el-G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αγωγού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(περισσότερο από τρεις φορές πιο ισχυρό)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19EF743-83FD-312E-4F7B-7F2DBF029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690" y="4521841"/>
                <a:ext cx="11880620" cy="895577"/>
              </a:xfrm>
              <a:prstGeom prst="rect">
                <a:avLst/>
              </a:prstGeom>
              <a:blipFill>
                <a:blip r:embed="rId4"/>
                <a:stretch>
                  <a:fillRect t="-5442" b="-1653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330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Κυκλικού Ρευματοφόρου Αγωγού</a:t>
            </a:r>
            <a:endParaRPr lang="en-150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84D00C-C318-4360-A288-E2B185317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90" y="1046331"/>
                <a:ext cx="11880620" cy="895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Πώς θα μπορούσα να ισχυροποιήσω την ένταση του πεδίου?</a:t>
                </a:r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Να τοποθετήσω περισσότερους αγωγούς - σύρματα (</a:t>
                </a:r>
                <a:r>
                  <a:rPr lang="el-GR" sz="2400" i="1" dirty="0">
                    <a:solidFill>
                      <a:schemeClr val="bg1"/>
                    </a:solidFill>
                  </a:rPr>
                  <a:t>Ν</a:t>
                </a:r>
                <a:r>
                  <a:rPr lang="el-GR" sz="2400" dirty="0">
                    <a:solidFill>
                      <a:schemeClr val="bg1"/>
                    </a:solidFill>
                  </a:rPr>
                  <a:t>) στο ίδιο σημείο: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ένταση ηλεκτρικού ρεύματος,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ακτίνα αγωγού,</a:t>
                </a:r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el-GR" sz="2400" dirty="0">
                    <a:solidFill>
                      <a:schemeClr val="bg1"/>
                    </a:solidFill>
                  </a:rPr>
                  <a:t>αριθμός σπειρών</a:t>
                </a:r>
                <a:endParaRPr lang="el-GR" sz="24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l-G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: </a:t>
                </a:r>
                <a:r>
                  <a:rPr lang="el-GR" sz="2400" dirty="0">
                    <a:solidFill>
                      <a:schemeClr val="bg1"/>
                    </a:solidFill>
                  </a:rPr>
                  <a:t>μαγνητική σταθερά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84D00C-C318-4360-A288-E2B185317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690" y="1046331"/>
                <a:ext cx="11880620" cy="895577"/>
              </a:xfrm>
              <a:prstGeom prst="rect">
                <a:avLst/>
              </a:prstGeom>
              <a:blipFill>
                <a:blip r:embed="rId3"/>
                <a:stretch>
                  <a:fillRect t="-5442" b="-3700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6D64F1C8-37D2-9DBA-33D0-0089F4C53E08}"/>
              </a:ext>
            </a:extLst>
          </p:cNvPr>
          <p:cNvSpPr/>
          <p:nvPr/>
        </p:nvSpPr>
        <p:spPr>
          <a:xfrm rot="10800000">
            <a:off x="8801232" y="4817826"/>
            <a:ext cx="2427436" cy="658073"/>
          </a:xfrm>
          <a:prstGeom prst="ellipse">
            <a:avLst/>
          </a:prstGeom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EA8D96-D138-02DF-CD3F-7B299AEBF8AB}"/>
              </a:ext>
            </a:extLst>
          </p:cNvPr>
          <p:cNvSpPr/>
          <p:nvPr/>
        </p:nvSpPr>
        <p:spPr>
          <a:xfrm rot="10800000">
            <a:off x="8801232" y="4715314"/>
            <a:ext cx="2427436" cy="658073"/>
          </a:xfrm>
          <a:prstGeom prst="ellipse">
            <a:avLst/>
          </a:prstGeom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A4825D-A3C5-DE0B-868A-AADC15AF0BB2}"/>
              </a:ext>
            </a:extLst>
          </p:cNvPr>
          <p:cNvSpPr/>
          <p:nvPr/>
        </p:nvSpPr>
        <p:spPr>
          <a:xfrm rot="10800000">
            <a:off x="8801232" y="4602051"/>
            <a:ext cx="2427436" cy="658073"/>
          </a:xfrm>
          <a:prstGeom prst="ellipse">
            <a:avLst/>
          </a:prstGeom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4B26FE-7700-AAA8-1B89-0030C1F3332B}"/>
              </a:ext>
            </a:extLst>
          </p:cNvPr>
          <p:cNvSpPr/>
          <p:nvPr/>
        </p:nvSpPr>
        <p:spPr>
          <a:xfrm rot="10800000">
            <a:off x="8801232" y="4488789"/>
            <a:ext cx="2427436" cy="658073"/>
          </a:xfrm>
          <a:prstGeom prst="ellipse">
            <a:avLst/>
          </a:prstGeom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B6524F-2BC6-9C14-1326-F2771F4DCD16}"/>
              </a:ext>
            </a:extLst>
          </p:cNvPr>
          <p:cNvSpPr/>
          <p:nvPr/>
        </p:nvSpPr>
        <p:spPr>
          <a:xfrm rot="10800000">
            <a:off x="8801232" y="4375528"/>
            <a:ext cx="2427436" cy="658073"/>
          </a:xfrm>
          <a:prstGeom prst="ellipse">
            <a:avLst/>
          </a:prstGeom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C1D27F-7F58-2B9D-E957-880D00D56ADC}"/>
              </a:ext>
            </a:extLst>
          </p:cNvPr>
          <p:cNvSpPr/>
          <p:nvPr/>
        </p:nvSpPr>
        <p:spPr>
          <a:xfrm rot="10800000">
            <a:off x="8801232" y="4258020"/>
            <a:ext cx="2427436" cy="658073"/>
          </a:xfrm>
          <a:prstGeom prst="ellipse">
            <a:avLst/>
          </a:prstGeom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0850AF-2C88-2C1B-45B8-E6CD2C160F82}"/>
              </a:ext>
            </a:extLst>
          </p:cNvPr>
          <p:cNvGrpSpPr/>
          <p:nvPr/>
        </p:nvGrpSpPr>
        <p:grpSpPr>
          <a:xfrm>
            <a:off x="10000994" y="5516210"/>
            <a:ext cx="1453320" cy="329040"/>
            <a:chOff x="10000994" y="5516210"/>
            <a:chExt cx="1453320" cy="3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AAE27A2-11F1-90AE-06EA-E7E50FE1A7E9}"/>
                    </a:ext>
                  </a:extLst>
                </p14:cNvPr>
                <p14:cNvContentPartPr/>
                <p14:nvPr/>
              </p14:nvContentPartPr>
              <p14:xfrm>
                <a:off x="10000994" y="5685410"/>
                <a:ext cx="813240" cy="90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AAE27A2-11F1-90AE-06EA-E7E50FE1A7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982994" y="5667410"/>
                  <a:ext cx="8488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21C0A46-67C6-9F7D-6D79-018D904DFDFA}"/>
                    </a:ext>
                  </a:extLst>
                </p14:cNvPr>
                <p14:cNvContentPartPr/>
                <p14:nvPr/>
              </p14:nvContentPartPr>
              <p14:xfrm>
                <a:off x="10685714" y="5601890"/>
                <a:ext cx="207360" cy="190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21C0A46-67C6-9F7D-6D79-018D904DFDF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67714" y="5584250"/>
                  <a:ext cx="2430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17879F3-6F75-8098-7E94-E51D53464045}"/>
                    </a:ext>
                  </a:extLst>
                </p14:cNvPr>
                <p14:cNvContentPartPr/>
                <p14:nvPr/>
              </p14:nvContentPartPr>
              <p14:xfrm>
                <a:off x="11270714" y="5532770"/>
                <a:ext cx="6840" cy="300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17879F3-6F75-8098-7E94-E51D5346404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252714" y="5515130"/>
                  <a:ext cx="424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409BC51-BBD6-AAEF-CE27-9735B89A84CE}"/>
                    </a:ext>
                  </a:extLst>
                </p14:cNvPr>
                <p14:cNvContentPartPr/>
                <p14:nvPr/>
              </p14:nvContentPartPr>
              <p14:xfrm>
                <a:off x="11118794" y="5837690"/>
                <a:ext cx="272520" cy="7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409BC51-BBD6-AAEF-CE27-9735B89A84C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101154" y="5820050"/>
                  <a:ext cx="3081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877112F-34E1-CEDD-2079-302928C9365E}"/>
                    </a:ext>
                  </a:extLst>
                </p14:cNvPr>
                <p14:cNvContentPartPr/>
                <p14:nvPr/>
              </p14:nvContentPartPr>
              <p14:xfrm>
                <a:off x="11169554" y="5516210"/>
                <a:ext cx="284760" cy="5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877112F-34E1-CEDD-2079-302928C9365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51554" y="5498210"/>
                  <a:ext cx="320400" cy="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CEB9F1A-8F86-DA5B-D66B-167C12C43D78}"/>
                  </a:ext>
                </a:extLst>
              </p14:cNvPr>
              <p14:cNvContentPartPr/>
              <p14:nvPr/>
            </p14:nvContentPartPr>
            <p14:xfrm>
              <a:off x="9976874" y="4505690"/>
              <a:ext cx="60120" cy="48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CEB9F1A-8F86-DA5B-D66B-167C12C43D7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61394" y="4490210"/>
                <a:ext cx="91440" cy="8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D4CBF0ED-41D5-CC7A-BD19-FC22DB8CA5A9}"/>
              </a:ext>
            </a:extLst>
          </p:cNvPr>
          <p:cNvGrpSpPr/>
          <p:nvPr/>
        </p:nvGrpSpPr>
        <p:grpSpPr>
          <a:xfrm>
            <a:off x="9823514" y="3432170"/>
            <a:ext cx="716760" cy="1046520"/>
            <a:chOff x="9823514" y="3432170"/>
            <a:chExt cx="716760" cy="10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7C5A62-ADD7-74B2-D4F1-87862C66616E}"/>
                    </a:ext>
                  </a:extLst>
                </p14:cNvPr>
                <p14:cNvContentPartPr/>
                <p14:nvPr/>
              </p14:nvContentPartPr>
              <p14:xfrm>
                <a:off x="9975434" y="3849050"/>
                <a:ext cx="9360" cy="629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7C5A62-ADD7-74B2-D4F1-87862C66616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957794" y="3831050"/>
                  <a:ext cx="45000" cy="66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3A1DAED-1336-B521-4716-8190B8279F11}"/>
                    </a:ext>
                  </a:extLst>
                </p14:cNvPr>
                <p14:cNvContentPartPr/>
                <p14:nvPr/>
              </p14:nvContentPartPr>
              <p14:xfrm>
                <a:off x="9823514" y="3779930"/>
                <a:ext cx="294480" cy="169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3A1DAED-1336-B521-4716-8190B8279F1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805874" y="3761930"/>
                  <a:ext cx="3301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6B22F08-8E61-A790-A068-BCA13C777029}"/>
                    </a:ext>
                  </a:extLst>
                </p14:cNvPr>
                <p14:cNvContentPartPr/>
                <p14:nvPr/>
              </p14:nvContentPartPr>
              <p14:xfrm>
                <a:off x="10360994" y="3622610"/>
                <a:ext cx="9360" cy="271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6B22F08-8E61-A790-A068-BCA13C7770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343354" y="3604970"/>
                  <a:ext cx="450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9BFB6C2-3F8B-5C9D-06BF-A2F0BA8B8205}"/>
                    </a:ext>
                  </a:extLst>
                </p14:cNvPr>
                <p14:cNvContentPartPr/>
                <p14:nvPr/>
              </p14:nvContentPartPr>
              <p14:xfrm>
                <a:off x="10335794" y="3607850"/>
                <a:ext cx="204480" cy="275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9BFB6C2-3F8B-5C9D-06BF-A2F0BA8B820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317794" y="3589850"/>
                  <a:ext cx="24012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407AFC4-FC4C-1053-D5FB-E39D1FEB9987}"/>
                    </a:ext>
                  </a:extLst>
                </p14:cNvPr>
                <p14:cNvContentPartPr/>
                <p14:nvPr/>
              </p14:nvContentPartPr>
              <p14:xfrm>
                <a:off x="10215194" y="3479690"/>
                <a:ext cx="27612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407AFC4-FC4C-1053-D5FB-E39D1FEB998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197554" y="3462050"/>
                  <a:ext cx="3117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C74CEDD-3A06-8C7D-D570-B084ECAD52C6}"/>
                    </a:ext>
                  </a:extLst>
                </p14:cNvPr>
                <p14:cNvContentPartPr/>
                <p14:nvPr/>
              </p14:nvContentPartPr>
              <p14:xfrm>
                <a:off x="10465754" y="3432170"/>
                <a:ext cx="65160" cy="114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C74CEDD-3A06-8C7D-D570-B084ECAD52C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448114" y="3414170"/>
                  <a:ext cx="100800" cy="149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89562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Σωληνοειδούς</a:t>
            </a:r>
            <a:endParaRPr lang="en-150" sz="2800" dirty="0">
              <a:solidFill>
                <a:schemeClr val="bg1"/>
              </a:solidFill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AEE66FBE-4832-402C-475E-31543960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01" y="1929352"/>
            <a:ext cx="3158051" cy="11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038E37-5435-4D26-4B09-3C72A8140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4" y="4272572"/>
            <a:ext cx="3662084" cy="1861224"/>
          </a:xfrm>
          <a:prstGeom prst="rect">
            <a:avLst/>
          </a:prstGeom>
        </p:spPr>
      </p:pic>
      <p:pic>
        <p:nvPicPr>
          <p:cNvPr id="21508" name="Picture 4" descr="image">
            <a:extLst>
              <a:ext uri="{FF2B5EF4-FFF2-40B4-BE49-F238E27FC236}">
                <a16:creationId xmlns:a16="http://schemas.microsoft.com/office/drawing/2014/main" id="{D3EF39F4-166B-51BA-5F7F-7E749BE6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50" y="1279304"/>
            <a:ext cx="6752849" cy="21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0ECBEB-64D7-51CB-280D-BFCD7F87B74D}"/>
              </a:ext>
            </a:extLst>
          </p:cNvPr>
          <p:cNvCxnSpPr/>
          <p:nvPr/>
        </p:nvCxnSpPr>
        <p:spPr>
          <a:xfrm flipH="1">
            <a:off x="3576671" y="4171516"/>
            <a:ext cx="2133395" cy="651264"/>
          </a:xfrm>
          <a:prstGeom prst="straightConnector1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4CB82C9-C00F-50D6-796C-A31E0EC06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167" y="3723728"/>
            <a:ext cx="803005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Ηλεκτρικό ρεύμα: εισέρχεται στο χαρτί από κάτω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προς το μάτι μας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D1D365-5C67-1BAD-E736-BB1477B37627}"/>
              </a:ext>
            </a:extLst>
          </p:cNvPr>
          <p:cNvCxnSpPr/>
          <p:nvPr/>
        </p:nvCxnSpPr>
        <p:spPr>
          <a:xfrm flipH="1" flipV="1">
            <a:off x="3576671" y="5578696"/>
            <a:ext cx="2133395" cy="387196"/>
          </a:xfrm>
          <a:prstGeom prst="straightConnector1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EF07F2D-5086-2055-2A4F-3BB1E17E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150" y="5944730"/>
            <a:ext cx="803005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Ηλεκτρικό ρεύμα: εισέρχεται στο χαρτί από το μάτι μας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προς τα κάτω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26919B-1598-C9C3-9EC9-1DB21AA82127}"/>
              </a:ext>
            </a:extLst>
          </p:cNvPr>
          <p:cNvCxnSpPr>
            <a:cxnSpLocks/>
          </p:cNvCxnSpPr>
          <p:nvPr/>
        </p:nvCxnSpPr>
        <p:spPr>
          <a:xfrm>
            <a:off x="2491026" y="5200695"/>
            <a:ext cx="2212542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FA136D-F2B5-00D7-36F2-06EE76DD8DFF}"/>
              </a:ext>
            </a:extLst>
          </p:cNvPr>
          <p:cNvGrpSpPr/>
          <p:nvPr/>
        </p:nvGrpSpPr>
        <p:grpSpPr>
          <a:xfrm>
            <a:off x="4832751" y="4910788"/>
            <a:ext cx="403920" cy="516960"/>
            <a:chOff x="4832751" y="4910788"/>
            <a:chExt cx="403920" cy="51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C1F6466-8038-FA3D-4956-3565FCA96739}"/>
                    </a:ext>
                  </a:extLst>
                </p14:cNvPr>
                <p14:cNvContentPartPr/>
                <p14:nvPr/>
              </p14:nvContentPartPr>
              <p14:xfrm>
                <a:off x="4954791" y="5122468"/>
                <a:ext cx="12960" cy="305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C1F6466-8038-FA3D-4956-3565FCA9673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37151" y="5104828"/>
                  <a:ext cx="4860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6FEE892-D345-54DD-0B54-4FCA3BA9F8F2}"/>
                    </a:ext>
                  </a:extLst>
                </p14:cNvPr>
                <p14:cNvContentPartPr/>
                <p14:nvPr/>
              </p14:nvContentPartPr>
              <p14:xfrm>
                <a:off x="4960911" y="5108428"/>
                <a:ext cx="220680" cy="282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6FEE892-D345-54DD-0B54-4FCA3BA9F8F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42911" y="5090428"/>
                  <a:ext cx="2563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3900BAC-7787-1D1F-E58A-280B1453454E}"/>
                    </a:ext>
                  </a:extLst>
                </p14:cNvPr>
                <p14:cNvContentPartPr/>
                <p14:nvPr/>
              </p14:nvContentPartPr>
              <p14:xfrm>
                <a:off x="4832751" y="4967308"/>
                <a:ext cx="331920" cy="10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3900BAC-7787-1D1F-E58A-280B1453454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15111" y="4949668"/>
                  <a:ext cx="3675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CCAB08-8CA9-6021-F702-2E57A6ABC620}"/>
                    </a:ext>
                  </a:extLst>
                </p14:cNvPr>
                <p14:cNvContentPartPr/>
                <p14:nvPr/>
              </p14:nvContentPartPr>
              <p14:xfrm>
                <a:off x="5127591" y="4910788"/>
                <a:ext cx="109080" cy="140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CCAB08-8CA9-6021-F702-2E57A6ABC62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09951" y="4892788"/>
                  <a:ext cx="144720" cy="176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4069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038E37-5435-4D26-4B09-3C72A8140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83" y="1339635"/>
            <a:ext cx="3662084" cy="18612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Σωληνοειδούς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CB82C9-C00F-50D6-796C-A31E0EC06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047" y="1407906"/>
            <a:ext cx="5949082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Δημιουργείται στο εσωτερικό του σωληνοειδούς ομογενές μαγνητικό πεδίο με τις δυναμικές γραμμές του παράλληλες και </a:t>
            </a:r>
            <a:r>
              <a:rPr lang="el-GR" sz="2400" dirty="0" err="1">
                <a:solidFill>
                  <a:schemeClr val="bg1"/>
                </a:solidFill>
              </a:rPr>
              <a:t>ισαπέχουσες</a:t>
            </a:r>
            <a:r>
              <a:rPr lang="el-GR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55C72D-3948-C246-7597-768B3FF8B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674" y="4348459"/>
            <a:ext cx="5949082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μαγνητικό πεδίο είναι ακριβώς αντίστοιχο με αυτό του </a:t>
            </a:r>
            <a:r>
              <a:rPr lang="el-GR" sz="2400" dirty="0" err="1">
                <a:solidFill>
                  <a:schemeClr val="bg1"/>
                </a:solidFill>
              </a:rPr>
              <a:t>ραβδόμορφου</a:t>
            </a:r>
            <a:r>
              <a:rPr lang="el-GR" sz="2400" dirty="0">
                <a:solidFill>
                  <a:schemeClr val="bg1"/>
                </a:solidFill>
              </a:rPr>
              <a:t> μαγνήτη.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6EE11-7F41-4112-16DD-5EDD6AC0E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84" y="3657143"/>
            <a:ext cx="3662084" cy="25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Σωληνοειδούς</a:t>
            </a:r>
            <a:endParaRPr lang="en-150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84D00C-C318-4360-A288-E2B185317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90" y="1414723"/>
                <a:ext cx="11880620" cy="895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Μαθηματικός Τύπος για τον προσδιορισμό του μέτρου της έντασης Β</a:t>
                </a: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στο κέντρο του σωληνοειδούς: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𝑁𝐼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l-G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ένταση ηλεκτρικού ρεύματος,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μήκος σωληνοειδούς,</a:t>
                </a:r>
              </a:p>
              <a:p>
                <a:pPr algn="ctr"/>
                <a:r>
                  <a:rPr lang="en-US" sz="240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el-GR" sz="2400" dirty="0">
                    <a:solidFill>
                      <a:schemeClr val="bg1"/>
                    </a:solidFill>
                  </a:rPr>
                  <a:t>αριθμός σπειρών</a:t>
                </a:r>
                <a:endParaRPr lang="el-GR" sz="24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l-G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: </a:t>
                </a:r>
                <a:r>
                  <a:rPr lang="el-GR" sz="2400" dirty="0">
                    <a:solidFill>
                      <a:schemeClr val="bg1"/>
                    </a:solidFill>
                  </a:rPr>
                  <a:t>μαγνητική σταθερά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084D00C-C318-4360-A288-E2B185317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690" y="1414723"/>
                <a:ext cx="11880620" cy="895577"/>
              </a:xfrm>
              <a:prstGeom prst="rect">
                <a:avLst/>
              </a:prstGeom>
              <a:blipFill>
                <a:blip r:embed="rId3"/>
                <a:stretch>
                  <a:fillRect t="-5442" b="-3292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534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από αγωγούς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0" y="1046331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Γενικά παρατηρούμε ότι η ένταση σε όλες τις περιπτώσεις είναι: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α) ανάλογη της έντασης του συνολικού ρεύματος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β) αντιστρόφως ανάλογη ενός παράγοντα απόστασης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BA58F-7659-DE9C-98BD-7C87843F3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37" y="3234657"/>
            <a:ext cx="2179929" cy="30556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72D7D0-1558-7124-677B-1755006A0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983" y="3527106"/>
            <a:ext cx="8222876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Ο </a:t>
            </a:r>
            <a:r>
              <a:rPr lang="en-US" sz="2400" dirty="0">
                <a:solidFill>
                  <a:schemeClr val="bg1"/>
                </a:solidFill>
              </a:rPr>
              <a:t>Ampere </a:t>
            </a:r>
            <a:r>
              <a:rPr lang="el-GR" sz="2400" dirty="0">
                <a:solidFill>
                  <a:schemeClr val="bg1"/>
                </a:solidFill>
              </a:rPr>
              <a:t>διατύπωσε το νόμο που είναι απαραίτητος για τον υπολογισμό της τιμής της έντασης του Μαγνητικού πεδίου.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Νόμος του </a:t>
            </a:r>
            <a:r>
              <a:rPr lang="en-US" sz="2400" dirty="0">
                <a:solidFill>
                  <a:schemeClr val="bg1"/>
                </a:solidFill>
              </a:rPr>
              <a:t>Ampere</a:t>
            </a:r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36020-2EF7-54E6-BE2C-55016BCA3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805" y="6329237"/>
            <a:ext cx="1543192" cy="44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1775 - 1836</a:t>
            </a:r>
            <a:endParaRPr lang="el-GR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CB4CF-738D-2F77-B407-5C4E6BD1E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540" y="5377295"/>
            <a:ext cx="3149762" cy="13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24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από αγωγούς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2D7D0-1558-7124-677B-1755006A0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17" y="1506710"/>
            <a:ext cx="3402106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Νόμος του </a:t>
            </a:r>
            <a:r>
              <a:rPr lang="en-US" sz="2400" dirty="0">
                <a:solidFill>
                  <a:schemeClr val="bg1"/>
                </a:solidFill>
              </a:rPr>
              <a:t>Ampere</a:t>
            </a:r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CB4CF-738D-2F77-B407-5C4E6BD1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61642"/>
            <a:ext cx="3149762" cy="132086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3F342F7-8F3F-3681-062C-A28D63FE8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09" y="2734962"/>
            <a:ext cx="2871609" cy="3299613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1A4F311C-642A-27B8-FCF5-1AAC1F6925FF}"/>
              </a:ext>
            </a:extLst>
          </p:cNvPr>
          <p:cNvGrpSpPr/>
          <p:nvPr/>
        </p:nvGrpSpPr>
        <p:grpSpPr>
          <a:xfrm>
            <a:off x="3250994" y="3639890"/>
            <a:ext cx="1370520" cy="1202760"/>
            <a:chOff x="3250994" y="3639890"/>
            <a:chExt cx="1370520" cy="120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C86885B-CDE3-B5FA-0C15-7CD363A397F4}"/>
                    </a:ext>
                  </a:extLst>
                </p14:cNvPr>
                <p14:cNvContentPartPr/>
                <p14:nvPr/>
              </p14:nvContentPartPr>
              <p14:xfrm>
                <a:off x="3250994" y="4752650"/>
                <a:ext cx="71280" cy="90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C86885B-CDE3-B5FA-0C15-7CD363A397F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32994" y="4735010"/>
                  <a:ext cx="1069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C0E4297-5707-2C73-9089-78B06A96B57B}"/>
                    </a:ext>
                  </a:extLst>
                </p14:cNvPr>
                <p14:cNvContentPartPr/>
                <p14:nvPr/>
              </p14:nvContentPartPr>
              <p14:xfrm>
                <a:off x="3300314" y="4384730"/>
                <a:ext cx="673200" cy="4006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C0E4297-5707-2C73-9089-78B06A96B57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82314" y="4367090"/>
                  <a:ext cx="70884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4EA6F13-5E97-B4AE-90CF-79F33862DAA2}"/>
                    </a:ext>
                  </a:extLst>
                </p14:cNvPr>
                <p14:cNvContentPartPr/>
                <p14:nvPr/>
              </p14:nvContentPartPr>
              <p14:xfrm>
                <a:off x="3869834" y="4315250"/>
                <a:ext cx="197640" cy="191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4EA6F13-5E97-B4AE-90CF-79F33862DAA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51834" y="4297610"/>
                  <a:ext cx="2332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7886B40-3626-5332-4139-65204E7AEB49}"/>
                    </a:ext>
                  </a:extLst>
                </p14:cNvPr>
                <p14:cNvContentPartPr/>
                <p14:nvPr/>
              </p14:nvContentPartPr>
              <p14:xfrm>
                <a:off x="4407674" y="3917810"/>
                <a:ext cx="360" cy="321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7886B40-3626-5332-4139-65204E7AEB4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90034" y="3900170"/>
                  <a:ext cx="36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FC4D329-7781-0A74-39FA-7549048C1147}"/>
                    </a:ext>
                  </a:extLst>
                </p14:cNvPr>
                <p14:cNvContentPartPr/>
                <p14:nvPr/>
              </p14:nvContentPartPr>
              <p14:xfrm>
                <a:off x="4399394" y="3899090"/>
                <a:ext cx="220320" cy="298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FC4D329-7781-0A74-39FA-7549048C114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81394" y="3881090"/>
                  <a:ext cx="2559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A5E3FCC-CD9C-C09D-60E0-7437E1EDEC3E}"/>
                    </a:ext>
                  </a:extLst>
                </p14:cNvPr>
                <p14:cNvContentPartPr/>
                <p14:nvPr/>
              </p14:nvContentPartPr>
              <p14:xfrm>
                <a:off x="4193474" y="3715130"/>
                <a:ext cx="347400" cy="31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A5E3FCC-CD9C-C09D-60E0-7437E1EDEC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75474" y="3697490"/>
                  <a:ext cx="3830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B243BA9-A2AE-2427-C357-EE32DFBC299F}"/>
                    </a:ext>
                  </a:extLst>
                </p14:cNvPr>
                <p14:cNvContentPartPr/>
                <p14:nvPr/>
              </p14:nvContentPartPr>
              <p14:xfrm>
                <a:off x="4496234" y="3639890"/>
                <a:ext cx="125280" cy="156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B243BA9-A2AE-2427-C357-EE32DFBC299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478234" y="3622250"/>
                  <a:ext cx="160920" cy="19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C300900-D67D-CFEB-B807-6ABE5A6A5BEF}"/>
              </a:ext>
            </a:extLst>
          </p:cNvPr>
          <p:cNvGrpSpPr/>
          <p:nvPr/>
        </p:nvGrpSpPr>
        <p:grpSpPr>
          <a:xfrm>
            <a:off x="1695434" y="4146770"/>
            <a:ext cx="816120" cy="486720"/>
            <a:chOff x="1695434" y="4146770"/>
            <a:chExt cx="816120" cy="48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0A2CB1-6785-6795-82F9-418DA3B6458B}"/>
                    </a:ext>
                  </a:extLst>
                </p14:cNvPr>
                <p14:cNvContentPartPr/>
                <p14:nvPr/>
              </p14:nvContentPartPr>
              <p14:xfrm>
                <a:off x="1695434" y="4332530"/>
                <a:ext cx="816120" cy="300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0A2CB1-6785-6795-82F9-418DA3B6458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77434" y="4314530"/>
                  <a:ext cx="8517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A873E8F-987B-6076-DD1D-AFA4231C62C9}"/>
                    </a:ext>
                  </a:extLst>
                </p14:cNvPr>
                <p14:cNvContentPartPr/>
                <p14:nvPr/>
              </p14:nvContentPartPr>
              <p14:xfrm>
                <a:off x="1967954" y="4146770"/>
                <a:ext cx="259560" cy="202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A873E8F-987B-6076-DD1D-AFA4231C62C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49954" y="4128770"/>
                  <a:ext cx="295200" cy="238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E376687-0C63-408A-C6E1-7A1BC2894E2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43251" y="3132971"/>
            <a:ext cx="1827630" cy="9820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A56D45D-8AFF-DCF5-151C-139B23AD6AE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17226" y="3266297"/>
            <a:ext cx="1958303" cy="530553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18514CB-8338-0D7E-5E3F-C33B950E66E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21874" y="3197111"/>
            <a:ext cx="1392762" cy="72069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78C8A89-8E20-5B60-CA05-42B50771D30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22603" y="4490160"/>
            <a:ext cx="5120631" cy="1039199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8ECC0D67-C977-BC1A-9136-BC902D210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5846938"/>
            <a:ext cx="1127252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Αν χωρίσουμε την κυκλική περιφέρεια σε μικρά τμήματα, τότε κάθε φορά το διάνυσμα της έντασης είναι παράλληλο με το διάνυσμα της γραμμής.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0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725659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Ας αναρωτηθούμε …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0" y="2710670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ηλεκτρικό ρεύμα δημιουργεί μαγνητικό πεδίο και ασκεί δύναμη σε μαγνήτη.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Θα μπορούσε το μαγνητικό πεδίο να ασκήσει δύναμη σε «ηλεκτρικό ρεύμα»?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(δηλαδή σε κινούμενο ηλεκτρικό φορτίο?)</a:t>
            </a:r>
          </a:p>
        </p:txBody>
      </p:sp>
    </p:spTree>
    <p:extLst>
      <p:ext uri="{BB962C8B-B14F-4D97-AF65-F5344CB8AC3E}">
        <p14:creationId xmlns:p14="http://schemas.microsoft.com/office/powerpoint/2010/main" val="634046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Ρευματοφόρος Αγωγός μέσα σε Μαγνητικό Πεδίο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4D00C-C318-4360-A288-E2B1853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807" y="1046331"/>
            <a:ext cx="8524249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Εάν ένας αγωγός διαρρέεται από ηλεκτρικό ρεύμα και βρίσκεται μέσα σε Μαγνητικό Πεδίο θα δεχθεί δύναμη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D4B63D0C-E829-2F06-79EF-F28A672A1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4" y="2136888"/>
            <a:ext cx="6070833" cy="29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6A7D7-CE0A-F059-52E8-B4426937C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873" y="5179049"/>
            <a:ext cx="8524249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Δύναμη </a:t>
            </a:r>
            <a:r>
              <a:rPr lang="en-US" sz="2400" dirty="0">
                <a:solidFill>
                  <a:schemeClr val="bg1"/>
                </a:solidFill>
              </a:rPr>
              <a:t>Laplace</a:t>
            </a:r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B55FD-B9AC-81E5-C15D-8C9B90825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872" y="5760240"/>
            <a:ext cx="8524249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Εάν αντιστρέψουμε τη φορά του ρεύματος θα αλλάξει και  η φορά της δύναμης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2D778E54-4447-1FB2-1200-730F62716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56" y="2155902"/>
            <a:ext cx="2948949" cy="294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506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Ρευματοφόρος Αγωγός μέσα σε Μαγνητικό Πεδίο</a:t>
            </a:r>
            <a:endParaRPr lang="en-150" sz="2800" dirty="0">
              <a:solidFill>
                <a:schemeClr val="bg1"/>
              </a:solidFill>
            </a:endParaRPr>
          </a:p>
        </p:txBody>
      </p:sp>
      <p:pic>
        <p:nvPicPr>
          <p:cNvPr id="3" name="The Lorentz Force">
            <a:hlinkClick r:id="" action="ppaction://media"/>
            <a:extLst>
              <a:ext uri="{FF2B5EF4-FFF2-40B4-BE49-F238E27FC236}">
                <a16:creationId xmlns:a16="http://schemas.microsoft.com/office/drawing/2014/main" id="{C9F21C74-4DA0-D091-CAD4-6EDDF1BBD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4633" y="1090373"/>
            <a:ext cx="7802734" cy="43890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702DA7-2538-CF5D-779A-E2BCBCCC7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0" y="5682108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Στο </a:t>
            </a:r>
            <a:r>
              <a:rPr lang="en-US" sz="2400" dirty="0">
                <a:solidFill>
                  <a:schemeClr val="bg1"/>
                </a:solidFill>
              </a:rPr>
              <a:t>video </a:t>
            </a:r>
            <a:r>
              <a:rPr lang="el-GR" sz="2400" dirty="0">
                <a:solidFill>
                  <a:schemeClr val="bg1"/>
                </a:solidFill>
              </a:rPr>
              <a:t>την ονομάζει δύναμη </a:t>
            </a:r>
            <a:r>
              <a:rPr lang="en-US" sz="2400" dirty="0">
                <a:solidFill>
                  <a:schemeClr val="bg1"/>
                </a:solidFill>
              </a:rPr>
              <a:t>Lorentz</a:t>
            </a:r>
            <a:r>
              <a:rPr lang="el-GR" sz="2400" dirty="0">
                <a:solidFill>
                  <a:schemeClr val="bg1"/>
                </a:solidFill>
              </a:rPr>
              <a:t> γιατί είναι η δύναμη που ασκείται σε κάθε κινούμενο ηλεκτρικό φορτίο. Η (συνισταμένη) δύναμη που ασκείται στον αγωγό είναι η δύναμη </a:t>
            </a:r>
            <a:r>
              <a:rPr lang="en-US" sz="2400" dirty="0">
                <a:solidFill>
                  <a:schemeClr val="bg1"/>
                </a:solidFill>
              </a:rPr>
              <a:t>Laplace.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6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Μαγνητική Δύναμη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57" y="1197858"/>
            <a:ext cx="10567177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Εμφανίζεται ως ελκτική ή ως </a:t>
            </a:r>
            <a:r>
              <a:rPr lang="el-GR" sz="2400" dirty="0" err="1">
                <a:solidFill>
                  <a:schemeClr val="bg1"/>
                </a:solidFill>
              </a:rPr>
              <a:t>απωστική</a:t>
            </a:r>
            <a:r>
              <a:rPr lang="el-GR" sz="2400" dirty="0">
                <a:solidFill>
                  <a:schemeClr val="bg1"/>
                </a:solidFill>
              </a:rPr>
              <a:t> δύναμη.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Κάθε μαγνήτης έχει δύο πόλους: Βόρειο και Νότιο.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Εξαρτάται από την απόσταση: εξασθενεί όσο μεγαλώνει η απόσταση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07AB7-6CC1-646B-70EF-3DEE7C559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21" y="3274360"/>
            <a:ext cx="3010647" cy="27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9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Ρευματοφόρος Αγωγός μέσα σε Μαγνητικό Πεδίο</a:t>
            </a:r>
            <a:endParaRPr lang="en-150" sz="2800" dirty="0">
              <a:solidFill>
                <a:schemeClr val="bg1"/>
              </a:solidFill>
            </a:endParaRPr>
          </a:p>
        </p:txBody>
      </p:sp>
      <p:pic>
        <p:nvPicPr>
          <p:cNvPr id="2" name="MIT Physics Demo -- Jumping Wire">
            <a:hlinkClick r:id="" action="ppaction://media"/>
            <a:extLst>
              <a:ext uri="{FF2B5EF4-FFF2-40B4-BE49-F238E27FC236}">
                <a16:creationId xmlns:a16="http://schemas.microsoft.com/office/drawing/2014/main" id="{BE9598C4-3DDB-1205-469B-2E5E573BDF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1286" y="1730124"/>
            <a:ext cx="4929427" cy="36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4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Ρευματοφόρος Αγωγός μέσα σε Μαγνητικό Πεδίο</a:t>
            </a:r>
            <a:endParaRPr lang="en-150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DE20D-8560-FF1B-FF7B-5CA337857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20" y="2654441"/>
            <a:ext cx="4349974" cy="3340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B0309C-9D3A-1898-F6D0-D139B57E0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50" y="863287"/>
            <a:ext cx="10415826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Προσδιορισμός φοράς δύναμης </a:t>
            </a:r>
            <a:r>
              <a:rPr lang="en-US" sz="2400" dirty="0">
                <a:solidFill>
                  <a:schemeClr val="bg1"/>
                </a:solidFill>
              </a:rPr>
              <a:t>Laplace</a:t>
            </a:r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(κανόνας δεξιού χεριού)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CF6C7-66DD-1005-6139-8D83EA39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780" y="2332006"/>
            <a:ext cx="3406876" cy="36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26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Ρευματοφόρος Αγωγός μέσα σε Μαγνητικό Πεδίο</a:t>
            </a:r>
            <a:endParaRPr lang="en-150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6046B2-E25D-3FA4-ACBA-B996468C3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05" y="1362094"/>
                <a:ext cx="11880620" cy="895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Μαθηματικός Τύπος για τον προσδιορισμό του μέτρου της δύναμης </a:t>
                </a:r>
                <a:r>
                  <a:rPr lang="en-US" sz="2400" dirty="0">
                    <a:solidFill>
                      <a:schemeClr val="bg1"/>
                    </a:solidFill>
                  </a:rPr>
                  <a:t>Laplace F</a:t>
                </a: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(αγωγός κάθετος στις δυναμικές γραμμές του μαγνητικού πεδίου):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𝐵𝐼𝑙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l-GR" sz="240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Β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el-GR" sz="2400" dirty="0">
                    <a:solidFill>
                      <a:schemeClr val="bg1"/>
                    </a:solidFill>
                  </a:rPr>
                  <a:t>ένταση μαγνητικού πεδίου,</a:t>
                </a:r>
                <a:endParaRPr lang="el-GR" sz="24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ένταση ηλεκτρικού ρεύματος,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μήκος αγωγού μέσα στο μαγνητικό πεδίο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6046B2-E25D-3FA4-ACBA-B996468C3D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05" y="1362094"/>
                <a:ext cx="11880620" cy="895577"/>
              </a:xfrm>
              <a:prstGeom prst="rect">
                <a:avLst/>
              </a:prstGeom>
              <a:blipFill>
                <a:blip r:embed="rId3"/>
                <a:stretch>
                  <a:fillRect t="-5442" b="-2523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775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Σημαντική Εφαρμογή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046B2-E25D-3FA4-ACBA-B996468C3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0" y="1066065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Ηλεκτρικός Κινητήρας (Ηλεκτρικό Μοτέρ) 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2508BF40-C46F-A90F-23AA-F10CC4ACD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210" y="2152125"/>
            <a:ext cx="4072314" cy="407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F0CC2292-F71D-08E9-22F1-CF00C960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9" y="2152125"/>
            <a:ext cx="5336581" cy="40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48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Σημαντική Εφαρμογή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046B2-E25D-3FA4-ACBA-B996468C3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266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Ηλεκτρικός Κινητήρας (Ηλεκτρικό Μοτέρ) 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2" name="Magnetic Forces and the DC Electric Motor">
            <a:hlinkClick r:id="" action="ppaction://media"/>
            <a:extLst>
              <a:ext uri="{FF2B5EF4-FFF2-40B4-BE49-F238E27FC236}">
                <a16:creationId xmlns:a16="http://schemas.microsoft.com/office/drawing/2014/main" id="{77D4F3A6-D0BF-D58B-55BA-2E663C2D1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5226" y="2131700"/>
            <a:ext cx="6405394" cy="36030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EFE91C-6FAD-D567-ABDE-F3F0FD538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7" y="3037640"/>
            <a:ext cx="5297735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Σε κάθε μισή περιστροφή (180</a:t>
            </a:r>
            <a:r>
              <a:rPr lang="en-US" sz="2400" baseline="30000" dirty="0">
                <a:solidFill>
                  <a:schemeClr val="bg1"/>
                </a:solidFill>
              </a:rPr>
              <a:t>o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r>
              <a:rPr lang="el-GR" sz="24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φορά του ρεύματος στο πλαίσιο πρέπει να αναστρέφεται ώστε η δύναμη </a:t>
            </a:r>
            <a:r>
              <a:rPr lang="en-US" sz="2400" dirty="0">
                <a:solidFill>
                  <a:schemeClr val="bg1"/>
                </a:solidFill>
              </a:rPr>
              <a:t>Laplace </a:t>
            </a:r>
            <a:r>
              <a:rPr lang="el-GR" sz="2400" dirty="0">
                <a:solidFill>
                  <a:schemeClr val="bg1"/>
                </a:solidFill>
              </a:rPr>
              <a:t>πάντα να έχει την ίδια φορά.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27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Σημαντική Εφαρμογή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046B2-E25D-3FA4-ACBA-B996468C3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013" y="1123266"/>
            <a:ext cx="406400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πιο απλό μοτέρ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3" name="SIMPLEST MOTOR">
            <a:hlinkClick r:id="" action="ppaction://media"/>
            <a:extLst>
              <a:ext uri="{FF2B5EF4-FFF2-40B4-BE49-F238E27FC236}">
                <a16:creationId xmlns:a16="http://schemas.microsoft.com/office/drawing/2014/main" id="{3DFF9C68-0B67-811B-3A5F-B3A965666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9013" y="1972794"/>
            <a:ext cx="4064000" cy="406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690B48-60A4-38E3-F85F-F8ADDDEFF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336" y="1077217"/>
            <a:ext cx="6065301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 περιέλιξη είναι μονωμένη.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Με το γυαλόχαρτο αφαιρείται η μόνωση μόνο στο πάνω μέρος του σύρματος ώστε να διαρρέεται από ρεύμα το σύρμα μόνο για περιστροφή 180</a:t>
            </a:r>
            <a:r>
              <a:rPr lang="el-GR" sz="2400" baseline="30000" dirty="0">
                <a:solidFill>
                  <a:schemeClr val="bg1"/>
                </a:solidFill>
              </a:rPr>
              <a:t>ο</a:t>
            </a:r>
            <a:r>
              <a:rPr lang="el-GR" sz="2400" dirty="0">
                <a:solidFill>
                  <a:schemeClr val="bg1"/>
                </a:solidFill>
              </a:rPr>
              <a:t> και όχι συνεχώς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(όταν η επιφάνεια που έχει χάσει την μόνωση ακουμπάει στην μεταλλική επαφή).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Έτσι η δύναμη </a:t>
            </a:r>
            <a:r>
              <a:rPr lang="en-US" sz="2400" dirty="0">
                <a:solidFill>
                  <a:schemeClr val="bg1"/>
                </a:solidFill>
              </a:rPr>
              <a:t>Laplace </a:t>
            </a:r>
            <a:r>
              <a:rPr lang="el-GR" sz="2400" dirty="0">
                <a:solidFill>
                  <a:schemeClr val="bg1"/>
                </a:solidFill>
              </a:rPr>
              <a:t>ασκείται μόνο όταν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 το ηλεκτρικό ρεύμα έχει την ίδια φορά.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Στη μισή διάρκεια της περιστροφής το σύρμα δεν διαρρέεται από </a:t>
            </a:r>
            <a:r>
              <a:rPr lang="el-GR" sz="2400" dirty="0" err="1">
                <a:solidFill>
                  <a:schemeClr val="bg1"/>
                </a:solidFill>
              </a:rPr>
              <a:t>ηλ</a:t>
            </a:r>
            <a:r>
              <a:rPr lang="el-GR" sz="2400" dirty="0">
                <a:solidFill>
                  <a:schemeClr val="bg1"/>
                </a:solidFill>
              </a:rPr>
              <a:t>. ρεύμα, έτσι δε χρειάζεται να αναστρέφεται η φορά ρεύματος.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75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build="p"/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Ηλεκτρομαγνητισμός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1" y="1480730"/>
            <a:ext cx="11979298" cy="6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u="sng" dirty="0">
                <a:solidFill>
                  <a:schemeClr val="bg1"/>
                </a:solidFill>
              </a:rPr>
              <a:t>Πειραματική Επίδειξη στην αίθουσα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Ηλεκτρικός Κινητήρας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Διερεύνηση (διαφορετική μπαταρία, διαφορετικός μαγνήτης)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Όσο πιο ισχυρός ο μαγνήτης, τόσο πιο γρήγορη η περιστροφή.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Όσο πιο ισχυρή η </a:t>
            </a:r>
            <a:r>
              <a:rPr lang="el-GR" sz="2400" dirty="0" err="1">
                <a:solidFill>
                  <a:schemeClr val="bg1"/>
                </a:solidFill>
              </a:rPr>
              <a:t>ηλ</a:t>
            </a:r>
            <a:r>
              <a:rPr lang="el-GR" sz="2400" dirty="0">
                <a:solidFill>
                  <a:schemeClr val="bg1"/>
                </a:solidFill>
              </a:rPr>
              <a:t>. τάση της μπαταρίας, τόσο πιο γρήγορη η περιστροφή.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Αν αντιστρέψουμε, είτε την πολικότητα του μαγνήτη, είτε την πολικότητα της μπαταρίας, αντιστρέφεται και η φορά περιστροφής.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934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Ηλεκτρική Ροή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046B2-E25D-3FA4-ACBA-B996468C3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05" y="1362094"/>
            <a:ext cx="11880620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Όταν έχω μία επιφάνεια σε ένα ηλεκτρικό πεδίο, διέρχονται από αυτή δυναμικές γραμμές.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D9105-3E28-48B1-3865-8AA73026A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66" y="3029826"/>
            <a:ext cx="2882537" cy="2466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FD50E6-2973-C3EE-A736-2B8B4B897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362" y="2549877"/>
            <a:ext cx="638764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Όσο πιο ισχυρό είναι το ηλεκτρικό πεδίο και όσο πιο μεγάλη είναι η επιφάνεια, τόσο πιο πολλές δυναμικές γραμμές θα περνάνε από μέσα της.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Παίζει όμως ρόλο και ο προσανατολισμός: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Όσο πιο κάθετη είναι η επιφάνεια στις δυναμικές γραμμές, τόσο πιο πολλές γραμμές θα περάσουν από μέσα της.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22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Ηλεκτρική Ροή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FD50E6-2973-C3EE-A736-2B8B4B897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09" y="827795"/>
            <a:ext cx="10926751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Όσο πιο ισχυρό είναι το ηλεκτρικό πεδίο και όσο πιο μεγάλη είναι η επιφάνεια, τόσο πιο πολλές δυναμικές γραμμές θα περνάνε από μέσα της.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Παίζει όμως ρόλο και ο προσανατολισμός: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Όσο πιο κάθετη είναι η επιφάνεια στις δυναμικές γραμμές, τόσο πιο πολλές γραμμές θα περάσουν από μέσα της.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B4A0973-735E-208E-BB2E-028A3FD0F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51" y="3289035"/>
            <a:ext cx="9144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958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Ηλεκτρική Ροή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FD50E6-2973-C3EE-A736-2B8B4B897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09" y="827795"/>
            <a:ext cx="10926751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Για να προσδιορίσω τον προσανατολισμό της επιφάνειας σε σχέση με τις δυναμικές γραμμές του πεδίου, ορίζω ένα διάνυσμα κάθετο σε αυτήν, και μετράω τη γωνία θ που σχηματίζει με τις δυναμικές γραμμές.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Όταν η επιφάνεια είναι κάθετη στις δυναμικές γραμμές, η γωνία θ είναι μηδέν.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Όταν η επιφάνεια είναι παράλληλη στις δυναμικές γραμμές, η γωνία θ είναι 90</a:t>
            </a:r>
            <a:r>
              <a:rPr lang="el-GR" sz="2400" baseline="30000" dirty="0">
                <a:solidFill>
                  <a:schemeClr val="bg1"/>
                </a:solidFill>
              </a:rPr>
              <a:t>ο</a:t>
            </a:r>
            <a:r>
              <a:rPr lang="el-GR" sz="24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B4A0973-735E-208E-BB2E-028A3FD0F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51" y="3289035"/>
            <a:ext cx="9144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47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Μαγνητική Δύναμη (επίδειξη)</a:t>
            </a:r>
            <a:endParaRPr lang="en-150" sz="2800" dirty="0">
              <a:solidFill>
                <a:schemeClr val="bg1"/>
              </a:solidFill>
            </a:endParaRPr>
          </a:p>
        </p:txBody>
      </p:sp>
      <p:pic>
        <p:nvPicPr>
          <p:cNvPr id="7" name="Video Lab_ Magnetic forces">
            <a:hlinkClick r:id="" action="ppaction://media"/>
            <a:extLst>
              <a:ext uri="{FF2B5EF4-FFF2-40B4-BE49-F238E27FC236}">
                <a16:creationId xmlns:a16="http://schemas.microsoft.com/office/drawing/2014/main" id="{CF1739D4-D841-D7A5-9E38-652590DCE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3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Ηλεκτρική Ροή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FD50E6-2973-C3EE-A736-2B8B4B897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09" y="827795"/>
            <a:ext cx="10926751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Για ομογενές ηλεκτρικό πεδίο ο αριθμός των δυναμικών γραμμών που περνάνε από μέσα από την επιφάνεια εξαρτάται από την ένταση του πεδίου,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το εμβαδό της επιφάνειας και τον προσανατολισμό της.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4D3692-F05E-107D-D3F2-0FA46951F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7133" y="2414390"/>
                <a:ext cx="5598234" cy="895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Ορίζουμε ως Ηλεκτρική Ροή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l-GR" sz="2400" i="1" dirty="0">
                    <a:solidFill>
                      <a:schemeClr val="bg1"/>
                    </a:solidFill>
                  </a:rPr>
                  <a:t>Φ</a:t>
                </a:r>
                <a:r>
                  <a:rPr lang="el-GR" sz="2400" dirty="0">
                    <a:solidFill>
                      <a:schemeClr val="bg1"/>
                    </a:solidFill>
                  </a:rPr>
                  <a:t> (</a:t>
                </a:r>
                <a:r>
                  <a:rPr lang="en-US" sz="2400" dirty="0">
                    <a:solidFill>
                      <a:schemeClr val="bg1"/>
                    </a:solidFill>
                  </a:rPr>
                  <a:t>flux):</a:t>
                </a: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𝛷</m:t>
                      </m:r>
                      <m:r>
                        <a:rPr lang="el-G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sz="2400" b="0" i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el-GR" sz="2400" i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el-GR" sz="240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Α</a:t>
                </a:r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el-GR" sz="2400" dirty="0">
                    <a:solidFill>
                      <a:schemeClr val="bg1"/>
                    </a:solidFill>
                  </a:rPr>
                  <a:t>εμβαδό επιφάνειας,</a:t>
                </a:r>
                <a:endParaRPr lang="el-GR" sz="24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ένταση ηλεκτρικού πεδίου,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el-GR" sz="24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chemeClr val="bg1"/>
                    </a:solidFill>
                  </a:rPr>
                  <a:t>γωνία μεταξύ διανύσματος επιφάνειας και έντασης </a:t>
                </a:r>
                <a:r>
                  <a:rPr lang="el-GR" sz="2400" dirty="0" err="1">
                    <a:solidFill>
                      <a:schemeClr val="bg1"/>
                    </a:solidFill>
                  </a:rPr>
                  <a:t>ηλ</a:t>
                </a:r>
                <a:r>
                  <a:rPr lang="el-GR" sz="2400" dirty="0">
                    <a:solidFill>
                      <a:schemeClr val="bg1"/>
                    </a:solidFill>
                  </a:rPr>
                  <a:t>. πεδίου</a:t>
                </a:r>
                <a:endParaRPr lang="el-GR" sz="2400" b="0" i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el-GR" sz="2400" i="1" dirty="0">
                  <a:solidFill>
                    <a:schemeClr val="bg1"/>
                  </a:solidFill>
                </a:endParaRPr>
              </a:p>
              <a:p>
                <a:pPr algn="ctr"/>
                <a:endParaRPr lang="el-GR" sz="2400" i="1" dirty="0">
                  <a:solidFill>
                    <a:schemeClr val="bg1"/>
                  </a:solidFill>
                </a:endParaRP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4D3692-F05E-107D-D3F2-0FA46951F5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7133" y="2414390"/>
                <a:ext cx="5598234" cy="895577"/>
              </a:xfrm>
              <a:prstGeom prst="rect">
                <a:avLst/>
              </a:prstGeom>
              <a:blipFill>
                <a:blip r:embed="rId3"/>
                <a:stretch>
                  <a:fillRect t="-5442" r="-762" b="-2523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2E707B7-91EE-8833-07EC-EF19CA3BA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88" y="2414390"/>
            <a:ext cx="5301158" cy="30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82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74524-38FE-2E1E-8295-35BD09F1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609" y="1698445"/>
            <a:ext cx="3935605" cy="38584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A5EBFCC-7B98-E7B7-6A1F-F5BE7D7BAA69}"/>
                  </a:ext>
                </a:extLst>
              </p14:cNvPr>
              <p14:cNvContentPartPr/>
              <p14:nvPr/>
            </p14:nvContentPartPr>
            <p14:xfrm>
              <a:off x="2601914" y="2964170"/>
              <a:ext cx="1023480" cy="1073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A5EBFCC-7B98-E7B7-6A1F-F5BE7D7BAA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4274" y="2946170"/>
                <a:ext cx="1059120" cy="11095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BDFCC09-AAA4-7F00-84D3-2B37CCC5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860" y="1698445"/>
            <a:ext cx="58014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Πόσες γραμμές κόβουν αυτή την επιφάνεια?</a:t>
            </a:r>
            <a:endParaRPr lang="el-GR" sz="2400" i="1" dirty="0">
              <a:solidFill>
                <a:schemeClr val="bg1"/>
              </a:solidFill>
            </a:endParaRPr>
          </a:p>
          <a:p>
            <a:pPr algn="ctr"/>
            <a:endParaRPr lang="el-GR" sz="2400" i="1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4157AC-A6FF-8C3D-3FE9-3D12A87F7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254" y="2823023"/>
            <a:ext cx="65915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Η επιφάνεια είναι καμπύλη. Μπορώ να τη χωρίσω σε μικρά-μικρά σχεδόν επίπεδα κομματάκια.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Οι γραμμές περνάνε πάντα από μέσα προς τα έξω. Η ροή είναι θετική, αν ορίσω διάνυσμα επιφάνειας πάνω στην εξωτερική επιφάνεια.</a:t>
            </a:r>
            <a:endParaRPr lang="el-GR" sz="2400" i="1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147944-B221-F0CB-2FCA-805543AAB832}"/>
              </a:ext>
            </a:extLst>
          </p:cNvPr>
          <p:cNvGrpSpPr/>
          <p:nvPr/>
        </p:nvGrpSpPr>
        <p:grpSpPr>
          <a:xfrm>
            <a:off x="3566714" y="3700370"/>
            <a:ext cx="898200" cy="289800"/>
            <a:chOff x="3566714" y="3700370"/>
            <a:chExt cx="89820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BEBA034-D0BE-7B46-BF9E-D8FF81B1D3BE}"/>
                    </a:ext>
                  </a:extLst>
                </p14:cNvPr>
                <p14:cNvContentPartPr/>
                <p14:nvPr/>
              </p14:nvContentPartPr>
              <p14:xfrm>
                <a:off x="3566714" y="3779930"/>
                <a:ext cx="293760" cy="128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BEBA034-D0BE-7B46-BF9E-D8FF81B1D3B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48714" y="3761930"/>
                  <a:ext cx="3294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FA4FE74-E4F4-4DBB-6902-C6E6B1428F72}"/>
                    </a:ext>
                  </a:extLst>
                </p14:cNvPr>
                <p14:cNvContentPartPr/>
                <p14:nvPr/>
              </p14:nvContentPartPr>
              <p14:xfrm>
                <a:off x="3860474" y="3844730"/>
                <a:ext cx="129960" cy="14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FA4FE74-E4F4-4DBB-6902-C6E6B1428F7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42474" y="3827090"/>
                  <a:ext cx="1656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58CBB79-1238-BBB3-28AA-2944878E44C1}"/>
                    </a:ext>
                  </a:extLst>
                </p14:cNvPr>
                <p14:cNvContentPartPr/>
                <p14:nvPr/>
              </p14:nvContentPartPr>
              <p14:xfrm>
                <a:off x="4162154" y="3763010"/>
                <a:ext cx="22068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58CBB79-1238-BBB3-28AA-2944878E44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4154" y="3745370"/>
                  <a:ext cx="2563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749976-AF26-EDA8-A845-55FBA538F998}"/>
                    </a:ext>
                  </a:extLst>
                </p14:cNvPr>
                <p14:cNvContentPartPr/>
                <p14:nvPr/>
              </p14:nvContentPartPr>
              <p14:xfrm>
                <a:off x="4382474" y="3700370"/>
                <a:ext cx="82440" cy="115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749976-AF26-EDA8-A845-55FBA538F99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64474" y="3682370"/>
                  <a:ext cx="11808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515AB-1940-1B08-D93C-12745883A9A2}"/>
              </a:ext>
            </a:extLst>
          </p:cNvPr>
          <p:cNvGrpSpPr/>
          <p:nvPr/>
        </p:nvGrpSpPr>
        <p:grpSpPr>
          <a:xfrm>
            <a:off x="4226234" y="3876050"/>
            <a:ext cx="152280" cy="271080"/>
            <a:chOff x="4226234" y="3876050"/>
            <a:chExt cx="15228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2EDDCFB-F838-48A5-00F6-F29D9E60D3A6}"/>
                    </a:ext>
                  </a:extLst>
                </p14:cNvPr>
                <p14:cNvContentPartPr/>
                <p14:nvPr/>
              </p14:nvContentPartPr>
              <p14:xfrm>
                <a:off x="4233434" y="3899090"/>
                <a:ext cx="85320" cy="226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2EDDCFB-F838-48A5-00F6-F29D9E60D3A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15794" y="3881090"/>
                  <a:ext cx="1209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57CE043-9390-9FB2-FDAC-CC60D1726A9A}"/>
                    </a:ext>
                  </a:extLst>
                </p14:cNvPr>
                <p14:cNvContentPartPr/>
                <p14:nvPr/>
              </p14:nvContentPartPr>
              <p14:xfrm>
                <a:off x="4306514" y="3876050"/>
                <a:ext cx="72000" cy="271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57CE043-9390-9FB2-FDAC-CC60D1726A9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88874" y="3858050"/>
                  <a:ext cx="1076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98E04C5-D861-9020-1F63-4EFBF02010AD}"/>
                    </a:ext>
                  </a:extLst>
                </p14:cNvPr>
                <p14:cNvContentPartPr/>
                <p14:nvPr/>
              </p14:nvContentPartPr>
              <p14:xfrm>
                <a:off x="4226234" y="4034810"/>
                <a:ext cx="119520" cy="16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98E04C5-D861-9020-1F63-4EFBF02010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08234" y="4016810"/>
                  <a:ext cx="155160" cy="52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C8D34B3-BA9F-EC9C-8841-D7B224A8D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254" y="5631537"/>
            <a:ext cx="65915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Όσο και να μεγαλώσει ή να μικρύνει η επιφάνεια, η ροή δεν αλλάζει, αν περικλείεται το φορτίο.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51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B6131-5295-33CE-69DF-BB00150C2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38" y="1472719"/>
            <a:ext cx="4230844" cy="40202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A5EBFCC-7B98-E7B7-6A1F-F5BE7D7BAA69}"/>
                  </a:ext>
                </a:extLst>
              </p14:cNvPr>
              <p14:cNvContentPartPr/>
              <p14:nvPr/>
            </p14:nvContentPartPr>
            <p14:xfrm>
              <a:off x="2601914" y="2964170"/>
              <a:ext cx="1023480" cy="1073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A5EBFCC-7B98-E7B7-6A1F-F5BE7D7BAA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3908" y="2946176"/>
                <a:ext cx="1059133" cy="1109508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BDFCC09-AAA4-7F00-84D3-2B37CCC5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860" y="1472719"/>
            <a:ext cx="58014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Πόσες γραμμές κόβουν αυτή την επιφάνεια?</a:t>
            </a:r>
            <a:endParaRPr lang="el-GR" sz="2400" i="1" dirty="0">
              <a:solidFill>
                <a:schemeClr val="bg1"/>
              </a:solidFill>
            </a:endParaRPr>
          </a:p>
          <a:p>
            <a:pPr algn="ctr"/>
            <a:endParaRPr lang="el-GR" sz="2400" i="1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4157AC-A6FF-8C3D-3FE9-3D12A87F7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870" y="2723876"/>
            <a:ext cx="65915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Εάν το φορτίο είναι αντίθετο με πριν (αρνητικό), ο αριθμός των γραμμών δεν αλλάζει. Αλλάζει όμως η φορά, τώρα το διάνυσμα της έντασης είναι αντίθετο από το διάνυσμα της επιφάνειας.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Οι γραμμές περνάνε πάντα από έξω προς τα μέσα. Η ροή είναι αρνητική.</a:t>
            </a:r>
            <a:endParaRPr lang="el-GR" sz="2400" i="1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147944-B221-F0CB-2FCA-805543AAB832}"/>
              </a:ext>
            </a:extLst>
          </p:cNvPr>
          <p:cNvGrpSpPr/>
          <p:nvPr/>
        </p:nvGrpSpPr>
        <p:grpSpPr>
          <a:xfrm>
            <a:off x="3566714" y="3700370"/>
            <a:ext cx="898200" cy="289800"/>
            <a:chOff x="3566714" y="3700370"/>
            <a:chExt cx="89820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BEBA034-D0BE-7B46-BF9E-D8FF81B1D3BE}"/>
                    </a:ext>
                  </a:extLst>
                </p14:cNvPr>
                <p14:cNvContentPartPr/>
                <p14:nvPr/>
              </p14:nvContentPartPr>
              <p14:xfrm>
                <a:off x="3566714" y="3779930"/>
                <a:ext cx="293760" cy="128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BEBA034-D0BE-7B46-BF9E-D8FF81B1D3B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48714" y="3761980"/>
                  <a:ext cx="329400" cy="1644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FA4FE74-E4F4-4DBB-6902-C6E6B1428F72}"/>
                    </a:ext>
                  </a:extLst>
                </p14:cNvPr>
                <p14:cNvContentPartPr/>
                <p14:nvPr/>
              </p14:nvContentPartPr>
              <p14:xfrm>
                <a:off x="3860474" y="3844730"/>
                <a:ext cx="129960" cy="14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FA4FE74-E4F4-4DBB-6902-C6E6B1428F7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42524" y="3826685"/>
                  <a:ext cx="165502" cy="1811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58CBB79-1238-BBB3-28AA-2944878E44C1}"/>
                    </a:ext>
                  </a:extLst>
                </p14:cNvPr>
                <p14:cNvContentPartPr/>
                <p14:nvPr/>
              </p14:nvContentPartPr>
              <p14:xfrm>
                <a:off x="4162154" y="3763010"/>
                <a:ext cx="22068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58CBB79-1238-BBB3-28AA-2944878E44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4183" y="3745010"/>
                  <a:ext cx="256262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749976-AF26-EDA8-A845-55FBA538F998}"/>
                    </a:ext>
                  </a:extLst>
                </p14:cNvPr>
                <p14:cNvContentPartPr/>
                <p14:nvPr/>
              </p14:nvContentPartPr>
              <p14:xfrm>
                <a:off x="4382474" y="3700370"/>
                <a:ext cx="82440" cy="115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749976-AF26-EDA8-A845-55FBA538F99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64474" y="3682370"/>
                  <a:ext cx="11808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947D03-5D4C-BB52-572F-23737B036150}"/>
              </a:ext>
            </a:extLst>
          </p:cNvPr>
          <p:cNvGrpSpPr/>
          <p:nvPr/>
        </p:nvGrpSpPr>
        <p:grpSpPr>
          <a:xfrm>
            <a:off x="4169354" y="3922130"/>
            <a:ext cx="199080" cy="184680"/>
            <a:chOff x="4169354" y="3922130"/>
            <a:chExt cx="199080" cy="18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821E7E4-86C3-FD8B-F7B3-D3DD9373CF6E}"/>
                    </a:ext>
                  </a:extLst>
                </p14:cNvPr>
                <p14:cNvContentPartPr/>
                <p14:nvPr/>
              </p14:nvContentPartPr>
              <p14:xfrm>
                <a:off x="4169354" y="3932210"/>
                <a:ext cx="70560" cy="174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821E7E4-86C3-FD8B-F7B3-D3DD9373CF6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51714" y="3914210"/>
                  <a:ext cx="1062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B6C5668-6AF0-EC38-2F63-714C9A1361F7}"/>
                    </a:ext>
                  </a:extLst>
                </p14:cNvPr>
                <p14:cNvContentPartPr/>
                <p14:nvPr/>
              </p14:nvContentPartPr>
              <p14:xfrm>
                <a:off x="4235234" y="3922130"/>
                <a:ext cx="133200" cy="181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B6C5668-6AF0-EC38-2F63-714C9A1361F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17234" y="3904490"/>
                  <a:ext cx="1688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5C1D723-44D1-D92F-B179-97E589D7C48D}"/>
                    </a:ext>
                  </a:extLst>
                </p14:cNvPr>
                <p14:cNvContentPartPr/>
                <p14:nvPr/>
              </p14:nvContentPartPr>
              <p14:xfrm>
                <a:off x="4211114" y="4034810"/>
                <a:ext cx="107640" cy="12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5C1D723-44D1-D92F-B179-97E589D7C48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93474" y="4016810"/>
                  <a:ext cx="143280" cy="47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8638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50B42-EC2A-A4DC-65AF-0F3E449C7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09" y="1537542"/>
            <a:ext cx="4197964" cy="4087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A5EBFCC-7B98-E7B7-6A1F-F5BE7D7BAA69}"/>
                  </a:ext>
                </a:extLst>
              </p14:cNvPr>
              <p14:cNvContentPartPr/>
              <p14:nvPr/>
            </p14:nvContentPartPr>
            <p14:xfrm>
              <a:off x="2601914" y="2964170"/>
              <a:ext cx="1023480" cy="1073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A5EBFCC-7B98-E7B7-6A1F-F5BE7D7BAA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3908" y="2946176"/>
                <a:ext cx="1059133" cy="1109508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BDFCC09-AAA4-7F00-84D3-2B37CCC5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860" y="1718181"/>
            <a:ext cx="58014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Πόσες γραμμές κόβουν αυτή την επιφάνεια?</a:t>
            </a:r>
            <a:endParaRPr lang="el-GR" sz="2400" i="1" dirty="0">
              <a:solidFill>
                <a:schemeClr val="bg1"/>
              </a:solidFill>
            </a:endParaRPr>
          </a:p>
          <a:p>
            <a:pPr algn="ctr"/>
            <a:endParaRPr lang="el-GR" sz="2400" i="1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4157AC-A6FF-8C3D-3FE9-3D12A87F7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3676" y="2862573"/>
            <a:ext cx="65915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Το φορτίο είναι αρνητικό, ο αριθμός των γραμμών έχει αυξηθεί, και το φορτίο είναι πιο ισχυρό. 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Τώρα η ροή είναι πάλι αρνητική αλλά μεγαλύτερη σε απόλυτη τιμή.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Φαίνεται ότι η ηλεκτρική ροή σε μία κλειστή επιφάνεια σχετίζεται με το τι υπάρχει μέσα της.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147944-B221-F0CB-2FCA-805543AAB832}"/>
              </a:ext>
            </a:extLst>
          </p:cNvPr>
          <p:cNvGrpSpPr/>
          <p:nvPr/>
        </p:nvGrpSpPr>
        <p:grpSpPr>
          <a:xfrm>
            <a:off x="3566714" y="3700370"/>
            <a:ext cx="898200" cy="289800"/>
            <a:chOff x="3566714" y="3700370"/>
            <a:chExt cx="89820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BEBA034-D0BE-7B46-BF9E-D8FF81B1D3BE}"/>
                    </a:ext>
                  </a:extLst>
                </p14:cNvPr>
                <p14:cNvContentPartPr/>
                <p14:nvPr/>
              </p14:nvContentPartPr>
              <p14:xfrm>
                <a:off x="3566714" y="3779930"/>
                <a:ext cx="293760" cy="128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BEBA034-D0BE-7B46-BF9E-D8FF81B1D3B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48714" y="3761980"/>
                  <a:ext cx="329400" cy="1644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FA4FE74-E4F4-4DBB-6902-C6E6B1428F72}"/>
                    </a:ext>
                  </a:extLst>
                </p14:cNvPr>
                <p14:cNvContentPartPr/>
                <p14:nvPr/>
              </p14:nvContentPartPr>
              <p14:xfrm>
                <a:off x="3860474" y="3844730"/>
                <a:ext cx="129960" cy="14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FA4FE74-E4F4-4DBB-6902-C6E6B1428F7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42524" y="3826685"/>
                  <a:ext cx="165502" cy="1811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58CBB79-1238-BBB3-28AA-2944878E44C1}"/>
                    </a:ext>
                  </a:extLst>
                </p14:cNvPr>
                <p14:cNvContentPartPr/>
                <p14:nvPr/>
              </p14:nvContentPartPr>
              <p14:xfrm>
                <a:off x="4162154" y="3763010"/>
                <a:ext cx="22068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58CBB79-1238-BBB3-28AA-2944878E44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4183" y="3745010"/>
                  <a:ext cx="256262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749976-AF26-EDA8-A845-55FBA538F998}"/>
                    </a:ext>
                  </a:extLst>
                </p14:cNvPr>
                <p14:cNvContentPartPr/>
                <p14:nvPr/>
              </p14:nvContentPartPr>
              <p14:xfrm>
                <a:off x="4382474" y="3700370"/>
                <a:ext cx="82440" cy="115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749976-AF26-EDA8-A845-55FBA538F99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64474" y="3682370"/>
                  <a:ext cx="11808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A12727-1FB4-8047-F052-49881693B2EE}"/>
              </a:ext>
            </a:extLst>
          </p:cNvPr>
          <p:cNvGrpSpPr/>
          <p:nvPr/>
        </p:nvGrpSpPr>
        <p:grpSpPr>
          <a:xfrm>
            <a:off x="4193474" y="3873170"/>
            <a:ext cx="153720" cy="262080"/>
            <a:chOff x="4193474" y="3873170"/>
            <a:chExt cx="153720" cy="26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6DC37BB-171E-88AF-E97A-C959CC321B18}"/>
                    </a:ext>
                  </a:extLst>
                </p14:cNvPr>
                <p14:cNvContentPartPr/>
                <p14:nvPr/>
              </p14:nvContentPartPr>
              <p14:xfrm>
                <a:off x="4202474" y="3873170"/>
                <a:ext cx="144720" cy="262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6DC37BB-171E-88AF-E97A-C959CC321B1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84474" y="3855530"/>
                  <a:ext cx="1803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2BCEE21-87FC-6FE6-4E3D-8B71F0D89DDD}"/>
                    </a:ext>
                  </a:extLst>
                </p14:cNvPr>
                <p14:cNvContentPartPr/>
                <p14:nvPr/>
              </p14:nvContentPartPr>
              <p14:xfrm>
                <a:off x="4193474" y="4034810"/>
                <a:ext cx="10440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2BCEE21-87FC-6FE6-4E3D-8B71F0D89DD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75474" y="4016810"/>
                  <a:ext cx="14004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1216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DFCC09-AAA4-7F00-84D3-2B37CCC5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808" y="3441467"/>
            <a:ext cx="50675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Όποια και να είναι η επιφάνεια, για τη συνολική ηλεκτρική ροή, παίζει ρόλο μόνο το ηλεκτρικό φορτίο που περικλείεται στο εσωτερικό της.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9B8D5-AB2F-2779-68F2-EED369F0F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49" y="1195183"/>
            <a:ext cx="3664138" cy="1257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7E839-8FAD-598C-77A8-D46D77C47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19" y="3643753"/>
            <a:ext cx="5816899" cy="2940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1E5BAE-B4AC-035A-D69E-C5F6FE0C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597" y="1128917"/>
            <a:ext cx="6788927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Ο συνολικός αριθμός των ηλεκτρικών γραμμών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(η ηλεκτρική ροή) που περνούν από μια κλειστή επιφάνεια είναι ανάλογη με το συνολικό ηλεκτρικό φορτίο που είναι περικλείεται </a:t>
            </a:r>
            <a:r>
              <a:rPr lang="el-GR" sz="2400" dirty="0" err="1">
                <a:solidFill>
                  <a:schemeClr val="bg1"/>
                </a:solidFill>
              </a:rPr>
              <a:t>πό</a:t>
            </a:r>
            <a:r>
              <a:rPr lang="el-GR" sz="2400" dirty="0">
                <a:solidFill>
                  <a:schemeClr val="bg1"/>
                </a:solidFill>
              </a:rPr>
              <a:t> την επιφάνεια.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834273-81CB-8B5E-EEFD-93BF34B1D693}"/>
                  </a:ext>
                </a:extLst>
              </p:cNvPr>
              <p:cNvSpPr txBox="1"/>
              <p:nvPr/>
            </p:nvSpPr>
            <p:spPr>
              <a:xfrm>
                <a:off x="739666" y="2675845"/>
                <a:ext cx="4084507" cy="753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𝜊</m:t>
                          </m:r>
                        </m:sub>
                      </m:sSub>
                      <m:r>
                        <a:rPr lang="el-GR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l-GR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ηλ</m:t>
                              </m:r>
                            </m:sub>
                          </m:sSub>
                        </m:den>
                      </m:f>
                      <m:r>
                        <a:rPr lang="el-GR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=8.85</m:t>
                      </m:r>
                      <m:r>
                        <a:rPr lang="el-GR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f>
                        <m:fPr>
                          <m:ctrlPr>
                            <a:rPr lang="el-GR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834273-81CB-8B5E-EEFD-93BF34B1D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666" y="2675845"/>
                <a:ext cx="4084507" cy="7531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BC222EC-7993-6CBC-12D9-7A7160D18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808" y="5163368"/>
            <a:ext cx="506757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Στην περίπτωση δεξιά, όσες δυναμικές γραμμές μπαίνουν στην επιφάνεια, τόσες βγαίνουν.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συνολική ροή είναι μηδέν.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71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1E5BAE-B4AC-035A-D69E-C5F6FE0C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73" y="1208340"/>
            <a:ext cx="1071266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Εάν έχω παραπάνω από ένα φορτία, σημασία έχει το συνολικό φορτίο.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E8C3D-66E8-C50C-4CFF-2F3215BB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596" y="2103917"/>
            <a:ext cx="4804255" cy="3314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567E4B-B834-E499-C5EE-240336FED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583" y="2854191"/>
            <a:ext cx="4291356" cy="13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37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1E5BAE-B4AC-035A-D69E-C5F6FE0C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73" y="1208340"/>
            <a:ext cx="1071266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Πόση είναι η ηλεκτρική ροή σε αυτήν την κλειστή επιφάνεια;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22A92-C71E-EF1B-8D46-1E966002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869" y="2410611"/>
            <a:ext cx="4510262" cy="31916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7142E8-42EE-E6F2-809D-7137BA99DE3C}"/>
                  </a:ext>
                </a:extLst>
              </p14:cNvPr>
              <p14:cNvContentPartPr/>
              <p14:nvPr/>
            </p14:nvContentPartPr>
            <p14:xfrm>
              <a:off x="4335674" y="2734130"/>
              <a:ext cx="3929760" cy="2606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7142E8-42EE-E6F2-809D-7137BA99DE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8034" y="2716130"/>
                <a:ext cx="3965400" cy="26420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A5A629A-9FEE-5A20-A215-D6E491147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5881449"/>
            <a:ext cx="1071266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Όσες γραμμές εισέρχονται, τόσες εξέρχονται. 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ηλεκτρική ροή είναι μηδέν, το </a:t>
            </a:r>
            <a:r>
              <a:rPr lang="el-GR" sz="2400" dirty="0" err="1">
                <a:solidFill>
                  <a:schemeClr val="bg1"/>
                </a:solidFill>
              </a:rPr>
              <a:t>ηλ</a:t>
            </a:r>
            <a:r>
              <a:rPr lang="el-GR" sz="2400" dirty="0">
                <a:solidFill>
                  <a:schemeClr val="bg1"/>
                </a:solidFill>
              </a:rPr>
              <a:t>. φορτίο που περικλείεται είναι μηδέν.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5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6C879C-7ECE-F8AA-8554-90C7CD8F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589" y="1956452"/>
            <a:ext cx="4295549" cy="3877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1E5BAE-B4AC-035A-D69E-C5F6FE0C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94" y="932224"/>
            <a:ext cx="1071266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Πόση είναι η ηλεκτρική ροή σε αυτήν την κλειστή επιφάνεια;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Θεωρούμε το ένα φορτίο </a:t>
            </a:r>
            <a:r>
              <a:rPr lang="en-US" sz="2400" dirty="0">
                <a:solidFill>
                  <a:schemeClr val="bg1"/>
                </a:solidFill>
              </a:rPr>
              <a:t>q.</a:t>
            </a:r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7142E8-42EE-E6F2-809D-7137BA99DE3C}"/>
                  </a:ext>
                </a:extLst>
              </p14:cNvPr>
              <p14:cNvContentPartPr/>
              <p14:nvPr/>
            </p14:nvContentPartPr>
            <p14:xfrm>
              <a:off x="4335674" y="2734130"/>
              <a:ext cx="3929760" cy="2606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7142E8-42EE-E6F2-809D-7137BA99DE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7674" y="2716132"/>
                <a:ext cx="3965400" cy="264203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EA3BD36-F080-5F61-2AA0-9D55F0442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53" y="5962423"/>
            <a:ext cx="1176878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Εξέρχεται διπλάσιος αριθμός δυναμικών γραμμών από ό, τι του ενός φορτίου </a:t>
            </a:r>
            <a:r>
              <a:rPr lang="en-US" sz="2400" dirty="0">
                <a:solidFill>
                  <a:schemeClr val="bg1"/>
                </a:solidFill>
              </a:rPr>
              <a:t>q</a:t>
            </a:r>
            <a:r>
              <a:rPr lang="el-GR" sz="24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ηλεκτρική ροή είναι διπλάσια, το </a:t>
            </a:r>
            <a:r>
              <a:rPr lang="el-GR" sz="2400" dirty="0" err="1">
                <a:solidFill>
                  <a:schemeClr val="bg1"/>
                </a:solidFill>
              </a:rPr>
              <a:t>ηλ</a:t>
            </a:r>
            <a:r>
              <a:rPr lang="el-GR" sz="2400" dirty="0">
                <a:solidFill>
                  <a:schemeClr val="bg1"/>
                </a:solidFill>
              </a:rPr>
              <a:t>. φορτίο που περικλείεται είναι διπλάσιο</a:t>
            </a:r>
            <a:r>
              <a:rPr lang="en-US" sz="2400" dirty="0">
                <a:solidFill>
                  <a:schemeClr val="bg1"/>
                </a:solidFill>
              </a:rPr>
              <a:t>, 2q </a:t>
            </a:r>
            <a:r>
              <a:rPr lang="el-GR" sz="2400" dirty="0">
                <a:solidFill>
                  <a:schemeClr val="bg1"/>
                </a:solidFill>
              </a:rPr>
              <a:t>(θετικό).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42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D2A6B-B400-6EC9-C180-ED93E9BE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91" y="1827801"/>
            <a:ext cx="5575246" cy="3820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1E5BAE-B4AC-035A-D69E-C5F6FE0C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94" y="932224"/>
            <a:ext cx="1071266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Ποιο είναι το πρόσημο της ηλεκτρική ροής σε αυτήν την κλειστή επιφάνεια;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7142E8-42EE-E6F2-809D-7137BA99DE3C}"/>
                  </a:ext>
                </a:extLst>
              </p14:cNvPr>
              <p14:cNvContentPartPr/>
              <p14:nvPr/>
            </p14:nvContentPartPr>
            <p14:xfrm>
              <a:off x="4335674" y="2734130"/>
              <a:ext cx="3929760" cy="2606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7142E8-42EE-E6F2-809D-7137BA99DE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7674" y="2716132"/>
                <a:ext cx="3965400" cy="264203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F2A538F-682F-1DB5-DE7D-FD89890F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75" y="5962423"/>
            <a:ext cx="11985877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Εισέρχονται περισσότερες δυναμικές γραμμές από όσες εξέρχονται.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συνολική ηλεκτρική ροή είναι αρνητική, άρα περικλείεται συνολικά αρνητικό </a:t>
            </a:r>
            <a:r>
              <a:rPr lang="el-GR" sz="2400" dirty="0" err="1">
                <a:solidFill>
                  <a:schemeClr val="bg1"/>
                </a:solidFill>
              </a:rPr>
              <a:t>ηλ</a:t>
            </a:r>
            <a:r>
              <a:rPr lang="el-GR" sz="2400" dirty="0">
                <a:solidFill>
                  <a:schemeClr val="bg1"/>
                </a:solidFill>
              </a:rPr>
              <a:t>. φορτίο.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98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Νόμος </a:t>
            </a:r>
            <a:r>
              <a:rPr lang="en-US" sz="2800" dirty="0">
                <a:solidFill>
                  <a:schemeClr val="bg1"/>
                </a:solidFill>
              </a:rPr>
              <a:t>Gauss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92443A-FE8C-CB7A-43C7-2271A8592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144" y="899756"/>
            <a:ext cx="1071266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Ο Νόμος του </a:t>
            </a:r>
            <a:r>
              <a:rPr lang="en-US" sz="2400" dirty="0">
                <a:solidFill>
                  <a:schemeClr val="bg1"/>
                </a:solidFill>
              </a:rPr>
              <a:t>Gauss </a:t>
            </a:r>
            <a:r>
              <a:rPr lang="el-GR" sz="2400" dirty="0">
                <a:solidFill>
                  <a:schemeClr val="bg1"/>
                </a:solidFill>
              </a:rPr>
              <a:t>μας επιτρέπει να εκμεταλλευτούμε κάποιες συμμετρίες ώστε να υπολογίσουμε πιο εύκολα την ένταση του Ηλεκτρικού Πεδίου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1E56D8E8-9907-3EF6-3916-7658983D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295" y="2085357"/>
            <a:ext cx="5841636" cy="43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4EACB-E590-928D-E105-0E31C6F5E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90" y="1975776"/>
            <a:ext cx="5420615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Αν θεωρήσουμε μία σφαίρα ακτίνας </a:t>
            </a:r>
            <a:r>
              <a:rPr lang="en-US" sz="2400" dirty="0">
                <a:solidFill>
                  <a:schemeClr val="bg1"/>
                </a:solidFill>
              </a:rPr>
              <a:t>r </a:t>
            </a:r>
            <a:r>
              <a:rPr lang="el-GR" sz="2400" dirty="0">
                <a:solidFill>
                  <a:schemeClr val="bg1"/>
                </a:solidFill>
              </a:rPr>
              <a:t>με κέντρο το φορτίο </a:t>
            </a:r>
            <a:r>
              <a:rPr lang="en-US" sz="2400" dirty="0">
                <a:solidFill>
                  <a:schemeClr val="bg1"/>
                </a:solidFill>
              </a:rPr>
              <a:t>q, </a:t>
            </a:r>
            <a:r>
              <a:rPr lang="el-GR" sz="2400" dirty="0">
                <a:solidFill>
                  <a:schemeClr val="bg1"/>
                </a:solidFill>
              </a:rPr>
              <a:t>τότε η ένταση είναι παντού κάθετη στην επιφάνεια.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συνολική επιφάνεια της σφαίρας είναι: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4π</a:t>
            </a:r>
            <a:r>
              <a:rPr lang="en-US" sz="2400" dirty="0">
                <a:solidFill>
                  <a:schemeClr val="bg1"/>
                </a:solidFill>
              </a:rPr>
              <a:t>r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συνολική ροή είναι: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 Ε∙4π</a:t>
            </a:r>
            <a:r>
              <a:rPr lang="en-US" sz="2400" dirty="0">
                <a:solidFill>
                  <a:schemeClr val="bg1"/>
                </a:solidFill>
              </a:rPr>
              <a:t>r</a:t>
            </a:r>
            <a:r>
              <a:rPr lang="el-GR" sz="2400" baseline="30000" dirty="0">
                <a:solidFill>
                  <a:schemeClr val="bg1"/>
                </a:solidFill>
              </a:rPr>
              <a:t>2</a:t>
            </a:r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baseline="300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Επομένως, με το Νόμο </a:t>
            </a:r>
            <a:r>
              <a:rPr lang="en-US" sz="2400" dirty="0">
                <a:solidFill>
                  <a:schemeClr val="bg1"/>
                </a:solidFill>
              </a:rPr>
              <a:t>Gauss, </a:t>
            </a:r>
            <a:r>
              <a:rPr lang="el-GR" sz="2400" dirty="0">
                <a:solidFill>
                  <a:schemeClr val="bg1"/>
                </a:solidFill>
              </a:rPr>
              <a:t>μπορούμε να υπολογίσουμε την ένταση,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 και ισοδύναμα να καταλήξουμε στο Νόμο </a:t>
            </a:r>
            <a:r>
              <a:rPr lang="en-US" sz="2400" dirty="0">
                <a:solidFill>
                  <a:schemeClr val="bg1"/>
                </a:solidFill>
              </a:rPr>
              <a:t>Coulomb</a:t>
            </a:r>
            <a:r>
              <a:rPr lang="el-GR" sz="2400" dirty="0">
                <a:solidFill>
                  <a:schemeClr val="bg1"/>
                </a:solidFill>
              </a:rPr>
              <a:t> (για την ένταση)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95C701-F7D6-B84B-8AD7-3EEAB5E7ED11}"/>
              </a:ext>
            </a:extLst>
          </p:cNvPr>
          <p:cNvSpPr/>
          <p:nvPr/>
        </p:nvSpPr>
        <p:spPr>
          <a:xfrm>
            <a:off x="9157157" y="5374567"/>
            <a:ext cx="2295177" cy="1026233"/>
          </a:xfrm>
          <a:prstGeom prst="rect">
            <a:avLst/>
          </a:prstGeom>
          <a:solidFill>
            <a:srgbClr val="F6630D">
              <a:alpha val="17000"/>
            </a:srgbClr>
          </a:solidFill>
          <a:ln w="50800">
            <a:solidFill>
              <a:srgbClr val="F663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1760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Ένταση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411" y="822888"/>
            <a:ext cx="10567177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Ο χώρος μέσα στον οποίο εμφανίζονται οι μαγνητικές δυνάμεις.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Πηγή του μαγνητικού πεδίου μπορεί να είναι ένας μαγνήτης.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E6CD1-77FD-EC32-8C0A-86ED430C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631" y="2422444"/>
            <a:ext cx="4819898" cy="4026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D0DBC5-40CF-115E-B2E4-5C134946E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813" y="2612218"/>
                <a:ext cx="6216604" cy="895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Το πεδίο χαρακτηρίζεται από την</a:t>
                </a: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Ένταση Μαγνητικού Πεδίου </a:t>
                </a: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ή </a:t>
                </a: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Μαγνητική Επαγωγή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Σύμβολο: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Είναι διανυσματικό μέγεθος.</a:t>
                </a: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l-GR" sz="2400" dirty="0">
                    <a:solidFill>
                      <a:schemeClr val="bg1"/>
                    </a:solidFill>
                  </a:rPr>
                  <a:t>Μονάδα μέτρησης: 1 Τ </a:t>
                </a:r>
                <a:r>
                  <a:rPr lang="en-US" sz="2400" dirty="0">
                    <a:solidFill>
                      <a:schemeClr val="bg1"/>
                    </a:solidFill>
                  </a:rPr>
                  <a:t>(Tesla)</a:t>
                </a:r>
                <a:endParaRPr lang="el-GR" sz="2400" dirty="0">
                  <a:solidFill>
                    <a:schemeClr val="bg1"/>
                  </a:solidFill>
                </a:endParaRPr>
              </a:p>
              <a:p>
                <a:pPr algn="ctr"/>
                <a:endParaRPr lang="el-G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D0DBC5-40CF-115E-B2E4-5C134946E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813" y="2612218"/>
                <a:ext cx="6216604" cy="895577"/>
              </a:xfrm>
              <a:prstGeom prst="rect">
                <a:avLst/>
              </a:prstGeom>
              <a:blipFill>
                <a:blip r:embed="rId4"/>
                <a:stretch>
                  <a:fillRect t="-5479" b="-3417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32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03D100-C76B-5155-1FD0-6720B944D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AE6DC62-8C72-B039-9ADA-77770506A98C}"/>
              </a:ext>
            </a:extLst>
          </p:cNvPr>
          <p:cNvSpPr txBox="1">
            <a:spLocks/>
          </p:cNvSpPr>
          <p:nvPr/>
        </p:nvSpPr>
        <p:spPr>
          <a:xfrm>
            <a:off x="773873" y="3078134"/>
            <a:ext cx="10644254" cy="7017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400" dirty="0">
                <a:solidFill>
                  <a:schemeClr val="bg1"/>
                </a:solidFill>
                <a:latin typeface="+mn-lt"/>
              </a:rPr>
              <a:t>Τέλος</a:t>
            </a:r>
          </a:p>
        </p:txBody>
      </p:sp>
    </p:spTree>
    <p:extLst>
      <p:ext uri="{BB962C8B-B14F-4D97-AF65-F5344CB8AC3E}">
        <p14:creationId xmlns:p14="http://schemas.microsoft.com/office/powerpoint/2010/main" val="3849796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8"/>
            <a:ext cx="1197929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Όπως και στο Ηλεκτρικό Πεδίο: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ένταση του πεδίου είναι εφαπτόμενη στις μαγνητικές γραμμές.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πυκνότητα των μαγνητικών γραμμών αντιστοιχεί στην ένταση του Μαγνητικού Πεδίου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ένταση έχει την ίδια κατεύθυνση με τη φορά των δυναμικών γραμμών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8BD7A1-5E5B-FC76-CE1D-26F1894FFCF9}"/>
                  </a:ext>
                </a:extLst>
              </p14:cNvPr>
              <p14:cNvContentPartPr/>
              <p14:nvPr/>
            </p14:nvContentPartPr>
            <p14:xfrm>
              <a:off x="3949698" y="3135859"/>
              <a:ext cx="2937600" cy="809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8BD7A1-5E5B-FC76-CE1D-26F1894FFC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2058" y="3117859"/>
                <a:ext cx="2973240" cy="84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B050AA5-2540-EB8F-5D15-1E0F5FDB09A7}"/>
                  </a:ext>
                </a:extLst>
              </p14:cNvPr>
              <p14:cNvContentPartPr/>
              <p14:nvPr/>
            </p14:nvContentPartPr>
            <p14:xfrm>
              <a:off x="4004418" y="4223419"/>
              <a:ext cx="3174480" cy="11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B050AA5-2540-EB8F-5D15-1E0F5FDB09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6418" y="4205779"/>
                <a:ext cx="32101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D3D12F-A91E-1AAC-A6C6-FE448D6151B1}"/>
                  </a:ext>
                </a:extLst>
              </p14:cNvPr>
              <p14:cNvContentPartPr/>
              <p14:nvPr/>
            </p14:nvContentPartPr>
            <p14:xfrm>
              <a:off x="4349658" y="3905899"/>
              <a:ext cx="73080" cy="63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D3D12F-A91E-1AAC-A6C6-FE448D6151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1658" y="3888259"/>
                <a:ext cx="108720" cy="9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76CEB162-D4F3-C63B-E6CD-C815298D46DD}"/>
              </a:ext>
            </a:extLst>
          </p:cNvPr>
          <p:cNvGrpSpPr/>
          <p:nvPr/>
        </p:nvGrpSpPr>
        <p:grpSpPr>
          <a:xfrm>
            <a:off x="5725938" y="3658579"/>
            <a:ext cx="798120" cy="438120"/>
            <a:chOff x="8232314" y="3612530"/>
            <a:chExt cx="798120" cy="43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5A32FE1-5B4E-BB00-01C6-5B7D55E9BD90}"/>
                    </a:ext>
                  </a:extLst>
                </p14:cNvPr>
                <p14:cNvContentPartPr/>
                <p14:nvPr/>
              </p14:nvContentPartPr>
              <p14:xfrm>
                <a:off x="8232314" y="3773450"/>
                <a:ext cx="139320" cy="191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5A32FE1-5B4E-BB00-01C6-5B7D55E9BD9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14314" y="3755810"/>
                  <a:ext cx="1749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A9B610-3CED-26EE-774A-CA0D876ADD08}"/>
                    </a:ext>
                  </a:extLst>
                </p14:cNvPr>
                <p14:cNvContentPartPr/>
                <p14:nvPr/>
              </p14:nvContentPartPr>
              <p14:xfrm>
                <a:off x="8585114" y="3748250"/>
                <a:ext cx="23760" cy="285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A9B610-3CED-26EE-774A-CA0D876ADD0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67474" y="3730250"/>
                  <a:ext cx="5940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E3B291-0FBD-EE9F-EFC3-B60FB3D00738}"/>
                    </a:ext>
                  </a:extLst>
                </p14:cNvPr>
                <p14:cNvContentPartPr/>
                <p14:nvPr/>
              </p14:nvContentPartPr>
              <p14:xfrm>
                <a:off x="8559194" y="3763010"/>
                <a:ext cx="196200" cy="283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E3B291-0FBD-EE9F-EFC3-B60FB3D0073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41554" y="3745010"/>
                  <a:ext cx="2318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E9AA82F-FF56-D1AC-DB7D-449ACBEE97C5}"/>
                    </a:ext>
                  </a:extLst>
                </p14:cNvPr>
                <p14:cNvContentPartPr/>
                <p14:nvPr/>
              </p14:nvContentPartPr>
              <p14:xfrm>
                <a:off x="8892194" y="3890450"/>
                <a:ext cx="138240" cy="160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E9AA82F-FF56-D1AC-DB7D-449ACBEE97C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74194" y="3872810"/>
                  <a:ext cx="1738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FDF2661-E861-3935-09DB-7513CFFD99AF}"/>
                    </a:ext>
                  </a:extLst>
                </p14:cNvPr>
                <p14:cNvContentPartPr/>
                <p14:nvPr/>
              </p14:nvContentPartPr>
              <p14:xfrm>
                <a:off x="8477474" y="3655370"/>
                <a:ext cx="332640" cy="8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FDF2661-E861-3935-09DB-7513CFFD99A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459834" y="3637730"/>
                  <a:ext cx="3682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B0F95AE-CE1A-5847-8F7C-FFC6EAA081E1}"/>
                    </a:ext>
                  </a:extLst>
                </p14:cNvPr>
                <p14:cNvContentPartPr/>
                <p14:nvPr/>
              </p14:nvContentPartPr>
              <p14:xfrm>
                <a:off x="8786354" y="3612530"/>
                <a:ext cx="105480" cy="103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B0F95AE-CE1A-5847-8F7C-FFC6EAA081E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768714" y="3594530"/>
                  <a:ext cx="141120" cy="13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DA60DB8-B8AA-1BFA-1E1C-15774053628F}"/>
                  </a:ext>
                </a:extLst>
              </p14:cNvPr>
              <p14:cNvContentPartPr/>
              <p14:nvPr/>
            </p14:nvContentPartPr>
            <p14:xfrm>
              <a:off x="6630618" y="3266539"/>
              <a:ext cx="60480" cy="43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DA60DB8-B8AA-1BFA-1E1C-15774053628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12978" y="3248899"/>
                <a:ext cx="96120" cy="7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883219CF-4DB7-0D26-CB4C-7AF4E1DCEC4A}"/>
              </a:ext>
            </a:extLst>
          </p:cNvPr>
          <p:cNvGrpSpPr/>
          <p:nvPr/>
        </p:nvGrpSpPr>
        <p:grpSpPr>
          <a:xfrm>
            <a:off x="6654018" y="2664619"/>
            <a:ext cx="1083960" cy="627480"/>
            <a:chOff x="9160394" y="2618570"/>
            <a:chExt cx="1083960" cy="62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300CCEE-4FA8-CB84-8285-22466222DDE5}"/>
                    </a:ext>
                  </a:extLst>
                </p14:cNvPr>
                <p14:cNvContentPartPr/>
                <p14:nvPr/>
              </p14:nvContentPartPr>
              <p14:xfrm>
                <a:off x="9160394" y="2921690"/>
                <a:ext cx="453240" cy="324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300CCEE-4FA8-CB84-8285-22466222DDE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142754" y="2904050"/>
                  <a:ext cx="4888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2F9DFD8-5C00-B878-9B2D-75DD0FAC8B83}"/>
                    </a:ext>
                  </a:extLst>
                </p14:cNvPr>
                <p14:cNvContentPartPr/>
                <p14:nvPr/>
              </p14:nvContentPartPr>
              <p14:xfrm>
                <a:off x="9430394" y="2895050"/>
                <a:ext cx="206640" cy="163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2F9DFD8-5C00-B878-9B2D-75DD0FAC8B8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412754" y="2877410"/>
                  <a:ext cx="2422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BC51F0B-2A0B-1549-22BD-5A5915556FA1}"/>
                    </a:ext>
                  </a:extLst>
                </p14:cNvPr>
                <p14:cNvContentPartPr/>
                <p14:nvPr/>
              </p14:nvContentPartPr>
              <p14:xfrm>
                <a:off x="9873194" y="2855090"/>
                <a:ext cx="360" cy="254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BC51F0B-2A0B-1549-22BD-5A5915556FA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55194" y="2837090"/>
                  <a:ext cx="36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E134C55-EBBE-85E4-FF40-30EC861F98CF}"/>
                    </a:ext>
                  </a:extLst>
                </p14:cNvPr>
                <p14:cNvContentPartPr/>
                <p14:nvPr/>
              </p14:nvContentPartPr>
              <p14:xfrm>
                <a:off x="9854834" y="2848250"/>
                <a:ext cx="158760" cy="195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E134C55-EBBE-85E4-FF40-30EC861F98C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837194" y="2830250"/>
                  <a:ext cx="1944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DDD49BF-DAEF-AD72-E7EC-6F894B5069E3}"/>
                    </a:ext>
                  </a:extLst>
                </p14:cNvPr>
                <p14:cNvContentPartPr/>
                <p14:nvPr/>
              </p14:nvContentPartPr>
              <p14:xfrm>
                <a:off x="10057514" y="2976770"/>
                <a:ext cx="186840" cy="158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DDD49BF-DAEF-AD72-E7EC-6F894B5069E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039874" y="2958770"/>
                  <a:ext cx="22248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B7C4B2B-A1B7-F4E1-D77C-72A80E0EF14B}"/>
                    </a:ext>
                  </a:extLst>
                </p14:cNvPr>
                <p14:cNvContentPartPr/>
                <p14:nvPr/>
              </p14:nvContentPartPr>
              <p14:xfrm>
                <a:off x="9723794" y="2669330"/>
                <a:ext cx="292320" cy="3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B7C4B2B-A1B7-F4E1-D77C-72A80E0EF14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706154" y="2651690"/>
                  <a:ext cx="3279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DA560F4-DBAB-CF48-1A82-119D0776D375}"/>
                    </a:ext>
                  </a:extLst>
                </p14:cNvPr>
                <p14:cNvContentPartPr/>
                <p14:nvPr/>
              </p14:nvContentPartPr>
              <p14:xfrm>
                <a:off x="9988754" y="2618570"/>
                <a:ext cx="125280" cy="164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DA560F4-DBAB-CF48-1A82-119D0776D37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970754" y="2600570"/>
                  <a:ext cx="160920" cy="20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81" name="Ink 3080">
                <a:extLst>
                  <a:ext uri="{FF2B5EF4-FFF2-40B4-BE49-F238E27FC236}">
                    <a16:creationId xmlns:a16="http://schemas.microsoft.com/office/drawing/2014/main" id="{18F6908D-1904-531D-5FC5-6A1509EA449C}"/>
                  </a:ext>
                </a:extLst>
              </p14:cNvPr>
              <p14:cNvContentPartPr/>
              <p14:nvPr/>
            </p14:nvContentPartPr>
            <p14:xfrm>
              <a:off x="5090234" y="3805130"/>
              <a:ext cx="122400" cy="181800"/>
            </p14:xfrm>
          </p:contentPart>
        </mc:Choice>
        <mc:Fallback xmlns="">
          <p:pic>
            <p:nvPicPr>
              <p:cNvPr id="3081" name="Ink 3080">
                <a:extLst>
                  <a:ext uri="{FF2B5EF4-FFF2-40B4-BE49-F238E27FC236}">
                    <a16:creationId xmlns:a16="http://schemas.microsoft.com/office/drawing/2014/main" id="{18F6908D-1904-531D-5FC5-6A1509EA449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072594" y="3787130"/>
                <a:ext cx="1580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82" name="Ink 3081">
                <a:extLst>
                  <a:ext uri="{FF2B5EF4-FFF2-40B4-BE49-F238E27FC236}">
                    <a16:creationId xmlns:a16="http://schemas.microsoft.com/office/drawing/2014/main" id="{863755CC-CB45-4CB5-E333-E28C95828502}"/>
                  </a:ext>
                </a:extLst>
              </p14:cNvPr>
              <p14:cNvContentPartPr/>
              <p14:nvPr/>
            </p14:nvContentPartPr>
            <p14:xfrm>
              <a:off x="5076194" y="4230290"/>
              <a:ext cx="136800" cy="220680"/>
            </p14:xfrm>
          </p:contentPart>
        </mc:Choice>
        <mc:Fallback xmlns="">
          <p:pic>
            <p:nvPicPr>
              <p:cNvPr id="3082" name="Ink 3081">
                <a:extLst>
                  <a:ext uri="{FF2B5EF4-FFF2-40B4-BE49-F238E27FC236}">
                    <a16:creationId xmlns:a16="http://schemas.microsoft.com/office/drawing/2014/main" id="{863755CC-CB45-4CB5-E333-E28C9582850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058194" y="4212290"/>
                <a:ext cx="172440" cy="25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184545EA-C580-704A-3A7F-4048F166158F}"/>
              </a:ext>
            </a:extLst>
          </p:cNvPr>
          <p:cNvGrpSpPr/>
          <p:nvPr/>
        </p:nvGrpSpPr>
        <p:grpSpPr>
          <a:xfrm>
            <a:off x="4027458" y="4768850"/>
            <a:ext cx="3270960" cy="1852169"/>
            <a:chOff x="4027458" y="4768850"/>
            <a:chExt cx="3270960" cy="185216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ECECB69-09CB-46D4-7987-36D6D43B390A}"/>
                    </a:ext>
                  </a:extLst>
                </p14:cNvPr>
                <p14:cNvContentPartPr/>
                <p14:nvPr/>
              </p14:nvContentPartPr>
              <p14:xfrm>
                <a:off x="4049778" y="4778899"/>
                <a:ext cx="3248640" cy="957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ECECB69-09CB-46D4-7987-36D6D43B390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031778" y="4760899"/>
                  <a:ext cx="3284280" cy="9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B438689-03B0-08B4-8E73-FD2836809B37}"/>
                    </a:ext>
                  </a:extLst>
                </p14:cNvPr>
                <p14:cNvContentPartPr/>
                <p14:nvPr/>
              </p14:nvContentPartPr>
              <p14:xfrm>
                <a:off x="4027458" y="5241499"/>
                <a:ext cx="2664360" cy="1379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B438689-03B0-08B4-8E73-FD2836809B3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009818" y="5223499"/>
                  <a:ext cx="2700000" cy="14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83" name="Ink 3082">
                  <a:extLst>
                    <a:ext uri="{FF2B5EF4-FFF2-40B4-BE49-F238E27FC236}">
                      <a16:creationId xmlns:a16="http://schemas.microsoft.com/office/drawing/2014/main" id="{D55F8FFD-456E-9B2C-8893-7F237F00C5EE}"/>
                    </a:ext>
                  </a:extLst>
                </p14:cNvPr>
                <p14:cNvContentPartPr/>
                <p14:nvPr/>
              </p14:nvContentPartPr>
              <p14:xfrm>
                <a:off x="5077274" y="4768850"/>
                <a:ext cx="152280" cy="209520"/>
              </p14:xfrm>
            </p:contentPart>
          </mc:Choice>
          <mc:Fallback xmlns="">
            <p:pic>
              <p:nvPicPr>
                <p:cNvPr id="3083" name="Ink 3082">
                  <a:extLst>
                    <a:ext uri="{FF2B5EF4-FFF2-40B4-BE49-F238E27FC236}">
                      <a16:creationId xmlns:a16="http://schemas.microsoft.com/office/drawing/2014/main" id="{D55F8FFD-456E-9B2C-8893-7F237F00C5E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059634" y="4750850"/>
                  <a:ext cx="1879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84" name="Ink 3083">
                  <a:extLst>
                    <a:ext uri="{FF2B5EF4-FFF2-40B4-BE49-F238E27FC236}">
                      <a16:creationId xmlns:a16="http://schemas.microsoft.com/office/drawing/2014/main" id="{E68D083E-F6A8-583E-BADB-98B597303759}"/>
                    </a:ext>
                  </a:extLst>
                </p14:cNvPr>
                <p14:cNvContentPartPr/>
                <p14:nvPr/>
              </p14:nvContentPartPr>
              <p14:xfrm>
                <a:off x="4950194" y="5349170"/>
                <a:ext cx="126360" cy="199800"/>
              </p14:xfrm>
            </p:contentPart>
          </mc:Choice>
          <mc:Fallback xmlns="">
            <p:pic>
              <p:nvPicPr>
                <p:cNvPr id="3084" name="Ink 3083">
                  <a:extLst>
                    <a:ext uri="{FF2B5EF4-FFF2-40B4-BE49-F238E27FC236}">
                      <a16:creationId xmlns:a16="http://schemas.microsoft.com/office/drawing/2014/main" id="{E68D083E-F6A8-583E-BADB-98B59730375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932194" y="5331170"/>
                  <a:ext cx="162000" cy="23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E1DE7A0-3106-C5DC-E544-B7EC3ED43417}"/>
                  </a:ext>
                </a:extLst>
              </p14:cNvPr>
              <p14:cNvContentPartPr/>
              <p14:nvPr/>
            </p14:nvContentPartPr>
            <p14:xfrm>
              <a:off x="4406538" y="3900499"/>
              <a:ext cx="1410480" cy="59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E1DE7A0-3106-C5DC-E544-B7EC3ED434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388898" y="3882499"/>
                <a:ext cx="144612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ADC1442-6573-9BB7-9F2A-90E5B9A4B9C5}"/>
                  </a:ext>
                </a:extLst>
              </p14:cNvPr>
              <p14:cNvContentPartPr/>
              <p14:nvPr/>
            </p14:nvContentPartPr>
            <p14:xfrm>
              <a:off x="6753738" y="5369659"/>
              <a:ext cx="55080" cy="673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ADC1442-6573-9BB7-9F2A-90E5B9A4B9C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36098" y="5352019"/>
                <a:ext cx="90720" cy="10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6A55868C-9485-F234-B63B-155668A82508}"/>
              </a:ext>
            </a:extLst>
          </p:cNvPr>
          <p:cNvGrpSpPr/>
          <p:nvPr/>
        </p:nvGrpSpPr>
        <p:grpSpPr>
          <a:xfrm>
            <a:off x="6842298" y="4958899"/>
            <a:ext cx="869760" cy="670320"/>
            <a:chOff x="9348674" y="4912850"/>
            <a:chExt cx="869760" cy="67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0E26743-EAD7-D61B-C8B6-44EFB017F6A5}"/>
                    </a:ext>
                  </a:extLst>
                </p14:cNvPr>
                <p14:cNvContentPartPr/>
                <p14:nvPr/>
              </p14:nvContentPartPr>
              <p14:xfrm>
                <a:off x="9348674" y="5389130"/>
                <a:ext cx="258840" cy="119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0E26743-EAD7-D61B-C8B6-44EFB017F6A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331034" y="5371490"/>
                  <a:ext cx="2944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5F28C35-BA66-90C1-7161-93CBA66699C8}"/>
                    </a:ext>
                  </a:extLst>
                </p14:cNvPr>
                <p14:cNvContentPartPr/>
                <p14:nvPr/>
              </p14:nvContentPartPr>
              <p14:xfrm>
                <a:off x="9518234" y="5376890"/>
                <a:ext cx="117360" cy="206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5F28C35-BA66-90C1-7161-93CBA66699C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500594" y="5358890"/>
                  <a:ext cx="1530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44AEBC9-8F63-3DBD-1774-C5B9D5C715DF}"/>
                    </a:ext>
                  </a:extLst>
                </p14:cNvPr>
                <p14:cNvContentPartPr/>
                <p14:nvPr/>
              </p14:nvContentPartPr>
              <p14:xfrm>
                <a:off x="9838274" y="5170250"/>
                <a:ext cx="14760" cy="238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44AEBC9-8F63-3DBD-1774-C5B9D5C715D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820274" y="5152610"/>
                  <a:ext cx="504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E26AE18-17EC-4C3D-22B7-FAFF33445525}"/>
                    </a:ext>
                  </a:extLst>
                </p14:cNvPr>
                <p14:cNvContentPartPr/>
                <p14:nvPr/>
              </p14:nvContentPartPr>
              <p14:xfrm>
                <a:off x="9800474" y="5161970"/>
                <a:ext cx="194040" cy="232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E26AE18-17EC-4C3D-22B7-FAFF3344552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782834" y="5144330"/>
                  <a:ext cx="2296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7B81292-4E58-F494-CA6D-3C9D5C15C279}"/>
                    </a:ext>
                  </a:extLst>
                </p14:cNvPr>
                <p14:cNvContentPartPr/>
                <p14:nvPr/>
              </p14:nvContentPartPr>
              <p14:xfrm>
                <a:off x="10047074" y="5333690"/>
                <a:ext cx="171360" cy="145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7B81292-4E58-F494-CA6D-3C9D5C15C27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029434" y="5316050"/>
                  <a:ext cx="207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075" name="Ink 3074">
                  <a:extLst>
                    <a:ext uri="{FF2B5EF4-FFF2-40B4-BE49-F238E27FC236}">
                      <a16:creationId xmlns:a16="http://schemas.microsoft.com/office/drawing/2014/main" id="{FA665570-6133-FAFA-0F81-42B89263E7A5}"/>
                    </a:ext>
                  </a:extLst>
                </p14:cNvPr>
                <p14:cNvContentPartPr/>
                <p14:nvPr/>
              </p14:nvContentPartPr>
              <p14:xfrm>
                <a:off x="9722714" y="4997450"/>
                <a:ext cx="292320" cy="11520"/>
              </p14:xfrm>
            </p:contentPart>
          </mc:Choice>
          <mc:Fallback xmlns="">
            <p:pic>
              <p:nvPicPr>
                <p:cNvPr id="3075" name="Ink 3074">
                  <a:extLst>
                    <a:ext uri="{FF2B5EF4-FFF2-40B4-BE49-F238E27FC236}">
                      <a16:creationId xmlns:a16="http://schemas.microsoft.com/office/drawing/2014/main" id="{FA665570-6133-FAFA-0F81-42B89263E7A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704714" y="4979450"/>
                  <a:ext cx="3279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077" name="Ink 3076">
                  <a:extLst>
                    <a:ext uri="{FF2B5EF4-FFF2-40B4-BE49-F238E27FC236}">
                      <a16:creationId xmlns:a16="http://schemas.microsoft.com/office/drawing/2014/main" id="{EFE59070-D322-5ED0-54E2-70A50BA54F45}"/>
                    </a:ext>
                  </a:extLst>
                </p14:cNvPr>
                <p14:cNvContentPartPr/>
                <p14:nvPr/>
              </p14:nvContentPartPr>
              <p14:xfrm>
                <a:off x="9937994" y="4912850"/>
                <a:ext cx="124200" cy="155520"/>
              </p14:xfrm>
            </p:contentPart>
          </mc:Choice>
          <mc:Fallback xmlns="">
            <p:pic>
              <p:nvPicPr>
                <p:cNvPr id="3077" name="Ink 3076">
                  <a:extLst>
                    <a:ext uri="{FF2B5EF4-FFF2-40B4-BE49-F238E27FC236}">
                      <a16:creationId xmlns:a16="http://schemas.microsoft.com/office/drawing/2014/main" id="{EFE59070-D322-5ED0-54E2-70A50BA54F4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920354" y="4894850"/>
                  <a:ext cx="159840" cy="191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57188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8"/>
            <a:ext cx="1197929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Όπως και στο Ηλεκτρικό Πεδίο: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ένταση του πεδίου είναι εφαπτόμενη στις μαγνητικές γραμμές.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πυκνότητα των μαγνητικών γραμμών αντιστοιχεί στην ένταση του Μαγνητικού Πεδίου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Η ένταση έχει την ίδια κατεύθυνση με τη φορά των δυναμικών γραμμών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7D25A7-8D5F-6481-C416-867428F4D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553" y="2521624"/>
            <a:ext cx="459831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Οι δυναμικές γραμμές: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ξεκινούν από το Βόρειο Πόλο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και καταλήγουν στο Νότιο Πόλο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(έξω από το μαγνήτη)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66A8F1-6DA5-BBB6-DEAF-A485C9B6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96" y="2521624"/>
            <a:ext cx="2799437" cy="18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A41C87D-4B9A-998D-E74B-A807584B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96" y="4583402"/>
            <a:ext cx="2799437" cy="18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702632-D730-E907-B1D4-CD677F746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553" y="4488489"/>
            <a:ext cx="4598314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Οι δυναμικές γραμμές:</a:t>
            </a: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είναι κυκλικές και δεν καταλήγουν σε ένα σημείο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r>
              <a:rPr lang="el-GR" sz="2400" dirty="0">
                <a:solidFill>
                  <a:schemeClr val="bg1"/>
                </a:solidFill>
              </a:rPr>
              <a:t>(αντίθετα με τις ηλεκτρικές)</a:t>
            </a:r>
          </a:p>
        </p:txBody>
      </p:sp>
    </p:spTree>
    <p:extLst>
      <p:ext uri="{BB962C8B-B14F-4D97-AF65-F5344CB8AC3E}">
        <p14:creationId xmlns:p14="http://schemas.microsoft.com/office/powerpoint/2010/main" val="2250972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28538F-837D-8AA4-9708-E5AE869A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66" y="80974"/>
            <a:ext cx="10712668" cy="6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Μαγνητικό Πεδίο - Δυναμικές Γραμμές</a:t>
            </a:r>
            <a:endParaRPr lang="en-150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D7EBA-004E-D310-925E-ACC099B1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33" y="822888"/>
            <a:ext cx="1197929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 err="1">
                <a:solidFill>
                  <a:schemeClr val="bg1"/>
                </a:solidFill>
              </a:rPr>
              <a:t>Οπτικοποίηση</a:t>
            </a:r>
            <a:r>
              <a:rPr lang="el-GR" sz="2400" dirty="0">
                <a:solidFill>
                  <a:schemeClr val="bg1"/>
                </a:solidFill>
              </a:rPr>
              <a:t> δυναμικών γραμμών με ρινίσματα σιδήρου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4EF950-C98F-30E7-44EF-75293FC0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28" y="2259617"/>
            <a:ext cx="5146344" cy="34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986031-0F06-130E-1C4E-4C03F490D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1" y="5881449"/>
            <a:ext cx="11979298" cy="89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(δε φαίνεται η φορά του πεδίου αλλά η διεύθυνση)</a:t>
            </a:r>
          </a:p>
          <a:p>
            <a:pPr algn="ctr"/>
            <a:endParaRPr lang="el-G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28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110616</TotalTime>
  <Words>2563</Words>
  <Application>Microsoft Office PowerPoint</Application>
  <PresentationFormat>Widescreen</PresentationFormat>
  <Paragraphs>438</Paragraphs>
  <Slides>60</Slides>
  <Notes>59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Office Theme</vt:lpstr>
      <vt:lpstr>1_Office Theme</vt:lpstr>
      <vt:lpstr>PowerPoint Presentation</vt:lpstr>
      <vt:lpstr>ΦΥΣΙΚΗ 86Υ011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manos</dc:creator>
  <cp:lastModifiedBy>manos</cp:lastModifiedBy>
  <cp:revision>774</cp:revision>
  <dcterms:created xsi:type="dcterms:W3CDTF">2023-02-27T14:31:39Z</dcterms:created>
  <dcterms:modified xsi:type="dcterms:W3CDTF">2024-06-06T16:17:15Z</dcterms:modified>
</cp:coreProperties>
</file>