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.xml" ContentType="application/vnd.openxmlformats-officedocument.presentationml.notesSlide+xml"/>
  <Override PartName="/ppt/ink/ink12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30.xml" ContentType="application/inkml+xml"/>
  <Override PartName="/ppt/notesSlides/notesSlide4.xml" ContentType="application/vnd.openxmlformats-officedocument.presentationml.notesSlide+xml"/>
  <Override PartName="/ppt/ink/ink131.xml" ContentType="application/inkml+xml"/>
  <Override PartName="/ppt/notesSlides/notesSlide5.xml" ContentType="application/vnd.openxmlformats-officedocument.presentationml.notesSlide+xml"/>
  <Override PartName="/ppt/ink/ink13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3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3" r:id="rId3"/>
    <p:sldId id="284" r:id="rId4"/>
    <p:sldId id="294" r:id="rId5"/>
    <p:sldId id="308" r:id="rId6"/>
    <p:sldId id="320" r:id="rId7"/>
    <p:sldId id="314" r:id="rId8"/>
    <p:sldId id="315" r:id="rId9"/>
    <p:sldId id="317" r:id="rId10"/>
    <p:sldId id="359" r:id="rId11"/>
    <p:sldId id="286" r:id="rId12"/>
    <p:sldId id="358" r:id="rId13"/>
    <p:sldId id="322" r:id="rId14"/>
    <p:sldId id="323" r:id="rId15"/>
    <p:sldId id="353" r:id="rId16"/>
    <p:sldId id="324" r:id="rId17"/>
    <p:sldId id="327" r:id="rId18"/>
    <p:sldId id="325" r:id="rId19"/>
    <p:sldId id="330" r:id="rId20"/>
    <p:sldId id="331" r:id="rId21"/>
    <p:sldId id="333" r:id="rId22"/>
    <p:sldId id="354" r:id="rId23"/>
    <p:sldId id="346" r:id="rId24"/>
    <p:sldId id="356" r:id="rId25"/>
    <p:sldId id="348" r:id="rId26"/>
    <p:sldId id="349" r:id="rId27"/>
    <p:sldId id="350" r:id="rId28"/>
    <p:sldId id="355" r:id="rId29"/>
    <p:sldId id="335" r:id="rId30"/>
    <p:sldId id="336" r:id="rId31"/>
    <p:sldId id="338" r:id="rId32"/>
    <p:sldId id="340" r:id="rId33"/>
    <p:sldId id="339" r:id="rId34"/>
    <p:sldId id="357" r:id="rId35"/>
    <p:sldId id="341" r:id="rId36"/>
    <p:sldId id="343" r:id="rId37"/>
    <p:sldId id="345" r:id="rId38"/>
    <p:sldId id="351" r:id="rId39"/>
    <p:sldId id="352" r:id="rId40"/>
  </p:sldIdLst>
  <p:sldSz cx="9144000" cy="6858000" type="screen4x3"/>
  <p:notesSz cx="6888163" cy="100187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989C2-CA40-4B99-9E58-1605266A79BE}" v="107" dt="2023-12-14T09:20:43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5" d="100"/>
          <a:sy n="75" d="100"/>
        </p:scale>
        <p:origin x="855" y="2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ita - Niki Assimakopoulos" userId="9ab5c185ef1a5fc9" providerId="LiveId" clId="{2F1989C2-CA40-4B99-9E58-1605266A79BE}"/>
    <pc:docChg chg="undo custSel modSld sldOrd">
      <pc:chgData name="Margarita - Niki Assimakopoulos" userId="9ab5c185ef1a5fc9" providerId="LiveId" clId="{2F1989C2-CA40-4B99-9E58-1605266A79BE}" dt="2023-12-14T09:23:50.556" v="296"/>
      <pc:docMkLst>
        <pc:docMk/>
      </pc:docMkLst>
      <pc:sldChg chg="addSp delSp modSp mod">
        <pc:chgData name="Margarita - Niki Assimakopoulos" userId="9ab5c185ef1a5fc9" providerId="LiveId" clId="{2F1989C2-CA40-4B99-9E58-1605266A79BE}" dt="2023-12-13T20:52:37.092" v="93" actId="403"/>
        <pc:sldMkLst>
          <pc:docMk/>
          <pc:sldMk cId="384624093" sldId="283"/>
        </pc:sldMkLst>
        <pc:spChg chg="add mod">
          <ac:chgData name="Margarita - Niki Assimakopoulos" userId="9ab5c185ef1a5fc9" providerId="LiveId" clId="{2F1989C2-CA40-4B99-9E58-1605266A79BE}" dt="2023-12-13T20:52:37.092" v="93" actId="403"/>
          <ac:spMkLst>
            <pc:docMk/>
            <pc:sldMk cId="384624093" sldId="283"/>
            <ac:spMk id="6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384624093" sldId="283"/>
            <ac:spMk id="9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84624093" sldId="283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84624093" sldId="283"/>
            <ac:graphicFrameMk id="11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8.695" v="75"/>
        <pc:sldMkLst>
          <pc:docMk/>
          <pc:sldMk cId="1845831095" sldId="284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845831095" sldId="284"/>
            <ac:spMk id="10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845831095" sldId="284"/>
            <ac:spMk id="11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845831095" sldId="284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845831095" sldId="284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845831095" sldId="284"/>
            <ac:graphicFrameMk id="7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845831095" sldId="284"/>
            <ac:graphicFrameMk id="9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4T09:20:43.443" v="294" actId="20577"/>
        <pc:sldMkLst>
          <pc:docMk/>
          <pc:sldMk cId="3893880032" sldId="286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3893880032" sldId="286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8.972" v="77" actId="27636"/>
          <ac:spMkLst>
            <pc:docMk/>
            <pc:sldMk cId="3893880032" sldId="286"/>
            <ac:spMk id="11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8.925" v="76" actId="27636"/>
          <ac:spMkLst>
            <pc:docMk/>
            <pc:sldMk cId="3893880032" sldId="286"/>
            <ac:spMk id="13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4T09:20:43.443" v="294" actId="20577"/>
          <ac:spMkLst>
            <pc:docMk/>
            <pc:sldMk cId="3893880032" sldId="286"/>
            <ac:spMk id="20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893880032" sldId="286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893880032" sldId="286"/>
            <ac:graphicFrameMk id="7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893880032" sldId="286"/>
            <ac:graphicFrameMk id="12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893880032" sldId="286"/>
            <ac:graphicFrameMk id="15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1:11:56.222" v="147" actId="1035"/>
        <pc:sldMkLst>
          <pc:docMk/>
          <pc:sldMk cId="830504932" sldId="294"/>
        </pc:sldMkLst>
        <pc:spChg chg="mod">
          <ac:chgData name="Margarita - Niki Assimakopoulos" userId="9ab5c185ef1a5fc9" providerId="LiveId" clId="{2F1989C2-CA40-4B99-9E58-1605266A79BE}" dt="2023-12-13T20:55:50.702" v="127" actId="1076"/>
          <ac:spMkLst>
            <pc:docMk/>
            <pc:sldMk cId="830504932" sldId="294"/>
            <ac:spMk id="2" creationId="{00000000-0000-0000-0000-000000000000}"/>
          </ac:spMkLst>
        </pc:spChg>
        <pc:spChg chg="mod">
          <ac:chgData name="Margarita - Niki Assimakopoulos" userId="9ab5c185ef1a5fc9" providerId="LiveId" clId="{2F1989C2-CA40-4B99-9E58-1605266A79BE}" dt="2023-12-13T20:56:38.491" v="140" actId="6549"/>
          <ac:spMkLst>
            <pc:docMk/>
            <pc:sldMk cId="830504932" sldId="294"/>
            <ac:spMk id="3" creationId="{00000000-0000-0000-0000-000000000000}"/>
          </ac:spMkLst>
        </pc:spChg>
        <pc:spChg chg="mod">
          <ac:chgData name="Margarita - Niki Assimakopoulos" userId="9ab5c185ef1a5fc9" providerId="LiveId" clId="{2F1989C2-CA40-4B99-9E58-1605266A79BE}" dt="2023-12-13T20:56:47.937" v="142" actId="1076"/>
          <ac:spMkLst>
            <pc:docMk/>
            <pc:sldMk cId="830504932" sldId="294"/>
            <ac:spMk id="5" creationId="{00000000-0000-0000-0000-000000000000}"/>
          </ac:spMkLst>
        </pc:spChg>
        <pc:spChg chg="mod">
          <ac:chgData name="Margarita - Niki Assimakopoulos" userId="9ab5c185ef1a5fc9" providerId="LiveId" clId="{2F1989C2-CA40-4B99-9E58-1605266A79BE}" dt="2023-12-13T20:56:43.081" v="141" actId="1076"/>
          <ac:spMkLst>
            <pc:docMk/>
            <pc:sldMk cId="830504932" sldId="294"/>
            <ac:spMk id="6" creationId="{00000000-0000-0000-0000-000000000000}"/>
          </ac:spMkLst>
        </pc:spChg>
        <pc:spChg chg="mod">
          <ac:chgData name="Margarita - Niki Assimakopoulos" userId="9ab5c185ef1a5fc9" providerId="LiveId" clId="{2F1989C2-CA40-4B99-9E58-1605266A79BE}" dt="2023-12-13T21:11:56.222" v="147" actId="1035"/>
          <ac:spMkLst>
            <pc:docMk/>
            <pc:sldMk cId="830504932" sldId="294"/>
            <ac:spMk id="8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5:47.364" v="126" actId="1076"/>
          <ac:spMkLst>
            <pc:docMk/>
            <pc:sldMk cId="830504932" sldId="294"/>
            <ac:spMk id="12" creationId="{B355D7E2-B2A9-1D77-907C-228A84337D92}"/>
          </ac:spMkLst>
        </pc:spChg>
        <pc:picChg chg="add mod modCrop">
          <ac:chgData name="Margarita - Niki Assimakopoulos" userId="9ab5c185ef1a5fc9" providerId="LiveId" clId="{2F1989C2-CA40-4B99-9E58-1605266A79BE}" dt="2023-12-13T20:50:37.546" v="19" actId="1076"/>
          <ac:picMkLst>
            <pc:docMk/>
            <pc:sldMk cId="830504932" sldId="294"/>
            <ac:picMk id="7" creationId="{5D87BE3C-858F-059C-9429-1833EA6CFE1D}"/>
          </ac:picMkLst>
        </pc:picChg>
        <pc:picChg chg="add del">
          <ac:chgData name="Margarita - Niki Assimakopoulos" userId="9ab5c185ef1a5fc9" providerId="LiveId" clId="{2F1989C2-CA40-4B99-9E58-1605266A79BE}" dt="2023-12-13T20:53:02.656" v="95" actId="22"/>
          <ac:picMkLst>
            <pc:docMk/>
            <pc:sldMk cId="830504932" sldId="294"/>
            <ac:picMk id="10" creationId="{738D9A70-96C0-26D7-94BC-F9FC7D1751AF}"/>
          </ac:picMkLst>
        </pc:picChg>
      </pc:sldChg>
      <pc:sldChg chg="delSp modSp mod">
        <pc:chgData name="Margarita - Niki Assimakopoulos" userId="9ab5c185ef1a5fc9" providerId="LiveId" clId="{2F1989C2-CA40-4B99-9E58-1605266A79BE}" dt="2023-12-13T21:15:15.708" v="237"/>
        <pc:sldMkLst>
          <pc:docMk/>
          <pc:sldMk cId="3585857757" sldId="320"/>
        </pc:sldMkLst>
        <pc:spChg chg="mod">
          <ac:chgData name="Margarita - Niki Assimakopoulos" userId="9ab5c185ef1a5fc9" providerId="LiveId" clId="{2F1989C2-CA40-4B99-9E58-1605266A79BE}" dt="2023-12-13T21:14:57.695" v="233" actId="404"/>
          <ac:spMkLst>
            <pc:docMk/>
            <pc:sldMk cId="3585857757" sldId="320"/>
            <ac:spMk id="3" creationId="{00000000-0000-0000-0000-000000000000}"/>
          </ac:spMkLst>
        </pc:spChg>
        <pc:spChg chg="mod">
          <ac:chgData name="Margarita - Niki Assimakopoulos" userId="9ab5c185ef1a5fc9" providerId="LiveId" clId="{2F1989C2-CA40-4B99-9E58-1605266A79BE}" dt="2023-12-13T21:15:15.708" v="237"/>
          <ac:spMkLst>
            <pc:docMk/>
            <pc:sldMk cId="3585857757" sldId="320"/>
            <ac:spMk id="5" creationId="{00000000-0000-0000-0000-000000000000}"/>
          </ac:spMkLst>
        </pc:spChg>
        <pc:picChg chg="del mod">
          <ac:chgData name="Margarita - Niki Assimakopoulos" userId="9ab5c185ef1a5fc9" providerId="LiveId" clId="{2F1989C2-CA40-4B99-9E58-1605266A79BE}" dt="2023-12-13T21:15:07.377" v="236" actId="478"/>
          <ac:picMkLst>
            <pc:docMk/>
            <pc:sldMk cId="3585857757" sldId="320"/>
            <ac:picMk id="12" creationId="{00000000-0000-0000-0000-000000000000}"/>
          </ac:picMkLst>
        </pc:picChg>
        <pc:picChg chg="del mod">
          <ac:chgData name="Margarita - Niki Assimakopoulos" userId="9ab5c185ef1a5fc9" providerId="LiveId" clId="{2F1989C2-CA40-4B99-9E58-1605266A79BE}" dt="2023-12-13T21:13:22.788" v="163" actId="478"/>
          <ac:picMkLst>
            <pc:docMk/>
            <pc:sldMk cId="3585857757" sldId="320"/>
            <ac:picMk id="8195" creationId="{00000000-0000-0000-0000-000000000000}"/>
          </ac:picMkLst>
        </pc:picChg>
        <pc:picChg chg="del">
          <ac:chgData name="Margarita - Niki Assimakopoulos" userId="9ab5c185ef1a5fc9" providerId="LiveId" clId="{2F1989C2-CA40-4B99-9E58-1605266A79BE}" dt="2023-12-13T21:14:04.156" v="185" actId="478"/>
          <ac:picMkLst>
            <pc:docMk/>
            <pc:sldMk cId="3585857757" sldId="320"/>
            <ac:picMk id="8196" creationId="{00000000-0000-0000-0000-000000000000}"/>
          </ac:picMkLst>
        </pc:picChg>
        <pc:picChg chg="del">
          <ac:chgData name="Margarita - Niki Assimakopoulos" userId="9ab5c185ef1a5fc9" providerId="LiveId" clId="{2F1989C2-CA40-4B99-9E58-1605266A79BE}" dt="2023-12-13T21:14:23.565" v="207" actId="478"/>
          <ac:picMkLst>
            <pc:docMk/>
            <pc:sldMk cId="3585857757" sldId="320"/>
            <ac:picMk id="8197" creationId="{00000000-0000-0000-0000-000000000000}"/>
          </ac:picMkLst>
        </pc:picChg>
        <pc:picChg chg="del">
          <ac:chgData name="Margarita - Niki Assimakopoulos" userId="9ab5c185ef1a5fc9" providerId="LiveId" clId="{2F1989C2-CA40-4B99-9E58-1605266A79BE}" dt="2023-12-13T21:14:46.613" v="228" actId="478"/>
          <ac:picMkLst>
            <pc:docMk/>
            <pc:sldMk cId="3585857757" sldId="320"/>
            <ac:picMk id="8198" creationId="{00000000-0000-0000-0000-000000000000}"/>
          </ac:picMkLst>
        </pc:picChg>
      </pc:sldChg>
      <pc:sldChg chg="addSp delSp modSp mod">
        <pc:chgData name="Margarita - Niki Assimakopoulos" userId="9ab5c185ef1a5fc9" providerId="LiveId" clId="{2F1989C2-CA40-4B99-9E58-1605266A79BE}" dt="2023-12-13T21:33:45.403" v="253" actId="20577"/>
        <pc:sldMkLst>
          <pc:docMk/>
          <pc:sldMk cId="1835197645" sldId="322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835197645" sldId="322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1:33:45.403" v="253" actId="20577"/>
          <ac:spMkLst>
            <pc:docMk/>
            <pc:sldMk cId="1835197645" sldId="322"/>
            <ac:spMk id="20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835197645" sldId="322"/>
            <ac:graphicFrameMk id="6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835197645" sldId="322"/>
            <ac:graphicFrameMk id="8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8.695" v="75"/>
        <pc:sldMkLst>
          <pc:docMk/>
          <pc:sldMk cId="2353043786" sldId="323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353043786" sldId="323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353043786" sldId="323"/>
            <ac:spMk id="11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353043786" sldId="323"/>
            <ac:spMk id="20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353043786" sldId="323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353043786" sldId="323"/>
            <ac:graphicFrameMk id="7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353043786" sldId="323"/>
            <ac:graphicFrameMk id="10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8.695" v="75"/>
        <pc:sldMkLst>
          <pc:docMk/>
          <pc:sldMk cId="2924412085" sldId="324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924412085" sldId="324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924412085" sldId="324"/>
            <ac:spMk id="13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924412085" sldId="324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924412085" sldId="324"/>
            <ac:graphicFrameMk id="7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4T08:04:41.328" v="288" actId="478"/>
        <pc:sldMkLst>
          <pc:docMk/>
          <pc:sldMk cId="3453775740" sldId="330"/>
        </pc:sldMkLst>
        <pc:spChg chg="mod">
          <ac:chgData name="Margarita - Niki Assimakopoulos" userId="9ab5c185ef1a5fc9" providerId="LiveId" clId="{2F1989C2-CA40-4B99-9E58-1605266A79BE}" dt="2023-12-14T07:55:40.400" v="267" actId="20577"/>
          <ac:spMkLst>
            <pc:docMk/>
            <pc:sldMk cId="3453775740" sldId="330"/>
            <ac:spMk id="3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3453775740" sldId="330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185" v="78" actId="27636"/>
          <ac:spMkLst>
            <pc:docMk/>
            <pc:sldMk cId="3453775740" sldId="330"/>
            <ac:spMk id="11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234" v="80" actId="27636"/>
          <ac:spMkLst>
            <pc:docMk/>
            <pc:sldMk cId="3453775740" sldId="330"/>
            <ac:spMk id="12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229" v="79" actId="27636"/>
          <ac:spMkLst>
            <pc:docMk/>
            <pc:sldMk cId="3453775740" sldId="330"/>
            <ac:spMk id="13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3453775740" sldId="330"/>
            <ac:spMk id="17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3453775740" sldId="330"/>
            <ac:spMk id="18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3453775740" sldId="330"/>
            <ac:spMk id="21" creationId="{00000000-0000-0000-0000-000000000000}"/>
          </ac:spMkLst>
        </pc:spChg>
        <pc:spChg chg="add del mod">
          <ac:chgData name="Margarita - Niki Assimakopoulos" userId="9ab5c185ef1a5fc9" providerId="LiveId" clId="{2F1989C2-CA40-4B99-9E58-1605266A79BE}" dt="2023-12-14T08:04:41.328" v="288" actId="478"/>
          <ac:spMkLst>
            <pc:docMk/>
            <pc:sldMk cId="3453775740" sldId="330"/>
            <ac:spMk id="28" creationId="{83AA526C-EE3F-DCF3-E3E9-363172606313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453775740" sldId="330"/>
            <ac:graphicFrameMk id="7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453775740" sldId="330"/>
            <ac:graphicFrameMk id="10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453775740" sldId="330"/>
            <ac:graphicFrameMk id="1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453775740" sldId="330"/>
            <ac:graphicFrameMk id="19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453775740" sldId="330"/>
            <ac:graphicFrameMk id="22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453775740" sldId="330"/>
            <ac:graphicFrameMk id="24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453775740" sldId="330"/>
            <ac:graphicFrameMk id="26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390" v="86" actId="27636"/>
        <pc:sldMkLst>
          <pc:docMk/>
          <pc:sldMk cId="2272611075" sldId="335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272611075" sldId="335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272611075" sldId="335"/>
            <ac:spMk id="11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390" v="86" actId="27636"/>
          <ac:spMkLst>
            <pc:docMk/>
            <pc:sldMk cId="2272611075" sldId="335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272611075" sldId="335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272611075" sldId="335"/>
            <ac:graphicFrameMk id="8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272611075" sldId="335"/>
            <ac:graphicFrameMk id="10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423" v="87" actId="27636"/>
        <pc:sldMkLst>
          <pc:docMk/>
          <pc:sldMk cId="729290037" sldId="336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729290037" sldId="336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729290037" sldId="336"/>
            <ac:spMk id="11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423" v="87" actId="27636"/>
          <ac:spMkLst>
            <pc:docMk/>
            <pc:sldMk cId="729290037" sldId="336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729290037" sldId="336"/>
            <ac:graphicFrameMk id="6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729290037" sldId="336"/>
            <ac:graphicFrameMk id="8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729290037" sldId="336"/>
            <ac:graphicFrameMk id="10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448" v="88" actId="27636"/>
        <pc:sldMkLst>
          <pc:docMk/>
          <pc:sldMk cId="1552843065" sldId="338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552843065" sldId="338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448" v="88" actId="27636"/>
          <ac:spMkLst>
            <pc:docMk/>
            <pc:sldMk cId="1552843065" sldId="338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552843065" sldId="338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552843065" sldId="338"/>
            <ac:graphicFrameMk id="9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277" v="82" actId="27636"/>
        <pc:sldMkLst>
          <pc:docMk/>
          <pc:sldMk cId="1422221359" sldId="346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422221359" sldId="346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422221359" sldId="346"/>
            <ac:spMk id="11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277" v="82" actId="27636"/>
          <ac:spMkLst>
            <pc:docMk/>
            <pc:sldMk cId="1422221359" sldId="346"/>
            <ac:spMk id="12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422221359" sldId="346"/>
            <ac:spMk id="26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422221359" sldId="346"/>
            <ac:spMk id="27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422221359" sldId="346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422221359" sldId="346"/>
            <ac:graphicFrameMk id="7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422221359" sldId="346"/>
            <ac:graphicFrameMk id="10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422221359" sldId="346"/>
            <ac:graphicFrameMk id="14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422221359" sldId="346"/>
            <ac:graphicFrameMk id="16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313" v="84" actId="27636"/>
        <pc:sldMkLst>
          <pc:docMk/>
          <pc:sldMk cId="803086410" sldId="348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803086410" sldId="348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803086410" sldId="348"/>
            <ac:spMk id="11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313" v="84" actId="27636"/>
          <ac:spMkLst>
            <pc:docMk/>
            <pc:sldMk cId="803086410" sldId="348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803086410" sldId="348"/>
            <ac:graphicFrameMk id="6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803086410" sldId="348"/>
            <ac:graphicFrameMk id="8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803086410" sldId="348"/>
            <ac:graphicFrameMk id="10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8.695" v="75"/>
        <pc:sldMkLst>
          <pc:docMk/>
          <pc:sldMk cId="2087926660" sldId="351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087926660" sldId="351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087926660" sldId="351"/>
            <ac:spMk id="6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087926660" sldId="351"/>
            <ac:graphicFrameMk id="2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087926660" sldId="351"/>
            <ac:graphicFrameMk id="9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8.695" v="75"/>
        <pc:sldMkLst>
          <pc:docMk/>
          <pc:sldMk cId="1844577284" sldId="352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844577284" sldId="352"/>
            <ac:spMk id="4" creationId="{00000000-0000-0000-0000-000000000000}"/>
          </ac:spMkLst>
        </pc:spChg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844577284" sldId="352"/>
            <ac:spMk id="15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844577284" sldId="352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844577284" sldId="352"/>
            <ac:graphicFrameMk id="8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261" v="81" actId="27636"/>
        <pc:sldMkLst>
          <pc:docMk/>
          <pc:sldMk cId="1418081043" sldId="354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418081043" sldId="354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261" v="81" actId="27636"/>
          <ac:spMkLst>
            <pc:docMk/>
            <pc:sldMk cId="1418081043" sldId="354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418081043" sldId="354"/>
            <ac:graphicFrameMk id="6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418081043" sldId="354"/>
            <ac:graphicFrameMk id="10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341" v="85" actId="27636"/>
        <pc:sldMkLst>
          <pc:docMk/>
          <pc:sldMk cId="3057378269" sldId="355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3057378269" sldId="355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341" v="85" actId="27636"/>
          <ac:spMkLst>
            <pc:docMk/>
            <pc:sldMk cId="3057378269" sldId="355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057378269" sldId="355"/>
            <ac:graphicFrameMk id="5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3057378269" sldId="355"/>
            <ac:graphicFrameMk id="8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304" v="83" actId="27636"/>
        <pc:sldMkLst>
          <pc:docMk/>
          <pc:sldMk cId="1600867730" sldId="356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1600867730" sldId="356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304" v="83" actId="27636"/>
          <ac:spMkLst>
            <pc:docMk/>
            <pc:sldMk cId="1600867730" sldId="356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600867730" sldId="356"/>
            <ac:graphicFrameMk id="7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1600867730" sldId="356"/>
            <ac:graphicFrameMk id="10" creationId="{00000000-0000-0000-0000-000000000000}"/>
          </ac:graphicFrameMkLst>
        </pc:graphicFrameChg>
      </pc:sldChg>
      <pc:sldChg chg="addSp delSp modSp mod">
        <pc:chgData name="Margarita - Niki Assimakopoulos" userId="9ab5c185ef1a5fc9" providerId="LiveId" clId="{2F1989C2-CA40-4B99-9E58-1605266A79BE}" dt="2023-12-13T20:52:19.459" v="89" actId="27636"/>
        <pc:sldMkLst>
          <pc:docMk/>
          <pc:sldMk cId="2388605863" sldId="357"/>
        </pc:sldMkLst>
        <pc:spChg chg="add">
          <ac:chgData name="Margarita - Niki Assimakopoulos" userId="9ab5c185ef1a5fc9" providerId="LiveId" clId="{2F1989C2-CA40-4B99-9E58-1605266A79BE}" dt="2023-12-13T20:52:18.695" v="75"/>
          <ac:spMkLst>
            <pc:docMk/>
            <pc:sldMk cId="2388605863" sldId="357"/>
            <ac:spMk id="4" creationId="{00000000-0000-0000-0000-000000000000}"/>
          </ac:spMkLst>
        </pc:spChg>
        <pc:spChg chg="add mod">
          <ac:chgData name="Margarita - Niki Assimakopoulos" userId="9ab5c185ef1a5fc9" providerId="LiveId" clId="{2F1989C2-CA40-4B99-9E58-1605266A79BE}" dt="2023-12-13T20:52:19.459" v="89" actId="27636"/>
          <ac:spMkLst>
            <pc:docMk/>
            <pc:sldMk cId="2388605863" sldId="357"/>
            <ac:spMk id="12" creationId="{00000000-0000-0000-0000-000000000000}"/>
          </ac:spMkLst>
        </pc:sp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388605863" sldId="357"/>
            <ac:graphicFrameMk id="3" creationId="{00000000-0000-0000-0000-000000000000}"/>
          </ac:graphicFrameMkLst>
        </pc:graphicFrameChg>
        <pc:graphicFrameChg chg="del mod replId">
          <ac:chgData name="Margarita - Niki Assimakopoulos" userId="9ab5c185ef1a5fc9" providerId="LiveId" clId="{2F1989C2-CA40-4B99-9E58-1605266A79BE}" dt="2023-12-13T20:52:18.695" v="75"/>
          <ac:graphicFrameMkLst>
            <pc:docMk/>
            <pc:sldMk cId="2388605863" sldId="357"/>
            <ac:graphicFrameMk id="7" creationId="{00000000-0000-0000-0000-000000000000}"/>
          </ac:graphicFrameMkLst>
        </pc:graphicFrameChg>
      </pc:sldChg>
      <pc:sldChg chg="ord">
        <pc:chgData name="Margarita - Niki Assimakopoulos" userId="9ab5c185ef1a5fc9" providerId="LiveId" clId="{2F1989C2-CA40-4B99-9E58-1605266A79BE}" dt="2023-12-14T09:23:50.556" v="296"/>
        <pc:sldMkLst>
          <pc:docMk/>
          <pc:sldMk cId="4184764591" sldId="35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8T08:26:38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7594 5495 35 0,'0'0'17'15,"0"0"136"-15,0 0-13 0,0 0-25 16,0 0-5-16,0 0-32 16,0-3 7-16,0 3-11 15,0-1-21-15,0 1 28 16,0 0-20-16,0-3-19 16,0 3 20-16,-5-3-30 15,-2 0 0-15,-2 2-2 16,-3-3-20-16,-3 2 38 15,-1 1-29-15,-3-1 1 16,-3 2 6-16,0 0-23 16,-1 0 23-16,2 0-14 15,-1 0-11-15,4 0 14 16,-1 4-15-16,7 2 0 16,1 3-6-16,4 0 2 0,1 5 3 15,5 1 1-15,1-1-17 16,0 4 11-16,0-2-3 15,0-2 9-15,4-1-9 16,3-2 4-16,1 0 5 16,1-1 0-16,0-2 3 15,4-1-10-15,0-1 7 16,0-3 0-16,4 1-8 16,-2-2 5-16,2-2 3 15,-1 0 0-15,-2 0-5 16,-2 0-10-16,-3 0 15 0,-1 0-18 15,-6 0 17-15,0 0 2 16,-2 0 14-16,0-3 11 16,0 0-10-16,0 1 22 15,0-2-22-15,-4 1 5 16,-6-1 0-16,-2 0-13 16,-2 1-6-16,-4 1 1 15,-2 2 4-15,-1 0 8 16,-1 0-15-16,-3 11 0 15,2 0 14-15,0 4-12 16,3 2 6-16,3 1-8 16,4 2 0-16,4 2 0 15,2-2 0-15,4 2 0 16,3-2 0-16,0-2 3 16,2 2-3-16,6-1 0 0,4-5 0 15,1 1 6-15,1-2-5 16,4-4-1-16,-1-2 10 15,1-1-3-15,3-3 2 16,-3-2-9-16,0-1 2 16,-2 0-13-16,-1 0 11 15,-3 0-19-15,-4 0-7 16,-1 0-42-16,-1-4 23 16,-4 1-18-16,1-2-38 15,0 2-19-15,-2-5-85 16,-1 2-100-16,0 1-237 0</inkml:trace>
  <inkml:trace contextRef="#ctx0" brushRef="#br0" timeOffset="643.79">7622 5766 401 0,'0'0'127'16,"0"0"61"-16,0 0-120 15,0 0 37-15,0 0 8 16,0 0-61-16,0 0-23 15,0 5-28-15,0 6 14 0,0 5 44 16,0 4-20-16,0 3 12 16,0 2-1-16,0 0-28 15,-1 0 30-15,0 0-23 16,0-3-21-16,1-1 21 16,0-3-28-16,0-2 5 15,0-2 2-15,0-3 0 16,1 0-2-16,5-2-6 15,-2-5 0-15,2 3-1 16,3-5 1-16,1 1 0 16,4-3 28-16,4 0-28 15,0 0 24-15,5 0-10 16,-3 0-12-16,1 0 8 16,-4 0-10-16,-1 0 0 15,-6 0 0-15,-3 0-35 0,-3 0 16 16,-2 0-36-16,-2 0-31 15,0 0-21-15,0 0-114 16,0 0-161-16</inkml:trace>
  <inkml:trace contextRef="#ctx0" brushRef="#br0" timeOffset="1201">8069 5656 489 0,'0'0'151'0,"0"0"31"0,0 0-82 16,0 0 2-16,0 0-31 15,0 0-6-15,0 0-37 16,17 0 21-16,-3 0 6 16,3 0-20-16,-2 0 16 15,4 0-25-15,-2 0-25 16,-1 0 17-16,-2 0-18 15,-1 1 0-15,-1 0-1 16,-1 1-19-16,-3-2 13 0,-3 0-27 16,-2 0-24-1,-3 0-4-15,0 0-60 0,0 0-45 16,0 0-73-16,0 0-277 0</inkml:trace>
  <inkml:trace contextRef="#ctx0" brushRef="#br0" timeOffset="1517.04">8117 5810 466 0,'0'0'125'15,"0"0"5"-15,0 0-27 16,0 0 44-16,0 0-44 16,0 0 1-16,0 0-61 15,56 11 5-15,-36-9 1 16,-1 0-33-16,-2-2 13 16,-1 0-29-16,-4 0-6 15,-4 0 5-15,-3 0-47 16,0 0-21-16,-4 0-44 15,1 0-90-15,-2 0-101 16,0 0-303-16</inkml:trace>
  <inkml:trace contextRef="#ctx0" brushRef="#br0" timeOffset="4173.12">8646 5729 763 0,'0'0'244'0,"0"0"-143"16,0 0-23-16,0 0-14 16,0 0-3-16,0 0-23 15,-5-2-25-15,5 2 3 16,3 0-5-16,5 0 4 15,-1 0-4-15,1 2 37 16,1 1-42-16,0 0 7 16,7 1 19-16,-1-1-31 15,5-1 27-15,0 0-28 16,-2-2 1-16,1 3 9 16,-1-2-10-1,-6-1 0-15,-1 0 0 0,-4 2 9 16,0-2-15-16,-3 0 6 0,-3 0-31 15,0 0 21-15,-1 0-48 16,0 0-16-16,0 0-26 16,0 0-101-16,0 0-71 15,0 0-298-15</inkml:trace>
  <inkml:trace contextRef="#ctx0" brushRef="#br0" timeOffset="5083.39">9061 5355 588 0,'0'0'112'16,"0"0"15"-16,0 0-77 15,0 0 61-15,0 0-19 16,0 0-18-16,0 0-28 16,0-2-46-16,0 2 29 15,0 5-13-15,0 3-14 16,0 3 53-16,0 3-25 15,0 7 5-15,0 2 4 16,0 5-32-16,0 1 21 16,0 2-16-16,0 3-12 15,0-2 36-15,2-1-36 16,-1 0 10-16,2-2 3 16,-1 1-3-16,-1-5 6 0,0-3-16 15,0-2 1-15,0-3 5 16,-1-3-6-16,0-4 0 15,1-1 0-15,-1-6 15 16,0 2-14-16,0-4-1 16,0-1 0-16,3 0 1 15,-3 0 8-15,0 0-6 16,0 0 7-16,2 0 3 16,-1 0-17-16,-1 0 4 15,1 0 0-15,-1 0-5 16,3 0 6-16,-3 0-1 0,0 0 0 15,0 0 5-15,1 0-14 16,2 0 0-16,3 0 2 16,3 0-6-16,6 0 20 15,4 0-7-15,5-1 10 16,3 1-1-16,5-3 6 16,3 3-15-16,1 0 1 15,-2 0 6-15,-1-2-7 16,-6 2 0-16,-6 0-1 15,-7 0-15-15,-8 0 15 16,-5 0-21-16,-1 0 21 16,0 0-15-16,0 0 4 0,0 0-13 15,0 0-21-15,-6 0-59 16,-3 0-25-16,0 2-113 16,0 4-140-16</inkml:trace>
  <inkml:trace contextRef="#ctx0" brushRef="#br0" timeOffset="7652.91">9941 5496 386 0,'0'0'116'15,"0"0"9"-15,0 0 21 16,0 0 9-16,0 0-53 0,0 0-19 15,-13-10-23 1,5 9 26-16,-1-2-40 0,-3 0-14 16,-4 0 9-1,-1 3-30-15,-4 0 1 0,-3 0-12 16,-2 0 10-16,3 1-14 16,0 8 4-16,3 0-3 15,4 3-9-15,6 2-7 16,5 3-2-16,3 5 2 15,2 0-23-15,0 2 32 16,13-1-15-16,2-1 12 16,3-2 6-16,1-3-8 15,-2-3 8-15,0-4 7 16,-1-3 0-16,-4-3-17 16,0-4 17-16,-3 0-37 0,-1 0 13 15,-1-1-27 1,-2-9 22-16,2-4-26 0,-1-4-96 15,-3-4-8-15,0-15-63 16,-1 4-24-16,-2 2 23 16</inkml:trace>
  <inkml:trace contextRef="#ctx0" brushRef="#br0" timeOffset="7994.66">9870 5274 150 0,'0'0'143'0,"0"0"-38"16,0 0 66-16,0 0-23 15,0 0-8-15,0 0-40 0,0 0-31 16,-17-47 11-16,16 47-34 16,-1 0-1-16,1 0-36 15,-1 8 1-15,1 5 1 16,0 6 10-16,-1 5 18 16,0 6 10-16,0 2-34 15,1 4 24-15,1 2-10 16,0-1-29-16,0-1 28 15,0-2-28-15,3 0 0 16,1-4 3-16,1-4-1 16,-1-1-2-16,2-6 0 15,-4-3 10-15,0-2-26 16,0-5 16-16,-2-1-23 0,2-1 4 16,-2-3-57-1,0-3-16-15,0-1-81 16,0 0-120-16,0 0-81 0</inkml:trace>
  <inkml:trace contextRef="#ctx0" brushRef="#br0" timeOffset="8631.94">9972 5262 588 0,'0'0'130'0,"0"0"-32"16,0 0 20-16,0 0-2 15,0 0-106-15,0 0 5 16,0 0-13-16,39-2 11 15,-16 2 28-15,4 0-41 16,0 0 31-16,0 0-25 16,-4 0 2-16,-1 0-16 15,-5 0-13-15,-4 0-25 16,-6 0-12-16,0 0-30 16,-7 0 33-16,0 0 23 15,0 0-12-15,0 0-60 0,-7 0-94 16,-3 0 16-1,0-3-62-15,-3 3 148 16,3 0 96-16,0 0 0 16,2 0 13-16,1 0 72 0,1 0 16 15,3 0 34-15,1 0-8 16,0 5-60-16,1 4 25 16,-1 5 18-16,1 5-21 15,1 5 27-15,0 3-40 16,0 0-9-16,0 1 4 15,0-2-35-15,0 1 9 16,1-4-28-16,2 0-16 0,0-3 32 16,-1 0-31-16,0-6 0 15,1 1-1-15,-2-4 14 16,1-1-25-16,-2-3 10 16,0-2-44-16,0-1-1 15,0-3-72-15,0 0-26 16,0-1-40-16,0 0-102 15,0 0-62-15</inkml:trace>
  <inkml:trace contextRef="#ctx0" brushRef="#br0" timeOffset="8958.61">10007 5633 225 0,'0'0'279'0,"0"0"-90"0,0 0-80 16,0 0 46-16,0 0-48 15,0 0-87-15,0 0 11 16,-1 0-31-16,8 0 0 16,6 0 12-16,0 0-4 15,9 0 13-15,-1 0 10 16,7-2-16-16,-2 0 28 15,0 2-25-15,1-2-18 16,-4 1 3-16,-3-1-3 16,-1 2-25-16,-8-3-11 15,-3 2-61-15,-5 1-27 0,-3-2-58 16,0 1-26-16,-1 0-34 16</inkml:trace>
  <inkml:trace contextRef="#ctx0" brushRef="#br0" timeOffset="9493.94">9583 5878 396 0,'0'0'136'0,"0"0"-18"16,0 0 4-16,0 0 13 16,0 0-87-16,0 0 8 0,0 0-39 15,-3 0-16 1,9 0 21-16,6 0-21 0,9 0 34 16,7 0 11-16,11 0-29 15,6 0 47-15,9 0-21 16,13 2-2-16,15 0 2 15,-7 1-41-15,-10 0 17 16,-12 0-12-16,-18 0 6 16,2-2-22-16,-2 2 9 15,-8-3-29 1,-11 2 28-16,-7-2-43 0,-4 0 15 16,-5 0 19-16,0 0-39 15,0 0-3-15,-6 0-109 16,-2 0-78-16,-5-2-93 0</inkml:trace>
  <inkml:trace contextRef="#ctx0" brushRef="#br0" timeOffset="9988.34">10052 6099 360 0,'0'0'128'16,"0"0"-11"-1,0 0 10-15,0 0 31 0,0 0-89 16,0 0 10-16,0 0-37 16,-74-29-16-16,55 27 24 15,1 2-48-15,0 0 16 16,-1 0-18-16,1 9 11 16,2 4-2-16,0 3-9 15,5-1 0-15,4 2-6 16,2 1-1-16,5 0 6 15,0 1 0-15,0-2-20 16,12-2 14-16,-1 0-4 16,6-4 2-16,-1-2 2 15,2-1-15-15,1-2 5 0,1-5-30 16,-2-1-47-16,-1 0 16 16,1 0-46-16,-2-8-50 15,-1-7 35-15,-1-13-12 16,-2 4-17-16</inkml:trace>
  <inkml:trace contextRef="#ctx0" brushRef="#br0" timeOffset="10281.19">10064 5986 3 0,'-3'-9'127'0,"0"0"23"16,0 1-46-16,2 1 49 16,-1 4-55-16,-1 3-32 15,2 0-14-15,0 0-37 16,0 0 8-16,1 2 3 0,-1 6-20 15,1 3 46-15,0 6-16 16,0 3 11-16,0 4 3 16,0 1-27-16,0 3 13 15,0-2-26-15,0-1-4 16,1 1 8 0,2-3-14-16,2-3 0 0,1 0-1 15,-3-5-13-15,2-3 4 16,-3-2-18-16,0-3-28 15,1-1 1-15,-1-2-51 16,-1-3-26-16,0-1-85 16,0 0-138-16</inkml:trace>
  <inkml:trace contextRef="#ctx0" brushRef="#br0" timeOffset="10624.57">10195 5932 443 0,'0'0'108'0,"0"0"-36"16,0 0-71-1,0 0 84-15,0 0-10 16,0 0-16-16,-5 86 12 0,2-55-51 15,1-1 29-15,2 1 1 16,0-3-29-16,0-3 15 16,0-3-26-16,0-2-9 15,0-3 18-15,2-2-19 16,4-3-1-16,-2-2-9 16,3-2-39-16,-4-4-1 15,2 0-49-15,3-4-54 16,-3 0-55-16,-2 0-153 0</inkml:trace>
  <inkml:trace contextRef="#ctx0" brushRef="#br0" timeOffset="10832.64">10133 6108 201 0,'0'0'251'0,"0"0"-202"16,0 0-32-16,0 0 60 15,0 0-56-15,0 0-21 16,85 0-53-16,-65-1-123 16,-3 0-153-16</inkml:trace>
  <inkml:trace contextRef="#ctx0" brushRef="#br0" timeOffset="76764.83">7660 7332 235 0,'0'0'204'0,"0"0"-67"15,0 0-32-15,0 0-5 16,0 0-14-16,0 0 7 16,0 0-35-16,-1 0 18 15,1 0 17-15,0 0-25 16,0 0 13-16,0 0-13 15,0 0-8-15,0 0 2 16,0 0-25-16,0 0 2 16,0 0-17-16,0 0-15 15,0 0 19-15,1 0-4 0,7 0 6 16,2 0 2 0,4 0-15-16,-1 1 17 15,5 1-13-15,-1 1-18 16,4-2 19-16,-3 0-19 0,6 0 0 15,-2 2 15-15,4-2-16 16,-1 1 14-16,1 0-14 16,1 1 2-16,1-2-2 15,-1 1 0-15,3-1 0 16,-4 0-1-16,-1 0 9 16,2-1-9-16,-6 0 1 15,1 0 0-15,-5 0 3 0,-3 0-3 16,-2 0 0-16,-3 0-2 15,-2 0 4-15,-2 0-3 16,-2 0 1-16,-1 0 0 16,0 0-8-16,-2 0 7 15,0 0-9-15,1 0 9 16,-1 0-28-16,0 0 7 16,0 0-26-16,0 0-22 15,0 0 1-15,0 0-28 16,0 0-5-16,0 0-17 15,0 0-53-15,0 0-49 16,0 0-123-16</inkml:trace>
  <inkml:trace contextRef="#ctx0" brushRef="#br0" timeOffset="77461.67">8002 7397 352 0,'0'0'203'0,"0"0"-77"15,0 0-4-15,0 0 42 16,0 0-56-16,0 0-44 15,0 0-8-15,-6-2 8 16,6 2 11-16,0 0-20 16,0 0 5-16,0 0 2 15,0 9-8-15,0 3 16 16,-1 3-32-16,1 3-13 0,-1 3 11 16,-1 2-24-16,2 2 1 15,0 0-1 1,0 2-10-16,0-1 11 15,0 0-13-15,0-3 1 0,0 0 14 16,0-3-13-16,0-3-2 16,0 0 1-16,0 1 8 15,0-3-5-15,0-1-4 16,0 0 0-16,0-2-8 16,0-2 8-16,2-2 0 15,-2 0 0-15,1 0-1 16,-1-3-7-16,0 2 5 15,1-2-16-15,-1 1 18 16,0-3-28-16,0 2 7 16,0-2-1-16,0-1-28 0,0-1-10 15,0-1-44-15,0 0-40 16,0 0-36-16,0 0-62 16,0 0-63-16,0 0-303 0</inkml:trace>
  <inkml:trace contextRef="#ctx0" brushRef="#br0" timeOffset="78318.23">7718 7907 29 0,'0'0'338'15,"0"0"-164"-15,0 0-50 16,0 0 26-16,0 0-46 15,0 0-44-15,0 0 2 16,-6 0-7-16,6 0 8 16,0 0-22-16,0 0-12 15,0 0 20-15,0 0-20 16,0 0 4-16,0 0-2 16,0 0-8-16,0 0 24 15,0 0-17-15,0 0-7 0,0 0 6 16,0 0-16-1,6 0 22-15,6 0-8 0,4 2-11 16,5-2 16-16,1 0-21 16,4 0 1-16,4 0 19 15,2 0-23-15,1 0 7 16,1 2-9-16,0-2-5 16,-1 1 9-16,0 0-10 15,-1 1 0-15,-6-1 5 16,1-1 1-16,-4 1-4 15,-2-1-2-15,0 0 2 16,-4 0 7-16,-1 0-8 16,-6 0 9-16,1 0 2 15,-4 0-10-15,-1 0 5 16,-2 0-7-16,-1 2 1 0,-3-2 5 16,1 0-6-16,-1 0 0 15,0 0 11-15,0 0-5 16,0 0-4-16,0 0-2 15,0 0-19-15,0 0 3 16,0 0-38-16,0 1-28 16,0-1-24-16,0 0-48 15,0 0-46-15,0 0-96 16,-1 0-372-16</inkml:trace>
  <inkml:trace contextRef="#ctx0" brushRef="#br0" timeOffset="79056.87">8528 7634 363 0,'0'0'228'0,"0"0"-39"16,0 0-56-16,0 0 26 16,0 0-53-16,0 0-61 15,0 0 17-15,0 0-19 16,0 0 7-16,3 0 15 16,5 0-19-16,1 0 18 15,3 0-24-15,0 0-20 16,2 0 9-16,1 0-29 15,-1 0 0-15,0 0 0 16,1 0 5-16,1 0-11 0,0 0 6 16,0 0-6-1,-4 0-1-15,3 0-8 16,-3 0 9-16,-1 0 5 0,-1 0-4 16,-3 1-2-16,-2-1 5 15,0 0-14-15,-3 0 15 16,-1 0-44-16,0 0 0 15,-1 0 0-15,1 0-21 16,-1 0 0-16,0 0-36 16,0 0-34-16,0 0-31 15,0 0-109-15,-5 0-124 0</inkml:trace>
  <inkml:trace contextRef="#ctx0" brushRef="#br0" timeOffset="79773.78">8582 7789 237 0,'0'0'174'15,"0"0"-55"-15,0 0-20 16,0 0 9-16,0 0-69 16,0 0-5-16,0 0 26 15,0 0-9-15,0 0 7 16,0 0 7-16,0 0-16 15,4 0 9-15,0 0-21 0,3 0 2 16,1 0 14 0,0 0-26-16,0 0 2 0,2 0 0 15,3 1-16-15,0-1 16 16,1 1-20-16,2 2-8 16,4-2 25-16,-1 0-26 15,0 0 11-15,-2 1 6 16,0-2-10-16,-2 1 18 15,-4-1-13-15,-2 0-11 16,-3 0 20-16,-4 0-21 16,-1 0 9-16,-1 0 12 15,0 0-12-15,0 0 23 16,0 0-23-16,0 2-9 16,0-2 1-16,0 0-1 15,0 0-8-15,0 0-5 16,0 0-35-16,0 1 0 15,-1-1-38-15,-7 2-55 0,1-1-61 16,0 0-190-16</inkml:trace>
  <inkml:trace contextRef="#ctx0" brushRef="#br0" timeOffset="110339.09">9325 7286 303 0,'0'0'140'0,"0"0"-42"15,0 0-4-15,0 0 19 16,0 0-63-16,0 0 1 16,0 2 14-16,0-2 4 15,-1 0 8-15,1 0-14 16,0 0-3-16,0 0 12 16,0 0-24-16,0 0 1 15,0 0 5-15,0 0-14 16,-2 1 11-16,1 1-14 15,-1-1-8-15,1 1 6 16,-1-1-22-16,0 2-2 16,-2 0-3-16,-2 2-7 15,-2 4 8-15,-2 1-9 16,0 1 0-16,-3 2 15 0,1-1-14 16,0 2 4-1,1 1 2-15,0 0-5 0,0 1 6 16,3-2-8-16,-1 1 0 15,2 2-8-15,1 0 7 16,0 1 1-16,1 4 0 16,1 2 1-16,-2 0-8 15,6 3 7-15,-2-1 0 16,2 1-1-16,0 0-3 16,0-1 4-16,0 0 0 15,0 0-5-15,6-3-3 0,0-1 3 16,0-1 4-1,2-3-5-15,1-1-1 16,1-3 7-16,-1-1-1 0,2-3-10 16,-1-2 9-16,2-2-2 15,1-3 3-15,-1-2 0 16,1-1-10-16,3 0 11 16,-3 0 0-1,4-6-3-15,-2-5-3 0,1 0 6 16,0-3 0-16,-1 0 0 15,0-2-4-15,-3 1 4 16,2-1 0-16,-2 0-6 16,0-1-1-16,-2-2 5 15,1 1 0-15,-2-1 2 0,0 0-13 16,-1 0 13-16,-3-2 0 16,3 1 0-16,-3 0 9 15,0 0-9-15,-2 0 1 16,1 1 6-16,-3-4-6 15,1 4 5-15,-2-1-6 16,0 0 1-16,0 0 9 16,0 1-10-16,0 1 2 15,-2 1 18-15,-3 1-20 16,-2 0 19-16,1 4-9 16,-3-1-10-16,1 3 6 15,-2 2-6-15,-1 1-1 16,0 1 1-16,0 2-17 15,-3-1 16-15,1 4 1 16,1 0-7-16,-2 1 6 0,1 0-14 16,-1 0-8-16,1 0-5 15,0 4-43-15,0 3-10 16,0 1-52-16,-4 5-69 16,1-1-110-16,6-1-376 15</inkml:trace>
  <inkml:trace contextRef="#ctx0" brushRef="#br0" timeOffset="139920.5">7546 12941 546 0,'0'0'133'16,"0"0"20"-16,0 0-65 15,0 0 9-15,0 0-27 16,0 0-69-16,-2 0 61 16,2 0 2-16,0 0-6 15,0 0 30-15,0 0-43 16,0 0-1-16,0 0-16 16,4 0-27-16,4 2 38 15,7-2-34-15,1 4-3 16,1-1 7-16,5-2-8 15,-3 2-1-15,3-3 0 16,0 0 13-16,-2 0-21 16,1 0 8-16,-3 0-13 0,-2 0 3 15,-2 0-7 1,-3-3 4-16,-3 0 12 0,-3-2-6 16,-2 2 6-16,-2-1 1 15,-1-1 0-15,0 0 16 16,0 0-10-16,0 2-6 15,0-3 0-15,-1 4 7 16,-6-1-14-16,-2 3 7 16,-1 0 0-16,-2 0 8 15,-6 0-7-15,-1 3-1 16,-1 10 0-16,-4 5 9 16,1 5-4-16,1 0-5 15,2 6 0-15,3-1 20 0,2 1-11 16,5 0-3-16,3-1-6 15,4-1 11-15,3-2 3 16,0 0-14-16,6-4 0 16,6-3 12-16,3-1-4 15,1-4-3-15,0-2 11 16,3 0-16-16,-3-2 37 16,4-4-37-16,-5 0 0 15,3-4-10-15,-4 0 3 16,1-1-8-16,1 0-21 15,-4 0-47-15,3-4 23 0,-2-6-67 16,6-5-59-16,-5 0-54 16,-2 3-155-16</inkml:trace>
  <inkml:trace contextRef="#ctx0" brushRef="#br0" timeOffset="140416.94">8086 13023 97 0,'0'0'610'16,"0"0"-496"-16,0 0 84 15,0 0-100-15,0 0 2 16,0 0-61-16,0 0-33 0,11 0 81 16,3 0-26-16,3 0-27 15,1 0 36-15,5 0-42 16,-2 0-2-16,1-1-16 16,-2-3-1-16,-1 2-18 15,-2-1 6-15,-5-1-39 16,-2 1 22-16,-5 1-62 15,2 0 0-15,-3-2-15 16,-1 4-76-16,-3 0-29 16,0 0-51-16,0 0-117 0</inkml:trace>
  <inkml:trace contextRef="#ctx0" brushRef="#br0" timeOffset="140777.18">8152 13187 538 0,'0'0'126'16,"0"0"1"-16,0 0-42 16,0 0-1-16,0 0-21 0,0 0-32 15,0 0 37-15,35 3 10 16,-15-1-53-16,2-2 22 16,2 2-28-16,1-2-19 15,-5 0 0-15,3 2-8 16,-8-2-32-16,3 0-27 15,-3 0-54-15,0 0-38 16,-5 0-110-16,-1-4-117 0</inkml:trace>
  <inkml:trace contextRef="#ctx0" brushRef="#br0" timeOffset="141313.44">8785 13145 398 0,'0'0'248'16,"0"0"-112"-16,0 0-6 0,0 0 0 15,0 0-10 1,0 0-38-16,71 0-19 0,-38 0 15 16,6 0 5-1,4 1-53-15,5 1 18 0,2 0 12 16,1 1-46-16,-2-3 37 15,0 1-30-15,-4-1-11 16,-1 0 31-16,-6 0-41 16,-4 0 19-16,-9 0-2 15,-7 0-15-15,-4-1 29 16,-7-1-30-16,-5 1-1 16,0 1 41-16,-2 0-40 15,0 0 11-15,0 0-12 16,0 0 16-16,0 0-16 0,0 0 0 15,0 0-22-15,0 0 5 16,0 0-74-16,0 0-21 16,0 0-50-1,0 0-90-15,0 0-99 0,-7 0-508 16</inkml:trace>
  <inkml:trace contextRef="#ctx0" brushRef="#br0" timeOffset="143297.84">9086 12443 675 0,'0'0'185'0,"0"0"-14"16,0 0-56-16,0 0 1 16,0 0-77-16,0 0 0 0,0 0-28 15,0 0 12 1,0 7 52-16,0 4-22 0,0 7 15 15,0 1-17-15,0 5-28 16,0 2 37-16,0 4-50 16,-5 1 6-16,1 2 9 15,1-2-16-15,1 0-6 16,0-2 0-16,1-2 5 16,-1-1 4-16,2-4-12 15,0-4 0-15,0-1 0 16,0-5 12-16,0-2-12 15,0-3 0-15,0-1 0 16,6-4-15-16,2 1 15 16,4-2 0-16,2-1-1 15,5 0 14-15,1 0-10 0,4 0-3 16,2 0 6 0,1-4-2-16,3 0-4 15,-3 0 0-15,-1 0-2 0,-2 1-3 16,-7 0 5-16,-2 0-25 15,-6 1-47-15,-4 2 30 16,-3-2-31-16,-2 2-21 16,0 0-53-16,0 0-119 15,0 0-116-15</inkml:trace>
  <inkml:trace contextRef="#ctx0" brushRef="#br0" timeOffset="143907.5">8961 13504 449 0,'0'0'163'0,"0"0"13"16,0 0-18-16,0 0-32 15,0 0-15-15,0 0-72 16,0 0-4-16,-4 11 37 15,3 3-2-15,-2 8 14 0,-1 1 0 16,-1 7-46-16,-2 0 28 16,0 1-40-16,3-2-14 15,-2 0 21-15,2-4-31 16,1-2-2-16,2-4 0 16,1-2 13-16,0-6-29 15,0-4 1-15,0-3-69 16,0-3-12-16,0-1-58 15,1 0-35-15,6-10-55 16,1-3-49-16,0-4-46 0</inkml:trace>
  <inkml:trace contextRef="#ctx0" brushRef="#br0" timeOffset="144579.51">8856 13587 426 0,'0'0'150'0,"0"0"-7"15,0 0-27-15,0 0 11 16,0 0-61-16,0 0-28 15,0 0 2-15,8-67-24 16,5 56 38-16,3 0-19 0,2 0-12 16,5 3 17-16,2 1-27 15,2 3 12-15,2-1 11 16,1 4-27-16,2 1 36 16,-4 0-28-16,-3 0-16 15,-3 3 3-15,-5 7-3 16,-5-1-1-16,-4 5 0 15,-2-3 7-15,-3 5 16 16,-3 0-23-16,0 2 0 16,-6 2 3-16,-8-1-3 15,-3 3 0-15,-8-2-2 0,-1-1-18 16,-5-2 10 0,0-2-2-16,2-2-5 15,3-2 11-15,4-3-16 16,8-5 16-16,6 0 5 0,5-3-24 15,3 0 11-15,0 0-50 16,7-8-33-16,5-1 96 16,5 1-24-16,0 3 25 15,6 0 0-15,0 5 6 16,1 0 40-16,-2 0-7 16,1 7-3-16,1 4 35 15,-1 3-35-15,0 3-2 16,-4-1-7-16,-2 3-27 15,-1-1 34-15,-5-2-33 16,-2-1 0-16,-2-2 2 16,-1-3-3-16,-5-2-16 15,6-1-42-15,0-4-103 0,0-2-90 16,-1-1-322-16</inkml:trace>
  <inkml:trace contextRef="#ctx0" brushRef="#br0" timeOffset="145490.56">9789 12984 524 0,'0'0'175'15,"0"0"3"-15,0 0-51 0,0 0-41 16,0 0-32-16,0 0-25 16,0 0 26-16,32-10 26 15,-17 9-49-15,-1-1 1 16,2 0 6-16,1 1-39 15,1-2 22-15,-1 2-22 16,-1-1 0-16,2 1-13 16,-2 1 6-16,-2-2-16 15,-1 2-2-15,-2-1-50 16,-2 0 14-16,-2 1-48 16,-2-3-48-16,-4 3-33 15,-1 0-85-15,0 0-37 0</inkml:trace>
  <inkml:trace contextRef="#ctx0" brushRef="#br0" timeOffset="145815.31">9868 13119 46 0,'0'0'202'15,"0"0"-85"-15,0 0 33 0,0 0-33 16,0 0-1-16,0 0-21 16,0 0-32-16,33 3 21 15,-18-2 0-15,6-1-29 16,-2 1 20-16,3 1-31 15,-2-2-34-15,0 2 6 16,-4-2-16-16,-4 0-9 16,-3 0-10-16,-3 0-66 15,-4 0-12-15,-2 0-104 16,0 0-115-16</inkml:trace>
  <inkml:trace contextRef="#ctx0" brushRef="#br0" timeOffset="148057.6">10753 12543 339 0,'0'0'150'0,"0"0"4"0,0 0 15 16,0 0-19-16,0 0-25 15,0 0-89-15,-14-6 29 16,12 6-23-16,2 0-22 16,-2 0 27-16,-4 2-46 15,-3 10 4-15,-2 5 13 16,-3 8-17-16,1 2 39 16,2 0-40-16,3 2 1 15,3-1 16-15,2 1-15 16,2-2-2-16,1-1 0 15,0-3 7-15,3 0-22 16,5-7 15-16,0 1 0 16,5-3-13-16,-4-4 3 15,3-1 10-15,2-4 0 16,0-4 1-16,-2-1-3 0,2 0 2 16,0 0 0-16,0-6 7 15,1-5 2-15,0-4 0 16,-3-3 10-16,2-2-18 15,-4-2 27-15,0-1-28 16,-3-4 0-16,0 2 37 16,-4-1-36-16,-3 2 23 15,0 1 11-15,0 2-28 16,-3 1 40-16,-4 4-40 16,-2 2 8-16,-1 0-2 15,-2 6-5-15,-1 2-8 16,-1 1 0-16,1 1-30 15,-2 4 29-15,-1 0-56 16,3 0-8-16,1 0-12 0,3 9-43 16,1 0-11-16,1 11-60 15,2-5-89-15,4 1-60 0</inkml:trace>
  <inkml:trace contextRef="#ctx0" brushRef="#br0" timeOffset="148310.26">11022 12862 757 0,'0'0'135'15,"0"0"-23"-15,0 0-18 16,0 0-38-16,0 0-56 16,0 0-107-16,0 0-35 15,17 0-5-15,-9 0-134 16</inkml:trace>
  <inkml:trace contextRef="#ctx0" brushRef="#br0" timeOffset="148994.09">11185 12679 140 0,'0'0'522'0,"0"0"-444"16,0 0 66-16,0 0-56 16,0 0-30-16,0 0-23 15,0 0-28-15,19-76 12 16,-10 66 19-16,5 2-36 16,-2 0 34-16,1 4-24 0,-1 1-11 15,2 1 23-15,-2 2-24 16,2 0 0-16,1 0-1 15,-3 2 7-15,2 7-2 16,-3 2-3-16,-1 3 5 16,1 0 41-16,-3 1-45 15,0 3-2-15,-4-2 0 16,-1 3 16-16,-3-1-15 16,0 1-1-16,0 4 1 15,-4-4 16-15,-8-2-16 16,-2 2-1-16,-4-5 0 15,-3 0 1-15,0-2-7 16,-2-2 6-16,2-4 0 16,1-1-13-16,4-2 10 0,5-1 3 15,3-2 0-15,2 0 6 16,6 0-22-16,0-8 9 16,0-3-41-16,3 0 38 15,9 2-23-15,-1-1 33 16,3 1-1-16,-2 5-10 15,3 3 10-15,0 1 1 16,1 0 0-16,-1 1 36 16,-3 8-28-16,2 1 6 15,-2 0-7-15,2 1 6 16,-5-1-26-16,3 2 9 0,0-4-47 16,-3 0-18-1,8 0-115-15,-2-1-45 16,-4-5-146-16</inkml:trace>
  <inkml:trace contextRef="#ctx0" brushRef="#br0" timeOffset="149593.87">11503 12676 530 0,'0'0'81'16,"0"0"23"-16,0 0 49 0,0 0-43 15,0 0-21-15,0 0-79 16,0 0-10-16,16-69 22 16,-6 60-15-16,1 1-7 15,3 4 6-15,-2-3 4 16,3 5 8-16,0 1-17 15,1 1 2-15,0 0 40 16,-1 0-30-16,-2 1 3 16,1 9 4-16,-5 4-19 15,0 3 31-15,-2 2-16 16,-5 4-3-16,-1 3 25 16,-1-1-37-16,0-1 6 15,-3 0-7-15,-9-1 15 16,0-4-11-16,-2-1-4 15,-5-2-3-15,-3-3-11 0,-1-2 5 16,-4-2-4-16,1-4-3 16,5-2-33-16,1-3 42 15,6 0-43-15,2 0 10 16,8-4 30-16,0-6-41 16,4-4 22-16,0 3-20 15,0 0 1-15,9 3 41 16,2 2 1-16,-1 3 3 15,1 3 2-15,2 0 2 16,-2 0 14-16,3 5 22 16,-2 2-36-16,2 1 28 15,-1 0-29-15,0-1-13 0,1 0-8 16,-2-1-81-16,7 1-23 16,-4-3-103-16,-2 0-176 0</inkml:trace>
  <inkml:trace contextRef="#ctx0" brushRef="#br0" timeOffset="149949.04">11825 12563 497 0,'0'0'114'0,"0"0"42"16,0 0-81-16,0 0 1 15,0 0-54-15,0 0 13 16,0 0 46-16,0 70-22 16,0-39-33-16,0 1 33 15,-3-2-44-15,1-1-9 16,0-2 4-16,-2-5-9 15,3-3-2-15,1-5-24 16,0-3-57-16,0-2-12 16,0-4-91-16,0-3-27 15,0-1-22-15,1-1-99 0</inkml:trace>
  <inkml:trace contextRef="#ctx0" brushRef="#br0" timeOffset="150218.43">11979 12508 492 0,'0'0'105'16,"0"0"4"-16,0 0-49 16,0 0 57-16,0 0-81 15,0 0 35-15,0 0 39 16,7 96-56-16,-6-58 12 15,-1 3-17-15,0 2-30 0,0-3 39 16,0-1-45 0,0-1 5-16,0-6-14 15,0-4 12-15,0-4-32 0,0-4 10 16,0-6-60-16,0-2-4 16,0-6-95-16,-1-3-85 15,1-3-115-15</inkml:trace>
  <inkml:trace contextRef="#ctx0" brushRef="#br0" timeOffset="150488.81">11812 12738 649 0,'0'0'124'15,"0"0"19"-15,0 0-113 16,0 0 50-16,0 0 1 16,0 0-67-16,83-5 20 15,-56 5-34-15,2 0-21 16,-2 0 7-16,6 0-102 16,-9-1-118-16,-6 0-161 0</inkml:trace>
  <inkml:trace contextRef="#ctx0" brushRef="#br0" timeOffset="151385.34">10520 13029 383 0,'0'0'118'16,"0"0"-17"-16,0 0 19 15,0 0 6-15,0 0-28 16,0 0-24-16,86 0-30 16,-57 0 10-16,-1 4-38 0,5-1-5 15,3 1 31-15,5 0-41 16,5 1 30-16,5 0 2 15,16 0-26-15,19 2 38 16,20 2-32-16,2-1-12 16,-5-1 10-16,-12-1-3 15,-10-1-8-15,-6-3 0 16,-11 1 7-16,-13-3 38 16,-15 2-16-16,-3-2-3 15,2 0 4-15,4 0-21 16,-5 0-2-16,-5 0-7 15,-8 0 8-15,-7 0 15 16,-6 0-17-16,-3 0 0 16,-4 0 26-16,-1 0-24 15,0 0 4-15,0 0-12 0,0 0 9 16,0 0-31-16,0 0 20 16,0 0-40-16,0 0 7 15,0 0-65-15,0 0-14 16,-2 1-73-16,-6 0-128 15,0 1-250-15</inkml:trace>
  <inkml:trace contextRef="#ctx0" brushRef="#br0" timeOffset="153796.97">10915 13488 415 0,'0'0'157'0,"0"0"-7"15,0 0-8-15,0 0-23 0,0 0-35 16,0 0-74-16,0 0 38 16,-2-4-20-16,4 3-5 15,4-3 14-15,7 2-26 16,2-2 41-16,6-1-29 16,6 2-22-16,-1 0 14 15,7 0-13-15,-2 3-2 16,-3 0 6-16,-4 0 1 15,-4 0-9-15,-7 0 2 0,-6 6-31 16,0-3 29 0,-7 5-35-16,0 0 37 0,-7 2-13 15,-8 5 9-15,-5-1-5 16,-9 3-46-16,-3-3-16 16,1-3 44-16,0 1-21 15,4-4 23-15,5 0 24 16,6-4-5-16,7-1 4 15,3-3 2-15,6 0-26 16,0 0 19-16,0 0-58 16,11 0 26-16,1-2 38 15,6 1 2-15,3 0 25 16,3 1-6-16,1 0-5 16,0 0 53-16,-1 2-25 15,1 7 11-15,-3 1-1 0,0 2-40 16,-5 2 26-16,-5 0-21 15,-3 0-17-15,-2-1 21 16,-6 0-21-16,-1 2-1 16,0-1 10-16,-3 0 3 15,-9 0 0-15,-4-2-13 16,-5 1 2-16,1-2 4 16,-5-1-6-16,2-2 0 15,-1-4 0-15,4 2-5 16,-1-5-2-16,4-1-10 15,5 0-38-15,0-3 21 16,8-8-73-16,4-12-24 0,0 2-81 16,0 1-110-16</inkml:trace>
  <inkml:trace contextRef="#ctx0" brushRef="#br0" timeOffset="154287.73">11336 13561 552 0,'0'0'72'0,"0"0"36"16,0 0-60-16,0 0-9 15,0 0-3-15,0 0-35 16,0 0 38-16,-34 96 10 0,31-70-25 16,3 1 35-16,0-2-22 15,1-1-9-15,10-4 24 16,4-1-45-16,0-5 2 16,2-5-9-16,2-1 16 15,1-5 3-15,0-3-12 16,-1 0-7-16,-3-5 40 15,1-6-38-15,-5-6 18 0,-1-2 9 16,-4 0-28 0,-1-5 29-16,-1-1-17 15,-5-4-12-15,0 0 28 16,0-1-19-16,-11 1 2 0,-2 2 16 16,-4 2-27-16,-4 5 14 15,1 6-15-15,-4 3-48 16,2 3 24-16,2 5-63 15,-2 3 3-15,3 1-48 16,-3 20-69-16,4-1-46 16,7 0-324-16</inkml:trace>
  <inkml:trace contextRef="#ctx0" brushRef="#br0" timeOffset="155186.1">11597 13815 660 0,'0'0'165'16,"0"0"-44"-16,0 0-108 0,0 0 75 16,0 0-50-16,72 0-28 15,-43 0 56-15,3-3-57 16,0 1 10-16,-5 0-19 15,-3-3 10-15,-5 1-29 16,-5 1 12-16,-7-4-8 16,-6 0 8-16,-1 1 8 15,0-5-2-15,-7 1-21 16,-8-2-12-16,-3 1 26 16,-1 0 0-16,-3-1 8 15,0 2-11-15,1-2 22 16,2 2-11-16,3 1 0 0,2-1 8 15,4-1-8-15,4-2 0 16,3-1 0 0,-1 0-12-16,3-2 1 0,1-1 11 15,0 2 7-15,0-2-6 16,4 1 45 0,1 0-46-16,3 3 16 0,3 0 25 15,1 3-41-15,3 2 19 16,1 0-19-16,3 3 15 15,2-1 8-15,-1 3-22 16,2 3 14-16,-2 0 20 16,3 0-34-16,-2 0 22 15,0 11-16-15,0 1 3 0,0 1 2 16,-5 6-12 0,-4 1-10-16,-4 3 8 15,-3 1-29-15,-5 2 30 0,0 3-15 16,-11-1 16-16,-1-1-13 15,-1-1 13-15,2-3 0 16,2-3-1-16,3-3 8 16,4-2-9-16,2-2 2 15,0-2 0-15,0-1-12 16,8-1 12-16,5-3 0 16,0-2 12-16,4-3-5 15,1-1 16-15,5 0-15 16,0 0-7-16,1 0 20 15,-2 0-21-15,-3-3 0 0,-3-1-1 16,-5 1-31-16,-3 1 12 16,-2-1-50-16,-4-2-69 15,0 2 9-15,-2-3-215 0</inkml:trace>
  <inkml:trace contextRef="#ctx0" brushRef="#br0" timeOffset="157638.84">12427 12995 763 0,'0'0'156'0,"0"0"-22"0,0 0 17 16,0 0-43 0,0 0-60-16,0 0-42 15,0 0 7-15,-7 0 5 0,7 0-11 16,0 0-1-16,0 0 36 15,6 0-34-15,1 0 26 16,6 0 5-16,3 0-27 16,4 0 34-16,5 0-46 15,-2 0 12-15,3 0-22 16,-4 0 10-16,0 0-25 16,-3 0-11-16,-5-2-33 15,-3 2 39-15,-3 0-50 16,-6 0-32-16,0 0 13 15,-2 0-78-15,0 0-100 16,0 4-286-16</inkml:trace>
  <inkml:trace contextRef="#ctx0" brushRef="#br0" timeOffset="157948.81">12500 13179 605 0,'0'0'186'16,"0"0"-105"-16,0 0 13 0,0 0-16 15,0 0 17-15,0 0-33 16,0 0-50-16,90 3 17 15,-65 0-16-15,0 1-1 16,-3 1-21-16,-5-2 9 16,-4-1-67-16,-2 0-12 15,-3-2-79-15,-2 0-31 16,-3 0-100-16</inkml:trace>
  <inkml:trace contextRef="#ctx0" brushRef="#br0" timeOffset="159294.72">13062 12867 555 0,'0'0'205'0,"0"0"-43"15,0 0-80-15,0 0 22 16,0 0-101-16,0 0 4 0,0 0 35 15,45 0-10-15,-15 0 29 16,4 0-28-16,1 0-24 16,4 0 23-16,-4 0-32 15,-2 0-10-15,-1-5 1 16,-9-2-60 0,-4-2 44-16,-3 0-17 0,-8-2 3 15,-5 0 32-15,-3 0-11 16,0 1 10-16,0 3-23 15,-8 2-24-15,-2 5 35 16,0 0 0-16,-4 0 17 16,0 12 3-16,1 11 7 15,-1 5 31-15,0 7 31 0,3 5-17 16,4 1 32 0,2 0-32-16,2 0-18 0,3-5 24 15,0-2-47-15,0-6 12 16,3-2-8-16,2-6-5 15,1-3-20-15,-1-6-10 16,-3-5-56-16,2-1-31 16,-1-3-100-16,-3-2-137 0</inkml:trace>
  <inkml:trace contextRef="#ctx0" brushRef="#br0" timeOffset="159487.57">13228 13095 508 0,'0'0'159'0,"0"0"-94"0,0 0 32 16,0 0-29-16,0 0-26 16,0 0-42-16,89 0-64 15,-61 1-121-15,-8 1-408 0</inkml:trace>
  <inkml:trace contextRef="#ctx0" brushRef="#br0" timeOffset="159672.87">13437 13151 734 0,'0'0'193'0,"0"0"-67"15,0 0 3-15,0 0-49 16,0 0-80-16,0 0-118 16,0 0-15-16,20 0-76 15,-10 0-188-15</inkml:trace>
  <inkml:trace contextRef="#ctx0" brushRef="#br0" timeOffset="160324.41">13633 12896 654 0,'0'0'127'0,"0"0"81"16,0 0-79-16,0 0-10 15,0 0-59-15,0 0-52 16,0 0-8-16,48-39 0 16,-28 34 10-16,2 1-20 15,2 4 10-15,-1 0 0 16,-2 0-18-16,-1 0 15 16,-4 4 2-16,-6 3-38 15,-3 2-36-15,-7 1 37 0,0-1-35 16,-8 2 41-16,-12 2 20 15,-4-1-80-15,-1-1 27 16,-1-2 13-16,2-1 10 16,4-1 42-16,4-3-28 15,7-1-4 1,5-2 6-16,4 1-46 0,0-2-29 16,9 0 49-16,4 1 52 15,5 1 4-15,2 0 31 16,1 4 28-16,-1-1 15 15,1 6-32-15,0 1 5 16,-2 3 9-16,-1 2-19 16,-2 1 41-16,-2 0-34 0,-5 0-11 15,-4 1 5-15,-2-3-33 16,-3-4 20-16,0-1 0 16,-10-1-16-16,-4-2 38 15,-3-1-43-15,-5-4-7 16,-2 2 12-1,2-4-3-15,-2-1-10 0,3 0 0 16,2 0-1-16,3 0-12 16,6-6-31-16,4-4-54 15,6-8-65-15,0 1-110 0,4 1-337 16</inkml:trace>
  <inkml:trace contextRef="#ctx0" brushRef="#br0" timeOffset="161206.16">14048 12943 673 0,'0'0'154'16,"0"0"-34"-16,0 0-50 15,0 0-5-15,0 0-64 16,0 0 36-16,0 0-37 16,51 23 13-16,-43-5 39 15,-1 5-52-15,-4 2 35 16,1 2-30-16,-4-3 5 0,0 1-3 16,0-4-7-16,0-3 0 15,0-6-1-15,0-3-24 16,0-3 25-16,0-4-24 15,0-1 11-15,0-1-2 16,0 0 15-16,0 0-11 16,0-8 3-16,0-4-27 15,0-2 34-15,3-5-8 16,3-2 9-16,1-1 17 16,3-2-16-16,1 1-1 15,2 4 16-15,0 1-1 16,0 5-1-16,-1 5-14 0,1 3 1 15,0 2 3-15,-2 3 3 16,-3 0-7-16,1 0 12 16,-1 1-5-16,1 9 6 15,-2 4 0-15,-2 2-12 16,1 4 23-16,-2 0-23 16,-1 2-1-16,-1-1 0 15,-1-1 16-15,-1-3-23 16,2-5 7-16,-2-2-35 15,0-4 34-15,0-4-53 16,0 0 21-16,0-2 24 16,0 0-27-16,0 0 35 15,0-2-46-15,3-9-29 16,0-2 61-16,2-3-31 0,3-2 42 16,2-4-2-16,1-2 12 15,1 2-7-15,2 2 1 16,-1 3 0-16,-3 5 15 15,0 4-15-15,-2 5 0 16,-1-1 24-16,-1 4-15 16,0 0 24-16,-2 0-14 15,1 4-9-15,-2 3 54 16,0 6-27-16,1 3 17 16,-2 2 15-16,0 2-53 15,0 3 38-15,-2-1-38 16,2-1-15-16,-2 0 30 15,0-1-30-15,1-2-1 0,0-3 0 16,1-3 2-16,0-2-8 16,0-3-33-16,-2-2-51 15,0 2-17-15,0-6-122 16,1-1-74-16,0 0-252 0</inkml:trace>
  <inkml:trace contextRef="#ctx0" brushRef="#br0" timeOffset="161792.68">14821 12978 405 0,'0'0'167'16,"0"0"-27"-16,0 0 6 16,0 0-39-16,0 0 34 15,0 0-119-15,0 0 0 16,-49-44-22-16,35 41-5 16,-2 2-3-16,-1 1-7 15,1 0-24-15,1 0 25 16,1 0-56-16,5 4 5 15,3 2 3-15,5-1-49 16,1 1 40-16,0 0-7 16,4 1-4-16,8 0 16 0,4 0 2 15,0-1 47-15,2 0 15 16,-1 1 2-16,2 0 6 16,-2-2 20-16,0 4 13 15,-2 0 43-15,-3 1-46 16,-2 1-4-16,-2 0 7 15,-2 2-15-15,-3 3 24 16,-3-1 7-16,0 1-2 16,0-1 6-16,-5-1-38 15,-6-1 22-15,-3-2 15 16,-3-1-32-16,-2-3 36 16,1-2-26-16,-3-2-21 0,2-3 26 15,0 0-40-15,2 0 8 16,-1 0-9-16,4-5 14 15,1-3-20-15,4-2 6 16,3-3-75-16,4-5-55 16,2 1-127-16,0 3-151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10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 1400,'0'0'4821,"-2"-1"-4766,107-2 1433,98 3-618,-220 0-1122,3-1 258,-1 2-1,1 0 1,-1 0 0,1 1 0,-18 5-1,21-4 26,7-2-5,-1 0 0,1 1-1,0-1 1,0 1 0,-7 4 0,11-6-29,-1 0 0,1 0 1,0 0-1,0 0 0,0 0 1,0 0-1,-1 1 0,1-1 1,0 0-1,0 0 0,0 0 1,0 0-1,0 1 0,-1-1 1,1 0-1,0 0 0,0 1 1,0-1-1,0 0 0,0 0 1,0 0-1,0 1 0,0-1 1,0 0-1,0 0 0,0 1 1,0-1-1,0 0 0,0 0 1,0 0-1,0 1 0,0-1 1,0 0-1,0 1 0,8 5-202,11 3-79,20 2 396,-29-9-94,-1 0 0,0 1-1,0 0 1,0 0 0,0 1-1,12 7 1,-21-11-10,0 0 0,0 0-1,0 0 1,1 0 0,-1 0 0,0 0 0,0 1 0,0-1-1,0 0 1,1 0 0,-1 0 0,0 0 0,0 1-1,0-1 1,0 0 0,0 0 0,0 0 0,0 0-1,0 1 1,0-1 0,1 0 0,-1 0 0,0 1-1,0-1 1,0 0 0,0 0 0,0 0 0,0 1-1,0-1 1,0 0 0,-1 0 0,1 0 0,0 1-1,0-1 1,0 0 0,0 0 0,0 0 0,0 1-1,0-1 1,0 0 0,0 0 0,-1 0 0,1 0-1,0 1 1,0-1 0,0 0 0,0 0 0,-1 0-1,1 0 1,0 0 0,0 0 0,0 1 0,-1-1-1,-13 6 130,11-4-85,-41 14 407,33-12-371,0-1 1,1 1 0,-1 1 0,1 0 0,-16 11 0,26-16-104,0 0 0,0 0 1,-1 1-1,1-1 0,0 0 1,0 0-1,-1 1 0,1-1 0,0 0 1,0 1-1,0-1 0,-1 0 1,1 1-1,0-1 0,0 0 1,0 1-1,0-1 0,0 0 0,0 1 1,0-1-1,0 0 0,0 1 1,0-1-1,0 0 0,0 1 1,0-1-1,0 0 0,0 1 0,0-1 1,0 0-1,0 1 0,0-1 1,1 0-1,-1 1 0,0-1 1,0 0-1,0 1 0,1-1 0,-1 0 1,0 0-1,0 1 0,1-1 1,-1 0-1,0 0 0,0 1 0,1-1 1,-1 0-1,0 0 0,1 0 1,-1 0-1,0 0 0,1 1 1,-1-1-1,1 0 0,20 8-37,-19-8 59,116 40 125,-117-40-132,0 1 0,0-1 0,0 0 0,0 1-1,0-1 1,-1 1 0,1-1 0,0 1 0,0-1 0,-1 1-1,1-1 1,0 1 0,-1 0 0,2 1 0,-2-2 0,0 1 0,0-1 0,0 0 0,0 1-1,0-1 1,0 0 0,0 1 0,0-1 0,0 0 0,0 1 0,0-1 0,0 0 0,0 1 0,0-1 0,0 0 0,0 1 0,0-1-1,0 0 1,-1 1 0,1-1 0,0 0 0,0 0 0,0 1 0,-1-1 0,1 1 0,-3 1 5,0 0 0,-1 1 0,1-1 0,0 0 0,-6 2 0,2 0 31,5-4-31,-12 8 52,1 1 0,0 0-1,0 1 1,-13 12 0,26-22-70,-1 1 0,1-1 0,0 0 0,0 0 0,-1 1 0,1-1 0,0 0 0,0 1 1,0-1-1,0 0 0,-1 1 0,1-1 0,0 0 0,0 1 0,0-1 0,0 1 0,0-1 0,0 0 0,0 1 0,0-1 0,0 0 0,0 1 0,0-1 0,0 1 0,0-1 0,0 0 1,0 1-1,1-1 0,-1 0 0,0 1 0,0-1 0,0 0 0,0 1 0,1-1 0,-1 0 0,0 1 0,0-1 0,1 0 0,-1 0 0,0 1 0,1-1 0,-1 0 0,0 0 0,1 1 1,18 7-204,-15-6 251,38 13-62,-27-10 48,0 0-1,14 8 1,-29-13-26,1 1 0,-1-1 0,1 0 0,-1 0 0,0 0 1,1 0-1,-1 1 0,1-1 0,-1 0 0,0 0 0,1 1 0,-1-1 0,0 0 1,0 1-1,1-1 0,-1 0 0,0 1 0,0-1 0,1 1 0,-1-1 0,0 0 0,0 1 1,0-1-1,0 1 0,0-1 0,1 1 0,-1-1 0,0 0 0,0 1 0,0-1 1,0 1-1,0-1 0,0 1 0,-1-1 0,1 1 0,0-1 0,0 0 0,0 1 1,0-1-1,0 1 0,-1-1 0,1 0 0,0 1 0,0-1 0,-1 0 0,1 1 0,0-1 1,0 0-1,-1 1 0,0-1 0,-19 14 328,19-13-308,-27 12 327,21-10-295,1-1-1,0 1 0,0 0 1,0 1-1,0 0 1,-10 8-1,16-12-267,-1 1 1,1 0-1,0 0 0,0-1 1,0 1-1,0 0 0,0-1 1,0 1-1,0 0 0,0-1 1,0 1-1,0 0 0,1-1 0,-1 1 1,0 0-1,0-1 0,1 1 1,-1 0-1,0-1 0,1 1 1,5 2-1771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57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5473,'0'0'1938,"-5"23"-1230,-16 79-250,-4 34 358,13-71-421,-23 78-1,35-168-5104,0 6 846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58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4657,'0'0'3635,"22"-18"-3456,74-56-13,-91 71-147,0-1 0,0 1 0,1 0 0,-1 0 0,1 1 0,-1 0 0,1 0 0,0 0 0,0 1 0,0-1 0,0 1 0,0 1 0,0-1 0,7 1 0,2 0 24,1-1 42,0 0 28,1 0 1,-1 2-1,0-1 1,24 6-1,-37-6-102,1 1-1,-1 0 1,0 0-1,0 0 0,0 0 1,0 0-1,0 1 1,0-1-1,0 1 1,-1 0-1,1 0 1,-1 0-1,1 0 1,-1 0-1,0 1 1,0-1-1,0 1 1,0-1-1,0 1 1,0 0-1,-1 0 0,1 0 1,-1 0-1,0 0 1,0 0-1,0 0 1,0 0-1,0 6 1,0-1 14,-1 0 0,1 0 0,-2 1 0,1-1 0,-1 0 0,0 0 0,-1 1 0,0-1 1,0 0-1,-1 0 0,-4 8 0,1-5-14,0-1 0,-1 0-1,1-1 1,-2 0 0,0 0 0,0-1 0,-13 12 0,-1-2-88,-2-1 0,1 0 1,-2-2-1,0-1 0,-1-1 0,-37 14 0,40-21-61,22-6-117,11-1-995,10-3 964,-3 0 290,0 1 1,33-2-1,-46 5 9,0 0 59,0-1 0,0 1-1,0 0 1,0 1-1,1-1 1,-1 1-1,0-1 1,0 1-1,0 0 1,0 1-1,0-1 1,-1 1-1,1 0 1,0 0-1,6 4 1,0 3 205,-1 1 0,0-1 1,0 2-1,-1-1 1,0 1-1,-1 0 1,10 21-1,-1 5 287,13 46-1,-19-52-587,5 9-2766,-12-32-10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2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 7434,'0'0'6497,"-9"-2"-9162,9 11-327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23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1 294 416,'1'0'6776,"7"1"-6738,1-2 0,-1 1 0,1-1 0,-1 0 0,0-1 0,0 1 0,0-2 0,0 1 0,0-1 0,0 0 0,0-1 0,10-7 0,0-1-17,-1-1 0,-1-1 0,0 0 0,-1-1 0,14-18 1,-20 21 0,0 0 1,-1 0 0,0-1 0,-1 0 0,0 0-1,-2-1 1,1 0 0,3-15 0,-7 0 681,-10 29-412,5 1-288,0 0 0,0-1 0,1 2 0,-1-1 0,0 0-1,1 0 1,-1 1 0,1 0 0,0-1 0,-1 1 0,1 0 0,0 0 0,0 0 0,-3 4 0,-5 8 4,-12 18-1,15-21 11,-18 26 40,2 2 0,-26 56 1,43-80-26,0 0 1,1 1 0,0 0 0,1 0-1,1 0 1,1 1 0,0-1 0,1 0-1,2 32 1,-1-46-38,1 1 1,0 0-1,-1-1 1,1 1-1,0 0 0,0-1 1,0 1-1,1-1 0,-1 0 1,1 1-1,-1-1 1,1 0-1,0 0 0,0 0 1,0 0-1,0 0 0,0-1 1,0 1-1,0-1 1,0 1-1,1-1 0,-1 0 1,1 1-1,-1-1 1,1-1-1,-1 1 0,5 1 1,6 0-88,0 0 0,1 0 0,-1-2 0,18 0 0,-16 0-178,-11 0-78,1-1 0,-1 1 0,0-1 0,1 1 0,-1-1 0,0-1-1,0 1 1,0-1 0,8-3 0,-1-1-1958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2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53 3633,'0'0'4182,"6"-6"-4018,-5 5-158,4-4 42,1 0 0,-1 1 0,0 0-1,1 0 1,0 0 0,0 0 0,0 1 0,0 0-1,12-3 1,-12 5-24,0 0 0,0 0 0,0 1 0,-1 0 0,1 0 0,7 1 0,-12-1-28,-1 0-1,0 0 1,1 0-1,-1 1 1,0-1-1,1 0 1,-1 0-1,0 1 1,0-1-1,1 0 1,-1 1-1,0-1 1,0 0-1,1 1 1,-1-1-1,0 0 1,0 1-1,0-1 1,0 1-1,1-1 1,-1 0-1,0 1 1,0-1-1,0 0 1,0 1-1,0 0 1,0 13-13,0-10 32,0 0 2,-1 0-1,1 0 1,-1 0-1,0 0 0,-1 0 1,1 0-1,0 0 0,-1-1 1,0 1-1,0 0 0,0-1 1,-1 0-1,-3 6 1,-6 4-21,-25 22 0,21-22-12,-23 21 112,38-33-163,13-1-416,-3 0 548,9-1 87,0 1 0,0 1 0,-1 1 0,34 8 0,-47-9-130,0 0-1,0 1 1,0-1 0,0 1-1,0 0 1,0 0 0,-1 0-1,1 1 1,-1 0-1,0-1 1,1 1 0,-1 0-1,0 0 1,-1 1-1,1-1 1,-1 0 0,1 1-1,-1 0 1,0 0-1,0-1 1,-1 1 0,1 0-1,-1 0 1,0 1 0,0-1-1,1 7 1,-1-4 27,-1-1 1,1 1-1,-1 0 1,0-1 0,0 1-1,-1 0 1,0-1-1,0 1 1,-1 0-1,0-1 1,0 0-1,0 1 1,-1-1-1,0 0 1,0 0 0,0 0-1,-1-1 1,-7 9-1,4-5 3,-1-1 0,-1 0 1,0 0-1,0-1 0,0 0 0,-1 0 0,-15 7 0,17-10-47,-1-1 0,1 0 0,0 0 0,-1-1 0,0 0 0,1-1 0,-1 0 0,0 0 0,0-1 0,-13-1 0,20 1-60,0 0 0,0-1 0,0 0-1,0 1 1,0-1 0,0 0 0,0 0 0,0 0-1,0 0 1,0-1 0,0 1 0,1 0 0,-1-1-1,1 1 1,-1-1 0,1 0 0,-1 1-1,1-1 1,0 0 0,0 0 0,0 0 0,-1-2-1,-2-6-514,0 0-1,1-1 1,-3-12-1,4 14-119,-6-28-2413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24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4297,'0'0'5500,"7"0"-5100,121 0 219,-71 0-7089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25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3753,'0'0'6409,"79"25"-5985,-54-21-48,0-2-368,-4 0-16,-1 0 8,-4 0-576,-3-1-96,-3-1-704,-3 0-889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33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15 3649,'0'0'4281,"-10"-2"-3879,-6-2-103,-1 1-1,0 0 0,-21 0 0,20 4-191,1 0 1,0 1-1,0 1 0,0 0 1,0 1-1,1 1 1,0 1-1,-17 7 1,30-11-106,-5 1-14,0 0 0,0 1 0,0 1-1,0-1 1,1 1 0,-14 12 0,20-16-31,0 1 0,0-1-1,0 1 1,0 0 0,0 0 0,0 0 0,1-1-1,-1 1 1,1 0 0,-1 0 0,1 0 0,0 0 0,-1 0-1,1 0 1,0 0 0,0 0 0,0 0 0,1 2-1,0-1 5,-1-1 0,1 1 0,-1 0-1,1-1 1,0 1 0,0-1 0,0 0-1,0 1 1,1-1 0,-1 0-1,1 0 1,2 4 0,3-1 8,0 1 0,0-1 0,0 0 0,1-1 0,-1 0 0,1 0 0,0 0 0,1-1 0,8 2 0,-2-1-67,1-1 0,0-1 1,0 0-1,18-1 358,-45-1-71,4 0-180,1-1-6,-1 1 0,1 0 1,0 1-1,-1 0 0,1 0 0,0 0 0,0 0 0,0 1 0,-10 4 0,5 0 19,1 0-1,0 0 1,0 1 0,0 0-1,1 1 1,0 0 0,-15 19 0,19-21-10,1 0 0,-1 1 0,2 0 1,-1 0-1,1 0 0,0 0 0,0 0 1,1 1-1,0-1 0,0 1 1,1 0-1,0-1 0,0 12 0,1-17-16,0 1-1,0-1 1,1 1-1,-1-1 1,1 1-1,-1-1 0,1 1 1,0-1-1,0 0 1,0 0-1,0 1 1,0-1-1,1 0 1,-1 0-1,0 0 0,4 4 1,-1-4 6,-1 1 0,0-1 0,1 1 0,0-1-1,-1 0 1,1 0 0,0 0 0,0-1 0,5 2 0,7 0 70,0 0 0,0-1 0,0-1 0,19 0 0,-24-1-111,0-1 0,0 0 0,13-2 0,-21 2-145,-1 1 0,1-1 0,0 0 0,0 0-1,-1 0 1,1 0 0,-1-1 0,1 1 0,-1 0 0,0-1 0,0 0 0,1 0-1,-1 0 1,0 0 0,0 0 0,-1 0 0,1 0 0,2-3 0,0-5-1946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34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0 1256,'0'0'5703,"-2"18"-5350,0-7-296,-3 26 281,-15 56 1,-15 13 364,-57 118 0,38-99-450,27-54-204,18-34-1289,5-1-3523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34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65 128 1672,'0'0'5507,"8"-15"-5294,29-48 50,-36 60-246,0 1-1,0 0 1,1 0-1,-1 0 1,1 0 0,0 0-1,0 0 1,0 0 0,0 0-1,0 1 1,0-1-1,0 1 1,0 0 0,0-1-1,1 1 1,-1 0 0,4-1-1,1 0 52,2-1 36,0 0 0,-1 0 0,1 1 0,0 0 0,0 1 0,15-1 1,-19 2-69,-1 0 0,1 1 1,-1-1-1,0 1 0,1 0 1,-1 0-1,0 0 1,0 0-1,0 1 0,1 0 1,-1 0-1,-1 0 1,1 0-1,0 1 0,5 4 1,-5-3-4,1 1 0,-1 1 0,0-1 0,0 1 0,0-1 0,-1 1 0,0 0 0,0 0 0,0 1 0,-1-1 0,2 8 0,-1 2 22,0-1-1,-2 1 1,0 26-1,-1-32-38,-2 0 1,1 0-1,-1 0 0,-1-1 0,0 1 0,0-1 0,-1 0 0,0 0 0,0 0 0,-1 0 0,-1-1 0,1 1 0,-1-1 0,-12 12 0,0-2-69,0-1 1,-2 0-1,1-2 0,-38 23 1,53-36 31,-64 36-321,61-35 310,-1 0 0,1 0 0,-1-1 0,0 0 0,0 0 0,1 0 0,-14 0 0,21-3 27,-1 1 1,0-1-1,1 1 1,-1 0-1,1-1 1,-1 1-1,1-1 1,-1 1-1,1-1 1,-1 1-1,1-1 1,-1 1-1,1-1 0,0 0 1,-1 1-1,1-1 1,0 0-1,-1 1 1,1-1-1,0 0 1,0 1-1,0-1 1,0 0-1,0 0 1,0 1-1,0-1 0,0 0 1,0 1-1,0-1 1,0 0-1,0 0 1,3-28-90,0 20 84,1 0 0,0 0-1,0 0 1,1 0 0,0 1-1,0 0 1,1 0 0,0 0 0,0 1-1,8-8 1,-13 14 17,0 0-1,0 0 1,0 0-1,0 0 1,0 0-1,1 0 1,-1 0 0,0 0-1,0 1 1,1-1-1,-1 0 1,1 1 0,-1-1-1,1 1 1,-1 0-1,0-1 1,1 1 0,-1 0-1,1 0 1,0 0-1,-1 0 1,1 0 0,-1 0-1,1 0 1,-1 1-1,3 0 1,-1 0 8,-1 1 0,0 0 0,1 0 1,-1 0-1,0 0 0,0 0 0,0 0 0,0 0 0,0 1 1,0-1-1,2 5 0,4 9 74,10 23 1,-14-27-643,1 0-1,1 0 1,0-1 0,11 16 0,-8-18-2052,0-2-1293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11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1 464,'-1'2'8918,"-3"11"-8946,-27 215 597,30-218-550,-8 149 82,5-64 45,1 34 402,2-117-519,-23 200 333,23-208-288,-2 27 145,3-30-190,9-18-6070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35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0 2561,'0'0'3691,"-1"22"-3155,-3 70-81,1-53-23,-2 0-1,-15 55 1,4-28-271,11-34-200,-4 18-270,-2-21-2689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35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2601,'0'0'2252,"18"-15"-1977,57-47 9,-70 58-238,0 0 1,0 0-1,0 1 1,0-1 0,1 1-1,0 1 1,-1-1-1,11-2 1,-7 2 9,-1 1 119,1-1 0,-1 2 0,1-1 1,0 1-1,0 1 0,0-1 1,-1 1-1,17 3 0,-23-2-146,1 0-1,-1 0 0,0 0 1,1 0-1,-1 1 1,0-1-1,0 1 0,0-1 1,0 1-1,0 0 1,0 0-1,0 0 0,0 0 1,-1 0-1,1 0 1,-1 1-1,0-1 1,0 1-1,0-1 0,1 4 1,2 2 16,-2 1 0,1 0 0,-1 0 0,1 15 0,-2-11 13,0 0 0,-1 0 0,-1 0 0,-2 18 0,2-24-66,-1 0 0,0-1 1,0 1-1,-1-1 0,0 1 1,0-1-1,-1 0 0,1 0 1,-1-1-1,-5 6 0,-3 3-76,-1-1 1,0-1-1,-1 0 1,-21 13-1,-65 32-290,95-54 353,1-1-9,1 0-1,-1 0 1,1-1-1,-1 1 0,0-1 1,0 0-1,1 0 1,-7 1-1,12-9-680,0 3 688,0 1 1,1 0-1,-1 0 0,1 1 1,0-1-1,0 0 0,0 1 0,0 0 1,1 0-1,-1 0 0,1 0 0,-1 0 1,1 1-1,-1 0 0,7-2 1,-3 1 114,0 1 0,0-1 0,0 2 1,0-1-1,0 1 0,0 0 0,0 0 1,9 2-1,-13-1-3,1 0 1,-1 1-1,1-1 0,-1 1 1,1 0-1,-1-1 0,0 1 1,0 1-1,0-1 0,4 4 1,26 30 794,-24-25-552,9 10-159,0 0-1,-2 1 1,-1 1 0,0 1-1,-2 0 1,-1 1-1,-1 0 1,16 52 0,-27-76-268,0-1-23,0 1-1,0-1 1,0 1 0,0-1 0,0 1-1,0-1 1,1 1 0,-1-1 0,0 1 0,0-1-1,0 0 1,1 1 0,-1-1 0,0 1 0,1-1-1,-1 1 1,0-1 0,1 0 0,0 1-1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3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1 265 1192,'0'0'5795,"5"0"-5114,3 0-561,-1-1-1,1 0 1,0-1-1,0 0 1,-1 0 0,1 0-1,11-7 1,52-30-89,-54 29 4,-1 0-38,-1 0 0,0-1-1,-1 0 1,19-19 0,-26 22-13,0-1 1,0 1 0,0-2 0,-1 1 0,-1-1-1,1 1 1,-2-2 0,6-15 0,-8 21-9,-2 3 24,0 0 0,1 0 0,-1 0 0,1 0 0,0 0 0,-1 1 0,1-1 0,2-2 0,-25 3-318,19 2 301,0-1 0,-1 1-1,1 0 1,0-1 0,0 2-1,0-1 1,0 0-1,0 0 1,0 1 0,0 0-1,0 0 1,1 0 0,-5 3-1,-4 5-77,-15 19 0,23-27 94,-11 15 41,1 1 1,0 0-1,1 1 0,1 0 1,1 1-1,-11 29 1,15-32-9,1 0 0,0 1 0,2 0 0,0 0 0,1 0 0,1 0 1,0 0-1,3 24 0,-2-38-36,1 0 1,0-1 0,-1 1-1,1 0 1,1-1 0,-1 1 0,0-1-1,1 1 1,0-1 0,0 0-1,0 0 1,0 0 0,1 0-1,-1 0 1,1 0 0,-1 0-1,1-1 1,0 0 0,0 1-1,0-1 1,0 0 0,1 0-1,-1-1 1,5 3 0,3-1-14,0 1 0,1-2 1,-1 0-1,0 0 0,1-1 0,19 0 1,-28-1-49,-1 0-1,1-1 1,-1 1 0,1 0 0,-1-1 0,0 0 0,1 0-1,-1 1 1,1-2 0,-1 1 0,0 0 0,0 0 0,0-1-1,0 1 1,0-1 0,3-2 0,-2 1-338,0-1 1,0 0-1,-1 1 0,1-1 1,-1 0-1,0 0 0,0 0 1,2-7-1,0-4-2687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4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2881,'0'0'3254,"6"-9"-3165,20-26 52,-24 32-107,1 1-1,-1-1 1,1 1-1,0 0 1,0 0-1,0 0 1,0 0-1,0 0 0,0 1 1,1-1-1,-1 1 1,0 0-1,1 0 1,-1 0-1,1 1 1,6-1-1,0-1 92,-6 1-87,-1 0 0,0 1-1,0 0 1,1-1 0,-1 1 0,0 0 0,0 1 0,1-1 0,-1 0 0,5 2-1,-6-1-17,-1 0 0,1 0 0,0 0 0,-1 1 0,1-1 0,-1 0 0,1 1 0,-1-1 0,0 1 0,0 0 0,1-1 0,-1 1 0,0 0 0,-1 0 0,1-1 0,0 1 0,0 0 0,0 2 0,3 11 86,-1 1-1,0-1 1,-1 1-1,-1-1 1,0 1-1,-3 27 1,1-36-110,0 0 1,-1 0-1,0 0 0,0 0 1,0 0-1,-1-1 1,0 1-1,0-1 0,-1 0 1,0 0-1,-8 11 1,1-5-87,0 0 1,-1 0 0,0-1 0,-15 10-1,23-18 48,1 0-1,-1-1 0,0 1 0,0-1 0,-1 0 1,1 0-1,0 0 0,-1 0 0,1-1 1,-1 0-1,-8 1 0,13-23-441,0 19 486,1 0 0,-1 1 0,0-1 0,1 0 0,-1 1 0,1-1 0,0 0 0,0 1 0,-1-1 0,1 1 0,0-1 0,0 1 0,1-1 0,-1 1 1,0 0-1,0 0 0,1 0 0,-1-1 0,0 1 0,1 0 0,-1 1 0,1-1 0,0 0 0,-1 0 0,1 1 0,-1-1 0,1 1 0,0-1 0,0 1 0,2-1 0,-1 1 45,0 0 0,-1-1 0,1 1 0,0 0 0,0 1 0,0-1 0,0 0 0,0 1 0,0 0 0,0-1 0,0 1-1,0 0 1,-1 1 0,1-1 0,0 0 0,-1 1 0,5 3 0,2 4 48,2 1 193,21 16 0,-29-24-548,0 0-1,0 0 1,1 0 0,-1 0 0,1-1 0,0 1 0,-1-1-1,1 0 1,0 0 0,0-1 0,6 1 0,1-1-2423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5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1400,'0'0'5959,"0"2"-5892,-1-1-1,0 0 1,1 0 0,-1 0-1,1 1 1,0-1 0,-1 0-1,1 0 1,0 1 0,0 1-1,26-3 336,-28-6-450,-1 5-281,0 0 1,-1 1-1,1 0 1,0-1-1,0 1 0,-1 0 1,-5 1-1,-2 1-1823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6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1 968,'0'0'4860,"9"11"-3572,5 3-1055,2-2-1,0 0 1,0-1 0,32 16-1,-19-13-256,0-2-1,38 11 1,-55-19-57,0-1 1,0 0-1,1-1 1,11 0-1,-25 12 238,-7-3-159,-1-1 0,-12 10 0,-11 14 107,12-10-33,-79 100 471,78-94-425,1 0 0,-21 46 1,37-66 131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1 273 2937,'0'0'4034,"15"-3"-3563,48-10-222,-53 10-153,-1 0-1,0 0 1,0-1 0,0 0 0,0-1 0,-1 0-1,14-10 1,-3 2 66,-3 3-128,0-2-1,-1 0 0,26-27 1,-36 33-33,1-1 0,-1 0 1,0 0-1,0 0 0,-1-1 1,0 1-1,0-1 0,-1 0 1,0 0-1,0-1 0,1-9 1,-4-10-62,-13 27-23,11 2 69,1-1 0,-1 0 0,0 1 1,0 0-1,1-1 0,-1 1 0,0 0 0,1 0 0,-1 0 0,0 0 1,1 0-1,0 0 0,-1 1 0,1-1 0,0 0 0,-2 3 1,-21 28-28,16-20 46,-7 8 70,2 1 1,0 0-1,1 1 0,2 0 1,0 0-1,1 1 0,1 1 1,2 0-1,0-1 0,1 2 0,2-1 1,-1 33-1,4-42-55,0-1 0,2 0 0,0 1 0,5 18 0,-5-25 35,1 1-1,0-1 1,1 0 0,0 0-1,0 0 1,1 0 0,0-1-1,8 9 1,-10-12-57,0-1 0,1 1-1,-1-1 1,1 1 0,0-1 0,0 0-1,0 0 1,0-1 0,1 0 0,-1 1-1,1-1 1,0-1 0,-1 1 0,1-1-1,0 1 1,0-1 0,0-1 0,0 1-1,0-1 1,0 0 0,9-1 0,-11 1-35,-1 0 1,1-1-1,-1 0 1,0 1-1,1-1 1,-1 0-1,0 0 1,1 0-1,-1-1 1,0 1-1,0 0 0,0-1 1,0 0-1,0 1 1,2-4-1,3-3-623,-1 0-1,8-14 0,-12 18 252,11-17-2059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8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23 4673,'0'0'3502,"4"-2"-3365,4-1-112,-1 0 0,1 0 0,0 0 0,1 1-1,-1 1 1,15-2 0,57 0-81,-61 3 26,-19 0 5,1 0 0,0 0 0,0 0 0,-1 0 0,1 0-1,0 0 1,-1 0 0,1 1 0,0-1 0,0 0-1,-1 0 1,1 0 0,0 1 0,-1-1 0,1 0 0,0 1-1,-1-1 1,1 0 0,-1 1 0,1-1 0,-1 1-1,1-1 1,0 2 0,-1-1 3,1 0 1,-1 1-1,0-1 1,0 1-1,1-1 0,-1 0 1,0 1-1,0-1 0,-1 1 1,1-1-1,0 0 1,-1 2-1,0 1 24,0 0 0,-1-1-1,0 1 1,0-1 0,0 1 0,0-1 0,0 0-1,-1 0 1,1 0 0,-1 0 0,0 0 0,0 0 0,-5 3-1,-8 6-75,-24 13 0,31-21 26,-90 50-150,117-61 127,0 1 1,0 0-1,1 2 1,-1 0-1,31-1 1,-44 5 161,-1 0 0,0 0 0,1 0 0,-1 1 0,0 0 0,0 0 0,1 0 0,-1 0 0,0 1 0,0-1 0,0 1-1,0 0 1,-1 0 0,1 1 0,0-1 0,-1 1 0,0 0 0,1 0 0,-1 0 0,-1 0 0,1 0 0,4 7 0,-2-3-29,-1 0-1,0-1 0,0 1 0,-1 1 1,0-1-1,0 0 0,-1 1 1,1 0-1,-2-1 0,1 1 1,0 12-1,-2-15-45,0 0 1,-1 0-1,0 0 0,1 0 1,-1-1-1,-1 1 0,1 0 1,-1-1-1,0 1 1,0-1-1,0 1 0,0-1 1,-1 0-1,0 0 0,0 0 1,0 0-1,0-1 0,-1 1 1,-6 4-1,0 0 26,-1 0 1,0-1-1,0-1 0,-1 0 1,1 0-1,-1-1 0,-1-1 0,1 0 1,0-1-1,-1 0 0,0-1 1,0 0-1,-15 0 0,28-3-89,-1 1-1,0 0 0,0-1 1,0 0-1,0 1 1,0-1-1,0 1 0,1-1 1,-1 0-1,0 1 1,1-1-1,-1 0 0,0 0 1,1 0-1,-1 0 0,1 0 1,-1 1-1,1-1 1,-1 0-1,1 0 0,0 0 1,-1-2-1,-5-22-2271,4 14 280,2 1-1666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9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 1800,'0'0'6511,"-10"3"-5173,9-2-1411,0 0 0,0 0 0,1 1-1,-1-1 1,1 0 0,-1 1 0,1-1 0,0 0 0,-1 1 0,1-1 0,0 1 0,0-1 0,0 2 0,18-3-699,-16 0 774,1 0 1,0 0-1,-1 0 1,1 0-1,-1-1 0,1 1 1,-1-1-1,5-1 1,-7 2 30,1-1-1,0 0 1,0 1 0,0-1-1,-1 0 1,1 1 0,0-1 0,-1 0-1,1 0 1,-1 1 0,1-1-1,-1 0 1,1 0 0,-1 0 0,0 0-1,1 0 1,-1 0 0,0 0 0,0 0-1,0 0 1,0 0 0,1 0-1,-1 0 1,-1-1 0,-1 1-81,0 0 0,0 1 1,0 0-1,-1-1 0,1 1 0,0 0 1,0 0-1,0 0 0,-4 1 0,4 0-112,1-1-1,-1 1 0,1-1 1,-1 1-1,1 0 0,-1 0 0,1 0 1,-1 0-1,1 0 0,0 0 0,0 0 1,-1 0-1,1 0 0,0 1 0,-1 0 1,2-2 122,-11 12-2496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49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1696,'0'0'5438,"2"1"-5004,10 1-262,0 1-1,-1 0 0,12 6 1,21 6 179,99 13-83,-39-9-1126,-103-19 852,-1 0-1,0 0 1,1 0-1,-1 0 1,1 1 0,-1-1-1,1 0 1,-1 0-1,0 0 1,1 0-1,-1 0 1,1 1 0,-1-1-1,0 0 1,1 0-1,-1 1 1,0-1-1,1 0 1,-1 0 0,0 1-1,1-1 1,-1 1-1,0-1 1,0 0-1,1 1 1,-1-1 0,0 0-1,0 1 1,0-1-1,0 1 1,0-1-1,1 1 1,-1-1 0,0 0-1,0 1 1,0-1-1,0 1 1,0-1 0,0 1-1,0-1 1,0 0-1,-1 1 1,1-1-1,0 1 1,0-1 0,0 1-1,0-1 1,-1 0-1,1 1 1,0-1-1,0 0 1,-1 1 0,-17 20 125,15-18-151,-33 33 164,-201 220 1361,234-253-1576,2-1-16,0-1 0,0 0 0,0 0 0,0 0 0,0 1 0,0-1 0,0 1-1,1-1 1,-1 0 0,1 1 0,-2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1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17 176,'0'0'2507,"18"-3"96,69-6-1811,157 5 0,-141 5-544,53 6-42,1-1-36,-104-5-139,60-2 278,-87-4-43,5 1 767,-11 7-1077,-13-1 70,1 0-5,0-1 1,-1 0-1,1-1 0,13 0 0,-13-1 4,1 1-1,-1 1 1,13 1-1,-21-2 17,1 0-1,-1 1 0,0-1 0,1 0 1,-1 0-1,0 1 0,1-1 1,-1 0-1,0 1 0,0-1 0,1 0 1,-1 1-1,0-1 0,0 1 1,0-1-1,0 0 0,1 1 0,-1-1 1,0 1-1,0-1 0,0 0 0,0 1 1,0-1-1,0 1 0,0-1 1,0 1-1,-2 12-272,2-12 285,-23 96 29,13-12 96,-1 151-1,6 7 368,10-115-257,-3-106-246,0 60 1669,2-97-2705,0 12 953,0 0 1,0 0-1,1 1 0,-1-1 0,1 1 0,-1 0 0,1 1 0,0-1 0,0 1 0,0 0 1,7-1-1,7 1-33,34 1 0,-20 1-140,-32-1 197,0 1 0,0-1 0,-1 1 0,1-1 0,0 0 1,0 1-1,0-1 0,0 1 0,-1 0 0,1-1 0,0 1 0,-1 0 0,1-1 0,0 1 0,-1 0 0,1 0 0,-1 0 0,1-1 1,-1 1-1,0 0 0,1 0 0,-1 0 0,0 0 0,1 0 0,-1 0 0,0 0 0,0 0 0,0 0 0,0 1 0,2 34 37,-2-34-15,0 1-2,0 0 0,0 0-1,-1 0 1,1 0 0,-1 0-1,0 0 1,0 0 0,0 0-1,0-1 1,-1 1 0,1 0-1,-1-1 1,-2 5 0,0-3 9,0 0-1,0 0 1,0 0 0,-1 0 0,1-1 0,-10 5-1,-3 0 19,0 0 0,0-1 0,-26 5 0,17-6-32,1-2-1,-1-1 0,0 0 1,-37-3-1,74-6-492,12 4 476,1 0 0,34 2 0,-22 0 7,-29 1 22,0-1-1,-1 1 1,1 0-1,0 0 1,-1 1 0,1 0-1,-1 0 1,1 1 0,-1 0-1,8 4 1,-10-4-1,0 0 0,0 0 0,0 0 0,0 0 0,0 0 1,-1 1-1,0 0 0,0-1 0,0 1 0,0 1 0,-1-1 0,1 0 1,-1 1-1,0-1 0,2 6 0,-2-3-7,-1 0 1,1 0-1,-1 0 1,-1 0-1,1 0 1,-1 0-1,0 1 1,-3 12-1,3-16 3,-2 1 0,1-1 0,0 0 0,-1 0 0,0 0 0,0 0 0,0 0 0,-1 0 0,1-1 0,-1 1 0,0-1 0,0 0 0,0 0-1,0 0 1,-5 4 0,-1-2 3,0 1-1,0-1 0,0-1 1,-1 1-1,0-2 0,1 1 1,-2-1-1,-11 2 1,4-3-26,-1 0 1,1 0 0,-34-3 0,50 0 29,-1 1 1,1-1 0,0 1-1,-1-1 1,1 0 0,0 0 0,-3-2-1,4 3-17,0-1 0,0 1 1,1-1-1,-1 1 0,0-1 0,0 1 0,0-1 0,1 0 0,-1 1 0,0-1 0,1 0 0,-1 0 1,1 0-1,-1 1 0,1-1 0,-1 0 0,1 0 0,0 0 0,-1 0 0,1-1 0,0 1-19,1 0 6,1 1 0,-1-1 1,1 0-1,-1 1 0,1-1 0,-1 1 0,1-1 0,0 1 0,-1 0 0,1 0 0,0-1 0,-1 1 0,1 0 0,2 1 0,3-1-27,121 0 135,-119 0-96,0 1 0,0 0-1,0 0 1,0 1-1,0 1 1,10 3 0,-14-4 14,-1 0 0,0 0 1,1 0-1,-1 0 1,0 1-1,0-1 1,0 1-1,-1 0 0,1 0 1,-1 1-1,0-1 1,0 1-1,5 7 1,-6-5-1,0 1 0,-1-1 0,0 0 0,0 1 0,0-1 0,-1 1 0,0-1 0,0 1 0,-2 8 0,1-13-4,1 0-1,-1-1 1,0 1 0,0 0 0,0-1 0,0 1 0,0 0 0,0-1 0,0 0-1,-1 1 1,1-1 0,0 0 0,-1 1 0,1-1 0,-1 0 0,0 0 0,-1 1-1,-33 16 58,34-18-61,-16 8 23,-1-2-1,1 0 1,-2-1-1,1-1 1,0-1-1,-1 0 1,-28-1-1,47-2-33,1 0-1,0 0 1,0 0-1,0 0 1,0-1-1,-1 1 1,1 0-1,0 0 1,0 0-1,0 0 1,0 0-1,0-1 1,0 1-1,-1 0 1,1 0 0,0 0-1,0 0 1,0-1-1,0 1 1,0 0-1,0 0 1,0 0-1,0-1 1,0 1-1,0 0 1,0 0-1,0 0 1,0-1-1,0 1 1,0 0-1,0 0 1,0 0-1,0-1 1,0 1-1,0 0 1,0 0-1,0 0 1,0-1-1,1 1 1,-1 0-1,0 0 1,0 0-1,0 0 1,0 0-1,0-1 1,1 1-1,14-2-22,1 0-1,-1 1 0,1 1 1,-1 0-1,17 3 0,-26-2 47,0 0 1,0 1-1,0 0 0,-1 0 0,9 5 1,-11-6-30,0 1 1,0-1 0,-1 1-1,1 0 1,0 0 0,-1 0-1,1 1 1,-1-1 0,0 0-1,0 1 1,3 4 0,-4-4 26,0-1 1,0 1-1,0 0 1,-1-1-1,0 1 1,1-1-1,-1 1 1,0 0 0,0 0-1,0-1 1,-1 1-1,1 0 1,-1-1-1,1 1 1,-1-1 0,0 1-1,0-1 1,0 1-1,0-1 1,0 1-1,-1-1 1,1 0 0,-1 0-1,0 0 1,-3 4-1,-15 7 224,16-11-276,0 0 0,0 0 1,0 1-1,1-1 0,-5 4 0,8-4 55,-1 0-1,1 0 1,-1 0 0,1 0-1,0 0 1,-1 0-1,1 0 1,0 0 0,0 0-1,1 0 1,-1 2 0,1 3 76,1 38 134,3 0-1,17 79 0,0-9-26,-14 19-107,-3-33-15,0-30-58,-3-65-82,0 3 332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0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1 388 2401,'0'0'4858,"4"0"-4338,3 0-399,-1-1 0,1 1 1,-1-1-1,0-1 0,0 0 0,1 1 1,-1-2-1,0 1 0,0-1 0,9-6 1,-2 0-185,0-1 1,0 0 0,-1-1 0,-1-1-1,0 0 1,0 0 0,-2-1 0,1-1 0,-2 1-1,15-30 1,-15 23 73,-1-1 0,0 0-1,-2 0 1,0 0 0,-1 0-1,-2-1 1,1-36 0,-6 67 9,-1 0-1,0-1 1,-6 11 0,-7 13 44,-74 192 352,81-191-399,1 0 0,2 1 0,1-1 0,2 1 0,-1 38 0,5-66-50,0 0-1,1 0 1,-1 0-1,1 0 1,0 0-1,0-1 1,1 1-1,3 9 1,-3-13 5,-1 1 0,1-1 0,0 1 0,0-1 0,0 0 0,0 1 0,0-1 0,0-1 0,1 1 0,-1 0 0,0 0 1,1-1-1,0 1 0,-1-1 0,1 0 0,0 0 0,0 0 0,-1 0 0,6 0 0,5 1-72,1-1 0,-1 0 0,22-2 0,-32 1 44,0-1-144,0 1 1,-1-1-1,1 1 0,0-1 1,0 0-1,0 0 0,-1 0 1,1 0-1,-1-1 0,1 1 1,-1-1-1,1 0 0,-1 1 1,0-1-1,0 0 0,0 0 1,4-5-1,2-3-2001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2497,'0'0'4746,"-8"1"-4549,6 0-176,0 1-1,-1-1 0,1 1 1,0-1-1,0 1 0,0 0 1,0 0-1,0 0 1,-2 3-1,-17 23 228,16-19-172,-1-1-44,1 1 0,0 1-1,0-1 1,1 1 0,0 0 0,1 0-1,0 0 1,0 0 0,1 0-1,1 1 1,-1-1 0,2 19-1,0-28-45,0 0 0,0 0-1,0 0 1,0 0-1,0 0 1,1 0 0,-1 0-1,0 0 1,1 0-1,-1 0 1,1 0-1,-1 0 1,1 0 0,0-1-1,-1 1 1,1 0-1,0 0 1,-1 0-1,3 0 1,-1 1-6,0-1 0,0 1 0,1-1 0,-1 0 0,1 0-1,-1 0 1,5 1 0,2-1 94,1 1-1,0-1 0,12-1 0,-18 1-34,1-1-1,-1 0 0,1-1 0,0 1 0,-1-1 0,1 0 1,-1 0-1,1 0 0,-1-1 0,0 0 0,0 0 1,1 0-1,-1 0 0,-1 0 0,1-1 0,0 0 0,0 0 1,-1 0-1,0 0 0,0 0 0,0-1 0,0 1 0,3-5 1,-2 2 20,-1-1 0,1 1-1,-1-1 1,0 0 0,-1 0 0,0 0 0,0 0 0,2-10 0,-2-5 201,-1-32 1,-1 47-224,0 6-69,0-1 0,0 1 0,0 0 0,0 0 0,0 0 0,0 0 0,-1 0 0,1 0 0,-1 0 0,1-1 0,-1 1 0,1 0 0,-1 0 0,1 1 0,-1-1 0,0 0 0,1 0 0,-1 0 0,0 0 0,0 0 0,0 1 0,0-1 0,0 0 0,0 1 0,0-1 0,0 1 0,0-1 0,0 1 0,0 0 0,0-1 0,0 1 0,0 0 0,0 0 0,0-1 0,-1 1 0,1 0 0,0 0 0,-2 1 0,1-1-163,0 0 0,1 0 0,-1 0 0,0 1 0,0-1 0,1 1 0,-1-1 0,0 1 0,1 0 0,-1-1 0,1 1 0,-1 0 0,1 0 0,-1 0 0,1 0 0,0 1 0,0-1 0,-1 0 0,1 0 0,0 1 0,0-1 0,0 1 0,0-1 0,0 1 0,0 2 1,-1 4-1622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2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1 255 3473,'0'0'5078,"14"-10"-4979,48-37 34,-52 40-106,0-1 0,-1 0 0,1-1 0,-2 0-1,0-1 1,0 1 0,-1-2 0,0 1 0,0-1 0,-1 0-1,-1 0 1,0-1 0,0 1 0,-1-1 0,4-19 0,-7 24-37,0-2 108,0 7-219,-1 5-242,-1 29 580,-3 0 0,-8 40 1,0-9 111,5-3-1168,-1 91-1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3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 1224,'0'0'7698,"-3"0"-7331,-6 0-207,1 0 0,0 1 1,-9 1-1,15-1-151,-1-1 0,1 1-1,0-1 1,0 1 0,0 0-1,0 0 1,0 0 0,0 0 0,0 0-1,0 0 1,0 1 0,0-1-1,1 0 1,-1 1 0,0 0-1,1-1 1,-1 1 0,-1 3-1,3-4-39,0-1-1,-1 0 1,1 1-1,0-1 1,0 0-1,0 1 1,0-1-1,0 0 1,0 1-1,0-1 1,-1 1-1,1-1 1,0 0-1,0 1 1,1-1-1,-1 1 1,0-1-1,0 0 1,0 1-1,0-1 0,0 0 1,0 1-1,0-1 1,1 0-1,-1 1 1,0-1-1,0 0 1,0 1-1,1 0 1,13 4-304,22-4 402,-29-2-118,-2 2 91,11-2-7,-16 1-16,1 0 0,-1 0 0,0 0 0,0 0 0,1-1 0,-1 1 0,0 0 0,0 0-1,1 0 1,-1 0 0,0 0 0,0-1 0,1 1 0,-1 0 0,0 0 0,0-1 0,0 1 0,1 0 0,-1 0 0,0 0-1,0-1 1,0 1 0,0 0 0,0-1 0,0 1 0,0 0 0,1 0 0,-1-1 0,0 1 0,0 0 0,0-1 0,0 1 0,0 0-1,0 0 1,0-1 0,0 1 0,-1 0 0,1-1 0,0 1 0,0 0 0,0 0 0,0-1 0,0 1 0,0 0 0,0 0-1,-1-1 1,0 0-29,-1 0-1,1 1 0,0-1 1,-1 1-1,1-1 0,-1 1 0,1-1 1,-1 1-1,1 0 0,-1 0 0,1 0 1,-1 0-1,1 0 0,-1 0 1,1 0-1,-3 1 0,-2-1-297,4 0 105,-1 0-1,1 0 1,0 1 0,-1-1 0,1 1 0,0-1 0,-1 1 0,1 0 0,0 0 0,0 0 0,0 0 0,0 0-1,-3 2 1,-8 7-3856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7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0 4441,'0'0'3499,"0"14"-2793,0-4-562,-1 0 1,0-1-1,-1 1 1,0 0-1,-5 13 1,-22 47 396,14-36-327,-32 92 151,42-106-362,0 1-1,1-1 1,1 1 0,-1 31-1,4-38-41,0 0 0,1 0 0,1 0-1,5 24 1,-6-35-34,0 1 0,0-1-1,1 1 1,-1-1 0,1 0-1,0 1 1,0-1 0,0 0-1,0 0 1,1-1 0,-1 1 0,1 0-1,0-1 1,-1 1 0,1-1-1,1 0 1,-1 0 0,0 0 0,0 0-1,1-1 1,-1 1 0,1-1-1,3 1 1,-4-1-190,0 0-1,0-1 1,-1 1-1,1-1 1,0 0-1,0 0 1,0 0-1,-1 0 1,1 0 0,0-1-1,0 1 1,0-1-1,-1 0 1,1 1-1,0-1 1,-1-1-1,5-1 1,4-8-2174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8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4641,'0'0'2248,"54"-5"-2144,-33 5-104,2 0-88,1 0-136,11 0-504,-4 0-544,-4 0-1064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8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2473,'0'0'2840,"80"0"-2736,-58 0-96,-5 0-16,-1 0-72,-1 0-248,-3 0-120,1 0-304,-6 0-240,0 0-465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9:58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1 392,'0'0'5301,"11"0"-5071,201 0-41,-187 0-3600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50:10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636 116 2529,'-6'-2'8697,"-11"2"-8677,0 0-1,0 2 0,1 0 0,-33 8 0,-49 23-26,-47 13-20,119-39 20,1-2 0,-1-1 0,-48 2 0,55-6-58,12 0 47,-1 1 0,1-2 0,0 1 1,-1-1-1,-9-2 0,15 2 17,-1 0 0,1 0-1,0 0 1,-1 0 0,1-1 0,0 1 0,0-1 0,0 1 0,0-1-1,0 0 1,0 0 0,1 1 0,-1-1 0,1-1 0,-1 1 0,1 0-1,-1 0 1,1 0 0,-1-4 0,0-2-49,0-1 0,0 1 1,1-1-1,0 0 0,0 1 0,1-1 1,1-12-1,0 15 25,-1 2 5,0 0-1,1 0 1,0 0-1,-1 0 0,2 0 1,-1 0-1,0 1 1,1-1-1,0 0 0,0 1 1,0-1-1,0 1 1,0-1-1,1 1 0,-1 0 1,1 0-1,0 0 1,0 1-1,0-1 1,1 1-1,-1 0 0,0-1 1,1 1-1,0 1 1,-1-1-1,6-1 0,2-1-3,-1 1 0,1 1-1,0 0 1,1 0 0,-1 1-1,0 0 1,0 1 0,16 2-1,-20-1 26,0 0-1,0 1 1,0 0-1,-1 1 1,1 0-1,0 0 0,-1 0 1,0 0-1,0 1 1,0 0-1,0 1 0,8 8 1,5 6 7,32 42 1,-46-54-9,2 2 0,16 21-32,1-1 0,51 48 0,-66-70 24,0 0 0,0 0 0,1-1 0,0 0 0,0-1 0,1 0 0,-1 0 0,1-1 0,0-1 0,0 1 0,0-2 0,1 0 0,18 1 0,-19-2-3,-4-1 6,-1 1 0,1-2 0,0 1 0,9-2 0,-14 2 8,0-1 0,0 0-1,0 0 1,0 1 0,0-1-1,0 0 1,-1 0-1,1-1 1,0 1 0,-1 0-1,1-1 1,0 1 0,-1-1-1,0 1 1,1-1 0,-1 1-1,0-1 1,1-2 0,2-3-3,-2 0 0,1 1 0,-1-1 1,0 0-1,0 0 0,1-13 0,-1-44-15,-2 50 14,0 4-46,-1 1-1,0 0 1,-1-1 0,0 1-1,0 0 1,-1 0-1,0 0 1,0 1 0,-1-1-1,-9-13 1,10 17-8,0 0 0,-1 0 0,0 0 1,0 1-1,0-1 0,-1 1 0,1 0 0,-1 1 0,0-1 1,0 1-1,0-1 0,0 2 0,-1-1 0,0 1 0,1-1 0,-1 1 1,-11-2-1,6 3-469,1 0 0,0 1-1,0 0 1,0 0 0,-12 3 0,-7 8-3073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1T11:10:57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5960 10988 178 0,'0'0'132'0,"0"0"-9"16,0 0-21-16,0 0-32 16,0 0-49-16,0 0-8 15,0 0 45-15,0-1-12 16,-3 1 5-16,1 0 8 16,-2 0-46-16,-3 0 13 15,-1 2-19-15,0 6-5 16,-1-1 21-16,-1 0-22 15,-1 4 6-15,4-2-7 16,-1 3 9-16,1-1-9 0,0 2 0 16,0 0 0-1,3-1 0-15,0-1 1 0,0 0-1 16,3-2 4 0,1 0 3-16,0-1-3 0,0-1-4 15,1-1 0-15,7 0 6 16,-1-3-5-16,4-2-1 15,-2-1 7-15,2 0-1 16,-1 0 3-16,3 0-9 16,-1-1 1-16,1-7 5 15,0 0-6-15,1-1 0 0,-2 0-2 16,-2-2-8 0,-2 0 10-16,0 0 0 0,-4 0 2 15,2-2 15 1,-2 2-16-16,-1 0-1 0,-1 1 16 15,-2 1-16-15,0 3 23 16,0-1-16-16,0 1-4 16,0 2 4-16,-1 1-7 15,-5-1 0-15,0 3-7 16,-1 1 14-16,-3 0 4 16,2 0-11-16,-3 0 0 15,0 0-4-15,-2 1 4 16,2 6 0-16,-2-3-1 15,3 3 7-15,0 0-7 0,2-2 1 16,0 2 0-16,1 1-10 16,2 1 10-16,-1 1 0 15,2 1 0-15,0 0 7 16,3 1-6-16,-2 0-1 16,3 0 0-16,0-1 3 15,0 0-3-15,0 1 0 16,0-4 0-16,4 1-3 15,3-3-4-15,-3-2 7 16,4 0-1-16,-1-2-14 16,0-2 12-16,1 0-11 15,-1 0 1-15,3 0-35 16,-2-2 15-16,1-5-52 16,-1-3 24-16,0-1 38 15,1-2-12-15,-1 0 23 0,0 0 11 16,-2-3-7-16,-2 2 8 15,2-1 2-15,-2 3-2 16,0-1 29-16,-2 3-28 16,-1 4 18-16,-1-2 16 15,0 4-25-15,0 1 23 16,0 1-22-16,0 0-10 16,0 1 6-16,0 1-6 15,0 0-1-15,0 0 0 16,0 0 1-16,0 0-11 15,0 0 10-15,0 0-20 16,0 0 18-16,0 1 4 16,0 4 9-16,0 3 12 15,-1 0-13-15,-2 2 22 16,0 1-19-16,-1 0 0 0,1 1 23 16,-1-2-26-16,1 1 3 15,2-1-6-15,-1-1 0 16,2-1 6-16,0 0-13 15,0-1 1-15,0-1-1 16,0-1 0-16,0 1 0 16,3-3-1-16,1 1-12 15,-1-2 11-15,4-1-15 16,-1-1-18-16,-2 0 14 16,4 0-66-16,1 0-14 0,-2-3-75 15,0-1-129-15</inkml:trace>
  <inkml:trace contextRef="#ctx0" brushRef="#br0" timeOffset="604.5">6062 10892 68 0,'0'0'291'15,"0"0"-159"-15,0 0 0 16,0 0-28-16,0 0-36 0,0 0-33 15,0 0 14-15,15 10 9 16,-7 0-35-16,-4 0 17 16,2 1-22-16,0 1-17 15,-2 2 31-15,1-1-31 16,-2 2 0-16,0 0 5 16,0 1-5-16,-1 0 18 15,-2-1-19-15,0 1 0 16,0 2 8-16,0 0-7 15,-2 2-1-15,-7-2 7 0,2 0 4 16,-1-1-4 0,0-2-7-16,1-4 0 15,2-1-13-15,0-5 8 0,2-1-22 16,0-2-27 0,1-2-70-16,1 0-48 0,1-3-187 15</inkml:trace>
  <inkml:trace contextRef="#ctx0" brushRef="#br0" timeOffset="4899.31">5850 10978 29 0,'0'0'84'0,"0"0"-45"16,0 0-12-16,0 0-7 15,0 0-20-15,0 0 10 0,0 0-10 16,0 0 0-1,0 0 9-15,0 0 3 0,0 0 19 16,0 0-28-16,0 0 9 16,0 0-22-16,0 0 10 15,0 0-16-15,0 0 3 16,0 0-32-16,-1 0 36 16,-1 0 1-16,2 0-25 15,0 0 18-15,0 0-28 16,-3 0-16-16,3 0 34 15</inkml:trace>
  <inkml:trace contextRef="#ctx0" brushRef="#br0" timeOffset="4993.25">5850 10978 48 0</inkml:trace>
  <inkml:trace contextRef="#ctx0" brushRef="#br0" timeOffset="5419.11">5850 10978 48 0,'-23'-10'109'0,"23"10"-3"0,0 0 32 0,0-1-28 0,0 1-35 0,0 0 27 16,0 0-40-16,-2 0-2 15,2 0 3-15,-2 0-30 16,0 0 24-16,2 0-18 16,-2 0-25-16,-3 0 17 15,0 3-31-15,-3 4 0 16,1 1 9-16,0 2 5 15,0 2-12-15,0-1-2 0,2 1 1 16,-1 1 4-16,2 0-5 16,-2 1 0-16,1-1 5 15,2-1 11-15,-2 1-15 16,3 1-1-16,0 0 9 16,1 0-3-16,-1 3-4 15,-1-1-2-15,3-1 12 16,-2 2 0-16,2 0 1 15,0 0-13-15,0 0 7 16,0 0-3-16,0-2-3 16,0 1-1-16,0-2 10 15,2-1 6-15,3-3-16 0,-2-3 0 16,2-1 0 0,-2-2 5-16,2-1-5 0,-2-1 0 15,-1 0 0-15,2-2 17 16,-1 1-24-16,0-1 7 15,0 0-41-15,1 0 9 16,0 0-99-16,0 0-79 16,-1 2-78-16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18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1192,'0'0'4130,"10"0"-3600,82 0 960,183-19-513,-59 0-832,-110 13-50,96-1 247,180 1 75,-348 6-401,-1-1-2,43 6 0,-31 1-1484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1T11:56:0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19904 5479 78 0,'0'0'343'0,"0"0"-110"16,0 0-147-16,0 0 60 15,0 0 19-15,0 0-80 16,26-20-7-16,-18 13-8 16,1-6-18-16,0 1 13 15,1-2-37-15,3-3-19 16,-2-1-2-16,-1-1-6 16,-3 1-1-16,0 1 0 0,-1 0-7 15,-3 4 7-15,-3 2 0 16,0 2 1-16,0 6-1 15,0 1 7-15,0 2-6 16,0 0-1-16,-5 0-15 16,-3 13 14-16,-2 7 2 15,0 4 12-15,0 3 28 16,2 2-14-16,1 3 27 16,1-3-16-16,4-1 0 15,0-3 4-15,1-1-25 16,1-3 13-16,0-2-11 15,0-5-19-15,0-3 6 16,0-3-6-16,0-3-34 0,0-4-33 16,0 0-78-1,-6-1-40-15,1 0-100 0,0 0-252 0</inkml:trace>
  <inkml:trace contextRef="#ctx0" brushRef="#br0" timeOffset="348.03">19685 5693 725 0,'0'0'119'0,"0"0"-17"16,0 0 30-16,0 0-28 15,0 0-27-15,0 0 10 16,96 13-25-16,-65-9-5 16,2 1 2-16,-3-3-46 15,0 2-13-15,-5-2 0 0,-3-1-55 16,-2-1-2-1,-4 0-33-15,-4 0-30 0,-4 0-13 16,-5-2-64-16,-3-4-77 16,0 0-261-16</inkml:trace>
  <inkml:trace contextRef="#ctx0" brushRef="#br0" timeOffset="934.16">19726 5888 307 0,'0'0'509'0,"0"0"-469"15,0 0 41-15,0 0 61 0,0 0-77 16,0 0-64-16,0 0-1 15,22-21 20-15,-6 11-19 16,1 0 8-16,0 4 3 16,-1 1-6-16,-4 1 28 15,3 4-23-15,-1 0 0 16,0 0 49-16,0 11-13 16,0 2 4-16,0 2-10 15,-3 5-25-15,-2 2 6 16,-4-1-21-16,-5-1-1 15,0 0 0-15,-3-1-8 16,-12-2-8-16,-5-3-16 16,-4 0-18-16,-3-3 18 0,-5-1-10 15,2-3-2-15,2-1 27 16,3-2-6-16,6-3 23 16,4-1 9-16,6 0-9 15,3 0 12-15,6-11-12 16,0-3-20-16,3-2 11 15,9 1-7-15,3 4 16 16,-1 3 11-16,0 7 15 16,1 1 26-16,2 0-4 15,-2 10 4-15,-2 1-7 0,1 2-39 16,0-1-6 0,-2 0-15-16,-2-1-49 15,5 1-49-15,-4-6-121 16,-3-1-315-16</inkml:trace>
  <inkml:trace contextRef="#ctx0" brushRef="#br0" timeOffset="1278.91">20238 5643 645 0,'0'0'128'15,"0"0"-21"-15,0 0 123 16,0 0-65-16,0 0-58 15,0 101-11-15,0-68-28 16,0-2-4-16,0-3-54 16,0-1-4-16,0-6-6 15,1-3-20-15,0-5-27 16,-1-4-50-16,0-4-57 16,0-5-73-16,0 0-165 15</inkml:trace>
  <inkml:trace contextRef="#ctx0" brushRef="#br0" timeOffset="1597.74">20388 5684 778 0,'0'0'219'0,"0"0"-135"16,0 0 116-16,0 0-58 15,0 0-82-15,0 0 4 0,-73 57-16 16,60-41-12 0,3 1-23-16,2-2-6 0,3 0-11 15,2-1 4-15,3-3-12 16,0 1 12 0,0-2-20-16,3-1 1 0,6-1 18 15,2-1-33-15,0 0 5 16,4-4-35-16,2 0-30 15,0 0-24-15,10-3-77 16,-6 0-81-16,-3 0-114 0</inkml:trace>
  <inkml:trace contextRef="#ctx0" brushRef="#br0" timeOffset="1889.61">20540 5730 842 0,'0'0'126'16,"0"0"-48"-16,0 0 75 15,0 0-22-15,0 0-44 16,0 0-26-16,76 55 13 15,-54-38-42-15,0 2-12 16,-2-4-20-16,-3 1-4 16,-3-4-27-16,-2-2-40 15,-4-2-39-15,-2-2-29 16,-5 0-68-16,-1-4-75 0,0 0-86 0</inkml:trace>
  <inkml:trace contextRef="#ctx0" brushRef="#br0" timeOffset="2157.6">20748 5685 603 0,'0'0'169'16,"0"0"-117"-16,0 0 98 15,0 0 3-15,0 0-50 0,-80 81-42 16,56-58 7-16,0-2-26 16,3-1-28-16,3-3-5 15,2-1-9-15,5-5-25 16,2-3-28-16,2-2-56 16,4-6-36-16,3 0-115 15,0 0-154-15</inkml:trace>
  <inkml:trace contextRef="#ctx0" brushRef="#br0" timeOffset="2684.77">20881 5506 629 0,'0'0'263'15,"0"0"-172"-15,0 0 72 16,0 0 5-16,0 0-69 16,0 0-73-16,0 0-6 15,48-11 12-15,-31 9-31 16,0 1-1-16,-1 1 10 0,-4 0-9 15,-2 0 5 1,-3 1-6-16,-1 6-8 0,-6 3 6 16,0 3-18-16,-4 2 4 15,-10 4 6-15,-7 1-14 16,1-3 14-16,-2 2-7 16,4-3-6-16,2-4 17 15,6-2-12-15,4-3 16 16,4-2-4-16,2-1-15 15,0-2 10-15,7 3-4 16,6 0 15-16,7 0 34 16,0 1-15-16,6-3 8 15,-2 2 1-15,0-1-17 0,1 0 18 16,-6 0-29-16,-1-2 1 16,-6-1-2-16,-3 1-31 15,-3-1-23-15,-2-1-54 16,-2 0-89-16,-2 0-153 0</inkml:trace>
  <inkml:trace contextRef="#ctx0" brushRef="#br0" timeOffset="10527.55">19117 8378 111 0,'0'0'567'0,"0"0"-388"16,0 0-111-16,0 0 26 0,0 0 31 15,0 0-72-15,30-26-4 16,-16 10 7-16,1 1-31 16,1-3 13-16,1 0-30 15,-1-3-7-15,2-3 0 16,-1-1 0-16,2 0-2 16,-4-2-11-16,0 3-11 15,-2 0 21-15,-4 4-15 16,-2 2 17-16,-5 4-4 15,1 4 10-15,-3 2-6 16,0 4 0-16,0 1 7 0,0 3 3 16,0 0-10-16,0 0 0 15,0 0-2-15,0 3-6 16,0 8 8-16,-5 5 0 16,-2 8 6-16,0 6 34 15,-2 6-11-15,3 0-4 16,1 3 5-16,2-3-28 15,1-2 12-15,1-5-14 16,1-2 3-16,0-4-10 16,0-6-10-16,0-5-12 15,0-3 2-15,0-2-36 16,0-3-21-16,0-1-47 16,0 1-87-16,0-1-88 15,-1-2-291-15</inkml:trace>
  <inkml:trace contextRef="#ctx0" brushRef="#br0" timeOffset="10890.62">19093 8527 831 0,'0'0'97'16,"0"0"-51"-16,0 0 75 0,0 0-57 15,0 0-26-15,0 0 1 16,75 0-3-16,-46 0 13 16,3 0-20-16,-3 0-3 15,4 0-7-15,-1 4-17 16,-4-2-3-16,-3-1 1 15,-3 1-14-15,-6-2 12 16,-6 0-15-16,-2 0-4 16,-3 0 3-16,-2 0-36 15,-3 0 5-15,0 0-38 16,0 0-64-16,0 0-72 16,0 0-180-16</inkml:trace>
  <inkml:trace contextRef="#ctx0" brushRef="#br0" timeOffset="11521.49">19100 8667 474 0,'0'0'271'0,"0"0"-168"0,0 0 60 15,0 0-21 1,0 0-66-16,0 0-63 0,0 0 11 16,27-11 10-16,-8 4-18 15,0 2 9-15,0 3-9 16,-1 2-2-16,-3 0 24 15,0 0-26-15,-2 0 14 16,-4 4-3-16,0 6-22 16,-3 2 25-16,1 5-25 15,-2 3 0-15,-5 0 14 16,0 1-5-16,0-2-10 16,-8 1 0-16,-8-2-4 15,-3 1-3-15,-4-2-14 0,-5 0-6 16,-3-4 14-16,-1 2-16 15,1-4 13-15,3-2 15 16,4-2-12-16,6-4 12 16,8-2 1-16,6-1-10 15,4 0 4-15,0-12-33 16,1-4 14-16,12-3 2 16,1 2-5-16,0 6 28 15,1 4 6-15,-4 5 14 16,1 2 38-16,-2 0-3 15,0 7 15-15,2 2-10 16,-1 4-46-16,-2 0 4 16,0 0-18-16,-1-1-38 15,-1 0-4-15,-1-4-66 0,3-1-34 16,-1-1-102-16,-2-5-259 16</inkml:trace>
  <inkml:trace contextRef="#ctx0" brushRef="#br0" timeOffset="12242.95">19491 8495 732 0,'0'0'166'16,"0"0"-106"-16,0 0 60 0,0 0-8 16,0 0-11-16,0 0-54 15,6 83 2-15,-5-55-16 16,0-2-33-16,1-2 14 16,-1-5-14-16,1-2-6 15,-1-6 4-15,-1-6-14 16,1 1 0-16,-1-5 4 15,1-1-17-15,1 0 29 16,1 0-24-16,1-3-1 16,4-10 24-16,6-5-11 15,3-6 11-15,1-4-26 16,-1-1-20-16,-1 3 36 16,-6 3-5-16,-2 8 16 0,-2 6 7 15,-5 6 16-15,-1 3 28 16,0 0-5-16,0 0-28 15,0 4-1-15,0 6-17 16,0 5 7-16,0 2 24 16,0-1-25-16,0 0 5 15,6-1-11-15,2-2 0 16,4-3-6-16,0-1-19 16,1-6-18-16,1-2 30 15,-2-1-16-15,3 0 29 16,0-13-6-16,-1-3-19 15,1-5 17-15,-3-3-46 0,-2 1-4 16,-1-2 13 0,-5 7 2-16,0 4 42 0,-4 6 1 15,0 5 21-15,0 3 25 16,0 0-21-16,0 0-15 16,0 8 4-16,-4 9-4 15,0 6 35-15,1 2 3 16,1 2-32-16,2-1 3 15,0-3-19-15,2-2-15 16,5-5-24-16,1-5-87 16,4-8-73-16,-3-3-133 15,-1 0-235-15</inkml:trace>
  <inkml:trace contextRef="#ctx0" brushRef="#br0" timeOffset="12609.62">19949 8492 519 0,'0'0'92'0,"0"0"18"16,0 0 108-16,13 74-48 16,-4-50-77-16,1 3-9 15,5-2-42-15,-1-3-36 16,-1-5 2-16,1-4-8 15,-3-4-21-15,-3-6-1 16,0-3-16-16,-5 0 38 16,3-1 8-16,-2-12-6 0,4-4 30 15,0-2-32-15,1-5 6 16,-1-2 22-16,3 1-28 16,-6 1 26-16,2 1-15 15,-1 2-10-15,-2 3 11 16,0 4-12-16,-3 2 0 15,-1 4-9-15,0 6-34 16,0 1-31-16,-9 1-62 16,-4 0-135-16,0 7-301 0</inkml:trace>
  <inkml:trace contextRef="#ctx0" brushRef="#br0" timeOffset="13088.89">20272 8285 818 0,'0'0'89'15,"0"0"-83"-15,0 0 108 16,0 0-53-16,0 0-38 0,76-3 22 16,-51 6-19-16,-1 6 15 15,-5 2 1-15,-3 0-29 16,-5 3 8-16,-4-3-21 16,-5 1-20-16,-2-1 19 15,-3 3-28-15,-13 0-16 16,-2-1 0-16,-6-1-8 15,5-1 33-15,3-1-14 16,6-3-8-16,4-3 24 16,5-1-4-16,1 0 0 15,1 0 15-15,13 0 7 16,5 1 64-16,3-1-15 16,2 1-20-16,0 0 13 0,-1 1-12 15,0 0 18-15,-7 0-5 16,-2-3-37-1,-2 1-6-15,-8-2-20 16,-1 1-64-16,-2-1-49 0,-1-1-205 16</inkml:trace>
  <inkml:trace contextRef="#ctx0" brushRef="#br0" timeOffset="20328.09">2268 5358 522 0,'0'0'85'16,"0"0"-11"-16,0 0 96 15,0 0-23-15,0 0-66 16,0 0-18-16,-9-12 13 16,9 12-35-16,-2 0 4 15,2 0-13-15,-3 0-31 16,-5 0 34-16,-3 12-35 0,-6 7 0 16,2 3-8-1,-3 6 6-15,7 2 2 0,-1 4 0 16,7-1 2-16,0 0-10 15,4-2 8-15,1-2 0 16,0-2-7-16,1-3 0 16,9-4 0-16,3-5-2 15,5-2-16-15,-1-5 25 16,5-5-26-16,0-3 4 16,1 0 21-16,1-10 2 15,-1-8 3-15,-2-6-4 16,-2-4 1-16,-4-4 6 15,-2-4-6-15,-4-1-1 16,-5-1 10-16,-4 0-1 16,0 4-6-16,-2 2 17 0,-7 3-1 15,-2 7 6-15,-3 4-25 16,-2 3 0-16,-1 4 0 16,-1 8-35-16,-2 1-2 15,1 2-34-15,-1 5-38 16,3 14-25-16,-1 16-40 15,4-1-65-15,5-4-100 0</inkml:trace>
  <inkml:trace contextRef="#ctx0" brushRef="#br0" timeOffset="20661.91">2228 5602 565 0,'0'0'79'0,"0"0"-10"15,0 0 22-15,0 0-52 16,0 0-21-16,0 0-17 16,0 0 14-16,47-9 4 15,-31 7-6-15,3 0 37 16,-1 2-24-16,0 0 3 15,0 7-5-15,-3 7-23 16,0 5 11-16,-1 3-12 0,-4 4 0 16,-1-2 6-1,-2-1-5-15,-2-3-1 0,-2-1 0 16,-1-5-19-16,0-3-12 16,3-7-92-16,-2-2-127 15,3-2-361-15</inkml:trace>
  <inkml:trace contextRef="#ctx0" brushRef="#br0" timeOffset="23594.47">2487 5203 360 0,'0'0'56'0,"0"0"9"16,0 0 59-16,0 0-59 16,0 0-35-16,0 0 1 15,0 0-20-15,0-22 20 0,0 22 16 16,0 0-3-16,0 0 15 16,0 0-23-16,0 0-9 15,0 0 8-15,0-2-23 16,0 2 14-16,0 0 0 15,0 0-13-15,0-1 24 16,0 1-21-16,0-1-4 16,0-2 6-16,3-1-17 15,0-1 6-15,-1-1-7 16,4-1 6-16,1-2 5 16,1 0-11-16,2-1 0 0,-1-1-3 15,5 2 13-15,-6 1-10 16,2 3 0-16,-6 2 1 15,1 0-1 1,1 3 0-16,-4 0-10 16,0 0 9-16,1 8-11 0,-2 5 12 15,1 3 0-15,-2 3 6 16,0-1-2-16,-2 0-4 16,-5 2-9-16,-7-1 8 15,1-3-29-15,-1 1 15 16,0-3-11-16,2-3-11 15,4-3 19-15,1-3-18 16,3-3 20-16,4-2 9 16,0 0-20-16,0 0 14 15,11-4 12-15,3-2 1 0,5-2 3 16,-1 4-1 0,-1 3 7-16,0 1 27 0,-2 0-26 15,-1 0 3 1,-1 5-13-16,-3 3-9 0,1 2-6 15,-1 1-44-15,0 5-51 16,-1-1-54-16,-5-3-119 0</inkml:trace>
  <inkml:trace contextRef="#ctx0" brushRef="#br0" timeOffset="24498.31">2649 5518 517 0,'0'0'90'0,"0"0"-57"0,0 0 78 16,0 0-46-16,0 0-58 16,0 0-5-16,0 0-2 15,-7 56 0-15,6-31 9 16,1-3-8-16,0 0-1 15,0-2 5-15,-3-3 1 16,3-2-5-16,0-6-1 16,-2 0 0-16,2-5-1 15,0-2 1-15,0-2 0 16,0 0 7-16,0 0-6 16,0 0 28-16,0-12-17 15,0-4-11-15,6-8-2 16,3-3-22-16,0 0 4 15,0 3 19-15,-1 5 0 0,0 3 0 16,-1 3 7 0,2 3 2-16,-2 4 17 0,0 4-26 15,-2 2-1-15,1 0 0 16,-2 2-10-16,4 11 11 16,-3 1 0-16,1 5 0 15,-4 1 6-15,0-1-6 16,-2 0 0-16,0 1 4 15,0-5 2-15,0-4-4 16,0-2-2-16,0-3 0 16,0-4-4-16,0-1 5 15,0-1-1-15,0 0 14 16,0 0-13-16,0 0 37 16,4-11-37-16,2-3 8 15,2-5-18-15,2-1 5 0,-1 2 4 16,1 1-1-16,-2 4 2 15,-1 2 3-15,-3 3-4 16,-1 4 0-16,1 0-6 16,-2 4 6-16,-1 0 0 15,-1 0 0-15,1 0-16 16,2 0 15-16,-2 6 1 16,0 4 0-16,1 1 19 15,-2 2-19-15,4 2 12 16,-4 0-3-16,0-2-2 15,0 1-1-15,0-1-6 16,0-2-13-16,0-2 12 16,0-1-57-16,0-1-18 0,1-2-43 15,2 1-93-15,3-4-52 0</inkml:trace>
  <inkml:trace contextRef="#ctx0" brushRef="#br0" timeOffset="25230.68">2939 5550 483 0,'0'0'45'16,"0"0"17"0,0 0-4-16,0 0-57 0,0 0 7 15,0 0 3-15,0 0-10 16,0 76 5-16,0-59-6 15,0-2 1-15,0 0 9 16,2-3-9-16,4-2 7 16,0-2 5-16,1-1-12 15,5-5 25-15,0-2-11 16,-3 0 11-16,2 0 32 16,3-8-29-16,-3-3 9 15,-3-4-11-15,2 0-24 16,-5-4 24-16,-2 1-27 15,-3-1 1-15,0 1 5 16,0 3 2-16,-2 1-8 16,-6 1 5-16,-3 4 3 0,3 2-3 15,-4 5-5-15,2 2-15 16,-1 0 9-16,0 2-12 16,-1 12 12-16,0 4 5 15,5 4-3-15,-1 0-2 16,2 0 6-16,4-2-6 15,2-3 0-15,0-4-4 16,0-1 9-16,8-4-60 16,1-3 44-16,2 1 11 15,2-6 6-15,-3 0-16 16,3 0 2-16,-1-3-33 16,-1-9-9-16,0-4-15 15,-1-3-21-15,-2 0 14 16,-4-4-6-16,0 1 17 0,-3 3 49 15,-1 2 13 1,0 4 5-16,0 6 60 0,0 5 41 16,0 2-20-16,0 0-56 15,0 0-24-15,0 13 24 16,0 4 13-16,0 1 14 16,0 2-6-16,2 0-23 15,3-3 9-15,-2-2-31 16,1-2 1-16,0-2 2 15,-1-1-4-15,1-3-37 16,-1-2-56-16,2-5-74 16,-2 0-32-16,2 0-65 0</inkml:trace>
  <inkml:trace contextRef="#ctx0" brushRef="#br0" timeOffset="25461.45">3125 5550 309 0,'0'0'65'0,"0"0"-29"16,0 0 39-16,0 0 40 16,0 0-58-16,0 0-10 15,0 0 8-15,51 66-38 16,-39-53 9-16,1 1-12 16,-1-3-13-16,0-1 1 15,-2-1-2-15,-2-3-31 0,-1 0-41 16,-3-1-40-1,0-4-30-15,-4-1-31 0,1 0-24 16</inkml:trace>
  <inkml:trace contextRef="#ctx0" brushRef="#br0" timeOffset="25689.86">3279 5542 494 0,'0'0'85'16,"0"0"60"-16,0 0-25 16,0 0-45-16,0 0-5 15,0 0-24-15,0 0-1 16,-68 74-33-16,50-57-11 0,3-1-2 16,1 2-22-16,2-5-45 15,-1 6-49-15,3-6-103 16,0-3-99-16</inkml:trace>
  <inkml:trace contextRef="#ctx0" brushRef="#br0" timeOffset="26486.57">1983 5816 62 0,'0'0'100'16,"0"0"-34"-16,0 0 51 16,0 0-32-16,0 0-30 15,0 0 11-15,0 0-7 16,-3 0-7-16,3 0 23 15,0 2-40-15,0-2 3 16,0 0 1-16,8 3-8 0,7-1 39 16,3 2-8-16,5-1-19 15,6 3 6-15,1-1-31 16,9 1 8 0,2 1-9-16,6 2-15 0,6-1 16 15,13-2-18-15,17 1 0 16,13 0 15-16,6-2-9 15,-19-1 1-15,-20-2 8 16,-22 0-9-16,-7-1 5 16,1-1-11-16,6 2 0 15,-2-2-10-15,-6 0 11 16,-5 0-1-16,-4 0 0 16,-8 0 10-16,-5 0-6 15,-3 0-4-15,-3 0 0 16,-4 0 15-16,-1 0-14 0,0 0 7 15,0 0-8-15,0 0-15 16,0 0-1-16,0 0-52 16,0 0-49-16,-6 0-46 15,-2 3-166-15</inkml:trace>
  <inkml:trace contextRef="#ctx0" brushRef="#br0" timeOffset="28903.95">2209 6192 667 0,'0'0'104'0,"0"0"-20"16,0 0 85-16,0 0-79 15,0 0-70-15,0 0-2 0,0 0-18 16,35-65 0-1,-22 54-3-15,5 1 12 0,-2 3-9 16,4 1 17-16,0 3-16 16,0 3 22-16,-2 0-23 15,0 5 1-15,-3 11 3 16,-1 5-3-16,-4 5-1 16,-3 1 1-16,-5 4 8 15,-2-1-9-15,-1-1 0 16,-15 2-19-16,-3 0 13 15,-8 0-50-15,-3-2 14 16,-3 1-9-16,0-7-5 0,3-3 36 16,5-8-11-16,5-6 31 15,7-6 5-15,5 0 15 16,3-17-9-16,5-2-11 16,0-6 0-16,2 5-7 15,11 1 8-15,-1 6-1 16,-1 6 26-16,4 5-14 15,-4 2 25-15,4 0-5 16,0 11-31-16,-1 3 25 16,1 2-25-16,0 0-1 15,-2 2 0-15,-1 1-9 16,1-1-37-16,4 6-54 16,-6-5-117-16,1-5-96 0</inkml:trace>
  <inkml:trace contextRef="#ctx0" brushRef="#br0" timeOffset="29336.14">2767 6307 628 0,'0'0'68'0,"0"0"34"0,0 0 50 16,0 0-70-16,0 0-49 15,0 0 14-15,0 0-10 16,-59-59-21-16,40 58 10 16,-1 1-26-16,-6 0 0 15,2 8-1-15,-2 8 7 16,2 4-6-16,4 3 0 15,5 4-2-15,3-2-11 16,8 2 9-16,4 0 4 16,0-4-2-16,8 0 8 15,4-4 0-15,6-2 21 16,2-4-19-16,6-3 22 16,0-3-15-16,2-4 16 15,1-3 4-15,-4 0-35 16,-2 0 0-16,-3-2-25 0,-5-4-55 15,1 0-37-15,-7 0-128 16,-5 2-245-16</inkml:trace>
  <inkml:trace contextRef="#ctx0" brushRef="#br0" timeOffset="36007.94">2313 8352 628 0,'0'0'47'16,"0"0"-28"-16,0 0 107 16,0 0-51-16,18-80-51 15,-7 57 10-15,-3-1-16 16,1 0 21-16,-1-1-1 16,-3 0-19-16,0 1 11 15,-3-1-19-15,4 1-10 16,-6 3 13-16,1 6-14 15,-1 2 23-15,0 6 6 16,0 4-15-16,0 3 11 16,0 0-25-16,0 0-13 15,0 0 13-15,0 14-23 0,0 6 23 16,0 7 3-16,-3 4 5 16,-1 1 4-16,2 1-11 15,0-2-1 1,2-3 12-16,0-1-12 0,0-4 0 15,0-4 0-15,0-3-6 16,0-3 5-16,0-3-25 16,0-1-38-16,0-2-29 15,0-4-74-15,0-2-83 16,0-1-164-16</inkml:trace>
  <inkml:trace contextRef="#ctx0" brushRef="#br0" timeOffset="37677.24">2111 8491 205 0,'0'0'268'0,"0"0"-139"15,0 0 50 1,0 0-49-16,0 0-87 0,0 0-4 15,0 0-22-15,2 0-11 16,-2 0 25-16,0 0-14 16,3 0 2-16,-3 0-8 15,1 0-5-15,1 0-1 16,3 0-5-16,0 0 0 16,0 0-4-16,3 0 6 15,-6 0-2-15,1 0 0 16,0 0 7-16,-3 0-4 15,1 0-3-15,-1 0 0 0,0 0 21 16,0 0-21 0,0 0 14-16,0 0-9 0,0 0 2 15,0 0-9-15,0 0 2 16,0 0-27-16,0 0-6 16,0 0-50-16,0 0-24 15,0 0-50-15,0 0-106 16</inkml:trace>
  <inkml:trace contextRef="#ctx0" brushRef="#br0" timeOffset="39663.39">2190 8416 446 0,'0'0'140'0,"0"0"26"16,0 0 14-16,0 0-47 15,0 0-50-15,0 0-24 16,0 0 24-16,0 0-22 16,3 0-25-16,-1 0 10 15,2 0-28-15,4 0-5 16,1 0-12-16,5 0 9 0,5 0-7 16,4 0-3-1,3 0-20-15,7 0 18 0,1 0-30 16,3 0 7-16,2 0 0 15,0 0-20-15,1-5 19 16,-3 1-10-16,-4 0 1 16,-6 1 16-16,-6 0-18 15,-6 1 8-15,-5 0-19 16,-5 1-17-16,-4 1 25 16,-1 0-33-16,0 0-49 15,0 0-29-15,0 0-104 0</inkml:trace>
  <inkml:trace contextRef="#ctx0" brushRef="#br0" timeOffset="40292.11">2324 8667 593 0,'0'0'59'16,"0"0"2"-16,0 0 76 0,0 0-91 15,0 0-46 1,0 0 0-16,0 0 0 0,14-67 1 15,1 57-1-15,1 3 0 16,1 2 16-16,3-1-9 16,1 4 11-16,1 2-4 15,-3 0-5-15,0 0 31 16,-2 0-39-16,-3 7 0 16,-4 2 6-16,-4 5-6 15,-5 3-1-15,-1 5 0 16,-5 0 0-16,-10 3-1 15,-7 3-21-15,-4-3-4 16,-2-1 5-16,-1-4-13 16,4-2 13-16,1-7 3 15,5-5 13-15,6-5 5 0,2-1 1 16,6-5 12-16,4-9 0 16,1-6-13-16,0-4 0 15,6 1 0-15,7 4 0 16,2 2 0-16,0 9 10 15,1 5 15-15,-1 3 17 16,1 0-15-16,-4 6-1 16,6 7-13-16,-5-1-13 15,4 1 20-15,-3 0-20 16,-1-2-1-16,0-1-8 0,-3-2-67 16,2-2-57-1,-1-3-123-15,-3-2-305 0</inkml:trace>
  <inkml:trace contextRef="#ctx0" brushRef="#br0" timeOffset="42274.38">2827 8038 544 0,'0'0'119'0,"0"0"-39"16,0 0 27-16,0 0-57 15,0 0-49-15,0 0 7 16,0 0 23-16,0 69 5 0,0-44 11 16,-2 3-9-1,-4 1-8-15,1 1 11 0,-1 1-15 16,-1-1-4-1,2 0-1-15,2-4-15 0,0-1 16 16,1-4-22-16,1-3 2 16,1-2 5-16,0-5 0 15,0 0-7-15,1-4 0 16,6 0 6-16,-1-1 13 16,2 0-19-16,5-3 1 15,2-1 15-15,6 0-16 16,-1-2 15-16,6 0 17 15,2 0-13-15,-2 0 18 16,0-4-27-16,-6-2-10 16,-3 4 0-16,-5 1-28 0,-5 0-1 15,-4 1-24-15,-3 0-34 16,0 0-4-16,0 0-45 16,0 0-29-16,-9 0-170 0</inkml:trace>
  <inkml:trace contextRef="#ctx0" brushRef="#br0" timeOffset="42893.55">3185 8136 415 0,'0'0'119'0,"0"0"-29"15,0 0 50-15,0 0-58 16,0 0-75-16,0 0 14 16,0 0 3-16,3 25 11 15,-3-6 31-15,0 4-11 16,-4 0-19-16,-3 4 9 16,0-1-29-16,3-1 7 15,-2-1-14-15,6-2-7 16,-2-3 13-16,2-2-15 0,0-2 0 15,2-2 0-15,6-2 0 16,0-2 2-16,1-1-2 16,2-2-6-16,0 0 5 15,0-3-28-15,3-2-23 16,6-1-57-16,-2 0-63 16,-4-8-125-16</inkml:trace>
  <inkml:trace contextRef="#ctx0" brushRef="#br0" timeOffset="43628.8">3329 7943 403 0,'0'0'381'0,"0"0"-257"16,0 0 50-16,0 0-73 15,0 0-49-15,0 0-52 16,0 0-2-16,15-10-9 16,-5 9 11-16,2-2 0 15,2-1-1-15,-1 4 2 16,2-2-5-16,-2 2 4 0,-2 0-16 16,-1 0 16-16,-5 2-19 15,0 5 18-15,-2 2 0 16,-3 6-2-16,0 0-5 15,-3 5 8-15,-7 2-32 16,-8 1 6-16,3-2-15 16,-1-1 9-16,3-5 25 15,3-3-22-15,4-4 29 16,4-3 0-16,2-4-25 16,0 1 14-16,0-2-4 15,10 0 15-15,3 0 51 16,3 0-15-16,-1 0 7 15,-3 0-17-15,6 0-16 0,-4 0-2 16,-5-2-8-16,5 2-19 16,-7 0-33-16,0 0-67 15,-1 0-99 1,-4 0-337-16</inkml:trace>
  <inkml:trace contextRef="#ctx0" brushRef="#br0" timeOffset="45763.62">3229 8015 827 0,'0'0'141'16,"0"0"-58"-16,0 0 81 15,0 0-87-15,0 0-35 16,0 0-35-16,0 0-7 16,0 0 0-16,0 0 0 0,0 0-11 15,0 0-46-15,0 0-79 16,0 0-128-16,0 0-554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3T13:40:42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 4140 182 0,'0'0'94'0,"0"0"-61"16,0 0-16-16,0 0 172 15,0 0-68-15,0 0-54 16,3 0 40-16,-3 0-15 16,0 0-10-16,0 0-15 15,0 0-9-15,0 0 10 16,0 0-18-16,0 0-5 16,0 0-1-16,0 0-18 15,0 0-1-15,-3 4-25 16,-3 3 7-16,-2 2-7 15,-1 6 0-15,-4 2 0 16,1 4-1-16,0 0 2 16,0 4 5-16,2-3-6 15,2 2 1-15,1-1 0 0,1 0-1 16,4-3 0-16,2 0-1 16,0 0-7-16,0-3 6 15,2-2-3-15,6-1-11 16,5-1 15-16,-3-2-17 15,6-1 8-15,-1-1 10 16,0-2-19-16,1-3 18 16,-1-2-10-16,2-2-8 15,-1 0 19-15,-1 0-13 16,3 0 0-16,-2-7 6 16,0-3-18-16,1-5 25 15,-2-2-16-15,1-2-7 0,-4-4 14 16,1-1-18-16,-3-1 12 15,-1 1 14-15,-1-2-18 16,-7 2 19-16,2 1-2 16,-3 1 2-16,0 3 3 15,0 3-2-15,0 2 0 16,-8 1 13-16,1 3-6 16,-1 2 13-16,-3 2-6 15,0 2-14-15,-3 0 27 16,2 4-28-16,-2 0 10 15,-1 0-10-15,2 0 0 16,-2 0 0-16,-1 8 0 16,1 2 0-16,1 2-7 0,0 0 5 15,1 3 2-15,3 2 0 16,0 3-12-16,2 3 11 16,2-1 1-16,3 2-2 15,0-1-4-15,3-1 6 16,0-1-8-16,0-3 8 15,10 0-12-15,-2-2 11 16,2-4-6-16,2-1-7 16,1-1 14-16,3-4-19 15,0-2 10-15,1-2 7 16,1-2-13-16,2 0 14 16,-1-6 1-16,0-6-27 15,-2-2 14-15,0-2-19 16,-1-4-1-16,-2-3-8 0,-3-1-9 15,1-2 19 1,-4-1 2-16,-1 1-8 0,-3 1 35 16,-2 4-5-16,-2 1 7 15,0 6 18-15,0 1-10 16,0 5 18-16,0 2 8 16,0 3-2-16,-3 2 11 15,0 1-21-15,1 0 1 16,1 0-9-16,-3 3-13 15,0 8-1-15,-2 4 2 16,0 2-1-16,2 2 23 16,-1 5-15-16,1-3-2 15,3 0 15-15,0-1-9 0,1 0 8 16,0-4-15 0,0 0-4-16,0-2 19 0,5-1-21 15,1-2 0-15,0-2 0 16,0-2-17-16,2 0 8 15,3-3-20-15,-1-1-20 16,0-2-19-16,3-1-62 16,-1 0-65-16,-3 0-145 0</inkml:trace>
  <inkml:trace contextRef="#ctx0" brushRef="#br0" timeOffset="440.81">877 3952 401 0,'0'0'54'0,"0"0"13"0,0 0 76 16,0 0-7-16,0 0-52 15,57 86-32-15,-39-54 11 16,-2 2-29-16,-1 2-20 15,-3 0 12-15,-2 3-13 16,-5-1 7-16,-2-2 11 16,-3 0-10-16,0-2 26 15,-4-2-14-15,-10-2 5 16,2-3 1-16,-2-4-19 16,2-1 2-16,-1-2-22 15,3-4-20-15,-4 4-49 16,5-4-114-16,1-4-302 0</inkml:trace>
  <inkml:trace contextRef="#ctx0" brushRef="#br0" timeOffset="20546.95">2164 3889 641 0,'0'0'79'0,"0"0"44"15,0 0 33-15,0 0-38 16,0 0-50-16,0 0-23 16,0 0 0-16,0 0-11 15,0 0 12-15,0 0-8 16,0 0-12-16,0 0 6 0,-3 1-6 16,-4 4-13-16,-3 2 6 15,-5 3-19-15,-1 1 0 16,-1 4 0-16,0 2 1 15,0 1 12-15,5 4-13 16,-4-2 0-16,3 3-5 16,5 0 5-16,0 0 0 15,4-1 0-15,2 0-3 16,2 1 2-16,0 0-4 16,0-1-5-16,8-2 8 15,2-2-9-15,-3-2 2 16,6-2 8-16,0-1-15 15,-4-3 16-15,7-1-10 16,-4 0 4-16,2-4-1 16,-2 1 3-16,3-4 4 0,-1-1 0 15,4-1 6-15,-3 0-6 16,3 0 0-16,0-7 0 16,1-4-5-16,-2-1 7 15,1-1-2-15,0-3 1 16,-3-1 6-16,-1-2 1 15,0 0-8-15,-2-2 0 16,1 0 6-16,-3-2-6 16,-2 0-2-16,-2 2 2 15,-4 0 0-15,0 0 6 16,-2 1-6-16,0-1 0 0,0 1 19 16,0 2-18-1,-7-1-1-15,-6 2 16 0,-1 2-15 16,0 3 15-1,-4 0-16-15,0 2 1 0,2 2-3 16,-4 5 1-16,3 1-21 16,-4 2-7-16,5 0-22 15,-1 5 10-15,1 13-34 16,4 3-28-16,-1 4-44 16,2 17-66-16,9-9-67 15,0-3-122-15</inkml:trace>
  <inkml:trace contextRef="#ctx0" brushRef="#br0" timeOffset="20914.96">2167 4234 575 0,'0'0'58'16,"0"0"8"-16,0 0 75 16,0 0-73-16,0 0-34 15,0 0-32-15,0 0 0 16,49-49 2-16,-33 42-2 16,1 3-2-16,-1 1 0 0,-4 3-6 15,-1 0 6-15,-1 0-13 16,0 5 13-16,-2 6 27 15,0 1-26-15,-1 1 31 16,-2-1 1-16,3 1-27 16,-2 0 14-16,-2-2-19 15,1-1 7-15,0 0-8 16,-1-2 0-16,-3-1-15 16,5 4-66-16,-2-5-99 15,0 0-142-15</inkml:trace>
  <inkml:trace contextRef="#ctx0" brushRef="#br0" timeOffset="21218.14">2597 4118 637 0,'0'0'135'16,"0"0"-128"-16,0 0 45 16,0 0-9-16,0 0-5 15,0 0-21-15,0 0-8 0,82-3-9 16,-65 3-6-1,-1-2-30-15,2-1-51 0,-5 0-51 16,-2 1-111-16</inkml:trace>
  <inkml:trace contextRef="#ctx0" brushRef="#br0" timeOffset="21494.98">2616 4277 644 0,'0'0'90'0,"0"0"-30"16,0 0 70-1,0 0-39-15,0 0-59 0,0 0-15 16,0 0 14-16,27 0-20 15,-17 0-11-15,5 0 0 16,-4 0-60-16,-1 0-37 16,5 1-59-16,-6 2-123 15,-2-2-235-15</inkml:trace>
  <inkml:trace contextRef="#ctx0" brushRef="#br0" timeOffset="22475.19">3320 3966 385 0,'0'0'166'0,"0"0"-54"16,0 0 93-16,0 0-28 16,0 0-75-16,0 0 10 0,0 0-24 15,-1-15-24-15,-5 12 10 16,-1-2-32-16,-1 1 3 15,-3 0-7-15,-4 1-37 16,1 0 2-16,-2 2-3 16,-5 1-9-16,-1 0-1 15,1 1 7-15,1 9 3 16,-1 2 0-16,3 3-11 16,2 2 10-16,1 3-18 15,3 2-6-15,3 3 22 16,2-3-20-16,2 2 10 15,4-2-2-15,1 0-7 16,0-2 12-16,0-2-14 16,4-1-3-16,4-2 16 15,2-1-17-15,2-1 20 0,3-1 0 16,1-2-3-16,2-1 11 16,3-1-7-16,-2-3 1 15,0-1 5-15,-1-1-24 16,0 0-13-16,0-3-22 15,-5 0-46-15,8 0-44 16,-6 0-55-16,-3 0-104 0</inkml:trace>
  <inkml:trace contextRef="#ctx0" brushRef="#br0" timeOffset="22745.46">3528 4153 976 0,'0'0'121'0,"0"0"57"15,0 0-18-15,0 0-128 16,0 0-32-16,0 0-35 16,0 0-59-16,0-6-64 0,0 6-113 15,0 0-281-15</inkml:trace>
  <inkml:trace contextRef="#ctx0" brushRef="#br0" timeOffset="23498.45">3679 3862 502 0,'0'0'90'16,"0"0"1"-16,0 0 69 16,0 0-50-16,0 0-55 15,0 0-31-15,0 0-9 16,0 0-15-16,0 8 7 15,0 7-7-15,0 5 45 16,1 2-27-16,1 5 24 16,1 1 2-16,-1 0-24 15,0 0 16-15,2 1-17 16,-3-3-17-16,2 1 20 0,2-1-21 16,3-4 10-16,-5 0-11 15,2-2 0-15,-1-4 3 16,0 1-3-16,-2-4 0 15,0-2-1-15,2-2 3 16,-3-4-3-16,-1-4 1 16,0 1-6-16,3-2 3 15,-3 0 4-15,4 0-1 16,-4 0 15-16,1-4-13 16,5-5 25-16,1-5-20 0,1-4-6 15,4-5-2-15,2-6 0 16,1 0-12-16,0-2 4 15,0 0-9-15,-4 2 17 16,-1 0 1-16,2 4 0 16,-3 0 0-16,-1 0 0 15,-1 3 0-15,1 2-1 16,-3 2-1-16,0 4 1 16,1 1 1-16,-3 3-5 15,0 3-1-15,1 1 6 16,-4 3 0-16,1 1-1 15,-1 0-29-15,1 2 4 16,1 0-40-16,3-3-36 16,3 3-38-16,-2-1-78 15,0 1-76-15</inkml:trace>
  <inkml:trace contextRef="#ctx0" brushRef="#br0" timeOffset="24026.6">4201 4007 159 0,'0'0'335'16,"0"0"-200"-16,0 0 53 16,0 0-25-16,0 0-75 15,0 0-46-15,0 0-11 16,25 0 9-16,-13 0-27 15,1 0-13-15,2-3 9 16,0 2-9-16,-1 0 0 16,2-1 0-16,-2 0-42 15,0 0-22-15,-1 1-56 16,-3 1-69-16,-3 0-90 0</inkml:trace>
  <inkml:trace contextRef="#ctx0" brushRef="#br0" timeOffset="24319.83">4227 4170 494 0,'0'0'74'16,"0"0"18"-16,0 0 62 16,0 0-74-16,0 0-15 15,0 0-7-15,0 0-21 16,54 0-3-16,-35 0-32 0,-1 0 7 16,-1 0-9-16,-5 0-5 15,-1 0-15 1,0 0-57-16,-4 0-90 15,-2 0-122-15</inkml:trace>
  <inkml:trace contextRef="#ctx0" brushRef="#br0" timeOffset="33853.21">4828 4216 522 0,'0'0'76'0,"0"0"-11"15,0 0 55-15,0 0-20 16,0 0-51-16,0 0 7 16,0 0 12-16,3-6-26 15,5-2-3-15,-1-4-24 16,5-3-15-16,-1 0 15 0,3-4-15 16,0-1-6-1,2-1-4-15,-1-1-5 0,0-2 8 16,-3 0-15-16,-3 0 5 15,-2 1 17-15,-2 2-11 16,-2 2 11-16,-2 3-1 16,-1 3 10-16,0 4-5 15,0 1-3-15,0 3-1 16,0 3 22-16,0 1-21 16,0 1 9-16,0 0-10 15,0 0 2-15,0 0-2 16,0 0 0-16,0 6 1 15,-4 5 0-15,0 6 1 0,1 6 3 16,-3 4 14 0,2 3-8-16,-1 1 14 15,0 0-19-15,2-1-6 16,0 1 17-16,2-3-17 0,-2-2 0 16,2-3 0-16,1-3 2 15,0-3-11-15,0-1 5 16,0-5-25-16,0-1 7 15,0-3-43-15,0-3-49 16,0-3-75-16,4-1-132 16</inkml:trace>
  <inkml:trace contextRef="#ctx0" brushRef="#br0" timeOffset="34061.68">5090 4191 854 0,'0'0'110'16,"0"0"1"-16,0 0 37 16,0 0-92-16,0 0-56 15,0 0-35-15,0 0-73 16,4 0-86-16,-3 0-180 0</inkml:trace>
  <inkml:trace contextRef="#ctx0" brushRef="#br0" timeOffset="34735.87">5237 4040 796 0,'0'0'52'0,"0"0"59"16,0 0 57-16,0 0-88 16,0 0-24-16,0 0-48 15,8-72-7-15,6 56-1 0,0 1 1 16,2 1-1-16,3 3 0 15,0 1 8-15,2 1-2 16,2 3-6-16,-2 1 0 16,-1 5-2-16,0 0 1 15,-5 0 1-15,0 10-1 16,-3 5 2-16,-2 5 12 16,-2 2-1-16,-4 4-1 15,0 1 18-15,-3 1-28 16,-1-1 14-16,0-2-4 15,-5 0-10-15,-5-1 27 16,-5-1-22-16,-1-2-6 16,-2 0 8-16,-1-2-7 15,-5-2-1-15,3-3 0 0,1-3-11 16,4-4 5-16,5-1 6 16,3-5 0-16,2-1 4 15,4 0-4-15,0-3-10 16,2-8-9-16,0-2-10 15,0-1 20-15,0 0-18 16,2 1 20-16,3 3 1 16,3 4 1-16,2 3 5 15,-2 1 0-15,2 2 7 16,0 0 4-16,0 0-11 0,4 5 1 16,-3 1 11-1,1 2-11-15,-1 1-1 0,2-2 0 16,-2 0-29-16,-1-1 7 15,-1 1-63-15,5 0-73 16,-5 0-108 0,0-2-97-16</inkml:trace>
  <inkml:trace contextRef="#ctx0" brushRef="#br0" timeOffset="35150.5">5752 4018 565 0,'0'0'73'16,"0"0"-50"-16,0 0 67 16,0 0 5-16,0 0 1 15,0 0-14-15,69 40-24 16,-46-24 0-16,2 0-28 15,0 0-8-15,-2-1-9 0,-3 0-12 16,-3-1-2 0,-2-4-9-16,-5 3-35 0,-4-4-5 15,0 0-65-15,-6-2-52 16,0-2-37-16,0-2-112 0</inkml:trace>
  <inkml:trace contextRef="#ctx0" brushRef="#br0" timeOffset="35434.68">5969 4021 453 0,'0'0'75'0,"0"0"-18"15,0 0 62-15,0 0-18 16,0 0-46-16,0 0-16 16,-81 72 7-16,58-55-30 15,0 1-9-15,0 1-7 16,2-2-9-16,3 0-8 16,0-2-48-16,7 4-40 15,2-5-41-15,2-3-138 0</inkml:trace>
  <inkml:trace contextRef="#ctx0" brushRef="#br0" timeOffset="35850.56">6203 3917 508 0,'0'0'83'0,"0"0"13"15,0 0 21-15,0 0-66 16,0 0-5-16,0 0-1 16,0 0 13-16,0 76 7 15,0-54-31-15,0 1 8 16,0 0-20-16,0-2-10 16,0-2 6-16,0 1-18 15,0-3-1-15,0 1 1 16,0-1-23-16,0-3-2 15,0-2-31-15,0-1-53 16,-3 2-34-16,-2-4-119 0,3-4-225 16</inkml:trace>
  <inkml:trace contextRef="#ctx0" brushRef="#br0" timeOffset="36425.87">6372 3973 439 0,'0'0'28'15,"0"0"-2"-15,0 0 62 0,0 0 14 16,0 0-38-16,0 0-17 15,-8 88 27-15,7-65-28 16,-1-2-8-16,2-2-1 16,0 1-24-16,0-1 22 15,2-1-28-15,4-1-6 16,4-2 25-16,0-2-24 16,5 0 9-16,1-6 3 15,2 1-13-15,4-3 20 16,-1-3-8-16,1-2-4 15,1 0 22-15,-4 0-25 0,3-4 7 16,-4-7 10 0,1-2-22-16,-1-4 26 0,-2-1-21 15,-1-4-5 1,1 0 22-16,-6-2-22 0,-1 0-1 16,-3 0 12-16,0 2-11 15,-6-1 30-15,0 0-12 16,0 1 6-16,-6-2 8 15,-7 1-5-15,-2 2-1 16,-4 2 2-16,-1 0-21 16,-1 3 12-16,0 3-20 15,-3 2-20-15,3 2 19 16,0 3-44-16,2 3-11 0,3 3-45 16,-5 0-84-1,9 4-77-15,2 5-417 0</inkml:trace>
  <inkml:trace contextRef="#ctx0" brushRef="#br0" timeOffset="38742.9">6759 3737 350 0,'0'0'142'0,"0"0"-17"0,0 0 64 15,0 0-21-15,0 0-79 16,0 0-18-16,0 0-8 16,2 0-29-16,-2 0 10 15,0 0-30-15,0 0-13 16,1 0 2-16,4 0-2 16,3 0-1-16,1 0 0 15,3 0 9-15,2 0-8 16,3 0-1-16,-4 0-16 15,2 0 3-15,0 0-42 0,-5 0-23 16,-1-2-49 0,-2 2-93-16,-2 0-103 0</inkml:trace>
  <inkml:trace contextRef="#ctx0" brushRef="#br0" timeOffset="39790.18">7062 3605 502 0,'0'0'45'15,"0"0"30"-15,0 0 45 16,0 0-41-16,0 0-37 16,0 0-23-16,0 0 5 15,-60-6-23-15,52 8 11 16,1 5 0-16,0 0-11 15,3 3-1-15,-2-1 0 16,4 2 2-16,0-1 2 16,2 1-4-16,0-1-2 0,0-1 1 15,4 0-16-15,6-1 14 16,0 2-4-16,1-5-12 16,2-1 18-16,1-1 1 15,1-2 0-15,2-1-1 16,-1 0 2-16,-2-1 5 15,5-8-6-15,-3-2 1 16,-3 1-3-16,-2-3 5 16,-5 2-3-16,0-2 29 15,-4-1-14-15,-1 2 19 16,-1 0 11-16,0-1-20 16,0 3 4-16,-7-1-15 15,-3 2 16-15,0 3-12 16,-2 1-18-16,0 3 19 15,-3 2-19-15,1 0 0 16,-1 0-9-16,-1 4 9 0,2 5-1 16,2 6 1-16,-1-1-25 15,5 1 24-15,1 2-19 16,3-4-18-16,4-1 21 16,0 2-34-16,0-5 19 15,3-2 14-15,3 1-10 16,4-3 21-16,3-2-2 15,-3-1 6-15,3-2-4 16,1 0-6-16,0 0-3 16,2-6-5-16,-1-4-24 15,-5 0 7-15,2-3-1 0,-1 2-1 16,-6 0 21-16,0 1 1 16,-2 2 18-16,-1 1 16 15,-1 1-1-15,-1 3 24 16,0 0 4-16,0 3-16 15,0 0-11-15,0 0-16 16,0 0-10-16,0 3 0 16,0 7 10-16,0 4 35 15,0 4 24-15,0 3-13 16,0 3 10-16,-1 2-24 16,-2-1 9-16,1 2-1 15,2-3-21-15,-3-1 10 16,1-4-13-16,1-3-10 15,1-3 23-15,0-3-9 16,0-5-1-16,0-2 2 0,0-1-20 16,0-2 15-16,0 0-16 15,0 0-35-15,0-2-10 16,0-6-60-16,6-9-109 16,2 2-130-16,-4 0-168 0</inkml:trace>
  <inkml:trace contextRef="#ctx0" brushRef="#br0" timeOffset="40746.75">7338 3866 317 0,'0'0'114'0,"0"0"58"15,0 0-24-15,0 0-51 16,0 0-46-16,0 0-28 16,0 0 16-16,-7 52-9 15,3-21 32-15,-4 2-24 16,3-1-28-16,0 1 20 16,2-5-28-16,0-4-2 15,3-3 17-15,0-5-16 16,0-4-1-16,0-3 0 15,0-3-2-15,0-5 1 16,0-1-12-16,0 0 1 16,0 0 12-16,0-4 1 0,0-10-1 15,2-6 0-15,1-6-23 16,-2-3 10-16,1-5-22 16,-2-3-35-16,0-1 47 15,0 3-8-15,0 3 31 16,0 3 2-16,0 6 11 15,0 6 37-15,0 2-23 16,0 4-11-16,0 2 13 16,8 2-29-16,0 0 14 15,1 1 5-15,5 2-18 16,0 0 21-16,7 1-21 16,-3 0 0-16,6 1 24 15,0-1-25-15,0 0 1 16,1 0 4-16,0 0 2 0,-4 1-14 15,0-2-1-15,-3 2-41 16,-6 1-19-16,-2-1-69 16,-6 2-29-16,-3 0-45 15,-1 0-40-15</inkml:trace>
  <inkml:trace contextRef="#ctx0" brushRef="#br0" timeOffset="41087.83">7336 3972 393 0,'0'0'141'16,"0"0"-71"-16,0 0 67 15,0 0-38-15,0 0-60 16,0 0 9-16,0 0 20 16,67 0-29-16,-43-4-4 15,0 2-24-15,-3-1-11 16,0 1-10-16,1-4-85 0,-6 3-92 15,-3-3-134-15</inkml:trace>
  <inkml:trace contextRef="#ctx0" brushRef="#br0" timeOffset="41635.89">7785 3601 347 0,'0'0'69'0,"0"0"-11"16,0 0 93-16,0 0-8 16,41 99-58-16,-24-67-9 15,1 2-4-15,1 4-20 16,-2 0 10-16,-2 2-33 16,-3-1-22-16,-6 1 18 15,-4-3-24-15,-2-3 15 16,-2-2 14-16,-8-1-28 15,-7-5 21-15,-1 0-23 16,-1-3 7-16,-1-6-14 16,1 1-16-16,2-2-41 15,-9-2-78-15,6-3-101 16,1-3-122-16</inkml:trace>
  <inkml:trace contextRef="#ctx0" brushRef="#br0" timeOffset="42847.15">4921 3735 222 0,'0'0'116'16,"0"0"-48"-16,0 0 87 0,0 0-74 16,0 0-33-16,0 0 5 15,0 0-18-15,-26 0 4 16,18 2 4 0,-4 2-7-16,-2 1 22 0,-1 4-17 15,0 0-1-15,-3 4 5 16,0 4-34-16,0 5 5 15,-5 4 3-15,5 5-19 16,-5 5 29-16,6 6-17 16,-2 2-12-16,6 1 23 15,3 2-22-15,3-3 12 16,4 0-9-16,3-2 5 0,0-3-10 16,2-6 1-16,6-3-8 15,0-4 7-15,2-5-24 16,3-5-4-16,-2 0-16 15,10-3-78-15,-2-6-76 16,-1-1-154-16</inkml:trace>
  <inkml:trace contextRef="#ctx0" brushRef="#br0" timeOffset="44042.95">8129 3934 549 0,'0'0'51'16,"0"0"-6"-16,0 0 21 15,0 0-11-15,0 0 3 16,0 0 20-16,0 0 1 15,49 54-40-15,-34-42-3 16,-2 1-21-16,-1-2-14 0,-1-1 1 16,-3-1-2-16,0 0-17 15,-2-1-21-15,-2-3-46 16,-2 1-28-16,2-2-59 16,-4-1-86-16,0-3-103 0</inkml:trace>
  <inkml:trace contextRef="#ctx0" brushRef="#br0" timeOffset="44298.27">8253 3934 3 0,'0'0'601'15,"0"0"-545"-15,0 0 24 16,0 0 64-16,0 0-76 16,-76 58-36-16,60-46 3 15,1-1-27-15,1 1 5 16,4-4-13-16,-1 0-29 16,4-1-27-16,5-2-101 15,-2 0-126-15</inkml:trace>
  <inkml:trace contextRef="#ctx0" brushRef="#br0" timeOffset="45080.02">8692 3746 508 0,'0'0'114'16,"0"0"11"0,0 0 41-16,0 0-55 0,0 0-79 15,0 0-18 1,0 0 25-16,-83-14-37 0,64 14 5 16,4 0-7-16,1 3 3 15,3 4-10-15,3 2-1 16,2 0-19-16,4 4 11 15,2 1-23-15,0-1 16 16,0 1 11-16,12 2-9 16,3 0 21-16,4-3 0 15,3 1 0-15,4-1 15 0,0-2-14 16,-1 1-1-16,-1 0 19 16,-4-1-19-16,-3 0 24 15,-4 1-16-15,-5-2-8 16,-2-2 7-16,-4 1-7 15,-2-2 8-15,0 2 33 16,-7-1-15-16,-6 0 25 16,-2 2-25-16,-6 0-16 15,0-2 23-15,-1 0-18 16,4-3-8-16,1-2-7 16,1 0-9-16,3-3-4 15,2 0-36-15,4 0-35 16,1-6-48-16,4-7-148 15,2-2-220-15</inkml:trace>
  <inkml:trace contextRef="#ctx0" brushRef="#br0" timeOffset="45319.18">8621 3708 525 0,'0'0'90'16,"0"0"-47"-16,0 0 71 15,0 0-36-15,0 0-30 16,0 0-15-16,78-4-27 16,-57 2 11-16,1 2-17 0,-3-1-10 15,2 0-13 1,2-5-94-16,-2 2-81 0,-8-4-155 0</inkml:trace>
  <inkml:trace contextRef="#ctx0" brushRef="#br0" timeOffset="45835.81">8846 3743 127 0,'0'0'157'0,"0"0"-92"15,0 0 104-15,0 0-46 16,0 0-27-16,0 92-36 16,0-67-24-16,0 1 16 15,0 0-35-15,0-1 16 16,0-1-11-16,0-2-16 15,7-2 18-15,1-2-22 16,5-2-2-16,0-2 3 16,3-4-3-16,1-1 0 15,3-5 1-15,1-4 11 16,0 0-5-16,1 0-7 16,-3-3-1-16,-2-7 0 15,-2-4 2-15,-4-2 7 0,-4-3 6 16,-3-4-7-1,-2-4 16-15,-2-3-21 0,0 1-1 16,-6-1 21-16,-6 0-20 16,-2 4 27-16,-3 2 2 15,-1 4-30-15,1 3 28 16,-1 4-29-16,0 5-3 16,0 1-7-16,0 4-30 15,0 3-14-15,2 0-33 16,2 1-35-16,-1 14-27 15,3-1-115-15,3-2-127 0</inkml:trace>
  <inkml:trace contextRef="#ctx0" brushRef="#br0" timeOffset="46315.44">9129 3756 431 0,'0'0'134'16,"0"0"-132"-16,0 0 28 16,0 0 2-16,0 0 7 15,0 0 5-15,-22 93-5 16,20-66 3-16,2 2-32 15,0-2 5-15,0-3 1 16,0 1-16-16,8-4 0 0,1-3 9 16,4-3-8-16,0 0 12 15,2-5-12-15,3-5-1 16,-1 0 21-16,0-5-5 16,0 0 12-16,1-3-12 15,-3-10-16-15,-2-3 20 16,-3-4-7-16,-2 0-6 15,-6-6 34-15,-1-3-27 16,-1-1 15-16,0-1 0 16,-8 1-20-16,-5 4 27 15,0 1-10-15,-1 7-9 0,-1 4-17 16,-1 4-6-16,2 3-23 16,-3 4-13-16,4 3-69 15,-8 0-13-15,6 11-87 16,3 0-138-16</inkml:trace>
  <inkml:trace contextRef="#ctx0" brushRef="#br0" timeOffset="46793.34">9354 3701 447 0,'0'0'104'0,"0"0"-103"16,0 0 97-16,0 0-18 16,0 0-5-16,0 0 22 15,0 0-57-15,32 100-11 16,-24-66 4-16,1 0-21 15,1 0 7-15,1-3-9 16,-1-3-9-16,1-4 20 16,-3-6-21-16,0-4 0 15,-4-3-1-15,1-8 7 16,-2 0-6-16,0-3 1 16,-1 0 0-16,-2 0 39 0,3 0 2 15,3-11 6 1,1-4-20-16,-2-6-27 0,4-5 21 15,-3-2-3-15,0-1-19 16,-2-1 30-16,1 1-30 16,1 1-1-16,-5 4 1 15,2 4-25-15,1 6 12 16,-2 3-27-16,-2 3-20 16,4 1-15-16,2-1-100 15,1 2-111-15</inkml:trace>
  <inkml:trace contextRef="#ctx0" brushRef="#br0" timeOffset="47129.44">9844 3838 918 0,'0'0'129'15,"0"0"-70"-15,0 0 88 16,0 0-43-16,0 0-45 0,0 0-53 16,0 0 4-1,30 0-1-15,-14 0-2 0,2 0 1 16,2 0-8-16,0 0-16 15,-1 0 6-15,-1 0-63 16,-6 1-24-16,-2-1-11 16,-6 0-70-16,-2 0-75 15,-2 0-155-15</inkml:trace>
  <inkml:trace contextRef="#ctx0" brushRef="#br0" timeOffset="47402.71">9813 4024 55 0,'0'0'366'0,"0"0"-265"16,0 0 88-16,0 0-18 15,0 0-30-15,0 0-32 16,0 0-47-16,49 0 9 15,-31 1-35-15,1-1-17 16,0 0-13-16,-3 0 1 16,-1 0-14-16,-4 0-2 15,-1 2-60-15,-3-2-28 16,-5 0-83-16,1 0-107 16,-3 0-347-16</inkml:trace>
  <inkml:trace contextRef="#ctx0" brushRef="#br0" timeOffset="51126.5">10663 3712 133 0,'0'0'379'16,"0"0"-353"-16,0 0 100 16,0 0-19-16,0 0-31 15,0 0-37-15,-14-8 22 16,10 8-15-16,-2 0-33 15,-4 0 22-15,-1 0-19 16,-3 3-15-16,-4 5 28 0,3 2-29 16,-1 2 17-1,-1 2 1-15,1 1-18 0,1 3 16 16,2 2-16-16,0-1 1 16,3 4-4-16,4 0 13 15,2 0-10-15,2-1 6 16,2 1 2-16,0-3-9 15,0 1 1-15,6-3-1 16,3-1-9-16,4-3 7 16,-2 0 3-16,3-3 0 15,3 1-10-15,-1-4 3 16,2-2 4-16,0-2-11 16,0-1 14-16,-3-3-17 15,0 0 7-15,-1 0 10 0,-3 0-20 16,-3-1 20-16,0-8-9 15,-2-1 9-15,-2 0 19 16,-3-3-9-16,-1 2 9 16,0-2 3-16,0-1-8 15,-1 2 12-15,-8-2-19 16,0 2-6-16,-2 1 36 16,-3-1-30-16,1 6 12 15,-1-2-9-15,-2 4 1 16,1 4-18-16,-2 0 7 15,0 0-26-15,3 4 19 16,1 10-58-16,-1 2-26 16,4 3-31-16,2 7-76 0,0-5-41 15,7-4-142-15</inkml:trace>
  <inkml:trace contextRef="#ctx0" brushRef="#br0" timeOffset="51427.42">10863 4085 689 0,'0'0'266'16,"0"0"-187"-16,0 0 18 15,0 0-26-15,0 0-71 16,0 0-20-16,0 0-66 16,9 0-107-16,-3 0-308 0</inkml:trace>
  <inkml:trace contextRef="#ctx0" brushRef="#br0" timeOffset="52442.81">11072 3798 393 0,'0'0'159'0,"0"0"-18"0,0 0 40 16,0 0-76 0,0 0-51-16,0 0-31 0,0 0-23 15,-1 0-1-15,1 5-4 16,1 4 5-16,7 2 34 15,2 4-21-15,4 2 11 16,0 1 1-16,1 1-25 16,4-2 13-16,-5 3-13 15,-1-3 1-15,3 0-2 16,-5-2-21-16,-2-2-11 16,-1-2-5-16,-3-4-54 15,0-3-11-15,-5 1-48 16,0-3-76-16,0-1-61 0</inkml:trace>
  <inkml:trace contextRef="#ctx0" brushRef="#br0" timeOffset="52784.89">11278 3771 481 0,'0'0'148'0,"0"0"-109"0,0 0 68 16,0 0-16-16,0 0-68 15,0 0-23-15,0 0 33 16,-56 46-10-16,33-26 5 15,-2 0-2-15,0 2-26 16,2-3 16-16,-1 1-16 16,4-1 0-16,4-4-9 15,3-2-26-15,5-3-21 16,4-3-28-16,4-1-83 16,0-2-93-16,0-4-142 0</inkml:trace>
  <inkml:trace contextRef="#ctx0" brushRef="#br0" timeOffset="53200.78">11477 3656 560 0,'0'0'115'16,"0"0"-22"-16,0 0 45 0,0 0-32 15,0 0-105-15,0 0 9 16,0 0-10-16,0 24 8 15,0-6 32-15,-3 7-11 16,1 0-9-16,0 1 24 16,1 1-38-16,-2 0-4 15,3-2-1-15,0-1 8 16,0-3-18-16,0-2 5 16,0-2-23-16,0-2 26 15,0-2-40-15,0-2-25 16,0-1-56-16,0 0-76 15,0-1-77-15</inkml:trace>
  <inkml:trace contextRef="#ctx0" brushRef="#br0" timeOffset="53769.25">11632 3707 286 0,'0'0'37'16,"0"0"41"-16,0 0 17 0,0 0-17 15,0 0-26-15,-10 91-1 16,9-68 5-16,1 2-11 15,0-1-15-15,0 2 6 16,0-2-30-16,7-1 7 16,1 0 0-16,0-3-13 15,4-3 14-15,1-2-11 16,0-4-3-16,2-3 17 16,0-3-16-16,1-2-1 15,-1-3 9-15,-2 0-3 16,2 0 5-16,-1-7 1 15,0-6-11-15,0-2 37 16,-2-4-32-16,-1-4 2 16,0-2 2-16,-4-2-4 15,0 0 4-15,-3-2 0 0,-3 3-9 16,-1-1 52-16,0 3-31 16,0-2 8-16,-4 3 11 15,-4 1-29-15,-6-2 19 16,2 4-24-16,-3 2-6 15,-1 3 11-15,0 0-12 16,0 6-13-16,2 0 0 16,0 5-19-16,-1 2-4 15,0 2-38-15,-5 5-53 16,3 10-35-16,2 1-152 0</inkml:trace>
  <inkml:trace contextRef="#ctx0" brushRef="#br0" timeOffset="55743.15">11915 3554 489 0,'0'0'151'15,"0"0"-15"-15,0 0 39 16,0 0-35-16,0 0-69 16,0 0-44-16,0 0 16 15,7-1-43-15,0 1 0 16,1 0 0-16,3-1 10 15,4-1-11-15,-2 2 1 16,1 0-30-16,2 0-12 0,7 0-68 16,-3 0-55-16,-4 0-135 15</inkml:trace>
  <inkml:trace contextRef="#ctx0" brushRef="#br0" timeOffset="56237.95">12112 3427 468 0,'0'0'86'16,"0"0"-76"-16,0 0 83 0,0 0-41 15,0 0-21-15,0 0 13 16,76 0-43-16,-56 2 6 16,-5-2-7-16,1 1-22 15,-3-1-14-15,-4 0-56 16,-5 0-28-16,0 0 22 16,-3-3-2-16,-1-3-22 15,0 1 22-15,0 1 50 16,-6-1 50-16,2 4 14 15,-1-1 29-15,2 2 19 16,-2 0-18-16,3 0-1 16,-2 5 7-16,0 5 25 15,0 1 44-15,0 4-15 0,-1-1-45 16,3 2 1-16,1 2-29 16,1-4 6-16,0 2-5 15,0 0-16-15,0-2 7 16,0 0-23-16,0-1 0 15,0-2 0-15,1-1-37 16,1 0-48-16,1-2-53 16,-2-1-96-16,-1-4-136 0</inkml:trace>
  <inkml:trace contextRef="#ctx0" brushRef="#br0" timeOffset="56448.38">12183 3590 149 0,'0'0'375'15,"0"0"-271"-15,0 0 83 16,0 0-64-16,0 0-78 16,0 0-38-16,0 0-7 15,39-9-32-15,-24 8-85 16,-3 0-122-16,-4-2-292 0</inkml:trace>
  <inkml:trace contextRef="#ctx0" brushRef="#br0" timeOffset="57121.1">12556 3737 77 0,'0'0'278'16,"0"0"-134"-16,0 0 61 16,0 0-20-16,0 0-45 15,0 0-49-15,0 0 6 16,-27-37-56-16,19 32-8 15,-3 2-17-15,-4 3-9 16,1 0-1-16,-5 0-6 16,1 3-4-16,-6 9-9 15,3 2 5-15,1 2 8 16,3 4 0-16,0 3-16 16,5 1 15-16,3 2-30 15,3 1 0-15,1-2 31 16,4 2-21-16,1-1 14 0,0-2 6 15,0-1-1-15,1-2-6 16,7-3 8-16,2-2 0 16,4-3-7-16,1-3 17 15,4-2-7-15,-1-2 20 16,4-3-9-16,-1-3 33 16,1 0-36-16,-3 0-2 15,0-2 16-15,-4-6-24 16,0 1 4-16,-4-2-5 15,-3 0-21-15,-3 2 8 16,-3 2-46-16,2-1-38 0,-4-3-53 16,0 4-112-16,0 1-150 0</inkml:trace>
  <inkml:trace contextRef="#ctx0" brushRef="#br0" timeOffset="66230.37">448 5760 33 0,'0'0'238'15,"0"0"28"-15,0 0-151 16,0 0 5-16,0 0 7 16,0 0-50-16,2 3-25 15,-2-1 16-15,0-2-26 16,0 0-5-16,0 0-8 15,2 0-28-15,-1 0 15 16,4 0-16-16,0 0 0 0,8-5 11 16,1-5-11-1,3-3 0-15,1-3-1 0,2-2-30 16,1-1 13 0,-6-1-19-16,4 0 0 0,-6 0 25 15,-1 0-14-15,-3 2 13 16,-1 0 12-16,-5 1 1 15,0 0 0-15,-3 1 0 16,0 2 0-16,0 1-3 16,0 1 9-16,0 1-6 15,0 0 10-15,-4 6-10 16,0-3 13-16,-2 2-13 16,1 2 0-16,1-1-2 15,-2 3 3-15,2 0-1 16,-2 1 0-16,-2 1-7 15,0 0 6-15,-1 0-8 0,-2 5 0 16,-3 9 2-16,0-1 2 16,-2 3 5-16,2 0 0 15,-2 5 1-15,5-1 2 16,-1 2-3-16,2 1 0 16,4 3 9-16,1 0-9 15,2-1 0-15,3 1 0 16,0-2 10-16,0-3-17 15,3 0 7-15,2-3 0 16,5-1-9-16,2-3 3 16,0 1 6-16,1-6 7 15,2 0-1-15,0-2-4 16,2-3-2-16,-3-1 0 0,2-1-1 16,-1-2 1-16,-3 0 0 15,-2 0-1-15,2-2-5 16,-5-5 5-16,3-2 1 15,-2-2 0-15,0-2 6 16,-2-1 1-16,-1-1-7 16,-2-1 2-16,-2 1 4 15,-1-2 1-15,0 2-6 16,-1 1 0-16,-7 1 18 16,-4 2-7-16,0 5-2 15,-2 0-10-15,-3 5 0 16,0 1-9-16,-2 0-18 15,0 7-30-15,-1 4-16 0,0 8-62 16,5-2-73 0,5-4-126-16</inkml:trace>
  <inkml:trace contextRef="#ctx0" brushRef="#br0" timeOffset="66712.7">717 5363 327 0,'0'0'85'0,"0"0"0"16,0 0 71-16,0 0-27 16,0 0-24-16,0 0-21 15,74 22 4-15,-54-7-16 16,1 6-21-16,-3 2-3 15,-1 1-35-15,-4 4 10 16,-2 0-10-16,-3 2-13 0,-7-1 20 16,-1 1-19-16,0 0 12 15,-1-2 8-15,-7-1-21 16,-4-2 8-16,0-2-8 16,-1-1 2-16,1-3-4 15,-2-2-2-15,3-3-19 16,-1 0-39-16,2-3-60 15,0-2-76-15,5-2-141 0</inkml:trace>
  <inkml:trace contextRef="#ctx0" brushRef="#br0" timeOffset="97879.84">1848 5481 175 0,'0'0'261'16,"0"0"-144"-16,0 0-3 15,0 0-15-15,0 0-22 16,0 0-28-16,0 1-19 16,0-1 22-16,0 0-5 15,0 0 9-15,0 0 8 0,0 0-12 16,0 0 7-16,0 0-8 16,4 2-24-16,3-2 31 15,1 0-14-15,8 1-11 16,1-1 15-16,1 0-19 15,5 0-3-15,-1 0-14 16,0 0-12-16,4 0 8 16,-3 0-8-16,-2 0 0 15,0 0 3-15,-4 0-2 16,-1 0-1-16,0 0 0 0,-5 0 0 16,0 0 0-1,0 0 0-15,-5 0-13 0,-1 0 4 16,-2 0-19-16,0 0 4 15,-3 0-17-15,0 0-20 16,0 0-4-16,0 0-66 16,0 0-31-16,0 0-49 15,0 0-86-15,0 0-110 0</inkml:trace>
  <inkml:trace contextRef="#ctx0" brushRef="#br0" timeOffset="98291.9">2083 5495 593 0,'0'0'179'15,"0"0"-84"-15,0 0 63 16,0 0-63-16,0 0-57 16,0 0-16-16,0 0 11 15,-6 62 10-15,4-37-5 16,0 3-2-16,-1 0 6 16,-2 0-21-16,2-2 12 15,0-2 0-15,2-1-21 0,1-2 11 16,0-4-17-16,0-3-4 15,0-3-4-15,0-3 2 16,0-2-10-16,0-4-9 16,0-2-32-16,0 0 0 15,0 0-38-15,0 0-37 16,0 0-12-16,0 0-84 16,0-2-84-16</inkml:trace>
  <inkml:trace contextRef="#ctx0" brushRef="#br0" timeOffset="98714.76">1840 5891 555 0,'0'0'140'16,"0"0"-16"-16,0 0 32 0,0 0-49 15,0 0-55 1,0 0 0-16,0 0 34 0,34 3-37 15,-20-2 2-15,5 0 0 16,1-1-28-16,0 0 15 16,5 0-24-16,-1 0-14 15,-2 0 3-15,4 0-3 16,-5 0-12-16,-1 0-5 16,-4 0-23-16,-1-1-3 15,-5-1-28-15,-2 0-36 16,-3-1-8-16,3-1-68 15,-1 0-56-15,-1-1-120 0</inkml:trace>
  <inkml:trace contextRef="#ctx0" brushRef="#br0" timeOffset="99712.56">2342 5641 476 0,'0'0'271'0,"0"0"-202"16,0 0-28-16,0 0 41 16,0 0-41-16,0 0-20 15,0 0 13-15,2 94-23 16,-1-68 6-16,0 0-14 15,2-3 3-15,-2-3-4 16,-1-1-2-16,1-5 0 16,-1-5-6-16,2-1 6 15,-2-6 0-15,1 0 0 16,-1-2-21-16,3 0 20 0,-2 0 1 16,0-9-8-16,5-3 1 15,-2-6 7-15,4-6 0 16,2-3 0-16,0-1 1 15,1 4 7-15,-3 1-8 16,3 3 0-16,-2 5 3 16,1 2-3-16,-2 5 11 15,-1 2 5-15,1 2-16 16,-1 2 15-16,0 2-15 16,0 0-3-16,-2 0 3 15,1 3 0-15,1 7 16 16,-2 4-3-16,0 0-12 15,-2 4 11-15,-2 1-12 16,1-2 0-16,-2 3 3 0,0-1-2 16,0-5-1-16,0-1 0 15,0-4 1-15,0-1 5 16,0-2-6-16,0-5-9 16,0-1 8-16,0 0-23 15,0 0 19-15,0 0 4 16,4-8 2-16,2-8 7 15,3-5-8-15,4-4 0 16,0-2-1-16,1 0 1 16,-3 3 0-16,-2 4 0 15,0 5 6-15,-2 3-1 16,-1 6-5-16,-4 0 0 0,1 6 18 16,-2 0-17-1,1 0 13-15,-1 0-12 16,0 0 5-16,2 2 15 15,1 8 1-15,-1 5 7 0,1 2 9 16,0 3-37-16,-1 3 14 16,0 3-6-16,-3 0-9 15,1 2 7-15,-1-5-8 16,0 1 0-16,0-3-2 16,1-1-8-16,-1-4 4 15,0-2-10-15,0-3-24 16,2-2-4-16,-2-2-47 0,3-3-66 15,-1-3-115-15,1-1-351 16</inkml:trace>
  <inkml:trace contextRef="#ctx0" brushRef="#br0" timeOffset="100540.87">2809 5706 123 0,'0'0'557'0,"0"0"-517"16,0 0-23 0,0 0 64-16,0 0-30 0,-31 85-40 15,29-62 20-15,2-1-15 16,0-2-15-16,0-2 17 15,0-1-17-15,0-4-1 16,8-2 2-16,0-2 6 16,0-2 8-16,4-3-16 15,3-3 10-15,-1-1 1 16,4 0-11-16,-1-2 0 16,0-10-1-16,0-3-13 15,-5-5 14-15,1-1-15 16,-4 0 6-16,-2-3 9 15,-5 1 0-15,-2 1 18 16,0-1 0-16,0 3-5 16,-4 2 29-16,-7 4-6 15,-2 1 1-15,-1 4 4 0,-3 3-28 16,-1 2 9-16,-2 4-22 16,-1 0 0-16,1 2-9 15,-1 13 9-15,3 5 0 16,2 3-7-16,2 2 10 15,5 2-4-15,2 0 1 16,4-3-4-16,3 1-3 16,0-4-4-16,6-3-12 15,6 0 7-15,2-7-17 16,3-1 20-16,0-6-1 16,-1-2-3-16,3-2 16 0,-2 0-13 15,1-6-9-15,-5-7-6 16,2-2-16-16,-4-5 4 15,-3-1-14 1,-1-2 10-16,-5-1 33 0,1-1-8 16,-3 1 20-16,0 3 3 15,0 1 0-15,0 7 19 16,0 3 8-16,0 7-3 16,0 2 17-16,0 1-10 15,0 0-13-15,0 4-19 16,0 7 6-16,3 4 38 15,2 3-3-15,0 2-9 0,1 1 0 16,2-2-25 0,-2 1-3-16,2-1 14 0,3-4-19 15,-1-1-1-15,-2-1-6 16,-1-2-33-16,1-6-16 16,-1 3-56-16,0-5-71 15,-3-1-111-15</inkml:trace>
  <inkml:trace contextRef="#ctx0" brushRef="#br0" timeOffset="100829.62">3096 5699 576 0,'0'0'113'0,"0"0"-67"16,0 0 119-16,0 0-31 16,0 0-76-16,70 53 6 15,-45-39-17-15,1 1-21 16,1 0-13-16,-3-2-13 16,-1-1-23-16,-5-3-14 15,-3 0-36-15,-5-2-5 16,-5-2-56-16,-4-5-51 15,-1 0-76-15,0 0-149 0</inkml:trace>
  <inkml:trace contextRef="#ctx0" brushRef="#br0" timeOffset="101123.13">3328 5667 538 0,'0'0'123'16,"0"0"-68"-16,0 0 65 16,0 0-48-16,0 0-48 0,0 0 28 15,-70 86-17 1,54-63-15-16,-2-1 1 15,1-1-21-15,1-1-6 16,2-2 4-16,5-1-47 16,-4-3-10-16,8 0-64 0,0-5-73 15,5-4-101-15</inkml:trace>
  <inkml:trace contextRef="#ctx0" brushRef="#br0" timeOffset="101465.22">3697 5631 337 0,'0'0'215'0,"0"0"-136"16,0 0 70-16,0 0-2 15,0 0-82-15,0 0-23 16,0 0 1-16,70 0-28 16,-54 0 7-16,1 0-22 15,-1 0 0-15,-2 0-1 16,-2 0-32-16,-1-2-39 15,0-3-65-15,-3 1-112 0,-3 0-256 16</inkml:trace>
  <inkml:trace contextRef="#ctx0" brushRef="#br0" timeOffset="101750.46">3730 5772 580 0,'0'0'177'0,"0"0"-109"16,0 0 56-16,0 0 5 16,0 0-71-16,0 0 0 0,0 0 10 15,53 4-41-15,-32-3 1 16,1 0-21-16,-3 0 2 15,-1 1-18-15,-4-1 3 16,-4-1-46-16,-3 3-10 16,-1-3-42-1,-2 0-48-15,-4 0-125 0</inkml:trace>
  <inkml:trace contextRef="#ctx0" brushRef="#br0" timeOffset="104922.34">4350 5561 317 0,'0'0'214'16,"0"0"-145"-16,0 0 51 16,0 0 2-16,0 0-62 15,0 0-30-15,0-3 32 16,0 3-8-16,0 0-10 15,0 0 13-15,0 0-31 16,0 0 3-16,0 0-5 0,0 0-24 16,0 3 9-16,-2 7-8 15,-3 5 2-15,-1 5 32 16,0 3-34-16,0 5 12 16,0-1-10-16,2-1 6 15,1-1-9 1,3-1 0-16,0-2-2 0,0-1-8 15,0-2-1-15,6-5-13 16,1-2 11-16,3-2-26 16,-3-3 23-16,3-3-17 15,0-1 3-15,4-3 30 16,-1 0-15-16,0-3 15 16,2-8 0-16,-5-3-9 15,0-4 8-15,-3-2 1 0,0-3-3 16,-3 1-3-1,-1 1-1-15,-1 1 7 0,-2 3 1 16,0 3 7-16,0 4 1 16,0 5 1-16,0 1-8 15,0 4 25-15,0 0-27 16,0 0-11-16,0 0-1 16,0 2-34-16,0 9 46 15,0 5-1-15,0 5 1 16,0 2 16-16,0 1-16 15,2-1 0-15,6 2 0 0,0-4 7 16,6 0-6-16,-1-3-1 16,1-1-2-16,3-3-8 15,-2-3 10-15,1-3 0 16,-3-5 0-16,1 1 1 16,-3-4 6-16,0 0 2 15,0-7 7-15,-2-10 17 16,1-3-12-16,-4-5 5 15,2-7 4-15,-6-2-27 16,-2-1 19-16,0-2-15 16,0 1-7-16,0 5 7 15,-8 3-7-15,0 5 0 16,-2 6-21-16,3 5-21 16,3 3 9-16,-2 6-49 15,5 1-90-15,0 2-97 0</inkml:trace>
  <inkml:trace contextRef="#ctx0" brushRef="#br0" timeOffset="107281.54">5056 5427 352 0,'0'0'170'0,"0"0"-94"16,0 0 106-16,0 0-36 0,0 0-71 16,0 0 6-1,0 0-21-15,-2-2-10 0,-1 2-1 16,-2 0-38-16,-4 0 0 16,-2 7-11-16,-3 6 7 15,-3 5 3-15,-2 3-10 16,2 5 0-16,0 2-1 15,2 4-1-15,2 0 2 16,4 1 0-16,6-1 7 16,3 0-11-16,0-1 4 15,1-1-13-15,10-3 13 16,3-2-23-16,0-2 10 16,3-4 3-16,0-2 0 0,2-6 4 15,-1-2 6 1,3-5 0-16,-4-3-1 0,3-1 8 15,-1 0-1-15,-1-8 10 16,0-6-8-16,0-4 24 16,-2-6-20-16,1-3-11 15,-1-4 16-15,-1-2-17 16,-5-2-1-16,-1 0 1 16,-3 2-2-16,-5 2 2 15,-1-25 1 1,-5 34 3-16,-6 2-2 15,1 3-1-15,-5 4-1 16,-1 2-9-16,-1 4 8 16,-2 2-17-16,-3 5-15 0,0 0-38 15,2 1-62 1,-3 14-10-16,2 13-26 0,5-1-104 16,3-2-70-16</inkml:trace>
  <inkml:trace contextRef="#ctx0" brushRef="#br0" timeOffset="107571.74">5028 5732 378 0,'0'0'293'0,"0"0"-214"0,0 0 46 16,0 0-16-16,0 0-81 15,0 0-22-15,0 0 18 16,65-42-24-16,-48 40 0 16,-1 2-1-16,-4 0-3 15,3 0 4-15,-1 11-2 16,-4 2-17-16,0 2 19 16,0 2-24-16,1 0-2 15,-5 0-6-15,6 1-46 16,-3 5-48-16,-1-4-57 15,-2-5-146-15</inkml:trace>
  <inkml:trace contextRef="#ctx0" brushRef="#br0" timeOffset="110706.29">5589 5682 188 0,'0'0'295'16,"0"0"-214"-16,0 0 12 15,0 0-4-15,0 0-60 16,0 0-16-16,0 0 32 16,48 0-18-16,-31 0-7 15,-2 0 11-15,0 0-18 16,2-2 8-16,-1 1-9 16,-1 0-11-16,0 0-2 15,0-1 1-15,1 1-36 16,-2 1-23-16,-3-1-61 15,0-1-73-15,-6 2-161 0</inkml:trace>
  <inkml:trace contextRef="#ctx0" brushRef="#br0" timeOffset="111065.34">5637 5816 599 0,'0'0'169'0,"0"0"-115"16,0 0 83-16,0 0-94 0,0 0-37 16,0 0 20-16,0 0-1 15,48 0 8-15,-30 0-14 16,-2 0-18-16,0 0 20 16,-1 0-21-16,-5 0-24 15,2 0-33-15,2 0-96 16,-6 0-89-16,-1 0-289 0</inkml:trace>
  <inkml:trace contextRef="#ctx0" brushRef="#br0" timeOffset="120412.49">6428 5282 747 0,'0'0'62'15,"0"0"17"-15,0 0 63 16,0 0-67-16,0 0-53 16,0 0-22-16,0 9 25 0,0 2 12 15,0 5 18-15,0 4 32 16,0 2-32-16,-2 4-8 16,-2 0 9-16,1 1-28 15,-3 0 16-15,3-1-12 16,-2-2-16-16,2-2 17 15,1-2-33-15,-2-4 9 16,2 1-9-16,2-4 7 16,0-2-18-16,-1-2 9 15,1-2-34-15,0 0-4 16,0-2-53-16,0-2-24 16,-4-3-87-16,4 0-162 15,-2 0-349-15</inkml:trace>
  <inkml:trace contextRef="#ctx0" brushRef="#br0" timeOffset="120932.61">6163 5739 561 0,'0'0'192'16,"0"0"-140"-16,0 0 62 15,0 0-44-15,0 0 9 16,0 0 11-16,88 0-18 16,-50 0 7-16,4 0-36 15,4 0-24-15,-2 0-5 16,2 0-6-16,-2 0-7 15,-3 0-1-15,-4 0 2 16,-4 0-8-16,-4 0 6 0,-9 0-13 16,-4 0 12-1,-7 0-23-15,-1 0 9 0,-5 0-2 16,-3 0-24-16,2 0 6 16,-2-2-57-16,0 0-54 15,-2 0-52-15,-5 1-386 0</inkml:trace>
  <inkml:trace contextRef="#ctx0" brushRef="#br0" timeOffset="121834.23">6180 6029 484 0,'0'0'193'15,"0"0"-118"-15,0 0 76 16,0 0-52-16,0 0-61 16,0 0 8-16,0 0 8 15,0 66 28 1,0-37-17-16,0 3-20 0,0 3 5 15,-1-1-37-15,-2-1-6 16,-1 0 8-16,1-3-14 16,3-3 13-16,-1-1-14 15,0-4 0-15,1-4-3 16,0-2 3-16,0-6 0 16,0-3 0-16,0-2-11 15,0-5 11-15,0 0-12 16,0 0 2-16,0 0 1 0,0 0 6 15,0-2-5-15,0-10-2 16,0-7-27-16,0-7 21 16,4-3-27-1,2-5 15-15,-1-3 28 0,2-1-29 16,-1 3 9-16,2 0 19 16,-2 3 2-16,-2 4 2 15,2 5 6-15,-2 0-9 16,0 4 25-16,-2 2-24 15,-1 5 10-15,5 1-11 0,-4 2 11 16,2 2-8-16,-2 2-3 16,2-1 0-16,0 3-10 15,1 1 10-15,0-2 0 16,1 2-1-16,1 1 2 16,4 0 5-16,1 1 4 15,5-1-9-15,4-1 29 16,3-1-29-16,3 0 19 15,6 0 4-15,0-2-24 16,1 1 23-16,-2-2-20 16,-3 2 4-16,-6 1-4 15,-5-1-3-15,-5 3 0 16,-4-2 0-16,-6 1 1 16,-2 2-4-16,2 0 3 15,-3 0-17-15,0 0 10 0,0 0-47 16,0 0-23-1,0 0-41-15,0 0-89 0,-3 0-134 0</inkml:trace>
  <inkml:trace contextRef="#ctx0" brushRef="#br0" timeOffset="123957.73">6426 6140 358 0,'0'0'101'0,"0"0"34"15,0 0 25-15,0 0-74 16,0 0-29-16,0 0-33 16,0 0 4-16,0 0 8 15,0 0-6-15,0 6 12 16,0 10 6-16,0 4 13 15,-7 7 18-15,-1 2-44 16,-3 2 4-16,-2 0-5 0,3 1-27 16,-1-4 15-16,1-3-14 15,2-3-8-15,4-6 4 16,1-1-4-16,1-7 0 16,2-2 0-16,0-4-17 15,0 1 16-15,5-1-8 16,6-2 9-16,3 0-2 15,4 0 9-15,2 0-4 16,1-5 3-16,-1 0 3 16,-1-1-3-16,-1 3-6 15,-7 2 0-15,-3 0-10 16,0 1 10-16,-5 0-7 16,-1 0-1-16,-1 0-21 15,0 0 13-15,0 0-27 16,2 0-22-16,0 0-13 0,1 0-87 15,2 0-95-15,-5 0-156 16</inkml:trace>
  <inkml:trace contextRef="#ctx0" brushRef="#br0" timeOffset="124493.43">6864 6102 453 0,'0'0'82'0,"0"0"-4"16,0 0 128-16,0 0-73 16,0 0-48-16,0 0-9 15,0 0-29-15,-66-20-16 16,46 20-16-16,0 4-14 0,-4 9 12 16,-1 4-13-1,0 5 7-15,0 3 13 0,5 4-20 16,3 0 23-16,6-1-23 15,2 1 9-15,9-3-18 16,0-2 9-16,0 1-9 16,6-4 8-16,5-3-30 15,6-3 31-15,2-3-1 16,4-2 1-16,1-3-1 16,2-4 1-16,1-1 0 15,-4-2-2-15,-1 0 2 16,-5 0-1-16,-4 0 1 15,-3 0-34-15,-3 0 18 0,-3 0-39 16,-3-1-21 0,2-3-51-16,-3 0-89 15,3 1-123-15</inkml:trace>
  <inkml:trace contextRef="#ctx0" brushRef="#br0" timeOffset="126115.11">7246 5468 605 0,'0'0'91'0,"0"0"20"16,0 0 56-16,0 0-90 15,0 0-55-15,0 0 12 16,0 0-34-16,-41 0 6 16,29 13 0-16,-2 5-5 15,-1 4 14-15,1 4-1 16,1 1-12-16,3 3 25 15,2 1-18-15,2-3-8 16,4-1 6-16,2-4-7 16,0-1-1-16,2 0-11 0,7-3-10 15,5-3 21-15,0 0-23 16,4-5 8-16,2-1 16 16,3-4-15-16,3-5 15 15,1-1-1-15,2 0 1 16,-1-8 6-16,3-8-6 15,-3-2 0-15,-1-4-1 16,-4-4 1-16,-4 1 0 16,-4-4 1-16,-7 1 5 15,-4 0 20-15,-4-1-4 16,0 4 21-16,-9 0 18 16,-7 0-23-16,-6 3 17 15,0 4-23-15,-3 1-11 0,-1 5-2 16,1 1-19-1,3 5-13-15,-1 4-11 0,4 2-74 16,2 0-33-16,-4 8-86 16,5 6-156-16</inkml:trace>
  <inkml:trace contextRef="#ctx0" brushRef="#br0" timeOffset="126451.23">7244 5692 700 0,'0'0'116'0,"0"0"-29"16,0 0 61-16,0 0-91 15,0 0-21-15,0 0-24 16,0 0 2-16,75-21-7 15,-60 18-1-15,-2 3-7 16,0 0 1-16,-4 1-17 16,-1 9 16-16,1 4 2 15,-1 3-1-15,-4-1 3 16,3 2 4-16,-1-1-4 16,1-1-3-16,-2-1-16 0,2 0 7 15,1-4-44 1,-1-1-53-16,5 0-67 15,-2-5-138-15,-1-2-199 0</inkml:trace>
  <inkml:trace contextRef="#ctx0" brushRef="#br0" timeOffset="126809.25">7803 5582 16 0,'0'0'778'15,"0"0"-717"-15,0 0 17 16,0 0 49-16,0 0-105 16,0 0-16-16,0 0 13 15,56-1-18-15,-35 1 8 16,-1 0-9-16,0 0-20 16,-2-2 1-16,-1 2-46 15,-4-1-36-15,0 0-27 16,-4-2-95-16,-3 0-139 0</inkml:trace>
  <inkml:trace contextRef="#ctx0" brushRef="#br0" timeOffset="127101.75">7771 5739 591 0,'0'0'124'0,"0"0"-37"15,0 0 83 1,0 0-86-16,0 0-48 0,0 0-30 16,0 0 29-16,47 0-2 15,-28 0-24-15,3 0 10 16,-3 0-19-16,-3 0-20 15,0 0-12-15,-6 0-68 16,-1-2-73-16,-2 0-86 16,-3 0-304-16</inkml:trace>
  <inkml:trace contextRef="#ctx0" brushRef="#br0" timeOffset="135620.23">9091 5177 424 0,'0'0'78'16,"0"0"56"-16,0 0 28 16,0 0-62-16,0 0-34 15,-14-3 24-15,9 3-31 16,-4 0-33-16,-1 0 3 15,-5 0-20-15,-3 0 2 16,1 0 10-16,-2 3-20 16,-1 5 20-16,1 1-10 15,2 1-10-15,2 3 6 16,3-1-7-16,0 2 0 16,3 3-1-16,1-1 3 15,4 4-1-15,-1 0-1 0,3-1 1 16,2 4 4-16,0-2-5 15,0 2 0-15,0-4-1 16,7 1-4-16,2 0 4 16,1-4 0-16,2 2-16 15,2-4 17 1,2-2-14-16,0-2 12 0,0-1 2 16,0-6-17-16,-1 1 16 15,-1-4 1-15,-1 0 0 16,0 0 0-16,0-5 6 15,0-5-6-15,-2-1 1 16,-3-1-1-16,0-1 13 16,-4-1-11-16,0 0 5 15,-3 0 22-15,-1 1-28 16,0-1 12-16,0 1 4 0,0 1-11 16,-5 0 17-16,-4 2-22 15,-2 1-1-15,-5 4 0 16,-3-3-3-16,-3 5-17 15,0 1-16-15,-1 2-34 16,1 0 2-16,3 5-59 16,-2 12-59-16,9-3-73 15,1-1-269-15</inkml:trace>
  <inkml:trace contextRef="#ctx0" brushRef="#br0" timeOffset="136785.67">9329 5284 563 0,'0'0'88'0,"0"0"81"15,0 0-10-15,0 0-98 16,0 0-29-16,0 0-31 0,0 0 12 16,3 3 7-16,8 9 1 15,1-1 25-15,4 3-11 16,1 1-14-16,2 3 8 15,0-4-21-15,0 4 5 16,-2-3-13-16,-1-1-12 16,-3 0 11-16,-1-5-47 15,-4 2-14-15,0-4-21 16,-5-1-51-16,-2 3-15 16,-1-4-78-16,0-2-109 0</inkml:trace>
  <inkml:trace contextRef="#ctx0" brushRef="#br0" timeOffset="137069.91">9506 5284 542 0,'0'0'96'0,"0"0"-13"16,0 0 6-16,0 0-43 16,0 0-31-16,0 0 25 15,0 0 22-15,-77 71-40 16,57-53-2-16,-1 0-20 16,2-2 2-16,1 0-4 15,3-4-27-15,3 1-31 0,2-2-44 16,3-2-103-1,4-1-104-15</inkml:trace>
  <inkml:trace contextRef="#ctx0" brushRef="#br0" timeOffset="137415.99">9632 5266 535 0,'0'0'190'0,"0"0"-125"16,0 0 64-16,0 0-29 16,0 0-100-16,0 0 1 15,0 0 8-15,0 28 18 16,0-9 18-16,0 2-10 15,2 0-19-15,-2-1 11 16,1 0-27-16,-1-2 1 16,2 1-1-16,-2-5-8 15,1 1-5-15,0-2-24 16,1-2-34-16,0-3-46 16,0-1-77-16,2-3-38 15,-1-4-85-15</inkml:trace>
  <inkml:trace contextRef="#ctx0" brushRef="#br0" timeOffset="137885.9">9788 5283 185 0,'0'0'212'16,"0"0"-195"-16,0 0 54 15,0 0 39-15,0 0-44 16,0 0-13-16,5 76-4 0,-3-55-8 16,4 1 9-1,-1-1-9-15,2-3-15 16,2 0 10-16,3-2-16 16,-2-3 2-16,2-3-3 0,2-4-6 15,1 0 17 1,-1-5 0-16,0-1 4 0,2 0 24 15,0-1-24-15,0-10 5 16,1-3 8-16,-2-5-24 16,-1-1 18-16,-1-3-20 15,-5-3-12-15,-2 0 20 16,-3 1-26-16,-3-1 16 16,0 2 3-16,0 2-22 15,-6 4 29-15,-5 3-26 0,-2 1-3 16,-1 4-6-16,-5 0-26 15,-1 4 13-15,-3 2-16 16,0 3-37 0,0 1-7-16,1 0-63 0,2 2-31 15,6 7-81-15,1 0-278 0</inkml:trace>
  <inkml:trace contextRef="#ctx0" brushRef="#br0" timeOffset="138379.1">10064 5042 652 0,'0'0'75'15,"0"0"-47"-15,0 0 74 16,0 0-14-16,87-6-47 16,-59 6-17-16,3-1 3 15,-5 1-26-15,-4-2-2 16,-2 1-16-16,-5-2-40 16,-4 1-11-16,-4 0-23 15,-4-5 6-15,-2 2-9 16,-1-3-40-16,0-1 3 15,-3 1 17-15,-6 1 58 16,0 0 12-16,0 3 44 16,-2 2 32-16,6 2 17 0,-1 0 7 15,2 0 6-15,1 2-18 16,0 9 8-16,2 4 69 16,-3 5-26-16,1 4 0 15,3 2-1-15,0-2-32 16,0-1-8-16,0-1-25 15,0-3-21-15,0-3 12 16,6-1-20-16,-4-2-15 0,1-3-8 16,0 0-59-1,0-3-71-15,-2-4-143 0</inkml:trace>
  <inkml:trace contextRef="#ctx0" brushRef="#br0" timeOffset="138570.57">10190 5165 204 0,'0'0'398'0,"0"0"-297"16,0 0 45-16,0 0-61 16,0 0-26-16,0 0-14 15,0 0-45-15,80 2 0 16,-57-2-136-16,-5 0-212 0</inkml:trace>
  <inkml:trace contextRef="#ctx0" brushRef="#br0" timeOffset="139065.26">10673 5216 548 0,'0'0'88'0,"0"0"110"15,0 0-37-15,0 0-59 16,0 0-35-16,0 0-6 16,-74-29-35-16,55 29-26 15,0 0 13-15,-5 6-12 16,-2 8-1-16,2 3 7 16,0 2-1-16,1 2 4 15,5 2-10-15,6-1 0 16,4 0 9-16,3 0-9 15,4 0-2-15,1-1 1 16,0-1 1-16,8-2 0 16,6 0 0-16,1-2 0 15,3-3 13-15,2-2-11 0,5-3 6 16,1-4 17 0,2-2-24-16,2-2 12 0,0 0-13 15,-1 0-79-15,1-13-44 16,-8 2-120-16,-7 0-140 0</inkml:trace>
  <inkml:trace contextRef="#ctx0" brushRef="#br0" timeOffset="140332.23">8771 5796 2 0,'0'0'378'0,"0"0"-280"16,0 0 10-1,0 0-4-15,0 0-31 0,0 0-3 16,0 0-2-16,59 0-31 15,-45 0-14-15,3 0 8 16,4 0-31-16,1 0 12 16,4 0-11-16,5 0 8 15,5-2 5-15,3 0-5 16,2 1 1-16,4-2 23 16,2 2-27-16,1-1 14 15,-2-1-5-15,1 0-14 16,0 2 11-16,-3 0-12 15,-2 0-10-15,-3-1 9 16,1 0-11-16,1 1 12 0,0 0 0 16,2-1 1-16,4 0 0 15,-2 2-1-15,3-1 0 16,0-1-1-16,-4 0 6 16,1 1-5-16,-1 1 0 15,-3-1 1-15,-3 1-8 16,0 0 7-16,-3-2 0 15,-1 2-6-15,-1-2 8 16,0 1-2-16,0 1 0 16,-1-1 0-16,1 1 2 15,0-1-2-15,0 1 0 16,1-2-2-16,1 1 7 16,-1-2-5-16,0 3 0 0,-2-2 1 15,1 1 3-15,-3 1-4 16,-1-1 0-16,-5 0-2 15,-3-1 8-15,-4 0-6 16,-4 2 0-16,-4-2 0 16,-3 2 15-16,-5 0-15 15,-1 0 11-15,0 0-3 16,0 0 0-16,0 0-9 16,0 0 1-16,1 0-1 15,-1 0-9-15,0 0 0 16,0 0-12-16,0 0-19 15,0 0-66-15,0 0-53 16,0 0-150-16</inkml:trace>
  <inkml:trace contextRef="#ctx0" brushRef="#br0" timeOffset="143865.4">8859 6274 166 0,'0'0'247'0,"0"0"-168"0,0 0 90 15,0 0-36-15,0 0-77 16,0 0 12 0,0 0-13-16,0-3-16 0,0 3 22 15,0 0-14-15,0 0 8 16,0 0 8-16,0 0-20 15,0 0 11-15,0 0-30 16,0 8-24-16,-3 4 22 16,3 6-13-16,0 5 11 15,0 2 2-15,0 3-21 16,0 1 12-16,0 3-13 16,0-1 0-16,4-2 1 0,-1-2-1 15,0 0 0-15,0-5 0 16,0 0 9-16,0-5-10 15,0-3 1-15,-1-5-5 16,0-1-2-16,1-4 0 16,-2-1-3-1,0-3 8-15,1 0-21 0,-2 0 23 16,0 0-1-16,0 0-6 16,3 0-2-16,-2-3 5 15,1-7 2-15,2-4 2 16,2-7-22-16,1-6 7 15,1-4-6-15,2-6-7 0,0-4 8 16,-1-2-11 0,1-3 7-16,1 3 12 0,-4 2 12 15,-2 3 0-15,-1 2 0 16,-3 5 10-16,-1 2 14 16,0 4-14-16,0 7 14 15,0 7 1-15,0 3-9 16,0 4 10-16,0 1-21 15,0 3-4-15,0 0-2 16,0 0-2-16,0 0 3 16,0 0-1-16,0 0-13 15,0 0 11-15,0 0-1 16,3 0 1-16,2 3 1 16,-1-1 4-16,4 2 2 15,0-1 9-15,3 2-13 0,1-3 22 16,5 1-16-16,2 0-6 15,6-2 20-15,2 1-18 16,0-2-2-16,7 0 12 16,-1 0-11-16,2 0 8 15,-1 2-9-15,2-2 0 16,0 2-7-16,2-1 8 16,2 1-1-16,3-2 0 15,4 1 2-15,2-1 2 16,5 0-4-16,1 1 0 15,4-1 10-15,0 2-10 16,-1 0 8-16,0-2-8 16,-1 0 7-16,-5 1-6 15,-1-1-1-15,-3 0 0 0,0 0-1 16,-5 0 1-16,0 0 0 16,-1 0 6-16,-2-3-5 15,-4 0 20-15,-1 0-21 16,-3 0 0-16,-6 3 2 15,-2-4-1-15,-4 1-1 16,-7 2 0-16,-4-2 6 16,-4 2 1-16,0 1-6 15,-5 0-1-15,2 0 14 16,-2 0-12-16,0 0 5 16,0 0-7-16,0 0-2 15,0 0-8-15,0 0 1 16,0 0-15-16,0 0 8 15,0 0-29-15,0 0-6 0,0 0-40 16,0 0-63 0,-8 0-83-16,-4 0-538 0</inkml:trace>
  <inkml:trace contextRef="#ctx0" brushRef="#br0" timeOffset="148198.12">9288 6350 447 0,'0'0'122'0,"0"0"18"15,0 0 27-15,0 0-64 16,0 0-38-16,0 0 17 16,0 0-41-16,-8-4-21 15,4 4 3-15,-6 0-10 16,0 0 7-16,-2 0-20 15,-2 4 2-15,1 6-4 16,-2 4 2-16,2 3 0 16,2 1 0-16,3 2 8 15,3 1-9-15,1 0 1 16,4 1 0-16,0-2-9 0,0 0 9 16,0 0-2-16,0-2 1 15,4-1-21-15,4-3 20 16,0 1-19-16,0-4-7 15,5-1 28-15,-4-4-23 16,3 0 15-16,1-3 8 16,2-3-1-16,0 0 0 15,3 0 1-15,0-9-13 16,-2-3 13-16,-2-2-16 16,1-2 11-16,0-2 4 15,-4-2 2-15,1-1 8 16,-6 2-9-16,-1-1 0 15,-2 1 25-15,-1 1-4 16,-2 1 16-16,0-1 8 0,-2 4-16 16,-6-1 15-16,-3 3-20 15,-1 0-23-15,-5 4-1 16,1 3-20-16,-1 0-2 16,-3 4-5-16,3 1-30 15,1 0 15-15,2 1-49 16,0 17-49-16,5-1-72 15,1-3-125-15</inkml:trace>
  <inkml:trace contextRef="#ctx0" brushRef="#br0" timeOffset="148425.56">9539 6584 717 0,'0'0'208'0,"0"0"-123"15,0 0 102-15,0 0-99 16,0 0-82-16,0 0-6 16,0 0-57-16,4 1-28 15,-4-1-70-15,2 0-75 16,-2 0-120-16</inkml:trace>
  <inkml:trace contextRef="#ctx0" brushRef="#br0" timeOffset="149220.19">9728 6366 377 0,'0'0'91'0,"0"0"67"0,0 0 26 16,0 0-67-16,0 0-9 16,0 0-37-16,0 0 0 15,-42-14-29-15,30 14-34 16,-2 0 11-16,1 2-19 16,1 10-14-16,-2 4 13 15,4 4-16-15,4 1 7 16,3 3-1-16,3-1-18 15,0 0 29-15,0-1-10 16,7-2 2-16,4-3 0 16,3-1 3-16,1-5 5 15,3 1 0-15,1-4 1 16,2-5 3-16,0-3-4 0,-1 0 0 16,0 0-1-16,-1-1-1 15,-3-8 2-15,-3-2 15 16,1-2-7-16,-1-3 40 15,-4-4-29-15,1-1-6 16,-2-4 15-16,-4 2-21 16,-1-1 7-16,-3 1 1 15,0 3 2-15,-3 1 27 16,-8 3-36-16,-3 3-8 16,-1 3 0-16,-3 2-21 15,-3 4-5-15,1 4-6 16,-1 0-44-16,-1 0-3 15,-3 18-82-15,6 1-87 0,3-1-109 16</inkml:trace>
  <inkml:trace contextRef="#ctx0" brushRef="#br0" timeOffset="151524.6">9995 6326 555 0,'0'0'144'16,"0"0"-8"-16,0 0 10 16,0 0-77-16,0 0-69 15,0 0 20-15,0 0 22 16,52 0-29-16,-35 1 15 16,1 0-16-16,2 1-11 15,-4-2-2-15,-1 0-9 0,-3 0-19 16,-3 0-16-1,-1 0-44-15,-6 0 8 0,0 0-12 16,-2 0 33-16,0-3 32 16,0 2-84-16,-3-1-25 15,-4 2 77-15,-1 0-33 16,0 0 93-16,-2 4 24 16,1 9 38-16,-1 1 39 15,0 6 22-15,-2 2 17 16,3 4-55-16,3 1-24 15,1-2 5-15,4-1-33 16,-1-1-2-16,2-3-4 16,0-4-27-16,0-2 0 15,2-2-3-15,1-4-43 16,1-1-35-16,0-4-106 0,-2-1-139 16</inkml:trace>
  <inkml:trace contextRef="#ctx0" brushRef="#br0" timeOffset="151720.12">10033 6518 584 0,'0'0'117'15,"0"0"-60"-15,0 0 77 16,0 0-63-16,0 0-42 15,71 0-29-15,-34-2-65 0,-7-3-123 16,-4-1-356-16</inkml:trace>
  <inkml:trace contextRef="#ctx0" brushRef="#br0" timeOffset="152156.97">10352 6350 163 0,'0'0'514'15,"0"0"-445"-15,0 0 107 16,0 0-53-16,0 0-77 16,0 0-45-16,0 0-1 0,-37-7-8 15,27 8-24-15,0 7 19 16,1 0-28-16,2 0-28 15,6 1-10-15,1 3 5 16,0 1 18-16,1-1 15 16,11 3 28-16,2-1 13 15,3-1 0-15,1 1 17 16,3-2 16-16,-3-1 2 16,-1 2 26-16,-1-3-1 15,-6 0-6-15,-3-3 1 16,-3-2-18-16,-4-1 15 15,0 0 10-15,0-1-12 16,-1 2 15-16,-9 1-25 0,0 2-21 16,-5-4-10-1,-1 2-9-15,1-3-31 0,0 0-31 16,-1-3-77-16,-5 0-72 16,6 0-105-16</inkml:trace>
  <inkml:trace contextRef="#ctx0" brushRef="#br0" timeOffset="152403.31">10307 6346 624 0,'0'0'129'15,"0"0"-21"-15,0 0 22 16,0 0-84-16,0 0-14 16,0 0-32-16,0 0-10 15,81-25-36-15,-57 20-84 16,-6-1-104-16,-3 2-257 0</inkml:trace>
  <inkml:trace contextRef="#ctx0" brushRef="#br0" timeOffset="152774.84">10601 6277 481 0,'0'0'69'0,"0"0"7"16,0 0 54-16,0 0-37 16,0 0-10-16,0 0-3 15,-16 89-14-15,11-67-8 0,4-3-35 16,-2 1 14-16,0-1-24 15,3-2-12-15,0-3-2 16,0 0-1-16,0-3-15 16,0 0-14-16,0-3-44 15,0-2-9-15,0 0-54 16,0-1-57-16,0-2-69 16,0-3-87-16</inkml:trace>
  <inkml:trace contextRef="#ctx0" brushRef="#br0" timeOffset="153121.51">10710 6295 522 0,'0'0'123'0,"0"0"-9"16,0 0 50-16,0 0-86 15,0 0-49-15,0 0-7 16,0 0 23-16,0 46 2 16,0-23-12-16,0 2 27 15,-1 0-22-15,-1 2-27 16,1-1 16-16,1 0-28 16,-2-4 9-16,2 1-9 15,0-4 8-15,0-1-12 16,0-2 3-16,0-3-28 0,0-4 5 15,0-1-38-15,-1-5-20 16,1 2-50 0,-5-5-102-16,2 0-80 0,-4 0-158 0</inkml:trace>
  <inkml:trace contextRef="#ctx0" brushRef="#br0" timeOffset="153370.43">10556 6438 411 0,'0'0'93'0,"0"0"-59"15,0 0 102-15,0 0-71 16,0 0-38-16,0 0-26 15,83-18 5-15,-65 17-6 16,1 0-14-16,3-3-24 16,-5 3-124-16,-3-2-204 0</inkml:trace>
  <inkml:trace contextRef="#ctx0" brushRef="#br0" timeOffset="153603.81">10908 6463 995 0,'0'0'130'0,"0"0"54"15,0 0-74-15,0 0-110 16,0 0-75-16,0 0-103 16,0 0-362-16</inkml:trace>
  <inkml:trace contextRef="#ctx0" brushRef="#br0" timeOffset="156368.49">11253 6328 25 0,'0'0'73'0,"0"0"-31"16,0 0-6-16,0 0-24 15,0 0-4-15,0 0 4 16,0-4 2-16,0 1 22 15,0 3 6-15,0-4 25 16,0 1 15-16,0 0-20 16,0 1 11-16,0-1 11 15,0 1-10-15,0 2 43 16,0-1 1-16,0 1-25 16,0 0 24-16,0 0-32 0,0 0-14 15,0 0-8-15,0 0-33 16,0 0 8-16,0 0-15 15,0 3-14-15,0 2 16 16,-1 5-24-16,-2 3 5 16,1 5 35-16,1 2-27 15,1 4 11-15,0-1-24 16,0-1-1-16,0 0 6 16,0-3-6-16,0 1 0 15,0-6-1-15,0-1-22 16,0-4 13-16,1-1-19 15,0-2-23-15,0-2 10 16,2-2-41-16,-2 0-26 0,-1-1-40 16,3-1-62-16,1 0-65 15,-1 0-97-15</inkml:trace>
  <inkml:trace contextRef="#ctx0" brushRef="#br0" timeOffset="156979.99">11370 6396 532 0,'0'0'172'0,"0"0"-113"16,0 0 133-16,0 0-43 0,0 0-101 15,0 0-3 1,0 0-29-16,26-61-15 0,-17 52-2 15,3-1 1-15,0 3-2 16,-1 1 2-16,1 2-16 16,-1 2 15-16,-1 2 0 15,3 0-3-15,-2 0-5 16,2 0 9-16,-3 7 0 16,0 3 0-16,0 2 8 15,-2 3-5-15,-1-1 10 16,-2 3-12-16,-2 0 25 15,-2 1-26-15,-1 2 0 16,0-4 0-16,0 1 5 16,-1 0-5-16,-7-3 0 0,-1-1-2 15,-7-1-14-15,0-1 16 16,-3 0-14-16,-4 0-1 16,3-2-18-16,-1-2 21 15,3-3 1-15,5-1 7 16,4-3-4-16,5 0 8 15,4 0-23-15,0-4 7 16,0-4-43-16,6-3 34 16,5 3 24-16,5 0 1 15,-4 2 19-15,2 5-7 16,-1 1 24-16,-1 0 9 0,-2 0-15 16,3 6 14-1,-3 3-20-15,1-1-17 16,1 0 15-16,-2 0-22 15,0-1-1-15,-2 0-20 0,0-1-73 16,0 4-65-16,-2-1-114 16,-2-2-320-16</inkml:trace>
  <inkml:trace contextRef="#ctx0" brushRef="#br0" timeOffset="159486.65">11794 6379 474 0,'0'0'189'0,"0"0"-43"16,0 0 76-16,0 0-86 15,0 0-65-15,0 0-3 16,0 0-29-16,0 12 3 16,5-6 11-16,4 4-19 15,3 3 10-15,1-1-34 16,1 3 9-16,0-1-6 0,-1-1-12 16,1-1-2-1,-4 0-25-15,0-1-33 16,0-2 7-16,-1-1-48 15,-5-2-22-15,1 0-27 0,-2-2-46 16,0-1-17-16,-2-2-81 16</inkml:trace>
  <inkml:trace contextRef="#ctx0" brushRef="#br0" timeOffset="159736.97">11920 6404 584 0,'0'0'122'0,"0"0"-67"16,0 0 73-16,0 0-18 16,0 0-70-16,-84 71-15 15,68-55-1-15,2-2-24 16,2-1-9-16,1-2-24 15,0-2-66-15,4-1-26 16,3-5-79-16,1 0-152 0</inkml:trace>
  <inkml:trace contextRef="#ctx0" brushRef="#br0" timeOffset="160058.51">12042 6309 658 0,'0'0'161'16,"0"0"-84"-16,0 0 109 15,0 0-83-15,0 0-73 16,0 0-12-16,0 0 6 15,13 25 23-15,-8-7-23 16,0 1-6-16,-1 1 14 16,-2 1-32-16,2-1 7 15,-2 0-7-15,0 0-1 16,-1-1 1-16,1-3-21 0,-2-1-40 16,0-1-6-16,0-3-60 15,0 2-60-15,0-5-60 16,-2-2-168-16</inkml:trace>
  <inkml:trace contextRef="#ctx0" brushRef="#br0" timeOffset="160527.26">12239 6300 398 0,'0'0'43'15,"0"0"21"-15,0 0 47 16,0 0-36-16,-12 89-29 16,9-62-27-16,3 0 4 15,0 0 6-15,3-2-21 16,5-4 33-16,1-2-25 15,2-5-8-15,3 0 21 16,2-6-14-16,-1-2 21 16,4-5 10-16,-1-1-26 15,-1 0 24-15,1-3-20 0,-1-9-1 16,-1-5 24 0,-2-4-20-16,0-5 1 0,-3-1-2 15,-6-2-12-15,-1 0 37 16,-4 1-15-16,0 2-17 15,0 1 17-15,-12 3-28 16,1 4-8-16,-4 2-18 16,-2 5-56-16,-2 3 9 15,-3 6-36-15,0 2-51 16,-9 0-17-16,6 2-74 16,6 5-149-16</inkml:trace>
  <inkml:trace contextRef="#ctx0" brushRef="#br0" timeOffset="160823.47">12419 6132 738 0,'0'0'182'0,"0"0"-108"16,0 0 92-16,0 0-73 0,0 0-70 15,0 0 34 1,0 0-38-16,85-5-5 16,-67 5-14-16,-2 0-19 0,-2 0-23 15,-4 0-78-15,-2-2-58 16,-1 1-118-16,-2-1-366 0</inkml:trace>
  <inkml:trace contextRef="#ctx0" brushRef="#br0" timeOffset="161560.67">12848 6047 386 0,'0'0'85'0,"0"0"104"16,0 0 6-16,0 0-88 15,0 0-37-15,0 0-17 16,0 0-24-16,-69-39 7 0,46 38-14 15,-2 1-22-15,-1 0 17 16,0 6-16-16,3 6 8 16,4 1-9-16,3 3-6 15,6 0 0-15,7 1-15 16,3 2-18-16,0-1 20 16,13-1-33-16,4-2 17 15,8-3 19-15,1-6-39 16,2-1-21-16,1-5 27 15,-6 0-38-15,-3 0 10 16,-4-1-24-16,-3-8 34 16,-6 0 67-16,-4-2 31 0,-3-3 31 15,0 1-2-15,0 2 0 16,0 2 40-16,0 0-38 16,-4 2-3-16,2 4 22 15,1-1-35-15,1 4-7 16,-1 0-17-16,1 0-22 15,0 0 19-15,0 11-19 16,0 5 24-16,0 2 26 16,0 4-29-16,0 4 24 15,0-2-33-15,1 0-6 16,0-2-12-16,2-2-1 16,0 0-41-16,-2-3-42 0,0 5-86 15,1-6-122-15,-2-3-346 16</inkml:trace>
  <inkml:trace contextRef="#ctx0" brushRef="#br0" timeOffset="162217.91">12928 6432 403 0,'0'0'273'0,"0"0"-201"16,0 0 81-16,0 0-30 15,0 0-83-15,0 0-40 16,0 0 11-16,0 20-1 16,0-2 17-16,0-2-5 15,-3 3 18-15,3-2-38 16,0-1 5-16,0-5-4 16,0 1-3-16,0-4-3 0,0 0-24 15,0-6-8 1,0-2 22-16,0 0-16 0,3 0 10 15,-1 0 5-15,0-10-12 16,4-3 26-16,-4-5-13 16,3-4-13-1,-3-3 10-15,-1-3-20 0,-1 1 6 16,0-2 30-16,0 6 1 16,0 2 61-16,-3 6 2 15,0 4-11-15,1 6 2 16,2 1-26-16,0 3-6 15,0 0-15-15,0 1-1 16,0 0-7-16,8-2 0 16,5 1 1-16,3-1 16 0,2 2-17 15,1-3 0-15,5 2 0 16,-1 0 6-16,3-1-11 16,-1 1 5-16,-3-2-35 15,-2 2-5-15,-5-2-60 16,-5 1-24-16,-6 1-25 15,-4 0-79-15,0 1 32 16,-4 0-87-16</inkml:trace>
  <inkml:trace contextRef="#ctx0" brushRef="#br0" timeOffset="162509.66">12945 6463 401 0,'0'0'211'15,"0"0"-90"-15,0 0 68 16,0 0-64-16,0 0-104 15,0 0-5-15,0 0-4 16,36 0-12-16,-13 0 17 16,2-3-17-16,0 0-10 15,9-2-33-15,-9-1-160 16,-4 0-207-16</inkml:trace>
  <inkml:trace contextRef="#ctx0" brushRef="#br0" timeOffset="165338.65">10211 6166 18 0,'0'0'50'16,"0"0"-4"-16,0 0-13 16,0 0-14-16,0 0-18 15,0 0 2-15,0 0 27 16,68-6-8-16,-56 2 30 0,0 2 1 15,-1 0-21-15,2-1 10 16,-2 0-16-16,3 0-10 16,0 1 14-16,1-3-17 15,0 3 0-15,3-3 1 16,-3 3-13-16,3-1 38 16,-2 0-10-16,-1 0-14 15,2 1 13-15,-1 0-22 16,0-2 11-16,0 1 0 15,2 0-8-15,1-2 7 16,2 3-16-16,-1 0 0 16,4-3 2-16,-3 2-1 0,1 1-1 15,0-4 0-15,-3 3 0 16,1 1 11-16,0-4-11 16,-2 3 0-1,1-2 3-15,-1 0 5 0,3 0-8 16,-3 0 0-16,2 1 2 15,1-2 3-15,-1 0-5 16,1 2 0-16,-1-1 9 16,1 1-9-16,-1-1 0 15,1 1 0-15,-3-1 1 16,1 3 4-16,2-1-5 16,-2-1 0-16,3 1 4 15,-3 1-3-15,2-4-1 0,0 4 6 16,0-1-3-16,1-1 13 15,1-1-16-15,-4 3 0 16,3-3 4-16,-4 3-2 16,0-3-2-16,0 3 6 15,-3-1-5-15,3 0 21 16,-2 0-21-16,0 1 5 16,3 0 12-16,1 1-17 15,-1-1 14-15,0 0-15 16,3 0 6-16,-1 1-4 15,0-1 0-15,1 0-2 16,-2 2 8-16,4-2-1 16,-6 1-7-16,5 1 6 15,-5-2-6-15,2 1 22 0,1 1-11 16,-2-1 1-16,3 1 2 16,-2-2-13-16,2 2 22 15,-1-2 1-15,2 1-16 16,0 0 21-16,1 0-29 15,-3 1 1-15,1-2 12 16,-2 2-12-16,2 0 8 16,-3-1-9-16,2-2 1 15,-2 3 28-15,0 0-19 16,1-2 1-16,1 2 7 16,1 0-17-16,-1 0 10 15,2 0-11-15,0 0 0 16,-2 0 12-16,2 0-12 15,0 0 0-15,0 0 11 16,-2 0-9-16,4 0 5 0,-2 0 0 16,2 0-7-16,-1 0 11 15,0 0-11-15,-2 0 0 16,1 2-1-16,1 1 2 16,0-2-1-16,0 1 0 15,0-2 1-15,-1 1 8 16,1-1-9-16,0 1 0 15,-1 0-1-15,2-1 8 16,0 0-6-16,-1 0 9 16,0 0 5-16,-2 0 25 15,0 0-40-15,-3 0 12 0,1 0 0 16,-3 0-4 0,-3 0 0-16,-1 0-8 0,-3 0 0 15,-1 0 21-15,-3 0-20 16,2 0-1-16,-2 0 3 15,0 0 7-15,5-1-8 16,-1 1-2-16,1-1 0 16,2 1 3-16,-2-1-3 15,0 1 0-15,-3 0 12 16,0-2-10-16,-1 2 11 16,-1 0-13-16,-4 0 1 15,3 0 5-15,-3 0-6 16,2 0 0-16,1 0 0 15,-1 0 8-15,0 0-8 16,-3 0 0-16,-1-1 0 0,1 1 17 16,-1 0-10-16,0 0 9 15,0 0 6-15,0 0-22 16,0 0 16-16,0 0-16 16,0 0 0-16,0 0 22 15,0 0-22-15,0 0 7 16,0 0 3-16,0 0-1 15,0 0-6-15,0 0-3 16,0 0-11-16,5 0 5 16,3 0-1-16,2 0 7 15,0 0-1-15,7 0 10 16,1 0-9-16,5 0 0 0,1 0 0 16,4 0-6-16,2 0 7 15,-2 1-1-15,1 1 0 16,-2-2 7-16,-3 0-6 15,-3 0-1-15,-3 0 0 16,-4 0-2-16,0 0 3 16,-4 0-1-16,0 0 2 15,1 0 5-15,-1 0-5 16,-2 0-2-16,-4 0 0 16,2 0-6-16,-4 0 7 15,2 0-1-15,-3 0 1 16,-1 0 8-16,0 0 1 15,0 0-10-15,0 0 2 16,0 0 19-16,0 0-21 16,0 0 0-16,0 0 13 0,0 0-12 15,0 0 18-15,0 0-12 16,0 0-6-16,0 0 6 16,0 0-7-16,0 0 0 15,0 0-1-15,0 0-54 16,0 0 11-16,0 0-54 15,0 3-65-15,-6 2-55 16,-3-2-178-16</inkml:trace>
  <inkml:trace contextRef="#ctx0" brushRef="#br0" timeOffset="167693.16">14081 5434 658 0,'0'0'219'0,"0"0"-144"16,0 0 81-16,0 0-78 16,0 0-50-16,0 0 1 15,74 0-23-15,-48 0 21 16,-2-2-27-16,-2-1 5 16,-3 2-11-16,-4-2-32 15,-2 2-39-15,0-3-83 16,-4 1-103-16,-3 0-93 0</inkml:trace>
  <inkml:trace contextRef="#ctx0" brushRef="#br0" timeOffset="167970.68">14048 5592 715 0,'0'0'122'0,"0"0"2"15,0 0 39-15,0 0-98 16,0 0-49-16,0 0 42 16,0 0-36-16,52 0-8 15,-31 0-14-15,-2 0-5 16,-1 0-27-16,0 0-64 0,2 0-83 15,-5 0-90-15,-5 0-326 16</inkml:trace>
  <inkml:trace contextRef="#ctx0" brushRef="#br0" timeOffset="169256.84">15067 5313 643 0,'0'0'167'0,"0"0"-92"16,0 0 113-16,0 0-72 16,0 0-32-16,-70-13-45 15,56 13-16-15,-2 2-11 16,-3 9-6-16,0 3 2 16,-2 5-8-16,3 1 0 0,1 2 0 15,1 2 1-15,4-1-1 16,0-1 2-16,5 3 8 15,2-3-20-15,5 1 8 16,0 0-13-16,0-1 14 16,6-2-19-16,6-1 13 15,3-1 6-15,3 0-6 16,3-5 4-16,0 0 3 16,3-6 0-16,0-1-1 15,0-1 2-15,-2-5-1 16,1 0 0-16,1 0 4 15,-3-1-11-15,-1-10 7 0,-3 0-5 16,-2-3-3 0,-5 0 11-16,-2 0-3 0,-3-2 18 15,-2-1-18-15,-2 2 24 16,-1-1-14-16,0 1-4 16,-4 0 36-16,-8 3-28 15,-4 1 5-15,-3 2-13 16,-6 5-6-16,-2 3-1 15,-3 1-18-15,-3 3-18 16,3 12 3-16,1 3-54 16,5 3-18-16,5 10-31 15,5-5-87-15,8-6-112 0</inkml:trace>
  <inkml:trace contextRef="#ctx0" brushRef="#br0" timeOffset="170051.53">15288 5316 750 0,'0'0'88'0,"0"0"-42"16,0 0 54-16,0 0-68 15,0 0-15-15,0 0-16 16,78-25 22-16,-50 25 1 16,-4 0-12-16,-2 0 8 15,-1 0-20-15,-7 5 0 16,-5 2-1-16,-5 1-32 16,-4 1-29-16,0 3 39 0,-8 2-8 15,-13 2 10-15,-6 1-29 16,0-1 7-16,-7-2 17 15,4 0-7-15,2-3 18 16,4-1-13-16,6-2-1 16,5-4 28-16,9-1-10 15,1-3-14-15,3 2-8 16,0-2-18-16,7 0 31 16,8 0 11-16,1 0 9 15,8 0 32-15,1 0-15 16,0 0 18-16,0 0 21 15,-2 0-1-15,-2 0 19 16,-2 4-5-16,-1 2-40 0,-4 0 13 16,-3 3-41-1,-1 0 6-15,-5 2 15 16,0-1-12-16,-3 1 8 16,-2 0-5-16,0 1-11 0,-2-1 38 15,-10 0-27-15,-3 0-1 16,-3 0 13-16,-4-1-24 15,-2-1 22-15,0-2-7 16,-2-3-16-16,3-1 19 16,-2-1-19-16,5-2 0 15,-1 0-2-15,6 0-10 16,1-9-5-16,5-1-56 16,1-4-48-16,8-11-24 15,0 4-107-15,0 0-325 0</inkml:trace>
  <inkml:trace contextRef="#ctx0" brushRef="#br0" timeOffset="170919.21">15650 5305 833 0,'0'0'121'0,"0"0"53"15,0 0-64-15,0 0-77 0,0 0-33 16,0 0-7-16,0 0 7 16,13 29 0-16,-12-8 14 15,2 4 10 1,-2 2-23-16,2 1 17 0,-3-2-18 15,1-2 7-15,2-6-14 16,0-3 7-16,-1-2-9 16,1-4 2-16,-2-6-36 15,2 1 11-15,-2-4-3 16,0 0 14-16,1 0 20 16,4-4-31-16,1-7 25 15,1-3 0-15,4-5 14 16,2-4 0-16,1-1-7 15,3-4 1-15,-2 3-2 0,-1 3 1 16,-2 2 0-16,0 5 11 16,-3 4-9-16,-2 3 19 15,1 1-11-15,-1 5-10 16,0 2 0-16,0 0-6 16,0 0-7-16,1 4 13 15,-2 10-16-15,-1 3 16 16,1 5 1-16,0 6-1 15,0 0 18-15,-4 1-17 16,1 0-1-16,-2-4 2 16,3-4 4-16,-4-3-7 15,1-6 1-15,0-3-4 16,-2-5-5-16,1-4 5 0,-1 0 4 16,1 0 9-1,3 0-8-15,-2-3-2 0,5-8-6 16,1-7 7-16,3-3 0 15,3-5 0-15,0-3-8 16,-1-1 7-16,1 1-30 16,-3 2 14-16,0 5 2 15,-4 5 15-15,-2 5 5 16,-3 6 5-16,-1 3 10 16,-1 3 8-16,0 0-20 15,0 0 8-15,0 0-16 16,0 7-24-16,0 5 24 15,0 4 13-15,0 7 17 0,0 1 11 16,0 3-40 0,0 3 31-16,0-1-31 0,0-3 7 15,0 0-16 1,0-3 8-16,0-3-29 0,0-3-43 16,0-2-99-16,0-4-110 15,4-8-312-15</inkml:trace>
  <inkml:trace contextRef="#ctx0" brushRef="#br0" timeOffset="171555.63">16325 5260 365 0,'0'0'183'0,"0"0"-141"16,0 0 68-16,0 0 30 15,0 0-75-15,-35 99-10 16,23-65 3-16,0 0-38 16,2-4 9-16,1 1-22 15,1-8-4-15,6-3 0 16,-4-6-3-16,5-5-7 15,1-2-2-15,0-5-27 16,0-2 23-16,0 0-13 0,0 0 26 16,0-9-10-1,1-7 10-15,5-8 0 0,1-5 11 16,3-4-11-16,-1-6 33 16,0-3-24-1,1 2 7-15,0 0 27 0,1 3-28 16,-4 7 15-16,-2 7 14 15,1 7-11-15,-4 5 18 16,0 7-11-16,-2 2-17 16,0 2 1-16,0 0-24 15,0 0-11-15,4 3-7 16,-1 11 12-16,4 5 6 16,0 7 0-16,2 7 1 0,0 7 38 15,-1 3-26 1,0 4 13-16,-1 1 3 15,1-1-22-15,0-1 21 0,2-2-28 16,-2-5 1-16,0-2-11 16,0-6 10-16,-3-6-18 15,0-3-1-15,-4-8-28 16,-1-5 18-16,0-3-24 16,0-2-6-16,0-4 1 15,-4 0-55-15,-6 0-51 16,-1-8-184-16</inkml:trace>
  <inkml:trace contextRef="#ctx0" brushRef="#br0" timeOffset="171793.99">16213 5427 42 0,'0'0'545'16,"0"0"-493"-16,0 0 118 15,0 0-56-15,0 0-60 16,77 0-41-16,-48 0-13 0,1 0 0 16,8-2-69-1,-10 0-125-15,-4-3-430 0</inkml:trace>
  <inkml:trace contextRef="#ctx0" brushRef="#br0" timeOffset="178996.92">548 7453 146 0,'0'0'270'0,"0"0"-143"16,0 0 18-16,0 0 37 15,0 0-68-15,0 0-24 16,0-1 8-16,0 1-25 15,0 0-4-15,0 0-25 16,0 0-15-16,0 0 9 0,0 1-27 16,0 7-1-16,0 5 8 15,0 4 4-15,6 5 12 16,3 5 0-16,3 5-12 16,1-1 2-1,3 1-24-15,1 1 1 0,2-2-1 16,-5 0-3-16,0-3 2 15,-4-1-18-15,-4-4 0 16,-4 0 18-16,-2 0-13 16,0-2 12-16,-11-1 1 15,-4 0-19-15,-3-2 8 16,-5-2-12-16,3-4-1 16,-4-3 13-16,3-4-8 15,1-5 13-15,3 0 5 0,-1-3 4 16,4-9-8-16,3-7 6 15,3-5-2-15,5-4-9 16,3-4 11-16,0-5-1 16,15-3 0-16,6 1-17 15,5 0 17-15,0 3-8 16,-1 3 2-16,0 2 6 16,-1 4 1-16,-2 4 0 15,-7 3 0-15,1 6 1 16,-6 3 5-16,-5 4-6 15,-3 4 0-15,-2 2-7 16,0 1 6-16,0 0-20 0,0 0-26 16,0 0-69-16,-2 0-85 15,0 0-211-15</inkml:trace>
  <inkml:trace contextRef="#ctx0" brushRef="#br0" timeOffset="179327.34">750 7280 778 0,'0'0'123'15,"0"0"-38"1,0 0 58-16,0 0-84 0,0 0 2 15,0 0-7-15,78 56 23 16,-52-25-11-16,0 4-34 16,-3 2-4-16,-2 4-21 15,-9 1-5-15,-1-1 6 16,-6 0-7-16,-5-1-2 16,0-3-5-16,-9-5-17 15,-6-3 10-15,0-2-28 16,1-6-47-16,-2-4-53 15,3-4-176-15,2-8-565 0</inkml:trace>
  <inkml:trace contextRef="#ctx0" brushRef="#br0" timeOffset="204773.17">1907 7555 342 0,'0'0'117'16,"0"0"6"-16,0 0 43 15,0 0-57-15,0 0-68 16,0 0 9-16,0 0-15 16,0 0-2-16,0 0 5 15,0 0-5-15,0 0 19 16,0 0-8-16,0 0-18 16,0 1 11-16,0 6-31 15,-7 5 4-15,-2 5 0 16,-2 4-8-16,-2 2 5 15,5 3-7-15,-1-2 0 16,-1 1-6-16,3-1 6 16,1-1 0-16,4-2-1 0,2-1-2 15,0-2 1-15,0-2-5 16,4-3-19-16,7-4-1 16,0-1-17-16,0-3 18 15,1-3 16-15,2-2 0 16,-1 0 9-16,0 0 1 15,0-6-1-15,0-5-6 16,-1-3 7-16,-1-2-2 16,0-2 2-16,-5-2-12 15,2-3 11-15,-1 2-8 0,-4 0 3 16,0 3-1 0,-3 1 5-16,0 4 2 0,0 2 6 15,0 2-5-15,0 4 4 16,0 3-5-16,0 2 1 15,0 0-2-15,0 0-8 16,0 0-11-16,0 1-11 16,0 8 18-16,0 5 13 15,0 3 1-15,0 2-1 16,0 3 21-16,4-1-21 16,2 0 0-16,4-1 0 15,1-3 10-15,1-3-18 16,2-1 8-16,-2-3-13 15,4-4 13-15,-1-3-7 16,1-3 7-16,-1 0 0 0,-3 0 1 16,4-11 11-16,-6-1-12 15,3-4 1-15,-3-2 19 16,-1-3-18-16,-1-3 18 16,-2-2 2-16,-1-1-15 15,-2-1 9-15,-1 0-14 16,-2 2-2-16,0 3 7 15,0 1 0-15,-2 5-7 16,-4 2 8-16,1 4-7 16,1 1-2-16,0 3 1 15,1-1-24-15,2 5-7 16,-1-2-63-16,2 2-98 16,0 1-127-16</inkml:trace>
  <inkml:trace contextRef="#ctx0" brushRef="#br0" timeOffset="205250.67">2515 7560 643 0,'0'0'132'0,"0"0"-22"16,0 0 51-16,0 0-76 16,0 0-62-16,0 0 3 15,0 0-7-15,28 0 24 16,-10 0 1-16,0 0-22 16,3 0 7-16,-1 0-28 15,1 0-1-15,-2 0 4 0,0 0-4 16,-2 0 0-1,-1 0-15-15,-2 0-31 0,-3 0 3 16,-2 0-36 0,-1 0-38-16,-2 0-43 0,-3 0-73 15,-3-1-106-15</inkml:trace>
  <inkml:trace contextRef="#ctx0" brushRef="#br0" timeOffset="205564.37">2597 7732 172 0,'0'0'333'0,"0"0"-230"15,0 0 45-15,0 0-6 16,0 0-54-16,0 0-16 15,0 0 11-15,54 0-36 16,-31 0-8-16,0 0 8 16,0 0-40-16,0 0 3 15,-3 0-8-15,-1 3 5 16,-5-1-14-16,-2-1-11 16,-6 1-22-16,-2-1-7 15,-3 0-42-15,-1 1-27 16,0-1-65-16,0 1-127 0</inkml:trace>
  <inkml:trace contextRef="#ctx0" brushRef="#br0" timeOffset="207496.55">3364 7606 335 0,'0'0'146'16,"0"0"13"-16,0 0 37 16,0 0-57-16,0 0-26 15,0 0-19-15,0 0-2 16,0 0 13-16,0 0-34 16,0 0-13-16,0-2-15 15,0-3-43-15,0-2 0 16,0-5-17-16,3-1-15 15,2-1 25-15,3-1-14 16,3-1 10-16,1 1 9 16,6 1-21-16,0 1 22 0,5 3-13 15,-1 1-1-15,-1 5 14 16,0 4-20-16,-3 0 5 16,-1 2-1-16,-2 9-7 15,-6 5 24-15,3 2-23 16,-4 3 23-16,-3 2 1 15,-2 1 0 1,0 3 0-16,-3 1 1 16,0-3-1-16,-6 2 15 15,-7-2-12-15,-6 1-2 0,-5-1-4 16,-4 2-1-16,-2-3 2 16,-2-1-6-16,0-3 1 15,3-6-3-15,3-5 9 16,3-4 0-16,8-5-1 0,2 0 1 15,0-5 0-15,9-9-1 16,-1-4-16-16,5-2 15 16,0-1-9-16,2 1 2 15,10 3 3-15,1 6-7 16,3 2 13-16,4 5 5 16,-2 1-4-16,2 3 14 15,-1 0-15-15,0 2 0 16,0 8 0-16,-4 1-18 15,1 3 7-15,-4 2-14 16,1-1-26-16,-3 1 15 16,-1-1-64-16,4 3-44 15,-4-5-73-15,1-4-178 0</inkml:trace>
  <inkml:trace contextRef="#ctx0" brushRef="#br0" timeOffset="208167.91">3762 7629 390 0,'0'0'306'16,"0"0"-231"-16,0 0-18 15,0 0-13-15,0 0-17 0,0 0-15 16,0 0 17-1,2 79-5-15,-2-59-22 16,0 0 7-16,0-1-9 16,0-6-7-16,0-3-3 15,0-4-23-15,0-5 2 0,0-1 4 16,0 0-6-16,0-3 11 16,0-13-37-16,0-5-15 15,0-5 50-15,0-3 2 16,0-2 21-16,0-1 0 15,0 3 1-15,0 4 13 16,0 5 12-16,0 7 40 16,0 4-3-16,0 5-25 0,4 3-11 15,4 1-14-15,10 0-11 16,0 0 29-16,4 0-29 16,0-2 5-16,3 2-4 15,-2 0-2-15,-3-3-16 16,-6 1 1-16,1 0-22 15,-7 0 1-15,-2-3-10 16,-5 1 38-16,-1-1 7 16,0-2 2-16,0 0 4 15,0 1-3-15,0 3-2 16,0 1 37-16,-1 2-9 16,1 0 5-16,0 0-20 15,-3 0-13-15,3 8-2 16,0 7 2-16,0 6 32 15,0 5 29-15,0 3-8 0,0 2 14 16,0 0-14-16,0-1-27 16,0-1 16-16,0-5-34 15,3 1-6-15,-2-4-2 16,2-3-20-16,0-3-41 16,-3 0-56-16,0-5-113 15,0-5-147-15</inkml:trace>
  <inkml:trace contextRef="#ctx0" brushRef="#br0" timeOffset="208647.5">4344 7265 557 0,'0'0'92'16,"0"0"-33"-16,0 0 101 16,0 0-82-16,0 0-30 15,0 0-19-15,0 0-20 16,-63-36-6-16,52 60-3 0,-1 8 0 15,-1 8 12-15,1 3-12 16,5 4 24-16,0-1-9 16,7 4-4-1,0 2 27-15,0-4-19 0,0 2 14 16,6-3 5-16,-2-4-21 16,2-3 12-16,-3-4-29 15,0-2 1-15,-1-6 2 16,-2-4-2-16,0-2-1 15,0-5 0-15,-6-1-10 16,-2-3 9-16,-2-2-33 16,-2-1-29-16,1-3 0 15,0-3-77-15,-6-4-45 16,7 0-105-16</inkml:trace>
  <inkml:trace contextRef="#ctx0" brushRef="#br0" timeOffset="208921.58">4127 7745 747 0,'0'0'130'16,"0"0"1"-16,0 0 27 15,0 0-108-15,0 0-25 16,0 0-18-16,0 0 3 0,58-20 11 16,-36 16-21-16,1-2-8 15,-2 2-26-15,-2 1-59 16,-1-2-52-16,-3 2-125 16,-6-1-389-16</inkml:trace>
  <inkml:trace contextRef="#ctx0" brushRef="#br0" timeOffset="209496.12">4584 7633 155 0,'0'0'262'15,"0"0"-92"-15,0 0 41 16,0 0-19-16,0 0-75 15,0 0-27-15,0 0 6 16,0 0-49-16,0 0-10 16,0 0-8-16,0 0-28 15,7 0 33-15,0 0-23 16,4 0-10-16,1 0 2 16,2 0-3-16,1 0 0 15,-1 0-1-15,-1 0-30 16,3 0 18-16,-4 0-26 15,0 0-13-15,-1 0 2 0,-2 0-31 16,-2 0-13 0,-1 0-33-16,-2-2-22 0,0-1-21 15,-4 2-91-15</inkml:trace>
  <inkml:trace contextRef="#ctx0" brushRef="#br0" timeOffset="209802.94">4635 7757 479 0,'0'0'144'15,"0"0"-28"-15,0 0 69 16,0 0-67-16,0 0-43 16,0 0 14-16,0 0-46 15,62 0-14-15,-42 0-16 16,-2 0-13-16,-2 0-26 16,0-2-61-16,1 1-107 15,-6-1-128-15,-1 1-340 0</inkml:trace>
  <inkml:trace contextRef="#ctx0" brushRef="#br0" timeOffset="210941.12">5131 7662 510 0,'0'0'148'16,"0"0"23"-16,0 0 0 16,0 0-61-16,0 0-51 15,0 0 0-15,0 0 17 16,29 0-31-16,-17 0-3 16,4 0 7-16,4 0-29 15,6-1 7-15,1-2-22 16,8 1-3-16,4 0 1 15,4-1-2-15,8-1-1 16,0 3 0-16,2 0 1 16,5 0 5-16,-2-1-6 15,1 1 0-15,-2-1-7 16,-3 1 8-16,-2-1-1 0,-8 1 0 16,-3 0 8-16,-11 0 8 15,-5-1-14-15,-5 0-2 16,-8 1 26-16,-2 0-25 15,-1-1 20-15,1 1 6 16,-6-1-27-16,4 2 19 16,-4 0-19-16,2 0 0 15,-2 0-12-15,-2 0 9 16,0 0-23-16,0 0-19 16,0 0-45-16,0 0-3 15,-10 0-60-15,-4 0-144 16,-1-3-343-16</inkml:trace>
  <inkml:trace contextRef="#ctx0" brushRef="#br0" timeOffset="211528.03">5644 6882 130 0,'0'0'332'16,"0"0"-207"-16,0 0 57 0,0 0-23 15,0 0-53 1,0 0-47-16,0 0-13 0,0 0 5 16,0 9-44-16,0 11 26 15,0 7 38-15,0 10-16 16,-1 3 12-16,-6 8-25 16,0-1-13-16,0 1 5 15,2-1-26-15,-2-3 4 16,3-5-6-16,0-6 1 15,4-2 0-15,-2-9-7 16,2-2 0-16,0-6-12 16,0-4 1-16,0-4-11 15,0-3-32-15,0-3-49 16,2 0-39-16,2-5-95 16,0-6-271-16</inkml:trace>
  <inkml:trace contextRef="#ctx0" brushRef="#br0" timeOffset="214057.27">5304 7991 622 0,'0'0'129'16,"0"0"-24"-16,0 0 105 0,0 0-48 15,0 0-114-15,0 0-12 16,0 0-17-16,0 3-12 16,0 14-4-16,0 8 36 15,0 9 6-15,0 8 19 16,-2 6-39-16,-4 2 5 15,3 0-9-15,-1-2-19 16,1-3 9-16,1-3-11 16,1-7 0-16,1-4-7 15,0-9-1-15,0-5 8 16,0-6 0-16,0-6-21 16,0-4 21-16,0-1-16 15,0 0 16-15,0-6-1 0,0-10 2 16,3-12-2-1,4-12 1-15,0-9-26 0,3-9 12 16,-2-5-26-16,-3 3 4 16,0 3 26-16,-3 8-2 15,-2 8 12-15,3 9 7 16,-3 6-7-16,0 5 23 16,0 6-17-16,0 4 4 15,2 1-2-15,0 2-8 16,5 3 0-16,-3 2 0 0,1 0 3 15,3 2-2 1,2 1 0-16,4 0-1 0,3 0 13 16,6 0-7-16,3 1-3 15,4 3-2-15,8 1-1 16,4-5 20-16,3 2-20 16,6-2 12-16,2 0 1 15,-1 0-12-15,0-2 6 16,-5-4-7-16,-7-1 2 15,-10 0-12-15,-6-1 7 16,-8 3-6-16,-4 1 9 16,-10 1-7-16,1 1 7 15,-3 2 0-15,0 0-11 16,0 0 10-16,0 0-32 16,0 0-23-16,0 0-43 0,0 0-60 15,0 0-38-15,0 0-99 16,-1 0-337-16</inkml:trace>
  <inkml:trace contextRef="#ctx0" brushRef="#br0" timeOffset="214695.1">5585 8144 472 0,'0'0'195'0,"0"0"-120"16,0 0 104-16,0 0-28 16,0 0-104-16,0 0-12 15,0 0-6-15,0 28 32 16,0-4 21-16,0 4-45 15,-5 4 5-15,-5 4-6 16,3 0-33-16,-1 0 16 0,-3 0-19 16,2-4 6-16,1-5-1 15,3-4-5-15,3-5 0 16,1-4 0-16,1-4-10 16,0-3 10-16,0-2-15 15,3-3-8-15,8 2 22 16,0-3-3-16,6-1 4 15,2 0 26-15,3 0-20 16,3 0 16-16,-1 0-17 16,2-1-4-16,-2-5 8 15,-4 4-9-15,-2 1-1 16,-4-1-6-16,-5 2-24 16,-3 0 12-16,-4 0-24 0,-2 0-17 15,0 0-5-15,0 0-62 16,0 0-64-16,0 0-66 15,-5 0-157-15</inkml:trace>
  <inkml:trace contextRef="#ctx0" brushRef="#br0" timeOffset="-214243.36">6073 8139 618 0,'0'0'111'16,"0"0"74"-1,0 0-9-15,0 0-78 0,0 0-43 16,0 0-36-16,-72-27 2 15,55 29-21-15,-7 12 0 16,1 7 6-16,0 4-6 16,2 7 1-16,4 1 20 15,3 1-20-15,7 0 18 16,4-2-6-16,3-2-12 16,2-3 11-16,12-3-11 15,1-5-1-15,5-1 0 16,0-7 9-16,4-1-7 15,0-5-2-15,-2 0-8 16,-4-4 7-16,-2-1-31 0,-4 0-30 16,1 0-37-16,-3 0-83 15,-2 0-49-15,-3-4-144 0</inkml:trace>
  <inkml:trace contextRef="#ctx0" brushRef="#br0" timeOffset="-204743.42">6980 7614 552 0,'0'0'255'15,"0"0"-233"-15,0 0 106 0,0 0 1 16,0 0-90 0,0 0 10-16,70-4-23 0,-47 2-10 15,1 1-1-15,0 1-14 16,-1 0-2-16,-3 0-1 15,1 0-38-15,-4 0-5 16,-2 0-56-16,-1 0-48 16,-2 0-69-16,-5 0-147 15</inkml:trace>
  <inkml:trace contextRef="#ctx0" brushRef="#br0" timeOffset="-204444.22">7009 7748 553 0,'0'0'130'0,"0"0"-85"15,0 0 150-15,0 0-84 16,0 0-55-16,0 0 2 16,0 0-24-16,64 0 9 15,-40 0-21-15,1 0-22 16,-1 0 12-16,-2 0-12 16,0 0-28-16,-7 0-30 15,7 0-80-15,-7 0-63 16,-4 0-128-16</inkml:trace>
  <inkml:trace contextRef="#ctx0" brushRef="#br0" timeOffset="-203922.61">7313 7449 82 0,'0'0'610'0,"0"0"-546"15,0 0-11-15,0 0 50 16,0 0-54-16,0 0-29 15,0 0 29-15,49 28-5 16,-25-12-24-16,1 1 13 16,0 0-20-16,1-2-12 15,-1-1 12-15,1-3-12 16,-1-1-1-16,-4 0 0 0,1-2-26 16,-6-4 15-16,-1 1-29 15,-6-2-11-15,-3 0 8 16,-6 0-31-16,0 1 38 15,0 3 23-15,-6 3 13 16,-8 3 21-16,-6 5-3 16,0 2 2-16,-1-1 23 15,0 1-14-15,1-2 12 16,4-2-4-16,2-3-21 16,3-4 17-16,3-1-33 15,3-2-1-15,0-3-9 16,1 3-78-16,4-2-74 15,-4-1-179-15</inkml:trace>
  <inkml:trace contextRef="#ctx0" brushRef="#br0" timeOffset="-203206.52">7930 7608 628 0,'0'0'135'16,"0"0"-71"-16,0 0 62 16,0 0-27-16,0 0-45 15,0 0-40-15,0 0 46 16,47 0 16-16,-18 0-26 15,4-4 13-15,5-7-41 16,-1-3-16-16,1-5-6 16,-2-1-22-16,-4-2-13 15,-8 0-14-15,-6-4-22 16,-7 1 41-16,-6-4-18 16,-5 1 3-16,0 0 21 0,-14 1 5 15,-3 4 19-15,-3 5 0 16,2 6 1-16,1 4 15 15,1 8-15-15,1 0 0 16,1 20 12-16,2 9-12 16,-2 7 11-16,3 9 20 15,1 3-26-15,2 6 40 16,2 1-18-16,4 1-1 16,-2 1 12-16,2-2-24 15,2-2 19-15,0-2-13 16,0-2-20-16,0-7 29 0,0-3-29 15,0-5-1-15,0-4 0 16,0-5 0-16,0-5-2 16,0-4-9-16,0-5-43 15,0-3-1-15,0-3-39 16,0-4-18-16,-6-1-42 16,-1-4-105-16,1-6-345 0</inkml:trace>
  <inkml:trace contextRef="#ctx0" brushRef="#br0" timeOffset="-202934.17">7996 7806 529 0,'0'0'153'0,"0"0"-94"16,0 0 100-16,0 0-18 15,0 0-76-15,0 0-2 16,77-9-8-16,-52 8-31 16,2 0-1-16,-1-3-23 15,-4 2-62-15,0-2-84 16,-5-1-144-16,-5 0-398 0</inkml:trace>
  <inkml:trace contextRef="#ctx0" brushRef="#br0" timeOffset="-202408.04">8484 7636 377 0,'0'0'268'0,"0"0"-213"16,0 0 104 0,0 0-34-16,0 0-75 15,0 0 3-15,0 0-31 0,61-1 10 16,-45 0-32-16,3 1 0 16,-2-1-1-16,1 1-11 15,-3-2-21-15,-1 0-21 16,-5 0-69-16,0-1-11 15,-1 1-116-15,-7-3-58 0</inkml:trace>
  <inkml:trace contextRef="#ctx0" brushRef="#br0" timeOffset="-202120.81">8528 7730 371 0,'0'0'176'0,"0"0"-131"16,0 0 127-16,0 0-12 16,0 0-83-16,0 0-8 15,0 0 1-15,59 10-31 16,-43-9 6-16,2 0-31 15,-3 1-14-15,-2-2 0 16,-1 0-29-16,-3 0-48 0,1 0-69 16,-3 0-134-16,-1 0-256 15</inkml:trace>
  <inkml:trace contextRef="#ctx0" brushRef="#br0" timeOffset="-199276.31">8969 7767 375 0,'0'0'68'0,"0"0"14"15,0 0 85 1,0 0-74-16,0 0-40 0,74-85-33 16,-58 65 16-16,2-3-18 15,-2 1-17-15,-2-3 8 16,-1-1-9-16,-5-1 0 15,-3 1 6-15,-1 3 3 16,-4 0-9-16,0 2 7 16,0 2-6-16,0 5 28 15,0 1-14-15,-4 3-1 16,0 4 12-16,2 2-14 16,-1 2 15-16,1 2-10 15,1 0-16-15,1 0-2 16,-1 0-9-16,1 7 10 0,-6 10 3 15,6 3 11-15,-2 7 34 16,1 3 0-16,0 4-18 16,1 0 24-16,0 1-28 15,0-3-7-15,0 0-2 16,1-2-17-16,2-3 10 16,3-5-10-16,0 0-3 15,-4-7-4-15,0 0-15 16,0-6-18-16,-2-1-8 15,0-3-50-15,0 1-54 16,0-4-111-16,0-1-305 0</inkml:trace>
  <inkml:trace contextRef="#ctx0" brushRef="#br0" timeOffset="-187073.27">9257 7370 423 0,'0'0'185'0,"0"0"-154"16,0 0 34-16,0 0 36 15,0 0-70 1,0 0 18-16,41 11-6 0,-20-8-24 16,-1 0 21-16,2-2-38 15,-3-1-1-15,2 0-1 16,-4 0-15-16,-3 0 8 16,-1-1-10-16,-5-3-25 15,-6-2 33-15,0 0-11 16,-2 1 0-16,0-1 10 15,0 3-13-15,-6 1 23 16,-2 0 0-16,1 2 1 0,-2 0 6 16,2 0-5-1,-1 10 9-15,-1 5 15 16,0 9-16-16,0 1 29 0,2 4 0 16,0 3-3-16,4 0 25 15,0 0-29 1,0-1 8-16,3 0 11 15,0-3-36-15,0 1 16 0,0-1-28 16,0-2 5-16,0-1-13 16,0-1 5-16,0-3-14 15,0-3 2-15,0-1-36 16,1-4 11-16,-1-3-17 16,0-5-44-16,0-5-38 0,0 0-124 15,0-1-255-15</inkml:trace>
  <inkml:trace contextRef="#ctx0" brushRef="#br0" timeOffset="-186825.06">9222 7671 760 0,'0'0'166'0,"0"0"-121"16,0 0 92-16,0 0-51 0,0 0-57 16,0 0-19-16,0 0 1 15,82-3-22-15,-56 0 5 16,1 0-62 0,2-3-36-16,-3 2-132 0,-7-2-153 0</inkml:trace>
  <inkml:trace contextRef="#ctx0" brushRef="#br0" timeOffset="-186331.79">9820 7384 472 0,'0'0'223'0,"0"0"-187"0,0 0 53 16,0 0 50-16,0 0-47 16,-9 90-15-1,9-57-29-15,-2 0 23 0,2 2-32 16,0-2-28-16,0-2 25 15,0-2-35-15,0-4-1 16,0-4 0-16,0-4 11 16,0-3-24-16,0-2 0 15,0-4-40-15,0-2 6 16,0-2-60-16,0-2-10 16,0-2-35-16,0 0-74 15,0-6-43-15</inkml:trace>
  <inkml:trace contextRef="#ctx0" brushRef="#br0" timeOffset="-186024.61">9977 7398 590 0,'0'0'130'0,"0"0"-87"15,0 0 140-15,0 0-9 16,0 0-89-16,8 82 24 16,-6-46-37-16,4 3-18 15,-2 2 11-15,0-1-46 16,0 0 3-16,-2-2-10 16,2-4-1-16,-4-4-6 15,2-3-5-15,-1-5-19 0,-1-5 4 16,1-4-63-16,-1-5-8 15,0-2-28-15,0-6-90 16,0 0-43-16,-8-3-108 0</inkml:trace>
  <inkml:trace contextRef="#ctx0" brushRef="#br0" timeOffset="-185807.19">9806 7635 418 0,'0'0'323'0,"0"0"-206"0,0 0 38 15,0 0-13-15,0 0-61 16,0 0-64-16,0 0 25 16,57-16-42-16,-29 11-35 15,2-3-29-15,13-3-104 16,-7 1-70-16,-8 0-278 0</inkml:trace>
  <inkml:trace contextRef="#ctx0" brushRef="#br0" timeOffset="-184994.25">10189 7457 595 0,'0'0'135'15,"0"0"-21"-15,0 0 57 16,0 0-25-16,0 0-97 16,0 0-8-16,0 0 15 15,75-11-37-15,-60 11 3 16,0 0-14-16,-4 0 3 0,-2 0-14 15,-3 0 3 1,-4 3-3-16,-2 2-3 0,0 4-11 16,0 2 16-16,0 5-5 15,-3 2 3-15,-9 3-4 16,0 2 7-16,-2 2 0 16,-2 1-6-16,3-1-4 15,-3-2 10-15,2-2 0 16,2-1 0-16,-1-4-7 15,3-2 7-15,2-3 0 16,6-2 0-16,-2-3 6 16,2-2-6-16,2-2 0 15,0-2 0-15,0 0 22 16,0 0-22-16,0 0 12 16,0 0 21-16,0 0-32 15,0 0 16-15,0 0-17 0,0 0 0 16,0 0-10-16,0 0 10 15,0 0 0-15,0 0-1 16,0 0 0-16,0 0-1 16,0 0 2-16,0 0 0 15,0 0 0-15,0 0 6 16,0 0-3-16,0 0 20 16,0 0-22-16,0 0 29 15,0 0-10-15,0 0-18 16,0 0 40-16,0 0-33 15,0 0 8-15,0 0 15 16,0 0-30-16,3 0 31 0,5 0-26 16,5-3-5-16,3 0 14 15,1 0-16 1,0 3 0-16,7 0 0 0,-4 0 14 16,2 0-14-16,-3 0 0 15,-1 0 0-15,-1 3-13 16,-5 0 13-16,-2 1-2 15,-4-2 1-15,-3 1-54 16,0-2 4-16,0-1-58 16,-1 1-89-16,1-1-143 15,-1 0-497-15</inkml:trace>
  <inkml:trace contextRef="#ctx0" brushRef="#br0" timeOffset="-181009.1">9603 7416 78 0,'0'0'124'0,"0"0"-34"16,0 0 51-16,0 0-21 15,0 0-6-15,0 0-42 16,0 0-23-16,0 0 30 16,0 0-32-16,0 0 16 15,0 0 15-15,0 0-29 0,0 0 37 16,0 0-24-16,0 0-23 15,0 0 25-15,-2 6-63 16,-2 4 10-16,0 7 8 16,-2 7-18-16,-1 7 30 15,-1 4-23-15,4 2-1 16,-2 1 6-16,1-1-13 16,2-2 0-16,2-2 0 15,-2-5 3-15,3-4-13 16,0-6 1-16,0-2-30 0,0-5 26 15,0-4-61 1,0-3-22-16,0-4-49 16,0 0-115-16,0-10-76 0</inkml:trace>
  <inkml:trace contextRef="#ctx0" brushRef="#br0" timeOffset="-180639.06">9690 7545 763 0,'0'0'127'0,"0"0"-7"16,0 0 38-16,0 0-109 0,0 0-10 15,0 0-39-15,0 0 0 16,-59 88 2-16,41-69-2 15,2 0 0-15,2-2 0 16,1-2 8-16,5-3-21 16,1 0 13-16,4-2-18 15,3-2 5-15,0 1-6 16,0-1 19-16,10 1-7 16,6-1 16-16,4 1-8 15,3-2-1-15,3 1 0 16,-1-3-5-16,-2 1 5 15,-5 0-8-15,-3-1-8 16,-6-1-77-16,-7 1-27 16,-2 0-111-16,0 0-261 0</inkml:trace>
  <inkml:trace contextRef="#ctx0" brushRef="#br0" timeOffset="-175362.35">2185 9824 620 0,'0'0'109'15,"0"0"0"-15,0 0 26 16,0 0-20-16,0 0-63 0,0 0-5 16,0 0 43-16,0 0-46 15,0 0 19-15,0 0 0 16,3 0-49-16,2 0 34 15,4 0-32-15,7 0 6 16,9 0 39-16,4 0-60 16,8 0 12-16,4 0-13 15,1-3 19-15,5-3-20 16,-2 0 1-16,-1 1 0 16,-9-1-19-16,-3 2 17 15,-10-1-15-15,-6 3-5 16,-8 2-45-16,-6-1 41 15,-2 1-25-15,0 0-24 0,0 0 21 16,0 0-49 0,0 0-28-16,0 3-40 15,-2 1-105-15,-3 1-80 0</inkml:trace>
  <inkml:trace contextRef="#ctx0" brushRef="#br0" timeOffset="-175024.25">2508 9832 599 0,'0'0'110'0,"0"0"3"15,0 0 50-15,0 0-105 0,0 0 37 16,0 0 4-16,0 0-33 15,0 78 26-15,2-56-58 16,1 4 6-16,-1 1 6 16,-2-1-45-16,0-1 38 15,0 1-39-15,0-2 1 16,0-1 3-16,0-3-4 16,0-2 0-16,0-1 0 15,0-3-13-15,0 0 12 16,1-3-44-16,1 0-31 0,-2-3 6 15,10-2-92 1,-3-1-56-16,3-3-155 0</inkml:trace>
  <inkml:trace contextRef="#ctx0" brushRef="#br0" timeOffset="-174648.22">2917 9997 598 0,'0'0'253'0,"0"0"-118"16,0 0 32-16,0 0-20 16,0 0-113-16,0 0-21 15,0 0 46-15,49-1-27 16,-29-1 16-16,5 1-25 16,1-2-14-16,-1 2-12 15,-1-2 3-15,-1 2-32 16,-3-3-11-16,-4 4-65 15,-3-1-9-15,-3 1-71 16,-4 0-121-16,-6 0-281 0</inkml:trace>
  <inkml:trace contextRef="#ctx0" brushRef="#br0" timeOffset="-174373.83">2963 10129 620 0,'0'0'242'0,"0"0"-171"16,0 0 101-16,0 0-72 15,0 0-83-15,0 0-8 16,0 0 5-16,30 1-11 0,-13-1-3 15,-1 0-48 1,-2 0 1-16,6 0-86 0,5 0-10 16,-2 0-77-1,-5 0-285-15</inkml:trace>
  <inkml:trace contextRef="#ctx0" brushRef="#br0" timeOffset="-173961.99">3564 10036 644 0,'0'0'103'16,"0"0"3"-16,0 0 79 16,0 0-67-16,0 0-36 15,86 0-43-15,-56 0 41 16,3-2-38-16,5 2-22 15,-2-1 28-15,3 1-47 0,-6 0-1 16,-3 0 0-16,-1 0-2 16,-9 0-4-16,-2 0-26 15,-3 0-44-15,-2 0 13 16,-4-2-89-16,-1-2-43 16,-4 0-91-16,-1 1-282 0</inkml:trace>
  <inkml:trace contextRef="#ctx0" brushRef="#br0" timeOffset="-173239.92">3955 9359 461 0,'0'0'82'0,"0"0"32"16,0 0 59-16,0 0-53 15,0 0-39-15,0 0-56 16,0 0 24-16,-22-18-43 16,22 18 1-16,0 0 9 15,0 0-9-15,-3 0-4 16,1 7 25-16,0 6-27 16,0 1 35-16,-2 3-13 0,3 0-16 15,0 3 48-15,1 1-38 16,-2 1 30-16,2 3 2 15,-2 2-27-15,2 1 48 16,0 1-28-16,0 1-35 16,0 1 41-16,0-2-38 15,0-1 15-15,0-5 1 16,0-3-24-16,2-5 31 16,0-3-28-16,-2-3-4 15,0-4 16-15,0-2-17 16,1-2 0-16,-1 1 0 0,0-2 6 15,1 0-22 1,-1 0 0-16,2 0-50 0,2 0 20 16,-3 0-78-1,5-9-60-15,2 1-105 0,-4 1-399 16</inkml:trace>
  <inkml:trace contextRef="#ctx0" brushRef="#br0" timeOffset="-171600.06">3886 10267 400 0,'0'0'128'0,"0"0"51"16,0 0 26-16,0 0-52 16,0 0-27-16,0 0-62 15,0 0 3-15,-36-17-54 16,29 17-6-16,0 0 15 16,-1 6-15-16,-2 8-4 15,2 5 10-15,0 2-6 16,0 5 9-16,3 4-16 15,1 1 10-15,4 4 5 16,0 2-5-16,0 2-10 16,0 2 10-16,7 0 0 15,-2 1 9-15,0 0-19 16,-4-3 1-16,-1-1 11 16,0-3-6-16,0-1-6 0,-6-3 13 15,-5-3-3-15,-3-4 22 16,2-2-21-16,-5-4-2 15,4-2 26-15,-2-5-28 16,1-3-7-16,0-1 0 16,2-4-33-16,-2-2-12 15,6-1-67-15,-2-7-75 16,3-7-58-16,2-3-142 0</inkml:trace>
  <inkml:trace contextRef="#ctx0" brushRef="#br0" timeOffset="-171369.89">3626 10728 573 0,'0'0'173'16,"0"0"19"-16,0 0-13 15,0 0-51-15,0 0-76 16,79-18-33-16,-50 14 10 15,-3 1-29-15,-1 0-13 16,-1 1-47-16,1 1-122 16,-6-3-88-16,-3 3-266 0</inkml:trace>
  <inkml:trace contextRef="#ctx0" brushRef="#br0" timeOffset="-170721.22">4392 9968 340 0,'0'0'165'15,"0"0"29"-15,0 0 43 16,0 0-95-16,0 0-3 16,0 0-61-16,0 0-14 15,2 0 5-15,3 0-57 16,2 0 30-16,5 0-19 15,0 0-12-15,2 0-19 16,2 0 8-16,0 0-52 16,0 0-2-16,-3 0-72 0,-1 0-10 15,-1 0-55-15,-4 0-87 16,-3 0-80-16</inkml:trace>
  <inkml:trace contextRef="#ctx0" brushRef="#br0" timeOffset="-170462.35">4414 10113 548 0,'0'0'107'16,"0"0"92"-16,0 0-28 0,0 0-28 15,0 0-78-15,0 0-11 16,78 4-4-16,-57-4-49 16,2 0 19-16,-1 0-20 15,-4 0-28-15,-2 0 5 16,-5 0-89-16,-1 0-33 16,-4 0-55-16,-4 0-157 0</inkml:trace>
  <inkml:trace contextRef="#ctx0" brushRef="#br0" timeOffset="-167773.64">5402 9757 307 0,'0'0'197'0,"0"0"45"16,0 0-56-16,0 0-86 15,0 0 29-15,0 0-47 16,0 0-3-16,-9-18 2 16,2 17-39-16,-2-2 9 15,-2 1-18-15,-4 2-32 16,-3 0 21-16,-4 0-22 16,-2 3 0-16,3 7-3 15,-2 2 7-15,2 3-11 16,7 1 7-16,2 4-3 15,5 2-16-15,3 0 6 16,4 3 4-16,0-2 8 0,11 1-15 16,5 1 10-16,2-5 6 15,4 2 0-15,1-5-21 16,-2-3 21-16,6-4-2 16,-3-3 2-16,0-4-32 15,-2-3 26-15,-1 0-9 16,-2-1-2-16,-1-10-2 15,-4-3 16-15,-3 0 3 16,-2-3 13-16,-6 0-4 16,1-2 21-16,-4 3-14 15,0 0-14-15,0 1 27 0,-8 2-20 16,-5 2-4 0,-3 1-5-16,-2 5 0 0,-5 3-11 15,3 2 1-15,-1 0-40 16,1 2 11-16,4 9-86 15,9 8-54-15,4-2-91 16,3-3-231-16</inkml:trace>
  <inkml:trace contextRef="#ctx0" brushRef="#br0" timeOffset="-167443.01">5755 9819 690 0,'0'0'156'15,"0"0"-131"-15,0 0 96 16,0 0-7-16,0 0-34 15,0 0-15-15,73 63-46 16,-49-42 30-16,0 1-32 16,-3 0-16-16,1-2 9 15,-2-2-9-15,-2-3-2 16,-4-1 1-16,-2-3-68 16,-7-2 3-16,0-1-74 15,-5-5-68-15,0-1-35 0,0-2-133 0</inkml:trace>
  <inkml:trace contextRef="#ctx0" brushRef="#br0" timeOffset="-167142.29">5985 9833 514 0,'0'0'189'16,"0"0"-81"-16,0 0 47 16,0 0-57-16,0 0-84 0,0 0 27 15,0 0 7-15,-50 72-35 16,29-50 30-16,1-1-31 16,-5 1-11-16,-2 0 14 15,4-3-15-15,-2 1 0 16,6-6 0-16,2-1-20 15,4-2 4-15,5-2-68 16,5-1-64-16,3-7-41 16,5 1-160-16</inkml:trace>
  <inkml:trace contextRef="#ctx0" brushRef="#br0" timeOffset="-166762.58">6169 9744 454 0,'0'0'160'16,"0"0"-75"-16,0 0 126 15,0 0-98-15,0 0-77 16,0 0 19-16,0 0-43 16,0 11 48-16,0 3 14 0,0 4-56 15,0 4 35 1,0 4-41-16,0 0-11 16,0-1 15-16,0 1-5 0,0-1-11 15,0-1 0-15,0-4 9 16,6-1-29-16,-2-5 20 15,2-1-54-15,-2-4-7 16,2-3-85-16,2-3-91 16,-6-3-254-16</inkml:trace>
  <inkml:trace contextRef="#ctx0" brushRef="#br0" timeOffset="-166230.02">6375 9753 474 0,'0'0'88'0,"0"0"53"15,0 0 2-15,0 0-50 16,0 0-72-16,0 0 14 15,0 0 33-15,-3 47-51 16,0-26 18-16,1 2-25 16,1-1-1-16,1 1 8 15,0-4-10-15,0 0-5 0,3-2 29 16,7-2-30-16,0-2 26 16,6-2-27-16,1-4 8 15,2-3 10-15,2-4-18 16,2 0 0-16,-1 0 7 15,-2-8 10-15,-2-4-12 16,0-5 8-16,-3-2-12 16,-4-2 59-16,-2-2-46 15,-1 0 12-15,-2-4 32 16,-3 0-57-16,-3-1 46 16,0-1-20-16,0 2-21 15,-3 0 58-15,-9 2-54 16,-3 4 4-16,-3 3-9 0,-4 4 4 15,-1 3-18 1,-2 8 4-16,1 3-39 0,2 0 31 16,1 14-85-16,4 8-12 15,0 19-48-15,6-6-184 16,3-4-363-16</inkml:trace>
  <inkml:trace contextRef="#ctx0" brushRef="#br0" timeOffset="-164387.65">6740 9531 649 0,'0'0'153'15,"0"0"6"-15,0 0 68 16,0 0-145-16,0 0-41 16,0 0 18-16,0 0-35 15,36-17 19-15,-22 12-37 16,2 2 10-16,-3-1-32 15,-1 1 16-15,1 2-64 16,-5 1-8-16,2 0-93 16,1 0-41-16,-3 0-103 0</inkml:trace>
  <inkml:trace contextRef="#ctx0" brushRef="#br0" timeOffset="-163898.66">7121 9383 487 0,'0'0'77'0,"0"0"34"0,0 0 74 16,0 0-103-16,0 0-47 15,0 0-8-15,0 0-20 16,-44-16 1 0,35 16-8-16,-1 0 0 0,2 2-1 15,2 4 1-15,2 1 0 16,3 3-6-16,1 1 2 16,0 4 2-16,8 0 2 15,6 1 0-15,1 1 18 16,4-2-17-16,0-1 6 15,2 0 6-15,-2-1-3 16,-3-2 3-16,-1-1-13 16,-6-1 1-16,-5-3 5 15,-1 1 3-15,-3 0 11 0,0-2 41 16,-7 2-37 0,-7 1 21-16,-2-3-42 15,1 2 7-15,-3-1-18 0,1-2 8 16,0-1-35-16,1-3-23 15,3 0-90-15,0 0-41 16,5 0-114-16,1-9-101 0</inkml:trace>
  <inkml:trace contextRef="#ctx0" brushRef="#br0" timeOffset="-163633.36">7056 9365 481 0,'0'0'155'0,"0"0"46"16,0 0-6-16,0 0-117 16,0 0-43-16,0 0 36 15,0 0-36-15,60-24-9 16,-37 20-10-16,2 1-5 15,-2 0-22-15,-5 2-11 16,0 1-94-16,-4 0 5 16,-5 0-158-16,-3 0-142 0</inkml:trace>
  <inkml:trace contextRef="#ctx0" brushRef="#br0" timeOffset="-162880.53">7538 9807 499 0,'0'0'118'0,"0"0"45"16,0 0 22-16,0 0-63 16,0 0-41-16,0 0-55 15,0 0 42-15,-26-43-43 16,11 37-24-16,-5 5 13 0,-4 1-14 16,-1 0 0-1,0 0-1-15,1 7-13 0,5 1 4 16,6 0-5-16,5 1-43 15,5 3 29-15,3-1-39 16,0 2 28-16,5-2 2 16,7-1-27-16,4 0 64 15,1-2-22-15,2 1 23 16,3 0 7-16,-1-1-7 16,0 1 13-16,-1 0 20 15,-2 2-32-15,-2 2 37 16,-3 2-36-16,-3-1 5 15,-4 1 46-15,-2 1-38 0,-4 1 28 16,0-1 5 0,0 1-39-16,-6-1 47 0,-8-2-40 15,-4 0-3-15,0-1 38 16,-7-3-32-16,-2-2 7 16,-2-3 20-16,-2-2-31 15,3-3 41-15,2 0-42 16,3-3-13-16,2-10-2 15,7-1-6-15,3-2-53 16,5-2-47-16,1-3-109 16,4 4-88-16,1 5-502 0</inkml:trace>
  <inkml:trace contextRef="#ctx0" brushRef="#br0" timeOffset="-152210.91">719 12029 350 0,'0'0'248'0,"0"0"-128"16,0 0 48-16,0 0-9 15,0 0-55-15,0 0-51 16,-39-26 39-16,31 26-55 16,-2 0-5-16,-2 0 9 15,-1 0-31-15,-3 3-6 0,-1 7-4 16,-1 5 10-1,2 3-21-15,1 2 11 0,2 4 0 16,6 0-15-16,5 1 4 16,2-1 5-16,0 0 3 15,7-4-20-15,5-4 13 16,6 1-8-16,4-7-19 16,-2-3 36-16,2-6-44 15,-2-1 21-15,1 0 11 16,-8-4-15-16,0-7 22 15,-4-2-7-15,-3-2 13 16,-6-2 6-16,0-3 3 16,0-4 1-16,-9-1-6 0,-3 0 3 15,-2-1 24-15,-1 3-4 16,1 1-2-16,2 1 24 16,-1 3-43-16,5 0 14 15,2 1-20-15,2 0 6 16,4-2-22-16,0 0 16 15,2-1 0-15,8 0-10 16,5 1 7-16,2 0 2 16,0 1 1-16,1 4-20 15,1 1 18-15,-1 2-48 16,-3 3-30-16,-3 5-23 16,1 3-86-16,-5 0-71 15,-5 1-119-15</inkml:trace>
  <inkml:trace contextRef="#ctx0" brushRef="#br0" timeOffset="-151745.65">891 11705 468 0,'0'0'203'16,"0"0"-137"-16,0 0 79 15,0 0-37-15,0 0 17 16,0 0-36-16,0 0-28 16,81 80 19-16,-62-51-63 15,-5 1-1-15,-1 6 11 16,-3 2-26-16,-4 3 24 16,-6 0-25-16,0 3 1 15,-2-3 5-15,-9-2-6 16,-5-1 0-16,2-4-1 15,-5-4-15-15,1-3 5 16,4-4-53-16,-1-4-61 0,0-2-30 16,4-4-168-1,3-6-356-15</inkml:trace>
  <inkml:trace contextRef="#ctx0" brushRef="#br0" timeOffset="-148107.43">2432 12170 352 0,'0'0'151'0,"0"0"-12"15,0 0 67-15,0 0-105 0,0 0-27 16,0 0 11 0,1-4-40-16,-1 4 32 0,0 0-44 15,0 0-24-15,0 0 18 16,0 0-27-16,0 5 0 16,0 5 18-16,0 5-12 15,0 6 55-15,0 5-51 16,0 7-3-16,0 1 2 15,-1 6-8-15,-5-1-1 16,0 4 0-16,2-3 11 16,1 0-20-16,0-2 9 15,3-2-2-15,0-2-20 16,0-3 19-16,3-3-7 0,4-4 10 16,7-4-26-1,1-3 13-15,0-4-5 0,3-4-28 16,2-9 46-16,2 0-34 15,3-2 34-15,-3-12-9 16,2-6 26 0,-3-5-25-16,-1-2 8 0,-5-4 0 15,0-4 8-15,-4-3 1 16,-2-3-9-16,-1-3 4 16,-2 3 14-16,-2 1-4 15,-3 4-14-15,-1 3 1 16,0 5 6-16,0 1-1 15,0 7-6-15,-4 3 0 16,0 0-4-16,1 6-8 16,1 3-14-16,2 2-51 0,0 2-14 15,0 1-117 1,0 2-115-16,0 1-242 0</inkml:trace>
  <inkml:trace contextRef="#ctx0" brushRef="#br0" timeOffset="-147692.97">2901 12448 408 0,'0'0'388'16,"0"0"-245"-16,0 0 29 15,0 0-84-15,0 0-56 16,0 0-30-16,0 0-2 16,34-7 45-16,-17 3-44 15,1 0 14-15,-2 1-15 0,-3 1-31 16,1-1 17-16,-2 0-80 16,-3 2-50-16,0 1-42 15,-5 0-133-15</inkml:trace>
  <inkml:trace contextRef="#ctx0" brushRef="#br0" timeOffset="-147452.62">2856 12657 772 0,'0'0'104'0,"0"0"-9"16,0 0 26-16,0 0-106 16,0 0 44-16,0 0-6 15,0 0-52-15,55 0-2 16,-41 0-18-16,-2 0-75 16,3 0-36-16,-4 5-120 15,2-2-252-15</inkml:trace>
  <inkml:trace contextRef="#ctx0" brushRef="#br0" timeOffset="-146799.83">3321 12488 637 0,'0'0'181'0,"0"0"-66"15,0 0 17-15,0 0-48 16,0 0-84-16,0 0 54 15,0 0 23-15,89 0-41 16,-49-4 48-16,5-1-33 16,4-1-21-16,7 1 44 15,-2 1-59-15,4 0 5 16,-1-1-14-16,2 0 13 0,-2-1-14 16,-1 1-5-16,-5-1 0 15,-6 1-15-15,-6 0 15 16,-5 0-7-16,-7 3 6 15,-8-1-25-15,-7 2 16 16,-3 0 10-16,-8 1 0 16,1 0 7-16,-2-2-1 15,0 2-6-15,0 0 0 16,0 0-7-16,0 0-2 16,0 0-52-16,0 0-51 15,0 0 7-15,0 0-95 16,-3 0-82-16,-6 0-463 0</inkml:trace>
  <inkml:trace contextRef="#ctx0" brushRef="#br0" timeOffset="-144609.58">3656 11774 377 0,'0'0'153'16,"0"0"-39"-16,0 0 75 16,0 0-36-16,0 0-95 15,0 0 26-15,0 0-44 16,-36-3-40-16,26 10 39 15,-6 7-39-15,-2 8 26 16,0 5 26-16,-2 5-51 16,5 2 40-16,2 2-38 15,4-2 4-15,7 0 0 16,2-1-7-16,0-4-8 16,4-1 8-16,10-2-45 0,3-5 45 15,3-4-26 1,5-6-22-16,2-5 47 0,2-6-27 15,0 0 28-15,1-7-8 16,2-10 21-16,-7-3-13 16,-1-6 7-16,-4-1-6 15,-3-6 63-15,-2-1-45 16,-6-2 23-16,-2-1 13 16,-6 1-33-16,-1 4 37 15,0 3-27-15,-9 3-16 16,-6 5 56-16,-2 4-59 15,-1 3-12-15,-5 6-1 16,-1 3-18-16,4 5-2 0,-5 0-47 16,1 5-48-1,4 8 9-15,-3 17-82 0,7-3-76 16,4 0-132-16</inkml:trace>
  <inkml:trace contextRef="#ctx0" brushRef="#br0" timeOffset="-144285.45">3652 12070 163 0,'0'0'565'15,"0"0"-468"-15,0 0 55 16,0 0-51-16,0 0-92 15,0 0 12-15,0 0-16 16,49-12 3-16,-28 10-8 16,5 2 51-16,-3 0-38 15,0 3 16-15,-5 8 9 16,1 2-30-16,-4 1 8 16,-2 0-16-16,-3 1-11 15,-2-1-4-15,-2 0-15 16,-3 0-28-16,-3 5-59 15,0-3-110-15,0-2-115 0</inkml:trace>
  <inkml:trace contextRef="#ctx0" brushRef="#br0" timeOffset="-141061.08">3924 11473 121 0,'0'0'227'0,"0"0"-51"16,0 0 3-16,0 0 4 15,0 0-74-15,0 0-23 16,-5-14 42-16,5 13-76 16,0-2 1-16,0-1-31 15,0-3-7-15,0 0-14 16,7 0-1-16,0-2-3 16,5 3-14-16,2 2 8 15,1 2 8-15,3 2-7 0,-2 0-18 16,2 0 19-16,-2 8-26 15,-5 2-11-15,2 1 44 16,-5 2-48-16,-6 1 47 16,-2 0-7-16,0 2 16 15,-1 2-2-15,-14 0-6 16,-3 4 0-16,-3-3-13 16,1-1 14-16,0-2-1 0,2-3 0 15,6-3 11-15,-1-6-4 16,8-1-7-16,5-3 0 15,0 0 30-15,0 0-30 16,0 0 0-16,5-1-8 16,4-1 8-16,3 0 44 15,0 2-18-15,2 0-4 16,1 0 30-16,-3 5-51 16,3 1-1-16,-4-1 0 15,2-1-70-15,-2 2-49 16,-2-2-201-16,-4-3-477 0</inkml:trace>
  <inkml:trace contextRef="#ctx0" brushRef="#br0" timeOffset="-130822.83">3421 12953 324 0,'0'0'134'0,"0"0"-6"16,0 0 28-16,0 0-14 0,0 0-80 15,0 0 6-15,-20-30-7 16,20 23-44-16,0-5 26 16,0-1-24-16,0 1-9 15,8 0 32-15,0-1-41 16,3-2-1-16,3 4 0 16,-1 0 13-16,1 2-20 15,5 2 7-15,-2 2 0 16,2 1-23-16,-1 4 14 15,-4 0 0-15,-1 0 7 16,-3 5-21-16,2 7 22 16,-6 5 1-16,0 3 0 15,0 2 3-15,-2 1-2 0,-4 4-1 16,0-2 0-16,0 1 8 16,0-2-10-16,-8 0 2 15,-5-1 0-15,-3-2-3 16,-2 0 3-16,-3-2 0 15,1-5 0-15,-2 1 13 16,2-5-14-16,-1-3 1 16,2-7 0-16,3 0-16 15,2-2 16-15,2-13-10 16,4-2 0-16,1 0-24 16,5 2 23-16,2 2 8 15,0 4-7-15,4 5-8 16,7 2 33-16,6 2-15 15,2 0 40-15,0 2-11 0,3 9 31 16,-2 4-40-16,1 0-19 16,-4 2 34-16,-1 2-35 15,0-3-1-15,-5 1-5 16,-1-1-59-16,-2-1 19 16,0 1-68-16,-2-3-99 15,-4-4-81-15</inkml:trace>
  <inkml:trace contextRef="#ctx0" brushRef="#br0" timeOffset="-130324.83">3949 12898 479 0,'0'0'144'16,"0"0"-24"-16,0 0 74 15,0 0-87-15,0 0-26 16,0 0-19-16,0 0-40 15,-55-30 46-15,39 30-45 0,-3 0-17 16,-2 0 8-16,-1 11-7 16,0 6-7-16,-1 5 2 15,3 1 9-15,3 5 8 16,1 0-19-16,6 2 2 16,3 0-1-1,3-3 1-15,4 2-2 0,0-2 0 16,13-2 14-16,1-1-8 15,4-3-6-15,4-3 0 16,3-3-15-16,-2-3 21 16,6-3-6-16,-3-2 0 15,-1-4-22-15,-1-2 21 16,-5-1-64-16,-1 0-46 0,-4 0 1 16,-5-2-105-16,0-6-71 15,-5 1-279-15</inkml:trace>
  <inkml:trace contextRef="#ctx0" brushRef="#br0" timeOffset="-129487.05">4617 12278 316 0,'0'0'168'16,"0"0"-13"-16,0 0 44 16,0 0-86-16,0 0-32 15,0 0 21-15,0 0-48 16,1 1 34-16,2-1-7 0,4 0-28 16,0 0 37-16,2 0-66 15,3 0-2-15,1 0-16 16,1 0 4-1,-1 0-20-15,1 0-18 0,2 0-53 16,-4 1 32-16,0 1-70 16,-1-1-25-16,0 1-20 15,0 0-86-15,-7 0-53 16</inkml:trace>
  <inkml:trace contextRef="#ctx0" brushRef="#br0" timeOffset="-129202.83">4660 12523 508 0,'0'0'162'16,"0"0"-26"-16,0 0 18 15,0 0-93-15,0 0 11 16,0 0-31-16,0 0-6 16,58-4-8-16,-38 1-14 15,0 2-4-15,-1 1-9 16,-3-1-21-16,1 1 13 0,-2 0-96 16,-2 0-49-1,-5 1-90-15,-2 3-330 0</inkml:trace>
  <inkml:trace contextRef="#ctx0" brushRef="#br0" timeOffset="-126917.29">5465 12440 578 0,'0'0'165'16,"0"0"-19"-16,0 0 13 16,0 0-73-16,0 0 3 15,0 0-66-15,0 0 14 16,42-71 14-16,-32 48-51 15,-1-5 36-15,-2-3-36 16,2 1 6-16,-4-3-11 16,0-1 5-16,-2 5 0 15,-3 2-7-15,0 5-10 16,0 6 5-16,0 5 6 16,0 5 6-16,0 5-14 0,-3 1 14 15,1 0-12 1,0 5 11-16,1 12-16 0,-2 9 17 15,2 6 0-15,1 4 8 16,0 4 28-16,0-2-36 16,0-1 0-16,0-4 13 15,2-2 1-15,3-6-7 16,-3-1-7-16,-1-5 0 16,1-1-22-16,-2-7 15 15,0-1-29-15,0-2-28 16,0-1-102-16,0 2-9 15,0-2-65-15,0-3-128 0</inkml:trace>
  <inkml:trace contextRef="#ctx0" brushRef="#br0" timeOffset="-126736.77">5652 12437 720 0,'0'0'181'16,"0"0"-122"-16,0 0 71 16,0 0-130-16,0 0-12 15,0 0-83-15,0 0-132 16,0-5-259-16</inkml:trace>
  <inkml:trace contextRef="#ctx0" brushRef="#br0" timeOffset="-126210.91">5880 12135 552 0,'0'0'112'0,"0"0"-81"16,0 0 99-16,0 0-41 16,0 0-77-16,0 0 37 0,0 0-19 15,-12-42-4 1,4 42 36-16,-3 0-62 0,-3 0 0 16,0 3 0-16,2 8-6 15,-1 4-3-15,4 3 9 16,5 4-24-16,1-2 24 15,3 1-36-15,0 0 15 16,14-1 21-16,2 0-14 16,3-4 11-16,4 2 3 15,1-4 0-15,-3 0 12 16,1-3-4-16,-2 0 5 16,-2-2 25-16,-6-1-37 15,-4 0 27-15,-2-5-28 0,-5 3 1 16,-1 1 69-1,0 0-40-15,-6 3 6 0,-8 2-28 16,0-1 15-16,-5 1-33 16,-2 0 10-16,2-3-34 15,-3 0 33-15,5-3-83 16,0-2 5-16,1-4-21 16,3 0-122-16,7-2-83 0</inkml:trace>
  <inkml:trace contextRef="#ctx0" brushRef="#br0" timeOffset="-125911.64">5810 12110 675 0,'0'0'113'16,"0"0"36"-16,0 0-45 16,0 0-91-16,0 0 39 15,0 0-33-15,67-30 11 16,-46 23-17-16,0 2 7 16,-4 1-28-16,-1 1 8 15,-4 1-58-15,1 2 26 16,-3 0-92-16,4 0-45 0,-4 0-81 15,-2 0-154-15</inkml:trace>
  <inkml:trace contextRef="#ctx0" brushRef="#br0" timeOffset="-125511.11">6248 12248 424 0,'0'0'148'15,"0"0"52"-15,0 0-65 16,0 0-77-16,0 0 22 16,0 0-11-16,0 0 16 15,46 41-5-15,-29-21-36 16,3 1 28-16,1 0-52 16,-1 1-19-16,1-2 7 15,-2 0-8-15,-3-1-1 0,-1-3-26 16,-5-4-50-1,-3-1 20-15,-5-2-79 0,-2 1-27 16,0-3-25 0,0-3-154-16</inkml:trace>
  <inkml:trace contextRef="#ctx0" brushRef="#br0" timeOffset="-125238.93">6444 12278 697 0,'0'0'74'0,"0"0"-50"0,0 0 115 16,-61 77-76-16,41-50-19 15,-1 2-34-15,1-1-3 16,1-3 12-16,2-1-19 15,2-3 0-15,4-4-10 16,2-3-34 0,2-6-22-16,7 0-50 0,0-6-81 15,0 0-89-15</inkml:trace>
  <inkml:trace contextRef="#ctx0" brushRef="#br0" timeOffset="-124892.81">6663 12104 499 0,'0'0'163'0,"0"0"-110"16,0 0 21-16,0 0 59 15,0 0-84-15,0 74-1 16,0-45 33-16,0 1-58 16,0-2 36-16,0 0-32 15,0-2-26-15,0-2 26 0,0-5-27 16,0-2 0-1,6-1-2-15,-4-5-40 0,0-1-4 16,3-1-80-16,-3-4-86 16,-1-2-73-16</inkml:trace>
  <inkml:trace contextRef="#ctx0" brushRef="#br0" timeOffset="-124394.14">6833 12145 339 0,'0'0'360'0,"0"0"-283"16,0 0-19-16,0 0 114 15,0 0-120-15,0 85-28 16,-2-54 20-16,1-2-34 15,1-1 43-15,0-3-34 16,0-3-19-16,7-3 33 16,1-2-26-16,2-5-7 15,5-2 0-15,-1-1 22 16,4-7-22-16,-1-2 0 16,3 0 1-16,1 0 23 0,-1-12-22 15,2-3-2 1,-3-3 0-16,-3-3 24 0,-3-1-17 15,-1-2-7 1,-5-3 7-16,-3-3 3 0,-2 1-4 16,-2-3-6-16,0 3 0 15,-10 2 22-15,-5 1-6 16,-1 5 4-16,-7 3-19 16,-1 4 10-16,-3 4-11 15,-3 5-14-15,1 5 8 16,-1 0-45-16,3 14 50 15,2 7-50-15,8 5-62 16,1 16-16-16,3-9-155 16,7-3-354-16</inkml:trace>
  <inkml:trace contextRef="#ctx0" brushRef="#br0" timeOffset="-122570.5">7168 11905 370 0,'0'0'182'16,"0"0"-38"-16,0 0 84 15,0 0-98-15,0 0-75 16,0 0 38-16,0 0-67 15,-4-4 3-15,4 4 26 16,0-1-48-16,4 1 40 16,3-2-39-16,2 2 4 0,1-1-3 15,1 0-9-15,3 1-22 16,1-2 6-16,-3 1-80 16,3 1 11-16,2-2-74 15,-2 2-81-15,-6-1-88 0</inkml:trace>
  <inkml:trace contextRef="#ctx0" brushRef="#br0" timeOffset="-122170.78">7451 11764 570 0,'0'0'199'16,"0"0"-102"-16,0 0 37 16,0 0-21-16,0 0-113 15,0 0 0-15,0 0 27 16,-22 47-27-16,9-26 34 16,0-2-34-16,3 1 6 15,0-4-4-15,4-3-2 16,3-4 0-16,3 0-1 15,0-4 2-15,0 1-10 16,12-3 9-16,3 0 0 16,5-1-14-16,1-2 14 15,4 0 0-15,-3 0 0 16,0 0 10-16,-5 0-23 0,-1 0-1 16,-4 0-57-16,-4 0 27 15,-3 0-80-15,-3 0-35 16,-2 0-31-16,0 0-61 15,0 0-48-15</inkml:trace>
  <inkml:trace contextRef="#ctx0" brushRef="#br0" timeOffset="-121957.58">7573 11864 611 0,'0'0'110'0,"0"0"22"0,0 0-2 16,0 0-57-16,0 0-18 15,-4 83-48-15,4-65 16 16,2-4-23-16,4 0-40 16,4-3-4-16,-3-4-139 15,4-4-129-15</inkml:trace>
  <inkml:trace contextRef="#ctx0" brushRef="#br0" timeOffset="-121367.1">7709 11962 796 0,'0'0'132'0,"0"0"-89"16,0 0 70-16,0 0-51 15,0 0 20-15,68-2-50 16,-40-3-26-16,2-2 7 16,-6 2-13-16,-3-1-33 15,-5 4 14-15,-5-1-52 16,-6 1 51-16,-5 1-3 0,0 1 23 15,0 0-12-15,-5 0 12 16,-3 1 0-16,-3 9-6 16,0 6 9-16,-3 7-3 15,2 7 12-15,0 5 11 16,3 2 38-16,6 8-37 16,3 0 14-16,0 1 1 15,0 2-37-15,8-1 56 16,1 0-52-16,0 0 4 15,1-5-4-15,0 0-6 16,-4-6 0-16,-4-2 0 16,1-4 15-16,-3-2-18 15,0-6 3-15,-13 0 0 16,1-5 4-16,-8-3 5 0,0-3-9 16,-2-4 7-16,-4-4 6 15,1-3 26-15,-2 0-17 16,1-13-9-16,1-5 22 15,2-3-35-15,5-1-10 16,3 0-6-16,5 2-68 16,5 3 36-16,5 3-88 15,0 3-110-15,10 2-293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3T14:01:30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 3762 186 0,'0'0'132'16,"0"0"-88"-16,0 0 258 15,0 0-164-15,0 0-70 16,0 0 9-16,-6 21-41 16,2-6-4-16,-1 4 1 15,0 3-3-15,-2 4 12 16,1-1-21-16,0 2-4 16,2-3 18-16,4 0-24 15,-2-4-2-15,2-2-9 0,0-3 4 16,0-2-4-1,4-2 0-15,4-2-9 0,5-2 8 16,-3-3-5-16,6-1 6 16,-1-3 0-16,3 0 1 15,0-3 5-15,-1-7-5 16,1-4 0-16,0-1 12 16,-3-2-12-16,1-4-1 15,-4-1 4-15,0-2 2 16,-3-1-12-16,-1 0-1 15,-4-1 5-15,0 1 1 16,-4 1 1-16,0 0-1 0,0 3 0 16,-6 0 2-1,-4 3 0-15,-3 2-1 0,1 4-14 16,-5 4 14-16,1 4-12 16,-1 4 12-16,1 0 0 15,-1 2-12-15,1 14 12 16,1 4-7-16,3 4 7 15,-1 4-1-15,5-1 1 16,4 1 0-16,0-1 2 16,4-4 4-16,0-2-5 15,0-2-1-15,0-1 0 16,8 0 10-16,2-4-10 16,-2-1 0-16,0-3 0 15,-1-4-2-15,1 2-5 16,4-5 7-16,-3 0-12 0,1-3 11 15,0 0-14 1,1 0 5-16,2 0 8 0,-1-12 1 16,4-3-6-16,-1-8 7 15,-1-2-13-15,-1-2 0 16,-1-4-28-16,-3-2 4 16,1 2-5-16,-4 3-6 15,-3 4 34-15,-2 4-14 16,-1 6 28-16,0 4 17 15,0 5 7-15,0 3 22 16,0 2 4-16,0 0-35 16,-2 3 1-16,0 10-16 15,-4 5 0-15,2 6 17 0,-2 4 5 16,1 0-2-16,3 0 5 16,0 1-11-16,2-4 21 15,0-2-21-15,0-3 1 16,0-1 7-16,0-2-15 15,4-4-7-15,1-4 0 16,3-1-30-16,-3-1 3 16,0-3-38-16,2-1-55 15,0-3-45-15,1 0-93 16,-2 0-133-16</inkml:trace>
  <inkml:trace contextRef="#ctx0" brushRef="#br0" timeOffset="425.36">949 3526 453 0,'0'0'187'0,"0"0"-138"0,0 0 18 15,0 0 27 1,0 0-16-16,0 0 4 0,0 0-1 16,54 45-19-16,-34-18-5 15,-5 3-2-15,-2 4-29 16,-1 2-5-16,-4 3-5 15,-2-2-16-15,-6-1 16 16,0-3-15-16,0 0-1 16,0-4 15-16,-4-5-14 15,-4-2 5-15,-3-2-3 16,0-3 3-16,2-3-5 16,-2-3-1-16,-2-3-30 15,5 0-33-15,-1-2-58 16,3-1-80-16,-1-4-147 0</inkml:trace>
  <inkml:trace contextRef="#ctx0" brushRef="#br0" timeOffset="7912.79">1876 3685 85 0,'0'0'377'0,"0"0"-269"15,0 0 2 1,0 0 43-16,0 0-67 0,0 0-39 15,0-1 3-15,0 1-15 16,0 0 5-16,0 0-14 16,0 7-10-16,0 6 29 15,0 7-4-15,0 5 7 16,-6 5-1-16,2 3-28 16,-2 1 10-16,0 0-13 15,2-2-9-15,-1-5 14 16,2-1-21-16,1-3 1 15,1-4 2-15,-1-3 6 16,-1-2-8-16,3-3-1 16,0-1-2-16,0-3-5 15,0-1-12-15,0-2-13 0,0-1-11 16,0-2-43-16,0-1-5 16,-1 0-48-16,1 0-28 15,-4-8-86-15,4-2-138 0</inkml:trace>
  <inkml:trace contextRef="#ctx0" brushRef="#br0" timeOffset="8635.9">1711 3791 517 0,'0'0'150'0,"0"0"-109"0,0 0 44 16,0 0 40-16,0 0-70 16,0 0-30-16,0 0 14 15,26-59-23-15,-8 47 10 16,5-3 10-16,3 1-7 15,-1 1 10-15,6 1-3 16,0 2-10-16,-1 3 24 16,-1 3-30-16,-2 4-7 0,-3 0-13 15,-4 3-2-15,1 9-6 16,-9 4 8-16,-1 0-13 16,-6 4 11-16,-5 3-7 15,0 1 9-15,0 1 0 16,-12 3-9-16,-4 1 8 15,-8-2-12-15,-1 0-31 16,-2-2 8-16,-3-2-19 16,1-3 16-16,2-2 0 15,1-6 12-15,5-3 21 16,3-7-1-16,6-2-1 16,2 0 1-16,9 0-10 15,1-11 7-15,0-1-8 16,4-1 8-16,11 0 10 15,1 1 0-15,1 4 1 0,0 5 23 16,2 0 2-16,0 3 16 16,-1 0 3-16,0 0-7 15,-1 10 4-15,1 3-16 16,-3 3-9-16,1 1 18 16,0 4-24-16,-7 0 13 15,2 0-1-15,-2 1-23 16,-1-3 21-16,-3-1-21 15,-2-1 1-15,2-4 7 16,-5-2-8-16,3-3 0 16,-3-4 0-16,0 1-19 0,0-3 0 15,0-1-48 1,0-1-43-16,0 0-60 16,0 0-119-16,0-1-251 0</inkml:trace>
  <inkml:trace contextRef="#ctx0" brushRef="#br0" timeOffset="12236.76">2121 3512 388 0,'0'0'224'15,"0"0"-187"-15,0 0 40 16,0 0 1-16,0 0-25 15,0 0-12-15,0 0-14 16,18-23 14-16,-10 18-21 16,-1-1 0-16,1 1 25 15,2-1-32-15,-2 0 6 16,0 2 1-16,1 0-14 16,-3 2 17-16,2 1-23 0,-1 1 0 15,-1 0 2 1,0 0 4-16,-1 7-6 0,-1 4 16 15,0 3-14-15,-3 2 34 16,1 1-24-16,-2 0-11 16,0 0 7-16,0-1-8 15,-7 1 0-15,-3-1-1 16,-3 1-10-16,-2-3 9 16,2-1-31-16,-1-4-6 15,0 0 16-15,1-3-16 16,2-5 24-16,4-1 15 15,3 0-23-15,-1 0 15 0,3-5-7 16,2-4-2 0,0 1 5-16,0 1 8 0,0 3 4 15,0 1 11 1,0 3-11-16,2 0 9 16,4 0-8-16,2 0 16 0,0 6 24 15,2 2-22-15,-1 2 11 16,2 0-4-16,0 1-19 15,1-2 17-15,-2 0-24 16,1-1-2-16,-3-2-5 16,2 0-48-16,-2 0-41 15,-4-2-90-15,0-2-157 0</inkml:trace>
  <inkml:trace contextRef="#ctx0" brushRef="#br0" timeOffset="25318.66">2861 3662 95 0,'0'0'29'15,"0"0"-3"-15,0 0 247 0,0 0-123 16,0 0-43-16,0 0-5 16,2 0 1-16,-2 0-14 15,0 0-24-15,0 0 18 16,0 0-27-16,0 0-17 16,0 0 16-16,0 0-40 15,0 0-5-15,0 0-6 16,-4 6 4-16,-6 4 13 15,-4 2-2-15,-1 2-18 16,-4 2 25-16,0 1-25 16,-3 1-1-16,0 0 0 15,-3 2 10-15,-2-1-7 0,1 3-3 16,-1-4 0 0,-2 3-6-16,8-5 6 0,-3 0 0 15,6-3-2-15,1 1 6 16,3-5-5-16,5-1 1 15,3-2-12-15,1-2 4 16,2-2 2-16,3-1-3 16,0-1 9-16,0 0-26 15,0 0 26-15,0 0-15 16,0 1 5-16,0 1 1 16,6 1 18-16,2 1-8 15,4 3 21-15,3 0-13 16,0 3 18-16,5 1-5 0,1 0-15 15,-1 2 22 1,3-1-29-16,-1 2 8 0,0 0-8 16,-1 0 13-1,0-1-11-15,0-1-2 0,-1 2 0 16,0-3-3-16,-4-2 3 16,-5 0 0-16,3-4-1 15,-4 1-15-15,-5-3 3 16,0 0-55-16,-3 0-49 15,3-1-41-15,-2-1-130 16,1 1-95-16</inkml:trace>
  <inkml:trace contextRef="#ctx0" brushRef="#br0" timeOffset="26706.75">3232 3920 121 0,'0'0'149'0,"0"0"-11"16,0 0 44-16,0 0-48 15,0 0-47-15,0 0 13 16,0 0-34 0,-3 0-9-16,3 0 0 0,0 0-23 15,0 0 21-15,0 0-16 16,0 0-19-16,0 0 21 15,0 0-40-15,3 0 12 16,9 0 21-16,7 0-16 16,5 0 11-16,7 0-10 15,5 0-19-15,5 0 41 16,6-2-41-16,-1 0 1 16,4-1 2-16,3 2 8 15,-1-2-11-15,-1 3 0 16,-2 0 0-16,0 0-6 0,-8 0 6 15,-6 0 0-15,-6 0 0 16,-6 0 8-16,-5 0-8 16,-3 0 0-16,-4 0 0 15,-4 0 3-15,-2 0 0 16,1 0-3-16,-2 0 7 16,-3 0 2-16,0 0-2 15,0 0-7-15,-1 0-14 16,3 0 13-16,-3 0-50 15,0-2-30-15,0 0-40 16,0-6-80-16,0 0-47 16,-4-1-271-16</inkml:trace>
  <inkml:trace contextRef="#ctx0" brushRef="#br0" timeOffset="27555.6">3483 3109 117 0,'0'0'156'16,"0"0"-45"-1,0 0 17-15,0 0-14 0,0 0-60 16,0 0 9-16,0 0 40 16,-8 37-22-16,-3-20-22 15,2 3-16-15,-3 0-17 16,-3 3 22-16,0-1-19 16,-3 3-19-16,1-2 20 15,0-1-30-15,0 1 8 16,2-2-5-16,3-1 8 15,1-3-10-15,3-3-1 16,3-3-3-16,3-1-9 0,-1-3 12 16,3-1 0-16,0-2 0 15,0 1-7-15,0-4-1 16,0 1 8-16,8 0 0 16,2 0 17-16,5-2-10 15,6 0 15-15,4 0 13 16,1 0-28-16,5 0 23 15,-1-4-23-15,-1 1-6 16,-7 1-2-16,1 1 0 16,-7 1 1-16,-1 0 0 15,-5 0-32-15,-4 0 25 16,-3 0-28-16,-2 0-8 16,-1 0 15-16,4 0-37 15,-4 0 0-15,0 0-14 0,0 0-38 16,0 0-20-16,0 3-57 15,0 0-64-15</inkml:trace>
  <inkml:trace contextRef="#ctx0" brushRef="#br0" timeOffset="28357.46">3537 3327 173 0,'0'0'104'15,"0"0"33"-15,0 0 6 16,0 0-36-16,0 0-29 16,0 0-23-16,0 0 17 15,0-2-19-15,0 2 8 16,0 0 11-16,0 0-31 16,0 0 9-16,0 0-6 0,0 0-24 15,0 0 28-15,0 0-31 16,0 0 6-16,0 0 15 15,0 0-23-15,0 0 14 16,0 0-8-16,0 0-19 16,0 0 30-16,0 0-31 15,0 0 9-15,0 0 6 16,0 0-10-16,0 0 5 16,0 0-11-16,0 0 8 15,0 0 10-15,0 0-18 16,0 0 9-16,0 0 17 15,0 0-26-15,0 0 23 16,0 0-16-16,0 0-1 0,0 0 3 16,0 0-9-1,0 0 0-15,0 0 3 0,0 0 9 16,0 0-14-16,0 0 2 16,0 0-12-16,0 2 4 15,0 8 4-15,0 5 4 16,0 5 24-16,0 3-22 15,0 3 18 1,1 3-14-16,3-2-5 0,-2 1 12 16,0-3-13-16,2-2 0 15,0-2 0-15,-2-4 10 16,1-4-11-16,-3-3 1 16,2-4-2-16,-1-1-10 15,1-4-1-15,-1-1-12 16,-1 0 5-16,0 0-41 0,2 0 13 15,-2 0-23-15,0 0-22 16,0 0 4-16,0-6-89 16,0-3-44-16,0-1-84 15,0 0-191-15</inkml:trace>
  <inkml:trace contextRef="#ctx0" brushRef="#br0" timeOffset="29224.76">3702 3172 396 0,'0'0'52'16,"0"0"59"-16,0 0 3 16,0 0-88-16,0 0 18 15,0 0 22-15,0 0-11 16,0 67 27-16,0-41-22 0,0 0-10 16,0 1-12-16,0 3-22 15,0-5 21-15,0 2-29 16,0-1-7-16,0-4 21 15,0 0-22-15,0-3 1 16,0-3 7-16,0-4 0 16,3 0 0-16,0-5-3 15,-1 0-4-15,1-3 3 16,0 1-2-16,1-1-2 16,0-1 10-16,2-2-3 15,2 2 9-15,2-1-11 0,3 0-3 16,1-1 21-16,6 1-22 15,1-1 5-15,5-1 2 16,0 0-1-16,0 2 6 16,2-2-13-16,-4 0 0 15,-2 0 0 1,-3 0 0-16,-5 0 0 0,-5 0 0 16,-4 0 6-16,0 0-12 15,-4 0 6-15,-1 0-2 16,0 1-8-16,0-1-6 15,0 0-5-15,0 0-14 16,0 0-49-16,0 1-10 16,-6 5-91-16,-1 0-125 15,-1-1-246-15</inkml:trace>
  <inkml:trace contextRef="#ctx0" brushRef="#br0" timeOffset="33706.83">3792 4193 111 0,'0'0'205'0,"0"0"-29"15,0 0 13-15,0 0-50 16,0 0-18-16,0 0-28 16,-3-6-10-16,0 4-6 15,-4-1-22-15,3 2 13 16,-4-4-42-16,-5 3-11 16,-3-1 12-16,-2 0-21 15,-5 2 10-15,0-1-16 16,-4 2 10-16,0 0-7 15,1 0-3-15,1 8 0 16,0 1 1-16,7 4 6 16,-3 4-7-16,9 3 0 15,2 4 1-15,2 1-6 0,2 2 5 16,6 0 0-16,0-3-8 16,7-1 3-16,4-1 5 15,5-2 0-15,2-3 7 16,5-5 1-16,1-1-6 15,3-2 3 1,2-3 17-16,0-4-21 0,1-2 22 16,-3 0-23-16,-2 0 8 15,-4 0-3-15,-2-5-5 16,-5-1-7-16,-2 0 7 16,-3 1-32-16,-3 0 15 15,-2 1-15-15,-1 2-16 16,-3-1 23-16,0 1-62 15,0 0-31-15,0-1-37 16,0 2-72-16,0-2-292 0</inkml:trace>
  <inkml:trace contextRef="#ctx0" brushRef="#br0" timeOffset="37151.93">4594 3771 149 0,'0'0'143'0,"0"0"-61"15,0 0 52-15,0 0-29 16,0 0-66-16,0 0-4 16,0 0 26-16,0 0-21 15,0 0 6-15,0 0 0 16,0 0-18-16,0 0 30 15,0 0-19-15,0 0-3 16,0 0 13-16,0 0-36 16,0 0 1-16,0 0-14 15,0 0 3-15,0 0-10 16,9 0 8-16,4 0-1 0,2 0 21 16,3 0-19-1,2 0 2-15,-1 0-4 0,2 0 1 16,-3 0-10-16,-2 0 4 15,-5 0-5-15,0 0 9 16,-4 0-33-16,-2 0 17 16,-3 0-22-16,-2 0-20 15,0 0 27-15,0 0-46 16,0 0-23-16,0 0-28 16,-1 0-83-16,-5 2-102 0</inkml:trace>
  <inkml:trace contextRef="#ctx0" brushRef="#br0" timeOffset="37502.98">4606 3924 189 0,'0'0'241'0,"0"0"-130"15,0 0 15-15,0 0-17 16,0 0-70-16,0 0-38 0,0 0 45 16,44 0-23-16,-25 0-3 15,5-1 40-15,0-2-40 16,-2 0 2-16,1 2-12 15,-2-1 0-15,-4 2-16 16,-4 0 6-16,-3 0-22 16,-5 0 8-16,1 0-61 15,-4 0-26-15,-2 0-3 16,0 0-54-16,0 0-46 16,0 0-117-16</inkml:trace>
  <inkml:trace contextRef="#ctx0" brushRef="#br0" timeOffset="38096.94">4902 3626 464 0,'0'0'156'0,"0"0"-98"15,0 0 79 1,0 0-27-16,0 0-81 0,0 0-22 15,0 0-7-15,12 9 0 16,1 1 42-16,2 2-28 16,2 2 4-16,0 0 10 15,4 2-27-15,2 0 33 16,1-2-17-16,1 0-14 16,0-2 19-16,0 0-22 15,-3-2 0 1,-3-2 0-16,-4-1-9 0,-2-3 9 15,-5-1-16-15,-2 0-14 16,-6-1 28-16,0-1-20 0,0-1 22 16,0 4 16-16,0 1-15 15,-2 2 17-15,-9 4-17 16,-1 1 0-16,-2 2 27 16,-3 1-18-16,4-1 7 15,-1 0-2-15,3-3-8 16,-2 0 1-16,4-2-8 15,2-2-15-15,1 0 15 16,0-1-55-16,0 1-34 16,5-2-61-16,0-3-185 0</inkml:trace>
  <inkml:trace contextRef="#ctx0" brushRef="#br0" timeOffset="45709.25">6110 3614 370 0,'0'0'75'0,"0"0"29"15,0 0 27-15,0 0-53 16,0 0-29-16,-21 0 16 15,17 4-29-15,-6 3-7 16,3 3 32-16,-3 1-44 16,0 3 6-16,-2 2 12 15,4 2-23-15,1 0 15 16,3 2-21-16,-1 0-5 0,5-1 2 16,0 3-3-1,0-3 0-15,7 1-1 0,1-2 13 31,4-2-11-31,1-3-1 0,3-3 2 0,2-2-4 16,-1-5-5-16,2-1 1 16,3-2 5-16,-3 0-8 15,0-10 3-15,-1-3-1 16,-5-3 7-16,0-1 0 16,-5-3 1-16,-2-2 5 15,-4 0 12-15,-2-1-18 16,0 1 23-16,0 0-16 15,-8 2-6-15,-3 2 31 16,0 3-32-16,-1 2 8 16,-3 2 13-16,1 1-19 0,-1 2 23 15,1 4-25-15,-2 2 0 16,-1 2-13-16,2 0 8 16,-4 2-4-16,4 10 9 15,-3 3-13-15,1 4 6 16,3 3 7-16,1 2 0 15,5 2-15-15,2 0 14 16,2 1-1-16,4-3 2 16,0-1-19-16,5-2 17 15,8-3-12-15,1-5-8 16,2-3 21-16,2-3-41 16,3-5 15-16,-1-2 14 15,3 0-9-15,-2-7 21 16,0-5-9-16,-4-4-39 15,-3-2 49-15,-2-2-21 0,-4 0 15 16,-3-1 5-16,-4 1 2 16,-1 2 3-16,0 2-4 15,0 0 0-15,-4 5 27 16,0 3-5-16,-2 4 7 16,4 3 9-16,-2 1-36 15,4 0 18-15,0 0-20 16,0 3-4-16,0 9 4 15,0 2 0-15,0 6 19 16,0 3 13-16,0 2-22 16,0 4 35-16,0 1-22 15,0 3-13-15,0 2 37 0,0-1-40 16,0-1 4-16,0-3 0 16,4-5-1-16,-4 2 3 15,0-8-2-15,2-1-9 16,-2-1 40-16,0-6-32 15,0-3 12-15,0-1 2 16,0-3-23-16,2-1 31 16,-2-3-24-16,0 1-6 15,0-1 21-15,0 0-22 16,0 0-1-16,0 0 1 16,0 0 8-16,3 0-18 0,-2 0-8 15,1 0-38 1,-2 0 10-16,1-1-50 0,0-3-16 15,4-2-63-15,-2 0-80 16,2 1-94-16</inkml:trace>
  <inkml:trace contextRef="#ctx0" brushRef="#br0" timeOffset="46571.46">6448 4092 575 0,'0'0'200'15,"0"0"-137"-15,0 0 35 16,0 0-32-16,0 0-66 15,0 0 16-15,0 0-16 16,37 4 23-16,-18-2 5 16,5-2 24-16,0 0-29 15,1 0 6-15,-2 0 4 16,-1 0-33-16,-1-5 21 16,-5 1-21-16,-2-3 0 15,-6 0 1-15,-1-1 8 16,-3-2-3-16,-4-4 7 15,0 0-12-15,-3-3 17 0,-7-2-18 16,-6-2 0-16,0-2-1 16,-4-1 11-16,-2 2-7 15,-2-2 1-15,4 2 6 16,-1-1 3-16,4 0-13 16,4 3 1-16,3 0 20 15,4 2-21-15,4 2 8 16,2 3-8-16,0-1-3 15,5 1-10-15,10-2 13 16,6 3 0-16,1 2-10 16,2 0 4-16,5 5 6 0,-1 2 0 15,-1 3 1 1,3 0 8-16,-2 6-7 16,-1 6 0-16,-4 4 5 15,0 0 0-15,-7 6-7 0,-3-1 0 16,-5 1-5-16,-4 3-6 15,-4 0 11-15,0 0 0 16,-5 0-2-16,-8 0 11 16,2-2-9-16,1-4 0 15,0 0 1-15,5-5-7 16,2 1 6-16,3-4-8 16,0 1 7-16,0-1-15 15,12-3 15-15,2 2 1 16,7-3 1-16,1 0 32 15,4 0-17-15,3-2-4 0,-1-1 12 16,2-1-24-16,-4 0 25 16,-3-3-21-16,-3 1 2 15,-5-1 3-15,-6 0-9 16,-4 1 0-16,-3-1 2 16,-2 0-1-16,0 2-2 15,0-2-15-15,0 0-42 16,0 1-12-16,-4-1-85 15,-2 0-119-15,-2 0-336 0</inkml:trace>
  <inkml:trace contextRef="#ctx0" brushRef="#br0" timeOffset="47563.53">7542 3676 95 0,'0'0'345'0,"0"0"-221"16,0 0 65-16,0 0 2 16,0 0-91-16,0 0-21 15,0 0 2-15,0 0-47 0,-3 2 9 16,-2 4-26-16,-3 4-9 16,-6 3 38-16,-3 3-34 15,-3 2 12-15,-4 1 5 16,-1 1-27-16,0 0 18 15,1-3-20-15,2-2 0 16,6-4-3-16,5-1 3 16,2-3 0-16,5-2-1 15,3-1-18-15,1 0 19 16,0-1-25-16,0 3 6 0,0 2 11 16,9 2-7-1,4 3 15-15,4-1-6 0,1 2 21 16,5 2-1-16,-1 0-14 15,4-2 1-15,-4 1 15 16,4 0-16-16,-4 0 0 16,2-2-1-1,-6 2 13-15,0-3-21 16,-3-1 9-16,-2-2-26 0,-3 0 16 16,-5-2-32-16,0-1 3 15,-3-3-10-15,-2-1-38 16,0-1 22-16,0 1-32 15,0-1-61-15,0-1-44 16,0 0-128-16</inkml:trace>
  <inkml:trace contextRef="#ctx0" brushRef="#br0" timeOffset="57747.58">8386 3387 58 0,'0'0'88'15,"0"0"4"-15,0 0 44 16,0 0-47-16,0 0 11 16,0 0-27-16,2-3-9 15,-2 3 31-15,0 0-56 16,0 0 13-16,0 0 20 15,0 0-43-15,0 0 39 16,0 0-32-16,0 7-17 0,-6 5 36 16,-4 5-54-1,-1 3 6-15,-3 3-3 0,2 1 15 16,-4-2-15-16,2 1-4 16,1-2 0-16,1-1-7 15,1-3 7-15,3-3 0 16,2-2-1-16,4-3-5 15,0-3-4-15,1-2 4 16,1-2-17-16,0-1 13 16,0-1-15-16,0 1 18 15,0-1 0-15,7 0 7 16,4 0-1-16,3 0 1 16,6 0 0-16,0 0 11 15,5-1-9-15,0-2-2 16,5 0 0-16,-3 0 10 15,-2 2-26-15,1-1 10 0,-5 2-46 16,-5 0 39-16,-5 0-59 16,0 0-5-16,-5 0 2 15,-3 0-33-15,-1 0-5 16,-2 0-61-16,0 0-60 0</inkml:trace>
  <inkml:trace contextRef="#ctx0" brushRef="#br0" timeOffset="58141.52">8568 3440 48 0,'0'0'507'15,"0"0"-464"-15,0 0 15 16,0 0 17-16,0 0-4 16,-8 72-9-16,4-39-40 15,2 1 40-15,0-1-35 16,-3 0-18-16,3-2 37 16,-2-2-46-16,1-2 20 15,1-3-12-15,-3-3 8 0,5-4 2 16,-3-4-18-16,3-2 0 15,0-3-7-15,0-3 7 16,0-4 0-16,0 1 0 16,0-2-27-16,0 0 14 15,0 0-68-15,0-4-100 16,0-6-96-16,3-3-222 0</inkml:trace>
  <inkml:trace contextRef="#ctx0" brushRef="#br0" timeOffset="61114.38">8916 3343 479 0,'0'0'169'0,"0"0"-120"15,0 0 120-15,0 0-49 16,0 0-96-16,0 0 18 16,0 0-40-16,-15 27 9 15,1 1 44-15,-2 5-16 16,-2 9 35-16,1 0-19 16,1 2-53-16,1-2 49 15,7-3-51-15,1-1 0 16,3-4 0-16,3-3 6 15,1-3-6-15,0-5 0 16,0-3-38-16,1-2 38 16,3-4-71-16,3-1-28 15,8-4-21-15,-4-4-105 0,2-3-96 0</inkml:trace>
  <inkml:trace contextRef="#ctx0" brushRef="#br0" timeOffset="61600.08">9081 3523 758 0,'0'0'93'16,"0"0"-83"-16,0 0 53 0,0 0-19 15,0 0-33 1,-36 83 36-16,34-51-46 0,-1-2 16 16,3 0 4-16,0-3-13 15,0-3 9-15,5-2-17 16,3-5 1-16,0-2 3 16,1-6-4-16,1-1 0 15,3-7 0-15,-1-1 16 16,5 0 4-16,4-15 12 15,1-7-16-15,0-5 18 16,1-4-34-16,-4-4 0 16,-3 0 2-16,-5-3 15 15,-4 1-5-15,-7 3-12 16,0 2 1-16,0 4 52 16,-12 4-38-16,-3 4 21 0,-3 3-1 15,-2 7-26-15,-1 4-18 16,-1 5 3-16,0 1-43 15,1 4 23 1,0 13-84-16,2 4-5 0,3 16-45 16,5-5-133-16,9-3-229 15</inkml:trace>
  <inkml:trace contextRef="#ctx0" brushRef="#br0" timeOffset="61809.59">9396 3698 1113 0,'0'0'88'0,"0"0"-68"16,0 0 118-16,0 0-98 15,0 0-40-15,0 0-36 16,0 0-104-16,0 0-57 15,7 0-112-15,0 0-66 0</inkml:trace>
  <inkml:trace contextRef="#ctx0" brushRef="#br0" timeOffset="62300.28">9554 3407 702 0,'0'0'71'15,"0"0"-6"-15,0 0 36 16,0 0-45-16,0 0-50 16,0 0 8-16,0 0 5 15,-27 95-15-15,24-65 4 16,3 0 3-16,0-4-9 15,0-2-2-15,4-1 0 16,4-5 20-16,1-3-20 16,1-2 0-16,4-4 0 0,0-5-6 15,4-3 16 1,0-1-5-16,1 0 31 0,0-8-29 16,0-6 16-16,-4-3-23 15,-1-2 1-15,-4-3 21 16,-2-2-11-16,-4-2-11 15,-4 1 2-15,0-2 17 16,-3 2-6-16,-9 1-13 16,-6 3-3-16,-2 2-22 15,-2 4 25-15,-2 5-1 16,-1 6 0-16,-1 4-63 16,1 0 31-16,1 7-51 15,-1 9-42-15,8 11-17 16,3-4-124-16,4-3-129 0</inkml:trace>
  <inkml:trace contextRef="#ctx0" brushRef="#br0" timeOffset="62668.3">9841 3384 801 0,'0'0'165'0,"0"0"-99"16,0 0 9-16,0 0-10 15,0 0-63-15,0 0 15 16,-10 75 8-16,6-45-25 16,-2 3 7-16,1-5 0 15,5-3-6-15,0-4-1 16,0-3 0-16,0-4 2 15,0-4-17-15,7-5 15 16,5 0 0-16,-1-3 0 16,5-2 13-16,2 0-13 15,3 0 0-15,-1 0-13 16,3 0 12-16,-6-4-56 16,1 0-44-16,-4 0 17 15,-4-2-75-15,-2 2-44 16,-4 0-71-16</inkml:trace>
  <inkml:trace contextRef="#ctx0" brushRef="#br0" timeOffset="62930.6">10006 3536 613 0,'0'0'99'0,"0"0"-73"16,0 0 148-16,0 0-66 16,-3 76-43-16,3-51-24 15,0-3-40-15,0 0 30 0,3-2-31 16,2-1 0 0,-1-2-10-16,0-3-14 0,-3-2-20 15,2-2-31-15,0 0-90 16,-3-3-37-16,1-3-177 0</inkml:trace>
  <inkml:trace contextRef="#ctx0" brushRef="#br0" timeOffset="63419.9">10137 3287 689 0,'0'0'112'15,"0"0"-80"-15,0 0 1 16,0 0 6-16,0 0-7 16,0 0 38-16,89 67 5 15,-59-40-43-15,2 4 50 16,-2 0-67-16,-4 1-5 15,-4 0 4-15,-4 1 2 16,-7-2-10-16,-4 0-6 16,-6-2 9-16,-1-1 11 0,0-3-20 15,-6-1 0 1,-4-1 31-16,-3-2-30 0,0-2 22 16,-2-3-23-16,2 0 8 15,0-3-11-15,0-3 3 16,6-4-13-16,1 0 12 15,3-3-41-15,1-3 41 16,1 0-23-16,1 0-2 16,0 0 11-16,0 0-4 15,0 0-5-15,0 0 15 16,0 0-58-16,0-3 5 16,0-3-35-16,0 0-24 15,0-8-5-15,0 3-117 16,0 1-88-16</inkml:trace>
  <inkml:trace contextRef="#ctx0" brushRef="#br0" timeOffset="63828.34">10127 3453 153 0,'0'0'365'0,"0"0"-226"16,0 0 11-16,0 0 7 15,0 0-104-15,0 0-52 16,0 0 54-16,2 40-14 16,-2-17 15-16,0 4-4 15,0 0-50-15,0-1 29 16,0 0-31-16,0-5 0 16,3-2-19-16,-2-3 12 15,2-3-42-15,-3-3-5 16,1-4-67-16,-1-1-30 15,3-5-88-15,0 0-63 16,0-2-11-16</inkml:trace>
  <inkml:trace contextRef="#ctx0" brushRef="#br0" timeOffset="64118.57">10230 3431 561 0,'0'0'120'15,"0"0"1"-15,0 0 64 16,0 0-128-16,0 0-36 16,0 0 60-16,0 0-37 15,14 78 33-15,-13-48-40 16,7-1-25-16,-5 1 31 16,2-2-41-16,-2-3-2 0,2 0 0 15,-4-4 19 1,1-3-17-16,-1-2-2 0,0-4 0 15,-1-2-22-15,0-1-6 16,3-4-21-16,-3-1-23 16,0 1-66-16,0-5-6 15,0 0-72-15,-3 0-20 16,-1-9-14-16</inkml:trace>
  <inkml:trace contextRef="#ctx0" brushRef="#br0" timeOffset="64351.47">10166 3602 639 0,'0'0'122'16,"0"0"23"-16,0 0-28 15,0 0-50-15,0 0-67 16,0 0 0-16,0 0-9 15,48-9 9-15,-31 9 0 16,0 0-16-16,4-1-101 16,-5 1-65-16,-5-1-170 0</inkml:trace>
  <inkml:trace contextRef="#ctx0" brushRef="#br0" timeOffset="68502.6">8574 4153 570 0,'0'0'92'0,"0"0"63"16,0 0 18-16,0 0-79 15,0 0 0-15,0 0-59 16,0 0 8-16,1 0 14 16,-1 0-56-16,0 0 44 15,2 0-19-15,-2 0-26 16,1 0 35-16,3 0-35 15,2 0 0-15,8 0 19 16,3 0-9-16,7-3 5 16,4 0-15-16,5 2 1 15,5-2-4-15,5 0 3 0,0 1 0 16,6 0-8-16,2 1 22 16,0-1-14-16,6 0 0 15,0 1 1-15,1-1-7 16,11 0 6-16,10 0 0 15,13-2-1-15,-7 0 11 16,-18 0-11-16,-17 1 1 16,-11 0 0-16,7 1-6 15,7-3 6-15,5 1 0 16,-1-1 0-16,-4 2 16 16,-4 0-15-16,-2 0-1 15,-6 0 1-15,-6 2 0 16,-5-1-1-16,-9 1 0 15,-3 1 0-15,-5-2 22 16,-4 2-15-16,-5 0-7 0,1-1 9 16,-3 1 33-16,-2 0-41 15,0 0 25-15,0 0 9 16,0 0-28-16,0 0 21 16,0 0-28-16,0 0 2 15,0 0 5-15,0 0-7 16,0 0 0-16,0 0-1 15,0 0 11-15,0 0-20 0,0 0 10 16,0 0-42 0,0 0 40-16,0 0-82 0,0 0-3 15,0 0-2 1,0 0-91-16,-3 0-68 0,-5 0-364 0</inkml:trace>
  <inkml:trace contextRef="#ctx0" brushRef="#br0" timeOffset="70687.62">8834 4548 212 0,'0'0'160'0,"0"0"-31"15,0 0 50-15,0 0 0 0,0 0-87 16,0 0-15 0,0 0 23-16,2-8-43 15,-2 8 22-15,0 0-46 0,0 0-27 16,0 0 14-1,-5 9-17-15,-8 5-3 16,-8 5 16-16,-4 3-3 0,-3 5-4 16,-1-2-9-16,1-1 1 15,5-2 1 1,3-4-2-16,6-3 0 0,5-6-8 16,4-1-6-16,4-3 13 15,1-3-44-15,0 1-5 16,1 1 40-16,10-3-11 15,3 1 21-15,4-2-7 16,2 0 24-16,5 0-11 16,2 0-6-16,2 0 9 0,0 0 4 15,2 0-13-15,-3-2 0 16,-2 1-3-16,-4-1-14 16,-3 2 5-16,-6 0-56 15,-5 0-36-15,-4 0 14 16,-4 0-77-16,0 0-1 15,0 0-63-15,-4 0-86 0</inkml:trace>
  <inkml:trace contextRef="#ctx0" brushRef="#br0" timeOffset="71015.5">8899 4557 224 0,'0'0'274'0,"0"0"-206"16,0 0 135-16,0 0-100 15,0 0-73-15,0 0 5 16,0 0 15-16,0 66 37 16,0-33-26-16,0 7-28 15,0-1 42-15,0 1-56 16,0-2 7-16,0-1-14 15,0-5 4-15,2-2-6 16,-1-4-10-16,1-7 0 16,-1-3-7-16,1-5 7 15,0-4-24-15,-2-3-27 0,0-1-71 16,1-3-25-16,-1 0-126 16,0 0-99-16</inkml:trace>
  <inkml:trace contextRef="#ctx0" brushRef="#br0" timeOffset="71632.12">9151 4732 182 0,'0'0'555'0,"0"0"-470"15,0 0 112-15,0 0 12 0,0 0-151 16,0 0-37-16,0 0-21 16,0 0-24-16,0 0-12 15,0 0-77-15,0 0-70 16,0 3-99-16,0-3-284 0</inkml:trace>
  <inkml:trace contextRef="#ctx0" brushRef="#br0" timeOffset="72207.16">9277 4566 757 0,'0'0'91'16,"0"0"-65"-16,0 0 99 15,0 0-117-15,0 0 29 16,0 0 31-16,70 85-39 16,-40-51 52-16,-1 4-78 15,-3-2 7-15,-5 1-4 16,-4-3-6-16,-6-3 0 16,-6-4 0-16,-5-3-33 15,-4-4 27-15,-16-2-20 16,-5-5-23-16,-5-3 39 15,0-6-42-15,0-4 19 16,5 0 33-16,6-9 0 0,4-5 7 16,5-4 18-16,8 0-24 15,2-5 29-15,0 1-21 16,10-5-9 0,11 2 0-16,4 0 9 0,5 0-11 15,2 3 2-15,-2 1 0 16,-1 2-1-16,-2-1 8 15,-5 2-7-15,-8-1 4 16,-3 2 9-16,-7 0 13 16,-4 2-20-16,0-1 3 15,-3-1 62-15,-11 2-57 16,-4 0 14-16,0 3 25 16,-6 5-45-16,-1 3 21 15,0 4-29-15,0 0 0 16,1 7-22-16,5 12 7 0,2-2-28 15,4 5-66-15,4 7-83 16,4-5-104-16,2-6-405 0</inkml:trace>
  <inkml:trace contextRef="#ctx0" brushRef="#br0" timeOffset="74247.3">9770 4679 538 0,'0'0'246'15,"0"0"-144"-15,0 0 134 0,0 0-107 16,0 0-61-16,0 0-52 16,0 0 5-16,18 1-15 15,-5 12 6-15,2 3-1 16,5 3 62-16,0 2-63 16,2 1 9-16,-3 0-12 15,0-1 14-15,-1-1-21 16,0-1 0-16,-5-2-34 15,0-2 27-15,-5-2-79 16,1-2 2-16,-3-1-17 16,-4-2-90-1,0-1-16-15,-2-3-130 0</inkml:trace>
  <inkml:trace contextRef="#ctx0" brushRef="#br0" timeOffset="74502.61">9986 4665 461 0,'0'0'261'16,"0"0"-200"-16,0 0-17 15,0 0 60-15,0 0-67 16,0 0-17-16,-82 84 32 15,61-58-52-15,2-2 13 16,1-2-13-16,2-2-16 16,2-4 13-16,4 0-65 15,2-4-55-15,5-4-17 16,3-2-98-16,0-5-95 0</inkml:trace>
  <inkml:trace contextRef="#ctx0" brushRef="#br0" timeOffset="74806.95">10152 4596 705 0,'0'0'94'0,"0"0"-48"15,0 0 48-15,0 0-43 16,0 0 31-16,0 0-40 16,7 89-12-1,-4-64 15-15,-1 0-43 0,4-2 8 16,-5-2-10-16,2-1 13 16,0-3-35-16,-3-1 19 15,0-4-57-15,0-2-8 16,0-1-110-16,0-5-79 15,0-3-237-15</inkml:trace>
  <inkml:trace contextRef="#ctx0" brushRef="#br0" timeOffset="75240.45">10322 4574 679 0,'0'0'56'16,"0"0"-36"-16,0 0 45 15,0 0 7-15,-4 72-30 16,0-44-30-16,3 0 31 16,1-2-42-16,0-2 0 15,0-2 12-15,0-5-3 16,6-2-10-16,2-3 0 0,0-2 9 15,1-3-2 1,2-1-5-16,3-6 5 0,4 0 32 16,-2 0-29-16,3-7 25 15,-1-6-35-15,-1-5 14 16,-4-3 2-16,-2-2-9 16,-3-1-5-16,-6-4 38 15,-2 1-27-15,0 0 34 16,-4 1 3-16,-12 2-31 15,-2 1 22-15,-6 6-41 16,-2 2-9-16,-1 5 8 16,-2 6-73-16,2 2-7 0,0 2-45 15,3 4-92 1,7 3-119-16</inkml:trace>
  <inkml:trace contextRef="#ctx0" brushRef="#br0" timeOffset="75463.82">10399 4429 59 0,'0'0'726'0,"0"0"-690"16,0 0 62-16,0 0-75 15,0 0-21-15,0 0-2 16,79-16-72-16,-46 12-53 16,-8 4-124-16</inkml:trace>
  <inkml:trace contextRef="#ctx0" brushRef="#br0" timeOffset="75890.67">10687 4264 484 0,'0'0'228'0,"0"0"-156"0,0 0 51 15,0 0-54-15,0 0-12 16,0 0-43-16,-71 68 16 15,61-33 4-15,5 2-33 16,2-3 39-16,3-2-40 16,0-2 10-16,1-6-13 15,6-2 3-15,7-5 0 16,-4-4 0-16,5-6 6 16,-2-3-7-16,2-4 1 15,0 0 0-15,-1 0-5 16,-2-5 14-16,-4-7-9 15,-3-1 20-15,-5-1-8 16,0 0-5-16,-5 0-7 0,-10 2-17 16,-1 2 8-16,-4 5-39 15,2 1-21-15,-5 4-24 16,-1 7-112-16,6 9-24 16,6-2-156-16</inkml:trace>
  <inkml:trace contextRef="#ctx0" brushRef="#br0" timeOffset="76408.86">10927 4611 770 0,'0'0'112'0,"0"0"-52"16,0 0-11-16,0 0 11 16,0 0-34-16,0 0 9 15,4 89 4-15,-1-63-30 16,0-3 34-16,3-3-43 16,-2-5 10-16,1-4 2 15,-3-5-10-15,-2-4-2 16,2-2 12-16,-1 0 1 15,3-5 0-15,-3-11-13 16,1-7 1-16,-1-5-10 0,-1-3 10 16,0-4-1-16,0 1 5 15,-5 0 18-15,-2 3-20 16,-1 4-3-16,2 6 1 16,4 7 49-16,-1 3-49 15,3 8 30-15,0 1-28 16,0 2 16-16,0 0-34 15,6 0 15-15,7 0 0 16,2 0 10-16,3 0-4 16,4 0-6-16,0 0 0 15,2 0 16-15,0 0-39 16,-1 0 21-16,-3 0-92 16,-3-2-26-16,-1 2-127 15,-5 0-62-15,-4 0-49 0</inkml:trace>
  <inkml:trace contextRef="#ctx0" brushRef="#br0" timeOffset="76666.77">10954 4685 514 0,'0'0'79'0,"0"0"-1"16,0 0 49-16,0 0-4 15,0 0-65-15,0 0-29 16,75 0 7-16,-57 0-36 16,1 0-1-16,-3 0-34 15,-2 0-118-15,-5 0-94 16,-3 0-351-16</inkml:trace>
  <inkml:trace contextRef="#ctx0" brushRef="#br0" timeOffset="82940.55">11312 3880 59 0,'0'0'325'0,"0"0"-159"16,0 0-2-16,0 0 1 16,0 0-54-16,0 0-62 15,0 0 40-15,0 0-24 16,0 0-29-16,0 0 39 15,0 0-63-15,1 0 4 16,1 0-15-16,5 0 21 16,2 0-19-16,4-1-3 15,3-1 0-15,-1 1-23 16,5 0 8-16,-4 1-24 16,3-2 1-16,-4 2-47 15,2 0 39-15,-2 0-51 16,-5 0-32-16,2 0-12 15,-1 0-92-15,-7 0-38 0</inkml:trace>
  <inkml:trace contextRef="#ctx0" brushRef="#br0" timeOffset="83329.35">11360 4037 317 0,'0'0'199'0,"0"0"-138"15,0 0 70-15,0 0-49 16,0 0-42-16,0 0-39 16,0 0 4-16,17 0 52 15,-4 0-32-15,1 0 11 16,2 0-3-16,-4 0-31 16,1 0 16-16,-2 0-18 15,-3 0-28-15,-1 0 22 16,-1 0-59-16,-4 0-16 15,1 0-28-15,1 0-119 16,-3 0-85-16</inkml:trace>
  <inkml:trace contextRef="#ctx0" brushRef="#br0" timeOffset="86268.65">11854 3684 355 0,'0'0'211'0,"0"0"-122"16,0 0 128-16,0 0-81 16,0 0-58-16,0 0 13 15,0 0-55-15,0 0 0 16,0 0-36-16,0 0 22 16,4 0-22-16,4 0 0 15,5-3 0-15,3 0-9 16,3 1 8-16,3 0-5 15,-1 1-1-15,2 1-27 16,-3 0 26-16,-4 0-50 16,-3 0 0-16,-4 1 28 15,-5 5-27-15,-1-1 31 0,-3 4 9 16,-6 1 7 0,-9 1-8-16,-5 4 18 0,-5-2-11 15,-1 1 9-15,0-2-5 16,1-2 7-16,2-2 0 15,5-1 1-15,3-3-4 16,4-1 3-16,4-3 0 16,6 0-2-16,1 0-24 15,0 0-10-15,5 0-39 16,9 0 51-16,3 0 23 16,8 0 2-16,-1 0 11 15,4 0 34-15,-1 6-18 0,-3 1 22 16,1 2-11-16,-3 5-29 15,-5-1 36-15,-3 3-45 16,-4 0 0-16,-3 0 7 16,-6 2 5-1,-1 0-1-15,0 0 4 0,-12-2-15 16,-5 1 68-16,-5-2-47 16,-4-1 10-16,-4-3-6 15,-3-2-18-15,-2-3 8 16,0-4-14-16,-2-2 6 15,3 0 20-15,1 0-22 16,5-10 8-16,3-2 1 16,8-2-7-16,2-1-16 0,6 0-21 15,4 1-49-15,5 3 20 16,0 3-67-16,13 3-81 16,3 4-74-16,1 1-71 0</inkml:trace>
  <inkml:trace contextRef="#ctx0" brushRef="#br0" timeOffset="86473.53">12106 4043 1008 0,'0'0'140'16,"0"0"-28"-16,0 0 79 15,0 0-144-15,0 0-47 0,0 0-42 16,0 0-86-16,0 0-30 16,2 2-112-16,2-2-129 0</inkml:trace>
  <inkml:trace contextRef="#ctx0" brushRef="#br0" timeOffset="87149.38">12298 3702 633 0,'0'0'218'15,"0"0"-142"-15,0 0 77 16,0 0-44-16,0 0-109 16,0 0 6-16,0 0-14 15,43-21 8-15,-20 17 0 16,-2 1 0-16,-1 3 5 16,-2 0-21-16,-3 0 16 0,-4 4-42 15,0 5 22 1,-7 1-34-16,-1 1 28 0,-3 2 17 15,0 1-27-15,-5 0 30 16,-9 3-17-16,-4-1-21 16,-4 0 26-16,-1-4-63 15,0 1 44-15,2-4 4 16,4-2-24-16,4-3 44 16,6-1-23-16,1-1-1 15,6-2 24-15,0 0-68 16,4 0-32-16,9 0 77 15,3 0 36-15,7 0 51 16,-2 1 5-16,2 5 32 16,0 1 26-16,0 4-40 15,-3 3-15-15,-3 2 9 0,-3-1-60 16,-2 2 29-16,-6-1-37 16,-4 1 0-16,-2-2 37 15,0 1-26-15,-10-1 35 16,-5 0 15-16,-1-3-36 15,-4-2 25-15,-1-1-38 16,0-4-11-16,-2 0 35 16,2-4-29-16,0-1-4 15,5 0 0-15,-2 0 7 16,3 0-20-16,4-6-31 16,-1-7-75-16,4 3-38 15,4 2-227-15</inkml:trace>
  <inkml:trace contextRef="#ctx0" brushRef="#br0" timeOffset="89429.96">12791 3801 765 0,'0'0'111'0,"0"0"-55"0,0 0 17 16,0 0-17-1,0 0-27-15,0 0-16 16,0 0 80-16,66 72-22 16,-42-45-50-16,-1 1 40 0,3-1-61 15,-3-1 7-15,-3-4-7 16,-1-2-7-16,-5-5 6 16,-1-1-35-16,-4-2-46 15,-4-2 12-15,-2-2-79 16,-3 0-28-16,0 0-87 15,-3-5-227-15</inkml:trace>
  <inkml:trace contextRef="#ctx0" brushRef="#br0" timeOffset="89689.26">13054 3857 591 0,'0'0'130'0,"0"0"-79"16,0 0 34-16,0 0-10 15,0 0-35-15,-70 48-27 16,44-24 32-16,3 2-36 16,-3 0-8-16,2-3-2 15,2-2-13-15,5-4-31 16,1-1-17-16,7-3-80 0,1-3 1 15,6-3-94-15,2-5-114 16</inkml:trace>
  <inkml:trace contextRef="#ctx0" brushRef="#br0" timeOffset="90001.42">13260 3757 753 0,'0'0'57'0,"0"0"-46"16,0 0 96-16,0 0-55 0,0 0 9 15,9 81-15-15,-6-54-34 16,-2 0 29-16,3-1-41 15,-3-1 0-15,0-3-6 16,-1-2 6-16,1-3-12 16,-1-4-31-16,0-3-64 15,3-1-12-15,-1-3-148 16,1-5-112-16</inkml:trace>
  <inkml:trace contextRef="#ctx0" brushRef="#br0" timeOffset="90454.73">13455 3741 514 0,'0'0'86'0,"0"0"-63"15,0 0 61-15,0 0 32 16,-21 93-77-16,18-61-2 15,1 0 8-15,2-1-32 16,0-1 16-16,0-4-28 16,3-4 11-16,7-4 8 15,1-2-20-15,0-5 1 16,4-3 30-16,2-6-23 16,1-2 21-16,5 0-18 15,-3-2-9-15,1-11 32 16,-1-5-34-16,1-5 7 0,-7-2 12 15,1-5-8-15,-6-1 2 16,-2 0 3-16,-4-1-14 16,-3 2 66-16,0 1-52 15,-7 0 14-15,-7 2 9 16,-3 5-33-16,-5 2-3 16,0 2-3-16,-1 7-39 15,-2 5 36-15,1 3-61 16,1 3-15-16,2 0-7 15,-6 18-73-15,6 0-36 0,5-1-139 16</inkml:trace>
  <inkml:trace contextRef="#ctx0" brushRef="#br0" timeOffset="92565.25">13629 3427 217 0,'0'0'105'0,"0"0"-42"16,0 0 112-16,0 0-83 15,0 0-31-15,0 0-11 16,0 0-8-16,2 13 41 15,-2-6-62-15,0 2 5 16,0-1 22-16,0 3-47 16,0 1 20-16,0 0-18 15,-2 1 7-15,-1-2 5 16,0 0-15-16,-1 0 0 16,4-3-2-16,-3 1 8 0,3-4-6 15,0 2 0-15,0-2 1 16,0 0-18-16,0 1 17 15,7-3 0-15,3 0 0 16,3 0 16-16,1-1-10 16,4-2-6-16,0 0 10 15,-1 0-10-15,-1 0 0 16,-3 0-2-16,0 0 2 16,-6 0-51-16,0 0 17 15,-2 0-33-15,-2 0-47 16,0 0 9-16,0 0-99 15,-1 0-34-15</inkml:trace>
  <inkml:trace contextRef="#ctx0" brushRef="#br0" timeOffset="92781.66">13785 3526 424 0,'0'0'77'16,"0"0"84"-16,0 0-47 16,0 0-46-16,0 0 36 15,0 0-66-15,0 0-16 16,0 78 1-16,0-62-10 16,0 2-19-16,3-1 6 0,4-1-87 15,-3-2-59 1,1-5-344-16</inkml:trace>
  <inkml:trace contextRef="#ctx0" brushRef="#br0" timeOffset="93602.01">13962 3985 352 0,'0'0'66'0,"0"0"-56"16,0 0 77-16,0 0 5 16,0 0-24-16,0 0 59 15,0 0-81-15,70 13 13 0,-50-13-9 16,-1-2-49-16,-2-6 32 15,-6-1-12-15,-1-2 5 16,-5-3 55-16,-4-2-49 16,-1-4-13-16,0-1-19 15,-8-1 0-15,-4-4 0 16,-4 0 0-16,-1 1 0 16,1-2 23-16,2 5-21 15,3-1 22-15,3 5-12 16,6 2 7-16,2 4-20 15,0 0 1-15,2 0-3 16,13 1-18-16,3 0 15 16,7 2-7-16,1 2 11 15,2 3-8-15,2 4 4 16,-2 0 6-16,0 0 0 0,-4 1 8 16,-4 9 2-16,-2 3-9 15,-7 0 11-15,-3 6 7 16,-5 1-25-1,-3 2 6-15,0 3 0 0,-1 0 0 16,-9 0 0-16,3 0 0 16,1-2 0-16,0-1 16 15,2-4-25-15,4-1 9 16,0-2 0-16,0-2-23 16,2-1 23-16,6-1 0 0,5-3-2 15,5-2 11 1,1 0 26-16,5-1-22 0,-3-2-12 15,1-3-1 1,-3 0 0-16,-4 0-37 0,-5 0-28 16,0-9-74-16,-6-4-20 15,-2 1-204-15</inkml:trace>
  <inkml:trace contextRef="#ctx0" brushRef="#br0" timeOffset="94153.26">14463 3360 335 0,'0'0'272'16,"0"0"-144"-16,0 0 12 15,0 0 6-15,0 0-101 16,0 0-38-16,0 0 35 0,42-12-42 15,-30 12 20-15,1 0-3 16,-4 0-5-16,-2 0-24 16,-6 9 9-1,1 4-14-15,-2 4 7 0,-2 2-13 16,-8 2 15-16,-6 0 0 16,1-1-27-16,5-3 29 15,0-4-4-15,4-4 4 16,2-3-7-16,4-2-5 15,0-1 13-15,0 0 4 16,3 0 2-16,6 0 35 16,3 1-4-16,2-1-10 15,3 0-2-15,-1 0-19 0,2 0-2 16,-3-1-15-16,4 3-81 16,-5-1-48-16,-4-3-171 0</inkml:trace>
  <inkml:trace contextRef="#ctx0" brushRef="#br0" timeOffset="97105.37">7011 3388 355 0,'0'0'62'0,"0"0"89"0,0 0 28 16,0 0-95-16,0 0-2 15,0 0-11-15,0 0-42 16,0 0 50-16,0 0-50 16,0 0 5-16,0 0-3 15,0-4-18-15,-2 2-7 16,0-2-6-16,-1-1 9 16,3 2-28-16,0-3 19 15,0 2-26-15,0-4 17 16,3 1-40-16,4 0 49 15,4-1-10-15,-1 2-7 16,-1 0-1-16,2 4 5 16,-1 0 5-16,1 2-2 15,-1 0-5-15,1 0 14 0,-3 7 1 16,-2 3-5-16,-3 3-12 16,-3 3 17-16,0 2 0 15,-3 2-3-15,-10 2 10 16,-4 1-15-16,-2-3 3 15,1-2-19-15,2-4 9 16,2-4 1-16,3-3 14 16,4-4-9-16,5-3 28 15,2 0-28-15,0 0 9 16,0 0 0-16,9-2 26 16,2-2-26-16,3 2 29 15,-2 2 33-15,3 0-32 16,0 0 28-16,3 0-54 15,0 8 9-15,-1-1-11 0,3-2-2 16,-5 1-49-16,-1-5-50 16,-2-1-195-16,-9 0-415 15</inkml:trace>
  <inkml:trace contextRef="#ctx0" brushRef="#br0" timeOffset="110001.13">16231 3697 411 0,'0'0'260'16,"0"0"-137"-16,0 0 36 15,0 0-3-15,0 0-56 16,6-3-82-16,-6 3 35 16,1 0-45-16,4 0 4 15,3 0 8-15,5 0-20 16,7 0 39-16,1 0-24 15,4 0 2-15,1 0-34 16,-1 0 17-16,-1 0-63 0,-1 0 33 16,-3 0-89-1,-4-2-18-15,-1-3-44 0,-10-4-64 16,0 1-6-16,-5 0-71 0</inkml:trace>
  <inkml:trace contextRef="#ctx0" brushRef="#br0" timeOffset="110235.62">16405 3668 88 0,'0'0'204'15,"0"0"-93"-15,0 0 65 16,0 0 29-16,0 0-78 16,0 0-38-16,-4 83 26 0,4-63-50 15,0 2-15 1,0-1-16-16,0-1-23 0,0-1 6 15,4 1-17-15,-2-4-21 16,-2 1 20-16,4 0-79 16,-1-2-17-16,-3 3-29 15,1-2-112-15,-1-5-64 0</inkml:trace>
  <inkml:trace contextRef="#ctx0" brushRef="#br0" timeOffset="110797.92">16688 3697 519 0,'0'0'127'16,"0"0"-54"-16,0 0 87 16,0 0-44-16,0 0-100 15,0 0 19-15,0 0-35 16,-30 28 1-16,18-10 35 16,-3 3-34-16,5 2 12 15,1 0-4-15,2-2 5 16,3-2-15-16,2 0 0 15,2-1 0-15,0-2-12 0,8-3 12 16,5-2-5-16,5-4 4 16,2-2 2-16,5-3-7 15,1-2 6-15,4 0 0 16,-3-9-14-16,-2-6-5 16,-3-2 9-16,-5-3 10 15,-8-1 0-15,-3-3-7 16,-6-1 7-16,0-1 0 15,-5 1-10-15,-7 1 10 16,-2 3 0-16,-1 2 0 16,0 6 15-16,5 4-31 15,1 2 16-15,2 3-29 16,4 4 16-16,1 0-74 0,-1 0 1 16,2 0-8-1,0 4-29-15,1 1 13 0,0 4-45 16,0-4-37-16</inkml:trace>
  <inkml:trace contextRef="#ctx0" brushRef="#br0" timeOffset="111014.49">16839 3691 168 0,'0'0'122'15,"0"0"31"-15,0 0 7 16,0 0-15-16,0 0-8 15,0 0-59-15,6 86-9 0,-5-65-20 16,0-2-49-16,-1-1 19 16,1 0-19-16,1-2 0 15,-2-3-9-15,3 1-3 16,-1-4-32-16,0 1-49 16,-1-3-115-16,3-4-91 0</inkml:trace>
  <inkml:trace contextRef="#ctx0" brushRef="#br0" timeOffset="111314.12">16940 3614 734 0,'0'0'130'16,"0"0"-128"-16,0 0 76 15,0 0-35-15,0 0-41 16,0 0 47-16,82 11-35 16,-56 4 1-16,-1 5 9 15,-3 2-12-15,-3 6-12 16,-3-1 0-16,-7 3-20 16,-1-1 7-16,-6-2-10 15,-2-1-18-15,0-2-2 16,0-4-76-16,-8 0-6 0,-2-5-121 15,1-6-110-15</inkml:trace>
  <inkml:trace contextRef="#ctx0" brushRef="#br0" timeOffset="111578.42">17096 3707 307 0,'0'0'138'16,"0"0"-74"-16,0 0 51 15,0 0 17-15,0 0-67 0,-70 87-49 16,56-64 43 0,-2-2-52-16,0-2 0 0,1 0-7 15,0 0-7-15,3-5-9 16,-1 0-52-1,1 0-86-15,4-6-74 16,4-2-156-16</inkml:trace>
  <inkml:trace contextRef="#ctx0" brushRef="#br0" timeOffset="112255.06">17525 3718 72 0,'0'0'218'0,"0"0"-130"15,0 0 113-15,0 0-19 16,0 0-63-16,0 0 9 15,0 0-58-15,12-56 33 16,-12 49-19-16,-5-2-51 16,-4 1 44-16,-3 1-51 15,-1 0-25-15,-3 2 13 16,-2 4-14-16,-3 1 0 16,-1 1-8-16,-3 12 3 15,1 5-2-15,0 5 7 0,5 1-4 16,4 3-17-1,1 0 13-15,5-1-13 0,6-2 13 16,3-2-49-16,0 1 33 16,8-6-33-16,6 0-25 15,5-2 54-15,0-5-24 16,4-6 22-16,2-1 4 16,0-3-51-16,-4-3 3 15,1-10-38-15,-6-6 17 16,-1-3 60-16,-6-2 18 15,-6-1 17-15,-2-2 46 0,-1 1-16 16,0 3 54 0,0 3-28-16,0 4-17 0,-1 4 45 15,-1 7-34 1,2 2-8-16,0 3-42 0,0 0-13 16,0 3-1-16,0 10 14 15,0 4 5-15,0 4 50 16,5 3-42-16,1 0 19 15,2 1 1-15,0-3-23 16,-1 1 9-16,1-7-19 16,-1-1-4-16,-2-2-8 15,1-5-66-15,-1-3-65 16,-2-3-92-16,-2-2-269 0</inkml:trace>
  <inkml:trace contextRef="#ctx0" brushRef="#br0" timeOffset="112450.53">17463 3461 669 0,'0'0'241'0,"0"0"-229"15,0 0 79-15,0 0-91 16,0 0-9-16,0 0-111 15,0 0-26-15,23 9-11 16,-12 3-186-16</inkml:trace>
  <inkml:trace contextRef="#ctx0" brushRef="#br0" timeOffset="113276.9">17625 3619 565 0,'0'0'166'15,"0"0"-140"-15,0 0 91 16,0 0-11-16,0 0-105 0,0 0 18 15,0 0-11-15,11 51 2 16,-8-24 29-16,-1 4-31 16,4-2-6-16,-3 1-2 15,2-5 16-15,1-2-16 16,0-6 0-16,2-3-2 16,-1-4-9-16,0-6-30 15,0-2 24-15,-3-2 4 16,1 0 3-16,3-9 0 15,-3-11 10-15,1-2 0 16,-1-3-15-16,-4-4 24 16,-1 0-9-16,0 1 0 15,0-1 1-15,0 4 17 16,0 4-18-16,-1 4 0 16,1 5 28-16,0 4-27 0,0 4 16 15,0-1-17-15,0 2-10 16,10 2-5-16,5-2 8 15,1 1-9-15,2 0 9 16,0 1-15-16,1-1 22 16,-1 1-1-16,-2 1-45 15,-2-2 35-15,-1 1-47 16,-2-1-12-16,-3-2 27 16,-3 2-28-16,-1-3 35 15,-1 1 19-15,0 2-16 16,-1-1 24-16,-2 0 5 0,0 1 4 15,0 2 13 1,0 0-7-16,0 0 14 0,0 0-20 16,0 0 14-1,0 0-17-15,0 0 3 0,0 0 0 16,0 0 13-16,0 0-6 16,0 0 2-16,0 0-1 15,0 0 0-15,0 0 10 16,0 0-18-16,0 0 0 15,0 0-8-15,0 0-4 16,0 0 11-16,0 0-21 16,0 0-20-16,0 0 41 0,0 0-44 15,0 0 0 1,-2 0 14-16,2 0-23 16,-5 0 12-16,3 3-51 0,-4 2-46 15,4-4-1-15</inkml:trace>
  <inkml:trace contextRef="#ctx0" brushRef="#br0" timeOffset="113572.64">17914 3620 451 0,'0'0'121'16,"0"0"-50"-16,0 0 83 16,0 0-85-16,0 0-53 15,0 0 5-15,0 0-19 16,67 0 28-16,-46 0-30 16,0 0 1-16,-2 0-14 15,-3 0-47-15,-3 0-44 16,-3 0-16-16,-10 0-63 15,0 0 24-15,0 0-91 0</inkml:trace>
  <inkml:trace contextRef="#ctx0" brushRef="#br0" timeOffset="113766.98">18009 3620 58 0,'0'0'97'15,"0"0"44"-15,0 0 18 0,0 0-12 16,0 0-61-16,0 0-2 15,0 84-13-15,0-63-41 16,0 0 32-16,0-1-60 16,0-2 9-16,0 1-11 15,0-2 0-15,3-3-1 16,-1-2-53-16,5 2-69 16,-1-4-59-16,1-3-168 0</inkml:trace>
  <inkml:trace contextRef="#ctx0" brushRef="#br0" timeOffset="114391.32">18204 3631 515 0,'0'0'78'0,"0"0"-52"15,0 0 16-15,0 0 23 16,0 0-52-16,0 0 4 16,-4 71 6-16,4-49-17 15,0-1 12-15,0-3-18 16,5 1 0-16,4-3-11 16,4-4 11-16,1-1 0 0,3-2-1 15,0-4-18-15,1-3 19 16,-1-2-38-16,-3 0-8 15,-1-6 44-15,-3-7-21 16,-4-4 23-16,-2-2 12 16,-4-1-11-16,2 0 30 15,-2 3-11-15,0 2-19 16,0 2 51-16,0 4-43 16,0 3 17-16,0 5-19 15,0 1-7-15,0 0 0 16,0 0-36-16,0 9 11 15,0 3 11-15,5 3 12 16,2 3 2-16,5-1 0 0,3 2 8 16,1-3-3-16,2-2 3 15,2-4-2-15,1-3 33 16,-1-4-38-16,-1-3 19 16,-4 0 16-16,-1-1-21 15,-3-12 44-15,-3 0-7 16,-4-5-19-16,-3-2 44 15,-1-2-39-15,0-2 11 16,-5-2 1-16,-7 2-41 16,-2 2 8-16,2 0-17 15,-3 4-42-15,1 4 7 16,1 4-67-16,3 3 0 16,-4 5-49-16,3 2-99 15,4 0-78-15</inkml:trace>
  <inkml:trace contextRef="#ctx0" brushRef="#br0" timeOffset="114884.53">18743 3568 646 0,'0'0'68'0,"0"0"55"15,0 0 33 1,0 0-74-16,0 0-66 0,0 0 1 16,0 0-31-16,-21 11 14 15,10 5 0-15,-2 7-9 16,0 2 11-16,3 2-2 15,2-2 0-15,4 1 13 16,3-4-21-16,1 1 8 16,0-5 0-16,0-1-17 15,7-2 3-15,5-5 14 16,0-2-1-16,2-1 11 16,2-5 5-16,-1 1-15 15,-1-3 0-15,0 0 10 16,-3-4 3-16,-1-6-13 15,-4-2 13-15,-3-2-3 0,-3-4 17 16,0 3-27 0,-1-1-16-16,-10 2 15 0,-6 2-46 15,1 4-2-15,-3 2-54 16,-5 4-102-16,6 2-35 16,5 0-125-16</inkml:trace>
  <inkml:trace contextRef="#ctx0" brushRef="#br0" timeOffset="115484.71">18891 3591 605 0,'0'0'173'16,"0"0"-102"-16,0 0 46 15,0 0 3-15,0 0-120 16,0 0-13-16,0 0-3 16,4 10-29-16,-2 7 45 15,1 2 0-15,2 3 8 16,-3 0-10-16,0-1 2 16,-1 1 0-16,3-4-7 0,-3-3-6 15,0-3 0 1,0-5-15-16,0-3-35 15,-1-2 40-15,0-2-13 0,3 0 34 16,-3 0-12-16,1-6 11 16,-1-4 3-16,3-4 0 15,2-3 6-15,1-3-12 16,1-1 6-16,1 0 0 16,3-1 27-16,-2 2-26 15,0 3 40-15,-1 2-15 16,0 6-26-16,-2 3 47 15,2 3-47-15,0 2 1 16,-1 1 2-16,1 0 13 16,0 1-15-16,2 10 12 15,-1 5-11-15,1 2 70 0,-1 4-53 16,-1 0 2-16,0 0 19 16,-3 1-39-16,1-1 37 15,-5 0-21-15,2-2-15 16,-3-1 17-16,0-5-19 15,0 0 0-15,0-3 0 16,0-2-8-16,0 0-22 16,0 1-71-16,0-2-94 15,0-5-109-15</inkml:trace>
  <inkml:trace contextRef="#ctx0" brushRef="#br0" timeOffset="126775.42">607 6168 565 0,'0'0'66'16,"0"0"50"-16,0 0 24 16,0 0-103-16,0 0-12 15,-1-8-15-15,6-1-10 0,5-1 52 16,3-2-51-16,0-4 30 16,2-2-31-16,1-3 7 15,1-4-17-15,3 0 10 16,-6-3-3-16,1 0-4 15,-2-2-8-15,-3-1 14 16,-1 2 1-16,-5 2 0 16,0 1-6-16,-4 2 6 15,0 2 0-15,0 6 16 16,-4-1-10-16,0 6 27 0,-2 0-25 16,-2 4-7-1,0 3 27-15,-2 3-27 16,0 1-1-16,0 0 0 15,-4 5 3-15,-3 11-10 0,1 5 7 16,-1 4 0 0,2 4-13-16,3 4 13 0,0-2 0 15,6 4-2-15,3 3 4 16,3-3-11-16,0 1 9 16,0-3 0-16,9 0-17 15,4-4 17-15,1-4 0 16,4 0-1-16,-1-5 8 15,1-5-17-15,2-4 10 16,-1-3 0-16,-1-5-16 16,-3-1 16-16,0-2 0 0,-2 0-1 15,-3-3 17-15,0-9-13 16,-2-1-3-16,-1-5 1 16,-3 0 33-16,0-3-33 15,-3 0 5-15,-1 0 1 16,0 0 6-16,0 3 2 15,0 0-15-15,-3 4 0 16,-3 3-4-16,-4 1 4 16,1 5 0-16,-7 2-1 15,0 3-37-15,-2 0 12 16,-2 6-57-16,-5 15-76 16,6-2-43-16,4-2-119 0</inkml:trace>
  <inkml:trace contextRef="#ctx0" brushRef="#br0" timeOffset="127236.12">818 5615 362 0,'0'0'102'15,"0"0"-67"-15,0 0 17 16,0 0 33-16,0 0 43 16,44 73-80-16,-23-45 50 15,-1 5-30-15,3 3-30 16,-3 0 21-16,-4 7-52 16,-3 0 6-16,-3 4-3 15,-4 1 3-15,-6-1 1 16,0 0-14-16,-1-2 0 15,-12-4 5-15,2-5-4 16,-3-5-1-16,2-5 0 0,0-6-20 16,4-5-10-16,1-1-88 15,4-5-118-15,2-5-125 0</inkml:trace>
  <inkml:trace contextRef="#ctx0" brushRef="#br0" timeOffset="130894.13">1620 6413 454 0,'0'0'166'0,"0"0"-59"0,0 0 52 16,0 0-25-16,0 0-109 16,0 0-1-16,0 0 46 15,40-22-21-15,-17 6 26 16,1-2-30-16,1 2-30 15,1-4 34-15,0-4-48 16,-3 1-1-16,-1-3 0 16,-3-4 7-16,-5 0-20 15,-2-5 12-15,-5 0-36 16,-4 2 36-16,-3-2-37 16,-1 5 11-16,-15 1 8 15,1 4-52-15,-8 5 49 16,3 5-8-16,-3 5 7 15,2 7 13-15,1 3-5 0,4 3 9 16,2 19 6-16,6 9-13 16,1 12 13-16,3 7 13 15,2 8-3-15,2 2 48 16,0 2-32-16,0-3 6 16,7-2 24-16,1-4-41 15,1-3 48-15,0-5-47 16,-1-4-15-16,0-5 25 15,-4-9-25-15,0-4-1 16,-3-7 0-16,-1-6 17 16,0-3-34-16,0-2 17 15,0-4-57-15,0-1 30 16,0 0-79-16,-5-3-7 0,-5-10-167 16,-1-1-298-16</inkml:trace>
  <inkml:trace contextRef="#ctx0" brushRef="#br0" timeOffset="131093.6">1596 6491 405 0,'0'0'327'0,"0"0"-217"0,0 0-12 15,0 0-18 1,0 0-21-16,0 0-37 0,0 0 15 15,71-9-31-15,-47 6-6 16,0 1-10-16,6-3-91 16,-4 1-123-16,-5-1-82 0</inkml:trace>
  <inkml:trace contextRef="#ctx0" brushRef="#br0" timeOffset="131522.44">2065 5823 324 0,'0'0'345'0,"0"0"-243"0,0 0 53 15,0 0-11 1,0 0-131-16,0 0-11 0,0 0 61 16,0 61-32-16,0-30 3 15,-6 0-25-15,2 0 7 16,1-2-32-16,2-2-19 16,-4 5-85-16,4-9-88 15,-1-7-383-15</inkml:trace>
  <inkml:trace contextRef="#ctx0" brushRef="#br0" timeOffset="132372.71">2312 6386 339 0,'0'0'200'16,"0"0"-73"-16,0 0 123 15,0 0-103-15,0 0-55 16,0 0-14-16,0 0-52 16,0 0 29-16,0 0-25 15,0 0-15-15,0 0 46 16,0 0-61-16,0 0 10 15,5 0 10-15,4 0-14 16,1 2 19-16,5-1-25 16,2 2 10-16,1-2-10 15,-1 2 0-15,0-3 0 0,-1 1 0 16,-1 1 0 0,-3-1-12-16,-3 1 12 0,-1-1-7 15,-4 0-15-15,-3-1 12 16,-1 0-6-16,0 3 16 15,0-3-51-15,0 0 35 16,0 0-44-16,0 0-37 16,0 0 42-16,0 0-53 15,-3 0-52-15,-5 0-30 16,1 0-113-16</inkml:trace>
  <inkml:trace contextRef="#ctx0" brushRef="#br0" timeOffset="132868.37">2265 6563 540 0,'0'0'162'0,"0"0"-145"16,0 0 99-16,0 0-27 15,0 0-45-15,0 0 60 16,0 0-44-16,77 6-29 16,-54-3 19-16,-3-1-44 15,-2 1-6-15,-3-2 0 16,-3 0 18-16,-4 1-23 0,-3-1 5 15,-2-1 0-15,-2 2-14 16,-1-2 14-16,0 0-15 16,0 0-8-16,0 0-77 15,0 0-12-15,-3 0-141 16,-3 0-352-16</inkml:trace>
  <inkml:trace contextRef="#ctx0" brushRef="#br0" timeOffset="133818.21">2699 6463 377 0,'0'0'104'0,"0"0"60"15,0 0-5-15,0 0-51 16,0 0-40-16,0 0-4 16,0 0 30-16,79 0-39 15,-43-2-10-15,5 0 23 16,4-3-42-16,2 1 16 15,2 1-7-15,2-1-35 16,-3 2 29-16,-2 0-29 16,-7-1 0-16,-5 1-2 15,-5 0-11-15,-10 2 12 0,-9 0-13 16,-2-2-10-16,-4 2 10 16,-4-1 7-16,0 1-18 15,0-2 5-15,0-1-95 16,-5-1-18-1,-4 0-66-15,1 0-168 0</inkml:trace>
  <inkml:trace contextRef="#ctx0" brushRef="#br0" timeOffset="134596.65">2792 5961 538 0,'0'0'97'16,"0"0"-26"-16,0 0 106 15,0 0-93-15,0 0-74 16,0 0 3-16,0 0-13 16,0 9-3-16,0 9-7 0,0 4 20 15,-2 6-8 1,-3 2-2-16,2 1 0 0,2 1-8 15,1-3 8-15,0-4-6 16,4-5-1-16,6-1-37 16,3-6 33-1,1-3-20-15,1-3 5 0,3-4 18 16,-3-3-10-16,-1 0 8 16,-1 0 9-16,0-9 2 15,-6-4 2-15,1-1-3 16,-3-3 1-16,-2-2 31 15,-3 0-32-15,0-1 6 16,0 3 0-16,0 1 5 0,0 5-13 16,0 1 2-16,0 5 0 15,-1 4-15-15,1 1 4 16,0 0-24-16,0 11 23 16,0 8 2-16,3 1 10 15,3 4 0-15,4-1 0 16,-1-2 36-16,7-4-35 15,0-1 18-15,1-6 17 16,0-3-24-16,2-6 37 16,-2-1-29-16,-1 0-10 15,0-13 34-15,-4-5-42 16,-4-6 20-16,2-3-4 16,-8-5-9-16,-2-1 7 0,0 0-16 15,0-1 2 1,-9 4-12-16,-4 5 10 0,2 5-16 15,-1 4-7-15,-1 7-47 16,4 4 7-16,-3 5-57 16,5 2-94-16,0 6-80 0</inkml:trace>
  <inkml:trace contextRef="#ctx0" brushRef="#br0" timeOffset="134926.91">3270 5701 2 0,'0'0'664'0,"0"0"-612"16,0 0 39-16,0 0-32 15,0 0-16-15,0 0 29 16,0 0-63-16,0 69 26 16,-4-47-35-16,0 2-21 15,0-2 9-15,-3 8-118 16,2-5-124-16</inkml:trace>
  <inkml:trace contextRef="#ctx0" brushRef="#br0" timeOffset="139147.31">2933 6921 494 0,'0'0'85'16,"0"0"-33"-16,0 0 82 15,0 0-17-15,0 0-29 16,0 0-53-16,0 0 43 15,-32-7-37-15,28 4-21 16,0-1 47-16,0-1-56 16,1 2 11-16,1-3-22 15,2 1 22-15,0-3-28 16,0-1 6-16,0 1 0 16,7-2-25-16,2 0 24 15,2 2 1-15,3 0 0 16,-1 1 7-16,1 1-23 15,2 3 16-15,1 3 0 0,-3 0-9 16,4 0 11-16,-5 0-2 16,0 9 0-16,-2 2 16 15,-3 4-18-15,-3-1 2 16,-1 6 0-16,-1 0-4 16,-3 2 10-16,0 2-6 15,-14 1 0-15,-3 1 16 16,-5 1-32-16,-6-1 16 15,-2-2-38-15,-3 1 25 16,0-5-36-16,3-4 26 16,0-5 15-16,7-4 8 0,4-6-2 15,8-1 2-15,3 0 0 16,6-7-9-16,2-7 0 16,0-5 1-16,5 1 7 15,8 0-5-15,3 3-4 16,2 4 10-16,-2 6 0 15,5 2 24-15,-3 3-22 16,0 0 27-16,-3 7-15 16,0 5-2-16,-1 2-4 15,-2 2-8-15,-1 1-24 16,-1 2-4-16,-1-1-82 16,2 2-50-16,-3-3-59 0,1-6-103 15</inkml:trace>
  <inkml:trace contextRef="#ctx0" brushRef="#br0" timeOffset="139819.07">3144 6948 474 0,'0'0'107'15,"0"0"-96"-15,0 0 113 16,0 0-33-16,0 0-66 16,0 83 40-16,0-63-39 15,0-3-3-15,0-3-3 0,0-4-8 16,0-3-12-16,0-3 0 16,0-3 8-16,0-1 20 15,0 0-11-15,0 0 19 16,0-12-20-16,0-6-14 15,0-4-4-15,0-3-9 16,0-3-1-16,0 3-2 16,0 3 14-16,0 2 0 15,1 6 18-15,3 5-16 16,-3 2 14-16,4 2-16 16,0 1 0-16,5 1-7 15,3 2 7-15,-3 1 0 16,7-1-1-16,-2 1 14 0,-1 0-13 15,1 0 0-15,-1 0 0 16,-2-2-1-16,0-2 1 16,-5 4 0-16,-2-3-1 15,0 2 13-15,-5 0-12 16,2-1 0-16,-2 2 0 16,0 0 7-16,0 0-6 15,0 0-1-15,0 0 0 16,0 0 13-16,0 0-23 15,0 13 20-15,0 6-6 16,0 6 82-16,0 8-44 16,0 1 5-16,0 1 17 15,2 1-48-15,-2-4 39 0,5-4-50 16,-3-2 6-16,3-7 1 16,-4-2-12-16,1-6 0 15,1-2-1-15,-1-3-35 16,-1-2-15-16,1-4-88 15,4 0-94-15,-1-9-76 16,0-5-324-16</inkml:trace>
  <inkml:trace contextRef="#ctx0" brushRef="#br0" timeOffset="140546.07">3728 6346 555 0,'0'0'108'16,"0"0"57"-16,0 0-16 15,0 0-65-15,0 0-19 16,0 0-38-16,72-25 44 16,-47 20-47-16,0-1-23 15,-1 2 11-15,-4 1-12 16,-2 2-10-16,-6 1-25 0,-3 0-71 16,-4 0 9-1,-2 0-73-15,-1 0-31 16,-2 0-11-16,0 1-92 0</inkml:trace>
  <inkml:trace contextRef="#ctx0" brushRef="#br0" timeOffset="140878.19">3677 6496 215 0,'0'0'123'0,"0"0"-14"0,0 0 63 15,0 0-7-15,0 0-57 16,0 0 13-16,0 0-5 15,83 19-58-15,-57-19 22 16,0 0-55-16,-1 0-24 16,-3 0-2-16,-3 0-8 15,-5 0-47-15,-4 0-60 16,-2 0-102-16,-8 0-126 0</inkml:trace>
  <inkml:trace contextRef="#ctx0" brushRef="#br0" timeOffset="143608.74">4458 6434 613 0,'0'0'88'0,"0"0"-55"0,0 0 103 15,0 0-58-15,0 0 20 16,0 0-18-16,96-10-30 15,-56 5 37-15,5 0-46 16,3 1 1-16,3 1 7 16,4 0-36-16,1 2 15 15,-2 0-28-15,2 1 7 16,-7 0-11-16,-6 0 4 16,-4 0-1-16,-7 0 0 15,-8 0-32-15,-3 0 32 16,-9 0-12-16,-4 0-8 15,-2 0 14-15,-5 0-23 16,-1 0-1-16,0 0-1 0,0 0-57 16,0 0 6-16,0-2-48 15,0-2-142-15,-9-3-252 0</inkml:trace>
  <inkml:trace contextRef="#ctx0" brushRef="#br0" timeOffset="144068.73">4856 5877 680 0,'0'0'64'15,"0"0"69"-15,0 0 21 0,0 0-118 16,0 0-5 0,0 0-7-16,0 0 20 15,-10 72 51-15,10-40-54 0,-2 3-5 16,1-2-7-16,1 0-20 16,-1-2 4-16,1-3-13 15,0-3-15-15,0-2 14 16,0-5-64-16,7 0-44 15,0-3-75-15,1-7-207 0</inkml:trace>
  <inkml:trace contextRef="#ctx0" brushRef="#br0" timeOffset="144771.37">4543 6783 624 0,'0'0'71'0,"0"0"123"0,0 0-64 16,0 0-96-16,0 0 31 15,32-76-36-15,-12 60 18 16,6 2 6-16,3 3-35 15,-2 2 41-15,1 5-55 16,-2 3 4-16,-3 1 2 16,-1 0-10-16,-5 2 0 15,-1 8-1-15,-5 3 4 16,-5 3-4-16,-1 1 1 16,-5 2 0-16,0 4-20 15,-6-1 20-15,-11 3-12 16,-7-2 4-16,-9 3-56 0,0-3 32 15,-5 2-17 1,0-5-5-16,4-4 53 16,3-3-39-16,6-6 40 0,8-4 1 15,3-3 8-15,6 0 24 16,7-10-16-16,1-6-16 16,0-2 10-16,5-2-4 15,9 6-7-15,0 2 22 16,1 5-9-16,3 4 55 15,-2 3-25-15,0 0-17 16,1 3 18-16,-5 7-37 16,1 1-6-16,-3 1-1 15,0 2-21-15,1-1-14 16,-3 1-113-16,2 3-59 16,-6-3-113-16,1-6-260 0</inkml:trace>
  <inkml:trace contextRef="#ctx0" brushRef="#br0" timeOffset="145420.63">4913 6734 568 0,'0'0'81'15,"0"0"-26"-15,0 0 43 16,0 0 28-16,0 0-74 0,0 0-9 15,11 87 16 1,-9-69-50-16,-1 0 8 0,0-6-11 16,-1-2 9-1,0-7-18-15,0 1 3 0,0-4 0 16,0 0 27-16,0 0-27 16,0-7 9-16,-1-9-9 15,-5-1-2-15,1-7-8 16,-1-2 10-16,1 1 0 15,5-1-10-15,0 5 10 16,0 4 0-16,0 6 0 16,0 5 10-16,5 3 0 15,7 2-10-15,2 1 0 16,4 0 7-16,4 0 3 16,-2 0-10-16,4 0 6 0,0 0 7 15,-4 0-13 1,1 0 0-16,-6 0 0 0,-5-1-10 15,-2-3-3-15,-6 1 13 16,0 1 0-16,-2 0 6 16,0-4-10-16,0 2 4 15,0 0 0-15,0 1-13 16,0 2 26-16,0 1-13 16,0 0 0-16,0 0 4 15,-2 0-18-15,1 12 13 16,-2 7 1-16,-1 7 39 15,-3 6-22-15,4 3 63 0,-1 3-16 16,1-1-38 0,1-2 38-16,2-3-64 0,0-2 7 15,0-7-5-15,0-5 12 16,0-5-15-16,0-5 1 16,1-4-60-16,-1-2 5 15,1-2-100-15,1-3-60 16,-1-7-175-16</inkml:trace>
  <inkml:trace contextRef="#ctx0" brushRef="#br0" timeOffset="148063.24">5545 6103 689 0,'0'0'69'0,"0"0"-30"16,0 0 12-16,0 0-11 15,7 82 58-15,-1-36-46 16,-1 3 16-16,2 5 3 16,1 3-37-16,-2-1 8 15,-1 1-42-15,0-3 10 16,-3-2 1-16,0-5-10 15,0-3-1-15,0-7 0 16,-2-4 14-16,1-8-14 16,-1-5 0-16,1-6 0 15,-1-6-6-15,2-5 6 0,-2-2 0 16,0-1 3-16,0 0 10 16,0 0 4-16,4-14-17 15,-4-9 8-15,4-9-26 16,0-9 12-16,2-10-15 15,0-17 19-15,1-14-51 16,0 1 34-16,-4 10-20 16,-3 8-12-16,0 14 50 15,0-7-17-15,0-4 18 16,0 4-1-16,-3 4 14 16,-1 9-7-16,1 6 3 0,2 8-1 15,-2 6 31 1,1 6-37-16,2 5 21 0,0 2-2 15,0 6-9-15,0 2-2 16,0 0-10-16,0 2 0 16,0 0-14-16,0 0 14 15,0 0 0-15,0 0-8 16,8 0 23-16,4 0-14 16,1 3 1-16,4 1-2 15,6-3 47-15,2 1-47 16,6-1 17-16,9-1 21 15,2 0-37-15,7 0 41 16,3 0-20-16,3-1-16 0,5-5 32 16,1 0-37-1,9 0 6-15,16 1-6 0,14-1 17 16,1 0-10-16,-8-1-8 16,-23 2 0-16,-21-1 3 15,-11 1-2-15,-3 1-1 16,0-3 0-16,6 0 15 15,0 0-16-15,-6 1 1 16,-9-1 0-16,-5 1-9 16,-8 4 10-16,-6 0-1 15,-1 0 0-15,-5 2 16 16,0 0-17-16,1 0 1 16,2 0-29-16,-4-1 28 15,1 1-71-15,0 0 9 0,-1 0-12 16,0 0-58-16,-2 0-2 15,-12 0-117-15,0 0-317 0</inkml:trace>
  <inkml:trace contextRef="#ctx0" brushRef="#br0" timeOffset="150493.46">5917 6016 494 0,'0'0'62'16,"0"0"104"-16,0 0 13 15,0 0-104-15,0 0-11 16,0 0-37-16,0 0-1 0,0-8 19 16,0 8-32-1,0 9 25-15,0 3 11 0,0 5-23 16,0 3 34 0,0 1-36-16,0 0-22 0,0 0 18 15,0-4-19-15,0-1-1 16,0-2 0-16,0-1 11 15,0-3-23-15,0-4 8 16,0 0-38-16,0 0-5 16,0-2-76-16,0 0-16 15,0-1-72-15,0-2-116 16,0-1-74-16</inkml:trace>
  <inkml:trace contextRef="#ctx0" brushRef="#br0" timeOffset="150905.91">5752 6385 209 0,'0'0'302'0,"0"0"-165"0,0 0 39 15,0 0-26-15,0 0-95 16,0 0-24-16,0 0 28 16,21 0-3-16,0 0 18 15,6 0-16-15,7 0-14 16,4 0 15-16,-2 0-50 15,2 0-8-15,-4 0-1 16,-4 0-2-16,-3 0 2 16,-5 0-18-16,-4 0-21 15,-3 1 23-15,-6-1-39 16,-3 0 0-16,-4 0 10 16,-1 0-13-16,-1 0 22 15,0 0-42-15,0 0-118 0,0-4-132 16</inkml:trace>
  <inkml:trace contextRef="#ctx0" brushRef="#br0" timeOffset="151411.59">5855 6569 477 0,'0'0'179'0,"0"0"-76"16,0 0 61-16,0 0-84 15,0 0-35-15,0 0-43 16,0 0 58-16,0 48-2 15,0-27-38-15,0 1 29 16,0 4-23-16,0-2-25 16,-1 1 38-16,-3-3-39 15,3-2 0-15,-4-4 0 16,5-2 13-16,0-6-13 16,0-1 0-16,0-2 0 15,0-2-13-15,5-1 13 16,2 0 0-16,6-1 0 15,-2-1 13-15,6 0-9 16,0 0-4-16,3 0 0 16,-3 0-2-16,-1 0 2 0,-4 0 0 15,-1 0 0-15,-3 0-32 16,-3 0 6-16,-3 0-51 16,2 0-34-16,-4 0-4 15,2-1-69-15,0-2-75 16,2-1-97-16</inkml:trace>
  <inkml:trace contextRef="#ctx0" brushRef="#br0" timeOffset="151773.14">6152 6643 547 0,'0'0'57'16,"0"0"143"-16,0 0-73 15,0 0-99-15,0 0 15 16,0 0-25-16,-75 20-11 16,65-2 25-16,-1 5-18 15,3 0 16-15,4-1 5 16,4 0-26-16,0-4 20 0,0 0-29 15,8-3 1-15,5-1 17 16,2-4-16-16,3-1-2 16,0-4 7-16,1-2 3 15,0-1-20-15,2-2-18 16,-7 0-63-16,7-3-43 16,-5-9-142-16,-5 1-284 15</inkml:trace>
  <inkml:trace contextRef="#ctx0" brushRef="#br0" timeOffset="152277.03">6405 6385 628 0,'0'0'128'16,"0"0"66"-16,0 0-80 15,0 0-29-15,0 0-40 16,72-4-20-16,-48 0 15 15,0 2-40-15,-1 1 12 16,-2-2-12-16,-4 2-2 16,-3 1-5-16,-4-2-16 15,-8 2-22-15,1 0 15 16,-3 0-31-16,0 0-7 0,-1 0-53 16,-5 0-178-16</inkml:trace>
  <inkml:trace contextRef="#ctx0" brushRef="#br0" timeOffset="152796.29">6888 6399 400 0,'0'0'127'15,"0"0"86"-15,0 0-12 16,0 0-97-16,0 0-76 16,0 0 11-16,0 0-19 15,33 0 29-15,-9 0 26 16,4 0-40-16,3 0 25 15,2-2-11-15,0 2-24 0,-1-1 10 16,-5 1-35-16,1 0 0 16,-7 0-1-16,-5 0-12 15,-5 0 13-15,-5 0-7 16,-4 0 6-16,0 0-8 16,-2 0 9-16,0 0-9 15,0 0-18-15,0 0-79 16,-2 0-64-16,-2 0-202 0</inkml:trace>
  <inkml:trace contextRef="#ctx0" brushRef="#br0" timeOffset="154701.18">7017 5977 123 0,'0'0'515'16,"0"0"-401"-16,0 0 83 15,0 0-66-15,0 0-66 16,0 0-64-16,0 0 0 15,11 9 24-15,-10 5 2 16,4 4 23-16,-3 5-20 16,-1 2-17-16,1 2 21 15,-1-1-34-15,-1 1 0 0,0-1-2 16,2-4 18-16,-2-1-18 16,1-7 2-16,0-1-22 15,-1-4 15 1,0-3-57-16,0-4-27 0,0-2-35 15,1 0-106-15,-1-5-53 16,0-7-226-16</inkml:trace>
  <inkml:trace contextRef="#ctx0" brushRef="#br0" timeOffset="155167.99">7023 5977 152 0,'0'0'555'0,"0"0"-457"0,0 0 136 16,0 0-78-16,0 0-66 16,0 0-64-16,0 0 9 15,41-45-2-15,-19 37-24 16,2 0 17-16,1 3-26 16,-5 1-3-16,0 4-6 15,-5 0-23-15,-4 0-31 16,-7 0-3-16,0 6-48 15,-4 3 33-15,0 4 16 16,-11 4 26-16,-5 2 33 16,-4 3-24-16,1 1 17 0,-3-3 6 15,4-1-11-15,3-2 18 16,5-4 0-16,5-2 1 16,4-3-14-16,1-1 13 15,0 0 0-15,5 2 12 16,6-1-5-16,4 2 45 15,-1 1-7-15,4-1-18 16,-3 2 20-16,3-2-27 16,-2 1 9-16,-2-3 10 15,-1 0-39-15,-3-2 17 16,-3-2-17-16,-1-1-27 16,-4 0-1-16,1 1-66 15,-3-4-39-15,0 2-69 16,0-2-88-16,0 0-87 0</inkml:trace>
  <inkml:trace contextRef="#ctx0" brushRef="#br0" timeOffset="155662.26">7268 5832 523 0,'0'0'146'0,"0"0"-103"0,0 0 122 16,0 0-16-16,0 0-104 16,0 0-16-16,0 0 7 15,47-41-25-15,-34 41 20 16,-2 0-31-16,2 1 0 15,-3 9-11-15,-3 4-4 16,-2-1-8-16,-4 5 16 16,-1 2-30-16,0 1 36 15,-11 1-15-15,0-3 14 16,-3-1-11-16,3-2 13 16,2-5 0-16,1-1 0 15,3-4 8-15,4-3-8 16,1 0 0-16,0-3-9 0,0 1 7 15,1 2 4-15,8-2 24 16,4 0 7-16,1 1-15 16,4 0 25-1,-1 0-35-15,0 1-7 0,-1-1 7 16,-3 2-8-16,-1-1-10 16,-3 1-19-16,-1-1-64 15,-1 2-14-15,-2-1-92 16,-2 1-136-16</inkml:trace>
  <inkml:trace contextRef="#ctx0" brushRef="#br0" timeOffset="159784.59">7050 6601 400 0,'0'0'160'0,"0"0"23"16,0 0 5-16,0 0-107 15,0 0-59-15,0 0 11 16,0 0-33-16,0 6 14 15,-3 6 37-15,-7 4-15 16,-4 2 31-16,-3 3-43 16,-2-1-16-16,1 0 15 15,2 0-16-15,2-4-3 0,5-2-4 16,6-2 5 0,1-3-18-16,2 0 13 0,0-1-3 15,7-3-9-15,7 1 15 16,2-3-3-16,5 1 0 15,-2-3 12-15,0 0 1 16,3-1-13-16,-3 0 0 16,0 0 0-16,-2 0 9 15,-1 0-11-15,-3 0 2 16,-5 0-47-16,-4 0 13 16,1 0-58-16,-5 0-27 15,0 0-33-15,0 0-82 16,0 0-64-16</inkml:trace>
  <inkml:trace contextRef="#ctx0" brushRef="#br0" timeOffset="160047.41">7117 6714 504 0,'0'0'125'0,"0"0"-27"15,0 0 106-15,0 0-78 16,0 0-45-16,-21 89 4 16,20-65-47-16,-4-2 5 15,5 0-33-15,0-2-2 0,0-1 2 16,0-4-10 0,0-1-12-16,0-1-15 0,0-6-66 15,0 2-17-15,0-3-65 16,0-1-63-16,0-3-62 0</inkml:trace>
  <inkml:trace contextRef="#ctx0" brushRef="#br0" timeOffset="160432.26">7253 6660 535 0,'0'0'97'0,"0"0"-51"16,0 0 92-16,0 0 1 16,0 0-75-1,-3 87-27-15,-1-55 21 0,2-2-38 16,0-1 1-16,-1 1-1 16,3-5-14-16,0-1 5 15,0-2-11-15,0-4 2 16,0-1 15-16,0-5-17 15,0-2 0-15,3-2 0 16,1-2 12-16,7-2-4 16,1-1 10-16,5-2-1 15,2-1 50-15,-1 0-40 16,6 0-6-16,-3 0-21 16,-3 0-3-16,-3-3-5 15,-5 2-39-15,-5-2-33 0,-2 2 2 16,-3-5-55-16,0 1-96 15,0-2-328-15</inkml:trace>
  <inkml:trace contextRef="#ctx0" brushRef="#br0" timeOffset="160950.07">7410 6584 90 0,'0'0'642'0,"0"0"-590"16,0 0 103-16,0 0-31 15,0 0-94-15,0 0 8 16,0 0-24-16,50-48-1 16,-35 48 37-16,-1 0-49 15,-2 0 9-15,-4 6-10 16,-2 4-13-16,-6 2 12 16,0 3-22-16,0 3-18 15,-10 0 40-15,-2 0-35 0,-2-1 15 16,3-3 15-16,2-4-10 15,3-1 10-15,4-5 6 16,0 0-3-16,2-1-11 16,0 0 23-1,3-1-9-15,6 2 44 0,5-3-20 16,-2 0 33-16,4 1-29 16,1-2-18-16,1 0 18 15,-2 0-28-15,1 0-1 16,-6 1-20-16,-3-1-68 15,-1 2-14-15,-2-2-88 16,-5 0-178-16</inkml:trace>
  <inkml:trace contextRef="#ctx0" brushRef="#br0" timeOffset="161552.26">8053 6439 548 0,'0'0'58'16,"0"0"56"-16,0 0 26 16,0 0-89-16,83 0 11 15,-58-1-30-15,0-1-6 16,-1 2 11-16,-5 0-36 16,-3 0-2-16,-4 0 1 15,-4 0-61-15,-5 0-13 16,-3 0-77-16,0 0-51 0,0 0-117 15</inkml:trace>
  <inkml:trace contextRef="#ctx0" brushRef="#br0" timeOffset="161819.66">8070 6582 472 0,'0'0'188'0,"0"0"-116"16,0 0 168-16,0 0-107 15,0 0-46-15,0 0 27 16,0 0-60-16,55 2 11 0,-31-2-24 16,0 0-40-16,-1 0 31 15,-1 0-32-15,-5 0-7 16,-4 0-22-16,-4 0-68 15,2 0-24-15,-7 0-97 16,0 1-156-16</inkml:trace>
  <inkml:trace contextRef="#ctx0" brushRef="#br0" timeOffset="165026.74">8853 6274 385 0,'0'0'182'15,"0"0"-16"1,0 0 10-16,0 0-92 0,0 0-50 16,0 0 11-16,44-25-30 15,-23 20 16-15,1 1 6 16,2 1-20-16,1 1 19 15,-2 2-30-15,1 0 0 16,-5 0-11-16,-2 0 5 16,-3 5-18-16,-4 2-4 15,-3 1-32-15,-3 3 30 16,-4-2-18-16,0 1-10 0,-4 1 50 16,-13 0-48-1,-8 0-11-15,-4 1 13 0,-4-1-18 16,4-2 53-16,-4-2 4 15,6-1 9-15,4-3 32 16,5-1-9-16,8-2 35 16,3 0 8-16,3 0-32 15,4 0 5-15,0 0-29 16,0 0-9-16,12 0 8 16,2 0-3-16,5-4-6 15,1 3 36-15,3-1-5 16,2 2 35-16,0 0-24 15,0 0-13-15,0 3 26 16,-2 5-37-16,-1 4 0 16,-3 0-12-16,-5 2 6 0,0 0-8 15,-5 2-4 1,-3-2-1-16,-5 2-12 0,-1-1 14 16,0 2-1-16,-9-4 7 15,-6 1 5-15,-3-2-1 16,-4-1-11-16,-2-3 0 15,0 0-5-15,2-5 6 16,-2 0-1-16,3-2 0 16,2-1 12-16,5 0-24 15,2 0 12-15,3-7-32 16,3-3 3-16,4-1-78 16,2-1-14-16,0-1-56 0,9 2-84 15,3 4-153-15</inkml:trace>
  <inkml:trace contextRef="#ctx0" brushRef="#br0" timeOffset="165214.23">9161 6521 788 0,'0'0'92'15,"0"0"27"-15,0 0-41 16,0 0-78-16,0 0-77 0,0 0-74 16,0 0-186-16</inkml:trace>
  <inkml:trace contextRef="#ctx0" brushRef="#br0" timeOffset="165865.1">9568 6244 373 0,'0'0'197'0,"0"0"-135"16,0 0 147-16,0 0-82 16,0 0-37-16,0 0 8 15,0 0-40-15,-23-52-2 16,15 52-38-16,-1 0-8 16,-3 0-20-16,-5 8 10 15,2 7 0-15,-4 5-7 16,5 0 14-16,-1 4-7 15,3 0 0-15,2 1 0 16,6 1-13-16,1-3 13 16,3 2 0-16,0-3-9 15,0 1 6-15,5-3 2 0,7-1 1 16,1-1-31-16,4-4 30 16,2 0-12-16,2-5 13 15,-1-3 7-15,2-1 0 16,-1-5 9-16,-2 0-4 15,-2 0-11-15,-1 0 30 16,-4-9-29-16,1 1 5 16,-6-2 21-16,-1-2-27 15,-1-2 22-15,-3 1-15 16,-2-1-6-16,0 1 21 16,0-3-23-16,-9 3 0 15,-7 2 0-15,-3 1 7 0,-5 1-14 16,-1 5 7-1,-1 0-25-15,0 4 17 0,4 0-55 16,0 0-12-16,8 10-28 16,2 2-70-16,7 10-63 15,5-4-57-15,0-2-92 0</inkml:trace>
  <inkml:trace contextRef="#ctx0" brushRef="#br0" timeOffset="166270.09">9808 6321 198 0,'0'0'366'15,"0"0"-282"-15,0 0 52 16,0 0-51-16,0 0-59 16,0 0 32-16,0 0 7 15,48 36 27-15,-26-18-15 16,-1 0-32-16,0 1 14 15,0 1-47-15,-2-3-1 0,-1-3-9 16,-3 1 12-16,-2-2-27 16,-1-2 13-16,-4-6-53 15,-4 1 2-15,0-4-66 16,-4 1-21-16,0-3-31 16,0 0-60-16,-4 0-68 0</inkml:trace>
  <inkml:trace contextRef="#ctx0" brushRef="#br0" timeOffset="166516.47">10007 6289 320 0,'0'0'312'16,"0"0"-207"-16,0 0 38 0,0 0-62 15,0 0-42-15,0 0-27 16,0 0 40-16,-81 63-34 16,59-44-17-16,3 2 3 15,-2-1-4-15,3 0-32 16,-5 4-49-16,6-5-123 16,5-5-95-16</inkml:trace>
  <inkml:trace contextRef="#ctx0" brushRef="#br0" timeOffset="167151">9337 6506 176 0,'0'0'103'16,"0"0"-7"-16,0 0 66 0,0 0-100 16,0 0-23-1,0 0 11-15,0 0-29 0,-10 16 12 16,10-14-22-16,0-1-9 16,0-1 25-16,0 0-7 15,2 0 21-15,4 0-9 16,-3 0-32-16,2-1 28 15,-3-5-26-15,-2 4-2 16,0-1 29-16,0-1-19 16,0 1 6-16,0 2-16 15,-6 1 0-15,2 0-8 16,-3 0-5-16,1 0-32 0,2 1-4 16,2 6-78-16,2-2-101 15,0-1-259-15</inkml:trace>
  <inkml:trace contextRef="#ctx0" brushRef="#br0" timeOffset="169518.08">10279 6189 162 0,'0'0'117'15,"0"0"10"-15,0 0 54 16,0 0-59-16,0 0 16 16,0 0-24-16,0 0 6 15,3-51-5-15,-3 51-37 16,0 0-4-16,0 2-50 16,0 7-24-16,0 4-7 15,0 4-2-15,0 7 9 16,0 1 0-16,0 2 9 15,4-2-5-15,1-1-4 16,-2-2-2-16,0-4-6 0,2-1-38 16,-3-4 0-1,0-3-34-15,2-3-52 0,-3-2-14 16,0-4-49 0,-1-1-56-16,1 0-29 0</inkml:trace>
  <inkml:trace contextRef="#ctx0" brushRef="#br0" timeOffset="169924.05">10422 6129 127 0,'0'0'382'0,"0"0"-286"0,0 0 16 15,0 0-54 1,0 0-29-16,0 0 46 0,0 84-43 15,-4-55 7-15,1 0 4 16,3 2-33-16,0-6 21 16,0 1-5-16,0-4-26 15,7-1 23-15,3-5-16 16,3-1 2-16,4-3 25 16,-1-5-33-16,5-4 24 15,2-3-4 1,-1 0-8-16,-1-6 11 0,-3-8-16 15,-3-3 10-15,-3-3 27 16,-2-1-43-16,-8-4 17 16,-2 0-17-16,0-3 9 0,-2 2-11 15,-12 0 14-15,-4 0-14 16,-2 2 0-16,-4 5-22 16,-2 5 12-16,-1 7-52 15,5 7-52-15,-7 3-22 16,9 15-101-16,3-1-102 0</inkml:trace>
  <inkml:trace contextRef="#ctx0" brushRef="#br0" timeOffset="170414.93">10661 5914 810 0,'0'0'109'16,"0"0"30"-16,0 0-52 15,0 0-23-15,0 0-30 16,70-69 17-16,-47 65 3 15,0 4-41-15,-4 0 20 16,-2 0-33-16,-3 11-1 16,-4 8-11-16,-6 1-5 0,-2 2-2 15,-2 1 9-15,0 2-35 16,-14 0 16-16,-2-1-41 16,-2-2 7-16,1-4 35 15,2-2-21-15,5-6 42 16,4-3 7-16,4-4 0 15,2-3-6-15,0 0 6 16,0 0 0-16,8 0 1 16,3 0 30-16,5 0 14 15,1 0 17-15,2 2-36 16,0 2 20-16,0-1-46 16,-1-2-3-16,0 2-4 15,0-3-90-15,-3 3-72 16,-3-3-133-16</inkml:trace>
  <inkml:trace contextRef="#ctx0" brushRef="#br0" timeOffset="170892.69">11222 6154 622 0,'0'0'91'0,"0"0"-11"16,0 0 15-16,0 0-63 15,0 0-16-15,0 0 14 16,0 0 32-16,0 95-24 15,0-69-14-15,0-2 18 0,1-2-41 16,4-2 14-16,-3-1-15 16,-1-2 7-16,1-3-16 15,-2-2-20-15,0-2-34 16,0-3-12-16,0-3-94 16,0-1-68-16,0-3-93 0</inkml:trace>
  <inkml:trace contextRef="#ctx0" brushRef="#br0" timeOffset="171201.87">11403 6063 312 0,'0'0'338'15,"0"0"-236"-15,0 0-21 16,0 0 17-16,0 0 15 15,8 71-45-15,-6-37 9 16,3 2 1-16,0 1-37 16,0-1 21-16,-2-4-32 15,-1 0-6-15,2-3 19 16,-3-2-43-16,-1-1 13 16,0-2-13-16,0-3-10 15,0-3 10-15,0-2-59 16,0-5-30-16,0-2-41 15,-6-6-97-15,-2-2-58 16,1-1-245-16</inkml:trace>
  <inkml:trace contextRef="#ctx0" brushRef="#br0" timeOffset="171399.37">11290 6333 689 0,'0'0'196'16,"0"0"-86"-16,0 0 84 16,0 0-122-16,0 0-70 15,0 0-2-15,0 0-60 16,74-26-73-16,-45 21-114 16,-5-2-244-16</inkml:trace>
  <inkml:trace contextRef="#ctx0" brushRef="#br0" timeOffset="171891.05">11618 6271 378 0,'0'0'390'0,"0"0"-263"16,0 0 32-16,0 0-48 15,0 0-83-15,0 0-28 16,69-16 46-16,-52 13-27 16,-3 2-5-16,-1-1 4 0,-4 2-10 15,-4 0-2 1,-2 0-6-16,-3 0 0 0,0 2 14 16,0 4-14-16,0 1-23 15,-4 3 17-15,-5 2-7 16,-4 5 12-1,-3 1 1-15,0-1 0 0,-1 0-6 16,1 0 6-16,3-1 0 16,2-4-2-16,6-3 11 15,1 0-18-15,4-4 9 16,0-1 0-16,1 1 0 16,11-1 7-16,5-1 21 15,2-2 11-15,5-1-27 0,3 0 30 16,4 0-24-16,1 0-6 15,1-1 31-15,-4-4-43 16,-2 1 0-16,-7 1-1 16,-4 0-18-16,-5 0 9 15,-5 2-27-15,-4 1-13 16,-2 0 12-16,0 0-78 16,-3 0-47-16,-7 0-243 0</inkml:trace>
  <inkml:trace contextRef="#ctx0" brushRef="#br0" timeOffset="193622.75">568 8305 472 0,'0'0'184'16,"0"0"-102"-16,0 0 129 16,0 0-22-16,0 0-80 0,-9-18-37 15,9 18-30-15,0 0-42 16,1 0 20 0,9 10-17-16,4 6 9 0,2 4 24 15,1 8-36-15,2 3 13 16,-2 4-13-16,0 2 11 15,-3 1-13-15,-3 0 2 16,1 1-10-16,-3-1 7 16,-3-2-16-16,-3-4 8 15,-3-2 5-15,0-3-18 16,0-4 23-16,-9-1-4 16,-6-6 5-16,-1-1 13 15,-1-4-12-15,-1-4 11 0,-3-3-12 16,4-4 9-16,0 0-18 15,0-7 7-15,5-12-19 16,-2-3 13-16,7-9-2 16,2-4 2-16,5-5 0 15,0 0-5 1,5 0 5-16,9 4 6 0,5 2 2 16,3 4-6-16,3 2 6 15,0 2 0-15,0 2 0 16,-1 2 6-16,-4 2-8 15,-3 3 2-15,-2 4-1 16,-6 3-8-16,-2 3-65 0,-4 3-11 16,0 2-35-16,0 0-62 15,-3-1-44-15,0 0-180 0</inkml:trace>
  <inkml:trace contextRef="#ctx0" brushRef="#br0" timeOffset="193926.64">844 8083 689 0,'0'0'120'0,"0"0"-112"16,0 0 43-16,0 0 28 0,0 0-12 15,0 0 1-15,69 91-13 16,-50-59 0-16,-2 2-25 16,-5 2-23-16,-4 1 15 15,-2-2-22-15,-4 0 0 16,-2-4 14-16,0-1-14 16,-9-5-9-16,-1-3 8 15,-1-6-23-15,0-1-51 16,2-3-90-16,1-3-106 15,2-5-253-15</inkml:trace>
  <inkml:trace contextRef="#ctx0" brushRef="#br0" timeOffset="-209804.33">1851 8694 462 0,'0'0'70'0,"0"0"-24"15,0 0 26-15,0 0-58 16,0 0-13-16,0 0 0 16,7 0 30-16,-3 0 17 15,8 0-8-15,0 0 31 16,3 0-18-16,2 0-11 15,2 0 13-15,3-5-20 0,2-3-5 16,3-4-3 0,-3-1-26-16,-3-1 14 0,0-2-15 15,-5 0 1-15,-2 0 16 16,-4 1-16-16,-5 2-1 16,-1 0 19-16,-4 2-19 15,0-3 28-15,0 4-17 16,-6 0-10-16,-4 2 22 15,0 1-23-15,-5 3 18 16,-2 3-1-16,2 1-8 16,-1 0-8-16,-3 1-1 15,0 13-7-15,-2 5 1 16,2 5-2-16,-2 5 8 16,6 2 8-16,2 2-6 15,5-3 12-15,2 0-14 0,6-1 0 16,0-3-2-1,4 0 3-15,6-5-1 0,7-3 0 16,-1-1 7-16,5-4-4 16,1-5 8-16,2-1 10 15,-1-3 21-15,0-4-28 16,0 0 1-16,-2 0-15 16,-1 0-3-16,-3-4 3 15,-1-5-21-15,-2 0-27 16,-3 1-6-16,-3-2-41 15,0-4-59-15,-4 3-58 16,-2 2-129-16</inkml:trace>
  <inkml:trace contextRef="#ctx0" brushRef="#br0" timeOffset="-207556.95">2172 8219 591 0,'0'0'101'0,"0"0"65"16,0 0-1-16,0 0-114 16,0 0-21-16,0 0 0 15,0 0-20-15,0 0 14 16,0 0-13-16,3 0 9 15,2 0 34-15,8 0-31 16,-3 0-4-16,5 0-13 16,2 0 0-16,-1-1 2 0,1 0-8 15,-2-2-12 1,-5 0 12-16,0 2-29 0,0-2-9 16,-3 2-2-16,-1-2-27 15,-3 1-10-15,2-1-66 16,-1-1-31-16,0 0-63 15,-1-3-137-15</inkml:trace>
  <inkml:trace contextRef="#ctx0" brushRef="#br0" timeOffset="-207149.53">2528 7986 352 0,'0'0'288'0,"0"0"-185"15,0 0 66-15,0 0-55 16,0 0-98-16,0 0-2 16,0 0 31-16,0 45 4 0,0-24 11 15,0 4-29 1,0 0 3-16,0 0-10 0,0-2-23 16,0-2 22-16,0-3-23 15,0-3 0-15,0-4-1 16,0-4-10-16,0-3-10 15,0-2-44-15,2-2-47 16,-2 0-6-16,0-11-50 16,0-5-62-16,0-2-143 0</inkml:trace>
  <inkml:trace contextRef="#ctx0" brushRef="#br0" timeOffset="-206652.11">2502 7992 45 0,'0'0'392'0,"0"0"-224"15,0 0 45-15,0 0-23 16,0 0-92-16,0 0-43 16,0 0-15-16,-9-24-39 15,9 20 15-15,4 0-10 16,8 0 4-16,0-2 16 16,2 1-25-16,2 1 11 15,0 2-12-15,-1 2-3 16,-3 0 0-16,-2 0-6 15,2 0-24-15,-4 6 23 16,-5 1-41-16,-2-1-1 16,-1 6 33-16,0 0 5 15,-11 5 2-15,-3 0-18 0,-3 3-26 16,-2-2 4-16,1 0-9 16,3-5 16-16,1-1 25 15,6-5 5-15,4-4 13 16,4-2-24-16,0 1-35 15,0-1 23-15,10 0 34 16,2 2 4-16,7 2 61 16,-5 0-11-16,7 1 24 15,-4 1-22-15,1 2-10 16,-1-2 16-16,-2 2-28 16,-2 0 2-16,-1 2 0 15,-3-3-22-15,-5 2 10 16,3 0-11-16,-4-2-8 0,0 1 9 15,-1-2-10-15,-1-2-20 16,1 0-29-16,-1-3-68 16,-1 0-45-16,0-2-138 0</inkml:trace>
  <inkml:trace contextRef="#ctx0" brushRef="#br0" timeOffset="-206226.75">2878 7883 142 0,'0'0'395'16,"0"0"-257"-16,0 0 33 15,0 0-41-15,0 0-87 16,0 0 11-16,0 0 21 16,-26 95-35-16,11-58 33 15,0 1-34-15,1 0-3 16,-1-1 2-16,1-2-15 15,2-2 0-15,4-5-2 16,0-3-19-16,0-5 10 0,5-3-12 16,0-6-12-16,1-4 12 15,2-1-54-15,0-5-52 16,0-1-89-16,0 0-126 16,5-3-199-16</inkml:trace>
  <inkml:trace contextRef="#ctx0" brushRef="#br0" timeOffset="-203556.81">2897 8207 147 0,'0'0'504'0,"0"0"-442"15,0 0 81-15,0 0-66 16,0 0-48-16,0 0-28 15,0 0-1-15,0-65 11 16,10 56-11-16,0 1 18 16,3 1-10-16,0 1-7 15,2 2 15-15,-1 1-16 16,-1 3 1-16,-2 0-1 16,2 0 7-16,-4 3-8 15,-1 9 1-15,-4 0 0 16,-1 3 0-16,-3 4 6 15,0 1-5-15,0 1-1 16,-12 2 1-16,-2 2-2 16,-5-3 1-16,1 0-8 15,-3-2 6-15,2-4-3 0,3-1 5 16,3-6 0 0,5-4 7-16,1-3 3 0,5-2 0 15,2 0 8-15,0-3 0 16,0-7-17-16,0-1-1 15,7 0 0-15,-1 2 0 16,1 2 4-16,1 5-2 16,2 2 9-16,0 0 14 15,-1 0-18-15,1 3 18 16,-1 6 4-16,2 1-27 0,0 1 15 16,-1 1-17-1,-3-2-20-15,1 1-7 16,-1-1-46-16,-2 0-32 15,3-2-74-15,-1-4-80 0,-1-1-119 16</inkml:trace>
  <inkml:trace contextRef="#ctx0" brushRef="#br0" timeOffset="-203142.36">3114 8111 363 0,'0'0'173'0,"0"0"-134"15,0 0 70-15,0 0 10 0,0 0-58 16,0 0 11-16,3 76-27 16,-3-55-12-16,0 1 1 15,0 1-19-15,0-4 27 16,0 1-34-16,-3-4 3 15,0 0 5-15,3-1-16 16,0-3 1-16,0-1-1 16,0-1-8-16,0-2 8 15,11 0-1-15,2-4 1 16,1 0 9-16,5-3-2 16,-1 1 9-16,5-2 7 15,-6 0-22-15,1 0 24 0,-4 0-25 16,-4 0 0-1,-6 0-7-15,0 0-9 0,-4 0-18 16,0 0-27 0,0 0-85-16,0 0-33 15,-4 0-230-15</inkml:trace>
  <inkml:trace contextRef="#ctx0" brushRef="#br0" timeOffset="-202686.06">3496 7783 418 0,'0'0'113'16,"0"0"-40"-16,0 0 31 16,0 0-72-16,0 0 34 0,0 0-4 15,1 75-14-15,-1-47 27 16,0 2-46-16,0-1 1 15,0-2 4 1,0-1-33-16,0-2 19 0,0-3-20 16,0-1 6-16,6-3-8 15,1-3 3-15,3-1-1 16,1-2 0-16,0-2 3 16,-2-3-11-16,2 0 4 15,-1-3-29-15,1-2-12 16,0-1-53-16,3 0-29 15,-4-7-45-15,-2-1-112 0</inkml:trace>
  <inkml:trace contextRef="#ctx0" brushRef="#br0" timeOffset="-202392.85">3436 7961 234 0,'0'0'296'16,"0"0"-226"-16,0 0 105 16,0 0-77-16,0 0-20 15,0 0 10-15,0 0-40 16,55 0-6-16,-37 2-15 15,-1-2-25-15,-1 0-4 16,1 0-14-16,1 3-74 16,-3-2-70-16,-4 0-204 0</inkml:trace>
  <inkml:trace contextRef="#ctx0" brushRef="#br0" timeOffset="-201845.81">3826 8611 117 0,'0'0'527'0,"0"0"-465"15,0 0 54-15,0 0-31 16,0 0-45-16,0 0-21 15,0 0 19-15,59 0 12 16,-37 0-16-16,-1 0 3 16,2 0-7-16,-3 0-29 15,-2 0-2-15,1 0-4 16,-6 0-38-16,1 0-19 16,-1 0-64-16,-5 0-59 15,-2 2-102-15</inkml:trace>
  <inkml:trace contextRef="#ctx0" brushRef="#br0" timeOffset="-201549.34">3789 8842 552 0,'0'0'212'0,"0"0"-141"16,0 0 82-16,0 0-75 16,0 0-62-16,0 0 5 15,0 0 21-15,45 2 2 16,-26 0-31-16,3-1 3 16,-3 2-12-16,5-2-3 15,-1 1-2-15,-1 0-53 16,12-1-53-16,-5-1-94 15,-4 0-166-15</inkml:trace>
  <inkml:trace contextRef="#ctx0" brushRef="#br0" timeOffset="-201128.47">4577 8683 227 0,'0'0'329'15,"0"0"-256"-15,0 0 56 16,0 0 12-16,0 0-24 16,83 0-56-16,-48 0-12 0,5 0 19 15,4 0-27-15,5 0 25 16,2 0-19-16,0 0-28 16,-2 0 21-16,-5 0-38 15,-3 0 5-15,-7-2-7 16,-2 0 7-16,-7-1-11 15,-6 2 4-15,-6-2-6 16,-4 3-1-16,-4-3-18 16,-4 1-7-16,-1 0-11 15,0 0-57-15,0-4-71 16,-8 2-177-16</inkml:trace>
  <inkml:trace contextRef="#ctx0" brushRef="#br0" timeOffset="-200652.75">4867 8464 462 0,'0'0'182'0,"0"0"-137"0,0 0 134 15,0 0-40-15,0-92-73 16,5 62-18-16,2-1-25 16,-3-1-1-16,-2-2-14 15,-2 2 0-15,0 2 0 16,0 8-8-16,0 5 0 15,-4 8 16-15,2 3-15 16,0 5 22-16,-3 1-23 16,5 0-22-16,0 8 6 15,-3 12 5-15,3 5 11 16,0 8 5-16,0 3-3 16,0 3 15-16,0-3 12 15,0 1-7-15,0-3 17 0,0-3-27 16,3-4-11-16,2-5-2 15,-2-2-6-15,0-3-32 16,1 1-42 0,0-5-97-16,-1-4-137 0</inkml:trace>
  <inkml:trace contextRef="#ctx0" brushRef="#br0" timeOffset="-199428.22">4836 9147 529 0,'0'0'108'0,"0"0"52"16,0 0-18-16,0 0-73 16,0 0-37-16,0 0 0 15,0 0 27-15,-31-13-23 16,27 8 18-16,1 0-1 0,0-1-14 15,3-1 5-15,0-1-35 16,0-1-8-16,0 1 1 16,0 0-1-16,10-1-1 15,1 0 2-15,-1 5 5 16,6-3 6-16,0 1-11 16,1 2-1-16,1 1 23 15,-1 0-23-15,1 3 25 16,-3 0 24-16,2 0-18 15,-6 0 20-15,3 0-7 16,-4 5-10-16,0 2 16 16,0 4-33-16,-2 0 12 15,-3 1-12-15,1 3-17 0,-4 1 10 16,-2 2-11 0,0 3-3-16,-3 1-5 0,-10 0-2 15,-4 2 4 1,-1-1 5-16,-5 1-17 0,-1-4 10 15,-4 2 0-15,3-3 2 16,0-3-1-16,-1-1-7 16,3-4-4-16,2-3 3 15,6-1-11-15,1-4 25 16,3-2-11-16,5-1 12 16,1 0-1-16,4-10-11 15,1-5 11-15,0-5-15 16,0 0 5-16,8 2 0 15,0 4 8-15,3 4 1 16,1 5 2-16,-2 3 1 0,6 2 38 16,0 0 2-16,-1 7-9 15,4 6 29 1,0 1-15-16,2 3-13 0,-4-1-12 16,1-1-13-16,-3 0-16 15,-2-3-4-15,-1-2-52 16,-4-1-12-16,-1-6-86 15,-3 0-72-15,2-3-179 0</inkml:trace>
  <inkml:trace contextRef="#ctx0" brushRef="#br0" timeOffset="-185794.92">6060 8604 502 0,'0'0'292'15,"0"0"-164"-15,0 0 44 16,0 0 18-16,0 0-107 15,0 0-44-15,0 0-2 16,0 0-31-16,0 0 6 16,2 0-6-16,8 0 1 15,3 0 22-15,3 0-29 16,4 0 9-16,3 0-8 16,2 0-1-16,1-1 0 15,0-2-22-15,-2 0-28 16,-5 3 12-16,-1 0-45 15,-7 0-34-15,-3 0-15 0,-8 0-79 16,0 0-59-16,0 0-122 0</inkml:trace>
  <inkml:trace contextRef="#ctx0" brushRef="#br0" timeOffset="-185492.66">6052 8763 563 0,'0'0'205'0,"0"0"-141"16,0 0 50-16,0 0-7 15,0 0-41-15,0 0-34 16,0 0 19-16,54 0 8 15,-32 0-49-15,2 0 11 16,-1 0-21-16,-3 0-9 16,1 0 2-16,-1 0-51 15,-4 0-19-15,-1 0-37 16,-3 0-65-16,-2 0-42 16,-6 0-123-16</inkml:trace>
  <inkml:trace contextRef="#ctx0" brushRef="#br0" timeOffset="-184987.97">6312 8497 735 0,'0'0'111'0,"0"0"-47"15,0 0 41 1,0 0-54-16,0 0-45 16,0 0 15-16,0 0 27 15,40 36-33-15,-23-22 8 0,3-1 4 16,3 1-14-16,0-3 18 15,1 1-23-15,-1-5-8 16,-1 2 0-16,-1-2-1 16,-6-1-18-16,-2-2 9 15,-5-1-29-15,-4 0 24 16,-2-2-5-16,-2 2 20 16,-2 3 48-16,-12 4-32 15,-7 3 3-15,-2 7 8 16,-5 5-4-16,0-1 25 0,-1 1-12 15,7-1-2-15,-1-3 17 16,7-3-44-16,7-4-6 16,1-4-1-16,6-2-49 15,2-2-28-15,0-6-85 16,10 0-91-16,1 0-128 0</inkml:trace>
  <inkml:trace contextRef="#ctx0" brushRef="#br0" timeOffset="-182789.11">7792 8201 365 0,'0'0'94'0,"0"0"50"16,0 0 60-16,0 0-97 15,0 0-45-15,0 0 0 16,14-14-20-16,-14 14 1 16,0 9-21-16,0 9 21 15,-8 6 20-15,-3 7-39 0,-3 5 2 16,0 4 3-1,0 0-27-15,3-4 18 0,5-3-19 16,1-4-1 0,4-4 3-16,1-2-3 0,0-4-10 15,6-2 9-15,4-3-18 16,1-2 19-16,1-1-2 16,0-2-17-16,0-2 19 15,1-1-26-15,1-3-8 16,-1-2-15-16,1-1-32 15,0 0-33-15,6-8-65 16,-5-5-75-16,-3 1-235 0</inkml:trace>
  <inkml:trace contextRef="#ctx0" brushRef="#br0" timeOffset="-182485.93">7600 8414 431 0,'0'0'235'0,"0"0"-176"16,0 0 22-16,0 0 58 15,0 0-60-15,0 0-28 16,74-9 13-16,-48 7-40 16,-1 0-18-16,-4 1-6 0,-2 1-35 15,-2 0-49-15,-1 0-109 16,-4 0-84-16,-4 0-248 0</inkml:trace>
  <inkml:trace contextRef="#ctx0" brushRef="#br0" timeOffset="-182105.4">8135 8375 570 0,'0'0'191'16,"0"0"-102"-16,0 0 50 15,0 0-81-15,0 0-24 16,0 0-5-16,0 0 6 0,74-2-2 15,-52 2-33-15,0-1 2 16,-2 1-2-16,1 0-18 16,-4 0-6-1,-3 0-40-15,-3 0-62 0,0 0-31 16,-4 0-126 0,-4 0-225-16</inkml:trace>
  <inkml:trace contextRef="#ctx0" brushRef="#br0" timeOffset="-181855.07">8169 8527 550 0,'0'0'141'0,"0"0"-90"0,0 0 47 15,0 0-4-15,0 0-18 16,0 0-34-16,0 0 15 16,59 4-31-16,-37-4-19 15,-2 0 0-15,2 0-7 16,-3 0-37-16,6 0-69 16,-4 0-103-16,-6 0-123 0</inkml:trace>
  <inkml:trace contextRef="#ctx0" brushRef="#br0" timeOffset="-174851.03">8611 8506 658 0,'0'0'99'16,"0"0"56"-16,0 0-14 0,0 0-80 15,0 0-46-15,0 0 0 16,7 0 20-16,2 0 7 16,2 0 16-16,7 0 0 15,0 0-26-15,5 0 10 16,3 0-27-16,3 0-1 16,0 0-1-16,5-4-11 15,6 1 5-15,2-1-3 16,7-2 2-16,2 0 2 15,5 1-7-15,-2-1-1 16,2 1 0-16,-2-1 1 16,-2 0 3-16,-3 0-4 15,-4 1 0-15,-1-1-2 0,-4 2 2 16,-3-2 0-16,-4 3 0 16,-5-2 12-16,-4 2-12 15,-6 0 0 1,-4 2 0-16,-6-1 0 0,-6 2 0 15,1-1 0-15,-3 1 2 16,0 0 5-16,0-2-4 16,0 2-3-16,2 0-12 15,-2 0 11-15,0 0-41 16,0 0-21-16,0-1-35 16,0 0-91-16,-6 0-97 15,-3-3-513-15</inkml:trace>
  <inkml:trace contextRef="#ctx0" brushRef="#br0" timeOffset="-173310.97">8807 8067 345 0,'0'0'114'0,"0"0"-23"16,0 0 98-16,0 0-81 16,0 0-18-16,0 0-12 15,0 0-26-15,-6-13 1 16,8 4-35-16,6-4 8 15,1 0 6-15,2 0-22 16,4-1 3-16,0 3-9 0,4 0 5 16,3 1 1-16,-1 2-10 15,1 6 0-15,-2 2-3 16,-3 0 0-16,-2 2 3 16,-1 13 0-16,-7 6 1 15,0 4 20-15,-6 5-20 16,-1 2-1-16,0 1 8 15,-4-1-1-15,-8-1-7 16,-5-1 0-16,-5-3-11 16,-1-2 10-16,-2-3-36 15,-1-5-16-15,0-5 3 16,1-3-31-16,2-7 16 0,3-2 34 16,2 0-12-1,3-14 36-15,2-4-8 0,5-5 2 16,4-1 13-16,4 1 1 15,0 4 21-15,0 5-7 16,8 5-6-16,6 7 37 16,1 2-5-16,3 0-5 15,2 1 15-15,1 9-21 16,1 1-3-16,-3 4-4 16,1-2-22-16,-4 3 5 15,-4-2-6-15,1 1-29 16,-4-2-30-16,-2-1-78 15,4 0-57-15,-4-3-100 0</inkml:trace>
  <inkml:trace contextRef="#ctx0" brushRef="#br0" timeOffset="-172815.61">9151 7964 662 0,'0'0'114'16,"0"0"-33"-16,0 0 62 15,0 0-88-15,0 0-23 16,0 0-2-16,0 0 27 0,4 71-9 15,-4-45-14-15,0-1 24 16,0 4-27-16,0-1-4 16,-2 0 7-16,0-1-34 15,-3-3 16-15,4-1-16 16,0-4 7-16,1-3-8 16,0-3 1-16,0-3-3 15,0-3 3-15,2-3-16 16,5 1 16-16,2-4 0 15,5-1 1-15,-1 0 21 16,7 0-21-16,1 0 25 16,5-4 14-16,1 1-33 15,-3-2 13-15,-1 2-20 16,-6 1-9-16,-1 0 8 0,-7 1-52 16,-4 1-9-1,-3 0-16-15,-2 0-60 0,0 0-80 16,0 5-100-16,-7 3-184 0</inkml:trace>
  <inkml:trace contextRef="#ctx0" brushRef="#br0" timeOffset="-171357.88">9093 8733 656 0,'0'0'127'16,"0"0"-36"-16,0 0 55 16,0 0-67-16,0 0-17 15,0 0-4-15,-7 93-22 16,1-64 17-16,-1-1-29 15,1-1-3-15,0-4 7 16,0-2-27-16,3-2 6 16,-1 0-7-16,1-5-11 15,1-1 10-15,-3 0-42 16,-1-2-43-16,0 2-38 16,-1-4-119-16,2-4-243 0</inkml:trace>
  <inkml:trace contextRef="#ctx0" brushRef="#br0" timeOffset="-170788.9">8812 8787 641 0,'0'0'79'15,"0"0"16"-15,0 0 31 16,0 0-54-16,0 0-33 0,51-84-11 16,-19 69 4-1,2 2-16-15,7 3 7 0,-1 2 22 16,-2 4-16-16,-1 4 20 16,-8 0-23-16,-2 4-25 15,-7 7 9-15,-4 4-10 16,-6 1-16-16,-5 2 16 15,-5 4 0-15,0 2 0 16,-11 0-3-16,-9 0-23 16,-3 0 26-16,-4-1-29 15,0-1 10-15,-2-4 18 16,2-3-30-16,6-3 30 16,4-5-16-16,8-3 13 0,5-4-5 15,1 0-13-15,3 0-18 16,3-10-19-1,9-1 28-15,3 2 31 16,4 0 0-16,3 5 1 0,-3 4 55 16,3 0-18-1,-1 7 24-15,-1 10 19 0,1 2-33 16,-1 2-5-16,-1 4-22 16,-2-3-19-16,-1-1 24 15,-7-1-26-15,1-4 0 16,-4-1 0-16,-1-3-16 15,-2-4-12-15,-1-1-50 16,-2-3-86-16,0-1-87 16,0-2-295-16</inkml:trace>
  <inkml:trace contextRef="#ctx0" brushRef="#br0" timeOffset="-169484.44">9747 8600 620 0,'0'0'128'0,"0"0"-12"16,0 0 67-16,0 0-60 15,0 0-46-15,0 0 0 16,84-57-38-16,-61 34-28 15,1-4 18-15,-1-1-29 16,-4-3 6-16,-1-3-6 16,-2-3-16-16,-2-1 16 15,-4-1-26-15,-3 2-13 16,-6 2 27-16,-1 4-33 16,0 6 11-16,-5 5 5 0,-6 2-12 15,1 5 25 1,2 3-3-16,-3 4-14 15,4 5 33-15,-1 1-13 0,1 0 5 16,-1 12-2-16,-2 10-20 16,0 4 30-16,1 7 0 15,-1 6 0-15,6 3 29 16,-1 1-14-16,5 1 6 16,0-2 8-16,0-3-16 15,7-3 15-15,1-4-18 16,2-1-8-16,3-5 18 15,-1-2-19 1,1-3-1-16,-1-1 0 0,2-5 0 16,-2-2-6-16,-2-3 3 15,2-5-6-15,-3-2 2 0,1-3-6 16,-1 0 7 0,3-1-7-16,-2-10-28 15,1-6 41-15,3-5 0 0,0-3-25 16,-1-3 12-16,0 0-16 15,-3-2 9-15,-2 3 10 16,-4 3 3-16,0 3 7 16,-2 7 7-16,-2 4 0 15,0 5 25-15,0 3-16 16,0 2 6-16,0 0-22 16,0 0-6-16,0 11-1 15,0 5 6-15,0 2 1 16,0 5 11-16,0 1-11 0,0-1 9 15,0 1 0 1,3-5-8-16,5-1 14 16,0-3-15-16,0-1 1 15,2-5-3-15,1-6 1 0,-1-1 1 16,-2-2 0-16,1 0-16 16,1-5 15-16,-1-10-15 15,2-5 7-15,0-2 8 16,-3-7-27-16,3 0-4 15,-3-2-17-15,-1-1-29 16,-4 4 38-16,0 3 14 16,-2 7 26-16,-1 5 3 15,0 8 20-15,0 3 23 0,0 2-16 16,0 0-28 0,0 14 8-16,0 4 4 0,-1 7 40 15,-2 1 12-15,3 2-25 16,0 1 8-16,0-3-14 15,0-2-12-15,0-2 12 16,6-3-35-16,1-1 0 16,-2-6 0-16,0-2-8 15,0-1-18-15,-3-4-33 16,4-1-52-16,-4-1-80 16,0-3-169-16</inkml:trace>
  <inkml:trace contextRef="#ctx0" brushRef="#br0" timeOffset="-167991.78">10507 8301 563 0,'0'0'88'0,"0"0"134"15,0 0-44 1,0 0-48-16,0 0-23 0,0 0-59 15,0 0-7-15,-4-57-25 16,4 42-15-16,7-1 15 16,1 1-16-16,3 0 0 15,0 2-1-15,4 1-2 16,1 3 3-16,-1 0 0 16,5 4 0-16,-2 1 9 15,-1 2-9-15,3 2 0 16,-5 0 0-16,0 6 8 15,1 8-5-15,-2 3 5 16,0 4-7-16,-6 5 27 16,-3 3-28-16,-2 2 11 15,-3 3-3-15,0 0-1 16,-8-2 0-16,-6 1-7 16,-5-3-11-16,-3-5 5 15,-4-1-12-15,-1-5 1 0,1 0-5 16,-2-6-29-16,3-2 11 15,4-2-36-15,0-7-3 16,6-2 51-16,4 0-8 16,4-1 7-16,4-13 6 15,3-5-33-15,0-3 9 16,6-5 10-16,7 2-15 16,2 5 27-16,1 4-6 15,-4 9 31-15,1 7 33 0,-4 0-7 16,0 1 40-16,1 12 2 15,2 2-17-15,-1-1 7 16,-1 4-40-16,1-1-2 16,-1-2-16-16,0 1 0 15,0-4-13-15,0 0-43 16,5-2-73-16,-4-3-66 16,1-3-154-16</inkml:trace>
  <inkml:trace contextRef="#ctx0" brushRef="#br0" timeOffset="-167571.01">11037 8308 616 0,'0'0'192'16,"0"0"-107"-16,0 0 77 15,0 0-37-15,0 0-88 0,0 0 37 16,0 0-9 0,64-4-37-16,-46 4 20 0,0 0-37 15,1 0-11-15,-3 0 0 16,-1 0-10-16,-3 0-16 16,1 0-17-16,-3 0-40 15,-2 0-10-15,-1 0-43 16,-3-1-37-16,0-1-96 15,-4 1-109-15</inkml:trace>
  <inkml:trace contextRef="#ctx0" brushRef="#br0" timeOffset="-167247.39">11104 8431 413 0,'0'0'143'0,"0"0"-51"16,0 0 75-16,0 0-45 16,0 0-70-16,0 0 36 15,0 0-26-15,37 6-10 16,-22-5 2-16,1 0-32 0,-1 1 5 15,1 1-23 1,-4-2-2-16,1 1-4 16,-1-1-61-16,0 0-49 15,-2 2-58-15,-1-1-108 0,-3-1-257 16</inkml:trace>
  <inkml:trace contextRef="#ctx0" brushRef="#br0" timeOffset="-164787.62">11502 8413 550 0,'0'0'153'0,"0"0"-119"16,0 0 121-16,0 0-15 15,0 0-81-15,75-47-9 16,-52 26-26-16,1-3-15 16,-2-1 9-16,1-1-18 15,-7 0 0-15,-2-1 7 16,-1 0 2-16,-5 1-10 16,-4 4 1-16,1 4 0 15,-5 6-5-15,0 5 5 0,0 4 0 16,0 3 0-16,0 0-23 15,0 0 8-15,0 8-12 16,-1 7 27-16,-4 7 1 16,2 3 15-16,-3 7 25 15,4-1-2-15,0 1-26 16,2 0 16-16,0-5-19 16,0 0-10-16,0-5 9 15,2 0-9-15,3-3-9 16,-2-4-13-16,1-2-42 15,0-3-40-15,-1 0-115 16,2-5-109 0,-3-3-221-16</inkml:trace>
  <inkml:trace contextRef="#ctx0" brushRef="#br0" timeOffset="-164225.75">11998 8078 227 0,'0'0'376'16,"0"0"-309"-16,0 0 5 15,0 0 52-15,0 0-17 0,37 78-39 16,-22-44-2 0,4 2-3-16,0 0-36 0,-1 1-8 15,0-4-10-15,-3-3-2 16,-5-3-14-16,-5-5-9 15,-5-3-26-15,0-5 11 16,-14-1-2-16,-10-5 10 16,-6-1 10-16,-2-4 0 15,2-3 13-15,1 0 0 16,6-6 12-16,6-6 33 16,7-4-12-16,4-4 19 15,6 0-52-15,0-2 9 16,14-1-1-16,5 0-8 15,5 3 0-15,2-1 12 16,2 1-10-16,1 1 9 16,-4-1 1-16,0 2-11 0,-4 0 13 15,0-1-14-15,-5-1-4 16,-2 1-5-16,-3 1-1 16,-4-1 1-16,-4 2 8 15,-3 2 2-15,0 1-5 16,-1 1 4-16,-9 1 0 15,-4 2 6-15,-3 2-5 16,-1 4 19-16,-4 3-20 16,-2 1 5-16,1 0-15 15,-2 11 7-15,2 6-23 16,2 3 8-16,2 2-58 16,4 2 5-16,5 9-88 15,3-8-144-15</inkml:trace>
  <inkml:trace contextRef="#ctx0" brushRef="#br0" timeOffset="-163226.78">12287 8310 393 0,'0'0'137'0,"0"0"-50"15,0 0 95-15,0 0-58 16,0 0-46-16,44-77-42 15,-30 62-4-15,-3 4-6 16,-1 2-18-16,-1 4-5 16,-2 2-3-16,0 3-12 15,-1 0 11-15,-3 0-18 16,3 7 19-16,-3 6 0 16,2 3 0-16,-2 5 23 15,1 5-16-15,-3 2-6 0,2 1 14 16,-2 0-14-16,-1 0 5 15,0-6-6-15,0-3-7 16,0-4 0-16,0-5-2 16,0-4-3-16,0-4 12 15,0-2-20-15,0-1 20 16,0 0 0-16,0 0-18 16,3-11 17-16,1-5-27 15,3-5 21-15,2-4-1 16,4-7 9-16,-1 1-1 15,4-1 0-15,0 3-6 16,-1 4 4-16,1 6 2 16,-3 5 0-16,-1 4 9 0,-1 7-8 15,-2 3 21 1,0 0 9-16,-1 3-19 0,-1 11 7 16,-3 4-18-16,1 4 11 15,1 3 15-15,-2 2-25 16,-2-1 24-16,2 0-13 15,-4-2-12-15,0-5 16 16,0-4-17-16,0-4 0 16,0-4-1-16,0-3-12 15,0-2 13-15,0-2 0 16,0 0 0-16,0 0 1 16,0-2-1-16,0-9-9 15,2-4-4-15,3-6-11 16,0-5 24-16,3-2-1 15,3-3 1-15,1 1-3 0,0 3 3 16,0 4 0-16,-2 8-1 16,1 4 7-16,-3 4-4 15,0 6 8-15,-3 1-10 16,1 0 39-16,-2 1-26 16,2 10 7-16,1 6 22 15,-2 4-3-15,0 5 28 16,3 2-24-16,-4 0-15 15,1 0 13-15,1-1-41 16,-1-4 1-16,0-2 2 16,-1-4-2-16,-1-3-2 15,-1-4-22-15,0-3-41 0,-2-3-15 16,3 0-69-16,-1-4-75 16,0 0-126-1,-2 0-206-15</inkml:trace>
  <inkml:trace contextRef="#ctx0" brushRef="#br0" timeOffset="-162686.85">13087 8230 510 0,'0'0'70'0,"0"0"52"0,0 0 63 15,0 0-40-15,0 0-30 16,0 0-42-16,0 0-8 16,-6-54-49-16,-1 48-16 15,-5 2-1-15,-3 1-61 16,0 1 4-16,-4 2 14 16,0 0-25-16,2 2 37 15,1 5-29-15,3 1-31 16,4 3 8-16,5 0 18 15,0 0 17-15,4 0 27 16,0 0-3-16,1 0 24 16,11 0-6-16,2-1 7 15,1 0 15-15,3 0 3 16,1-2 23-16,0 2 17 16,-1 1 1-16,3 0 32 0,-6 0-33 15,0 1-18-15,-1 1 2 16,-5-2-36-16,-5-1 2 15,0 1 10-15,-4 1-2 16,0-3 24-16,0 2-9 16,-12-4 6-16,-3 3 21 15,-6 0-42-15,1-3 3 16,-3-1-12-16,1-3-5 16,0-3-4-16,3 0-11 15,2 0-7-15,4-11-8 16,4-7-59-16,2-15-73 15,2 2-136-15,4 1-406 0</inkml:trace>
  <inkml:trace contextRef="#ctx0" brushRef="#br0" timeOffset="-153150.96">686 10149 499 0,'0'0'127'16,"0"0"55"-16,0 0-9 0,0 0-34 16,0 0-60-1,0 0-12-15,-1-10-2 0,-3 10-36 16,-2 0 15-16,-3 0-34 16,-4 0-1-16,0 10 4 15,-2 5-13-15,-1 4 0 16,0 6-2-16,7 2-1 15,3-1 2-15,6 0 1 16,0-3-16-16,3-4 7 16,12-2-10-16,4-5 2 0,0-2 15 15,1-3-16 1,3-7 17-16,-1 0 1 0,-3 0-8 16,-1-11 0-16,-3-3 8 15,-3-2-2-15,-5-1-5 16,-7-3 14-16,0-2 3 15,0 1-10-15,-13-2 9 16,-4-2-15-16,-4 0 6 16,1 1 0-16,-2 0 0 15,3 1 4-15,3-1-4 16,3 0 0-16,5 2-18 16,4-2 17-16,4 1-19 15,0-1 14-15,10 2 6 16,3 2-19-16,1 4 17 15,2 5-30-15,-1 6-11 16,-1 4 11-16,-2 1-62 16,-2 13-65-16,-2 5-85 0,-5-1-120 0</inkml:trace>
  <inkml:trace contextRef="#ctx0" brushRef="#br0" timeOffset="-152823.8">877 9783 550 0,'0'0'107'0,"0"0"-60"0,0 0 148 16,0 0-60-16,72 85-79 15,-52-45 5-15,3 8-35 16,-5 2 0-16,-2 4-10 16,-6-3-6-16,-3 0-4 15,-7-2-6-15,0-6 0 16,0-3 15-16,-9-8-14 16,-4-4-1-16,1-6 0 15,1-7-44-15,-4-8-29 16,4-2-200-16,0-5-437 0</inkml:trace>
  <inkml:trace contextRef="#ctx0" brushRef="#br0" timeOffset="-125418.74">2321 9994 283 0,'0'0'117'0,"0"0"-52"16,0 0 57-16,0 0-52 15,0 0-24-15,0 0 16 16,5-19-9-16,-3 18 34 16,-2 1-19-16,0 0-9 15,0 0 31-15,0 0-25 16,0 0-4-16,0 11 5 15,0 7-19-15,0 10 27 16,0 3-29-16,0 7-16 16,-4 1 16-16,0-2-38 15,1 1 0-15,-1-6-5 0,2-4 8 16,1-2-16-16,0-4 6 16,0-4-26-16,-2-2 12 15,1-5-56-15,2-1-25 16,0-4-26-16,-2-2-60 15,2-4-53-15,-3 0-81 16,0 0-179-16</inkml:trace>
  <inkml:trace contextRef="#ctx0" brushRef="#br0" timeOffset="-124720.58">2128 10183 666 0,'0'0'82'0,"0"0"-49"15,0 0 54-15,0 0-29 0,0 0-6 16,0 0-15-16,11-77-2 16,4 53-8-1,6 3-21-15,-1 2 22 16,6 0-27-16,-1 3 11 0,4 3 37 16,-1 4-35-16,3 2 2 15,0 4-16-15,-1 3 8 16,-1 0-9-16,-4 0 1 15,-3 8-6-15,-3 3-5 16,-5 6 11-16,-3-3 0 16,-4 4 9-16,-3 0-2 15,-4 2 4-15,0 2-11 16,-13 4 0-16,-5 1-1 16,-2 2-21-16,-4 0 6 0,-1-3-2 15,-1-1-21-15,1-3 38 16,1-7-25-16,7-5-5 15,7-5 30-15,3-5-58 16,6 0 4-16,1-7-32 16,1-9 29-16,13 3 45 15,5 1 0-15,0 3 13 16,4 3 31-16,1 5 21 16,2 1 25-16,-1 0-9 15,-2 7-34-15,2 5 11 16,-5 5-26-16,-1-1-19 15,-4 4 39-15,-2 1-30 16,-6 0 4-16,-3-1-13 0,-2-2-1 16,-2-1-1-1,0-3-17-15,0 0-23 0,0-3-23 16,-6-2-92-16,1-2-102 16,3-4-254-16</inkml:trace>
  <inkml:trace contextRef="#ctx0" brushRef="#br0" timeOffset="-124099.23">2700 9796 626 0,'0'0'150'0,"0"0"-110"16,0 0 56-16,0 0 15 0,0 0-76 16,0 0-9-1,0 0 21-15,34-56-29 16,-19 45 6-16,-1 3-2 16,2 1-20-16,-1 3 14 0,-1 4-16 15,-2 0-4-15,1 2-5 16,-5 15 18-16,0 7-5 15,-6 3-3-15,-2 5 1 16,-2 4-4-16,-10-2-12 16,-3 0-19-16,-3-5 17 15,2-5-20-15,2-4 8 16,3-8 12-16,5-4 2 16,3-6 4-16,3-2-2 15,0 0-7-15,0 0 5 0,5-7 4 16,3 0 10-1,3 0 23-15,3 3-7 0,-2 3 43 16,2 1-23-16,-2 0-3 16,3 0 4-16,-2 7-29 15,-1 1-8-15,-1-4-1 16,-1 3-57-16,0-2-23 16,-3-1-120-16,-4 0-186 0</inkml:trace>
  <inkml:trace contextRef="#ctx0" brushRef="#br0" timeOffset="-121930.91">3136 9976 426 0,'0'0'188'0,"0"0"-67"0,0 0-7 16,0 0-36-16,0 0-55 15,0 0 25 1,14 27 23-16,-4-10-37 0,6 3 0 16,-1 0-4-16,4-2-29 15,0 1 19-15,3 1-20 16,-1-6 2-16,0 2 1 15,-1-2-3-15,0-3 0 16,-6 0-1-16,1-6-15 16,-4 1 15-16,-4-4-18 15,-4 1 3-15,-1-3 10 16,-2 2 3-16,0-2 3 0,0 2 11 16,0-2-1-1,-2 3 45-15,-6 2-33 0,-7 3-21 16,-3 4 17-16,-7 4-17 15,-4 4 13 1,-4 3 22-16,0 1-17 0,-1-2 36 16,4 0-18-16,1-2-26 15,8-2 8-15,5-6-19 16,5-3 0-16,6-6-1 16,3 1-46-16,2-3-5 15,0-1-57-15,0 0-37 16,0 1-32-16,7 2-8 15,3 0-79-15,-1-2-119 0</inkml:trace>
  <inkml:trace contextRef="#ctx0" brushRef="#br0" timeOffset="-121517.5">3510 10375 576 0,'0'0'72'0,"0"0"51"16,0 0 43-16,0 0-100 15,0 0-4-15,-75 51 9 16,48-25-22-16,-4 2 28 16,1 0-28-16,1 0-20 15,2-3 12-15,2-3-40 16,5-2 1-16,3-4-2 15,2 0-25-15,5-4-8 16,-1-1-45-16,6 2-48 16,0-3-65-16,0-4-298 0</inkml:trace>
  <inkml:trace contextRef="#ctx0" brushRef="#br0" timeOffset="-119461.64">4286 10122 185 0,'0'0'122'0,"0"0"5"16,0 0 23-16,0 0-59 16,0 0-36-16,0 0 29 15,0 0-22-15,2-3-4 0,-2 3 16 16,0 0-30 0,0 0-9-16,-2 3-5 0,-8 8-24 15,-4 7 32-15,-5 6-32 16,-6 6-5-16,-4 2 13 15,0 1-7-15,-1-1-6 16,3-1 4-16,2-4 5 16,7-6-5-16,3-5-5 15,8-6 0-15,4-5-9 16,2-2 4-16,1-3-16 16,0 0 4-16,1 0-9 15,9 0 26-15,5 0 6 0,1 0 2 16,8 0 31-1,-2 0-38-15,3 0 12 0,-4 0-13 16,3 0 15-16,-9 0-30 16,0 0 15-16,-2 0-33 15,-5 0 20-15,-4 2-40 16,3 0-18-16,-3 1-33 16,-2 0-55-16,-2 1-7 15,0-1-69-15,0-2-47 0</inkml:trace>
  <inkml:trace contextRef="#ctx0" brushRef="#br0" timeOffset="-119125.53">4247 10147 608 0,'0'0'74'16,"0"0"9"-16,0 0-15 16,0 0-32-16,0 0 32 15,0 0-14-15,6 93 6 16,-4-62-12-16,2 1-29 16,-1 1 10-16,-2-2-29 15,3-1 1-15,-3-1 4 16,-1-2-4-16,0 0-1 15,0-3 0-15,0-2-13 16,0-1 7-16,0-3-32 0,0-4-28 16,0-3-25-1,2-5-96-15,-1-3-77 0,-1-3-114 0</inkml:trace>
  <inkml:trace contextRef="#ctx0" brushRef="#br0" timeOffset="-118663.43">4419 10130 182 0,'0'0'333'0,"0"0"-243"15,0 0-17-15,0 0 28 16,0 0-4-16,0 0-48 15,18 86 21-15,-16-56-30 16,2-1-17-16,-4 3 16 16,0-5-32-16,0 0 12 15,0-2-2-15,0-4-16 16,0-2 22-16,0-3-23 16,0-5 0-16,0-1 12 15,0-1-11-15,4-4 11 16,3 0-11-16,1-1 8 0,2-1 7 15,5-2-16 1,2-1 13-16,5 0 22 0,2 0-25 16,1-1 21-1,-2-5-14-15,-2 2-10 0,-4-1-7 16,-3 4 0-16,-8 0-17 16,-2 1 10-16,-2 0-37 15,-2 0 14-15,0 0-19 16,0 0-27-16,0 0-12 15,-2 5-84-15,-4 4-15 16,1-2-90-16</inkml:trace>
  <inkml:trace contextRef="#ctx0" brushRef="#br0" timeOffset="-118254.02">5001 10064 337 0,'0'0'112'0,"0"0"-31"15,0 0 101-15,0 0-72 16,0 0-90-16,0 0 26 0,0 0 57 16,-24 69-22-1,11-33 10-15,-2 6-41 0,-4 1-5 16,-1 3 6-16,4-3-26 16,-1 1 14-16,1-6-16 15,4-2-23-15,-1-5 29 16,3-5-29-16,4-2 0 15,2-5-1-15,-1-2-8 16,3-3 8-16,-2-5-32 16,4 1-31-16,0-6 7 15,0 0-50-15,0-1-48 16,0-3-86-16,3 0-104 0</inkml:trace>
  <inkml:trace contextRef="#ctx0" brushRef="#br0" timeOffset="-117793.25">5347 10211 489 0,'0'0'134'16,"0"0"-50"-16,0 0 95 16,0 0-25-16,0 0-99 0,0 0-10 15,0 0 9 1,-54-30-31-16,32 30 6 16,-3 0-19-16,-3 11-4 15,-5 11 18-15,1 4-24 0,5 8 25 16,3 4-1-16,8 3-23 15,9 0 11-15,7-2-12 16,0-2 0-16,14-3-13 16,7-5 13-16,3-3 0 15,5-6 6-15,1-4 1 16,1-8 6-16,0-4-12 16,-4-4 0-16,-3 0 18 15,-4 0-19-15,-6-3-15 0,-3-2-10 16,-5-2-57-16,-3 1-5 15,-3-4-71-15,0 2-131 16,0 1-266-16</inkml:trace>
  <inkml:trace contextRef="#ctx0" brushRef="#br0" timeOffset="-115030.96">6089 10181 567 0,'0'0'215'0,"0"0"-140"16,0 0 105-16,0 0-73 15,0 0-99-15,0 0 39 16,24 0-3-16,-9-3-18 0,1 0 17 16,1 0-43-16,-1 0 6 15,2 2-6-15,0 0-4 16,-2-1-3-16,-1 2-41 15,-3 0-35-15,-1 0-2 16,-3 0-83-16,-1 0-41 16,-3 0-68-16</inkml:trace>
  <inkml:trace contextRef="#ctx0" brushRef="#br0" timeOffset="-114734.75">6090 10350 656 0,'0'0'125'0,"0"0"-12"16,0 0 30-16,0 0-117 15,0 0 7-15,0 0-7 16,0 0 12-16,52 0-2 0,-38 0-36 16,5 0 12-1,-7 0-12-15,4 0-38 0,-3 0-8 16,9 0-103-16,-1 0-62 16,-5 0-130-16</inkml:trace>
  <inkml:trace contextRef="#ctx0" brushRef="#br0" timeOffset="-113842.06">6614 10006 666 0,'0'0'81'0,"0"0"47"0,0 0 9 15,0 0-112 1,0 0-6-16,0 0-11 0,0 0-6 15,79-25-2-15,-55 25 6 16,-4 0 15-16,2 0-21 16,-5 0 0-16,-3 0 0 15,-1 6 1-15,-7 1-2 16,-4 2-5-16,-2 2-24 16,0 2 14-16,-11 2-4 15,-11 1-18-15,-1 2-4 16,-3-1-37-16,-3 0 9 15,2-1 15-15,0-3-14 0,6-2 42 16,4-5 8-16,5-2 16 16,5-3-3-16,6-1 1 15,1 0-3-15,0 0-13 16,6-3 21-16,5-2 7 16,3-1 6-16,3 1 19 15,0 2 25-15,3 3-12 16,1 0 27-16,3 0 12 15,-2 1-2-15,1 9-11 16,0 4-29-16,-5 1-13 16,0 3 7-16,-3 4-30 15,-7-1 17-15,-1 0-10 16,-4 0-7-16,-3-1 20 16,0-1-19-16,-3-1 6 15,-9-3 18-15,-5-2-31 0,-3 0 29 16,-2-4-23-16,-1 0 3 15,-3-4 9-15,0-3-18 16,-1-2 0-16,0 0-1 16,0 0-2-16,2-2 2 15,3-7-30-15,3 1-32 16,4-1 15-16,4 1-61 16,8 3-16-16,3 1-62 15,0 2-136-15</inkml:trace>
  <inkml:trace contextRef="#ctx0" brushRef="#br0" timeOffset="-113626.64">7025 10391 1007 0,'0'0'79'16,"0"0"80"-16,0 0-31 16,0 0-128-16,0 0-25 15,0 0-70-15,0 0-43 0,6 0-165 16,-5 0-210-16</inkml:trace>
  <inkml:trace contextRef="#ctx0" brushRef="#br0" timeOffset="-112875.11">7198 9987 766 0,'0'0'96'0,"0"0"67"16,0 0 42-16,0 0-129 16,0 0-23-16,0 0-32 15,0 0-10-15,39-43 27 16,-16 41-32-16,-1 2 14 15,7 0 0-15,-2 3-18 16,-3 6 15-16,1 4-17 16,-7 0-16-16,-2 0 16 15,-7 1-45-15,-3 1-1 16,-6-1 1-16,-1 1-28 16,-15 1 59-16,-8 0-34 15,-3 0-24-15,-5 0 28 16,4-3-28-16,0-2 17 0,5-4 31 15,5-2-18-15,6-3 41 16,4-2-15-16,6 0-3 16,2 0 18-16,0 0-37 15,4-2 29-15,9-2 9 16,-1-1 9-16,7 5 34 16,2 0 5-16,-2 0 10 15,4 0 21-15,1 2-31 16,-1 8 16-16,0 3-5 15,0 3-31-15,-2 2 14 16,-6 0-21-16,-4 0-21 16,-3-1 13-16,-5 0-4 15,-3-1-9-15,0-2 22 16,-3-1-16-16,-11 1 30 16,-2-3-21-16,-3-1-14 0,-5-2 14 15,1-1-14-15,-2-4-1 16,-2-2 0-16,0-1 4 15,-1 0-14-15,1-4 10 16,2-9-36-16,2 2 11 16,5 1-47-16,2 2-27 15,10 3-35-15,2 2-79 16,4 1-86-16</inkml:trace>
  <inkml:trace contextRef="#ctx0" brushRef="#br0" timeOffset="-112376.08">7689 10097 643 0,'0'0'86'0,"0"0"66"16,0 0 8-16,0 0-137 15,0 0 22-15,0 0 19 16,0 0-6-16,36 61 27 16,-21-36-35-16,4-2 5 15,1 2-6-15,3-3-47 16,-5-1 23-16,2-1-25 15,-1-3-19-15,-7-3 12 0,1-3-41 16,-8-3-12-16,0-2-12 16,-3-3-70-16,-2-3-23 15,0 0-85-15,0 0-33 0</inkml:trace>
  <inkml:trace contextRef="#ctx0" brushRef="#br0" timeOffset="-112127.68">7877 10131 579 0,'0'0'72'0,"0"0"38"16,0 0 38-16,0 0-65 15,-88 74-30-15,63-51 21 0,-1-3-41 16,0 2-32-16,3-3-1 15,3-3-3-15,2-2-39 16,3-3-50-16,5-1-76 16,2-3-28-16,4-3-133 0</inkml:trace>
  <inkml:trace contextRef="#ctx0" brushRef="#br0" timeOffset="-111803.54">8047 10020 537 0,'0'0'112'16,"0"0"-44"-16,0 0 101 15,0 0-65-15,0 0-79 16,0 0 25-16,0 0 39 16,8 59-27-16,-6-32-11 15,2-2 8-15,-2 2-43 16,0-2 7-16,2 0-19 16,-2-2 5-16,0-4-18 0,2 1 2 15,-3-5-36-15,2 0-28 16,0-4-78-1,-1-3-45-15,0-4-112 0,-1-2-275 16</inkml:trace>
  <inkml:trace contextRef="#ctx0" brushRef="#br0" timeOffset="-111341.22">8192 10027 364 0,'0'0'96'15,"0"0"52"-15,0 0-16 0,0 73-49 16,0-44-49-16,0 0 56 16,0 1-44-16,0-2-10 15,0-1 18-15,2-3-40 16,6-1 18-16,1-3-6 15,3-4-9-15,2-3 20 16,4-3-27-16,-1-3 14 16,1-6 18-16,3-1-27 15,-1 0 20-15,2-7-12 16,-3-9-12-16,3-1 26 16,-5-6-36-16,-1-2 12 15,-4-2 13-15,-6-3-26 0,-4-1 22 16,-2-1-9-16,0 2-12 15,-8 0 39-15,-5 5-32 16,-3 5 0-16,-1 3-8 16,-4 6-10-16,6 6-1 15,-3 5-26-15,2 0-41 16,2 2-8-16,-3 12-85 16,-2 12-12-16,3-5-125 15,6-5-316-15</inkml:trace>
  <inkml:trace contextRef="#ctx0" brushRef="#br0" timeOffset="-109626.89">8616 9679 362 0,'0'0'92'16,"0"0"16"-16,0 0 18 15,0 0-94-15,0 0-9 16,0 0 26-16,0 0 26 15,-21 54 20-15,8-32-46 16,-1 0-5-16,1-1-12 16,2 0-25-16,-2-5 17 15,9 0-24-15,-3-6 0 16,7-3-3-16,0-2-6 16,0-3-1-16,0 1 9 15,7 0-6-15,2-2 7 0,7 0 0 16,1-1 2-1,4 0 20-15,2 0-21 0,-1 0 5 16,-4 0-6-16,-1 0-33 16,-8 0-1-16,-1 0-64 15,-3 0-49-15,-5 0-3 16,0 0-45-16,0 0-128 0</inkml:trace>
  <inkml:trace contextRef="#ctx0" brushRef="#br0" timeOffset="-109381.55">8653 9826 546 0,'0'0'80'0,"0"0"31"0,0 0 55 15,0 0-78-15,0 0-29 16,-7 74 2-16,7-57-45 15,0 0 1-15,0-1-17 16,0-2-31-16,0-2-1 16,0 5-77-16,0-3-83 15,0-2-317-15</inkml:trace>
  <inkml:trace contextRef="#ctx0" brushRef="#br0" timeOffset="-108504.84">8841 10235 707 0,'0'0'74'0,"0"0"96"15,0 0 2-15,0 0-140 16,0 0-25-16,0 0-6 15,0 0-1-15,27-3 52 16,-10 7-26-16,5 2 9 16,5-4 17-16,0 1-33 15,5-3 20-15,-2 0-16 16,0 0-23-16,-6 0 13 16,-5-5-13-16,-4-2 0 0,-6-2-1 15,-8-1 10-15,-1-1-15 16,0-5 6-16,-10-1-34 15,-7-1 33-15,-6 0-17 16,-3-3 18-16,0 1-12 16,0 0 24-16,2-1-5 15,1 3-5-15,5 1-1 16,5-1 29-16,5 6-28 16,3-1 5-16,5 1-3 15,0-2 9-15,0 2-6 16,9-1-7-16,6 0 0 15,3 1 14-15,5-1-14 0,2 4 0 16,3 2 21 0,3 0-20-16,-3 5 32 0,0 2-33 15,-3 0 8-15,-5 0-13 16,-3 10 5-16,-2 4-6 16,-4 3 6-16,-4 5-32 15,-3 1 31-15,-3 4-25 16,-1 2-3-16,0 1 20 15,-5-2 4-15,-5 0 4 16,0-1 1-16,2-5-6 16,2-3-3-16,1-1 9 15,4-2-10-15,1 0 4 16,0-3-8-16,7-1 14 0,6-1-6 16,7-2 12-1,0-2 11-15,3-5-4 16,2-2-13-16,1 0 22 0,-3 0-22 15,-4 0 0-15,-3-1-12 16,-5-4-46-16,-4-1-1 16,-2-1-58-16,-5-8-44 15,0 2-66-15,0-1-301 0</inkml:trace>
  <inkml:trace contextRef="#ctx0" brushRef="#br0" timeOffset="-108024.14">9401 9649 601 0,'0'0'101'0,"0"0"74"15,0 0-12-15,0 0-92 16,0 0-22-16,0 0-14 16,0 0 27-16,77-17-25 15,-64 25-29-15,-2 5-2 0,-4 3-6 16,-5 1-1-1,-2 3 1-15,0 0-38 0,-9 0 29 16,-2-1-5-16,1-6-11 16,1-2 25-16,2-3-19 15,5-4 18-15,2-2 0 16,0-1-37-16,0-1 25 16,2 2 0-16,9-1 13 15,1 0 77-15,3 0-26 16,3 1 2-16,0-1-32 15,0 1-13-15,-3-1-8 16,-1 1 0-16,-5 0-65 16,-2 3-44-16,-3 1-136 15,-1-4-286-15</inkml:trace>
  <inkml:trace contextRef="#ctx0" brushRef="#br0" timeOffset="-103868.56">10565 10167 667 0,'0'0'162'0,"0"0"-28"16,0 0 44-16,0 0-110 15,0 0-13-15,0 0-24 16,11 0 0-16,-4 1 59 16,4-1-48-16,1 0-7 15,3 1-17-15,-1-1-7 16,5 0 1-16,-2 0-12 15,3 0 0-15,1 0-16 16,-4 0-11-16,2 0-13 0,-4-1-17 16,-1-2-44-1,-4 0-2-15,-2 2-69 0,-2 0-71 16,-3 1-64-16</inkml:trace>
  <inkml:trace contextRef="#ctx0" brushRef="#br0" timeOffset="-103573.35">10612 10294 469 0,'0'0'292'0,"0"0"-165"15,0 0-12-15,0 0-47 16,0 0-52-16,0 0-4 16,0 0 44-16,43 0-36 15,-25 0-20-15,3 0 17 16,-3 0-17-16,-1 0 0 16,2 0 0-16,1 0-44 15,-2 0 4-15,0-2-77 16,0 0-77-16,-3-1-93 15</inkml:trace>
  <inkml:trace contextRef="#ctx0" brushRef="#br0" timeOffset="-103118.36">10870 10001 660 0,'0'0'90'16,"0"0"-55"-16,0 0 31 0,0 0-59 16,0 0 32-1,0 0-3-15,0 0-10 0,77 42 28 16,-54-35-43-16,1-1 8 15,1 2-12-15,-2-1 2 16,-1-2-5-16,0 2-4 16,-4-1-20-16,-3 2 12 15,-5-3-39-15,-4 3 11 16,-6 2 7-16,0 5 19 16,-8 4 10-16,-11 5 1 15,-6 6 0-15,-3 1 31 16,-4 0-32-16,6-1 45 15,-1-4 1-15,6-3-44 0,4-4 25 16,5-3-27-16,4-4-13 16,2-4-10-1,6-4-68-15,0-4-50 16,0 0-57-16,7 0-82 0</inkml:trace>
  <inkml:trace contextRef="#ctx0" brushRef="#br0" timeOffset="-98791">12157 9969 205 0,'0'0'143'0,"0"0"11"15,0 0 38-15,0 0-78 16,0 0 3-16,0 0-26 15,-1-11-17-15,-1 11 6 16,2 0-33-16,0 0 5 16,-1 1-28-16,-2 12-23 0,3 8 68 15,0 6-30-15,0 6-12 16,0 0 5-16,0 1-23 16,0-4-9-16,0-4 0 15,0-3-29-15,3-3 22 16,-3-6-61-16,0-4-22 15,0-2-38-15,0-1-63 16,-3-3-35-16,-2-2-122 0</inkml:trace>
  <inkml:trace contextRef="#ctx0" brushRef="#br0" timeOffset="-98213.54">11915 10011 709 0,'0'0'72'0,"0"0"-46"16,0 0 69-16,0 0-62 15,0 0-1-15,58-74-31 16,-29 62 20-16,1-2 33 0,3 6-18 15,1 2 25 1,-4 4-32-16,-3 2-28 0,-4 4 1 16,-5 8-2-16,-2 7 0 15,-5-1-3-15,-2 4-33 16,-5 1 21-16,-4 0-24 16,0 3-1-16,-9-1 30 15,-11 0-8-15,-2 0-26 16,-7 0 2-16,1-2-36 15,-3-3 27-15,4-4 1 16,2-5-5-16,7-4 43 16,4-4-7-16,8-3 19 15,2 0 22-15,4 0-21 16,0-7 33-16,2 3-18 16,12-1 43-16,2 4 48 0,3 1-40 15,5 0-5-15,1 1 16 16,2 9-38-16,-1 2 33 15,-1-1-27-15,-2 0-26 16,-4 0 15-16,-1 0-35 16,-5-1 0-16,-4-1 0 15,-3-2-16-15,-1 0-7 16,-3-1-56-16,-2 1-31 16,0 0 50-16,0 2-104 15,-5 0-93-15,0-5-306 0</inkml:trace>
  <inkml:trace contextRef="#ctx0" brushRef="#br0" timeOffset="-97623.33">12375 9928 580 0,'0'0'122'0,"0"0"-52"15,0 0 109-15,0 0-136 0,0 0 15 16,0 0-2-16,0 0-25 15,77 22 47 1,-55-11-49-16,1 3-3 0,1-2-17 16,1 1 8-16,-2 0-12 15,-1-2-5-15,-2 1-9 16,-1-3-5-16,-3 0-2 16,-2-3 0-16,-4-1 15 15,-3-3-42-15,-5 0 31 16,0 0-17-16,-2-2 18 15,0 0-5-15,0 0 16 0,0 0 0 16,0 0-1 0,0 1-7-16,-4 2 8 0,-4 3 6 15,-7 0-5-15,-1 7 20 16,-7 4-20-16,-3 2 26 16,-1 2 13-16,-2 1-38 15,3 0 45-15,0-2-44 16,7-4 6-16,4-2-13 15,6-4 4-15,4-1-16 16,2-5-15-16,3 0-67 16,0-2-32-16,0-2-86 15,3 0-69-15,4 0-76 0</inkml:trace>
  <inkml:trace contextRef="#ctx0" brushRef="#br0" timeOffset="-97218.41">12945 10069 52 0,'0'0'403'0,"0"0"-242"16,0 0 95 0,0 0-105-16,0 0-54 0,0 0-53 15,0 0-7-15,-60 42 37 16,32-17-35-16,-5 3 12 15,-3 0-6-15,0 2-42 16,-3-2 42-16,4 0-45 16,2-5 1-16,9-3-8 15,6-5-4-15,5-4-13 16,6-2-35-16,4-5-89 16,3-4-27-16,2 0-156 15,7 0-84-15</inkml:trace>
  <inkml:trace contextRef="#ctx0" brushRef="#br0" timeOffset="-95165.06">13265 10128 401 0,'0'0'146'0,"0"0"53"15,0 0-5 1,0 0-83-16,0 0-63 0,0 0 8 15,0 0 18-15,48-77-44 16,-40 55 8-16,-2-1-21 16,-2 0-9-16,-2-1 13 15,0 1-21-15,-2-1-14 16,0 4 13-16,0 1-25 16,0 4 18-16,-2 3 7 15,-2 5 2-15,2 1 0 16,1 5-1-16,-1 1 0 15,1 0-7-15,1 0-8 16,0 7-9-16,-2 6 14 16,2 7 10-16,0 2 0 0,0 3 0 15,0 3 0 1,0-1 14-16,3-1-4 0,2-3-10 16,1-2 0-16,-2-3-2 15,-1-2-8-15,2-2-9 16,-5-3-50-16,3-1-37 15,0-1-90-15,-2-2-63 16,2-5-142-16</inkml:trace>
  <inkml:trace contextRef="#ctx0" brushRef="#br0" timeOffset="-94561.86">13518 9831 575 0,'0'0'250'16,"0"0"-206"-16,0 0 44 15,0 0-24-15,0 0-38 16,0 0 23-16,72 64-11 16,-50-34-14-16,-1-3 23 15,0 4-37-15,-1-3-10 16,0 3 15-16,-3-6-15 15,-3 0-1-15,-5-4-8 16,-1-4-34-16,-4-3 28 16,-4-4-40-16,0-2 31 0,-2-2 14 15,-13 1 2 1,-6-3 8-16,-1 0-35 0,-4-4-27 16,-1 0 36-16,5 0 4 15,-1-11 22-15,7-4 22 16,6-3-20-16,2-1 32 15,7-1-27-15,1 1-1 16,7 0 17-16,11 1-23 16,4-1 2-16,5 1 34 15,0 0-35-15,1 1 25 16,-2 1-9-16,-1-2-16 16,-3 2 22-16,-7 4-23 15,-5-1 0-15,-2 3 18 16,-6 1-11-16,-2-1 20 15,0 1-27-15,-12 0 8 0,-4 0 5 16,-5 1-13-16,-3 5 0 16,-1-1 0-16,-3 4 8 15,1 0-9-15,2 0 1 16,0 5-23-16,4 5 23 16,5 4-50-16,5 2-18 15,3 2-29-15,8 1-53 16,0 7-32-16,7-4-72 15,5-8-117-15</inkml:trace>
  <inkml:trace contextRef="#ctx0" brushRef="#br0" timeOffset="-94099.63">13884 9901 400 0,'0'0'280'16,"0"0"-236"-16,0 0 88 15,0 0-88-15,0 0-43 16,0 0 40-16,-18 80-32 16,16-48 38-16,2 2 10 15,0 0-43-15,0-4 40 16,1-1-33-16,8-5-21 0,5-3 30 15,3-3-29-15,3-7-1 16,2-6 15-16,2-3-9 16,2-2 14-16,-2-6-19 15,1-10-1-15,-6-5 33 16,-3-3-33-16,-5-5 15 16,-4-4 13-16,-7-1-27 15,0-2 37-15,-4 0-19 16,-14 2-18-16,-4 3 47 15,-3 3-47-15,0 7 6 16,0 4-7-16,0 6-13 16,3 6 0-16,1 5-51 15,5 0-54-15,2 14-7 0,3 20-69 16,2-3-85 0,4-4-213-16</inkml:trace>
  <inkml:trace contextRef="#ctx0" brushRef="#br0" timeOffset="-93417.45">14186 10099 225 0,'0'0'605'0,"0"0"-591"15,0 0 76-15,0 0-32 0,0 0-47 16,0 0 4 0,0 0 6-16,64 26 4 0,-43-23 44 15,-3-2-54-15,1-1 7 16,-3 0 5-16,-3 0-18 16,-5 0 8-16,-5-4-15 15,-2-4 5-15,-1-3 12 16,0-3-19-16,-2-3 0 15,-8 0-8-15,-6-3 21 16,0 1-18-16,-5-3 5 16,0 1 0-16,-4 1-12 15,-1-4 12-15,3 3 0 16,4 2 0-16,5 0 6 16,5 2-19-16,7 5 11 15,2 0-19-15,0 2 19 0,13 0-24 16,8 4 26-16,5-2-1 15,4 6 3-15,1 0-3 16,1 2 1-16,-1 0 0 16,1 6 15-16,-5 5-14 15,-3 4 8-15,-5 3-9 16,-5 0 10-16,-6 3-27 16,-6 2 17-16,-2 1 0 15,0 0 1-15,-9 2 7 16,-1-3-8-16,2-1 0 15,2 0 11-15,4-5-21 16,2-2 10-16,0-2 0 16,4-3-1-16,9-2 8 0,7-1 20 15,6-5 30-15,3-2-35 16,5 0 24-16,-1 0-34 16,-1-9-5-16,-6 1-4 15,-6-1-3-15,-4 3-16 16,-6 1-29-16,-5-1-72 15,-5 2 11-15,0-1-164 16,-5 3-422-16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3T15:11:43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 4187 185 0,'0'0'235'0,"0"0"-99"16,0 0 28-16,0 0-37 16,0 0-85-16,0 0 0 15,0-2 35-15,0 2-31 16,0 0 29-16,0 0 6 0,-7 0-39 15,0 6 20-15,-5 5-61 16,-4 4 0 0,1 3 28-16,-3 6-21 0,2-1-1 15,0 3-6-15,1-2 14 16,3 1-14-16,3 0-1 16,2-2 0-16,0 0-7 15,5-1 7-15,-1-1-1 16,3-2 1-16,0-2-20 15,0-1 14-15,7-3-18 16,5-1-8-16,-1-4 23 16,3-1-26-16,1-3 22 15,-1-3 2-15,2-1-7 16,0 0 7-16,-3 0-1 16,3-3 11-16,-5-7-14 0,3-2 6 15,-3-3 9-15,0 0 0 16,-3-5 0-16,-1 0-6 15,0-1 6-15,-3-2 0 16,-1 1 2-16,-2-3 11 16,-1 3-13-16,0 1 0 15,0 1 2-15,0 2 2 16,-7 2-4 0,-1 2 0-16,4 3-6 0,-4 1 3 15,-2 2 3-15,2 0 0 16,-3 3-18-16,1-1 9 0,-3 4 9 15,-1 0 0-15,0 2-9 16,-3 0 3-16,2 0 6 16,-1 10 0-16,-2 4 1 15,5 4-8-15,0 2 7 16,1 2 0-16,5 3-2 16,3-1 12-16,4 1 2 15,0-3-12-15,0 1 6 16,8-2-9-16,2-3 3 15,5-2 0-15,-1-3-7 16,2-3 2-16,-2-4-2 16,-1-2 7-16,2-3-6 15,-2-1-10-15,2 0 15 16,0 0-16-16,-1-7 15 16,1-6-17-16,0-2 19 15,-1-4 0-15,-2-1-13 0,1-3 1 16,-3-2-9-16,0 0-7 15,-2 2 14-15,-1-2-31 16,-1 5 43-16,-3 1-12 16,0 3 14-16,-3 4 1 15,0 3 1-15,0 4-2 16,0 3 40-16,0 2-15 16,0 0 30-16,0 0-25 15,0 4-15-15,-4 9 23 16,-2 4-37-16,0 4 10 15,0 3 31-15,1 2-41 0,1-2 37 16,0 1-28-16,4-3-4 16,0 0 26-16,0-4-32 15,0-1 0-15,5-4 0 16,3-1 13-16,0-2-14 16,0-3 1-16,0 0-27 15,-4-1 26-15,4 0-60 16,-1-4-22-16,-1 1-8 15,-1-3-102-15,2 0-92 16,-3 0-126-16</inkml:trace>
  <inkml:trace contextRef="#ctx0" brushRef="#br0" timeOffset="362.17">906 3988 639 0,'0'0'80'0,"0"0"-40"15,0 0-1-15,0 0 16 16,0 0 37-16,0 0-42 15,60 91 45-15,-42-57-53 16,-1 1-22-16,-2 2 22 0,-3-1-41 16,-4-1-1-16,-2-2 10 15,-5-1 0-15,-1-1 10 16,0-4-8-16,-11 1-12 16,-3-4 27-16,1-1-27 15,0-1-7-15,-2-1-16 16,-2 5-90-16,3-6-65 15,2-3-199-15</inkml:trace>
  <inkml:trace contextRef="#ctx0" brushRef="#br0" timeOffset="4642.21">1666 4215 355 0,'0'0'118'0,"0"0"31"16,0 0 20-16,0 0-36 15,0 0-12-15,0 0-41 16,-22-16 14-16,13 12-32 16,1 1-7-16,-4 2-1 15,-3 1-43-15,-1 0 13 0,-5 0-24 16,0 11 10-16,-1 3-16 15,1 4 6-15,-2 4 0 16,6 2-10-16,1 1 8 16,8 1-5-16,3-1 7 15,5-2-41-15,0 0 33 16,5-1-39-16,12-5 8 16,2-4 38-16,3-3-27 15,3-3 27-15,-2-2 0 16,-1-4 1-16,-1-1-19 15,-3 0 21-15,-1 0-2 16,-7-6 1-16,2-1 15 16,-6 0-7-16,-2-1 13 15,-4-2-21-15,0 2 55 16,0-1-35-16,-2 2-14 0,-10-1 4 16,0 5-3-16,-4 0-8 15,-1 1 0-15,-1 2-19 16,-1 0 17-16,4 0-47 15,1 8-22-15,0 0-23 16,6 6-93-16,1-1-23 16,6-2-154-16</inkml:trace>
  <inkml:trace contextRef="#ctx0" brushRef="#br0" timeOffset="5215.67">1884 4257 593 0,'0'0'124'16,"0"0"-56"-16,0 0 88 15,0 0-32-15,0 0-96 16,0 0 12-16,0 0-35 16,-80-23 9-16,69 23-28 15,2 5 11-15,1 2-23 0,2 4 16 16,4-1-48 0,2 1 16-16,0-1-12 0,11 0-28 15,2-1 59-15,4-3-26 16,-1-1 27-16,1-2 22 15,-4-3-6 1,-2 0 6-16,-3 0 0 0,-4 0 0 16,-2 0 19-16,-2 0 19 15,0 0 50-15,-2 4 25 16,-9-1-76-16,2 1-2 16,-7 6-35-16,-1 1 1 15,3 3 25-15,-1 3-25 16,7-2 12-16,4 1 9 15,4-2-12-15,0-1-6 16,2-3-4-16,8-2-5 16,7-2-8-16,-1-2 11 0,6-3 2 15,-3-1 0-15,3 0-14 16,-3 0-1-16,3 0-63 16,3 0-84-16,-6-3-74 15,-1-1-145-15</inkml:trace>
  <inkml:trace contextRef="#ctx0" brushRef="#br0" timeOffset="5561.18">2427 4105 856 0,'0'0'104'0,"0"0"-58"16,0 0 18-16,0 0-24 15,0 0-31-15,0 0 47 16,0 76-25-16,1-47-31 16,1-4 36-16,1 4-27 15,-1-4-7-15,-1-1-2 16,2-1 13-16,-1-3-14 15,-1-2 1-15,-1-3-21 0,0-3 20 16,0-2-64 0,0-3-28-16,0-3-50 0,0-4-108 15,-3 0-15-15,-1-4-139 0</inkml:trace>
  <inkml:trace contextRef="#ctx0" brushRef="#br0" timeOffset="5916.14">2394 4121 134 0,'0'0'574'16,"0"0"-504"-16,0 0 79 15,0 0 14-15,0 0-119 16,0 0-38-16,0 0 15 0,63-44-15 16,-33 44-3-16,3 0 10 15,1 1-1-15,-1 9 6 16,-1 2-18-16,-6 3 0 15,0 0-20-15,-8 2 17 16,-3 1-4-16,-4 1 6 16,-6-1-26-16,-5 2 26 15,0 0 1-15,-5 0 0 16,-13 3 15-16,-3 0-8 16,-4 0-4-16,-2-2 7 15,-4-2 1-15,0-1 0 16,-1-2-11-16,6-3 2 15,1 1 5-15,3-4-6 0,8-3-1 16,4-3 0-16,3-3-57 16,7-1 0-16,0-1-73 15,12-11-102 1,1-2-122-16</inkml:trace>
  <inkml:trace contextRef="#ctx0" brushRef="#br0" timeOffset="6452.23">2827 4077 191 0,'0'0'326'0,"0"0"-254"16,0 0 55-16,0 0-68 15,0 0-59-15,0 0 55 16,0 0 0-16,0 73 21 16,0-43-25-16,0 0-29 15,0 0 22-15,0-2-44 16,0-3 1-16,0 0 2 16,0-5 12-16,0-6-11 15,0-3-4-15,0-4 0 16,0-4-3-16,0-2 13 15,0-1-10-15,0 0 26 16,0 0-26-16,0-7 15 0,0-5-15 16,0-8-41-16,0-3 34 15,0-4-20-15,-1-2 18 16,0 0 8-16,-2 3 0 16,3 3 1-16,0 3 1 15,0 5-1-15,0 3 40 16,0 5-39-16,0 0 12 15,0 3-13-15,0 0 18 16,0 2-17-16,0 0-1 16,0 2 0-16,0 0-9 15,0 0 9-15,0 0-43 16,0 0-63-16,0 0-103 16,0 5-60-16,0 0-106 0</inkml:trace>
  <inkml:trace contextRef="#ctx0" brushRef="#br0" timeOffset="6953.2">3012 4029 392 0,'0'0'101'0,"0"0"101"0,0 0-36 16,0 0-42-16,0 0-58 16,0 0-24-16,0 0 32 15,-73-15-59-15,51 16 18 16,-2 11 16-16,-1 3-27 15,2 4 27-15,3 4-39 16,-1 0-4-16,10 3 13 16,3-1-7-16,2 1-5 15,6 0-7-15,0-3 13 16,0-2-12-16,11-1-1 16,0-2 0-16,7-1-16 15,-2-3 15-15,2-1 1 16,-1-4 0-16,-1-2 10 15,0-2-17-15,-1-2 7 16,0 0-7-16,-3-3-2 16,2 0-19-16,-2 0-2 0,0 0-11 15,-1 0-66-15,3-3 9 16,1-2-105-16,-3-1-97 16,1 2-78-16</inkml:trace>
  <inkml:trace contextRef="#ctx0" brushRef="#br0" timeOffset="9891.76">4015 4060 735 0,'0'0'121'15,"0"0"-12"-15,0 0-7 16,0 0-28-16,0 0-71 15,0 0 29-15,0 0 34 0,54 56-48 16,-37-34 11-16,3 3 2 16,1-1-30-16,0 2 43 15,2-2-33-15,-1 0-10 16,-1-1 14-16,0-4-8 16,-3-1-7-16,-3-1 0 15,-2-4-2-15,-6-5-9 16,0-1-15-16,-2-2-45 15,-5-2-26-15,0-2-79 16,0-1-41-16,0 0-27 16,-6 0-85-16</inkml:trace>
  <inkml:trace contextRef="#ctx0" brushRef="#br0" timeOffset="10298.67">4331 4043 628 0,'0'0'96'0,"0"0"4"15,0 0 8-15,0 0-82 16,0 0-17-16,0 0 55 0,-61 84-31 15,36-51 12 1,-3-1 0-16,-4 0-35 16,2 0 36-16,0-3-43 15,5-4-2-15,1 0 18 0,4-7-8 16,7-3-9-16,3-4-2 16,3-2 6-16,2-3-12 15,3-2 6-15,2-3-12 16,0-1 11-16,0 0-38 15,0 0 10-15,0 0-12 16,0 0-40-16,0 0 13 16,7 0-95-16,0-4-98 15,1-2-106-15</inkml:trace>
  <inkml:trace contextRef="#ctx0" brushRef="#br0" timeOffset="10734.73">4466 4312 697 0,'0'0'136'16,"0"0"-77"-16,0 0 81 15,0 0-39-15,0 0-95 16,0 0 33-16,0 0-14 0,-14 58 4 16,9-41-2-1,1 1-19-15,-2-1 5 0,4-1-13 16,-2-2 13 0,4-2 7-16,0 0-19 0,0-4 0 15,2 1 12-15,8-3-1 16,1-1 0-16,3-1 7 15,5 1-18-15,0-5 38 16,1 0-37-16,1 0-1 16,-1 0 8-16,-4 0 4 15,-5 0-14-15,-7 0 1 16,1 0-17-16,-5 0 4 16,0 0-18-16,0 0-24 15,0 0-11-15,0 0-65 16,-2 0-41-16,-1 0-148 0,0 0-260 15</inkml:trace>
  <inkml:trace contextRef="#ctx0" brushRef="#br0" timeOffset="11063.84">4803 4203 656 0,'0'0'121'16,"0"0"-11"-16,0 0 4 16,0 0-33-16,0 0-80 15,0 0 44-15,0 0-3 16,66-2-34-16,-46 2 23 15,-1 0-31-15,-3 0 0 16,-2 0-1-16,-3 0-12 16,0 0-6-16,-4 0-52 15,-5 0-69-15,0 0-19 16,-2 0-93-16,0 0-99 0</inkml:trace>
  <inkml:trace contextRef="#ctx0" brushRef="#br0" timeOffset="11299.22">4798 4321 7 0,'0'0'516'15,"0"0"-480"-15,0 0 42 16,0 0 63-16,0 0-50 15,0 0-31-15,0 0 15 16,87 0-49-16,-64 0 4 16,-3 0-30-16,1 0-10 0,-3 0-15 15,-2 0-110-15,-3 0-86 16,-1 0-140-16</inkml:trace>
  <inkml:trace contextRef="#ctx0" brushRef="#br0" timeOffset="11988.51">5310 4135 443 0,'0'0'249'0,"0"0"-188"0,0 0 105 16,0 0-78-16,0 0-26 16,0 0-62-16,0 0 2 15,-44 8-15-15,32 7 13 16,1 5 0-16,3 1 2 15,1 1 12-15,1 0-5 16,2-1-9-16,4-1 0 16,0-2 0-16,0-1 0 15,4-1 0-15,8-2 0 16,-1-3 8-16,5 0 14 0,1-3-6 16,1-2-14-16,6-2 41 15,0-2-35-15,1-2 10 16,0 0 11-16,0 0-29 15,-1-6 38-15,-2-4-19 16,-2-1-19-16,-3-2 45 16,-1-2-45-16,-5-2 6 15,3 0-2-15,-5 0 12 16,-2-1-9-16,-3-3-7 16,0 4 0-16,-2-2 10 15,-2-4-9-15,0 4-1 16,-2 1 24-16,-6-2-13 15,-3 3 12-15,-2 0-22 16,-1 3 5-16,0 2 19 0,-1 2-25 16,0 1 0-1,-2 3 0-15,1 4-24 0,-2 2 24 16,-4 0-33-16,2 11-15 16,-5 5 20-16,1 3-56 15,6 5-29-15,-7 10-33 16,4-7-135-16,5-3-232 0</inkml:trace>
  <inkml:trace contextRef="#ctx0" brushRef="#br0" timeOffset="15072.12">4376 5671 745 0,'0'0'130'15,"0"0"-55"-15,0 0 122 16,0 0-91-16,0 0-93 15,0 0 33-15,-3 0-46 16,3 0 0-16,4 0 23 16,4 0-13-16,3 0 22 15,4 0-3-15,5 0-29 16,3 0 33-16,3 0-33 0,6 0 0 16,2 0 16-16,4 0-3 15,-1 0-10-15,0 0-3 16,-2-2 7-16,-7 1-29 15,-3 0 19-15,-6-2-19 16,-5 2 22-16,-6-2-42 16,-2 3 16-16,-4-2-19 15,-2 1-42-15,3 0 35 16,-3-2-53-16,0-3-30 16,0 2-71-16,-8-1-96 0</inkml:trace>
  <inkml:trace contextRef="#ctx0" brushRef="#br0" timeOffset="15404.34">4642 5649 446 0,'0'0'136'16,"0"0"-47"-16,0 0 71 15,0 0-60-15,0 0-32 16,0 0 55-16,-11 74-57 15,7-45-2-15,-4 1 4 16,3 2-53-16,-1-1 30 16,-1-2-18-16,0 2-17 15,0-1 35-15,3-1-45 16,-3 0 2-16,3-2 2 16,-1-4 9-16,0 0-13 15,3-3 0-15,0-3-33 16,-2-1 32-16,2-1-53 0,1-3-15 15,0 0-7 1,-3-2-63-16,0 0-20 0,1-3-50 16,-1-3-148-16</inkml:trace>
  <inkml:trace contextRef="#ctx0" brushRef="#br0" timeOffset="15794.31">4327 6199 363 0,'0'0'211'15,"0"0"-96"-15,0 0 44 16,0 0-33-16,0 0-55 15,0 0-51-15,0 0 22 16,10 0-2-16,4 0 8 16,1 0 38-16,5 0-46 15,4 0-1-15,3 0 11 16,2 0-50-16,1 0 34 16,2 0-34-16,0 0 9 15,-4 0-10-15,1 0 1 0,-3 0-9 16,-5 0 7-16,0 0-40 15,-5 0 30-15,-7 0-34 16,2 0-37-16,-3 0 21 16,-1 0-78-16,3 0-37 15,-2-2-19-15,3-3-110 0</inkml:trace>
  <inkml:trace contextRef="#ctx0" brushRef="#br0" timeOffset="16180.27">5041 5896 497 0,'0'0'255'0,"0"0"-175"15,0 0 27-15,0 0 8 16,0 0-83-16,0 0-13 16,0 0 68-16,69-3-57 15,-45 1 12-15,3 2 3 16,1 0-43-16,-3 0 25 15,3 0-27-15,-7 0 2 0,-1 0-13 16,-7 0-1-16,-1 0-27 16,-8 0-6-16,-1 0-59 15,-3 0 42-15,0 0-51 16,0 0-72-16,-4-3-137 0</inkml:trace>
  <inkml:trace contextRef="#ctx0" brushRef="#br0" timeOffset="16471.32">5089 6029 405 0,'0'0'154'16,"0"0"-124"-16,0 0 99 15,0 0 25-15,0 0-67 16,0 0-18-16,78 0 21 16,-51 0-58-16,1 0 27 15,1 0-37-15,-2 0-21 16,-2 0 10-16,-2 0-11 16,-5 0-22-16,-6 2-4 0,-2-2-64 15,-5 0-14-15,-3 0-102 16,2 0-159-16</inkml:trace>
  <inkml:trace contextRef="#ctx0" brushRef="#br0" timeOffset="18523.8">5777 5307 760 0,'0'0'103'0,"0"0"-92"16,0 0 63-16,0 0-18 15,0 0-47-15,0 0 46 16,17 41-10-16,-11-18 15 0,0 6-13 16,1 3-23-1,-1 1 24-15,-4 1-41 0,2-1-7 16,-2 2 15-1,0-4-9-15,2-3-6 0,-2-1 0 16,0-5 1-16,0-4 1 16,1-1-2-16,-3-8 0 15,2-2-8-15,-2-4 1 16,5-3 7-16,-2 0 0 16,0 0-34-16,4-5 34 15,4-9 0-15,5-8 2 16,5-8 14-16,3-4-16 15,-1-8 0-15,-1 0 0 16,0 1 1-16,-4 5 3 16,-1 1-4-16,-3 6 0 0,-3 1 21 15,-2 7-21-15,-2 5 23 16,-1 2-21-16,-2 4 7 16,-2 3-1-16,2 3-8 15,-3 1 0-15,-1 3-7 16,0 0-13-16,0 0-6 15,0 0-44-15,1 0-79 16,5 8-13-16,-5 2-99 16,0 2-232-16</inkml:trace>
  <inkml:trace contextRef="#ctx0" brushRef="#br0" timeOffset="19058.91">5492 5988 537 0,'0'0'133'0,"0"0"-45"15,0 0 85-15,0 0-37 16,0 0-71-16,0 0-23 15,0 0 16-15,17 0-32 16,1 0 29-16,10 0 17 16,5 0-38-16,6 0 33 15,4 0-15-15,6 0-35 16,5 2 34-16,2-2-42 16,0 1-7-16,-5 1 0 0,-8 1 5 15,-10 0-14-15,-9-2-2 16,-8 0-36-16,-8-1 28 15,-4 0-47-15,-3 0 17 16,-1 0 20-16,0 0-43 16,0 0 5-16,-1 0-76 15,-15 0-125-15,2 0-51 16,-1 0-234-16</inkml:trace>
  <inkml:trace contextRef="#ctx0" brushRef="#br0" timeOffset="19368.07">5725 6220 494 0,'0'0'92'16,"0"0"-43"-16,0 0 100 15,0 0-7-15,0 0-41 16,-4 96-46-16,4-66 19 16,0 5-25-16,0-3-22 15,0 1 20-15,0-2-46 16,0-2 12-16,0-3-9 16,0-4 8-16,4-4-12 15,-4-1 0-15,0-4-19 16,2-3 4-16,-2-3-83 15,0-4-74-15,0-1-98 16,2-2-306-16</inkml:trace>
  <inkml:trace contextRef="#ctx0" brushRef="#br0" timeOffset="19966.75">5544 6306 909 0,'0'0'65'0,"0"0"55"16,0 0 31-16,0 0-124 0,0 0-2 16,0 0-25-16,67-66 0 15,-34 55 16-15,0 2-15 16,1 4 16-16,0 0 24 15,-1 5-28-15,0 0 22 16,-2 0-34-16,-4 8 9 16,-7 3-20-16,-4 6 9 15,-4-1-11-15,-8 2 11 16,-4 2-29-16,0 1 29 16,-8 2-8-16,-10-1-23 15,-5-2 16-15,-5 1-36 16,0-5 0-16,-2 0 13 15,4-5-13-15,3-2 37 0,5-5-2 16,5 0 13-16,8-3-11 16,3-1 15-16,2 0-16 15,0-2-11-15,7-8-51 16,8 1 46-16,6 1 15 16,-1 1 17-16,4 5 28 15,1 2 19-15,1 0 19 16,1 9 21-16,0 4-26 15,-1 6 31-15,0 1-39 16,-2 2-26-16,-4 3 30 16,-2-3-56-16,-3 2 9 15,-3-4-6-15,0 0 8 16,-6-2-24-16,-2-3-7 0,2-2-46 16,-5-4-2-1,3 3-86-15,-2-5-61 16,-1-2-156-16</inkml:trace>
  <inkml:trace contextRef="#ctx0" brushRef="#br0" timeOffset="20639.43">6528 5891 489 0,'0'0'317'16,"0"0"-177"-16,0 0 82 16,0 0-99-16,0 0-58 15,0 0-65-15,0 0 18 16,50 0 33-16,-26 0-43 0,-4-3 13 16,5 0-16-16,-3 2 10 15,-3-1-30-15,-3 2 15 16,-2 0-46-16,-4 0 10 15,-4 0-74-15,-3 0-44 16,0 0-40-16,-3 0-102 16,0-2-106-16</inkml:trace>
  <inkml:trace contextRef="#ctx0" brushRef="#br0" timeOffset="20909.72">6551 6087 472 0,'0'0'234'16,"0"0"-165"-16,0 0 95 16,0 0-59-16,0 0-15 15,0 0-29-15,0 0-12 16,74 0 12-16,-48 0-54 15,-4 0 0-15,-1 0-7 16,-1 0-35-16,1 0-33 16,-1 0-81-16,-6 0-101 0,-7-2-109 15</inkml:trace>
  <inkml:trace contextRef="#ctx0" brushRef="#br0" timeOffset="23140.22">7317 5974 178 0,'0'0'601'0,"0"0"-571"16,0 0 115-16,0 0-5 16,88-3-61-16,-45 0-3 15,14 1-47-15,19 0 36 16,14 1-35-16,9 1-21 15,-8 0 19-15,-16 0-21 16,-25 0-7-16,-7 0 0 16,-9 0 16-16,1 0-15 15,-1 0-1-15,0 0 0 0,-12 0-5 16,-7 0 5 0,-8 0 0-16,-3 0 9 0,-4 0-2 15,0 0 12-15,0 0-19 16,0 0-27-16,0 0 11 15,0 0-72-15,-7 0-69 16,-1-6-70-16,-1-2-160 16</inkml:trace>
  <inkml:trace contextRef="#ctx0" brushRef="#br0" timeOffset="23685.91">7498 5646 689 0,'0'0'81'0,"0"0"18"15,0 0 75-15,0 0-125 16,0 0-30-16,0 0-2 0,0-74-10 16,5 54 11-16,-3-1-18 15,-2 0 1-15,0-1-1 16,0 2 1-16,0 1-1 15,0 4 1-15,-2 2 11 16,-1 5 1-16,0 4-2 16,0 1-11-16,2 3 8 15,0 0-8-15,-1 4-19 16,-1 11 18-16,1 6 2 16,-4 7 25-16,4 1-17 15,1 3-8-15,0 0 35 0,1-3-36 16,0-1 9-1,0-3-5-15,0 0 9 0,2-4-6 16,3-3-7-16,-2-2-29 16,1-3 27-16,-1-2-71 15,-1-3-30-15,2-1-63 16,1-1-112-16,-3-6-128 16</inkml:trace>
  <inkml:trace contextRef="#ctx0" brushRef="#br0" timeOffset="24261.37">7586 5540 393 0,'0'0'326'15,"0"0"-241"-15,0 0 73 0,0 0-41 16,0 0-71-16,0 0-39 15,37-72 5-15,-14 60-12 16,2 4 0-16,4-1 31 16,-3 4-30-16,-1 3 18 15,-2-1 4-15,-3 3-17 16,-2 0 17-16,-4 5-13 16,-1 6-9-16,-4 5 28 15,2 4-29-15,-6 3 11 16,0 4 8-16,-3 3-17 15,-2 0 19-15,0-1-21 16,-5 0 1-16,-9-4 9 0,-2-1-9 16,-5-5-1-16,-2-1 0 15,-2-1-32-15,0-6 26 16,1-2-22-16,2-3-5 16,5-5 26-16,2-1-3 15,6 0 10-15,2 0 0 16,5-11 0-16,2-2-1 15,0-1-23-15,2-3-1 16,11 3 17-16,0 0-1 16,2 4 9-16,1 6-1 15,2 1 9-15,-1 3 13 16,1 0-19-16,-5 1 4 0,2 7-9 16,-3 0 3-16,0 2-1 15,-3 0-12-15,-1 0-55 16,4-1 12-16,0 0-81 15,3 0-45-15,-1-3-94 16,0-4-193-16</inkml:trace>
  <inkml:trace contextRef="#ctx0" brushRef="#br0" timeOffset="24695.4">8056 5492 651 0,'0'0'69'15,"0"0"22"-15,0 0 6 16,0 0-59-16,0 0-37 16,0 0 16-16,0 0 9 15,-28 94-25-15,25-65 43 16,3-3-29-16,0 1-14 15,0-3 30-15,7-1-30 16,5-3 15-16,3-3 13 16,3-3-19-16,2-2 22 15,4-5-15-15,1-5-1 16,0-2 31-16,2 0-47 16,-5-13 13-16,0-2-3 0,-7-7 0 15,-2-2 9-15,-5-4-19 16,-5-3 1-16,-3-2 9 15,-1 3-8-15,-11-1-2 16,-5 2 0-16,-3 5 13 16,-1 3-26-16,-2 6 4 15,2 3-42-15,2 7 15 16,4 3-82-16,2 2-20 16,5 7-71-16,1 2-172 0</inkml:trace>
  <inkml:trace contextRef="#ctx0" brushRef="#br0" timeOffset="25211.98">8353 5369 636 0,'0'0'52'0,"0"0"29"15,0 0 30-15,0 0-85 16,0 0 49-16,0 0 2 0,0 0-41 16,41 103 19-16,-32-68-32 15,-1 0-16 1,0 1 16-16,1-4-15 15,-1-2-8-15,1-2 0 0,-2-5 13 16,0-4-9-16,-2-5-4 16,0-3 0-16,1-4-9 15,-3-6 10-15,-1-1-1 16,0 0 16-16,2 0-1 16,0-8 50-16,6-8-54 15,1-5-11-15,-1-6 14 16,5-6-6-16,-1-3-8 15,-2-4 3-15,1 1 4 16,-3 1 13-16,-2 2-18 16,-4 7-2-16,1 4 20 15,-4 7-19-15,2 1-1 16,0 7 0-16,-3 6-32 0,0 1 6 16,2 3-87-16,0 0-129 15,-2 6-127-15</inkml:trace>
  <inkml:trace contextRef="#ctx0" brushRef="#br0" timeOffset="28018.43">7536 6496 707 0,'0'0'146'15,"0"0"-97"-15,0 0-17 16,0 0 37-16,0 0-69 16,0 0 20-16,57-83-20 15,-45 66 0-15,1 2 21 16,-4 0-20-16,-2-3 5 15,2 3 7-15,-4-2-6 0,0 1 5 16,-3 4-1 0,2 2 1-16,-4 3 40 0,1 2-27 15,-1 1 14-15,0 4 8 16,0-2-39-16,0 2 32 16,0 0-22-16,0 0-17 15,0 0 44-15,0 0-38 16,0 0 14-16,0 0 15 15,0 0-36-15,0 0 42 16,0 0-23-16,0 0-18 16,0 0 45-16,0 0-45 15,0 0 6-15,0 0-7 16,0 0 15-16,0 0-27 16,0 4 12-16,0 1 0 15,0 4-13-15,0 4 14 0,0 3-1 16,0 4 1-16,0 5 15 15,0 0-10-15,0 2-6 16,0 3 0-16,0-1-4 16,0-1 4-16,0-3 0 15,0 0-1-15,0-5 16 16,0-2-16-16,0-2 1 16,0-3 0-16,0 0-19 15,0-3 19-15,0-2-17 16,0-1-5-16,-1 0-60 15,-2-1 7-15,3 1-89 16,0-2-116-16,0-2-214 0</inkml:trace>
  <inkml:trace contextRef="#ctx0" brushRef="#br0" timeOffset="28801.94">7852 6638 819 0,'0'0'25'0,"0"0"95"15,0 0-68-15,0 0-38 0,0 0-2 16,68 0-2 0,-35 0 25-16,-2 0 5 0,3-2-40 15,-5-1 27-15,-3-1-27 16,-5-1-6-16,-6-2-4 16,-6-2-3-16,-6 0 13 15,-3-6 7-15,0-1-7 16,-7-3-3-16,-9-1-29 15,-5-2 8-15,-1 1 16 16,-2 1 16-16,2 1 5 16,2 2 18-16,4 1-19 15,5 4 34-15,4 2-20 0,5 2-13 16,2-1-13 0,0 0 0-16,2 0-10 15,10-2 3-15,0 0 14 0,5 2-5 16,2-1-2-16,2 1 0 15,-1 2-6-15,2 2 15 16,2 1-9-16,1 4 29 16,-1 0-28-16,-2 0 48 15,0 2-49-15,-3 11 9 16,-4 2-8-16,-4 5-1 16,-3 5 0-16,-5 1 0 15,-3 3 1-15,0 2 8 16,-3-1-9-16,-5 1 0 15,0-6-3-15,3 0 10 16,-1-4-7-16,5-6 0 0,1-1 2 16,0-3-15-16,3-3 6 15,9-1-2-15,4-3-6 16,5-1 21-16,2-3-6 16,7 0 22-16,-1 0-16 15,1 0 24-15,-3-3-20 16,-3-2-4-16,-5-1 10 15,-4 2-7-15,-6 0-9 16,-3 1 0-16,-4 1 4 16,-2 2-17-16,0 0-10 15,0 0-51-15,0 0-27 16,0 0-118-16,-6 0-186 0</inkml:trace>
  <inkml:trace contextRef="#ctx0" brushRef="#br0" timeOffset="29478.19">8941 5809 626 0,'0'0'114'16,"0"0"98"-16,0 0-20 15,0 0-106-15,0 0-21 16,0 0-45-16,0 0 1 16,49 0 8-16,-25-1-22 0,0 0 0 15,-1-1-7-15,1 2-14 16,-5 0 13-16,-2-1-73 16,-2 1-54-1,0-3-61-15,-5 1-136 0,-3-1-199 0</inkml:trace>
  <inkml:trace contextRef="#ctx0" brushRef="#br0" timeOffset="29755.01">8946 5986 28 0,'0'0'573'0,"0"0"-520"16,0 0 103-16,0 0-29 16,0 0-37-16,0 0-19 15,0 0-29-15,49 10 14 16,-26-7-37-16,-1-1-3 16,4-1-3-16,-3 1 1 15,-2 0-22-15,-5-2 8 16,-6 1-58-16,-5 0 10 15,-1-1-65-15,-4 3-21 16,0-1-38-16,0-2-173 0</inkml:trace>
  <inkml:trace contextRef="#ctx0" brushRef="#br0" timeOffset="31150.77">9703 5863 588 0,'0'0'99'0,"0"0"31"16,0 0 28-16,0 0-74 15,0 0-55-15,0 0-19 16,0 0-1-16,32-35-9 15,-20 17 0-15,1-1-13 16,-3-2 6-16,-2-3 7 16,0 1-1-16,-4-1-24 15,0 2 25-15,-3 2-16 16,-1 1 14-16,0 7-15 16,0 2 24-16,0 3-7 15,0 4 32-15,-1 1-31 0,0 2 27 16,1 0-28-1,-3 0-23-15,3 0 21 0,0 7-21 16,-1 6 23-16,1 4 12 16,0 5-4-16,0 0 40 15,0 5-20-15,0 0-17 16,0 0 36-16,4 1-46 16,0-1 6-16,4-2-4 15,0 0 8-15,-1-5-1 16,2-4-10-16,-4 1-19 0,-1-6 19 15,1-3-66-15,-2-1-14 16,5-4-63-16,-2-3-91 16,0 0-92-16</inkml:trace>
  <inkml:trace contextRef="#ctx0" brushRef="#br0" timeOffset="31669.99">9986 5679 682 0,'0'0'75'0,"0"0"120"0,0 0-36 16,0 0-73 0,0 0-38-16,0 0-47 15,0 0 25-15,42-63-26 0,-24 53 0 16,2 3-6-16,1 2 18 15,0 3-12 1,0 2 11-16,-2 0 4 0,-4 0-4 16,0 8-11-16,-2 7 2 15,-1 3 2-15,-4 2-3 16,-4 4-1-16,-1 1 0 16,-3 0 13-16,0 2-18 15,-7 0 5-15,-9-1-3 16,-1-3-10-16,-5-1 2 15,-1-3-8-15,-2-2 18 16,-1-3-33-16,5-2 32 0,4-5-6 16,3-1 8-16,7-6-16 15,4 0 16-15,3 0-2 16,0 0-4-16,7 0-50 16,4-7 28-16,5-2 11 15,2 3 17-15,5 3 11 16,-5 1-10-16,5 2 17 15,-6 0-8-15,3 0 0 16,-2 5-20-16,1 3 10 16,-3-1-56-16,-1-2-22 15,5 1-109-15,-4-2-65 16,-4-3-76-16</inkml:trace>
  <inkml:trace contextRef="#ctx0" brushRef="#br0" timeOffset="32118.12">10410 5723 418 0,'0'0'124'15,"0"0"-72"-15,0 0 27 16,0 0-6-16,0 0-17 15,-29 81-16-15,29-56 30 16,0 0-28-16,0-1-15 16,3 0 18-16,4-5-28 0,3-1 18 15,1-3-5-15,-1-3-30 16,5-4 39-16,1-2-37 16,1-5-1-16,2-1 38 15,-1 0-38-15,-1-4 16 16,2-10-7-16,-6-2-2 15,1-4 16-15,-5 0-17 16,-2-5-7-16,-5 0 32 16,-2 0-30-16,0 0 17 15,-9 0 12-15,-7 4-25 16,-2 3 15-16,-3 5-21 16,0 5-27-16,-4 3 19 15,2 5-57-15,-2 0-2 0,4 5-30 16,-1 14-68-16,5-3-64 15,7-1-145-15</inkml:trace>
  <inkml:trace contextRef="#ctx0" brushRef="#br0" timeOffset="32721.81">10819 5749 717 0,'0'0'52'0,"0"0"26"16,0 0-44-16,0 0-1 16,0 0-32-16,0 0 21 15,-25 92 14-15,18-67-29 16,0-3 25-16,4 0-32 15,-2-7 0-15,3-4 5 16,1-4 4 0,1-3-9-16,0-2 8 0,0-2-7 15,0 0 32-15,0 0-2 16,1-11-5-16,7-6-15 16,0-4-2-16,3-7-9 15,2-3 0-15,-2-2 0 16,3-3-10-16,-3-1 10 0,1 1 0 15,-2 1-1 1,1 6 8-16,-2 4 5 16,-1 7 22-16,0 7-33 0,-1 4 34 15,-2 7-35-15,3 0 0 16,3 3 29-16,1 12-17 16,3 6 37-16,3 7-6 15,0 6-30-15,4 3 31 16,0 4-32-16,0 0-2 15,1 0 10-15,1-2-11 16,-4-2-8-16,-2-3-1 0,-3-6 6 16,-3-4-12-1,-2-5 6-15,-4-7-16 16,-3-4 0-16,-1-3-52 16,-2-3 16-16,0-2-2 15,0 0-28-15,-7-11-21 16,-4-3-203-16,0-3-365 0</inkml:trace>
  <inkml:trace contextRef="#ctx0" brushRef="#br0" timeOffset="32945.71">10845 5788 42 0,'0'0'621'15,"0"0"-553"1,0 0 37-16,0 0-4 0,0 0 18 16,68 4-61-16,-36-2-18 15,-1 0-12-15,-1 0-28 16,0-1-16-16,0-1-96 16,-8 0-158-16,-6 0-416 0</inkml:trace>
  <inkml:trace contextRef="#ctx0" brushRef="#br0" timeOffset="35504.86">600 9078 424 0,'0'0'145'16,"0"0"-114"-16,0 0 138 16,0 0-71-16,0 0-33 15,0 0 26-15,42-30-56 16,-26 14 30-16,3-3-46 15,-1-4-16-15,5-1 22 0,-1-3-23 16,-2-1-2 0,0-2 0-16,-1-1 15 15,-1 0-25-15,-6 1 10 0,1-1-18 16,-5 1 11 0,-4 3-9-16,0 1-1 15,-4 4 10-15,0 2 12 0,0 4-5 16,0 1 0-16,-4 2 1 15,2 5 25-15,-4 1-26 16,0 0 19-16,0 7-13 16,0 0 5-16,-4 0-12 15,1 3 1-15,-4 10 0 16,-3 7-13-16,3 5 14 16,0 3-1-16,2 2 0 15,0 1 8-15,5 3-6 16,1-2-2-16,3 2 0 0,2-4-9 15,0 0 18-15,0-3-9 16,0-3 0-16,6-2 6 16,3-3-21-16,1-4 15 15,1 0-7-15,2-6-5 16,-1-1 2-16,4-5 10 16,-1-1 8-16,-5-2-6 15,3 0 26-15,-1 0-27 16,0-8 0-16,-3-4 33 15,1-3-26-15,-2-2 8 16,-2-5-8-16,-2 0 4 16,0-3 9-16,-4 3-21 15,0 0 0-15,0 4 34 0,-6 2-34 16,-2 3 26-16,-1 6-9 16,0 3-9-16,-4 3-16 15,1 1-2-15,-5 0-22 16,1 11-2-16,-2 5-87 15,0 9-20-15,4-1-79 16,6-6-162-16</inkml:trace>
  <inkml:trace contextRef="#ctx0" brushRef="#br0" timeOffset="35897.8">932 8516 603 0,'0'0'94'0,"0"0"73"16,0 0-86-16,0 0-26 15,0 0 23-15,71 15-25 16,-45 0 15-16,2 6-43 16,-1 2-2-16,1 6 10 0,-2 2-32 15,-3 2 21-15,-5 3-22 16,-3 3 6-16,-7-3-9 16,-5 5 3-16,-3-3 0 15,-3-3 8 1,-9-1 1-16,-6-3-9 0,-1-4 0 15,0-2-46-15,3-3 6 16,0-1-122-16,4-6-101 16,2-6-260-16</inkml:trace>
  <inkml:trace contextRef="#ctx0" brushRef="#br0" timeOffset="46720.58">2111 8778 527 0,'0'0'109'0,"0"0"-5"0,0 0 62 15,0 0-12-15,0 0-81 16,-15-15-19-16,15 15 24 16,0 0-59-16,0 0 4 15,0 0-23-15,0 0 20 16,0 7-11-16,3 3 7 15,7 4-4-15,2 4 41 16,6 1-52-16,1 3 29 16,0 0-9-16,5 1-14 15,-1 0 15-15,0-1-22 16,-1 1 0-16,-3 0-9 16,1-2 15-16,-4-2-6 15,-2 1 0-15,-1-2 10 16,1-2-16-16,-4 0 6 0,0-2 0 15,-3-2-14 1,0-1 15-16,-4-2-1 0,0-1 0 16,0-3-12-16,-1 1 1 15,-2-4-17-15,3 1-17 16,0 0 21-16,-3 0-62 16,2-2-4-16,-2 1-37 15,0 1-103 1,0-2-24-16,0-1-128 0</inkml:trace>
  <inkml:trace contextRef="#ctx0" brushRef="#br0" timeOffset="47211.28">2426 8775 415 0,'0'0'98'0,"0"0"1"0,0 0 24 16,0 0-55-16,0 0-68 15,0 0 74-15,0 0-9 16,-37 56-29-16,23-37 46 16,-2 4-50-16,-5 1 11 15,0 3 17-15,-3-1-60 16,0 3 41-16,-2-2-20 16,-1 0-13-16,4 0 16 15,-3-1-24-15,3-4 0 16,5-1 3-16,1-3 10 15,4-4-13-15,2-1 0 16,3-4 2-16,1 0-5 16,2-4 3-16,2-2-9 0,0 0 8 15,3-3-49-15,0 0 6 16,0 0-45-16,0 0-57 16,3 0-12-16,5 0-128 15,1-2 20-15</inkml:trace>
  <inkml:trace contextRef="#ctx0" brushRef="#br0" timeOffset="47812.68">2546 9040 354 0,'0'0'114'0,"0"0"23"16,0 0 79-16,0 0-92 15,0 0-77-15,0 0 39 16,0 0-61-16,0 0-15 16,0 5 19-16,0 0-29 15,0 5 59-15,0 2-21 0,0 1-26 16,0 2 38 0,0 2-49-16,-3 0 14 0,2 2-9 15,0-1 14-15,-5-1-17 16,6-1-3-16,0 1 1 15,0-1 4-15,0-3-5 16,0-2 0-16,0-1-2 16,6-2 15-16,-1-1-13 15,5-1 0-15,1-2 9 16,0-1 7-16,4-2-9 16,0-1-7-16,3 0 9 15,-1 0 5-15,1 0-8 16,-2 0-6-16,-4 0 1 15,0-1-7-15,-5-1 6 16,-3 2-13-16,-3 0 12 0,1 0-37 16,-2 0 24-16,0 0-50 15,0 0-77-15,1-1-18 16,3-1-105-16,-2 2-36 16,3-4-41-16</inkml:trace>
  <inkml:trace contextRef="#ctx0" brushRef="#br0" timeOffset="48213.85">2970 8983 557 0,'0'0'98'16,"0"0"55"-16,0 0 26 15,0 0-110-15,0 0-50 16,0 0 43-16,0 0-49 15,15-2 26-15,-4 2 9 0,3 0-46 16,1 0 37-16,0 0-39 16,-1 0 0-16,2 0-19 15,-2 0 6-15,-3 0-26 16,0 0-16-16,-3 0-69 16,-3 0-3-16,2 0-65 15,-4 0-51-15,-3 0-37 0</inkml:trace>
  <inkml:trace contextRef="#ctx0" brushRef="#br0" timeOffset="48469.16">2958 9117 307 0,'0'0'95'0,"0"0"19"15,0 0 71-15,0 0-36 16,0 0-116-16,0 0-14 16,0 0 73-16,34 0-53 15,-17 0-3-15,-1 0-27 16,-4 0-3-16,5 0-12 16,-3 0-59-16,9 0-74 15,-6 0-46-15,-1 0-158 0</inkml:trace>
  <inkml:trace contextRef="#ctx0" brushRef="#br0" timeOffset="49164.3">3462 8765 689 0,'0'0'82'16,"0"0"63"-16,0 0 19 0,0 0-84 15,0 0-24-15,0 0-21 16,7-80-28-16,7 70 34 15,-2 2-41-15,3 1 1 16,3 0 18-16,4 3-10 16,0 2 0-16,1 2 9 15,0 0-9-15,0 0 17 16,-3 10-26-16,-1 2 1 16,-5 5-11-16,2 5 11 15,-6 2-1-15,-3 2 0 16,-4 3 17-16,-3-2-16 15,0 1-1-15,-2-2 0 16,-10 0-5-16,-3-1 6 0,-6-1-1 16,1-1 0-1,-6-3-6-15,0 0-7 16,-4-4 13-16,2-2-3 16,4-2-16-16,1-4 14 0,4-3 5 15,7-1 0-15,4-4 15 16,4 0 2-16,2 0-17 15,2-6-11-15,0-6 3 16,0-4-36-16,6-1 28 16,7 0 15-16,3 2-18 15,0 2 3-15,1 3 16 16,-1 3 0-16,1 5-4 16,0 2 14-16,-1 0 0 15,0 4-1-15,-4 8 5 16,4 3-11-16,0-2-3 0,-4 3-1 15,0-1-17-15,-3 0-17 16,0 1-27-16,-1-4-36 16,0 0-55-16,0 0 14 15,-2-5-96-15,-2-2-54 16</inkml:trace>
  <inkml:trace contextRef="#ctx0" brushRef="#br0" timeOffset="50079.39">3851 8883 492 0,'0'0'92'0,"0"0"-5"15,0 0 56-15,0 0-127 16,0 0-15-16,0 0 57 15,0 0-41-15,0 58 18 16,0-42 1-16,0 1-35 16,0-2 39-16,2-3-40 15,-2-2 0-15,0-2-3 16,3-3 4-16,-3-4-1 16,0 1 0-16,0-2 15 15,0 0 5-15,0 0-19 0,0-5 7 16,0-7-8-1,0-3-15-15,0-3 15 0,0-2 0 16,0-1 2-16,0 0-1 16,-3 1-1-16,3 5 0 15,0 2-10-15,0 3 9 16,0 2 1-16,0 3 0 16,3 1 9-16,7 2-15 15,1 0 6-15,-1 1 0 16,5 1-10-16,1 0 19 15,-1 0-9-15,1 0 0 16,-1-2 1-16,-3 2-17 16,4 0 11-16,-6-1-16 15,0 0 20-15,-2-1-37 0,-2 1 31 16,-4-1 6-16,-1 1 1 16,-1 1 11-16,0 0-11 15,0 0 1-15,0 0 15 16,0 0-7-16,0 0-10 15,0 0 1-15,0 0-10 16,0 0-7-16,0 1 17 16,-1 8 0-16,1 0 37 15,-1 5-27-15,1 3 42 16,0 2-17-16,0 2-12 16,0 2 41-16,0 0-31 15,0-2-3-15,0 0 30 16,2-2-60-16,3-1 32 15,-4 0-15-15,2-4-8 16,1 0 14-16,-3-3-23 16,1-1 0-16,-2-3 9 0,0-3 7 15,3 0-16-15,-3-2 0 16,0-2 1-16,0 1-1 16,0-1 0-16,0 0 0 15,0 0-1-15,0 0 20 16,0 0-19-16,0 0 0 15,0 0 1-15,0 0-7 16,0 0 6-16,0 0 0 16,0 0-6-16,0 0-15 15,0 0 21-15,0 0-19 16,0 0-29-16,0 0 35 16,3 0-80-16,-3-3-39 0,2-1-37 15,-2-3-208-15</inkml:trace>
  <inkml:trace contextRef="#ctx0" brushRef="#br0" timeOffset="51297.87">4452 8660 393 0,'0'0'91'15,"0"0"-2"-15,0 0 99 16,0 0-59-16,0 0-31 16,0 0 10-16,0 0-72 0,-35-71 11 15,27 67-30 1,-5 4 0-16,2 0-12 0,-2 0-5 16,-1 9 0-16,0 8-12 15,1 4 14-15,1 3-2 16,2 3 17-16,2 2-4 15,3 4 15-15,3 0-27 16,2 3 6-16,0 3 18 16,4 1-18-16,7-1-5 15,-1-1 3-15,2 0 13 16,-1-3-6-16,-3-2-12 16,-3-1 0-16,-2-4-6 15,-3 1 6-15,0-4 0 16,0-2 0-16,-6-3 22 15,-3 0-19-15,1-2-3 16,-6-5-6-16,7-1-10 0,-1-2-21 16,0-2-18-16,2-3-35 15,-5-3-110-15,3 0-55 16,1-2-323-16</inkml:trace>
  <inkml:trace contextRef="#ctx0" brushRef="#br0" timeOffset="51515.28">4222 9053 568 0,'0'0'116'0,"0"0"-80"15,0 0 99-15,0 0-77 16,0 0-6-16,87-29-52 15,-61 26-16-15,-1 1-1 16,8 1-126-16,-7 1-84 16,-6 0-156-16</inkml:trace>
  <inkml:trace contextRef="#ctx0" brushRef="#br0" timeOffset="52142.21">4702 8624 561 0,'0'0'106'15,"0"0"21"-15,0 0 66 16,0 0-57-16,0 0-63 16,0 0-73-16,0 0 45 15,4-5-39-15,-1 14 27 16,1 3 42-16,1 4-57 0,0 3 15 16,-2 2-1-16,-1 4-32 15,-1 1 49-15,0 1-39 16,0 0-8-16,-1 0 31 15,0 0-26-15,3-2-2 16,-3-1-5-16,0-2 19 16,1-1-18-16,0-2-1 15,1 10-6 1,2-18 18-16,-2 0-12 16,1-3 4-16,1-2 11 15,3-1 2-15,-1-2-17 16,2 1 0-16,5-2 47 0,4 1-46 15,4-2 27 1,5-1-16-16,2 0 2 0,0 0 4 16,3 0-18-16,-3 0 0 15,-3 0-15-15,-4 0 25 16,-5 0-10-16,-5 0 0 16,-3 0 6-16,-5-1-16 15,-1 1 10-15,-2 0-3 16,0 0-11-16,0 0-26 15,0 0-14-15,0 0-39 16,0 0-65-16,0 0-30 16,-4 0-164-16,0 0-249 0</inkml:trace>
  <inkml:trace contextRef="#ctx0" brushRef="#br0" timeOffset="53684.03">5535 8855 20 0,'0'0'230'16,"0"0"-92"-16,0 0 71 16,0 0-56-16,0 0-41 15,0 0 36-15,0 0-54 16,0-4 15-16,0 4 7 15,0-1-52-15,2 0 34 16,0-1-47-16,2-1-39 16,3 1 39-16,-2-1-45 0,3-1-5 15,2 1-1-15,2 0 12 16,-1 2-24-16,3-2 12 16,-2 2 0-16,2-1-23 15,-3 1 13-15,2-1-11 16,-4 2 14-16,0-1-51 15,-2 1 45-15,1 0-32 16,-5 0-23-16,2 0 34 16,-3 0-74-16,1 0 0 15,1 0-19-15,3 0-68 16,-3 0-18-16,2 0-112 0</inkml:trace>
  <inkml:trace contextRef="#ctx0" brushRef="#br0" timeOffset="54134.85">5544 8992 310 0,'0'0'111'16,"0"0"-40"-16,0 0 130 0,0 0-122 15,0 0-17-15,0 0 2 16,0 0 2-16,15 0 44 16,-7 0-49-1,-2 0-9-15,5 0 10 0,-1 0-61 16,0 0 60-16,5 0-55 15,1 0 4-15,0-2 0 16,-1 1-9-16,-3 1-1 16,-2-3 0-16,1 3 11 15,-5 0-24-15,-2 0 13 16,-3 0-23-16,-1 0 13 16,0 0-22-16,0 0-9 0,0 0-4 15,0 0-60 1,0 0 2-16,0 0-69 0,0 0-93 15,0 0-96-15</inkml:trace>
  <inkml:trace contextRef="#ctx0" brushRef="#br0" timeOffset="58601.55">6011 8836 505 0,'0'0'26'0,"0"0"63"16,0 0 18-16,0 0-88 0,20-76 33 15,-7 61-31-15,-3 0 17 16,4 2 8-16,-2 2-37 16,3 2 37-16,0 1-4 15,2 4-28-15,-3 2 40 16,-1 2-43-16,2 0-10 15,-2 0 25-15,-2 12-19 16,0 1 8-16,0 5 7 16,-3-1-21-16,-1 3 35 15,-3-1-36-15,-1 1 0 16,-3 2 9-16,0-2 1 16,-3 0 0-16,-12 2-8 0,-3-1 9 15,-6-2-6-15,-5 1-5 16,0-2 0-16,-1-1-2 15,1-4-2-15,1-3-3 16,5-3 7-16,2-1-2 16,5-5-12-16,4-1 14 15,4 0 0-15,3-1 0 16,4-10-6-16,1-1-1 16,0-3-25-16,5-1 13 15,6 3 2-15,3 1 15 16,3 4 2-16,1 3-7 15,-1 4 23-15,3 1 0 16,-1 0 2-16,-1 4-17 16,-2 6 37-16,-4 2-38 15,3 2 0-15,-4-1-8 0,0 2 3 16,-5-1-6-16,5-2-36 16,-6 1-73-16,2-2 13 15,3-1-79-15,2-2-33 16,-3-5-90-16</inkml:trace>
  <inkml:trace contextRef="#ctx0" brushRef="#br0" timeOffset="59338.45">6346 8838 504 0,'0'0'83'16,"0"0"-81"-16,0 0 70 0,0 0-49 16,0 0-1-16,0 0 11 15,0 0-33-15,-5 77 42 16,5-62-26-16,0-3-16 16,0-4 33-16,0-2-33 15,0-1 0-15,0-4 0 16,0-1 7-16,0 0 19 15,0 0-17-15,0-8 2 16,0-4-18-16,0-5 7 16,-2-2-17-16,-1-3 8 15,2-2-14-15,0 0 20 16,0 2 3-16,1 2 0 16,-2 7 7-16,2 3-7 0,0 4 0 15,0 4 0-15,4 0-3 16,7 2 3-16,2 0 0 15,1 0 0-15,2 0 3 16,3 0-3-16,-1 0 0 16,1 0 0-16,-1 0 14 15,-2 0-14-15,-2 0 0 16,-4 0 0-16,-3 0-9 16,-3-3 9-16,-1-1 0 15,-3 0 0-15,0 0 12 16,0 0-13-1,0 0 1-15,0-1 0 0,0 2 23 16,-3 1-23-16,-1 2 0 16,1-2 0-16,0 2-3 15,3 0-7-15,-1 0 9 0,-5 6 1 16,4 7 19-16,-1 2 5 16,0 3 25-16,0 2 5 15,2 4-37-15,0 1 35 16,1 1-13-16,0 1-24 15,0-1 43-15,0-2-56 16,1-1 9-16,3-3-4 16,2-3 15-16,0-3-16 15,-3-2-6-15,0-1 0 16,1-5-17-16,-3 1-22 0,-1-2-45 16,2-1-23-16,-2-1-75 15,0 0-153-15</inkml:trace>
  <inkml:trace contextRef="#ctx0" brushRef="#br0" timeOffset="61748.38">7102 8551 393 0,'0'0'59'0,"0"0"57"15,0 0 44-15,0 0-91 16,0 0 6-16,0 0-57 16,0 0 2-16,-59-15 14 15,44 22-34-15,-2 4 31 16,0 6 5-16,-4 5-13 16,3 4 36-16,2 4-31 0,4 2 2 15,4 2-2 1,2 0-18-16,6-2 4 0,0 1-14 15,0-3 2-15,11 1-4 16,2-6 2-16,3-3 0 16,1-2-8-16,3-5-18 15,-1-3 26-15,0-4-11 16,0-3 11-16,-4-3-8 16,1-2 8-16,-4 0 0 15,3-1 2-15,-3-9 11 0,-2-4-13 16,-1-1 0-1,-2 1 0-15,-4-3 0 0,0 1 0 16,-3-1 0-16,0 1-7 16,-2 2 7-16,-7 2 0 15,-2 2 0 1,0 1-4-16,-3 4-13 0,-2 0 5 16,-2 4-18-16,0 1 10 15,3 0-69-15,1 1 6 16,0 8-43-16,2 4-76 15,3-4-23-15,6-2-125 0</inkml:trace>
  <inkml:trace contextRef="#ctx0" brushRef="#br0" timeOffset="62305.89">7303 8622 479 0,'0'0'39'16,"0"0"32"-16,0 0 14 15,0 0-50-15,0 0-17 16,0 0 1-16,0 0 50 15,-42 86-35-15,37-59 23 16,2 1-5-16,0-2-40 16,-1 2 20-16,4-3-21 15,0-1-3-15,0-3 35 16,7-1-42-16,1-2 6 0,3-4 4 16,3-3 4-16,0-2-10 15,3-5-5-15,2-1 6 16,0-3 9-16,1 0-15 15,-1-3 0-15,-1-8 2 16,-2-5 17-16,0-1-18 16,-3-4-1-16,-2-2 0 15,-2-2 5-15,-4-1-5 16,-1-4 0-16,-4 3 0 16,0-2 11-16,0 2-11 0,-10 1 2 15,-4 2 4-15,-2 3 33 16,-2 3-38-16,-1 4-1 15,-3 3 0 1,-1 2-15-16,0 3 14 0,-1 5-28 16,0 1-32-16,1 0 8 15,-1 9-87-15,6 3-52 16,3 0-101-16</inkml:trace>
  <inkml:trace contextRef="#ctx0" brushRef="#br0" timeOffset="63151.17">7664 8556 428 0,'0'0'104'0,"0"0"-6"15,0 0 86-15,0 0-129 0,0 0-30 16,0 0-8-1,0 0 38-15,0 61-1 0,0-29 25 16,0 2-37-16,4 0 0 16,-1 0-16-16,3 0-14 15,-2-2 12-15,0-5-24 16,-2-3 0-16,0-4-8 16,2-1 8-16,-2-5-15 15,-2-3 14-15,1-2-69 16,0-6 28-16,2 0-76 15,-1 0-44-15,5-3 0 16,-4-3-87-16,4-5 68 0</inkml:trace>
  <inkml:trace contextRef="#ctx0" brushRef="#br0" timeOffset="63424.46">7827 8589 385 0,'0'0'134'0,"0"0"-73"16,0 0 41-16,0 0-18 15,0 0 5-15,0 0-19 16,10 72 51-16,-7-41-75 16,2 0-2-16,-2 2 3 15,1-2-45-15,-1-1 30 16,1-3-32-16,0-5 0 15,-1-1-3-15,-3-4 3 0,3-3-9 16,-3-4 9 0,0-3-65-16,0-3 21 0,0-2-89 15,0-2-66-15,0 0-33 16,-6-3-287-16</inkml:trace>
  <inkml:trace contextRef="#ctx0" brushRef="#br0" timeOffset="63609.94">7700 8783 510 0,'0'0'107'16,"0"0"56"-16,0 0 3 0,0 0-144 16,0 0 1-16,0 0-17 15,0 0-6-15,77-5-58 16,-42 5-49-16,-7 0-141 15,-4 0-116-15</inkml:trace>
  <inkml:trace contextRef="#ctx0" brushRef="#br0" timeOffset="64055.75">7951 8775 487 0,'0'0'80'0,"0"0"8"16,0 0 43-16,0 0-95 16,0 0-4-16,0 0 34 15,84-25-38-15,-62 24 22 16,1 1 4-16,-5 0-43 16,-5 0 21-16,-5 1-32 15,-5 7 0-15,-3 3-8 16,0 2 21-16,-8 3 1 15,-8 0 5-15,-5 5-12 16,-3-3 14-16,-4 0-21 16,5-1 0-16,0-2-13 15,5-3 14-15,5-2-1 16,6-3 0-16,3-3 3 16,4-1-19-16,0-1 4 0,3 0-28 15,10-1 40 1,3 1 0-16,4-2 0 0,3 0 7 15,2 0 8-15,1 0-9 16,-1 0-6-16,-3-3-18 16,-4-1 4-16,-3 1-106 15,-6-1-29-15,-2 0-98 16,-6-2-103-16</inkml:trace>
  <inkml:trace contextRef="#ctx0" brushRef="#br0" timeOffset="64434.57">8204 8452 629 0,'0'0'28'0,"0"0"32"15,0 0 64-15,71 0-43 16,-43 13 31-16,4 7-62 16,-3 6 5-16,1 6 19 15,-6 4-60-15,-6 5 14 0,-5 3-24 16,-8 0 11-1,-5-1-2-15,0 0-13 0,-5-4 0 16,-12-3 2-16,-4-1-2 16,0-4-15-1,-5-4-35-15,-2-3-66 0,-6 1-14 16,2-5-129-16,6-8-284 0</inkml:trace>
  <inkml:trace contextRef="#ctx0" brushRef="#br0" timeOffset="65209.54">6954 8461 26 0,'0'0'250'15,"0"0"-148"-15,0 0 102 16,0 0-44-16,0 0-68 16,0 0 19-16,0 0-53 15,-19-9-19-15,5 14-3 16,-3 7-30-16,-3 8 43 16,-6 4 6-16,4 7-24 15,-3 4 44-15,6 8-60 16,3 0-2-16,9 4-3 0,3-1 7 15,4-2-17 1,0-2 0-16,11-3 0 0,7-5-17 16,-1-1 8-16,5-6-27 15,0-1 20-15,0-4-59 16,-3-2 15-16,2-4-22 16,-1 3-47-16,-4-5-27 15,-4-4-160-15</inkml:trace>
  <inkml:trace contextRef="#ctx0" brushRef="#br0" timeOffset="67685.25">8897 8547 82 0,'0'0'557'0,"0"0"-515"16,0 0 42-16,0 0-13 16,0 0-35-16,0 0-36 15,0 0 0-15,-41 41 47 16,26-9-16-16,-3 6 35 16,2 3 1-16,4 2-51 15,4-2 34-15,3 0-48 16,4-4-2-16,1-1 11 15,0-3 1-15,0-7-14 16,5-1 2-16,3-7-46 0,1-3 32 16,1-5-70-16,8-5-64 15,-3-3-44 1,0-2-96 0</inkml:trace>
  <inkml:trace contextRef="#ctx0" brushRef="#br0" timeOffset="68179.03">9052 8688 565 0,'0'0'81'16,"0"0"-51"-16,0 0 88 15,0 0-96-15,0 0-5 16,0 0-4-16,0 0 0 16,-27 63 20-16,22-33 25 15,3 0-43-15,2-1 40 16,0-1-22-16,0-1-32 16,8-3 43-16,2-4-44 15,6-3 0-15,-1-4 3 16,3-3 17-16,0-6-20 15,0-4 0-15,2 0 13 16,1-2-7-16,-1-13 1 16,0-4-7-16,-4 0 0 15,-4-5 13-15,1-3-13 0,-6-3 0 16,-4 1 2 0,-3-2 5-16,0 0 2 0,-10 3 14 15,-7 3 41-15,-3 1-54 16,-1 9 32-16,-2 3-42 15,1 6 10-15,2 4-20 16,-1 2 10-16,6 2-25 16,0 9 5-16,4 4-67 15,4 5 13-15,4 9-83 16,3-4-98-16,0-4-104 0</inkml:trace>
  <inkml:trace contextRef="#ctx0" brushRef="#br0" timeOffset="68390.48">9381 8844 927 0,'0'0'35'15,"0"0"2"-15,0 0 117 16,0 0-154-16,0 0-68 15,0 0-47-15,0 0-61 16,28 0-43-16,-21 0-114 0</inkml:trace>
  <inkml:trace contextRef="#ctx0" brushRef="#br0" timeOffset="69011.83">9529 8583 616 0,'0'0'139'0,"0"0"-21"16,0 0 76-16,0 0-81 0,0 0-73 16,0 0-21-1,0 0-15-15,72-52-4 0,-44 52 0 16,1 0 7-1,-3 0-7-15,-5 7 0 0,-6 5-1 16,-4-1-27-16,-6 2 20 16,-4 1-36-16,-1 0-35 15,-5 1 68-15,-8 1-28 16,-10 1 20-16,-1-3 10 16,-3 0-40-16,-4-3 38 15,5-1-15-15,3-1-10 16,5-3 34-16,7-3-24 15,6-1 26-15,5-2-6 16,0 0-4-16,1 0 2 16,12 0-26-16,5 0 34 0,5-3 23 15,1 2 6 1,1 0 10-16,0 1 38 0,1 0-48 16,0 1 50-16,-3 9-45 15,-2 0-13-15,-4 2 27 16,-2 2-45-16,-5 0 17 15,-2 0-15-15,-5-1 13 16,-1-1-6-16,-2 0-11 16,-2 0 5-16,-10-1 22 15,-5-2-18-15,-3 0-10 16,-5-1 1-16,-1-5 17 16,-3 2-21-16,3-2 3 15,0-3 0-15,3 0-22 16,4 0 3-16,3 0-27 0,3 0-19 15,6-6-73-15,7-10-23 16,0 1-135-16</inkml:trace>
  <inkml:trace contextRef="#ctx0" brushRef="#br0" timeOffset="69606.14">10088 8524 620 0,'0'0'105'0,"0"0"6"15,0 0 31-15,0 0-55 16,0 0-87-16,0 0-1 16,0 0 1-16,-1 43 27 15,1-13 28-15,2 1 8 16,2 1-62-16,-2 0 46 15,0-1-47-15,3-1 8 16,-2-3-3-16,2-2-3 16,-2-4-2-16,0-1 0 15,0-5 13-15,-2-1-29 16,-1-5-4-16,1-2-51 16,-1-3 6-16,0-1-70 0,0-3-25 15,1 0-12 1,0-1 2-16,3-9-41 0</inkml:trace>
  <inkml:trace contextRef="#ctx0" brushRef="#br0" timeOffset="69890.57">10245 8517 339 0,'0'0'298'0,"0"0"-211"15,0 0 33-15,0 0-45 0,0 0-45 16,0 0 47-16,0 0 2 16,8 94-44-16,-6-61 42 15,1-1-51-15,0 0-25 16,0-1 25-16,-1 0-13 16,2-7-13-16,-1 0 0 15,1-6 16-15,-3-3-38 16,0 0 21-16,1-6-56 15,-2 0-6-15,0-4-114 16,0 0-71-16,-2-4-74 0</inkml:trace>
  <inkml:trace contextRef="#ctx0" brushRef="#br0" timeOffset="70087.07">10056 8754 681 0,'0'0'114'0,"0"0"-10"16,0 0 53-16,0 0-120 15,0 0-36-15,71-15-2 16,-42 14-2-16,0-1-49 16,8-2-91-16,-6-2-195 15,-7 1-209-15</inkml:trace>
  <inkml:trace contextRef="#ctx0" brushRef="#br0" timeOffset="70528.03">10352 8411 658 0,'0'0'59'0,"0"0"43"16,0 0 2-16,0 0-46 15,77-5 30-15,-47 13-33 16,-1 8 10-16,1 3-5 16,-3 6-43-16,0 4 31 0,-4 4-48 15,-5 5 6 1,-3 1 14-16,-8 1-9 15,-2 1-7-15,-5-3-4 0,0-3 9 16,-3-2-1-16,-7-4-8 16,-4-2 0-16,-1-5 5 15,0-2 11-15,1-4-16 16,-2-4 0-16,7 0 12 16,0-6-6-16,1 0-6 15,3-3 0-15,1 0-8 16,4-3 8-16,-3 1 0 15,3-1-24-15,0 0-52 16,0 0 15-16,0 0-104 16,0 0-106-16,0-4-357 0</inkml:trace>
  <inkml:trace contextRef="#ctx0" brushRef="#br0" timeOffset="72370.31">11011 8646 633 0,'0'0'97'15,"0"0"108"-15,0 0 0 16,0 0-134-16,0 0-9 16,0 0-1-16,31-17-51 0,-20 14 38 15,-1-1-48-15,2 2 12 16,1-1-14-16,1 3 2 16,-1-3-1-16,1 3-14 15,2 0-63-15,-1 0 26 16,1 0-75-16,5 0-54 15,-3 0-26-15,-3-1-126 0</inkml:trace>
  <inkml:trace contextRef="#ctx0" brushRef="#br0" timeOffset="72606.67">11041 8750 453 0,'0'0'93'15,"0"0"-28"-15,0 0 74 16,0 0-96-16,0 0-5 16,0 0-19-16,85 0-18 15,-59 0-2-15,9 0-79 16,-9 1-130-16,-1 2-107 0</inkml:trace>
  <inkml:trace contextRef="#ctx0" brushRef="#br0" timeOffset="73042.5">11629 8491 677 0,'0'0'142'15,"0"0"-50"-15,0 0 77 0,0 0-88 16,0 0-68-16,0 0-13 15,0 0 39 1,3 43-10-16,1-19 47 0,-2 3-52 16,1-1-9-16,0 3 20 15,-1-1-25-15,1-1-10 16,1-1 0-16,-1-4 17 16,-1-1-14-16,2-3-3 15,-3-2 0-15,-1-2-16 16,0-2 13-16,2-3-20 15,-2-2-7-15,0-1-47 16,0-2 13-16,1-1-53 0,3-1-70 16,-1-2 7-1,3-2-45-15,-2-7-107 0</inkml:trace>
  <inkml:trace contextRef="#ctx0" brushRef="#br0" timeOffset="73463.32">11788 8527 494 0,'0'0'71'0,"0"0"131"15,0 0-38 1,0 0-58-16,0 0-34 0,0 0-47 15,0 0 7 1,0-9-32-16,0 18 0 0,0 6 40 16,0 6-15-16,0 2 36 15,0 5-9-15,0 0-51 16,0 4 41-16,1-3-35 16,4 0-7-16,-2-1 7 15,3-1 6-15,-3-3-13 16,4-3 0-16,-4-3 7 15,1-2-8-15,-3-4 1 16,0-2 0-16,1-3-10 16,-1-2 10-16,1-1 0 15,-2-1-10-15,1-2-44 0,-1-1 37 16,0 0-56-16,0 0-3 16,0 0 2-16,0 0-75 15,1-4-30-15,-1-5-191 0</inkml:trace>
  <inkml:trace contextRef="#ctx0" brushRef="#br0" timeOffset="74141">11963 8531 510 0,'0'0'254'0,"0"0"-196"16,0 0 88-16,0 0-45 16,0 0-100-16,0 0 19 15,0 0-20-15,72-42 1 16,-52 41 5-16,2 1-5 15,-5 0-1-15,-5 1 0 16,1 6-11-16,-9 3 9 16,-3 2-22-16,-1 1-17 0,0 2 35 15,-11 0-20-15,-7-1 16 16,-4 0 4-16,-2-3-37 16,-1-1 23-16,-1-3-6 15,4-2-13-15,4-3 37 16,5 2-16-16,5-4 18 15,6 0-8-15,2 0 3 16,0 0 5-16,0 0-39 16,10 0-8-16,6-2 40 15,3-2 0-15,5 2 7 16,1 1 14-16,1 1-13 16,-1 0 59-16,-1 0-6 15,-4 3 1-15,-1 7 42 16,-2 0-56-16,-4 5-15 15,0 0 3-15,-8 2-29 0,-1 2 32 16,-4 1-21-16,0-2-11 16,0 0 23-16,-7-2-22 15,-7-2-1-15,-3 0 17 16,-3-3-4-16,-4-1-6 16,1-4-7-16,1-2 1 15,-1-1-20-15,2-3 13 16,1 0-21-16,4 0 8 15,3-2-51-15,2-5 10 16,5-12-46-16,5 5-74 16,1-3-106-16</inkml:trace>
  <inkml:trace contextRef="#ctx0" brushRef="#br0" timeOffset="74935.5">12374 8780 578 0,'0'0'61'0,"0"0"63"15,0 0-42-15,0 0-41 16,0 0-7-16,82-15-33 0,-60 8 32 15,-5-1-26 1,1 0-1-16,-2-2 16 16,-6-3-22-16,-1 0 0 0,-5-1-1 15,-2-3-16-15,-2 0 5 16,0-1-14-16,-12 0 3 16,-3-2 12-16,-5 0 12 15,-1 2-1-15,-3 0 32 16,0 0-31-1,1 1 37-15,3 3-25 0,3 0-12 16,3 2 42-16,4 2-41 16,5 1 8-16,2 1 18 15,3 0-27-15,0-1-1 16,6-1 0-16,6 0 1 16,3 0-20-16,6 2 15 0,3 2 4 15,4 3-2-15,0 3 9 16,4 0-7-16,0 0 13 15,1 6-1-15,-3 5 39 16,-1 2-38-16,-7 2 16 16,-1 4 12-16,-7 1-39 15,-3 2 32-15,-5 0-34 16,-3 3 1-16,-3-1 20 16,0-2-15-1,0 1-6-15,-9-3 3 0,2 0 14 16,0-2-6-16,1-3-11 15,3-2 0-15,1-2-4 16,2-2 4-16,0 0 0 16,0-3-1-16,8 1 2 15,4-2 27-15,3-1-12 0,4 0-10 16,4-2 45-16,2-2-50 16,2 0 13-16,1 0-4 15,-1 0 6-15,-2 0-6 16,-7 0-10-16,-4 0 0 15,-6 0-5-15,-5 0 5 16,-2 0 0-16,-1 0 0 16,0 0-39-16,0 0 9 15,0 0-91-15,0 0-86 16,-8 4-21-16,-1 1-42 16,0-1-283-16</inkml:trace>
  <inkml:trace contextRef="#ctx0" brushRef="#br0" timeOffset="90039.57">4062 10483 669 0,'0'0'116'0,"0"0"-99"16,0 0 83-16,0 0 35 16,0 0-109-16,0 0-10 15,-3 0 13-15,7 0 22 16,4 0 21-16,0 0-31 16,-1 1-6-16,1-1 8 15,1 2-36-15,0-2 14 16,2 0-5-16,3 0-15 15,1 0 25-15,4 0-26 16,3 0 0-16,4 0 10 16,0 0-1-16,3-2-8 15,-2-2-1-15,3-1 7 16,-3 2-14-16,-1 0 7 0,-4-2 0 16,-1 3-7-16,-4 1 4 15,-3-3 2-15,-4 3-12 16,-4 1-22-16,-2-1 22 15,-4 1-33-15,0 0-5 16,2 0-14-16,-2 0-57 16,0 0-24-16,0 0-72 15,0 0-73-15,0 0-7 16</inkml:trace>
  <inkml:trace contextRef="#ctx0" brushRef="#br0" timeOffset="90409.66">4329 10500 451 0,'0'0'164'15,"0"0"-73"-15,0 0 43 16,0 0-32-16,0 0-36 15,0 0 3-15,0 0 7 16,-2 92-26-16,2-69 11 16,0 4-30-16,0-5-13 15,0 0 32-15,-2 0-40 16,2 0 1-16,-4-2 0 16,2-2-3-16,2-2-5 15,0 0-3-15,-1-2 0 16,0-2-5-16,1-2 5 15,-2-2-8-15,2-2-1 0,0-1-56 16,0-1-19-16,0-1-57 16,0-3-84-16,0 0-55 15,-1 0-242-15</inkml:trace>
  <inkml:trace contextRef="#ctx0" brushRef="#br0" timeOffset="90825.76">4069 10940 613 0,'0'0'108'0,"0"0"-34"16,0 0 95-16,0 0-117 15,0 0-28-15,0 0 53 16,0 0-16-16,37 0 21 16,-18 0-18-16,1 0-29 15,3 0 8-15,2 0-43 16,1 0 0-16,0-1 0 0,0-2 15 15,-1 0-24-15,0 0 9 16,-2-2-27-16,-5 3 19 16,1-2-57-1,-4 1 0-15,-5-1-22 0,-2 1-81 16,-3-1-4-16,1-1-34 16,-4 0-71-16,1 1-56 15</inkml:trace>
  <inkml:trace contextRef="#ctx0" brushRef="#br0" timeOffset="91394.27">4570 10704 614 0,'0'0'113'15,"0"0"-74"-15,0 0 95 16,0 0-86-16,0 0-47 16,0 0 37-16,0 0-18 15,-8 68 13-15,6-40 9 0,0 0-27 16,-2-1 17-1,4 0-32-15,0-1 2 0,0-4 9 16,0-2-11-16,0-3 0 16,0-6 0-16,0-1 6 15,0-6-15-15,0-1-2 16,0-3-5-16,0 0 7 16,0 0 3-16,0 0 6 15,0-6 0-15,0-6-10 16,0-5 9-16,0-3 1 15,0-2 0-15,0-3 2 16,0 1 8-16,4 2-10 16,-2 1 13-16,-2 2-13 15,6 4 29-15,-3 1-22 16,1 3-7-16,3 0 18 0,-1 2-18 16,2 1 0-16,3 0 0 15,-2 3-15 1,2-1 14-16,-1 3-43 0,-1 0-29 15,1 2 2-15,-2 1-74 16,2 0-13-16,1 0-53 16,-7 0-109-16</inkml:trace>
  <inkml:trace contextRef="#ctx0" brushRef="#br0" timeOffset="92258.86">4759 10728 485 0,'0'0'140'0,"0"0"-70"16,0 0 41-16,0 0-59 16,0 0-35-16,0 0-7 15,0 0 38-15,0 82-31 16,-1-58 1-16,-3 0 19 15,4-1-35-15,0-3 9 16,0-5-11-16,0-2 12 16,0-3-9-16,0-5-3 15,0-1-3-15,0-3-9 16,0-1 9-16,0 0 3 16,0 0 0-16,0-7 1 15,0-7 8-15,0-3-9 0,5-5 0 16,0-3-2-1,0 0 3-15,2 0-1 0,-3 0 0 16,3 4 1-16,-1 6 12 16,1 1-11-16,-2 5-1 15,2 1 35-15,0 6-35 16,-1 0-1-16,0 2 13 16,1 0-13-16,1 0 23 15,-2 8-23-15,2 3 0 16,-4 5 6-16,-1 2-5 0,2 1-1 15,-2 1 0 1,-1 0 6-16,-2-2-11 0,0-2 5 16,0-1-1-16,0-2-12 15,0-3 13-15,0-1 0 16,0-6 0-16,0 1-15 16,0-4 5-16,0 0 7 15,0 0-10-15,0 0 12 16,0-4-20-16,2-7 20 15,4-3-16-15,2-7 5 16,0-3 5-16,1 0 10 16,5 0-3-16,-3 3 6 15,0 3 1-15,-2 3 6 16,3 3 10-16,-4 3-16 16,-3 5 31-16,0 0-32 0,-1 2-5 15,0 2 34 1,-1 0-34-16,1 2 15 0,-1 6 1 15,-1 4-16-15,2 5 38 16,-3 1-31-16,1 1 7 16,-2 3 2-16,0 1-8 15,0-2-3-15,0-2-6 16,0 1 1-16,0-1-1 16,0-2 0-16,0-2 0 15,0-1-1-15,0-3-24 16,0 0-1-16,0-2-36 15,0 0-64-15,0-2-29 16,3-2-105-16,0-3-107 0</inkml:trace>
  <inkml:trace contextRef="#ctx0" brushRef="#br0" timeOffset="92842.81">5319 10706 563 0,'0'0'49'0,"0"0"38"0,0 0 44 15,0 0-51-15,0 0-33 16,0 0-29-16,0 0-15 15,-41-32-3-15,22 32-13 16,-5 0-10 0,-3 0 17-16,0 4-3 15,2 7 9-15,5-3-3 0,6 1-11 16,4-1-1-16,8 0-51 16,2 3-11-16,0-2 17 15,10 2 59-15,6-2-8 16,3 1 9-16,3-2 9 15,1 1-8-15,-3-2 13 16,3 0 23-16,-3 0-8 16,0-1 22-16,-7 1-14 0,1 0-21 15,-7 0 33-15,-1 2-36 16,-2-1 10-16,-3 2 16 16,-1 1-21-16,0 0 16 15,0 1-12-15,-3-1-13 16,-5 0 31-16,-3-1-30 15,-2 0 2-15,-4-1-6 16,0-4 5-16,-4 0-12 16,1-5 1-16,2 0-15 15,-3 0 5-15,2-6-6 16,3-7-17-16,0-4-10 0,6-1-44 16,0-3-16-1,4-8-99-15,4 7-75 0,2 3-98 16</inkml:trace>
  <inkml:trace contextRef="#ctx0" brushRef="#br0" timeOffset="93200.11">5660 10607 202 0,'0'0'552'15,"0"0"-451"-15,0 0 43 16,0 0-25-16,0 0-74 15,0 0-25-15,0 0 32 16,69-17-42-16,-51 14-4 16,0 2-12-16,-3 0 5 15,-1 1-34-15,-2 0-21 16,-1 0-70-16,-1 0-30 16,-2 0-82-16,-4 0-104 0</inkml:trace>
  <inkml:trace contextRef="#ctx0" brushRef="#br0" timeOffset="93432.48">5677 10718 370 0,'0'0'157'15,"0"0"-98"-15,0 0 113 16,0 0-12-16,0 0-60 15,0 0 13-15,0 0-36 16,52 15-40-16,-35-15 11 16,2 0-47-16,-1 0-1 15,-1 0-22-15,-3 0-81 0,1 0-21 16,-5 0-175-16,-2 0-437 16</inkml:trace>
  <inkml:trace contextRef="#ctx0" brushRef="#br0" timeOffset="96607.52">6219 10062 653 0,'0'0'90'16,"0"0"86"-16,0 0-14 0,0 0-65 16,0 0-44-16,0 0-15 15,2-6 16-15,3 6-34 16,-1 9 38-16,2 5 20 16,2 4-34-16,-1 4 13 15,1 3-22-15,1 5-17 16,-2 2 27-16,3 2-44 15,-2 1 6-15,0 1 2 16,-1-3 4-16,-3 0-11 16,3-3-2-16,-4-2 0 15,1-1-2-15,-2-3 2 16,1-4 0-16,0-1 0 16,-1-3 6-16,0-5-7 15,1-2 1-15,-2-3-3 16,-1-4-16-16,2-2 19 0,-2 0 0 15,0 0-6-15,0 0 7 16,0 0-2-16,2 0 1 16,-2-8 0-16,6-8-16 15,-2-7 15-15,4-4-9 16,1-7 8-16,3-5-23 16,-1-5 24-16,1-1-7 15,0 2 0-15,-2-1-4 16,4 4-1-16,-4 2 4 15,-1 3 8-15,3 2 2 16,-5 5-2-16,0 3 1 16,0 5-11-16,0 4-2 0,-3 2-3 15,-1 4-1-15,-1 4 1 16,1 5-39-16,-3-1 23 16,2 2-49-16,-1 0-50 15,1 8-24-15,1 6-70 16,0-1-108-16</inkml:trace>
  <inkml:trace contextRef="#ctx0" brushRef="#br0" timeOffset="97234.35">6558 10377 345 0,'0'0'124'0,"0"0"77"0,0 0-31 15,0 0-122-15,0 0-9 16,0 0-29-16,0 0-2 16,3 12 59-1,-3 7-31-15,0 3 0 0,2 3-11 16,-2 0-19-16,1 1 7 15,-1 0-13-15,1-2 0 16,3-1-2-16,-4-5 2 16,2-3 0-16,0-3 0 15,0-5-26-15,-2-2 24 16,0-2-8-16,0-3 10 16,0 0-4-16,0 0 11 15,0 0-6-15,0-8-1 16,0-6-13-16,0-6 12 15,0-2 1-15,0-5 0 0,0 0 3 16,0 0 4-16,0 2-3 16,0 3 9-16,2 4-5 15,-1 3 10-15,2 5-18 16,2 0 1-16,3 3-14 16,0 1 13-16,2 2-9 15,0 0-8-15,1 2-84 16,3 2-25-16,-2 0-92 15,-3 0-95-15</inkml:trace>
  <inkml:trace contextRef="#ctx0" brushRef="#br0" timeOffset="98062.36">6730 10391 555 0,'0'0'95'0,"0"0"-38"15,0 0 41-15,0 0-85 16,0 0 10-16,0 0-13 16,0 72 12-16,0-49-11 15,0-1-2-15,0-1 1 16,0-1-8-16,0-2-2 15,0-6 8-15,0-1-7 16,0-4-1-16,0-3 0 0,0-2 10 16,0-1-13-1,0-1 3-15,0 0 0 0,2-4 5 16,1-10 5-16,2-7-7 16,5-3 15-16,-2-6-16 15,3-2 19-15,-2-1-21 16,3 2 0-16,-2 4 30 15,-1 5-17-15,-4 6 12 16,0 6 11-16,-2 7-28 16,-2 3 22-16,1 0-30 15,0 2 0-15,1 10 6 0,2 5-5 16,-3 3 14 0,-2 3-7-16,2 1 0 15,-1 0 4-15,3-1-12 16,-4-4 0-16,3-1-12 15,0-5 10-15,-2-2 2 16,0-5 0-16,-1-3-7 0,3-2 0 16,-3-1 7-16,3 0 0 15,1 0-9-15,2-8 15 16,2-8-6-16,1-2 0 16,2-4 13-16,4-4-14 15,-4-1 1-15,2-1 0 16,-2 3-8-16,-2 0 14 15,-1 7-6-15,-2 4 0 0,-2 6 1 16,-1 2 34-16,-3 6-26 16,0 0-6-1,0 0 4-15,2 7 9 0,0 8-1 16,1 5 21-16,0 4-30 16,-2 2 28-16,2 0-28 15,1 1-5-15,-2-1 6 16,3-3 2-16,-2-1-9 15,0-2 0-15,-1-3-3 16,0-2-9-16,1-3-11 16,-3 0-26-16,0-2-11 15,0-2-55-15,3 2-24 16,-3-3-56-16,2-2-110 0</inkml:trace>
  <inkml:trace contextRef="#ctx0" brushRef="#br0" timeOffset="98606.9">7319 10356 451 0,'0'0'195'16,"0"0"-154"-16,0 0 104 15,0 0-15-15,0 0-52 16,0 0-38-16,0 0-9 16,-26-62-23-16,11 62 4 0,1 0-14 15,0 0 2 1,-2 0-11-16,2 4 3 0,3 5-10 16,0-2 0-16,7 1 2 15,1 0-25-15,3 2 15 16,0-3 6-16,0 2 7 15,7-1 1-15,6-1 13 16,2 2-1-16,2-1 16 16,0 1-9-16,1 1 24 15,1 1-8-15,-2 0-4 16,-1 2 28-16,-2 0-28 16,-2-1 6-16,0 3 7 15,-6-3-31-15,-3 0 36 0,0 1-23 16,-1 0-13-16,-2-2 40 15,0 1-35-15,-5-4 16 16,-4 1 14-16,-6-2-29 16,-4-1 14-16,-2-4-21 15,1 0 1-15,-4-2 8 16,1 0-9-16,4-6-9 16,-3-5-1-16,8-2-47 15,1 1-21-15,-2-6-75 16,7 6-113-16,2 1-253 0</inkml:trace>
  <inkml:trace contextRef="#ctx0" brushRef="#br0" timeOffset="99354.02">6171 10911 324 0,'0'0'148'0,"0"0"23"0,0 0-4 15,0 0-61-15,0 0-65 16,0 0 23-16,0 0 30 15,22 0-19-15,-5 0 27 16,11 0-43-16,5-6-20 16,14 2 25-16,14-2-33 15,16 2 8-15,20 2-2 16,6-2-36-16,-4 3 23 0,-10-1-24 16,-12 1 0-1,-12-1-19-15,-12-1 19 0,-14 2 0 16,-4-2 0-16,4-1 0 15,0-2-2-15,4 1 2 16,-9-1 0-16,-5-1-3 16,-7 2 3-16,-7 0 0 15,-7 1 0-15,-3 2 1 16,-4 2-13-16,-1 0 2 16,0 0-46-16,0 0 3 15,0 0-79-15,-4 0-36 16,-6 2-59-16,-5 4-188 0</inkml:trace>
  <inkml:trace contextRef="#ctx0" brushRef="#br0" timeOffset="100097.03">6559 11264 738 0,'0'0'151'0,"0"0"-7"15,0 0 12-15,0 0-89 16,0 0 26-16,0 0-43 16,71 19 19-16,-45-5-20 15,3 4-18-15,0 1 33 16,-3 2-56-16,4 2-8 0,-4-3 5 15,-3 2 3 1,-2-3-8-16,-3-1 0 0,-4-2-38 16,-2-5 37-16,-7-2-47 15,0-1 0-15,-3-2 20 16,0-3-36-16,1 0 13 16,-3 0-40-16,0-2-61 15,0-1-10-15,0 0-70 16,0 0-70-16</inkml:trace>
  <inkml:trace contextRef="#ctx0" brushRef="#br0" timeOffset="100464.57">6963 11194 631 0,'0'0'91'16,"0"0"14"-16,0 0 44 16,0 0-91-16,0 0-9 15,0 0 16-15,-46 84-23 16,25-55 12-16,1 1-11 16,-5 2-24-16,1 0 25 15,-1 0-43-15,-2-3 10 16,0-1-2-16,1-1 5 15,4-4-14-15,0-3 0 16,4-5 1-16,6-2-14 0,3-5 13 16,5-1-17-16,-2-1 5 15,2-2-33-15,4 1 19 16,-3-3-36-16,3 3-36 16,0-1-17-16,0 0-81 15,3 0-87-15,4-1-114 0</inkml:trace>
  <inkml:trace contextRef="#ctx0" brushRef="#br0" timeOffset="100934.03">7136 11443 778 0,'0'0'98'0,"0"0"-43"15,0 0 111-15,0 0-114 16,0 0-26-16,0 0 50 16,0 0-37-16,1 57 0 15,-1-41 9-15,0-1-31 16,-1 1 30-16,-1-3-20 15,-3-1-25-15,5-2 35 16,-2 0-37-16,2-3 0 16,0-3-1-16,0 2 7 0,0-3-6 15,9-2 0-15,4 1 0 16,6-2 29-16,4 0-23 16,6 0-5-16,4-3 11 15,-4-4-2-15,4 0 4 16,-4 1-14-16,-9 2 0 15,-4 1-4-15,-6 1 4 16,-5 2-2-16,-4 0-4 16,-1 0-34-16,0 0 18 15,0 0-58-15,-9 3-80 16,-3 4-113-16,1 2-320 0</inkml:trace>
  <inkml:trace contextRef="#ctx0" brushRef="#br0" timeOffset="101595.74">7896 10747 546 0,'0'0'166'15,"0"0"-41"-15,0 0 94 16,0 0-148-16,0 0-38 15,0 0 21-15,69-7-38 16,-42 4 16-16,0 2-29 16,-3 1 7-16,-4 0-20 15,-2 0 1-15,-3 0-32 0,-7 0-11 16,-1 0-61-16,-1 0-30 16,-4 0-111-1,-2 0-154-15</inkml:trace>
  <inkml:trace contextRef="#ctx0" brushRef="#br0" timeOffset="101826.95">7914 10937 588 0,'0'0'167'0,"0"0"-115"15,0 0 124-15,0 0-15 16,0 0-86-16,0 0-31 0,72 0 10 16,-46 0-53-16,-2 0-1 15,-4 0 0-15,-3 2-77 16,-4 1-19-16,-2-2-94 16,-4 1-105-16,-2-2-268 15</inkml:trace>
  <inkml:trace contextRef="#ctx0" brushRef="#br0" timeOffset="103920.1">8661 10764 675 0,'0'0'126'15,"0"0"-19"-15,0 0 40 16,0 0-79-16,0 0-52 16,0 0 33-16,3 0-4 0,7 0-3 15,1 0 25 1,5 0-37-16,1 0 7 0,4 0 6 16,4 0-34-1,5 0 33-15,4 0-32 0,7 0-8 16,6 0 8-16,6 0-9 15,3 0-1-15,4 0 0 16,-1 0 7-16,0 0-4 16,0 0-3-16,-2 0 0 15,-4 3-11-15,-1-2 11 16,-3 0 0-16,-5-1-1 16,-6 0-6-16,-3 0-2 15,-7 0 9-15,-7 0-12 0,-3 0-1 16,-5 0 6-1,-4 0 6-15,-2 0-9 0,-5 0-27 16,0 0 26-16,-1 0-53 16,-1 0-37-16,0 0-15 15,0-1-84-15,0 1-50 16,0-4-143-16</inkml:trace>
  <inkml:trace contextRef="#ctx0" brushRef="#br0" timeOffset="104468.09">8801 10201 519 0,'0'0'127'16,"0"0"-13"-16,0 0 92 15,0 0-97-15,0 0-85 16,0 0 15-16,0 0-38 16,-1-2 13-16,2 15 60 15,3 3-25-15,2 6 16 16,-3 2-18-16,2 3-38 15,-1 1 24-15,1 0-33 16,1 1 1-16,-1-3-2 16,2-2 1-16,-2-3-1 15,-2-1-7-15,2-3-43 16,-4-5 9-16,0 0-44 16,2-2-35-16,-1-2-38 15,3-6-81-15,1-2-43 0,-1 0-89 16</inkml:trace>
  <inkml:trace contextRef="#ctx0" brushRef="#br0" timeOffset="105007.33">8959 10298 641 0,'0'0'73'0,"0"0"23"15,0 0 64-15,0 0-79 16,0 0-39-16,33-75-26 0,-14 60 16 16,2 3 7-1,2 2-18-15,-1 2 29 16,3 4-40-16,-5 2 4 16,1 2 15-16,-3 0-29 0,-5 4 10 15,0 9-10-15,-4 4 2 16,-1 3 8-16,-2 4-10 15,-5 1 0-15,-1 3 5 16,0 2-5-16,-5 1 0 16,-9-2 0-16,-2-2-4 15,-7 0 3-15,0-2-21 16,-2-3-5-16,-1-2 17 0,2-6-22 16,5-3 24-1,1-3 6-15,7-6 2 16,3-2-7-16,6 0 7 15,2-8-18-15,0-7 8 0,7-3-19 16,7-1 21-16,4 0 6 16,-1 5 2-16,0 5 9 15,-1 5 0-15,0 4 15 16,0 0 24-16,-1 4-48 16,0 10 25-16,2 0-25 15,-1 4 7-15,-1 1-19 16,-1 1 12-16,0 0-45 15,-2-2-18-15,2 1-82 16,-3-4-47-16,-3-5-130 0</inkml:trace>
  <inkml:trace contextRef="#ctx0" brushRef="#br0" timeOffset="105459.67">9391 10300 430 0,'0'0'272'15,"0"0"-208"-15,0 0 72 16,0 0-89-16,0 0-46 16,0 0 9-16,0 0-3 15,-3 64 36-15,3-40-22 0,0 2 5 16,5-1 10-1,1-1-23-15,4-1 19 0,1-3-10 16,3-2-21-16,1-3 34 16,4-5-32-16,1-3 16 15,1-4 12-15,-1-3-30 16,4 0 16-16,-4-6-17 16,0-8 8-16,-3-1-3 15,-6-5 3-15,-1-1-8 16,-6-3 6-16,-2-3 6 0,-2-1-3 15,-3-1-9 1,-11-2 0-16,-4 5-13 0,-6 0 12 16,0 4-21-1,-1 5 3-15,-1 4-49 16,4 5 23-16,2 2-47 0,4 5-54 16,5 1-36-16,1 0-123 15,6 1-103-15</inkml:trace>
  <inkml:trace contextRef="#ctx0" brushRef="#br0" timeOffset="105959.76">9719 10128 664 0,'0'0'147'0,"0"0"-111"16,0 0 78-16,0 0-62 15,0 0 13-15,0 0-8 16,34 71-22-16,-23-38 44 16,1 2-44-16,1 0-16 15,0-1-3-15,-2-3-8 16,-1-1 8-16,2-5-16 15,-2-3 0-15,-2-4-10 16,-1-6 10-16,-4-3-6 16,0-3 6-16,-1-5-14 15,0-1 13-15,-2 0 1 16,1 0 0-16,2 0 18 0,1-7-18 16,3-9 15-16,3-5-11 15,0-7 9 1,3-3-13-16,0-6 0 0,0 1 0 15,-4-3-4-15,-1 4 5 16,1 3-1-16,-7 7 8 16,4 2 5-16,-5 5-3 15,1 6-10-15,-1 2-5 16,2 3-3-16,-2 2-27 16,-1 3-27-16,3 2-54 15,-2 0-107-15,2 0-138 0</inkml:trace>
  <inkml:trace contextRef="#ctx0" brushRef="#br0" timeOffset="107787.3">9036 11086 481 0,'0'0'132'0,"0"0"56"16,0 0 21-16,0 0-90 15,0 0-76-15,0 0 2 16,0 0-24-16,2 11 8 16,0 4 46-16,2 6-32 15,-3 5 4-15,-1 2 1 16,0 0-38-16,0 3 15 16,0-1-20-16,0-2 1 15,0-3-1-15,2-1-5 0,2-4-11 16,-2-1 0-1,-2-4-44-15,3-4 23 0,0-2-42 16,-1-3-41-16,1-5-11 16,4-1-105-16,-1-4-29 15,2-8-119-15</inkml:trace>
  <inkml:trace contextRef="#ctx0" brushRef="#br0" timeOffset="108096.47">9224 11090 675 0,'0'0'155'0,"0"0"-103"0,0 0 53 16,0 0-32-1,0 0-27-15,0 0 13 0,5 77 3 16,-2-52-44-16,1 2 22 15,-3-1-19-15,2-1-11 16,0-1 22-16,-2-1-32 16,0-3 0-16,2-4 0 15,-1 0-5-15,1-3 4 16,-1-3-25-16,0-2-51 16,2-3 0-16,-2-1-85 15,5-4-50-15,1 0-77 16</inkml:trace>
  <inkml:trace contextRef="#ctx0" brushRef="#br0" timeOffset="108694.87">9386 11092 780 0,'0'0'104'15,"0"0"42"-15,0 0 55 16,0 0-162-16,0 0-30 16,0 0-2-16,0 0 2 15,67-36-7-15,-44 36-2 0,-3 0 0 16,0 0-11-16,-5 0 11 16,-3 2-1-16,-2 5-1 15,-3 1-50-15,-6 0 16 16,-1 3-32-16,0 0 22 15,-14 1 18-15,-2 2-35 16,-2 0 11-16,0-1 16 16,-1-2-29-16,4-4 52 15,3 0 1-15,5-2-11 16,1-2 22-16,5-3-26 16,1 0 17-16,0 0-3 15,5 0-36-15,8 0 49 16,2 0 6-16,4 0-5 15,2 0 64-15,0 0-10 16,3 0-13-16,0 5 34 0,0 7-22 31,-1-1 24-31,-2 1-39 0,-6 2-23 0,-3-1 11 16,-4 1-26-16,-2-2-1 16,-6 0 10-16,0-1-8 15,-2 1 33-15,-12-1-6 16,-3 0-12-16,-2 1 10 15,-4-4-21-15,3-1-6 16,-1-1 0-16,5-3 13 16,-1-2-29-16,4-1 9 15,3 0-44-15,-1 0-8 16,7-10-75-16,4-10-50 16,0 3-99-16,0 0-245 0</inkml:trace>
  <inkml:trace contextRef="#ctx0" brushRef="#br0" timeOffset="110020.78">9891 11298 601 0,'0'0'130'0,"0"0"-62"16,0 0 84-16,0 0-64 16,0 0-74-16,0 0 25 15,0 0 2-15,43 0-27 0,-31 0 34 16,2-2-33 0,-2-1-15-16,2-1 12 15,-5 2-2-15,-1-2-10 0,0 1 0 16,-1-2 10-16,-3-3 9 15,2 0-19-15,-4-3 0 16,1-2-1-16,-3-3 0 16,0-2-6-16,-2-2-14 15,-9-2-24-15,-4-1 44 16,-3 1-17-16,1 0 18 16,-1 0 13-16,0 3-13 15,2 3 20-15,3 0-3 16,3 5-16-16,5 0 18 15,1 3-19-15,3 1 0 16,1 0-13-16,0 2 8 16,0-3 5-16,5 0 0 15,6-1 0-15,1 1 3 0,4 1-3 16,1 0 0-16,4 3 11 16,-1 1-1-16,4 1-1 15,2 2 8-15,-2 0-17 16,3 0 43-16,-3 6-41 15,-3 4-1-15,-2 3 2 16,-5 1-1-16,-1 1-4 16,-5 4-2-16,0 1-19 15,-8 0 11-15,0 3 6 16,0-2 3-16,-2 2-8 16,-7-1 11-16,-2-3 0 0,1-1 0 15,3-3 1-15,4-3-11 16,1 0 10-1,2-5 0-15,0 1-7 16,0-1 0-16,3 0 7 0,7-2 10 16,5 2-3-16,3-4 44 15,5 0-27-15,2-3-3 16,1 0 15-16,2 0-24 16,-5 0 25-16,0 0-18 15,-7 0-17-15,-3 0-2 16,-6 0 0-16,-4 0-24 15,-2 0 1-15,1 0-38 16,-2 0 12-16,2-4-54 16,2 0-73-16,-2-3-51 0</inkml:trace>
  <inkml:trace contextRef="#ctx0" brushRef="#br0" timeOffset="110399.89">10680 10647 720 0,'0'0'124'0,"0"0"86"0,0 0-41 16,0 0-131-16,0 0 4 15,0 0-42-15,0 0 9 16,81-15-9-16,-65 14-3 15,-4-2 2-15,0 2-40 16,-5 1-58-16,-1 0-31 16,-2 0-110-16,-2 0-66 0</inkml:trace>
  <inkml:trace contextRef="#ctx0" brushRef="#br0" timeOffset="110665.93">10628 10817 589 0,'0'0'81'0,"0"0"78"16,0 0 26-16,0 0-84 15,0 0-13-15,0 0-12 0,70 3-63 16,-47-1 14-1,-1-1-27-15,-2 1-17 16,-5-1 3-16,-3 0-73 16,0 0-46-16,-8-1-59 0,1 0-127 15,-5 0-238-15</inkml:trace>
  <inkml:trace contextRef="#ctx0" brushRef="#br0" timeOffset="112070.24">11274 10682 522 0,'0'0'153'0,"0"0"-108"0,0 0 50 16,0 0 26-16,16-85-102 16,-6 60-12-16,0-2 45 15,-1 0-40-15,-2 1 15 16,-2 1-8-16,-1 4-19 15,-3 3 29-15,-1 4-16 16,0 4-5-16,0 3 52 16,0 4-33-16,0 2 5 15,0 1-32-15,0 0-9 16,0 1 1-16,0 12-17 16,0 8 25-16,0 7 7 15,2 8 12-15,3 1 27 0,0 3-20 16,1-2-15-16,-2-1 19 15,1-5-30-15,2-4 0 16,-2-2-1-16,-1-3-8 16,2-5-4-16,-4-3-12 15,1-2-47-15,-2-3 7 16,1 0-90-16,-2-3-79 16,2-3-78-16</inkml:trace>
  <inkml:trace contextRef="#ctx0" brushRef="#br0" timeOffset="112227.81">11438 10737 561 0,'0'0'145'0,"0"0"-79"16,0 0 38-16,0 0-104 15,0 0-10-15,0 0-172 16,0 0-124-16,8-4-72 0</inkml:trace>
  <inkml:trace contextRef="#ctx0" brushRef="#br0" timeOffset="112797.92">11772 10493 593 0,'0'0'87'0,"0"0"-19"15,0 0 77-15,0 0-67 16,0 0-77-16,0 0 0 15,0 0 4-15,-33 38 2 16,23-13 19-16,1 5 3 16,1-1-28-16,6 3 40 15,-1-3-40-15,3-2 0 16,0 0 14-16,4-4-7 16,5-1-6-16,6-3-2 0,0-3 11 15,4-4-5-15,1-4-5 16,4-5 16-16,-2-3 15 15,-2 0-31-15,1 0 11 16,-3-10 1-16,-4-4-13 16,-1-5 30-16,-3 0-24 15,-4-4 7-15,-1-1 16 16,-4-2-29-16,-1-1 25 16,0 0-4-16,-6-2-20 15,-7 1 34-15,-1 2-35 16,-1 4 1-16,-1 4 2 15,-2 2-3-15,3 5-1 16,-1 3-30-16,2 5-40 0,2 3 9 16,0 0-78-16,-1 10-28 15,3 3-46-15,-1 3-118 0</inkml:trace>
  <inkml:trace contextRef="#ctx0" brushRef="#br0" timeOffset="113483.12">11554 10773 48 0,'0'0'333'0,"0"0"-254"16,0 0 40-16,0 0-30 0,0 0-89 16,0 0 0-1,0 0 0-15,-7 0-1 0,7 0 1 16,0 0 0-16,0 0 0 15,0 0 13-15,0 0-11 16,3 0 19-16,1 0 47 16,0 0-43-16,-1-2 17 15,-1-1-16-15,-2-1-9 16,0 4 26-16,0-2-27 16,0 2 3-16,0 0-19 15,0 0-2-15,-5 0-19 16,-5 0-77-16,5 7-73 0,-2 0-81 15</inkml:trace>
  <inkml:trace contextRef="#ctx0" brushRef="#br0" timeOffset="114368.62">12413 10393 527 0,'0'0'66'16,"0"0"81"-16,0 0-25 16,0 0-60-16,0 0 3 15,0 0-55-15,-68-17 1 16,52 17 7-16,-2 10-12 16,0 4 24-16,-1 4-24 15,1 4-6-15,3 5 27 16,2 1-27-16,0 5 9 0,4 0-5 15,3-2 8-15,1-1-5 16,5 1-7-16,0-6 0 16,0 3-7-16,0-6 7 15,6 1-1-15,4-5 1 16,0-1-11-16,0-3 2 16,4 0 8-16,-2-6 1 15,3-3-9-15,0-2 10 16,2-3-1-16,-2 0 2 15,-1 0 9-15,0-2-2 0,-1-6-9 16,-2-2 1 0,-3-3 20-16,-4 0-21 0,-1 1 19 15,-3-2 8 1,0 2-7-16,0-1 27 0,-7 2-46 16,-7 2 6-16,-2 0-14 15,-4 3-29-15,-4 5-13 16,-1 1-21-16,-3 1-57 15,4 9-29-15,4 0-179 0</inkml:trace>
  <inkml:trace contextRef="#ctx0" brushRef="#br0" timeOffset="115098.71">12771 10467 712 0,'0'0'77'0,"0"0"-76"0,0 0 64 16,0 0-49-16,0 0 12 16,0 0-21-16,-17 94 9 15,9-63 4-15,-1 1-17 16,3-3 30-16,1-7-22 15,1-4-10-15,2-4 8 16,1-3-8-16,1-5-1 16,0-2 0-16,0-4 7 15,0 0 19-15,0 0 0 16,0-4 16-16,0-10-19 16,4-6-13-16,4-6-10 15,1-7 0-15,1-3 8 16,-1-7 15-16,1 1-13 15,-2-1-3-15,0 4 54 16,-2 7-60-16,-1 4 25 0,1 10 6 16,-4 5-19-16,1 8 34 15,-2 3-47-15,2 2 1 16,1 0-7-16,3 13 11 16,4 8-5-16,0 8 0 15,1 4 11-15,1 5 6 16,-3 4-17-16,1 2 0 15,-2-2 0-15,2 0 2 16,-3-5-3-16,-1-5 1 16,-1-2-25-16,1-5 24 15,-5-4-33-15,2-3-5 16,-3-3 21-16,2-4-43 0,-3-6 4 16,0-1-7-16,0-4-37 15,0 0 24 1,0 0-56-16,-3-7-144 0</inkml:trace>
  <inkml:trace contextRef="#ctx0" brushRef="#br0" timeOffset="115316.12">12678 10636 639 0,'0'0'117'0,"0"0"19"0,0 0 30 16,0 0-99-16,0 0-11 16,0 0-43-16,84-8-12 15,-58 8-1-15,-4 0-35 16,1 0-80-16,-4 0-124 16,-6 0-289-16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3T16:20:17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975 4321 365 0,'0'0'209'15,"0"0"-66"-15,0 0-3 16,0 0-37-16,0 0-28 16,0 0 2-16,0-2-2 15,0 2-7-15,0 0-19 16,0 0-7-16,0 0-13 16,-3 0-13-16,-4 6-16 15,-7 7-1-15,-1 2-5 16,0 5 4-16,3 0 0 15,-2 2 1-15,4 0-12 16,2-2 0-16,1 2-2 16,2-1-5-16,2-3-3 15,3 0-11-15,0-2 2 0,5-3 2 16,4-2 0-16,2-1 8 16,2-4 0-16,5-4 12 15,0-2-2 1,0 0 1-16,0 0 10 15,3-8 0-15,-4-4-12 0,1-3 1 16,-3-4 11-16,-4 2-9 16,2-5 9-16,-4 0 1 0,-5 0 0 15,0 0 6 1,-4 1 1-16,0 0-6 16,0 2 5-16,-5 1-5 0,-4 4 10 15,0 0-10 1,-3 4-1-16,-1 4 0 0,1 2 0 15,-3 4-5-15,-2 0-2 16,-3 5-2-16,2 11 8 16,0 3-8-16,2 3 9 15,1 3-1-15,3 2 0 16,2 0-10-16,3 0 11 16,1-3 0-16,5-1-1 15,1-3 1-15,0-3-13 16,0-3-9-16,6-2 9 15,2-4-16-15,0-3 22 0,4-1-3 16,2-4-2-16,3 0 5 16,1-4-19-16,2-9 0 15,1-6 3-15,-1 0-3 16,1-5 1-16,-6-1-1 16,1-4 0-16,-4 1 8 15,-5 1-1-15,-1 3-7 16,-1 4 14-16,-5 6 12 15,0 5 12-15,0 3 25 16,0 3 15-16,0 3-8 16,0 0-21-16,0 0-23 15,-3 12 1-15,1 4-1 16,-4 5 9-16,5 5 7 0,-5-2 10 16,6-1 4-1,-1 0-8-15,1 0 5 0,0-3-11 16,0-2 17-16,0 0-18 15,0-5-15-15,1-1 1 16,2-1-1-16,1 0-14 16,2-3-34-16,-1 1-41 15,1-4-73-15,-3-2-112 0</inkml:trace>
  <inkml:trace contextRef="#ctx0" brushRef="#br0" timeOffset="437.31">1202 4127 411 0,'0'0'116'0,"0"0"-102"16,0 0 55-16,0 0 32 16,0 0-28-16,0 0-17 0,65 100-3 15,-55-67-8-15,0 3 0 16,-3-3-5-16,-3 1-15 15,-4-2-5-15,0 0 3 16,0-2 5-16,-5-3-9 16,-6 0 7-16,3-3-3 15,-3-2-4-15,-1-2-11 16,2-3-3-16,3 0-5 16,-3-1-29-16,2-3-30 15,0-1-68-15,2 1-45 16,1-4-98-16,1-3-272 0</inkml:trace>
  <inkml:trace contextRef="#ctx0" brushRef="#br0" timeOffset="26272.28">2172 4375 97 0,'0'0'362'15,"0"0"-176"-15,0 0-37 16,0 0-19-16,0 0 0 16,0 0-23-16,0 0-46 0,0 0-21 15,0 0-5 1,0 0-6-16,0 0 0 0,0 0-10 16,0 0-3-16,2 0-5 15,-1 4 1-15,4 5-6 16,0 1 16-16,5 5 12 15,3 1-7-15,3 5-4 16,2 0-3-16,-1 1-7 16,7 3-4-16,2 0-9 15,-1-2 8-15,0 1-7 0,1-1 0 16,-3-2 1 0,-1-2-1-16,-3 0 0 0,-1-2-1 15,-5-1-1-15,0-4-5 16,-5-2-7-16,-1-2-6 15,-3-2-1-15,-1-3-11 16,0 0 1-16,-3-3-11 16,0 0-5-1,0 0-19-15,0 0-25 0,0 0-29 16,0 0-57-16,0 0-70 16,0 0-135-16</inkml:trace>
  <inkml:trace contextRef="#ctx0" brushRef="#br0" timeOffset="26700.94">2583 4309 191 0,'0'0'324'0,"0"0"-234"16,0 0-7-16,0 0-2 16,0 0 16-16,0 0-42 15,0 0-25-15,-55 57 16 16,32-30 14-16,-3 2-13 0,-2 1 8 15,-5 0-31-15,4 1 0 16,-3-1-2-16,1-1 5 16,3-2-25-16,2-5 14 15,4-1-16-15,2-3 2 16,3-2-2-16,6-3 1 16,2-3-2-16,4-3-6 15,0-3-9-15,5-1-20 16,-3-3-18-16,3 2-35 15,0-2-52-15,0 0-59 16,0 0-106-16</inkml:trace>
  <inkml:trace contextRef="#ctx0" brushRef="#br0" timeOffset="27298.76">2751 4620 506 0,'0'0'200'0,"0"0"-84"15,0 0-1-15,0 0-15 16,0 0 1-16,0 0-46 16,0 0-39-16,0 31 12 15,0-13 6-15,0 2 0 16,0-2-10-16,0 1-15 15,0-3-7-15,-2 0 0 16,0-3-2-16,2 1 2 16,0-3 4-16,0-2-6 0,0-2 0 15,0-2 0-15,0-1 0 16,0-2-1-16,7 0 0 16,2 0 1-1,4-1 0-15,4 1 16 0,-1 0 9 16,3-2-12-16,-2 0 0 15,1 1-7-15,-5-1-6 16,-3 0 1-16,-2 0 0 16,-2 0-1-16,-4 0-7 15,-2 0-9-15,2 0-13 16,-2 0-23-16,0 0-34 16,0 0-40-16,6 0-69 15,-4 0-89-15,3-6-228 0</inkml:trace>
  <inkml:trace contextRef="#ctx0" brushRef="#br0" timeOffset="27691.99">3152 4452 550 0,'0'0'177'0,"0"0"-96"15,0 0 7-15,0 0 13 16,0 0 6-16,0 0-59 15,0 0 0-15,41 0-13 16,-20 0 1-16,0 0 4 16,3-2-22-16,2 0-12 15,-2 0-6-15,0-1-7 16,-5 1-12-16,-1-2-17 16,-3 1-19-16,-3 0-3 15,-6 0-27-15,0 0-14 16,-5-4-52-16,-1 3-62 15,0-3-291-15</inkml:trace>
  <inkml:trace contextRef="#ctx0" brushRef="#br0" timeOffset="28028.79">3226 4592 660 0,'0'0'133'0,"0"0"-68"16,0 0-20-16,0 0 63 16,0 0 4-16,0 0-44 0,0 0-26 15,66 1-10-15,-45-1-11 16,3 0-6-16,-1 0-14 15,-5 0 1-15,-1 0-2 16,-3 0-6-16,-5 0-7 16,-3 0-11-16,-3 0-17 15,-3 0-14-15,0 0-27 16,0 0-64-16,0 0-101 16,-5 0-366-16</inkml:trace>
  <inkml:trace contextRef="#ctx0" brushRef="#br0" timeOffset="29261.76">3844 4339 443 0,'0'0'262'0,"0"0"-182"16,0 0 29-16,0 0-45 0,0 0 7 16,0 0-16-16,0 0-32 15,15-71-13-15,0 57 0 16,-2 2 12-16,4-1-2 16,1 5-8-16,1-1 2 15,1 4-2-15,3 4-1 16,-3 1-5-16,1 0-6 15,-1 9 1-15,1 5-1 16,-4 3 0-16,0 5 0 16,-5 2 0-16,-1 2 0 15,-7-1 0-15,-1 2-1 16,-3-1 1-16,-5 3-1 16,-10-2-1-16,-10 1 1 15,-4-1-1-15,-2 0-8 16,-5-4 3-16,2-1-8 0,1-4 14 15,3-4-1-15,4-4-2 16,4-6 4-16,9-2 7 16,5-2 0-16,5-3-7 15,3-11 0-15,0-6-19 16,11-2 3-16,4 2 8 16,5 1 7-16,0 7 1 15,1 3 10-15,-2 7 6 16,0 2 10-16,-1 0-12 15,0 0-13-15,-2 9 0 16,-1 4-1-16,2 2-1 16,-1 2-10-16,-1 0-14 15,-4 0-44-15,7 4-63 0,-5-4-69 16,-3-4-96-16</inkml:trace>
  <inkml:trace contextRef="#ctx0" brushRef="#br0" timeOffset="29924.6">4251 4427 598 0,'0'0'177'0,"0"0"-114"15,0 0-42-15,0 0-5 16,0 0 27-16,0 0-15 15,0 0-17-15,0 72-10 16,3-58 0-16,-2-3 1 16,2-1-2-16,-3-5 0 0,1-1-13 15,-1-4 3-15,0 0 8 16,0 0 1-16,0-8-12 16,0-7-25-16,0-6-17 15,0-4 29-15,-4 0 9 16,2 0 17-16,-4 2-2 15,6 4 2-15,0 3 22 16,0 6 10-16,0 3-14 16,0 3-17-16,13 1 0 15,3 3 9-15,2 0 6 16,6 0-6-16,1 0-4 0,-2 0-5 16,2 0-1-16,-6 0 0 15,-2 0-2-15,-7 0-4 16,-3 0-8-16,0 0 2 15,-7 0 12-15,0-3 2 16,0 0 21-16,0-1 4 16,0 3-19-16,0-2-7 15,0 1 28-15,0 2 0 16,0 0-20-16,0 0-9 16,0 2-12-16,0 9-4 15,0 6 16-15,-4 6 9 16,1 5 18-16,2 3 8 15,1-1 8-15,0 2-2 0,0-3-17 16,0-1-9 0,0-2-4-16,1-3-5 0,2-4-5 15,0-1 0-15,-2-1-1 16,2-5-10-16,-2-2-22 16,2-2-38-16,-3-2-44 15,0-3-39-15,0-2-111 16,0-1-231-16</inkml:trace>
  <inkml:trace contextRef="#ctx0" brushRef="#br0" timeOffset="30927.7">4810 4127 618 0,'0'0'73'15,"0"0"57"-15,0 0-29 16,0 0 19-16,0 0-36 15,0 0-45-15,0 0-26 16,-39-38-12-16,38 38-1 16,0 0-1-16,-3 6-12 15,-2 11 4-15,-3 7 9 16,-3 5 23-16,1 8 6 16,1 1 0-16,-1 4-3 15,6 1-15-15,0 2 8 16,2-1-17-16,3 1 6 15,0-3-2-15,0 0-4 16,2-5-4-16,4-2 2 16,-4-4 0-16,4-3-1 15,-5-3 1-15,-1-4-13 16,3-3 5-16,-3-2-13 0,0-3-1 16,0-2-17-16,-3-3-25 15,-4-1-33-15,-6-5-76 16,-1-2-135-16</inkml:trace>
  <inkml:trace contextRef="#ctx0" brushRef="#br0" timeOffset="31131.18">4576 4586 700 0,'0'0'127'0,"0"0"-51"15,0 0-58-15,0 0 37 16,0 0 22-16,0 0-40 16,78-12-35-16,-52 5-2 15,0 3-48-15,14-10-56 16,-7 4-95-16,-4-1-172 0</inkml:trace>
  <inkml:trace contextRef="#ctx0" brushRef="#br0" timeOffset="31637.81">4983 4157 320 0,'0'0'321'0,"0"0"-212"16,0 0-49-16,0 0-30 15,0 0 57-15,0 0 17 16,0 0-26-16,14 73-38 16,-10-44-9-16,-3 0 8 0,-1 2-7 15,0 1-6 1,0-4-6-16,0 0-11 16,0 0 1-16,0-6-9 0,0 0 9 15,0-2-9-15,0-4 7 16,0 0-7-16,0-4 0 15,0 0 1-15,0-1-2 16,7-1 1-16,1-1 1 16,1-1-1-16,6-2 0 15,2-1 9-15,3-2 9 16,7-1 20-16,2-2-9 16,1 0-19-16,0 0-3 15,-4 0-7-15,-4-5-1 16,-9 3 0-16,-1-1-10 15,-8 0-6-15,0 3 14 16,-3 0-4-16,-1 0-5 16,0 0-12-16,0-2-17 0,0 2-23 15,0-1-56 1,-6-2-88-16,2 0-93 16,-1 2-326-16</inkml:trace>
  <inkml:trace contextRef="#ctx0" brushRef="#br0" timeOffset="32093.86">5610 4343 624 0,'0'0'187'16,"0"0"-49"-16,0 0-68 15,0 0 15-15,0 0 13 16,0 0-51-16,0 0-30 16,37 0 9-16,-15 0 13 15,2 0-7-15,2 0-9 0,0-2-14 16,1 0-8-16,-3-1 6 16,-1 2-7-16,-6-2-2 15,-3 2-11-15,-4-1-20 16,-6 1-11-16,-3-1-3 15,-1 1-24-15,0-3-31 16,0 1-61-16,0-3-186 16</inkml:trace>
  <inkml:trace contextRef="#ctx0" brushRef="#br0" timeOffset="32337.34">5717 4463 314 0,'0'0'271'15,"0"0"-140"-15,0 0-11 16,0 0-25-16,0 0 28 16,0 0-52-16,0 0-29 15,30 0-7-15,-9 0-23 16,3 0-12-16,0 0-28 15,-4-2-53-15,8-2-79 0,-9 1-106 16,0-1-320-16</inkml:trace>
  <inkml:trace contextRef="#ctx0" brushRef="#br0" timeOffset="33406.85">6475 4030 660 0,'0'0'126'0,"0"0"-35"16,0 0-29-16,0 0 19 15,-73-41 9-15,48 37-41 16,-4 4-33-16,0 0-15 16,0 3-1-16,0 12 0 15,-2 2-1-15,9 4-6 16,-1 3 6-16,7 0-5 15,1 2 4-15,9-1-12 16,2-1-5-16,4-1-4 16,0-3 1-16,8 0-7 15,7-3 6-15,3-2 0 0,6-6 12 16,1-1-8-16,5-6 3 16,-1-2 9-16,1 0 7 15,-1 0 2-15,-4-5 6 16,-2-8 1-16,-4-1-3 15,-4-3-5-15,-5-2 6 16,-6 0-1-16,-4-1 7 16,0 0 7-16,0 2-7 15,-13 0-5-15,-4-1-7 16,-5 4-1-16,-3 1-1 16,-2 2 1-16,1 4-6 15,-3 3 6-15,4 5-1 16,1 0-5-16,2 1 5 0,-1 13-5 15,5 4-2-15,3 3 7 16,0 4 0 0,6 0 0-16,2 0 1 0,4-1-9 15,3-2 9-15,0 0 0 16,3-2-2-16,8-2 1 16,3-4-5-16,5-2 4 15,-1-3 1-15,4-5-5 16,1-4 6-16,3 0-1 15,-3 0 1-15,2-8-7 16,-1-4 0-16,-1-6-8 0,-5 0-12 16,-1-2-11-16,-6-1 12 15,-3 1 8-15,-3 2 12 16,-4 1 6-16,-1 4 10 16,0 3 26-16,0 5 13 15,0 2 10-15,0 1-12 16,0 2-23-16,0 0-11 15,0 0-13-15,-3 5-7 16,0 9 7-16,0 4 23 16,-2 5 11-16,2 2 7 15,1 1-8-15,2 2-1 16,-3 0 1-16,3 2-11 16,-1 1 1-16,1-2 2 15,0 0-12-15,0-3 6 0,0-1-12 16,0 0 2-16,0-5-8 15,0-1 1-15,0-3-1 16,0-4 1-16,0-2-1 16,0-3 0-16,1-1 0 15,-1-2-1-15,0-3-10 16,0 1-28-16,0-2-31 16,0 0-46-16,0-3-63 15,3-5-103-15</inkml:trace>
  <inkml:trace contextRef="#ctx0" brushRef="#br0" timeOffset="33829.98">6660 4054 713 0,'0'0'135'16,"0"0"-26"-16,0 0-48 16,0 0-25-16,0 0-4 15,0 0-30-15,0 0 0 16,-7 52 7-16,-2-28-7 16,1 2 0-16,-1-1 5 15,1-3-6-15,4-1-1 16,1-2 0-16,3-3 0 15,0-4-1-15,0-1-1 0,0-1-3 16,7-1 5-16,3-2 0 16,1-2 6-16,4 0 7 15,3-2 12-15,-2-1 1 16,5-2-16-16,-3 0-10 16,-1 0-5-16,-1 0-20 15,-2 0-15-15,-5 0-28 16,-1-4-23-16,-2-2-28 15,-2-4-43-15,-3 0-86 16,-1 1-147-16</inkml:trace>
  <inkml:trace contextRef="#ctx0" brushRef="#br0" timeOffset="34160.74">6833 4138 489 0,'0'0'157'0,"0"0"-66"16,0 0-56-16,0 0 48 15,0 0 68-15,0 0-30 16,-6 95-62-16,2-61-14 16,0 0-4-16,4 0-1 15,-2-1-16-15,2-2-14 16,0-2-3-16,0-4-5 15,0-4-1-15,0-2 5 0,0-2-6 16,0-4 1-16,0-4-1 16,0-1-2-16,0-2-15 15,0 0-27 1,0-3-31-16,0-2-38 0,0-1-68 16,0 0-115-16</inkml:trace>
  <inkml:trace contextRef="#ctx0" brushRef="#br0" timeOffset="34336.57">6980 4496 796 0,'0'0'126'0,"0"0"-64"16,0 0-53-16,0 0-9 15,0 0-20-15,0 0-130 16,0 0-515-16</inkml:trace>
  <inkml:trace contextRef="#ctx0" brushRef="#br0" timeOffset="34895.65">7113 4193 578 0,'0'0'169'0,"0"0"-95"16,0 0 31-16,0 0 9 16,21-72 6-16,-9 60-62 15,4 2-43-15,2 4-14 16,3 2 10-16,-3 3 2 15,2 1-13-15,0 0-1 16,-3 2 0-16,1 13 1 16,-1 4 0-16,-5 4 0 15,1 6 0-15,-5 5 0 0,-5 0 1 16,-2 3 5 0,-1 0-5-16,0-2 1 0,-10-1 5 15,-5-3-6-15,-2-4 0 16,-2-4-1-1,-3-3-1-15,-4-2 0 0,4-6-6 16,-2-2 6-16,3-4-8 16,6-4 1-16,2 0 6 15,5-2 2-15,3 0 0 16,3-2 0-16,2-10 0 16,0 1-2-16,0-6 1 15,10 0-15-15,3-2 6 16,3 5-3-16,0 6 1 15,-2 4-7-15,1 4 11 16,1 0 8-16,-1 5 10 16,2 8-4-16,0-1-5 15,-1 4-1-15,-1 0-10 0,-3-1-44 16,5 5-93 0,-5-5-117-16,-2-4-260 0</inkml:trace>
  <inkml:trace contextRef="#ctx0" brushRef="#br0" timeOffset="35629.61">7477 4568 567 0,'0'0'114'0,"0"0"7"0,0 0 3 15,0 0 16-15,0 0-50 16,0 0-41-16,79 2-27 15,-60-6-12-15,-4-6-10 16,-1-3 0-16,-3-3-14 16,-4-4-20-16,-3-5 4 15,-4-3-19-15,0-2 5 16,-8-1 7-16,-8-2 25 16,1 2 12-16,-3 3 24 15,3 1-8-15,1 3 2 16,5 4 13-16,3 2-12 15,1 1-9-15,5 3 9 16,0 1-18-16,0 2-1 16,7 0-6-16,5 0-4 0,2 2 2 15,4 0 1 1,1 4-3-16,3 2 0 16,0 1 7-16,0 2 3 0,1 0-1 15,0 0 1-15,-2 3 1 16,-1 5 11-16,-2 2 2 15,-2 5-4-15,-4 0-10 16,-3 5 1-16,-2 3 0 16,-6 2 0-16,-1 0 0 15,0 4 6-15,0-1-6 16,-6-1 0-16,-2 0 0 16,2-2 0-16,2-1 1 15,0-3-1-15,3-3 0 16,1 0-1-16,0-6 0 15,0 1 0-15,0-3 7 0,2-2-1 16,6 1 3-16,3-2 4 16,3-2 17-16,1-2 11 15,5 0-8-15,2-3-8 16,2 0 1-16,0 0-10 16,-3 0 0-16,-2 0-2 15,-3-2-4-15,-5 1-8 16,-1-2 4-16,-6 2-6 15,0-1 0-15,-4 2 0 16,0-1-16-16,1 1-5 16,-1-1-24-16,0 1-33 15,0 0-23-15,0-3-48 0,0 3-100 16,-5 0-325-16</inkml:trace>
  <inkml:trace contextRef="#ctx0" brushRef="#br0" timeOffset="37268.8">9655 4055 732 0,'0'0'148'16,"0"0"-5"-16,0 0-73 15,0 0-11-15,0 0-1 16,0 0-33-16,0 0-24 16,9 12 9-16,5 3 19 15,6 4-5-15,2 4 0 16,3 3-10-16,2 0-7 16,2 3-6-16,0-2 0 15,1 0-1-15,-3-4 1 0,-1-2 0 16,-1-3-1-1,-6-1-6-15,-4-6 5 16,-2-3-11-16,-8-2-5 0,0-3-11 16,-3-2-9-16,-2-1-14 15,0 0-4-15,0 0-27 16,0 0-51-16,0 0-68 16,-4 0-196-16</inkml:trace>
  <inkml:trace contextRef="#ctx0" brushRef="#br0" timeOffset="37620.53">10074 4032 472 0,'0'0'269'0,"0"0"-174"16,0 0-50-16,0 0-31 16,-68 38 46-16,41-15 23 15,0 5-31-15,-5 4-23 16,-1 2-10-16,0 0 7 16,0-1 2-16,0 0-2 0,2-4-12 15,2-2-2 1,4-3-6-16,2-4-5 0,7-3-1 15,1-4-5-15,5-3-37 16,6-5-44-16,1-3-47 16,3-2-66-16,0 0-81 15,0-3-108-15</inkml:trace>
  <inkml:trace contextRef="#ctx0" brushRef="#br0" timeOffset="38070.78">10340 4250 522 0,'0'0'88'0,"0"0"3"16,0 0-12-16,0 0 37 15,0 0 2-15,0 0-38 16,0 0-45-16,-74-31-17 16,53 31-12-16,1 7-5 15,-4 9-1-15,0 3 0 0,1 5 0 16,5 3 0-1,1 2 1-15,5-2 0 0,7 0-1 16,5-1 0-16,0-4-1 16,9-2-12-1,9-2 12-15,5-3 1 0,2-5 1 16,2-3 9-16,3-5-9 16,-3-2-1-16,-3 0-12 15,-3 0-18-15,-1-2-27 16,-8-4-45-16,-3-4-34 15,-2 1-92-15,-7 1-282 0</inkml:trace>
  <inkml:trace contextRef="#ctx0" brushRef="#br0" timeOffset="38487.31">10658 4174 806 0,'0'0'165'15,"0"0"-52"-15,0 0-80 16,0 0 3-16,0 0 13 16,0 0-23-16,0 0-7 15,73-7-4-15,-49 5-14 16,-1 1-1-16,-3 0 0 15,1-2-25-15,-3 3-30 16,-3 0-17-16,-2-2-45 16,1 0-73-16,-7 0-78 15,-2-1-133-15</inkml:trace>
  <inkml:trace contextRef="#ctx0" brushRef="#br0" timeOffset="38801.68">10727 4331 461 0,'0'0'86'15,"0"0"17"-15,0 0-53 16,0 0 64-16,0 0 11 15,0 0-37-15,0 0-23 0,71 0-17 16,-45 0-9-16,-1 0 4 16,-2 0-15-16,-1 0-15 15,-4 0-13-15,-6 0 0 16,-4 0-21-16,-3-2-31 16,-1 2-27-16,0 0-43 15,3-1-53-15,-3-1-115 16</inkml:trace>
  <inkml:trace contextRef="#ctx0" brushRef="#br0" timeOffset="40074.47">11466 4246 732 0,'0'0'187'0,"0"0"-41"15,0 0-89-15,0 0-24 16,0 0 29-16,74-11-5 16,-35 5-24-16,10-1-11 15,4 1-5-15,6 3 9 16,4 0-13-16,0 3 2 15,0 0-15-15,-2 0 6 16,-2 0-5-16,-9 0-1 16,-8 0 0-16,-7 0 0 15,-11 0-1-15,-9 0 0 16,-6 0-14-16,-4 0 9 16,-5 0 6-16,0 0-10 15,0 0-13-15,0 0-27 16,0 0-34-16,0 0-40 15,0-5-89-15,0-2-192 0</inkml:trace>
  <inkml:trace contextRef="#ctx0" brushRef="#br0" timeOffset="40496.83">11813 3602 654 0,'0'0'93'16,"0"0"26"-16,0 0-22 15,0 0 33-15,0 0-34 16,0 0-50-16,0 0-46 16,-10 12-3-16,6 14 3 15,0 10 27-15,-2 8 1 16,3 2-14-16,0-1-12 16,3 1 8-16,0-6-4 15,0-3-5-15,0-3 1 0,0-7-1 16,0-7 6-16,0-4-7 15,2-6 0-15,-1-6-1 16,0-1-29-16,-1-3-32 16,1 0-27-16,5-3-47 15,-3-8-23-15,2-2-184 0</inkml:trace>
  <inkml:trace contextRef="#ctx0" brushRef="#br0" timeOffset="41217.48">11417 4674 702 0,'0'0'110'15,"0"0"-22"-15,0 0-36 16,0 0 55-16,0 0-15 15,-27-86-44-15,27 72-36 0,0-3-10 16,9 3-2 0,3 3 1-16,0 2 5 0,3-1-6 15,3 7 0-15,0 1 1 16,3 2 11-16,-2 0-4 16,2 5-2-16,-2 9 6 15,1 4-1-15,-3 4-5 16,-4 3-5-16,-1 1-1 15,-6 1 0-15,-3 1 1 16,-3 1-1-16,0-1-6 16,-7-1 5-16,-11-2 1 15,-5 0 0-15,-6-2-1 16,-5-1-12-16,-2-3-5 0,-4-3-1 16,5-5 3-1,2-5 14-15,1-3 2 0,7-3 0 16,6 0 9-1,4-12 8-15,5-6-16 0,4-4-1 16,5-1-19-16,1-2 0 16,0 3 7-16,7 5 11 15,3 4-8-15,5 6 9 16,2 3 0-16,2 4 10 16,5 0 3-16,0 0 2 15,2 10-8-15,1 4-7 16,-2 3-7-16,-2 0-18 0,-3 2-15 15,-4 1-37 1,-1-4-30-16,9 4-71 0,-9-4-100 16</inkml:trace>
  <inkml:trace contextRef="#ctx0" brushRef="#br0" timeOffset="41988.18">11744 4671 810 0,'0'0'92'0,"0"0"-62"16,0 0-29-16,0 0-1 0,0 0 11 15,-14 93-4-15,14-71-6 16,0 1 0-16,0-5-1 15,0-4 0-15,0-3 2 16,0-6-2-16,0-2 0 16,0-3 6-16,0 0 7 15,0 0 10-15,0-12-10 16,0-6-12-16,-1-6-1 16,1-4-7-16,0-3 7 15,0 1 1-15,0 3-1 16,0 6 1-16,0 7 19 15,0 5-1-15,2 5-19 16,5 2 0-16,2 2-1 16,5 0 0-16,2 0 0 15,1 0-6-15,2 0-4 0,-2-2 1 16,0 2 0 0,-2-2-6-16,-3 0-7 0,-3-1-6 15,-2 1-5-15,-2-4 12 16,-2-2 13-16,-2 0 8 15,1-2-7-15,-2 1 6 16,0 3 2-16,0-2 0 16,0 4 13-16,-3 1 13 15,1 2-5-15,1 0-8 16,1 1-13-16,0 0-12 16,0 0-10-16,0 9 6 15,-1 7 16-15,-3 5 1 0,2 4 16 16,0 4 8-16,-1 1 6 15,1-1-10-15,2 1 2 16,0-2 1-16,0-3-11 16,0 0-5-16,0-4 3 15,0-4-2-15,0-2-3 16,0-4 1-16,0-3-6 16,0-2 14-16,0-3-7 15,0-2 0-15,0-1-7 16,0 0 6-16,0 0-5 15,0 0-2-15,0 0-11 16,0 0-9-16,0 0-32 16,0 0-26-16,-2-1-58 15,-1-3-179-15</inkml:trace>
  <inkml:trace contextRef="#ctx0" brushRef="#br0" timeOffset="42928.92">12208 4431 689 0,'0'0'131'0,"0"0"-46"16,0 0-50-16,0 0 32 16,0 0-18-16,0 0-35 15,0 0-13-15,-61 53 0 16,51-24 22-16,2 6-5 16,-1 2 6-16,2 2-8 15,0 0-7-15,5 3-2 0,0 0-6 16,2-1 1-16,0-1-1 15,0 3 0 1,2-4 0-16,2 1 5 0,1-4-6 16,-4-2 1-16,1-2-1 15,-2-5 0-15,0-4 1 16,-3-3 1-16,-8-3-2 16,-1-2-2-16,-1-6-29 15,-3-1-38-15,-7-3-70 16,4-5-124-16,2 0-265 0</inkml:trace>
  <inkml:trace contextRef="#ctx0" brushRef="#br0" timeOffset="43120.53">11994 4941 538 0,'0'0'113'0,"0"0"-16"15,0 0-47-15,0 0 24 16,0 0-21-16,85-23-50 16,-60 19-3-16,8-3-91 15,-8 3-84-15,-1-1-195 0</inkml:trace>
  <inkml:trace contextRef="#ctx0" brushRef="#br0" timeOffset="43570.17">12470 4518 697 0,'0'0'105'0,"0"0"37"15,0 0-48-15,0 0 9 16,0 0-14-16,0 0-44 16,0 0-36-16,-58-25-9 0,38 39-12 15,-2 8 12-15,-3 6 0 16,3 8 1-16,3 1 0 16,5 2 5-16,6 1-6 15,5-2 0-15,3 0-5 16,0-2 4-16,11-5 1 15,4-6-10-15,4 0 5 16,2-7 5-16,2-4 8 16,1-5 5-16,-3-2 1 15,3-5 1-15,-5-2-5 16,-1 0-9-16,-3 0-1 16,-1-3-13-16,-4-5-13 15,-2-1-19-15,0 4-28 16,-2-3-32-16,-3 1-50 15,0 2-85-15,-3 1-272 0</inkml:trace>
  <inkml:trace contextRef="#ctx0" brushRef="#br0" timeOffset="45255.59">12898 4180 734 0,'0'0'122'16,"0"0"-57"-16,0 0-50 15,0 0 15-15,72-16 31 16,-45 12-35-16,4 2-19 15,-2 2-6-15,-1 0-1 16,-5 0-19-16,0 0-38 16,-5 0-41-16,4 0-64 15,-6 0-86-15,-5-2-127 0</inkml:trace>
  <inkml:trace contextRef="#ctx0" brushRef="#br0" timeOffset="45485.25">12956 4301 580 0,'0'0'223'0,"0"0"-104"15,0 0-51-15,0 0-16 16,0 0 20-16,0 0-23 15,0 0-31-15,28 1-18 16,-9-1-12-16,3 0-28 16,13 3-57-16,-7-1-93 0,-1-1-127 0</inkml:trace>
  <inkml:trace contextRef="#ctx0" brushRef="#br0" timeOffset="46167.36">13445 4007 732 0,'0'0'98'16,"0"0"4"-16,0 0-29 16,0 0 22-16,0 0-31 15,0 0-51-15,0 0-13 16,2-50-15-16,7 41 14 16,4 0-6-16,-2 2 7 15,5 0-1-15,0 2 2 16,3 1 5-16,2 2 3 15,1 2 3-15,1 0 1 16,-1 3-3-16,0 12-10 16,0 2 1-16,-3 5 1 0,-1 3-2 15,-5 3 0-15,-4 2-1 16,-4 3 1-16,-5 1 0 16,0 2 0-16,-12-1 0 15,-8 0 0-15,-4-1-9 16,-6-3 3-16,-3-2-2 15,-3-2-1-15,1-7-7 16,0-1 3-16,2-7 0 16,5-4 1-16,3-2 2 15,7-5 10-15,3-1 1 16,6 0 21-16,5-12 18 16,2-3-27-16,2-5 9 15,0 1-13-15,3-3-9 0,7 5-2 16,3 4 2-16,-2 4-1 15,3 4 1-15,-2 4 7 16,3 1 3-16,1 0 2 16,0 4-11-16,2 7 0 15,0 2-1-15,2 1 0 16,-1 2-8-16,-1 0-16 16,1-3-38-16,-2 1-51 15,7-2-92-15,-3-4-89 16</inkml:trace>
  <inkml:trace contextRef="#ctx0" brushRef="#br0" timeOffset="46729.78">14038 4009 742 0,'0'0'92'0,"0"0"-14"15,0 0-26-15,0 0 28 16,0 0-5-16,0 0-33 16,0 0-25-16,-49-47-17 15,32 53 0-15,-3 12-1 16,-4 6 1-16,-1 4 0 15,1 4 0-15,5 2 1 0,3 0-1 16,8 1 1-16,2-1-1 16,6 1 0-16,0-3-6 15,2-3-4-15,12 0 9 16,2-1 0-16,1-6 1 16,7-2 0-16,-2-5 0 15,1-5 2-15,0-5 5 16,0-3 2-16,-2-2-9 15,-3 0 2-15,-3-3 9 16,-4-10-1-16,-1 0 16 16,-3-3 2-16,-4-2-19 15,-3-1 14-15,0-1 3 0,0 3-3 16,-10 0-8-16,-4 1-14 16,-3 4-1-16,-4 2-8 15,-1 4-8-15,-3 5-5 16,1 1-13-16,0 0-21 15,2 7-11-15,4 6-41 16,1 10-47-16,6-3-62 16,3 0-102-16</inkml:trace>
  <inkml:trace contextRef="#ctx0" brushRef="#br0" timeOffset="47055.89">14308 4388 933 0,'0'0'227'16,"0"0"-66"-16,0 0-74 15,0 0-6-15,0 0-48 16,0 0-33-16,0 0-69 16,-6 0-52-16,6 0-31 0,0 0-99 15,-1 0-260-15</inkml:trace>
  <inkml:trace contextRef="#ctx0" brushRef="#br0" timeOffset="47629.66">14566 4074 590 0,'0'0'96'15,"0"0"43"-15,0 0-42 16,0 0-6-16,0 0-12 15,0 0-53-15,0 0-25 16,-60-34-1-16,48 34 0 16,-3 0-16-16,1 7-2 15,4 3-7-15,2 3 3 16,5 1-8-16,3 1-21 16,0 2 10-16,1 0 10 15,11 0 21-15,3 0 9 0,4 0 0 16,2 0 0-1,1-1 1-15,2 1 1 16,-2 0 6-16,2-1 6 16,-7-1 6-16,0-1-9 0,-6-3-9 15,-3-3 11-15,-4-2-1 16,-4-1 4-16,0 1 8 16,0 3 22-16,-6-1 14 15,-7 0-5-15,0 1-20 16,-3-2-15-16,-1-1-9 15,1 0-10-15,-1-2-17 16,1 0-30-16,2-3-43 16,-3-1-76-16,5-1-96 15,2-10-236-15</inkml:trace>
  <inkml:trace contextRef="#ctx0" brushRef="#br0" timeOffset="47862.57">14502 4035 753 0,'0'0'179'16,"0"0"-60"-16,0 0-80 15,0 0 0-15,0 0 4 0,0 0-21 16,69-5-15-1,-44 5-6-15,3-1-1 0,0 1-11 16,-2 0-24-16,-4-2-53 16,5-4-61-16,-8 3-75 15,-4-3-283-15</inkml:trace>
  <inkml:trace contextRef="#ctx0" brushRef="#br0" timeOffset="48816.06">14839 4382 717 0,'0'0'124'0,"0"0"-27"15,0 0-80-15,0 0 8 16,0 0-12-16,0 0-6 16,0 0-6-16,69 9 5 0,-44-5-5 15,1-3 16 1,1 2-7-16,0-3 0 0,-3 0-3 15,-4 0-6-15,-5 0 0 16,-2 0 6-16,-6-4 10 16,-3-6 9-16,-4-2-11 15,0-6-1-15,-4-2-14 16,-9-3 0-16,-2-2 0 16,-3-1 1-16,-2 0 5 15,2 1-5-15,2 0 6 16,2 3-1-16,5 0 5 15,2 2 11-15,4 5-15 16,3 1 0-16,0 1-6 0,3 2-1 16,7-2-7-1,6 1 1-15,0 0-2 0,5 2 6 16,0 2-8-16,4 1 4 16,-1 1-1-16,-2 2 6 15,0 3-1-15,0 1 2 16,-3 0 0-16,-4 0 0 15,-1 7 0-15,-2 3-1 16,0 3-5-16,-4 4 5 16,-1 3-2-16,-1 5 2 15,-5 0-5-15,-1 1 5 16,0 3 1-16,0-1 0 0,-7 0 0 16,3-2 0-1,0-2 0-15,0-1 0 0,3-6 0 16,1-1 0-1,0-2 0-15,0-1 0 0,0-3-1 16,7-2-1-16,5 0 2 16,1-2 9-16,8 0 9 15,5-2 0-15,6-1-5 16,6 1-3-16,5-2-3 16,1 2 0-16,-2-1 9 15,-2 0-4-15,-4-2 7 16,-8-1 0-16,-5 0 2 15,-7 0 10-15,-7 0-5 16,-3 0-4-16,-5 0 7 16,-1 0-2-16,0 0-1 0,0 0-5 15,0 0-21 1,0 0-7-16,0 3-7 16,0-3-24-16,0 1-23 15,0-1-30-15,0 0-19 0,0 2-33 16,0 1-52-16,-1 1-62 15,-5-3-66-15</inkml:trace>
  <inkml:trace contextRef="#ctx0" brushRef="#br0" timeOffset="63394.84">4279 6086 472 0,'0'0'165'15,"0"0"-6"-15,0 0 2 0,0 0-12 16,0 0-65 0,0 0-32-16,0 0 3 0,0 0 5 15,0 0-9 1,0 0-1-16,0 0-13 0,0 0-5 15,0 0-5-15,0 0-11 16,0 0-7-16,0 0-8 16,0 0-1-16,0 0 0 15,5 0 0-15,6 0 0 16,3 0 1-16,2 0 6 16,6-1-7-16,1-5 1 15,3 3-1-15,0 1 0 16,2-2 0-16,-6 1-1 0,1 1-7 15,-5 0 0-15,2-1-2 16,-8 2 0-16,1-1-6 16,-4 1 4-16,-3 0 1 15,-1 1-1-15,0-1 6 16,-3 1-2-16,-1-2 0 16,-1 2 0-16,0 0 0 15,0 0 1-15,0 0-2 16,0 0-5-16,0 0 7 15,0 0 6-15,0 0 0 16,0 0 1-16,0 0-2 16,0 0 2-16,-2 2-1 15,-6 3 0-15,-2 4 1 16,-4 5 1-16,-2 3 6 16,-3 2-1-16,-3 4-5 0,-1 2 11 15,-2 1-4-15,2 0-7 16,-2-2 1-1,3 0-1-15,0-4-1 0,3 1 7 16,2-4-7-16,4 0-1 16,1-3 1-16,4-1 0 15,1-4 0-15,2-1-1 16,2-2 0-16,2-1 1 16,-1-5-1-16,2 1 0 15,0-1-6-15,0 0 6 16,0 0-1-16,0 0-4 15,0 0-1-15,0 0 6 0,2 0 0 16,7 0 1-16,7 0 15 16,4 0 5-16,7 0 5 15,4 0-11-15,5-1 7 16,-2-2-5-16,1 2-15 16,0 0 11-16,-1-1-11 15,-1 2-1-15,-4 0-1 16,-3 0 1-16,-6 0-6 15,-6 0-3-15,0 0-2 16,-9 0-13-16,-2 0-5 16,-1 0-4-16,-2 0-11 15,0 0-33-15,0 0-36 16,0 0-14-16,0 0-67 16,2 0-83-16,0 0-10 0</inkml:trace>
  <inkml:trace contextRef="#ctx0" brushRef="#br0" timeOffset="63825.97">5010 6246 462 0,'0'0'150'16,"0"0"-67"-16,0 0 29 15,0 0 31-15,0 0-66 16,0 0-45-16,0 0 10 15,27 0 20-15,-13 1-14 16,2 0-15-16,3-1 0 16,0 1-15-16,-1-1-8 15,0 0-10-15,-4 2 1 16,-1-2-1-16,-2 0-9 16,2 0-21-16,-5 0-10 15,0 0-22-15,-3 0-16 16,2 0-25-16,2 0-37 15,-3 0-62-15,-1 0-98 0</inkml:trace>
  <inkml:trace contextRef="#ctx0" brushRef="#br0" timeOffset="64112.64">5028 6399 354 0,'0'0'187'0,"0"0"-83"0,0 0 17 15,0 0 31-15,0 0-58 16,0 0-25-16,0 0 14 16,36 0-18-16,-15 0-22 15,-4 0-9-15,7 0-14 16,-6 0-8-16,1 0-12 15,-3 0 0-15,-2 0-26 16,-5 0-55-16,2 0-36 16,-2 0-76-16,2-2-117 15</inkml:trace>
  <inkml:trace contextRef="#ctx0" brushRef="#br0" timeOffset="65724.75">5703 5863 423 0,'0'0'76'16,"0"0"30"-16,0 0-18 16,0 0 13-16,0 0-6 15,0 0-30-15,0 0-24 16,0-4-18-16,0 4-22 15,0 3 6-15,2 6 11 16,4 4 19-16,1 5 17 16,0 7-9-16,0 1-21 15,0 5 34-15,1 3-23 16,3 3-15-16,-4 1 5 16,3 1-12-16,-1 1-3 15,1-2 5-15,-3 1-2 0,3-2-3 16,0 0 3-16,-2-3-13 15,2 0 1-15,-2-4 0 16,0-1 0-16,-2-4 4 16,-2-2-4-16,0-3-1 15,-1-5 0-15,1-1 0 16,-3-5 1-16,-1-2 1 16,0-5-2-16,3 1 1 15,-3-3 8-15,0 0 6 16,0 0-4-16,0 0 4 15,0 0 14-15,3-7 16 16,-3-5-29-16,0-8-15 16,2-7-1-16,2-8 0 0,1-5-15 15,-3-8-8-15,3-4-2 16,-3-4-12-16,1-6-8 16,0-6 5-16,-2-1 10 15,-1-1 4-15,0 4 1 16,0 4 12-16,0 4 12 15,0 5-19-15,0 5 19 16,1 6-2-16,2 4 2 16,0 5-4-16,-1 5 5 15,0 6 1-15,0 5 7 16,-2 5 1-16,4 5-2 16,-4 2 5-16,1 4-11 15,-1 1 5-15,0 0-5 16,0 0-1-16,0 0 0 15,0 0-1-15,0 0 0 16,0 0 0-16,0 0-6 0,0 0 6 16,0 0 0-16,0 0 0 15,0 0 1-15,0 0-1 16,0 0 0-16,0 0 1 16,0 0 0-16,0 0 0 15,0 0 2-15,0 0-2 16,0 0 0-16,0 0-1 15,0 0-9-15,0 0-22 16,0 0-57-16,0 0-73 16,0 0-124-16,1 0-296 0</inkml:trace>
  <inkml:trace contextRef="#ctx0" brushRef="#br0" timeOffset="67392.64">6292 5981 32 0,'0'0'134'16,"0"0"-7"-16,0 0 46 15,0 0 5-15,0 0-12 16,0 0-18-16,0 0-12 15,5-35-39-15,-5 35-37 16,0 0-31-16,0 0-28 16,0 0-1-16,0 13-14 0,0 5 13 15,0 7 1 1,0 6 6-16,0 8 3 0,0 0-7 16,0 2 9-16,3 0-11 15,-1-5 1-15,1-3 1 16,0-4-1-16,0-4-1 15,-2-6 0-15,-1-2-10 16,6-5-6-16,-5-5-19 16,-1-1-24-16,0-4-25 15,0-2-32-15,0 0-21 16,0 0-20-16,0-7-47 16,0-4-276-16</inkml:trace>
  <inkml:trace contextRef="#ctx0" brushRef="#br0" timeOffset="67943.53">6150 6059 546 0,'0'0'83'15,"0"0"-11"-15,0 0-22 16,0 0 5-16,73-77-10 15,-40 63-19-15,3 3-6 16,2 1-2-16,1 5 16 16,0 2 4-16,-4 3-2 15,-7 0-16-15,-4 6-15 16,-7 8-5-16,-4 4-6 16,-8 2 6-16,-5 3-1 15,0 2 1-15,-2 0 0 0,-12 1-2 16,-7-1-8-1,-5-1-17-15,-4-3-2 16,-2-2 4-16,-1-1 5 0,5-5 0 16,3-2 4-1,4-3 6-15,8-5 1 0,6-1 9 16,4-2 0-16,3 0-1 16,0 0-38-16,12 0 20 15,6 0 6-15,7-3 13 16,5 3 13-16,-3 0 13 15,4 0 14-15,-3 10 11 16,-1 2 4-16,-4 3 11 16,-1 0-24-16,-4 0-17 15,-4-2-15-15,-5 0-8 16,-1-2-2-16,-4-4 1 0,-4 2-1 16,2-2 0-16,-2-1-20 15,0 1-25-15,0-3-45 16,0 0-37-16,0 0-48 15,-2-4-132-15</inkml:trace>
  <inkml:trace contextRef="#ctx0" brushRef="#br0" timeOffset="68486.25">6700 5779 606 0,'0'0'94'0,"0"0"-2"15,0 0-34-15,0 0-13 16,0 0 7-16,0 0-10 15,81-26-18-15,-62 26 8 16,-2 1-10-16,-3 11-11 0,-1 1-5 16,-7 6-6-16,-4 1-1 15,-2 3-5-15,0 2 6 16,-13 0-2-16,-7 0-10 16,3-2-14-16,-7-2-7 15,7-4 17-15,0-3 1 16,7-4 14-16,4-1-7 15,3-6 2-15,3 1-5 16,0-1-15-16,3-2 26 16,9 2 11-16,9-3 41 15,1 1 2-15,2-1-14 16,5 0-5-16,-2 0 11 16,2 0 11-16,-2 0-17 15,-4 0-19-15,-5 0-11 16,-5 0-10-16,-3 2 0 0,-6-2-6 15,-3 1-28-15,-1-1-27 16,0 1-31-16,0 2-60 16,0-2-93-16,-8 1-241 0</inkml:trace>
  <inkml:trace contextRef="#ctx0" brushRef="#br0" timeOffset="69987">7442 6297 624 0,'0'0'130'16,"0"0"-13"-16,0 0-4 15,0 0-26-15,0 0-57 16,0 0-14-16,0 0 11 16,69 0-2-16,-38-1-5 15,0 0-7-15,1-1-7 0,-1 2-6 16,0 0 0-1,-5 0-16-15,-4 0-18 0,-3 0-16 16,-5 0-37-16,-1 0-59 16,-5 0-47-16,-4 0-84 15,0 0-128-15</inkml:trace>
  <inkml:trace contextRef="#ctx0" brushRef="#br0" timeOffset="70289.52">7656 6129 633 0,'0'0'122'0,"0"0"-81"0,0 0 1 15,0 0 17-15,0 0-42 16,0 0 2-16,0 0 14 15,22 71 19-15,-11-46-17 16,0 1-16-16,-2-2-8 16,0 0-4-16,-1-2-6 15,0-5-1-15,-4 2-7 16,2-2-12-16,-1-3-47 16,-1 1-57-16,2-2-40 15,-2-5-108-15</inkml:trace>
  <inkml:trace contextRef="#ctx0" brushRef="#br0" timeOffset="70628.7">8073 6046 626 0,'0'0'95'0,"0"0"-59"16,0 0 19-16,0 0 61 15,0 0-34-15,0 0-31 16,92 85-8-16,-65-56 6 16,1 0-5-16,0-1-2 15,0 1-11-15,-2-6-16 0,-3 1-14 16,-2-3 0-1,-3-2-1-15,-3-2-11 0,-3-3-6 16,-5-3-27-16,-1-1-16 16,-1-4-23-16,-3-1-38 15,-2-5-50-15,0 0-71 16,0 0-35-16</inkml:trace>
  <inkml:trace contextRef="#ctx0" brushRef="#br0" timeOffset="70971.78">8493 5968 577 0,'0'0'93'16,"0"0"-7"-16,0 0 14 15,0 0-51-15,0 0-30 16,-56 71 20-16,30-31 11 16,0 3-5-16,-5 3-4 15,-1-3-15-15,0-3-12 16,3-5-1-16,2-4-11 16,4-5-1-16,5-5 2 15,3-3-2-15,6-4-1 16,2-3-12-16,4-5-12 0,1-1-31 15,2-3-55-15,0-2-58 16,0 0-68-16,9 0 25 16,-2-8-128-16</inkml:trace>
  <inkml:trace contextRef="#ctx0" brushRef="#br0" timeOffset="71438.89">8589 6231 601 0,'0'0'152'0,"0"0"-70"16,0 0-4-16,0 0 49 15,0 0-66-15,0 0-48 16,0 0-1-16,0 33 9 15,0-13 5-15,0 0-8 16,0 2-8-16,-1-2 3 16,-2 0-13-16,0-1 1 15,1-4 0-15,1-1 0 16,1-1-1-16,0-8 1 16,0 3-1-16,0-5 0 15,1 1 1-15,7-2 0 16,2-1 29-16,5-1-1 15,3 0-7-15,3 0-3 0,-1-3-5 16,1-3 5-16,-3 1-16 16,-3 1-2-16,-3 1 0 15,-5 1-1-15,0-1-7 16,-5 2-13-16,1-1-19 16,0 1-16-16,-1 0-19 15,3 0-25-15,2-5-39 16,0 1-67-16,-1 0-142 15</inkml:trace>
  <inkml:trace contextRef="#ctx0" brushRef="#br0" timeOffset="71691.64">8924 6248 234 0,'0'0'389'0,"0"0"-224"16,0 0-77-16,0 0 28 15,0 0-47-15,0 0-46 16,83-8 3-16,-54 8 0 16,2-2-14-16,-2 1-12 15,-5-1-1-15,-4 2-39 16,-5-3-51-16,-7-1-49 15,-3-2-60-15,-5 1-178 0</inkml:trace>
  <inkml:trace contextRef="#ctx0" brushRef="#br0" timeOffset="71996.57">9034 6054 431 0,'0'0'104'0,"0"0"-25"16,0 0 11-16,0 0 17 15,0 0 15-15,0 0-28 16,0 100-10-16,0-65-26 16,2-4-19-16,2-3-11 0,1-2-12 15,1-4-8-15,-4-4-7 16,3 0 0-16,-2-4-1 15,0-3-6-15,0 2-28 16,0-4-21-16,-2-2-54 16,-1 3-53-16,0-6-102 15,0-1-306-15</inkml:trace>
  <inkml:trace contextRef="#ctx0" brushRef="#br0" timeOffset="72497.95">9554 6033 485 0,'0'0'90'16,"0"0"38"-16,0 0 25 15,0 0-43-15,0 0-55 16,0 0-20-16,0 0-24 16,-68-53-10-16,50 53-1 0,1 0-1 15,0 13-6 1,-1 7 1-16,3 3 6 0,0 6 1 15,5-1 0 1,2 1 1-16,2-2 6 0,4-4 0 16,2-3-8-16,0-5 22 15,0-5-12-15,0-3-3 16,0-3 0-16,0-3 1 16,0-1 0-16,0 0 4 15,0 0-2-15,0 0 2 16,1 0-5-16,0 0-7 15,2 0-7-15,1-2-13 16,-1-4-25-16,2 0-42 0,-1-4-31 16,1 2-40-1,-3 3-67-15,3-2-101 0</inkml:trace>
  <inkml:trace contextRef="#ctx0" brushRef="#br0" timeOffset="73105.95">9245 6000 542 0,'0'0'179'15,"0"0"-41"-15,0 0 4 16,0 0-53-16,0 0-68 15,0 0-20-15,0 0 31 16,39 39 4-16,-19-15 3 16,3 1-8-16,-3 5-2 15,5 1 7-15,-2-2-1 16,2 0-12-16,0-1-12 16,-5-5-9-16,3 1-1 15,0-3 6-15,-5-3-7 16,-2 2-21-16,0-6-11 15,-7-1-28-15,-1-4-16 0,-3-1-22 16,-1-2-32-16,-3-1-18 16,-1-5-42-16,0 0-79 15</inkml:trace>
  <inkml:trace contextRef="#ctx0" brushRef="#br0" timeOffset="73514.72">9573 6000 497 0,'0'0'105'0,"0"0"35"0,0 0 29 16,0 0-47-16,0 0-67 15,0 0-22-15,0 0-9 16,-5-3-15-16,-2 12-9 16,-5 9 0-16,-5 7 24 15,-2 8 11-15,-4 3-16 16,1 2 4-16,-1-1-11 16,-2-2 5-16,3-3-4 15,1-1-6-15,2-6-5 16,4-3 6-16,2-3-7 0,2-4 0 15,5-2-1-15,0-2 1 16,3-5-1-16,1-1-10 16,-1 0-19-16,3-4-31 15,0-1-29-15,0 0-43 16,0 0-44-16,0 0-21 16,0-1-74-16</inkml:trace>
  <inkml:trace contextRef="#ctx0" brushRef="#br0" timeOffset="74030.63">9893 6242 456 0,'0'0'136'15,"0"0"41"-15,0 0-11 16,0 0-49-16,0 0-31 15,0 0-24-15,0 0-20 16,-50-26-29-16,30 26-13 0,0 0 0 16,-5 4 0-16,1 8-2 15,-1 4-4-15,5 3 5 16,2 2 0-16,5 0 0 16,7 0 0-16,4 1-9 15,2-2 9-15,2 0-9 16,13-2 10-16,4-1 10 15,4-5 1-15,5-2-5 16,1-2 9-16,-2-4-14 16,-1-2 6-16,-2-2-7 15,-5 0-14-15,-6 0-22 16,-4 0-18-16,-2 0-33 16,-2 0-73-16,-3-4-161 0</inkml:trace>
  <inkml:trace contextRef="#ctx0" brushRef="#br0" timeOffset="74531.8">9929 5701 487 0,'0'0'136'0,"0"0"-110"15,0 0 53-15,0 0 12 16,0 0-17-16,77 48-21 16,-52-19 4-16,2 7-14 15,2 4-1-15,0 4-1 16,-1 1-4-16,-1 3-8 16,-3 2-10-16,-4-1-5 15,-4 2 2-15,-3-1 2 0,-5-3-5 16,-5-3-12-16,-3-3 6 15,0-3-7-15,0-2 0 16,-10-1 0 0,-3-4 0-16,1-3 0 0,-4-4-10 15,1-3 1-15,0-4-20 16,0-2-29-16,-6-6-56 16,5-2-83-16,4-6-194 0</inkml:trace>
  <inkml:trace contextRef="#ctx0" brushRef="#br0" timeOffset="75549.67">7929 5816 150 0,'0'0'247'0,"0"0"-130"15,0 0-42-15,0 0 3 16,0 0-15-16,0 0-8 16,0 0-4-16,-19 72-5 15,12-47-6-15,0 0 4 16,3 3 0-16,-3 2-12 15,1 2-3-15,0 0 6 16,-1 4-13-16,2 0-5 16,3 4-1-16,2-2 0 15,0 0-3-15,0-2-7 16,0-3 4-16,10 0 1 0,0-2 2 16,3-2-1-16,0-1-5 15,3-3 0-15,0 0 2 16,2-4-7-16,-3-3 6 15,-1 0-2-15,-2-6-4 16,-1-1-1-16,-1-4-1 16,-5-3 1-16,-2-1-1 15,1-1-8-15,-4-1-3 16,1-1-11-16,-1 0-16 16,0 0-23-16,1 0-50 15,4 0-57-15,2 0-63 16,-2 0-109-16</inkml:trace>
  <inkml:trace contextRef="#ctx0" brushRef="#br0" timeOffset="77153.58">10149 5635 202 0,'0'0'326'0,"0"0"-179"15,0 0-11-15,0 0-19 16,0 0-27-16,0 0-37 16,0 0-27-16,7-24-13 15,0 20-12-15,3 1 0 16,4-2 6-16,0 4-7 16,3-1-1-16,2 2 1 15,0 0 1-15,-2 0 11 0,-1 0-11 16,-5 8 0-1,-5 4-1-15,-2 1-1 0,-4 5 1 16,0 1 1-16,-4 1-1 16,-8 1 1-16,-3-1-1 15,-1-1-1-15,-2-2-11 16,9-3 12-16,-1-3 0 16,4-3 0-16,4-5-1 15,2 0-6-15,0 0-3 16,2 0 10-16,12-1 23 15,5 0 29-15,5 2-13 16,2-4 3-16,3 0-14 16,0 0-14-16,1 2-12 15,-1-2-1-15,-4 0-1 16,-4 1-29-16,-1 1-49 0,-7-2-46 16,-1 0-87-1,-9 0-292-15</inkml:trace>
  <inkml:trace contextRef="#ctx0" brushRef="#br0" timeOffset="79243.25">6027 5459 140 0,'0'0'140'16,"0"0"-52"-16,0 0-17 15,0 0 12-15,0 0-15 16,0 0-26-16,0 0-16 15,38-3 9-15,-33 2 14 16,0 0-6-16,-3-1-8 16,1 2-19-16,-3 0-9 15,3 0-6-15,-1 0 0 16,0 0-1-16,-2 0 1 16,3 0 0-16,1 0 0 0,0 0 0 15,3 0 0-15,1 0 15 16,7 0 6-16,1 0 4 15,3-4 5-15,3 0-5 16,5 1 3-16,-1 0-10 16,4 0 3-16,-1 0-8 15,0 0-12-15,4 1-1 16,-3-1 0-16,7 0 1 16,4 2 0-16,-1-3 7 15,8 1-9-15,1 0 0 16,2-1 1-16,3 0 9 15,0 1 6-15,0 0-9 16,0 0-5-16,-6 1-1 16,-1 1 0-16,-4 1 0 15,-5 0-1-15,1 0 1 16,-4 0 0-16,1-1-1 0,2 1 0 16,1-1 1-16,2-1 0 15,1 1 7-15,1-2 7 16,0 1-2-16,-1 1-6 15,0-1-6-15,-1 0 0 16,0 0 0-16,0 0-1 16,-3 1 0-16,1 1 0 15,2-1 1-15,1 1 0 16,0 0-1-16,5-1 0 16,-2 1 1-16,4-2 1 15,0 2 8-15,2 0-9 0,-4 0 5 16,0 0-4-1,2 0-1-15,-1 0-1 0,3 0 1 16,-2 0 0 0,3 0 5-16,1 0 7 0,1 0-3 15,-3 0-4-15,-2-3 4 16,0 2-9-16,-3-1 0 16,-2 2-1-16,-1-1 0 15,0 1 0-15,-2-1-1 16,2 1 1-16,1 0 0 15,-1 0 0-15,2 0 0 16,-3 0 0-16,-1 0 0 16,0 0 0-16,0 0 0 15,0 0 0-15,1 0 0 16,3 0 1-16,2 0-1 0,1 0 1 16,4 0-1-16,0 0 1 15,2 0-1-15,-3 0 1 16,-2 0-1-16,0 0 0 15,-1 0 0-15,-4 0-1 16,2 1 1-16,-3 0-1 16,-1 1 0-16,1-1-1 15,-1 2-4-15,-1-1 6 16,0 0-2-16,-4-1 2 16,1 1 0-16,-4 0 0 15,-1 0 0-15,-1-1 0 16,-2 0 2-16,-2 0-1 0,0 1-1 15,-1-2 0 1,0 3 1-16,-1-3 0 16,-1 1 0-16,-1-1 1 0,-3 2 6 15,2-1-7-15,0-1 1 16,-2 1 4 0,-2 0-5-16,-1 1-1 0,-7-2 0 15,-3 0 0-15,-4 2 0 16,-2-2 16-16,-1 0 14 15,-1 0-7-15,0 0-5 16,0 0-16-16,0 0-2 16,0 0-24-16,-4 0-55 15,-6 0-83-15,0 0-210 0</inkml:trace>
  <inkml:trace contextRef="#ctx0" brushRef="#br0" timeOffset="81605.66">11407 6149 720 0,'0'0'176'0,"0"0"-85"16,0 0-10-16,0 0 16 15,0 0-56-15,0 0-20 16,62 0 10-16,-39-6-4 16,3 5-9-16,-4 0-17 15,1 1-1-15,-3 0-4 16,-1 0-41-16,-1 0-22 0,-6 0-34 15,2 0-62 1,-3 0-80-16,-5 1-159 0</inkml:trace>
  <inkml:trace contextRef="#ctx0" brushRef="#br0" timeOffset="81877.89">11459 6316 578 0,'0'0'123'0,"0"0"-60"0,0 0-25 15,0 0 54-15,0 0-9 16,0 0-33-16,0 0-11 15,71 1 6-15,-45-1-25 16,-1 0-20-16,-3 0-5 16,-3 0-37-16,5 0-61 15,-5 0-86-15,-5 0-119 0</inkml:trace>
  <inkml:trace contextRef="#ctx0" brushRef="#br0" timeOffset="83804.53">12278 5864 227 0,'0'0'626'15,"0"0"-558"-15,0 0-39 16,0 0 85-16,0 0-39 16,0 0-62-16,0-15-13 15,4 15-11-15,8 0 10 0,4 2 1 16,5-1 0 0,5 3 0-16,4-3 2 0,4-1-2 15,2 0 0-15,1 0-10 16,-2 0-29-16,-1-1-24 15,-7-6-31-15,-5-1-13 16,-6-3 4-16,-8 0 37 16,-7-1 0-16,-1-1 2 15,-4 1 14-15,-6 1 24 16,-3 3 11-16,0 2 15 16,1 3 30-16,1 3 15 15,0 0-6-15,2 12-15 0,1 10 2 16,1 6 29-16,3 5 14 15,-1 5 15-15,5 2-15 16,0 3-24-16,0-2 6 16,0-2-21-16,5-2-4 15,2-3-13-15,0-4-11 16,0-3-1-16,0-6-1 16,-4-4-18-16,0-4-28 15,-3 0-71-15,0-4-62 16,0-3-114-16</inkml:trace>
  <inkml:trace contextRef="#ctx0" brushRef="#br0" timeOffset="84000.93">12467 6172 758 0,'0'0'121'0,"0"0"-82"15,0 0-30-15,0 0 18 16,0 0-27-16,79-26-66 16,-47 20-70-16,-2-2-173 0</inkml:trace>
  <inkml:trace contextRef="#ctx0" brushRef="#br0" timeOffset="84566.19">12771 5896 757 0,'0'0'68'16,"0"0"-38"-16,0 0 22 15,0 0 30-15,23-75-50 16,-2 59-16-16,5 0 3 15,2 4 24-15,-2 1-5 16,-1 5-6-16,-1 1-11 16,-4 5 4-16,-1 0-15 15,-3 2-8-15,-1 11-2 0,-2 5 1 16,-4 4-1-16,-1 6 2 16,-4 5 4-16,-2 1-5 15,-2 4 1-15,0 1 8 16,-4 1-9-16,-7-2 6 15,-7-1-1-15,-2-3-6 16,-2-3 0-16,-3-5 0 16,-1-4-6-16,1-5 5 15,3-6 0-15,3-2-12 16,4-5 12-16,4-3-1 16,4-1 2-16,4 0 10 15,3-4 0-15,0-9-10 16,0-6 0-16,7-5-1 15,7 0-6-15,1 1 5 16,3 7 2-16,1 4-1 0,0 6 2 16,2 6 11-16,-3 0-11 15,1 2 0-15,1 9 0 16,1 3 0-16,-4 0 0 16,0 0-1-16,-2 2-1 15,-2-4-22-15,0 3-52 16,3 0-57-1,-5-2-70-15,2-3-120 0</inkml:trace>
  <inkml:trace contextRef="#ctx0" brushRef="#br0" timeOffset="84747.55">13237 6162 902 0,'0'0'114'15,"0"0"-50"-15,0 0 8 16,0 0-72-16,0 0-95 16,0 0-183-16,0 0-10 15</inkml:trace>
  <inkml:trace contextRef="#ctx0" brushRef="#br0" timeOffset="85323.73">13370 5782 814 0,'0'0'78'0,"0"0"-11"16,0 0 14-16,0 0-10 15,0 0-48-15,0 0-23 16,0 0 6-16,69-70-4 16,-46 68 0-16,3-1 7 15,-2 3 1-15,1 0-4 16,-4 5-6-16,0 6 0 0,-2 7 0 16,-4 2-1-16,-2 7 1 15,-3 3 1-15,-6 4-1 16,-4 1 0-16,0 0 0 15,-1 2-1-15,-12-3 0 16,-7 0-8-16,-4-4-4 16,-4 0-7-16,-2-4-7 15,-2-3-1-15,2-3-9 16,2-5 2-16,5-4 18 16,6-5 15-16,4-5 2 15,6-1 9-15,6 0 20 16,1-7 8-16,0-10-19 15,7-5-17-15,7-2 0 16,4 2 0-16,-1 4-1 16,3 6 7-16,-2 8 3 0,0 4 8 15,-3 0 5-15,-2 0-9 16,3 12 2-16,-4 1-7 16,1 3-8-16,0 1 5 15,2 0-6-15,1 1-6 16,-1-1-49-16,8 2-77 15,-6-7-138-15,-3-5-363 0</inkml:trace>
  <inkml:trace contextRef="#ctx0" brushRef="#br0" timeOffset="86156.58">13756 6149 165 0,'0'0'269'0,"0"0"-192"15,0 0 47-15,0 0 72 16,0 0-70-16,74 14-31 16,-48-14-30-16,-3 0-41 15,1-5-14-15,-7-8-9 16,-6-3-1-16,-4-6-1 15,-6-3-12-15,-1-5-10 16,-2-4-7-16,-13-2 14 16,-3 0 10-16,-2 0 6 15,0 0 9-15,0 3-1 0,3 2 13 16,3 6-11 0,5 1 16-16,5 6-7 0,3 2-17 15,1 6 13-15,4 3-15 16,9 0-1-16,7 3-2 15,2 3-3-15,5 1 5 16,0 0 1-16,2 0 0 16,2 5 1-16,-3 5-1 15,0 4 1-15,-4 3 0 16,-5 5-1-16,-3 0 0 16,-7 4-1-16,-6 1-1 0,-3 0-12 15,0 3 7 1,-3 1 6-16,-8-1-5 0,-1-1 6 15,1 0 0-15,1-3-1 16,4-2-1 0,1 1-5-16,4-4 6 0,1-3 0 15,0 0-8-15,4-2 9 16,6-2 0-16,2-1 0 16,4-3 12-16,2-2 9 15,4-1-5-15,3-3 9 16,1-1-9-16,4-2 6 15,-1-1-1-15,-3 0-3 16,-3 0 2-16,-3 0 10 16,-7 0-2-16,-5 0-9 15,-2-3-3-15,-2 2 8 0,-4-2 11 16,0 3-1 0,0-1-7-16,0 1-6 15,0 0-13-15,0 0-2 0,0 0-4 16,0 0 0-16,0 0 4 15,0 0-6 1,0 0-2-16,0 0-9 0,0 0-11 16,0 0-6-16,0 0-7 15,0 0-14-15,0 0-28 16,0 0-30-16,-11 0-52 16,-2 0-140-16,1 0-426 0</inkml:trace>
  <inkml:trace contextRef="#ctx0" brushRef="#br0" timeOffset="95773.93">2867 7459 385 0,'0'0'214'0,"0"0"-58"15,0 0-28-15,0 0-47 16,0 0-39-16,0 0 3 15,-1 2 1-15,1-2-11 16,0 2 0-16,0-2-2 16,0 1 3-16,3-1 2 15,4 0-5-15,9 0 2 16,2 0-15-16,5 0-2 16,4 0-8-16,5 0-9 0,2-4 5 15,2 1-6-15,2 0 0 16,-3-1 2-16,-1 0-2 15,-4 1-2-15,-5 1-5 16,-6-1-14-16,-7 1-13 16,-2 1-8-1,-5-1-16-15,-3 2-15 0,-2 0-29 16,0 0-50-16,0 0-60 16,0 0-25-16,0 0-43 0</inkml:trace>
  <inkml:trace contextRef="#ctx0" brushRef="#br0" timeOffset="96158.4">3132 7469 530 0,'0'0'118'0,"0"0"32"16,0 0-16-16,0 0-67 16,0 0-58-16,0 0-9 15,0 0 17-15,0 44 18 16,1-24 11-16,1 6 3 16,0 1-8-16,2 1-14 15,-2 0-8-15,0 1-3 0,2-1-5 16,-3 0-3-16,1-3-7 15,4-2 0-15,-4-2-1 16,1-4 1 0,2-3-1-16,-4-2 0 0,0-5-18 15,3-1-24-15,-2-3-32 16,-1 0-51-16,0-3-62 16,2 0-103-16,-3 0-244 15</inkml:trace>
  <inkml:trace contextRef="#ctx0" brushRef="#br0" timeOffset="96510.67">2945 7900 635 0,'0'0'81'16,"0"0"56"-16,0 0-15 15,0 0-64-15,0 0-38 0,0 0 4 16,0 0 11 0,51 0-15-16,-28-3-2 0,5-1-4 15,1 2-4-15,3-3-4 16,-3 2-6-16,3 1 1 15,-2 1-1-15,-4-2-11 16,-1 1-20-16,-5 1-27 16,-3-1-30-16,-3 0-56 15,-4 0-44-15,-8-1-98 16</inkml:trace>
  <inkml:trace contextRef="#ctx0" brushRef="#br0" timeOffset="97064.58">3352 7683 309 0,'0'0'84'16,"0"0"77"-16,0 0 9 15,0 0-53-15,0 0-75 16,0 0-32-16,0 0-10 16,-2 17 2-16,2 2 17 15,0 3 5-15,0 4 4 16,0-3-10-16,0 0-2 0,0 0-10 15,0-2 1-15,2-3-7 16,4-4 1-16,-3-1-1 16,2-3 0-16,-3-5 0 15,0-2-1-15,0-1-9 16,-1-2 4-16,-1 0 6 16,0 0 0-16,0-2 1 15,0-9-1-15,0-5-1 16,0 0-12-16,0-6 0 15,0 1 12-15,-4-2-8 16,-1 1 9-16,1 2 0 16,2 2 1-16,-2 4 13 15,4 1 5-15,0 2-9 16,0 2-8-16,4 2-2 16,2 0 0-16,3 3-1 0,1 0-8 15,0 3-18-15,2 1-47 16,1 0-74-16,-3 0-78 15,1 2-72-15</inkml:trace>
  <inkml:trace contextRef="#ctx0" brushRef="#br0" timeOffset="97788.04">3513 7683 380 0,'0'0'144'0,"0"0"-67"0,0 0-5 16,0 0-29-16,0 0-34 16,0 0-3-16,0 0 14 15,7 55 10-15,-6-31-7 16,1 0-5-16,1-3-8 16,0-1-4-16,2-3-4 15,-2-4 6-15,-2-4-8 16,3-3 0-16,-2-1-1 15,0-5 0-15,-2 0 1 16,4 0 0-16,-4 0 24 16,4-9 5-16,3-6-20 15,0-5-2-15,2-5-6 16,-1-1 1-16,2-1-1 0,1 0-1 16,-4 2-1-1,0 5 1-15,-3 5 0 0,-2 5 0 16,0 4 1-16,0 5 8 15,-1 1-9-15,1 0-9 16,-1 11 9-16,1 6 0 16,4 4 9-16,-1 3 17 15,1 0-8-15,2 0-2 16,2-1-3-16,1-4-7 16,-2-2-3-16,1-4-2 15,-1-4 1-15,-4-5 4 16,0-1-6-16,-1-3 9 15,0 0 10-15,3-2 8 0,0-10-4 16,2-5-14-16,0-4-9 16,0-2 0-16,-2-2-6 15,4-3-13-15,-3 4-6 16,-2-1 2-16,-3 7 9 16,1 4 13-16,-3 5 1 15,-1 5 12-15,0 4-5 16,0 0-7-16,0 1-6 15,1 12 6-15,-1 6 1 16,2 3 12-16,2 2-1 16,0 1-2-16,2 1-3 15,1-3-4-15,-3 0-2 16,3-3-1-16,0-2 0 16,-2-4-36-16,2 2-43 0,-3-5-70 15,1-4-143-15</inkml:trace>
  <inkml:trace contextRef="#ctx0" brushRef="#br0" timeOffset="98319.51">4120 7676 639 0,'0'0'64'0,"0"0"34"16,0 0 28-16,0 0-60 16,0 0-46-16,0 0-14 15,0 0-4-15,-50-37-2 16,33 37-14-16,-1 0-27 16,2 0 1-16,-1 2-1 15,4 4-6-15,5 2-18 16,1 2-3-16,7-1-2 15,0 2 13-15,0-2 0 16,0 1 26-16,11 0 19 16,0-3 12-16,5 0 2 15,0 0 12-15,1 0 22 0,4 1-1 16,-2 0 7 0,-1 2-3-16,-1 1-6 15,-2 1 6-15,-3 4-16 16,-3 0-13-16,-4 0 7 0,0-1 3 15,-5-1-1 1,0 0 7-16,0 0 12 16,-13-3-4-16,-3-1 3 0,-2-2-6 15,-5 0-6-15,-2-5-19 16,2-3-5-16,1 0 8 16,0 0-8-16,4 0 7 15,0-7-8-15,6-3-9 16,3-4-34-16,8-10-60 15,1 3-99-15,0 0-193 0</inkml:trace>
  <inkml:trace contextRef="#ctx0" brushRef="#br0" timeOffset="98735.69">4424 7622 636 0,'0'0'120'0,"0"0"7"15,0 0 4-15,0 0-37 16,0 0-66-16,0 0-11 16,0 0 15-16,81-3-15 15,-52 1-2-15,-3-1-14 16,1 0 1-16,-3 2-2 15,-4-1-2-15,-1 2-34 16,-7 0-39-16,-5 0-45 16,-4 0-33-16,-3 0-78 0,0 0-131 15</inkml:trace>
  <inkml:trace contextRef="#ctx0" brushRef="#br0" timeOffset="98980.7">4472 7771 535 0,'0'0'79'0,"0"0"18"16,0 0 66-16,0 0-37 15,0 0-55-15,0 0-28 0,82-4-18 16,-56-1-18-16,0 1-7 15,-5 3-49-15,-1-2-99 16,-5 3-146 0,-5-3-321-16</inkml:trace>
  <inkml:trace contextRef="#ctx0" brushRef="#br0" timeOffset="101684.59">5034 7697 677 0,'0'0'130'15,"0"0"12"-15,0 0 8 16,0 0-53-16,0 0-74 15,0 0-10-15,14 0 8 0,-3 0 0 16,5 0 7-16,3 0-9 16,7 0 2-16,7 0-2 15,8 0-1-15,18 0 6 16,18 0 5-16,20 0 3 16,5 0 5-16,5 0-10 15,-9-3-11-15,-11 3 9 16,-15 0-9-16,-15 0-9 15,-19 0-5-15,-7 0-2 16,2 0 1-16,0 0-1 16,-5 0-1-16,-5 0-12 15,-7 0-8-15,-5 0-6 16,-5 0-7-16,1 0-5 16,-6 0-6-16,4 0-23 15,-2 0-29-15,0 0-29 16,4 0-62-16,-2-2-98 0,-2-4-340 15</inkml:trace>
  <inkml:trace contextRef="#ctx0" brushRef="#br0" timeOffset="102470.21">5123 6957 423 0,'0'0'78'15,"0"0"40"-15,0 0 21 16,0 0-27-16,0 0-61 15,0 0-37-15,0 0 2 16,18 2 22-16,-7 18 15 16,-2 7-9-16,2 8 12 15,2 7-10-15,-1 10-7 16,1 1-5-16,3 3-15 16,0-1-8-16,-3-5-2 15,3-5-8-15,0-6 0 16,-1-5 1-16,-3-4-1 0,0-6 0 15,-5-5 0-15,1-4-1 16,-2-5 0 0,-2-5-1-16,-2-3-5 0,0-2-5 15,-1 0 11-15,2 0 0 16,1-3 12-16,2-11-12 16,2-5 0-16,1-6 0 15,-1-3-15-15,2-5 1 16,-2-1 13-16,2-4 0 15,-2-1 0-15,1-2-1 16,-1 1 2-16,0-3 2 16,0 3-2-16,-1 2 1 15,1 4 5-15,-2 3 4 16,-2 8-9-16,0 1 6 16,0 6 3-16,0 4-3 0,-2 4-7 15,2 2 0 1,-1 0-2-16,-1 4-10 15,1 0-24-15,1 2-32 16,-1 0-53-16,3 0-56 0,0 9-48 16,-2 0-78-16</inkml:trace>
  <inkml:trace contextRef="#ctx0" brushRef="#br0" timeOffset="103012.52">5614 7387 313 0,'0'0'159'15,"0"0"-15"-15,0 0-14 16,0 0-71-16,0 0-52 16,0 0-7-16,0 0 0 15,0 40 8-15,0-20 3 16,0 3 7-16,0 1 0 0,3 0 8 16,-3-3-14-1,2-1-5-15,1-3-6 0,0-3 6 16,-1-5-6-16,0-1-1 15,-2-4 1-15,1-2 5 16,-1-2-3-16,1 0 17 16,1-6 13-16,1-9-22 15,0-5-9-15,2-4-1 16,-2-4 5-16,2-2-6 16,0 0 1-16,-2 2-1 15,1 3 0-15,0 3 1 16,-1 5 8-16,3 4-1 15,-2 2 7-15,0 2-14 0,4 3 0 16,-2 2-1 0,0 3-16-16,0 1-32 0,1 0-31 15,0 0-34 1,0 8-44-16,-2 0-90 0</inkml:trace>
  <inkml:trace contextRef="#ctx0" brushRef="#br0" timeOffset="103789.71">5810 7350 324 0,'0'0'89'15,"0"0"-63"-15,0 0 0 0,0 0 22 16,0 0 8-16,0 0-5 15,0 0-18-15,15 86-9 16,-13-66-11-16,2-2-7 16,0-1 3-16,-2-1-9 15,0-5 7-15,3 0-7 16,0-2 1-16,0-4-2 16,-1 0 1-16,0-4-1 15,3-1 1-15,0 0 0 16,0-2 2-16,3-12 5 15,-1-2-7-15,0-4 0 16,1-3 1-16,0-1-2 16,-2-1 1-16,-3 3-1 15,2 0 0-15,-6 4 1 0,-1 5 0 16,0 3 6-16,0 6 8 16,0 4 8-16,0 0-22 15,0 0-7-15,0 13 7 16,0 5 0-16,0 5 6 15,0 2 1-15,5 2 3 16,0 0 5-16,4-2-8 16,3-2-6-16,-1-2 9 15,3-4-9-15,-2-5-1 16,2-2 2-16,-2-2 6 16,0-7 4-16,-3-1 1 0,-1 0 4 15,0-7 3 1,-2-7-8-16,-1-4 7 0,2-4-5 15,-3-2-14-15,-1 0 0 16,-1-3-6-16,-2 2-1 16,0 3-2-16,0 3 7 15,0 3 2-15,-4 5 0 16,1 4 2-16,2 4 11 16,0 2 6-16,1 1-19 15,0 0-6-15,0 9-2 16,0 4 8-16,0 6 14 15,0 2-1-15,0 1 4 16,1-2 5-16,3 0-12 16,1-2-9-16,0-2 1 15,-2-3-2-15,1-1-7 16,1-1-35-16,-3-1-44 16,4 0-42-16,0-3-120 15,-1-2-143-15</inkml:trace>
  <inkml:trace contextRef="#ctx0" brushRef="#br0" timeOffset="104269.54">6360 7402 355 0,'0'0'175'0,"0"0"-113"16,0 0 37-16,0 0 27 15,0 0-73-15,0 0-9 16,0 0-11-16,-8-53-22 16,-5 53-11-16,-3 0-11 15,-2 0-12-15,0 0 0 16,0 7 8-16,2 1-8 16,3 3-7-16,3-1-1 15,7 2-10-15,2-1 4 16,1-1 1-16,3-1 12 15,13 0 23-15,3-2 1 16,4 0 19-16,2 0 4 16,2-1 15-16,-2 0-9 15,-2-1 20-15,0 2 3 16,-7 1-16-16,-5 2-3 16,-3-1-16-16,-5 4-1 15,-3-1-3-15,0 3 6 0,0 0 6 16,-10-1 12-1,-5 1-6-15,-3-3-13 16,-2-2 0-16,-5-2-10 0,-4-5-7 16,1 0-1-16,0-3-17 15,3 0-31-15,1 0-33 16,-2-6-78-16,5-3-90 16,5-5-285-16</inkml:trace>
  <inkml:trace contextRef="#ctx0" brushRef="#br0" timeOffset="105286.9">5325 8006 358 0,'0'0'208'0,"0"0"-58"15,0 0 22-15,0 0-14 16,0 0-72-16,0 0-48 0,0 0 5 16,44-7 10-16,-20 2-24 15,2 0 4-15,3 2-16 16,1 1-11-16,-2 0-4 16,1 2-2-16,-3 0 0 15,-1 0 0-15,-1 0-1 16,-5 0 0-16,-4 2-5 15,-2 0-1-15,-6-2 6 16,-2 0-5-16,-4 0 6 16,0 0-1-16,-1 0 2 15,0 0-1-15,0 0 0 16,0 0-1-16,0 0 1 16,0 0-7-16,0 2 5 15,0-2 2-15,0 1 0 16,0 2 0-16,-5 2 7 0,-4 3 1 15,-4 2-1 1,0 2-1-16,-1 4-5 0,-1 4 9 16,-3 1 0-16,-3 3 2 15,3 3-2-15,-1-1 0 16,-1 2 1-16,2 0-2 16,3-1-2-16,1-4-5 15,1-1-2-15,4-3 8 16,2-2-8-16,3-6 0 15,0-1 0-15,3-4 0 16,1-3-1-16,0-2-5 16,0 1 5-16,0-2 1 15,0 0 6-15,6 0 2 16,8 0 13-16,7 0 6 0,9-3 2 16,7-6-7-16,10-2-3 15,7 0 13-15,4-2-1 16,7 2-1-16,-1 0-1 15,-4 4-7-15,-2 0-16 16,-9 1-5-16,-13 2 0 16,-8 1-2-16,-11 1-7 15,-7 2-24-15,-8 0-19 16,-2-2 0-16,0 2-20 16,0 0-38-16,6 0-74 15,-3 0-95-15,1 0-51 0</inkml:trace>
  <inkml:trace contextRef="#ctx0" brushRef="#br0" timeOffset="105893.79">6873 7685 517 0,'0'0'157'0,"0"0"12"16,0 0-24-16,0 0-50 15,0 0-63-15,0 0-15 16,0 0 2-16,93 0-6 15,-63 0-12-15,2 0 7 16,-2 0-7-16,-4 0-1 16,-4 0-1-16,-5 0-32 15,-3 3-40-15,-7-1-52 0,-5 1-66 16,-2-2-44 0,0 1-90-16</inkml:trace>
  <inkml:trace contextRef="#ctx0" brushRef="#br0" timeOffset="106161.11">6892 7861 423 0,'0'0'114'16,"0"0"-28"-16,0 0 72 0,0 0 8 15,0 0-59-15,0 0-25 16,0 0-21-16,95 0-20 16,-68 0-20-16,-1 0-13 15,-4 0-8-15,-4 0 0 16,-4 2-25-16,-5-1-47 16,-2 0-60-16,-1 0-115 15,-3-1-161-15</inkml:trace>
  <inkml:trace contextRef="#ctx0" brushRef="#br0" timeOffset="108383.13">7845 7868 436 0,'0'0'108'0,"0"0"25"15,0 0 23-15,0 0-68 16,0 0-35-16,0 0 7 16,52-82 3-16,-42 60-19 15,1-4-7-15,-3 1 1 16,-2-2-11-16,0-1-18 16,-1 3 0-16,-4 2-8 15,0 3-1-15,-1 2 1 16,0 6 0-16,0 4 0 15,0 3-1-15,0 1 0 0,0 4-1 16,0 0-8 0,0 0-5-16,0 0-9 0,0 10 8 15,0 7 14-15,3 6-1 16,2 3 2-16,-3 6 1 16,4 0 0-16,0 0 1 15,-2 0 8-15,1-2-9 16,0-4 0-16,-2-3 5 15,2-5-5-15,0-2-1 16,-3-4 1-16,0-3-1 16,-1-4-8-16,2 0-29 15,-2-3-49-15,7-2-54 16,-1 0-68-16,0 0-102 0</inkml:trace>
  <inkml:trace contextRef="#ctx0" brushRef="#br0" timeOffset="108564.68">8118 7803 525 0,'0'0'166'0,"0"0"-47"16,0 0 18-16,0 0-36 15,0 0-84-15,0 0-17 16,0 0-105-16,14-4-120 0,-8 2-152 15</inkml:trace>
  <inkml:trace contextRef="#ctx0" brushRef="#br0" timeOffset="109105.27">8295 7569 595 0,'0'0'75'0,"0"0"-18"0,0 0 39 16,0 0 0 0,0 0-55-16,46-73-22 0,-23 61 8 15,7 2 19-15,0 2 1 16,3 3-1-16,-3 3-23 15,0 2 5-15,-6 0-20 16,-4 8-7-16,-4 9-1 16,-6 5 0-16,-4 4-1 15,-5 2 1-15,-1 5 0 16,-7-1-1-16,-12 1 0 16,-4-1-11-16,-8-1-1 15,-1-1-13-15,-1-3 0 16,3-6 7-16,5-6-4 15,7-3 22-15,5-7 0 16,7-2 1-16,3-3-1 0,3 0 0 16,0 0 0-1,9-1 0-15,10-7-6 0,2 0 7 16,3 1 0-16,0 4 12 16,0 3 5-16,-1 0 12 15,0 0-4-15,2 0-5 16,-3 0-19-16,-3 1-1 15,-1 2-6-15,-2 0-37 16,-2-1-47-16,3-2-92 16,-5 0-110-16</inkml:trace>
  <inkml:trace contextRef="#ctx0" brushRef="#br0" timeOffset="109559.96">8831 7508 578 0,'0'0'87'0,"0"0"34"16,0 0 39-16,0 0-25 16,0 0-87-16,0 0-30 15,0 0-18-15,-38-31 0 16,30 31-14-16,1 6-2 15,0 7-4-15,0 1 8 16,5 3-1-16,2-1-3 16,0 4 5-16,7-3 1 15,9 0 2-15,4 0 8 16,3-3 0-16,5 0 1 0,2-2 9 16,-1 0-9-16,0-2 28 15,-3 2 10-15,-3-1-8 16,-6-2-17-16,-7 3-5 15,-2-2 0-15,-8 0-7 16,0 1 6-16,0 0 6 16,-5 2 8-16,-7-2-6 15,-6 0-3-15,-4 0-7 16,0 0-6-16,1-3-22 16,-4 1-25-16,2-4-14 15,2 1-29-15,0-3-44 16,1-3-42-16,3 0-61 15,3 0-168-15</inkml:trace>
  <inkml:trace contextRef="#ctx0" brushRef="#br0" timeOffset="109819.39">8773 7538 487 0,'0'0'202'0,"0"0"-101"16,0 0 29-16,0 0-8 15,0 0-73-15,71-32-14 16,-38 26-1-16,3 0-2 0,0 2-16 16,-3 0-16-16,-4 2-11 15,-4 1-34-15,-5-1-53 16,1-2-81-16,-5 0-71 15,-5-2-283-15</inkml:trace>
  <inkml:trace contextRef="#ctx0" brushRef="#br0" timeOffset="110517.42">9319 7450 339 0,'0'0'167'0,"0"0"-112"15,0 0 3-15,0 0 56 16,0 0-12-16,-30 79-31 15,17-45 7-15,-2 0-32 16,-1 2-18-16,1-3-1 16,5-2-5-16,0-4-8 15,3-3-4-15,2-4-10 16,2-5 0-16,0-4 0 16,3-5 0-16,0-3-2 0,0-3-14 15,0 0 11-15,0 0 5 16,0-12 13-16,6-4-13 15,2-7-1-15,3-5 0 16,0-3-12-16,0-4-1 16,0-1 2-16,-2 0 2 15,-2-1 3-15,0 5 7 16,-2 4 0-16,0 5 10 16,-2 4 9-16,0 5 3 15,2 5 4-15,-3 1-12 16,1 5 5-16,2 3-11 0,2 0-8 15,3 2 0-15,4 13 0 16,-2 5 1-16,6 7 14 16,-3 2 3-16,3 4 0 15,-2 3 1-15,2 0 1 16,1 0 2-16,-2 0-11 16,1-4 1-16,-2-2-1 15,-2-3-9-15,-1-4-2 16,-3-4 1-16,-2-4-1 15,-1-5 0-15,-4-3-1 16,1-4-26-16,-3 0-14 16,-1-3-14-16,1 0-7 15,-1 0-10-15,0 0-24 16,0-8-58-16,0 0-191 16</inkml:trace>
  <inkml:trace contextRef="#ctx0" brushRef="#br0" timeOffset="110768.78">9217 7685 578 0,'0'0'90'0,"0"0"44"16,0 0-7-16,0 0-45 15,0 0-45-15,69-16-10 0,-37 15 6 16,1-1-8-16,1 1-8 16,-1 1-4-16,-4 0-13 15,0 0-23-15,1 0-77 16,-7 0-102-16,-7 3-134 0</inkml:trace>
  <inkml:trace contextRef="#ctx0" brushRef="#br0" timeOffset="129435.55">932 9056 52 0,'0'0'38'15,"0"0"-21"-15,0 0-16 0,0 0 1 16,0 0-1-16,0 0 9 15,-4 12 5-15,4-10 8 16,0 3 6-16,-1-1-8 16,1 2-12-16,-1-1-7 15,1 1-1-15,0 0-1 16,0-2 1-16,0 1-1 16,0-1 0-16,0 0 0 15,0-1 2-15,0 2-1 16,0 1-1-16,0-3-28 15,0 3-87-15</inkml:trace>
  <inkml:trace contextRef="#ctx0" brushRef="#br0" timeOffset="130259.57">804 9339 662 0,'0'0'155'0,"0"0"2"16,0 0-64-16,0 0 8 0,0 0-17 16,0 0-42-16,0 0-7 15,54-78-5-15,-34 48-5 16,1-2-6-16,-1-2-18 16,1-3 0-16,-1 1 0 15,-3 0-1-15,4-3 0 16,-6 1-10-16,1 2-9 15,-2 4 0-15,-8 4 4 16,-1 6 4-16,-2 5-1 16,-3 2 4-16,0 3 7 15,0 2-13-15,0 1 6 0,0 2 6 16,-3 3-12-16,0 0 4 16,1 4 0-16,-4 0 5 15,3 0 4-15,-3 0 1 16,-4 6-11-16,-4 10-5 15,2 7 3-15,-3 5 13 16,0 4 0-16,1 5 0 16,0 1 9-16,2 0-9 15,5 1 6-15,3-1-6 16,0-2 1-16,4-3-2 16,0-2 1-16,0-5-1 15,8-2 1-15,3-4-13 16,3-5 0-16,0-4 13 15,1-4 6-15,3-4 9 16,-1-3-8-16,-1 0 0 0,1 0 6 16,-3-8-1-16,0-4-2 15,-1-8 3-15,-2 1-3 16,3-5-1 0,-6 1-3-16,-4-1-5 0,-1-2 12 15,-3 2-11-15,0 1 9 16,-6 3 2-16,-7 4 0 15,-2 2-8-15,0 5-5 16,-3 4-11-16,-1 5 10 16,-1 0-16-16,3 2-32 15,0 15-38-15,1 3-58 16,2 7-55-16,7-3-121 16</inkml:trace>
  <inkml:trace contextRef="#ctx0" brushRef="#br0" timeOffset="130677.8">1179 8571 575 0,'0'0'151'0,"0"0"-135"16,0 0 15-16,0 0 51 16,0 0 49-16,76 59-31 15,-44-28-17-15,1 5-17 16,-2 5-17-16,-3 3-18 15,-5 5-11-15,-7 1-4 16,-6 4-14-16,-7 0 8 16,-3-1-9-16,-4-1 0 15,-11-2 0-15,-3-4-1 16,0-5 0-16,-2-4-1 16,2-6-34-16,3-5-26 15,-3-5-69-15,7-6-159 0,-1-7-456 16</inkml:trace>
  <inkml:trace contextRef="#ctx0" brushRef="#br0" timeOffset="134555.59">2125 8840 599 0,'0'0'145'0,"0"0"-92"16,0 0 70-16,0 0 4 15,0 0-73-15,0 0-30 16,3 0 5-16,1 0 3 15,-2 2 1-15,3 5 15 16,0 5 22-16,5 7-12 16,-3 5 10-16,1 8-13 15,0 6-1-15,0 6-25 16,-2 5-4-16,-2 2-15 16,2 3-3-16,-5-1-5 15,4-2-1-15,-3-2-1 16,0-5 0-16,3-7 1 15,-5-4-2-15,2-8 1 16,1-5-11-16,0-7 0 0,-3-4-13 16,2-7-2-16,0-2 4 15,-1 0 2-15,0 0 19 16,4-6-7-16,2-12 8 16,3-11 0-16,7-14-11 15,1-10-6-15,3-3-14 16,-3-6 8-16,1 3 13 15,0 2 8-15,-4 2-3 16,0 3 5-16,-1 4 1 16,-4 6 6-16,0 5-7 15,0 6-1-15,-4 6-1 16,1 4-6-16,-1 7-4 16,0 3 2-16,-1 3-34 15,1 1-51-15,4 4-51 0,-1 2-91 16,-1 1-136-16</inkml:trace>
  <inkml:trace contextRef="#ctx0" brushRef="#br0" timeOffset="136507.31">2505 9357 415 0,'0'0'112'15,"0"0"-79"-15,0 0 63 16,0 0 5-16,-3 77-49 16,3-45-6-16,0-1-6 15,0 0-1-15,0-2-13 16,0-2-14-16,0-1-11 16,0-4 6-16,0-4-6 15,2-1-2-15,-1-6 1 16,-1-6 0-16,3 1 0 15,-3-5 0-15,0-1 3 0,0 0 4 16,0 0 13 0,0-3 2-16,0-12-14 0,0-3-8 15,0-5-2-15,0-5 1 16,0-2-1-16,0 0 2 16,0 2 2-16,0 2-1 15,0 3 15-15,2 2-6 16,9 5-10-16,2 1 0 15,2 4 0-15,3 0 0 0,-1 2 1 16,0 1-1-16,1 2 0 16,-2 1-1-16,-2 0-29 15,3 3-59-15,-6 1-114 16,-2-1-211-16</inkml:trace>
  <inkml:trace contextRef="#ctx0" brushRef="#br0" timeOffset="137948.6">2809 8652 538 0,'0'0'77'16,"0"0"-22"-16,0 0 76 15,0 0-43-15,0 0-32 16,77 42 9-16,-53-20 11 16,-1 5-23-16,-1 4-22 15,-1 6-11-15,-4 3-10 16,1 7-3-16,-4 2-7 15,-6 5 0-15,-1 1 1 0,-4 2-1 16,-3 1 0-16,0-1 0 16,0-2 0-16,-10-2 1 15,2-7 0-15,-4-3-1 16,3-8-1-16,1-4 0 16,0-5-13-16,2-4-17 15,0-4-21-15,1-3-26 16,0-1-48-16,-1-3-54 15,4-2-102-15</inkml:trace>
  <inkml:trace contextRef="#ctx0" brushRef="#br0" timeOffset="139559.72">2126 8714 514 0,'0'0'96'0,"0"0"-9"16,0 0 85-16,0 0-35 0,0 0-63 16,0 0-18-16,0 0-14 15,-23-6-29-15,7 26-7 16,-6 8 4-16,-1 10 32 15,-6 10-11-15,1 8 11 16,5 7 8-16,2 0-37 16,4 1 12-1,2-3-25-15,8-2-5 0,5 0 5 16,2-5-6-16,0-1-23 16,0-4-7-16,3-3-12 15,5-1-23-15,5-5-10 16,5 10-48-16,-1-12-60 15,0-9-103-15</inkml:trace>
  <inkml:trace contextRef="#ctx0" brushRef="#br0" timeOffset="140193.69">3045 9478 451 0,'0'0'128'0,"0"0"-106"15,0 0 57-15,0 0 44 16,0 79-51-16,0-50-39 16,0 2-15-16,0 1 3 15,0-2-20-15,0-3 8 16,0-5-8-16,0-3-1 16,0-6 1-16,0-4 0 15,0-5 0-15,0-2 0 16,0-2 11-16,0 0 11 15,0-6 30-15,2-10-5 16,2-4-42-16,-1-10-6 16,3-3 0-16,1-4 0 15,2 1-1-15,1 2 1 16,0 2-3-16,3 7 2 0,-3 0 1 16,3 7-1-16,-2 2-5 15,1 5-6-15,1 4-28 16,2 1-45-16,-2 3-84 15,0 3-123-15</inkml:trace>
  <inkml:trace contextRef="#ctx0" brushRef="#br0" timeOffset="140951.53">3331 9428 643 0,'0'0'86'0,"0"0"-63"16,0 0 47-16,0 0-2 16,0 81-45-16,0-53-15 15,0 2 4-15,0-3-3 16,0-4-7-16,0-3-1 15,0-4 0-15,0-2 1 16,0-9-1-16,0 2-1 16,0-6-1-16,0-1-6 15,0 0 7-15,0 0 1 16,5-1 42-16,3-11 9 0,2-8-25 16,6-5-14-1,-1-5-12-15,1-4 0 0,-3 1-1 16,0 0-8-1,-4 5 6-15,-1 6-6 0,-2 5 8 16,-4 10 3-16,-2 2 6 16,0 5-1-16,0 0-8 15,0 5-27-15,0 11 12 16,0 8 15-16,0 6 1 16,0 2 6-16,3 0-4 15,2-3 3-15,-1-5-6 16,7-2-1-16,-3-5 1 0,0-2-7 15,0-5 7-15,-2-3-1 16,-1-4-11 0,3-3 12-16,-3 0 2 15,1-1 26-15,1-13-1 0,1-3-15 16,1-8-3-16,-1-3-9 16,0-3-5-16,0-1-2 15,-2 1-3-15,-4 3-10 16,0 7 20-16,-2 6 1 15,0 7 19-15,0 3 7 16,0 5-6-16,0 0-21 16,0 0-2-16,0 15-14 15,0 7 16-15,0 4 5 16,0 7 8-16,0 0-12 16,4-1 0-16,-1-2 1 0,3-2-2 15,-3-3-9-15,2-3-14 16,-2-3-45-16,3-1-45 15,-3-5-96-15,1-6-195 0</inkml:trace>
  <inkml:trace contextRef="#ctx0" brushRef="#br0" timeOffset="141461.47">3879 9475 707 0,'0'0'153'15,"0"0"-69"-15,0 0 43 0,0 0-8 16,0 0-80-16,0 0-39 16,0 0 0-16,-33-63-35 15,20 59-14-15,-4 2-16 16,1 2-23-16,-1 0 4 15,3 0-13-15,5 3-17 16,2 7 4-16,5 0-1 16,2 1 0-16,0 2-7 15,3 0 50-15,12-1 67 16,2 2 1-16,5 0 34 16,-2 0 17-16,3 1 19 15,0 0 10-15,-3-1 15 16,-2 3 2-16,0-4 15 15,-5 1-18-15,-5-3-36 16,-6 1-21-16,-2-3 1 0,0 1 11 16,-7 0 12-16,-9 0 0 15,-4-2-24-15,-3-3-17 16,0-2-9-16,1-2-3 16,-2-1 2-16,3 0 9 15,3 0 3-15,2-9-8 16,4-2-14-16,3-5-42 15,2-7-59-15,7 1-94 0,0 4-136 16</inkml:trace>
  <inkml:trace contextRef="#ctx0" brushRef="#br0" timeOffset="142450.09">4496 9186 725 0,'0'0'115'0,"0"0"37"0,0 0-78 16,0 0 13-16,0 0-44 15,0 0-40-15,0 0-2 16,21 3 0-16,-4-3 9 16,1 0-8-16,3 0-2 15,1 0 0-15,4 0-2 16,2 0-7-16,-1 0-26 16,-4 0-24-16,-1 0-44 15,0-4-40-15,-6 1-79 16,-6-1-153-16</inkml:trace>
  <inkml:trace contextRef="#ctx0" brushRef="#br0" timeOffset="142706.57">4595 9391 317 0,'0'0'255'0,"0"0"-207"15,0 0 31-15,0 0 31 16,0 0 6-16,0 0-44 0,82 17-13 16,-56-13-11-16,1-2-25 15,-3 2-23-15,1 0-1 16,-3-1-43-16,-4 3-54 15,2-4-65-15,-6 1-110 16</inkml:trace>
  <inkml:trace contextRef="#ctx0" brushRef="#br0" timeOffset="143339.01">5175 9072 510 0,'0'0'163'0,"0"0"19"15,0 0 13-15,0 0-57 0,0 0-83 16,0 0-38 0,0 0 1-16,67-14 11 0,-32 12 5 15,7-1 10 1,5 3-11-16,-1 0-8 0,-3 0-15 16,-2 0-10-16,-8 0-15 15,-7 0-33-15,-8 0-27 16,-6 0-41-16,-9 0-55 15,-3 3-25-15,-11-3-55 16,-4 0-146-16</inkml:trace>
  <inkml:trace contextRef="#ctx0" brushRef="#br0" timeOffset="143597.79">5441 9068 54 0,'0'0'220'0,"0"0"-104"16,0 0 74-16,0 0-7 15,0 0-50-15,0 0-8 16,0 86-21-16,3-59-16 16,0 2-7-16,3 3-23 15,0 1-26-15,-2-1-6 16,1 0-16-16,0-2-4 16,-1-3-3-16,-2-1-3 15,0-1 0-15,1-4-1 16,-3-1-25-16,0-2-11 15,0-4-29-15,0-1-31 16,0-3-24-16,-8 1-70 16,-1-2-63-16,-3-5-140 0</inkml:trace>
  <inkml:trace contextRef="#ctx0" brushRef="#br0" timeOffset="143904.13">5167 9574 188 0,'0'0'555'0,"0"0"-483"16,0 0 54-16,0 0-15 16,0 0-72-16,0 0-12 0,0 0 21 15,96 3-19 1,-59 1-1-16,0-4 2 15,4 3-7-15,0-2-5 0,-1 0-8 16,-5 1-9-16,-3 0-1 16,-5 0-27-16,-4-1-32 15,-5 0-47-15,-8-1-54 16,0 0-58-16,-5 0-70 16</inkml:trace>
  <inkml:trace contextRef="#ctx0" brushRef="#br0" timeOffset="144780.01">5721 9438 552 0,'0'0'173'0,"0"0"-49"16,0 0-8-16,0 0-50 15,0 0-59-15,0 0-6 16,0 0 7-16,4 79 10 16,-2-53-10-16,0 1-7 15,3-2 0-15,-2-3 1 16,2-2-1-16,-2-4 0 15,-1-2-1-15,2-9-1 0,-2 2-12 16,-2-6-7-16,0-1 6 16,0 0 14-16,0 0 9 15,0-4-2-15,0-9-7 16,0-3 0-16,0-7 0 16,0-4 1-16,-1 2-1 15,1-3 16-15,0 1-7 16,0 1 22-16,0 3 10 15,7 4-8-15,2 2-21 16,3 1-12-16,3 5 0 16,3 0 0-16,0 6 0 15,3-1-7-15,-4 4-18 16,-3 1-27-16,0 1-49 16,-2 0-67-16,-7 0-112 15,0 2-277-15</inkml:trace>
  <inkml:trace contextRef="#ctx0" brushRef="#br0" timeOffset="145547.54">6003 9392 459 0,'0'0'63'0,"0"0"1"0,0 0 72 15,0 0-43-15,5 77-52 16,-4-49-1-16,1-1-11 16,-1-4-19-16,2-3-8 15,-1-3-1-15,0-4-1 16,-2-4 0 0,0-3 0-16,0-3-6 0,0-1-7 15,0-2 13-15,0 0 0 16,0-3 0-16,0-8 0 15,0-7 0-15,0-3 0 16,0-4 1-16,0-5 8 16,7-4 2-16,-1 2 4 15,4 1-7-15,0 4 5 16,-2 7 26-16,0 5-14 16,-1 6-2-16,-2 5-6 0,2 4-11 15,-1 0-6-15,-2 9 2 16,2 9 9-16,0 7-4 15,-2 4-6 1,2 3 7-16,-4 0-8 0,3 0 2 16,-4-3-2-1,0-5 1-15,1-3-1 0,-2-5 0 16,1-3 0-16,-1-5-1 16,0-2-6-16,0-4-10 15,0-2 1-15,3 0-10 16,-2 0 16-16,-1 0 10 15,6-4 5-15,0-11-5 16,3-5-2-16,4-6-5 0,1-3-3 16,0-4-9-1,-1 2 13-15,0-1 5 0,-2 7 1 16,-1 7 1-16,-6 7 17 16,-1 3 5-16,-1 7 4 15,-2 1-9-15,1 0-7 16,2 9-4-16,0 7 8 15,-1 4 12-15,0 6 1 16,3 2 1-16,-3-1-9 16,2-2-10-16,-1 0-1 15,0-3-9-15,1-3-1 16,-2-2-9-16,1-2-23 0,-1-2-29 16,1-1-61-16,0-3-78 15,0-3-140-15</inkml:trace>
  <inkml:trace contextRef="#ctx0" brushRef="#br0" timeOffset="146032.81">6561 9400 477 0,'0'0'227'0,"0"0"-70"15,0 0-7-15,0 0-25 0,0 0-80 16,0 0-36-16,-34-75-9 16,18 69-13-1,0 6-12-15,-2 0-8 16,1 0-9-16,0 0 0 0,2 6-7 16,3 2-15-16,1 5 17 15,6-1-5-15,1 0-2 16,4 1 4-16,0 0-2 15,4-1 34-15,9 0 12 16,2-1 6-16,5 0 7 16,1 0-6-16,-1 0 21 15,1 2 14-15,-1-1 15 16,0 3 8-16,-1-1 7 16,-3-1-11-16,-7 0-3 15,-1-1-7-15,-4 0-13 0,-2-2 8 16,-2 0-15-1,0-1 8-15,-12 0 13 16,-3 0-12-16,-3-3-11 16,-1 0-15-16,-5-5-8 0,1-1-8 15,2 0-10-15,-1 0-4 16,3-3-6-16,4-5-30 16,5-12-33-16,2 1-86 15,6 2-176-15</inkml:trace>
  <inkml:trace contextRef="#ctx0" brushRef="#br0" timeOffset="146932.04">6970 9022 491 0,'0'0'66'0,"0"0"61"16,0 0 0-16,-7 96-3 15,6-56-60-15,1 1-12 16,0 2-17-16,0-2-4 16,0-1-12-16,0-4-6 15,1-3-7-15,1-5-6 16,1-4 0-16,-2-7-1 0,0-3-33 16,-1-8-54-1,3-6-85-15,0 0-132 0,-3-4-229 0</inkml:trace>
  <inkml:trace contextRef="#ctx0" brushRef="#br0" timeOffset="147450.97">6769 9115 732 0,'0'0'109'15,"0"0"-35"-15,0 0 34 0,0 0-31 16,0 0-58-16,108-62-9 16,-60 56 6-16,5 1-2 15,1 3 4-15,0 2 24 16,-4 0-16-16,-7 10 3 16,-4 7-15-16,-11 4-14 15,-7 1 0-15,-12 4-16 16,-9 3-3-16,-1-1-1 15,-21 0-6-15,-12 1-6 16,-6-4-14-16,-2-3-14 16,-1-3 21-16,2-4 6 15,9-2 3-15,5-4 22 16,9-5-2-16,8-2 10 16,9-2-2-16,1 0-25 15,11 0-8-15,11 0 25 0,7 0 10 16,2 0 27-16,5 5 29 15,-1 5 31-15,4 2-3 16,-2 4-6-16,1 2 6 16,-3 2-17-16,-4 0-28 15,-4-1-10-15,-6 0-12 16,-1-2-11-16,-8-3-6 16,0-2 0-16,-4-3-1 15,-2-2-12-15,-1-1-14 16,-2-2-28-16,0-1-54 15,-3-3-40-15,0 0-78 16,0 0-127-16</inkml:trace>
  <inkml:trace contextRef="#ctx0" brushRef="#br0" timeOffset="147795.63">7827 9247 697 0,'0'0'178'0,"0"0"7"15,0 0-31-15,0 0-25 16,0 0-78-16,80-3-16 16,-53 1-15-16,-2 1-20 15,-3 1 0-15,-4 0-32 16,-5 0-40-16,-5 0-44 16,-6 0-52-16,-2 0-72 15,0 1-126-15</inkml:trace>
  <inkml:trace contextRef="#ctx0" brushRef="#br0" timeOffset="147982.5">7886 9375 461 0,'0'0'137'15,"0"0"0"-15,0 0 62 16,0 0-14-16,0 0-79 15,0 0-38-15,73 17-19 16,-50-16-26-16,-1 2-23 16,5 1-73-16,-8-1-102 15,-6 0-208-15</inkml:trace>
  <inkml:trace contextRef="#ctx0" brushRef="#br0" timeOffset="149295.91">8288 9048 722 0,'0'0'90'0,"0"0"-2"0,0 0-13 16,0 0-7-16,0 0-41 16,82-34-14-16,-47 34-4 15,-1 0-8-15,0 0 9 16,-6 2-9-16,-6 6-1 16,-7 4-13-16,-7 0-13 15,-8 1-8-15,0 4-2 16,-15-1 8-16,-9 3-17 15,-5-3-10-15,-4 0-5 16,-2-3 24-16,1 0-5 16,2-3-2-16,7-3 26 15,4-2-11-15,9-2 15 16,4-2 13-16,8-1 0 16,0 0-16-16,8 0 14 0,8-1-9 15,7-3 11-15,4 0 19 16,1 2 14-16,2 2 22 15,2 0 33-15,-2 0 29 16,1 7-15-16,-6 4-37 16,3 5-5-16,-6 1-23 15,-5 3-22-15,-6 1-5 16,-6 1-1-16,-3-1-8 16,-2 2 9-16,-8-2 0 15,-10-1 0-15,-8-2-1 16,-4-2-8-16,2-4 12 15,-5-3-13-15,2-2 1 16,3-4 5-16,4-3-6 0,0 0-1 16,5 0 1-16,3-6-11 15,4-5 11-15,5-4-16 16,4-3-36-16,3-2-31 16,7-10-64-16,8 7-87 15,1 4-290-15</inkml:trace>
  <inkml:trace contextRef="#ctx0" brushRef="#br0" timeOffset="149493.54">8778 9443 874 0,'0'0'182'15,"0"0"-105"-15,0 0 18 16,0 0 11-16,0 0-106 16,0 0-75-16,0 0-50 15,4-3-109-15,0 1-429 0</inkml:trace>
  <inkml:trace contextRef="#ctx0" brushRef="#br0" timeOffset="150652.62">8690 9294 454 0,'0'0'240'16,"0"0"-60"-16,0 0-37 15,0 0-11-15,0 0-84 16,0 0-18-16,52-74 0 15,-42 54-9-15,-3 1-11 16,-2-4-10-16,0 0 1 0,-4-1 0 16,-1 1-1-16,0-2 0 15,0 5-9-15,-6 4 9 16,1 5 2-16,0 5-1 16,3 2 0-16,2 4-1 15,-3 0-10-15,3 4-8 16,0 11 11-16,0 7 7 15,0 3 1-15,0 6 12 16,0 4 13-16,0 2 3 16,0 1 0-16,5 0-8 15,1 1 4-15,-2-2-13 16,3-1 2-16,-4-5-8 16,2 0 4-16,-3-5-9 15,2-5 0-15,-4-4 0 0,0-2 1 16,0-8 0-16,0 1-1 15,0-5-1-15,0-1 1 16,0-1 0-16,0-1-1 16,0 0-16-16,0 0-19 15,0 0-23-15,0 0-22 16,0 0-25-16,0 4-43 16,0 2-32-16,0-2-113 15</inkml:trace>
  <inkml:trace contextRef="#ctx0" brushRef="#br0" timeOffset="160906.51">8992 9420 146 0,'0'0'404'0,"0"0"-178"16,0 0-12-16,0 0-26 15,0 0-28-15,0 0-37 16,0 0-30-16,0 0-16 16,0 0-22-16,0 0-43 15,0 0-12-15,0 0-31 16,0 0-50-16,0-1-51 0,0 1-87 16,0-1-153-16</inkml:trace>
  <inkml:trace contextRef="#ctx0" brushRef="#br0" timeOffset="161689.93">9202 9008 535 0,'0'0'98'0,"0"0"-1"16,0 0-2-16,0 0-8 15,0 0-58-15,0 0 5 0,0 0-19 16,78-64 8-16,-56 61 4 16,0 1 1-16,-1 2-1 15,3 0-2-15,-5 0-8 16,0 0 2-16,-4 7-16 15,-2 3 3-15,-3 3-6 16,-6 2 0-16,0 5 0 16,-4 4 0-16,0 1 1 15,-2 3 8-15,-13 2-9 16,-3 1 0-16,-5 1 0 16,-3-2-8-16,-4-1-1 15,1-1 1-15,0-3-2 16,3-4 9-16,3-2 1 0,5-4-1 15,6-6 1-15,2 0 0 16,6-3 0-16,4-2-9 16,0-1-7-16,1 1 12 15,14 1 4-15,4-3 24 16,3 4 15-16,3-6-4 16,4 3 4-16,4-2 8 15,0 0 2-15,1 1-7 16,1 2-1-16,-1-4-5 15,-4 2-7-15,-4 1-12 16,-3-2-1-16,-8 2-14 16,-5-1-1-16,-4-1-1 15,-6-1-2-15,0 1-11 16,0-1-6-16,0 0-18 16,0 0 6-16,0 0-17 0,0 0-36 15,-8 0-58 1,-5 1-111-16,-1-1-147 0</inkml:trace>
  <inkml:trace contextRef="#ctx0" brushRef="#br0" timeOffset="163239.94">9731 8873 499 0,'0'0'92'16,"0"0"-8"-16,0 0 7 15,0 0 39-15,0 0-35 16,0 0-40-16,0 0-35 16,-2-24-20-16,2 39 0 15,0 7 25-15,6 7-1 16,-2 6 3-16,4 5-2 15,-2 2-5-15,-2 4-3 16,1 1-7-16,1 2-3 16,1-3-6-16,-1-2-1 15,1-1 1-15,0-6-1 16,-1-5 1-16,-2-3-1 0,0-9-1 16,0-3 1-16,-1-9-2 15,0-2-4-15,-1-6 6 16,3 0 0-16,3-3 26 15,3-14-11-15,6-7-14 16,1-7 1-16,6-7-2 16,3-6-7-16,1-5-4 15,-1-4-5-15,0 1 16 16,-4 1 0-16,-3 4-1 16,-4 4 1-16,-3 6 0 15,-3 8 1-15,-4 5 1 16,-3 7 0-16,1 4-1 0,-1 6 0 15,-2 3-1-15,0 2-22 16,1 0-39-16,1 2-50 16,5 0-65-16,-2 0-73 15,0 0-160-15</inkml:trace>
  <inkml:trace contextRef="#ctx0" brushRef="#br0" timeOffset="165911.81">2166 10444 579 0,'0'0'82'15,"0"0"36"-15,0 0 12 16,0 0-18-16,0 0-68 15,0 0-16-15,-8-7 11 16,8 7-4-16,0 0-5 0,0 0 11 16,0 0 2-1,0 0-8-15,0 0-15 0,0 0-1 16,0 5-18 0,0 5 1-16,0 5 17 0,4 4-9 15,3 7 0 1,1 5 7-16,5 4-6 0,-2-1-4 15,1 3-6-15,1 0 1 16,-1 1 4-16,0-1-6 16,0-1 2-16,-2 0-2 15,1-4 1-15,-4-4 1 16,1-2-2-16,-3-5 0 16,2-4 0-16,-4-6-1 15,1-2 0-15,-3-5-8 16,2-3 8-16,0-1-9 0,-1 0 10 15,0-3 0 1,4-12 22-16,2-9-21 0,1-7-1 16,2-9-10-16,2-3-9 15,-2-5 3-15,0-2-10 16,0 0-3-16,-1 0 8 16,-1 2 3-16,0 4 10 15,-1 1 8-15,-1 7 0 16,-1 4 0-16,0 7 1 15,-2 3-1-15,0 5 1 16,0 5-1-16,-3 2-1 16,2 3 1-16,-2 3-1 15,1-1 1-15,-2 4-22 16,1 1-53-16,-1 0-50 16,0 0-81-16,1 8-77 15,-1 1 49-15</inkml:trace>
  <inkml:trace contextRef="#ctx0" brushRef="#br0" timeOffset="167448.06">2663 10717 573 0,'0'0'127'0,"0"0"-23"15,0 0-32-15,0 0-11 16,0 0-56-16,0 0-3 16,0 0 6-16,0 36 12 15,0-16 14-15,-2 1 3 16,-6 2-2-16,4-1-21 16,-4 1 2-16,2-1-6 15,1-3-8-15,1-2-1 16,3-4 0-16,1-2 0 0,0-2 0 15,0-2-1 1,2-2-4-16,6 0 4 0,2-3 19 16,5 1 5-16,1-3-9 15,0 0 1-15,1 0-15 16,0 0 0-16,-3 0 0 16,-3 0-1-16,-5 0-15 15,-3 0-18-15,4 0-29 16,-6 0-38-16,5 0-27 15,-1 0-67-15,0-3-126 0</inkml:trace>
  <inkml:trace contextRef="#ctx0" brushRef="#br0" timeOffset="167896.55">2835 10318 555 0,'0'0'139'0,"0"0"-70"0,0 0 52 15,0 0-40-15,0 0-62 16,0 0-18-16,0 0 43 16,64 68 18-16,-36-32-27 15,3 5-1-15,-3 2 0 16,3 4-11-16,-5 0-9 16,-6 0-8-16,-2-1-4 15,-4 2 8-15,-8-2-9 16,-3 3 11-16,-3 0-1 15,-1-2 1-15,-10-1 1 16,-5-2-7-16,-1-2-5 16,-2-3-1-16,1-5-35 0,5-1-14 15,0-6-25-15,3-3-48 16,2-2-68-16,2-5-64 16,0-7-74-16</inkml:trace>
  <inkml:trace contextRef="#ctx0" brushRef="#br0" timeOffset="168546.72">1944 10267 26 0,'0'0'517'0,"0"0"-455"16,0 0 0-16,0 0 5 0,0 0-17 15,0 0-33 1,0 0 7-16,-56 82 28 0,48-43-8 15,-2 8 11-15,2 7-14 16,1 2-2-16,3 3-15 16,3-1-22-16,1-3 10 15,0-4-12-15,5-3-8 16,7-3-14-16,9-4-29 16,0-4-47-16,3-5-42 15,13 2-38-15,-3-9-11 16,-4-8-164-16</inkml:trace>
  <inkml:trace contextRef="#ctx0" brushRef="#br0" timeOffset="169420.39">3285 10932 555 0,'0'0'127'0,"0"0"-32"15,0 0-8-15,0 0-23 16,0 0-63-16,0 0 9 15,0 0 31-15,14 55-8 0,-10-27-6 16,-1 3-9-16,2 0-1 16,-3-3-8-16,3-2-9 15,-2-5 8-15,1-4-7 16,-3-5-1-16,2-3 0 16,-1-5 0-16,0-2 0 15,-2-2 8-15,1 0 6 16,-1-4 31-16,3-12-12 15,0-6-31-15,1-6-1 16,2-4-1-16,-2-4-2 16,2 0 2-16,0 1-6 15,0 3 5-15,-1 7-6 0,-1 6-9 16,0 3-3-16,-1 6-27 16,2 4-41-1,3 5-59-15,0 1-100 0,-3 0-137 0</inkml:trace>
  <inkml:trace contextRef="#ctx0" brushRef="#br0" timeOffset="170196.78">3521 10895 540 0,'0'0'152'0,"0"0"-119"16,0 0-26-16,0 0 29 15,0 0 0-15,0 83-10 16,2-53 5-16,-2-1-7 16,0-1 1-16,0 0-19 15,0-6 4-15,0-2-3 16,0-5-6-16,0-5 0 15,0-3-1-15,0-7 0 16,0 0 1-16,3 0 10 16,-1 0 31-16,2-10 9 15,2-5-32-15,2-7-9 16,4-6-9-16,-2-4-1 16,0 0 0-16,-1-1-6 15,1 3 6-15,-4 4-1 16,0 6 1-16,-4 6 0 0,0 5 1 15,-2 5 0-15,0 4-1 16,0 0-8-16,0 0-20 16,0 13-14-16,4 7 32 15,-1 4 10-15,1 2 12 16,3 1-6-16,1 0 1 16,2-3-7-16,-3-3 0 15,4-2 0-15,-2-7-1 16,0-2 1-16,-1-3-1 15,-4-4-6-15,1-3 7 16,3 0 0-16,-2 0 20 0,4-10-2 16,-1-5-10-16,-1-7-2 15,6-2-5 1,-3-4-1-16,-3 0-6 16,-1 1-9-16,-4 4 8 0,-2 3-3 15,-1 5 10-15,0 5 11 16,0 7 9-16,0 3 6 15,0 0-23-15,0 1-3 16,0 14-9-16,0 8 9 16,-1 3 20-16,1 3-1 15,0-1-3-15,0-1-8 16,0-2-6-16,0-4 5 16,1-1-6-16,4-3-1 0,-2-2-20 15,2-2-19-15,-2-3-49 16,4 0-87-1,-1-1-82-15,-2-6-108 0</inkml:trace>
  <inkml:trace contextRef="#ctx0" brushRef="#br0" timeOffset="170733.44">4089 10951 279 0,'0'0'105'0,"0"0"10"0,0 0-1 15,0 0-33-15,0 0-17 16,-14-82-17-16,2 74-16 16,0 1-7-16,-5 4-24 15,-2 3-10-15,0 0 0 16,-1 0 0-16,3 7-9 15,1 6-8-15,0 1 15 16,7 2-4-16,1-1 5 16,6 1 3-16,2-3-5 15,0 1-15-15,2-3 6 16,7-2-1-16,5 0 21 16,0-3 2-16,3-1 6 15,4 1 3-15,-1-2 8 16,2 2 13-16,-1-1 9 15,1 1 5-15,-3 2-11 0,-2 0-16 16,-4 0 11-16,-5 2 1 16,0 0-9-16,-6 0 9 15,0 2-5-15,-2-3 10 16,0 2-7-16,-6-1 11 16,-7 1 2-16,1-2-12 15,-7-1-15-15,4-1-3 16,-6-2-4-16,3-4 2 15,-2-1-8-15,2 0-13 16,2 0-5-16,2-11-34 0,0-13-58 16,4 1-106-1,5 1-185-15</inkml:trace>
  <inkml:trace contextRef="#ctx0" brushRef="#br0" timeOffset="171173.36">4695 10721 202 0,'0'0'501'0,"0"0"-367"16,0 0 34-16,0 0-41 15,0 0-50-15,0 0-63 16,0 0-12-16,31-3 9 0,-13 2-1 16,3-3-1-1,-1 1-9-15,0 0-2 0,0 2-5 16,-3-1-29-16,-5 1-25 16,1-1-49-16,-5 2-65 15,-2-1-89-15,-4-1-291 0</inkml:trace>
  <inkml:trace contextRef="#ctx0" brushRef="#br0" timeOffset="171421.06">4639 10918 544 0,'0'0'109'0,"0"0"46"16,0 0-43-16,0 0 20 16,0 0-64-16,0 0-28 15,74 0 7-15,-49 0-26 16,-1 0-21-16,-3 0-5 16,-6 0-55-16,0 0-57 15,-3 0-95-15,-6 0-185 16</inkml:trace>
  <inkml:trace contextRef="#ctx0" brushRef="#br0" timeOffset="173539.63">5315 10364 689 0,'0'0'182'0,"0"0"-12"16,0 0-21-16,0 0-46 15,0 0-51-15,0 0-2 16,0 0-5-16,0 0-8 16,0 0-13-16,2 0 3 15,6 0-9-15,2 0 1 16,11 0 1-16,1 0-10 15,10-4-8-15,1 0 4 16,1-1-6-16,-1 1-16 16,-1 1-26-16,-4 1-19 0,-4-1-6 15,-7 1-19-15,-4 1-14 16,-7-1-2-16,-1 2-16 16,-5 0-12-16,0-1-23 15,0 1-62-15,-8-1-194 0</inkml:trace>
  <inkml:trace contextRef="#ctx0" brushRef="#br0" timeOffset="173800.67">5535 10351 195 0,'0'0'244'0,"0"0"-57"16,0 0-34-16,0 0-43 16,0 0-2-16,0 0-11 15,-2 88-14-15,2-54-2 16,0 4-19-16,0 1-11 15,0 1-19-15,0-2-10 16,0-2-11-16,2-6-10 16,2 0 1-16,0-4-2 15,0-5-6-15,-1-3-17 16,-2-1-25-16,-1-4-20 16,0-4-23-16,0 0-29 15,0-3-45-15,0-2-53 16,0-4-147-16</inkml:trace>
  <inkml:trace contextRef="#ctx0" brushRef="#br0" timeOffset="174066.62">5327 10874 620 0,'0'0'202'15,"0"0"-117"-15,0 0 48 16,0 0-59-16,0 0-57 16,0 0-8-16,0 0 17 15,78-3 13-15,-46 0-9 16,1 0 1-16,-1 2-22 16,1-1-9-16,-2 2-10 0,-1 0-20 15,-2 0-40-15,-1 0-64 16,2 0-50-16,-6 0-90 15,-7 0-134-15</inkml:trace>
  <inkml:trace contextRef="#ctx0" brushRef="#br0" timeOffset="174487.89">5783 10589 793 0,'0'0'141'0,"0"0"-94"0,0 0-1 15,0 0-23-15,0 0-10 16,-3 80-13-16,10-49 16 16,0-1 3-16,0 0-9 15,1-4 2-15,-1-2-11 16,-4-2 0-16,1-6 5 15,0-5-6-15,-3-2-11 16,0-5-9-16,-1-2-6 16,0-2 3-16,0 0 7 15,0-2 5-15,0-11-21 16,0-7-10-16,0-5 17 0,0-5 12 16,0-1 12-16,-1-5 1 15,0 1 1-15,-1 4 18 16,2 2-2-16,0 7 12 15,0 5-19-15,0 3-10 16,3 6-8-16,5 2-28 16,6 6-58-16,-2 0-92 15,-1 0-107-15</inkml:trace>
  <inkml:trace contextRef="#ctx0" brushRef="#br0" timeOffset="175203.87">6005 10558 629 0,'0'0'198'0,"0"0"-132"16,0 0 7-16,0 0-14 16,0 0-30-1,0 89-23-15,0-55 1 0,0-2 4 16,0-3-5-16,0 0 3 15,0-7-9-15,3-3 0 16,0-4 0-16,-2-6-1 16,0-3 0-16,1-4-18 15,0-2 3-15,0 0 16 16,2-2 13-16,2-14 9 16,4-7-13-16,1-5-8 15,0-6 1-15,3-1-2 0,-3-2 0 16,-3 2 2-16,-1 4-2 15,-2 6 0-15,-2 6 0 16,-2 9 1-16,-1 6 6 16,0 4-7-16,0 0-6 15,0 10-10-15,1 7 16 16,1 8 12-16,4 3 7 16,-2 3-10-16,3-1-8 15,1-3 8-15,2-1-9 16,3-7 0-16,-2-2-1 15,2-5-8-15,2-3-2 16,-3-5-11-16,2-4 12 16,-2 0 10-16,1-1 0 15,0-12 0-15,-2-2 0 0,0-6 0 16,-2-3 0-16,-1-4-1 16,-3-1 0-16,-2-1 1 15,-3 2-2-15,0 2 1 16,0 4-10-16,-6 7 11 15,3 5 2-15,1 4 18 16,-1 6-9-16,3 0-11 16,0 1-13-16,0 16 13 15,0 9 0-15,0 4 19 16,0 2 4-16,0 1-8 16,0-3 0-16,3-1-14 0,2-3-1 15,1-3 0 1,-2-2-14-16,1-2-25 0,2-4-52 15,4-2-73-15,-1-5-145 16</inkml:trace>
  <inkml:trace contextRef="#ctx0" brushRef="#br0" timeOffset="175753.62">6651 10583 593 0,'0'0'87'0,"0"0"-48"15,0 0 118-15,0 0-30 0,0 0-75 16,0 0-17-16,0 0-10 16,-29-51-14-16,15 48-11 15,-3 2-1-15,-3 1-9 16,-1 0-5-16,1 0-1 15,2 4 10-15,3 3-4 16,5 1-11-16,5-2 5 16,2 2-16-16,3 1-4 15,0 1 5-15,6 0 7 16,5 1 17-16,4 0 7 16,4 2 7-16,1-2 3 15,-1 0-1-15,3 0 2 0,-1 2 21 16,-3-2-10-16,-1 0-1 15,-4 0-2-15,0 2-3 16,-6-2 6-16,-2 1-2 16,-4 1-10-16,-1-2 0 15,0 4 2-15,-8-2 12 16,-7 1-3-16,0-3 6 16,0 0 8-16,-3-3-6 15,1-2-7-15,0-4-12 16,0-2-9-16,-2 0 11 15,4-1-11-15,0-9-1 16,0-4 0-16,1-2-29 16,1-3-29-16,3 2-17 15,2-2-25-15,6-1-45 16,1 2-84-16,1 5-184 0</inkml:trace>
  <inkml:trace contextRef="#ctx0" brushRef="#br0" timeOffset="176780.46">6827 10298 449 0,'0'0'182'15,"0"0"19"-15,0 0-48 16,0 0-37-16,0 0-59 16,0 0-9-16,0 0 48 15,31 31-2-15,-16-9-34 16,4 7-21-16,0 3-6 16,-1 2-14-16,3 3-6 15,-1-1-11-15,2 0 5 16,-3-1-7-16,2-3 1 15,0-7-1 1,-4 0-7-16,1-5-5 0,-4-5-23 16,-3-2-4-16,-3-3-12 15,-2-3-8-15,-4-4-20 0,0-1-31 16,1-2-23-16,-2 0 2 16,-1 0-31-16,0-1-73 15</inkml:trace>
  <inkml:trace contextRef="#ctx0" brushRef="#br0" timeOffset="177219">7209 10142 580 0,'0'0'63'0,"0"0"-40"16,0 0 48-16,0 0-25 16,0 0-18-16,0 0 55 15,-29 86 8-15,17-44-7 16,-4 2-16-16,0 3-14 15,-3 3-1-15,-2 0-9 0,1-3-2 16,-1 0 0 0,2-5-17-16,2-5 4 0,0-4-16 15,2-3-6 1,4-5-2-16,3-5-5 16,0-5 0-16,5-4 0 15,0-4-2-15,2-3-8 0,1-3-16 16,0 1-26-16,0-2-32 15,0 0-57-15,0 0-50 16,7 0-77-16,1 0-73 0</inkml:trace>
  <inkml:trace contextRef="#ctx0" brushRef="#br0" timeOffset="177737.03">7364 10568 491 0,'0'0'106'0,"0"0"-6"15,0 0 52-15,0 0-54 16,0 0-26-16,0 0 16 16,0 0 5-16,5 63-19 15,-5-40-16-15,0 1-9 16,0 1-13-16,0-2-15 0,-5-2-5 16,5-4 0-16,-2-1-6 15,2-3-9-15,0-3 5 16,0-3-6-16,0-3 0 15,0-1 0-15,0-1 0 16,7-1 12-16,1 1-2 16,5-2 3-16,6 0 9 15,0 0 3-15,2 0-8 16,1-2-2-16,0-2-15 16,-3 2 0-16,0-2 0 15,-6 1-13-15,-3 2-3 16,-1 1-9-16,-5 0-7 15,-2 0-3-15,0 0-23 16,-1 0-20-16,2 0-42 0,7 0-40 16,-5 0-108-16,5 0-339 0</inkml:trace>
  <inkml:trace contextRef="#ctx0" brushRef="#br0" timeOffset="178112.06">8028 10526 537 0,'0'0'192'16,"0"0"-65"-16,0 0 42 15,0 0-9-15,0 0-94 16,0 0-40-16,0 0-6 16,20 0 16-16,-7 0 2 15,2 0-16-15,1 0-8 16,3 0-5-16,2 0-9 0,-1 0-10 15,-2 0-20-15,-1-1-20 16,-3 0-19-16,-3-1-50 16,-3-1-49-16,-4 1-126 15,-1-1-382-15</inkml:trace>
  <inkml:trace contextRef="#ctx0" brushRef="#br0" timeOffset="178372.8">8077 10682 730 0,'0'0'152'0,"0"0"-48"16,0 0-6-16,0 0 21 15,0 0-32-15,0 0-35 16,0 0-9-16,84 1-22 15,-65-1-21-15,4 2 0 16,-5-1-10-16,-2-1-22 16,-3 1-43-16,-2 1-76 15,-3-2-64-15,-2 1-166 16</inkml:trace>
  <inkml:trace contextRef="#ctx0" brushRef="#br0" timeOffset="180746.61">8699 10282 561 0,'0'0'169'16,"0"0"-33"-16,0 0-18 15,0 0-31-15,0 0-39 0,0 0-32 16,0 0-5-16,0 9 17 16,4 7 49-16,-4 5 2 15,2 5-25-15,2 4-13 16,-2 3-12-16,2 2-9 16,0-1-5-16,1 2-14 15,2-2-1-15,0-3 0 16,0-4-1-16,-3-5-14 15,0-2-9-15,-1-5-7 16,-2-5-11-16,1-2-14 16,-2-3-31-16,0-2-23 15,1-3-55-15,0 0-73 16,2 0-133-16</inkml:trace>
  <inkml:trace contextRef="#ctx0" brushRef="#br0" timeOffset="181140.01">8861 10211 418 0,'0'0'157'16,"0"0"-41"0,0 0 2-16,0 0-28 0,0 0-56 15,0 0 30-15,0 0 21 16,13 96-7-16,-8-59-21 16,1 3-2-16,-2 0-10 15,2-1-16-15,-2-2-13 16,1-4 0-16,1 1-9 15,-3-9-6-15,2-2 1 16,-3-4-1-16,4-6-1 16,-4-4-1-16,0-1-17 15,0-3-31-15,0-2-41 16,0-3-63-16,0 0-100 0,3 0-154 16</inkml:trace>
  <inkml:trace contextRef="#ctx0" brushRef="#br0" timeOffset="181738.99">9051 10285 624 0,'0'0'165'16,"0"0"-78"-16,0 0 24 15,0 0-45-15,0 0-51 0,0 0-9 16,0 0 17 0,54 55 24-16,-27-28 1 0,2 3 12 15,-1-1-14-15,3 2-11 16,-4-2-24-16,-4 2-9 16,1-3-2-16,-7-1 1 15,-4-3-1-15,-5-5-16 16,-8-2 0-16,0-2-6 15,-2-4 5-15,-15 0-9 16,-5 1-22-16,-6-6-1 16,1 0 4-16,-2-5-7 15,4-1 11-15,5 0 27 16,6-12 4-16,4-5 8 16,9-4-9-16,1-4-4 15,3-2 14-15,12 2-12 0,4-4 12 16,2 2 1-16,2 2 10 15,-1 0 0-15,-1-1 9 16,-4 2 5 0,-1 0-15-16,-6 1 3 0,-3 2 1 15,-2 0 0-15,-3 0 0 16,-2 0 10-16,0 1-3 16,-8 0-7-16,-5 3 4 15,-1 2-5-15,0 6 1 16,-4 4-12-16,-1 3 6 15,1 2-7-15,-1 0-15 16,-2 11-12-16,2 5-34 0,0 13-34 16,4-3-80-16,5-3-183 15</inkml:trace>
  <inkml:trace contextRef="#ctx0" brushRef="#br0" timeOffset="182561.58">9478 10281 375 0,'0'0'163'0,"0"0"-15"16,0 0-13-16,0 0-4 15,0 0-33-15,0 0-50 16,0 0-2-16,0-19 9 16,0 19-33-16,0 12-13 15,0 6 52-15,3 8 0 16,4 6-8-16,3 6-9 0,1 3-21 15,1 2-13-15,3-1 3 16,-1 0-13 0,1-3 1-16,0-6-1 15,0-5-1-15,-4-3 1 0,-1-9-9 16,-5-3 2-16,1-6-5 16,-4-4 3-16,-2-2 3 15,0-1 6-15,0 0 1 16,2-3 12-16,2-12 6 15,2-10-19-15,4-11-1 16,1-14-12-16,3-6 0 16,-3-7-16-16,0-1 0 0,0 4 6 15,-5 5 4 1,-1 11 7-16,-5 10 1 0,0 10-2 16,0 7-9-16,0 7-13 15,1 6-37-15,5 4-41 16,-1 0-108-16,0 0-170 0</inkml:trace>
  <inkml:trace contextRef="#ctx0" brushRef="#br0" timeOffset="184707.49">2201 11867 371 0,'0'0'270'16,"0"0"-112"-1,0 0-4-15,0 0-22 0,0 0-51 16,0 0-52-16,0 0 0 16,0 0 17-16,0 0-19 15,0 3-6-15,0 8 9 16,6 6 30-16,0 5-2 16,2 8-23-16,0 4 2 15,1 4-16-15,0 4-11 16,3 0-9-16,0 0 0 0,1 0-1 15,1-6 0-15,-2-1-1 16,-1-7-10-16,-1-5-4 16,-3-6-4-16,-1-6 0 15,-1-4-4-15,-4-4-12 16,0-3 16-16,-1 0 5 16,0 0 5-16,0 0 8 15,6-10 1-15,-2-10 1 16,4-13-1-16,2-8-1 15,3-12 0-15,0-3-18 16,-2-3 0-16,-1 3 19 16,-1 4 0-16,-1 8 1 15,-2 7 12-15,-1 5-6 0,1 7-6 16,1 5 0 0,-6 5-1-16,3 3-13 0,-2 5-11 15,0 0-29-15,2 3-31 16,0 1-44-16,2-1-56 15,1-1-113-15,-2 3-309 0</inkml:trace>
  <inkml:trace contextRef="#ctx0" brushRef="#br0" timeOffset="185243.56">2804 12111 335 0,'0'0'145'0,"0"0"-21"16,0 0 17-16,0 0-20 15,0 0-53-15,0 0-39 16,0 0 19-16,-74-13-6 16,52 21-22-16,-4 8-1 15,3 7 4-15,2 5 0 16,3 2-8-16,6 1-8 16,6-1-6-16,5-2 8 15,1-4-7-15,3-1-2 16,10-5-10-16,5-2 9 15,3-4 0-15,2-4-8 0,3-3-4 16,-1-2-19-16,-1-3-28 16,0 0-37-16,-7-8-72 15,-4 0-126-15</inkml:trace>
  <inkml:trace contextRef="#ctx0" brushRef="#br0" timeOffset="185643.3">2859 11723 358 0,'0'0'150'0,"0"0"-111"15,0 0-27-15,0 0-12 0,0 0-33 16,0 0-101 0,0 0 70-16,10 0 14 15,-10 0-25-15,0 3 8 16,0 3 2-16</inkml:trace>
  <inkml:trace contextRef="#ctx0" brushRef="#br0" timeOffset="185959.57">2859 11723 312 0,'1'8'222'15,"-1"-8"-35"-15,0 0-10 16,0 0-45-16,0 0-79 16,1 0-38-16,6 0-8 0,1 5 29 15,5 5 41-15,2 4-5 16,3 2-5-16,1 5-8 15,0 1-15-15,0 5-6 16,-2 4-21-16,4 1-16 16,-5 5 9-16,-2 1-10 15,-1-1 0-15,-3 1 0 16,-4-1 0-16,-4-1 0 16,-2 2-9-16,0-2 0 15,-4 1-4-15,-8-1-29 16,0 0-16-16,-4-4-25 15,7-1-48-15,-4 6-60 16,2-11-71-16,6-5-96 0</inkml:trace>
  <inkml:trace contextRef="#ctx0" brushRef="#br0" timeOffset="186604.61">2052 11678 544 0,'0'0'112'15,"0"0"-35"-15,0 0 25 16,0 0-54-16,0 0-37 16,0 0 5-16,-56 100 32 15,43-56-2-15,2 5 6 16,2 3-23-16,1 2 4 16,3 1-11-16,5-1-12 15,0-3-10-15,0-2-5 16,15-3-4-16,0-6-7 15,8-3-10-15,0-4-1 0,5-4-25 16,3-4-45 0,18 1-32-16,-8-8-93 0,-3-5-175 15</inkml:trace>
  <inkml:trace contextRef="#ctx0" brushRef="#br0" timeOffset="187475.59">3291 12134 170 0,'0'0'292'0,"0"0"-193"16,0 0-15-16,0 0 13 15,0 0-29-15,0 0-24 16,0 0 63-16,0 56-7 16,0-34-26-16,0 3-32 15,2 2-12-15,1-1-7 16,2 2-22-16,-3-3 5 16,1-2-5-16,0-2-1 15,-3-2 0-15,2-7-9 16,-2-2-10-16,0-5-1 15,2-4-5-15,-2-1 6 16,0 0 8-16,0-2 2 16,0-14 8-16,0-5-38 0,0-8-5 15,0-5 21-15,5-2 14 16,-3 1 7-16,2 2 2 16,-2 6 2-16,3 5 7 15,-2 7-1-15,5 2-6 16,-3 6-1-16,2 1-1 15,6 2-11-15,-2-1-31 16,8 5-59-16,-3 0-74 16,-2 0-114-16</inkml:trace>
  <inkml:trace contextRef="#ctx0" brushRef="#br0" timeOffset="188232.72">3518 12140 586 0,'0'0'192'16,"0"0"-83"-16,0 0-30 16,0 0-21-16,0 0-48 15,0 0 0-15,0 0 6 0,2 84 4 16,-2-57-7-1,0-2-2-15,0-2-10 0,0-3-1 16,0-3 0 0,0-6-14-16,0-4-2 0,0-4-20 15,0-2-5-15,0-1 15 16,0 0 5-16,0-5 20 16,3-11 1-16,3-9 1 15,2-2 0-15,1-7 0 16,-1 0-1-16,0 0 0 15,0 5 0-15,-2 3 0 16,-3 8 0-16,1 6 0 16,-2 7 7-16,-2 3-6 15,0 2-1-15,0 0-1 16,2 4-17-16,3 9 12 0,-3 6 6 16,2 5 6-16,1 3 3 15,2-1-8-15,0 2 6 16,0-3-7-16,0-3 1 15,0-3-2-15,-1-5 1 16,2-3-10-16,-4-4 0 16,0-5-6-16,-3 1-1 15,2-3-8-15,-3 0 25 16,5-5 7-16,2-10-6 16,2-8 6-16,-1-4-7 15,1-4-9-15,4-2 3 16,-6 3-8-16,-1-1-8 15,0 8 12-15,-5 6 10 16,-1 6 0-16,0 5 33 16,0 6-1-16,0 0-10 15,0 0-22-15,0 4-6 0,0 10 6 16,0 7 18-16,0 5 14 16,0 2-3-16,0 2 0 15,7-2-12-15,-6-1-11 16,5-3-6-16,1-2 0 15,-2-2-14-15,3-4-38 16,-2-2-29-16,4-3-48 16,-2-3-103-16,-1-5-162 0</inkml:trace>
  <inkml:trace contextRef="#ctx0" brushRef="#br0" timeOffset="188773.81">4002 12101 461 0,'0'0'101'16,"0"0"-22"-16,0 0 27 15,0 0 5-15,0 0-40 16,0 0-47-16,0 0-24 15,-18-66 0-15,2 63-13 16,3 3-22-16,-4 0-9 0,-2 0-11 16,0 9 7-16,4 2 11 15,2 1 9-15,4-3-12 16,2 3-2-16,4-1 12 16,3-1 2-16,0-1-9 15,3 2 6-15,10-3 30 16,3 0 1-16,-1 0 0 15,5-1 7-15,1 0 21 16,-2 0 9-16,2 1 25 16,-2 0 13-16,-4 1-10 15,-1 1-7-15,0 1-18 16,-6 0-9-16,1 1-20 16,-3 1 1-16,-3-1 4 15,-3 2-3-15,0-1 1 16,0 0 3-16,-13-2-1 0,-1 0 5 15,-6 1-11-15,2-4-3 16,-1-1-7-16,1-3-1 16,0-3-6-16,2-1-9 15,3 0-18-15,3-6-24 16,2-22-84-16,3 2-50 16,5 0-356-16</inkml:trace>
  <inkml:trace contextRef="#ctx0" brushRef="#br0" timeOffset="189204.8">4454 12086 459 0,'0'0'229'0,"0"0"-80"16,0 0-19-16,0 0-26 16,0 0-53-16,0 0-44 15,0 0 12-15,37 0 13 16,-25 0-12-16,4 0-14 16,1 0 2-16,-1 0-8 15,1 0-11-15,-1 0-20 16,-3 0-12-16,0 0-35 15,0 0-64-15,-6 0-87 16,-3-3-171-16</inkml:trace>
  <inkml:trace contextRef="#ctx0" brushRef="#br0" timeOffset="189489.47">4491 12247 570 0,'0'0'156'16,"0"0"-29"-16,0 0 6 16,0 0 6-16,0 0-63 15,0 0-18-15,0 0-10 16,63 4-17-16,-45-1-22 15,-4-1-9-15,-2 0-14 16,0 0-43-16,2-1-51 16,-7 0-95-16,1-1-197 15</inkml:trace>
  <inkml:trace contextRef="#ctx0" brushRef="#br0" timeOffset="190402.52">5061 11802 755 0,'0'0'139'0,"0"0"-2"15,0 0-27-15,0 0-49 16,0 0-47-16,0 0-6 15,65-11 34-15,-30 7 0 16,8 4-12-16,1-3-10 16,2 1-2-16,-3 1-18 15,-2 1-11-15,-1 0-37 16,-7 0-54-16,-6 0-63 0,-11 0-76 16,-7 0-84-16</inkml:trace>
  <inkml:trace contextRef="#ctx0" brushRef="#br0" timeOffset="190660.54">5341 11791 497 0,'0'0'149'0,"0"0"-57"16,0 0 0-16,0 0 61 15,0 0-43-15,3 75-24 16,1-47-14-16,3 1-15 15,-1 2-10-15,2-1-25 16,0-2-13-16,0 0-8 16,0-3-1-16,-1-1 0 0,-2-2-23 15,0-2-15-15,-5 0-16 16,0-1-33-16,0-3-34 16,0 5-35-16,-10-4-71 15,2-4-164-15</inkml:trace>
  <inkml:trace contextRef="#ctx0" brushRef="#br0" timeOffset="190946.6">5168 12298 721 0,'0'0'176'0,"0"0"-27"15,0 0-19-15,0 0-27 16,0 0-103-16,0 0 0 16,0 0 0-16,33 0 33 15,-12 0 7-15,10 0-20 16,2-3-3-16,4 0 4 16,3-2-14-16,2 1-6 15,0 1-1-15,-1-1-44 16,0 0-49-16,0 0-73 15,-9 0-93-15,-12 0-148 0</inkml:trace>
  <inkml:trace contextRef="#ctx0" brushRef="#br0" timeOffset="191387.41">5614 11962 684 0,'0'0'157'0,"0"0"-119"16,0 0-19-16,0 0 43 16,0 0 9-16,4 97-50 0,0-61-13 15,3-3 5-15,1 0-5 16,-1-4-8-16,0-5 2 15,-1-2-2-15,-1-5 1 16,1-6-1-16,-4-4-16 16,-1-5-12-16,-1-2-1 15,0 0 16-15,0-1 13 16,0-14-8-16,-1-6-18 16,-3-8 1-16,-2-3 12 15,1-5 13-15,1-1 1 16,-3 2 6-16,3 1 19 15,1 6 6-15,3 6 7 16,0 6-22-16,0 4-10 16,3 5-7-16,9 1-11 15,4 3-29-15,9 4-38 0,-1 0-83 16,-5 0-126-16</inkml:trace>
  <inkml:trace contextRef="#ctx0" brushRef="#br0" timeOffset="192114.04">5883 11952 637 0,'0'0'146'15,"0"0"-87"-15,0 0-25 16,0 0-4-16,0 0 15 15,0 79-16-15,0-45-9 16,0 2-9-16,0 1 4 0,2-4-4 16,1-3-9-16,2-5-1 15,-1-4-1-15,2-6-1 16,2-6-25-16,2-4-6 16,-1-5 0-16,0 0 18 15,3-9 14-15,-3-10 1 16,0-5 0-16,-2-4 6 15,0-4-2-15,-5-4-5 16,0 3 0 0,-2-1-1-16,0 4-9 0,0 5 9 0,0 9-9 15,0 5 10 1,0 7 11-16,-2 4-11 16,2 0-11-16,0 8 2 15,0 13 9-15,0 6 5 16,0 6-4-16,0 0 21 0,8-1-9 15,4 0-7-15,2-6-5 16,3-3 0-16,7-7-1 16,1-5-1-16,-2-5-19 15,0-6-16-15,-2 0-16 16,-5-9-3-16,-7-7-4 16,-4-3-2-16,-4-4 11 15,-1-2 19-15,0-2 1 16,-8-1 5-16,-3-3 10 15,1 6-6-15,0-1 9 0,4 5 12 16,2 7 20 0,-2 4 22-16,6 4 27 0,-1 5-11 15,1 1-28-15,0 0-14 16,0 4 3-16,0 9 53 16,0 6 25-16,1 4-15 15,2 4-23-15,2 1-5 16,3 2-19-16,-2-2-21 15,0-2-5-15,1-1-9 16,-1-3-22-16,2-3-50 16,3 1-77-16,1-8-128 15</inkml:trace>
  <inkml:trace contextRef="#ctx0" brushRef="#br0" timeOffset="192616.64">6444 11926 544 0,'0'0'70'0,"0"0"-48"15,0 0 8-15,0 0 1 16,0 0-31-16,-71-6-5 15,54 18-5-15,0 1 9 16,3-1 0-16,1 3-5 16,4-3-1-16,6-1-8 15,1 0-12-15,2-1 1 0,0-1 0 16,10-2 3-16,5-1 14 16,6 0 2-16,1-2 7 15,1 0 13-15,1 2 21 16,1 1 33-16,0 1 3 15,1 2 26-15,-4 2-9 16,-3 1-20-16,-1 0-15 16,-5 1-21-16,-5 1-10 15,-4-3 2-15,-4 1 1 16,0-2 10-16,-2 0 12 16,-11-1-4-16,-5 0-7 15,-2-3-11-15,-3-1-11 16,2-3-7-16,-3-2-6 0,0-1-7 15,4 0-16-15,1 0-6 16,5-8-16-16,3-4-46 16,3-12-82-16,5 0-99 15,2 0-370-15</inkml:trace>
  <inkml:trace contextRef="#ctx0" brushRef="#br0" timeOffset="194006.72">6651 11685 712 0,'0'0'144'0,"0"0"-12"15,0 0-53-15,0 0-14 16,0 0-46-16,0 0 10 16,0 0 41-16,97 66-20 15,-61-39-18-15,-1 3 0 16,4 1-6-16,-1 0-11 0,-2 2-14 16,-2-2-1-16,-2-2 1 15,-5-2-1-15,-5-2 0 16,-1-4-11-16,-8-3-14 15,-4-7-11 1,-2 0-14-16,-2-6-2 0,-4-1-1 16,-1-2-15-16,0 0-15 15,0-1-19-15,0-1-37 16,0 1-65-16,0-1-114 0</inkml:trace>
  <inkml:trace contextRef="#ctx0" brushRef="#br0" timeOffset="194382.83">7146 11548 573 0,'0'0'108'16,"0"0"-46"-16,0 0 12 16,0 0 14-16,0 0-9 15,-19 77-9-15,3-28 1 16,-5 5 0-16,3 0-11 16,-7 1-15-16,1-3-16 0,-4-1-13 15,-1-2-6 1,2-3 1-16,-1-5-5 0,2-5-5 15,5-3 0-15,5-7-1 16,5-5 0-16,3-6-29 16,4-1-26-16,4-3-35 15,0-3-34-15,4-2-64 16,7-4-43-16,1-2-140 0</inkml:trace>
  <inkml:trace contextRef="#ctx0" brushRef="#br0" timeOffset="194821.8">7485 11977 451 0,'0'0'125'0,"0"0"31"16,0 0-11-16,0 0-18 0,0 0-72 16,0 0-13-16,0 0 7 15,-67-30-7-15,46 30-28 16,-1 0-7-16,-3 13-5 15,2 4-1-15,-1 6 16 16,3 2-15-16,8 4 18 16,5-3-20-16,6 1 2 15,2-3 5-15,3-4-8 16,13 0 2-16,3-5-1 16,3-2 0-16,6-6-1 15,0-3-12-15,2-4-7 16,-1 0-25-16,6 0-58 15,-9-7-83-15,-6-2-179 0</inkml:trace>
  <inkml:trace contextRef="#ctx0" brushRef="#br0" timeOffset="195195.7">7914 11940 168 0,'0'0'566'0,"0"0"-345"16,0 0-43-16,0 0-25 16,0 0-48-16,0 0-63 15,0 0-12-15,47-10 8 16,-29 8-13-16,-1 0-25 16,2-1 0-16,-3 3-12 15,-3-4-36-15,-2 3-36 16,-3 1-41-16,1 0-48 15,-4 0-67-15,-4 0-143 0</inkml:trace>
  <inkml:trace contextRef="#ctx0" brushRef="#br0" timeOffset="195420.76">7935 12052 408 0,'0'0'180'16,"0"0"-53"-16,0 0-5 16,0 0 39-16,0 0-42 15,0 0-64-15,0 0-23 16,84 2-18-16,-66-2-14 16,-2 0-14-16,-4-2-85 15,-1 1-130-15,-9-1-449 0</inkml:trace>
  <inkml:trace contextRef="#ctx0" brushRef="#br0" timeOffset="196969.75">8426 11725 599 0,'0'0'153'0,"0"0"-10"16,0 0-37-16,0 0-37 15,0 0-47-15,0 0-22 16,0 0 17-16,72-27 2 16,-43 21-10-16,1 3 5 15,0 1 1-15,-2 2-7 16,-4 0-8-16,-3 0-1 15,-7 7 0-15,-3 0-19 16,-3 4-5-16,-6 0 8 0,-2 3-6 16,-3 3 4-16,-15 2-17 15,-7-1-16-15,-3 2 5 16,-4-2 17 0,-2-1-2-16,0-3 22 0,3-1 9 15,6-2-5-15,6-4 5 16,7-1 1-16,5-5 0 15,6-1-2-15,1 0-20 16,1 0 9-16,11-5 12 16,6-4 1-16,3 1 15 15,4 1 14-15,3 2 33 16,2 2-4-16,-1 3-6 16,0 0-2-16,-2 0-21 15,-3 5-14-15,-1 2-14 16,-4 6 0-16,-3 1 0 0,-4 0 0 15,-3 2-1-15,-4 2 2 16,-2 1 0-16,-3 0-1 16,0-1 5-16,-5-1-6 15,-9 0 9-15,-4-1-8 16,-3-2 11-16,-4-3-1 16,-5-1-3-16,1-3-7 15,-4-2 4-15,3-3-5 16,-2-2 0-16,2 0 0 15,7 0-15-15,1-6-28 16,4-4-56-16,7-8-50 16,5 3-113-16</inkml:trace>
  <inkml:trace contextRef="#ctx0" brushRef="#br0" timeOffset="197650.7">8869 11737 428 0,'0'0'80'0,"0"0"6"0,0 0 15 16,0 0 40-1,68-25-48-15,-38 21-36 0,0 1 11 16,1 3-19-16,0 0-20 16,-4 0-22-16,-6 3-7 15,-7 4-1-15,-6 1-10 16,-5 1-5-16,-3 2 6 15,-5 1-1-15,-15 3-13 16,-8 2-38-16,-4-2-5 16,-4 2 14-16,-1-3 14 15,3 1 3-15,4-4 11 16,6-1 6-16,7-6 1 0,9 0 17 16,7-2-12-16,1-1-25 15,4-1 38-15,12 1 6 16,6 1 49-1,5 2 23-15,3 0 0 0,6 3-3 16,0 2-6-16,0 2-2 16,-1 0-9-16,-4 3-3 15,-5-1-32-15,-8 0-16 16,-6 1-6-16,-6 0 1 16,-6 0-1-16,-3 1 0 15,-15 3-1-15,-5 0 0 16,-6-2 1-16,-2-1-1 15,-1-4 1-15,1-3-1 0,0 0 0 16,7-6 0-16,2-2-1 16,5 0-16-16,3 0-21 15,4-1-17-15,4-9-40 16,6-12-71-16,0 1-74 16,5 1-307-16</inkml:trace>
  <inkml:trace contextRef="#ctx0" brushRef="#br0" timeOffset="197866.6">9368 12091 730 0,'0'0'487'0,"0"0"-346"16,0 0 1-16,0 0 24 15,0 0-108-15,0 0-58 16,0 0-87-16,0-5-48 16,0 2-122-16,0 0-315 0</inkml:trace>
  <inkml:trace contextRef="#ctx0" brushRef="#br0" timeOffset="198358.07">9565 11869 208 0,'0'0'127'0,"0"0"-16"16,0 0-10-16,5-91 9 16,-5 59-77-16,0-3-27 15,-6-2 4-15,-1 2 8 0,-5 5-2 16,3 6 5 0,1 7 0-16,0 5 14 0,2 7-11 15,3 4 11 1,1 1-18-16,2 0-17 0,0 15-1 15,0 8 1-15,0 8 39 16,4 4 16-16,4 5-2 16,0-2 4-16,2 0-11 15,1-1 2-15,-1-4-5 16,0 0-7-16,0-3-14 16,1-3-7-16,-1 0-7 15,-1-5-7-15,-3-1-1 16,-1-5-8-16,1-3-7 15,-5-1-17-15,0-4-21 16,-1 1-33-16,0-2-70 0,0-2-104 16,0-3-338-16</inkml:trace>
  <inkml:trace contextRef="#ctx0" brushRef="#br0" timeOffset="198918.52">9836 11562 565 0,'0'0'141'0,"0"0"27"15,0 0-70-15,0 0-14 16,0 0-67-16,0 0 6 15,9 74 34-15,-5-34-7 16,1 1-12-16,4 0-18 16,-1-1 5-16,3-5-8 15,1-1-15-15,1-4 5 0,-1-4-7 16,0-4 1-16,1-7-1 16,-5-3-9-16,-1-5-7 15,-2-4 2-15,-2-3 1 16,0 0 13-16,-1-10 26 15,4-10-26-15,-2-9-1 16,3-4-9-16,-1-8-4 16,0-4 1-16,-2-4-8 15,-2 0 3-15,-2 3 3 16,0 5 2-16,0 8-19 16,0 8-18-16,0 8-20 15,0 7-70-15,-2 5-133 0</inkml:trace>
  <inkml:trace contextRef="#ctx0" brushRef="#br0" timeOffset="207009.74">10819 8733 416 0,'0'0'82'16,"0"0"-54"-16,0 0 31 15,0 0 22-15,0 0-26 16,74-38-34-16,-52 32 2 16,0 2 3-16,-2 2-3 15,1 0-8-15,-4 2-9 16,-3 0-6-16,0 0 0 15,-1 2 0-15,-3 9-1 0,0 1-4 16,2 4 5-16,-3 1 1 16,0 2 0-16,-1 1-1 15,0 0 1-15,-3 0 0 16,-1 0 0-16,-2 0 0 16,0 0 0-16,-2 2-1 15,0-1 2-15,0 0 6 16,-3 1-8-16,-4 0 11 15,-2 2-9-15,0-1 8 16,0 2 2-16,-1 0-11 16,-2 2 16-16,3 2-16 15,-1 1 7-15,2 2-7 16,0 4 1-16,0-1 5 16,3 3 6-16,0 2-12 15,2 1 9-15,1-1-10 0,2 0 2 16,0-2 12-16,0-3-13 15,7-2-1-15,3-4 7 16,4-2-7-16,1-2 0 16,2-5 1-16,1-2-1 15,-1-4 1-15,0-5 1 16,-1 0-1-16,-6-4 7 16,3-5-7-16,-5 0 12 15,0 0 1-15,-2 0-4 16,-1 0 8-16,1-8-1 15,-4 1-8-15,-2-1-7 16,0 1 6-16,0 1 6 16,0 1 25-16,0 2-23 15,-8-3-4-15,1 6-5 0,-3-2-6 16,-3 2 7-16,-1 0-7 16,-2 5 7-16,-2 6-2 15,0 6-4-15,-1 4-1 16,1 6 0-16,2 3 1 15,0 2-1-15,4 3 8 16,0 1-8-16,5 1 0 16,4 1 5-16,3 1 1 15,0-1-7-15,0 4 0 16,9 0 8-16,4 3-7 16,-1 4 9-16,3 1 1 0,-3 5 1 15,2 2 8-15,2 0-11 16,0 2 4-1,-1-1 1-15,1-1-8 0,-1 0 3 16,0 1 0-16,-1-2-9 16,0 2 13-16,-1 1-6 15,-1-1-1-15,-1 0 1 16,-3-3 1-16,-1-3-7 16,-6-1 11-16,1-3-12 15,-2-1 9-15,0-4 0 16,-3 0-8-16,-5-6 9 15,-3 0-9-15,1-2 20 16,-2-1-7-16,-4 1-7 16,-2-2 9-16,-3 3-8 15,-3-2-8-15,-4 2 11 0,2-3-10 16,-4-5-1 0,7-5 9-16,-1-5-8 0,1-6 15 15,-1-2-3-15,3-4 1 16,0-6 7-16,-1 0-11 15,2-4-7-15,-5-15-3 16,2-4-41-16,-1-7-7 16,4-6-62-16,-2 1-16 15,3 2-23-15,-2 1-33 16,6 11-78-16,1 7-272 0</inkml:trace>
  <inkml:trace contextRef="#ctx0" brushRef="#br0" timeOffset="209508.73">12112 9683 441 0,'0'0'157'0,"0"0"-21"16,0 0-33-16,0 0-8 15,0 0-16-15,0 0-27 16,0 0-4 0,0 0 10-16,2-7 0 0,7-2-36 15,0-8-14-15,4-1-2 16,-1-3-6-16,2-5-6 16,-2-1-7-16,2-2-10 15,-3-3 6-15,-4 2-2 16,-1 3 3-1,-4 5 15-15,-1 4 0 0,-1 7 1 16,0 5 1-16,0 5 6 16,0 1-7-16,0 0-9 15,0 0-4-15,0 7-3 16,-1 9 13-16,-3 7 3 0,-1 5 16 16,2 4-5-16,-2 0 7 15,3 0-7-15,1-3-9 16,-1-5 5-16,2 0-7 15,-1-3 0-15,1-1-8 16,-2-1-27-16,1-5-16 16,-1 1-50-16,1-2-30 15,1-2-40-15,-3-4-88 16,3-3-109-16</inkml:trace>
  <inkml:trace contextRef="#ctx0" brushRef="#br0" timeOffset="210125.01">12368 9380 682 0,'0'0'100'0,"0"0"-34"16,0 0-43-16,0 0-13 15,0 0-2-15,0 0 23 16,0 0 8-16,39 101-4 16,-19-68-10-16,0-1 1 15,0-1 1-15,-1-2 9 0,-2 0-15 16,-1-3-19-16,-4 0 6 16,-2-5-7-16,-3-4 0 15,-3-3-1-15,-4-4-1 16,0-2-11-16,-6 0 1 15,-9-4 11-15,-4 2 0 16,-3-4-10-16,1-2 3 16,-1 0 6-16,4-1 1 15,2-11 1-15,3-3-1 16,6-1-13-16,3-3 4 16,4-1 8-16,0 2 1 15,3 0-2-15,9 0-3 16,4 0 5-16,5 1 0 15,2-2 0-15,1 3 0 16,-2-2 1-16,-3 1-1 0,-4-1 1 16,-3 0 0-1,-4 0 1-15,-3 0 0 0,-4-1 0 16,-1 0 11-16,0 2 4 16,-4-2-7-16,-6 2 8 15,0 1-17-15,-3-1 7 16,1 5-7-16,-2 2-1 15,-1 4-7-15,1 3-15 16,-2 3-4-16,-1 0-7 16,-2 13-24-16,-1 5-38 15,-3 19-67-15,5-4-95 16</inkml:trace>
  <inkml:trace contextRef="#ctx0" brushRef="#br0" timeOffset="210777.78">12699 9451 497 0,'0'0'72'16,"0"0"12"0,0 0-21-16,0 0 17 0,0 0-36 15,0 0-10-15,0 0 13 16,80-82 13-16,-65 69-10 16,-1 1-11-16,0 1-4 15,0 4-8-15,-2 0-5 16,1 7-6-16,-3 0 3 15,2 0-6-15,2 6 3 16,-2 8 1-16,0 4-2 16,-2 5-2-16,-2 2-12 15,-2 4 6-15,-3 3-7 16,-3 1 8-16,0-1 0 0,-9 0 0 16,-8-2-2-16,-3-2-6 15,-5 0-10-15,-2-5-4 16,-1 1-2-16,2-5 6 15,0-3 9-15,3-3 0 16,6-4 1-16,4-6 1 16,6-2 1-16,3-1 19 15,4 0 5-15,0-2 2 16,0-11-21-16,7-3-7 16,3 0-1-16,5 0-1 15,1 3 2-15,-1 6 0 16,1 3 13-16,1 4-1 0,1 0-2 15,-1 0 5-15,0 10 5 16,2 2-14 0,-3 3-6-16,-1-1 0 0,-1 1-10 15,-2-2-24-15,-3 0-22 16,0-2-33-16,-1-1-38 16,2-1-87-16,2-4-104 15</inkml:trace>
  <inkml:trace contextRef="#ctx0" brushRef="#br0" timeOffset="210981.92">13122 9729 796 0,'0'0'171'0,"0"0"2"16,0 0-44-16,0 0-39 15,0 0-90-15,0 0-6 16,0 0-84-16,2 0-34 16,-1 0-142-16,-1 2-295 0</inkml:trace>
  <inkml:trace contextRef="#ctx0" brushRef="#br0" timeOffset="212704.75">13224 9364 234 0,'0'0'218'0,"0"0"-28"15,0 0 1-15,0 0-25 16,0 0-42-16,0 0-47 0,0 0-29 16,0-20-21-1,11 13-26-15,3-3-1 0,2 0 0 16,7 1 0-16,1 4 8 16,2 1-8-16,-3 2 1 15,-1 2-2-15,-2 0-11 16,-4 10-2-16,-6 2-15 15,-2 3 1-15,-3-1 17 16,-5 3 1-16,0 0-3 16,-11 3-9-16,-8 0-4 15,-6 1-19-15,-2-1-6 16,-1-4 2-16,2-1 9 16,1-5 4-16,7-3-2 15,5-1 21-15,3-4 17 16,7-2 8-16,3 0-1 15,0 0 9-15,0 0-9 0,7-4-6 16,6-2 0-16,2 1 9 16,4 0 4-16,2 5 14 15,2 0 38-15,0 0-9 16,0 1-2-16,0 8-21 16,-3 2-3-16,-2 2-10 15,-4 1-13-15,-3 0-7 16,-5 2 0-16,-1-1 0 15,-5-1 8-15,0 1-8 16,-5-1 8-16,-7 0-2 16,-7 0-6-16,-3-1 11 15,-2 0-11-15,-2-3 9 16,1-2 2-16,-1-1-12 16,3-3 0-16,0-3 7 0,5 1-7 15,5-2-18-15,2 0-21 16,7 0-16-16,4-14-43 15,0 1-116-15,0-1-112 0</inkml:trace>
  <inkml:trace contextRef="#ctx0" brushRef="#br0" timeOffset="213183.13">13606 9274 561 0,'0'0'165'0,"0"0"-100"16,0 0 53-16,0 0-32 15,0 0-38-15,0 0-47 16,0 0 29-16,30 43 3 15,-21-6 0-15,0 5 3 16,0 4-5-16,-2-2-2 16,1-2-21-16,-2-6 0 15,0-5-7-15,1-4-1 16,-1-7 2-16,-1-6-2 16,-2-6 0-16,-1-3-2 15,0-5-10-15,2 0 12 16,-1 0 25-16,2-10 21 15,2-10-30-15,1-8-6 0,4-8-10 16,-4-6 0-16,1-5 0 16,-1-5-6-16,-1 3 6 15,-3 3-8-15,-3 10-1 16,-1 5-7-16,0 9-4 16,0 5 4-16,0 8-13 15,0 5-22-15,1 4-49 16,3 0-109-16,-3 0-206 0</inkml:trace>
  <inkml:trace contextRef="#ctx0" brushRef="#br0" timeOffset="213970.75">13060 9740 126 0,'0'0'164'0,"0"0"11"15,0 0-24-15,0 0-27 16,0 0-49-16,0 0-24 16,0 0-12-16,0-7-13 15,0 7 0-15,0 0-7 16,0 0-12-16,0 0-7 0,0 0-6 15,0 0-6-15,0 0 5 16,0 0-9-16,1 3 9 16,1 0-5-16,1-2 2 15,0-1 9-15,-1 0 1 16,1 0 0-16,2 0 20 16,-3 0 3-16,0 0 12 15,2-5-9-15,-1-2-16 16,1 1 1-16,-4 2-9 15,0 3 4-15,0 1-6 16,0 0-31-16,-11 1-73 16,1 7-233-16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23T16:29:13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 3317 617 0,'0'0'116'0,"0"0"-25"0,0 0-13 16,0 0 4-16,0 0-31 15,0 0 5-15,6 42 3 16,-6-24-5-16,0 4-2 16,0 3-10-16,-2 5-6 15,-8 3-5-15,-2 2-7 16,1-1-3-16,-3 0-3 16,3-2-7-16,3-3-3 15,1 0-8-15,5-4-1 16,2-2 0-16,0-5-7 0,0-1-5 15,9-4-5-15,0-2-11 16,4 0-1-16,-1-5 9 16,2 0-5-16,-2-2-13 15,3-2-17-15,-4-2-18 16,2 0-20-16,3-4-32 16,-7-5-60-16,0-4-80 0</inkml:trace>
  <inkml:trace contextRef="#ctx0" brushRef="#br0" timeOffset="284.95">1394 3622 605 0,'0'0'229'0,"0"0"-142"16,0 0-16-16,0 0-53 15,0 0-2-15,0 0-1 16,0 0-4-16,70-24-5 16,-46 19-6-16,-2 2-1 15,1-2-36-15,-3 2-54 16,6-3-74-16,-5 1-99 15,-4-2-236-15</inkml:trace>
  <inkml:trace contextRef="#ctx0" brushRef="#br0" timeOffset="1281.92">1803 3534 563 0,'0'0'100'0,"0"0"43"16,0 0-51-16,0 0 2 15,0 0-43-15,0 0-51 16,0 0-5-16,-19 11-6 16,11 3 11-16,-1 3 0 15,2 3 0-15,2 0 0 16,1 2 1-16,4-1-1 16,0 0 0-16,0-1 0 15,0 0 0-15,7-3 0 16,2-1-1-16,0-2-9 15,3-2 0-15,1-3-5 0,-1-3 6 16,2-4 3-16,1-2 6 16,1 0 10-16,-4-2-4 15,6-9 1-15,-4-5 3 16,-2 0-1-16,3-4 2 16,-4-1 1-16,-1-2-1 15,-2-2-3-15,-1 2-1 16,-4-1-6-16,-3 1 5 15,0 2 1-15,0 4 6 16,-5 2 2-16,-6 2 1 16,-1 3 11-16,-4 1-18 15,-1 4-8-15,2 2 8 16,-3 3-9-16,3 0 2 16,-4 1-2-16,0 11-2 15,1 5-5-15,1 4 6 0,-1 3-1 16,5 1 2-16,1 0-2 15,4-1 1-15,5-1 0 16,1-2-10-16,2-1 10 16,0-2 0-16,2-3-6 15,7-3-10-15,2 0-12 16,2-4-16-16,0-2 12 16,1-2 13-16,3-4 1 15,-1 0 3-15,1 0-1 16,0-8-12-16,0-5-18 0,0-5 14 15,-1-2 3 1,-1-4-2-16,-3-2 15 0,-1 1 7 16,-6 0 9-1,1 1 1-15,-4 2 0 16,-2 4 8-16,0 4 12 16,0 4 13-16,0 4 14 0,0 4-3 15,-1 2-3-15,0 0-27 16,0 0-14-16,-4 7-5 15,5 7 5-15,-2 4 13 16,-1 3-1-16,0 2 7 16,1-1-3-16,2-3-15 15,0-1 9-15,0-1-3 16,0-1-5-16,0-3-2 16,0-2 0-16,5-2-19 0,-2-3-20 15,2-1-42-15,3-5-63 16,-1 0-94-16,-1 0-54 0</inkml:trace>
  <inkml:trace contextRef="#ctx0" brushRef="#br0" timeOffset="1866.97">2077 3447 408 0,'0'0'182'15,"0"0"-135"-15,0 0-29 16,0 0 42-16,0 0 11 16,0 0-38-16,0 85-21 15,0-61-6-15,0-1-6 0,0-3 1 16,0-1-1-16,0 0 2 16,0-6-2-16,0-1 0 15,0-1-2-15,0-6 1 16,0-1-14-16,0-2 8 15,0-2 7-15,0 0 0 16,0 0 13-16,0 0 2 16,0-11-4-16,0-3-11 15,0-3 1-15,1-5 0 16,4 0-1-16,-1-2 1 16,2 2 6-16,2 0 0 15,0 5-1-15,2 0 1 16,-1 3-6-16,2 2 6 0,1 1-1 15,-1 3 1-15,2 3 2 16,-3-1-2-16,4 3-6 16,-5 2 5-16,-1 1-3 15,-3 0 6-15,2 0 1 16,-5 3-9-16,3 6 12 16,-4 6 10-16,-1 1-4 15,0 5 2-15,0 4 17 16,0 0-11-16,0 1-12 15,0-1-14-15,0-1 8 16,-2-3-9-16,0-2 2 16,2-3-2-16,0-3-1 0,0-2-33 15,0-1-40-15,0-1-66 16,0-5-110-16,2-1-254 16</inkml:trace>
  <inkml:trace contextRef="#ctx0" brushRef="#br0" timeOffset="2314.88">2427 3478 599 0,'0'0'71'0,"0"0"-23"15,0 0-27-15,0 0 41 0,0 0-21 16,-42 89-28-16,34-63-7 16,6-1-5-16,2-1 0 15,0-4 0-15,0-1 1 16,2-2-1-16,8-3-1 16,4-2 12-16,3-4-3 15,4-3 24-15,3-5 7 16,3 0 1-16,1-3-5 15,3-11-17-15,-5-4-6 16,-4-3 3-16,-3-1 2 16,-4-3 1-16,-8 0 17 15,-3 1 18-15,-4 1-9 16,0 0-10-16,-11 2-12 0,-4 5-10 16,-6 3-13-16,1 5-2 15,-1 2-31-15,1 5-31 16,-1 1-12-16,3 0-18 15,-3 8-54-15,7 3-42 16,1-2-108-16</inkml:trace>
  <inkml:trace contextRef="#ctx0" brushRef="#br0" timeOffset="2665.72">2535 3232 651 0,'0'0'128'16,"0"0"-80"-16,0 0-3 16,0 0 85-16,0 0-15 15,-15 96-55-15,13-59-17 16,-1 2-8-16,1 4 19 15,2-2-23-15,-1 1-13 16,-1-1-1-16,0-1-7 16,2-3-9-16,-4-3 10 15,1-1-4-15,3-2-7 0,-4-4 0 16,0-2 1 0,1-2-1-16,0-2-1 0,0-1-28 15,1-2-20-15,-1-2-57 16,-1 0-70-16,0-5-123 15,2-5-294-15</inkml:trace>
  <inkml:trace contextRef="#ctx0" brushRef="#br0" timeOffset="3032.09">2944 3473 760 0,'0'0'147'0,"0"0"-19"16,0 0-78-16,0 0 37 16,0 0-31-16,0 0-11 15,0 0-11-15,55 0-17 16,-35 0-4-16,-5-3-10 16,5 3-3-16,0-4-22 0,-3-1-40 15,0-2-52 1,0-2-70-16,-6 0-122 0,-4 2-324 0</inkml:trace>
  <inkml:trace contextRef="#ctx0" brushRef="#br0" timeOffset="3265.87">2958 3584 438 0,'0'0'182'0,"0"0"-102"0,0 0 34 16,0 0 12 0,0 0-10-16,0 0-50 0,0 0-30 15,61 1-17-15,-43-1-7 16,3 0-12-16,-3 0-16 16,-1 0-46-16,1 0-87 15,-4-1-150-15</inkml:trace>
  <inkml:trace contextRef="#ctx0" brushRef="#br0" timeOffset="4951.06">3675 3534 208 0,'0'0'580'16,"0"0"-502"-16,0 0 16 15,0 0-68-15,0 0 29 16,0 0 13-16,52 0-12 16,-20 0-14-16,6 0-4 15,3 0 4-15,7 0-2 16,1 2-16-16,2 2-14 15,1 1-9-15,2 2 6 16,1-2-6-16,2 2-1 16,2-3 0-16,3 2 2 15,-1-1-1-15,3-3 5 16,-4 1-6-16,0 0 13 16,-1-3 3-16,-1 0-3 15,-2 0 2-15,-6 0-14 16,-2 0 5-16,-6 0-6 15,-4 0 0-15,-5 0 1 0,-4-2-1 16,-7 1 1-16,-4-2 0 16,0 1 0-16,-8-1 0 15,-3 3 0-15,-4-1 0 16,0 1 8-16,-3 0-3 16,0 0 0-16,0 0 4 15,0 0 1-15,0 0-3 16,0 0-8-16,0 0 0 15,0 0-19-15,0 0-11 0,0 0-31 16,0-2-55 0,-3-1-72-16,-2-2-207 0</inkml:trace>
  <inkml:trace contextRef="#ctx0" brushRef="#br0" timeOffset="7099.75">3734 2973 715 0,'0'0'87'0,"0"0"-39"16,0 0-37-16,0 0 38 15,0 0-21-15,0 0 9 16,0 0 25-16,30 47-5 16,-18-27-18-16,6 2 1 15,-2 2 1-15,2 2-6 16,0 0-12-16,2 1-12 16,-1 0-5-16,-2 1 0 15,-1-3-4-15,-1-1 0 16,-3-2-2-16,-2-4 0 15,-2-2 0-15,-3-3-10 16,1-3-10-16,-4-1-12 0,3-4-20 16,-5-2-20-1,1-1-34-15,-1-2-44 0,0 0-19 16,0 0-58-16</inkml:trace>
  <inkml:trace contextRef="#ctx0" brushRef="#br0" timeOffset="7500.64">4029 2969 430 0,'0'0'177'16,"0"0"-115"-16,0 0 29 16,0 0-26-16,0 0 0 15,0 0-30-15,0 0-9 16,-70 60 4-16,44-30 22 16,1 1 10-16,-4-1-10 15,1-1-10-15,4 0-10 16,0-4-12-16,4-1-5 15,1-3-9-15,6-4-6 0,0-1 0 16,5-3-1 0,4-4 1-16,-2 0-15 0,4-4-15 15,0 1-19-15,2-2-40 16,0 0-61-16,0-1-82 16,2-2-74-16,7-1-84 0</inkml:trace>
  <inkml:trace contextRef="#ctx0" brushRef="#br0" timeOffset="7972.67">4148 3234 152 0,'0'0'557'0,"0"0"-478"15,0 0 18-15,0 0-48 16,0 0 20-16,0 0-34 16,0 0-12-16,0 35 16 15,0-17 0-15,-4 4-3 16,3-3-7-16,-5 1-17 0,4-1-6 15,0-4 1 1,-1-1-7-16,3-3 1 16,0 0-1-16,0-5-1 0,0-1-8 15,0-3-7-15,7 1 15 16,1-3 1-16,5 0 6 16,0 0 12-16,2 0-2 15,3 0-8-15,-1 0 0 16,-1 0-2-16,-2 0-5 15,-2 0-1-15,1 0-2 16,-5 0-14-16,2 0-11 16,-3 0-34-16,0 0-24 15,3 0-63-15,-3 2-73 16,1-2-121-16</inkml:trace>
  <inkml:trace contextRef="#ctx0" brushRef="#br0" timeOffset="8278.32">4513 3232 188 0,'0'0'601'15,"0"0"-519"-15,0 0-4 16,0 0-49-16,0 0 56 0,0 0-1 16,0 0-32-1,73 0-37-15,-51 0-14 0,-3 0 0 16,0 0-1-16,-5 2-26 16,-2-1-39-16,-4-1-30 15,-3 0-40-15,0 0-64 16,-2 0-140-16</inkml:trace>
  <inkml:trace contextRef="#ctx0" brushRef="#br0" timeOffset="8647.91">4823 2987 649 0,'0'0'170'15,"0"0"-100"-15,0 0-34 16,0 0-16-16,0 0 59 16,0 0 5-16,0 0-40 15,87 72-2-15,-55-45 14 16,-5 0-1-16,5 1-13 15,0 0-14-15,-4 1-18 16,3-1-1-16,-4-2-9 16,-2-3 2-16,-6-2-2 0,-3-4-1 15,-3-5-18-15,-8-3-8 16,0-3-23-16,-3-3-39 16,-2-3-23-16,0 0 27 15,0 0-57-15,-2-3-92 16,-3-6-365-16</inkml:trace>
  <inkml:trace contextRef="#ctx0" brushRef="#br0" timeOffset="9002.12">5252 2965 449 0,'0'0'244'0,"0"0"-153"15,0 0 6-15,0 0-38 16,0 0 12-16,0 0-49 16,0 0-5-16,-42 49 3 15,19-21 9-15,-4 3 6 16,-2 2 8-16,0-1-14 15,2-2-6-15,-2-2-4 16,6-3-6-16,4-4-2 16,2-1-10-16,6-6-2 15,2-1-7-15,2-1-34 16,1-4-43-16,5 1-71 0,0-2-71 16,1-2-85-16</inkml:trace>
  <inkml:trace contextRef="#ctx0" brushRef="#br0" timeOffset="9503.16">5486 3126 560 0,'0'0'141'15,"0"0"12"-15,0 0-62 16,0 0 3-16,0 0-11 16,0 0-47-16,0 0-20 15,-84 5-3-15,66 10-3 0,-2 5-1 16,4 2-8 0,3 0 9-16,3 2-9 0,4-3-1 15,6 0 0-15,0-2-1 16,3-2-8-16,10-2 9 15,3-4 15-15,2-1 8 16,5-3-4-16,-3-3-3 16,3-2 1-16,-3-2-10 15,2 0-7-15,-5 0 0 16,-1 0-32-16,-4-1-58 16,-1-4-73-16,-7 2-112 15,-2 1-306-15</inkml:trace>
  <inkml:trace contextRef="#ctx0" brushRef="#br0" timeOffset="10436.82">4699 3540 316 0,'0'0'215'15,"0"0"-51"-15,0 0-64 16,0 0 7-16,0 0-28 16,0 0-40-16,0 0-29 15,14 0-8-15,-3 0 18 16,3 0-1-16,2 0-5 16,8 3-4-16,1-1 3 15,3 2-4-15,8-3 0 0,2 2 2 16,6 0 7-16,3-2-4 15,5 1-4-15,0-1 5 16,1 1-14-16,4-1 1 16,-4 0 6-16,1 0-6 15,-2 1-1-15,-3-1-1 16,-5-1 1-16,-4 2 6 16,-5-2-7-16,-2 0 2 15,-5 0 15-15,-2 0 3 16,-6 0 4-16,0 0-10 15,-4 0-7-15,-3 0-1 16,-2 0 3-16,-4-2 0 16,-1 2 5-16,-4 0 1 0,-2 0 5 15,0 0-7-15,0 0-6 16,0 0-6-16,0 0 1 16,0 0-1-16,0 0 1 15,0 0-2-15,0 0-10 16,0 0-14-16,0 0-23 15,-6 0-50-15,-3 0-49 16,-2 0-196-16</inkml:trace>
  <inkml:trace contextRef="#ctx0" brushRef="#br0" timeOffset="10991.12">4284 4003 438 0,'0'0'244'0,"0"0"-94"15,0 0-1-15,0 0-24 16,0 0-7-16,0 0-65 16,0 0-45-16,4 7-7 15,2 4 20-15,0 5 14 16,-2 4-6-16,2 4-16 0,-2 1 9 15,-1 4-6-15,-1 0-6 16,-2 0-4 0,2 0-6-16,-2-5-12 0,4 0-17 15,-4-6-28-15,0-3-41 16,0 0-50-16,0-5-86 16,0-6-101-16</inkml:trace>
  <inkml:trace contextRef="#ctx0" brushRef="#br0" timeOffset="12888.15">4185 4067 143 0,'0'0'590'16,"0"0"-475"-16,0 0 28 16,0 0-46-16,0 0-6 15,0 0-40-15,0 0-40 0,4-53-9 16,8 41-2 0,9-2 0-16,2-1 1 0,8 1-1 15,2 0-1-15,2 3-6 16,2 2 7-16,0 4 0 15,-3 3 0-15,-2 2-1 16,-7 0 0-16,-5 10-12 16,-3 3 3-16,-5 2-12 15,-4 2-3-15,-6 2 2 16,-2 1 10-16,0-1 13 0,-16 1 9 16,-2 0-9-1,-7-1-1-15,-4 1-31 0,-1-3-4 16,-2-1 5-1,3-3 1-15,2-4 13 0,9 0 15 16,3-5 1-16,7-1-1 16,5-3 1-16,3 0-16 15,0 0-11-15,3 0-37 16,13 0 38-16,5 0 27 16,6 0 0-16,5 0 34 15,2 0 24-15,-1 10 4 16,2 2 9-16,0 2-1 15,-2 2-15-15,-1 1-16 16,-5-1-18-16,-4-2-9 16,-7-1-12-16,-4 1-2 0,-6-3-4 15,0-3-26-15,-5 1-33 16,-1-2-7-16,0 2-41 16,0-3-96-16,0-1-356 0</inkml:trace>
  <inkml:trace contextRef="#ctx0" brushRef="#br0" timeOffset="35142.64">9944 3340 619 0,'0'0'94'0,"0"0"30"0,0 0 23 16,0 0-19-16,-24-28-52 15,22 25-29-15,0 0-8 16,-1 2-9-16,-2-1 2 15,0 1-13-15,-8 1-18 16,-3 0 1-16,-4 0-1 16,1 1 5-16,-5 9-6 15,1 1 0-15,0 5 0 16,4 3-6-16,1 2-1 16,3 1-1-16,7 3-5 15,1 1-4-15,7-1-2 16,0 1-3-16,3-4-7 15,9 1 0-15,9-4 5 16,1 0-2-16,4-4-3 0,3-2-2 16,1-2-5-16,-1-2 7 15,-5-2-11-15,-2-3-21 16,-4-1-14-16,0-2-4 16,-5-1-33-16,1 0-43 15,-4 0-36-15,-4 0-66 0</inkml:trace>
  <inkml:trace contextRef="#ctx0" brushRef="#br0" timeOffset="35687.9">10097 3446 157 0,'0'0'567'16,"0"0"-519"-16,0 0-30 16,0 0 16-16,0 0-29 15,0 0-5-15,0 0-1 16,-19 32 1-16,16-12 0 15,0 0-7-15,2 2 5 16,1 0 3-16,0-3-1 0,0 1 0 16,1-3-9-16,7-1 3 15,1-4 5-15,4-1-1 16,0-3 1-16,4-5 1 16,0-1 6-16,4-2 7 15,-4 0 16-15,0-8-5 16,4-3-1-16,-6-3 6 15,-2-4-7-15,-2 0-3 16,-3-2 8-16,-2-1 1 16,-5 0-5-16,-1-1 10 0,0 1 9 15,-1 2-12 1,-11 1-1-16,-1 2-13 16,-3 3-6-16,-3 2-4 0,-2 2-6 15,1 5-17-15,-4 2-17 16,1 2-12-16,3 0-42 15,3 6-44-15,4 11-47 16,5 1-106-16,6-6-124 0</inkml:trace>
  <inkml:trace contextRef="#ctx0" brushRef="#br0" timeOffset="36321.15">10596 3314 616 0,'0'0'74'16,"0"0"-27"-16,0 0 14 16,0 0 34-16,0 0-47 15,-75-33-39-15,58 31-8 16,3 2-1-16,-2 0-13 16,1 2-5-16,1 4-5 15,1 5-7-15,1 1-2 0,4 2-13 16,-1 2 5-1,7-1 14-15,2 1 3 0,0-3-12 16,1 2-11-16,12-1 32 16,2-1 14-16,5-2 0 15,0 0 0-15,4 0 7 16,-3-3 9-16,1 2 16 16,-3-2-9-16,-2 0-4 15,-2 1-3-15,-2-2-15 16,-4 1 6-16,-1 0-5 15,-5-1 6-15,0 0 5 16,-3-1 6-16,0 3 29 16,0 0 23-16,-10-1-1 0,-2 3-10 15,-4-1-7-15,-5 2-20 16,1-4 11-16,-1-1-28 16,-1-2-15-16,-2-3-1 15,5-2-5-15,-2 0-18 16,5 0-19-16,4-8-8 15,1-5-31-15,7-11-65 16,0 2-33-16,4 2-108 0</inkml:trace>
  <inkml:trace contextRef="#ctx0" brushRef="#br0" timeOffset="36855.53">10838 3359 517 0,'0'0'81'15,"0"0"0"-15,0 0-9 16,0 0 33-16,0 0-76 0,0 0-29 16,0 0-8-1,-61 12 1-15,52 6 7 0,2 2 0 16,1 5-7-16,4-2 6 16,2 1-5-16,0 0-7 15,3-3 1-15,10 0 5 16,1-3 7-16,5-1 1 15,3-3-1-15,3-4 10 16,2-2 17-16,1-6 16 16,0-2-9-16,0 0-8 15,-5-2-5-15,0-11 5 16,-2-1 0-16,-4-5-7 16,-6 0 1-16,-2-3 9 15,-3-1 13-15,-6-2-3 16,0 2-11-16,-10-2-22 0,-8 3-6 15,-4 4-2-15,-4 4-34 16,-6 4-2-16,2 4-37 16,2 5-38-16,-6 1-47 15,9 0-52-15,4 1-153 0</inkml:trace>
  <inkml:trace contextRef="#ctx0" brushRef="#br0" timeOffset="37271.83">10824 3166 626 0,'0'0'117'16,"0"0"-48"-16,0 0 25 0,0 0 48 15,0 0-89-15,0 0-53 16,0 0-13-16,-6 26 13 16,10-1 18-16,3 6 3 15,1 5 5-15,-2 0 8 16,-2 3 7-16,2 0-9 16,-1 2-3-16,-1 1-9 15,2-3-3-15,-2 1-9 16,3-2-8-16,-3-2 2 15,0-4-1-15,2-1 0 0,-3-3 1 16,2-4-2-16,-2-2 2 16,-1-6-2-16,0-3 2 15,1-3-2-15,-2-3-1 16,-1-3-28-16,1 1-38 16,-1-4-46-16,2-1-59 15,2 0-85-15,-2-7-125 0</inkml:trace>
  <inkml:trace contextRef="#ctx0" brushRef="#br0" timeOffset="37645.8">11303 3389 613 0,'0'0'137'0,"0"0"-52"15,0 0 15-15,0 0 36 16,0 0-52-16,0 0-25 15,86 0-11-15,-58 0 1 0,0 0-13 16,1 0-18 0,0 0-17-16,-4 0 5 0,-3 0-6 15,-3 0-19-15,-5 0-11 16,-4 0-18-16,-7 0-25 16,0 0-19-16,-3 0-38 15,0 0-83-15,-3 0-152 0</inkml:trace>
  <inkml:trace contextRef="#ctx0" brushRef="#br0" timeOffset="37911.11">11395 3536 538 0,'0'0'120'16,"0"0"-43"-16,0 0 25 16,0 0 5-16,0 0-52 15,0 0-25-15,0 0 5 16,92 0-8-16,-66 0-15 16,-1 0-12-16,-2 0 0 15,-5 0-38-15,-2 0-38 16,-7 0-72-16,-1 0-88 15,-5-3-265-15</inkml:trace>
  <inkml:trace contextRef="#ctx0" brushRef="#br0" timeOffset="40641.97">11914 3470 622 0,'0'0'159'15,"0"0"-52"-15,0 0-25 0,0 0 15 16,0 0-63-16,0 0-26 15,0 0-7-15,2 0 0 16,5 0 10-16,5 3 4 16,1-2 2-16,4 2-2 15,5-2-4-15,4 2-2 16,6 0 2-16,6 1-10 16,6-2 8-16,5 1-6 15,6 2-2-15,4-4 10 16,3 2-4-16,-1 0-6 15,3-2 8-15,-6 0-8 16,-2 1 0-16,-3-1 0 0,-5 1-1 16,-4-2 0-1,-3 0-1-15,-5 0-1 0,-3 0 1 16,-6 0-1-16,-2 0 1 16,-5 0 0-16,0 0 1 15,-7 0 0-15,-1 0 0 16,-3-2 1-16,-1-1 0 15,-4 2 12-15,-1 0 10 16,-2 0 5-16,-1 1 2 16,0 0 4-16,0 0-11 15,0 0-9-15,0 0-3 16,0 0-11-16,0 0-11 16,0 0-23-16,0 0-44 0,-9-2-46 15,-4-1-199-15,0 0-500 16</inkml:trace>
  <inkml:trace contextRef="#ctx0" brushRef="#br0" timeOffset="49263.9">12231 2795 570 0,'0'0'104'0,"0"0"7"16,0 0-21 0,0 0-5-16,0 0 9 0,0 0-26 15,-2-3-36-15,2 3-16 16,0 0-1-16,0 0 0 15,0 0 2-15,0 6-5 16,0 5 8-16,2 5 16 16,3 4 6-16,0 3-10 15,-1 4-11-15,0 0 5 16,0 1-12-16,-1 2-8 16,4-1-4-16,-3 2-1 15,-1 0-1-15,4 1 2 16,-4-3-2-16,2-1 0 15,-2 0 0-15,2-4 1 16,-2-4-2-16,-1-1 1 0,2-4 0 16,-2-3 0-1,-1-3 0-15,0-1-2 0,1-5 1 16,-2 0-6-16,0-3 5 16,2 0 1-16,-2 0-6 15,0 0 7-15,1 0 0 16,-1 0 0-16,2-3 10 15,3-9-8-15,0-8-1 16,3-4-1-16,0-6 0 16,2-3-1-16,-1-4-8 15,1-1 1-15,0 0 7 16,-3 1 0-16,1 3 0 16,-1 1 1-16,0 5-1 15,-1 1 1-15,0 2 0 16,-2 6 0-16,0 2 0 0,0 3 0 15,-2 5 0-15,3 1 0 16,-4 2-1-16,1 3-6 16,1 2-2-16,-3-1-16 15,1 2-11-15,-1 0-22 16,0 0-17-16,0 0-29 16,1 0-57-16,0 0-61 15,1 3-11-15,1 1-152 0</inkml:trace>
  <inkml:trace contextRef="#ctx0" brushRef="#br0" timeOffset="51313.91">12550 3152 523 0,'0'0'130'0,"0"0"0"0,0 0-62 16,0 0 30 0,0 0-50-16,0 0-32 0,0 0-15 15,2 0-1-15,-2 4 6 16,0-1-3-16,2 4 11 16,-2 3 12-16,0 4-2 15,0 2 7-15,0 2-9 16,0 2-2-16,0 0-7 15,0 1-12-15,0-1 5 16,0-1-6-16,2-2 0 16,-2-1 1-16,0-2-1 15,0-3-2-15,0-2-12 16,0-2-9-16,0-3-5 0,2-3-14 16,-2-1-11-16,0 0 5 15,0 0 2-15,0-1-8 16,0-10-86-1,0-5-11-15,0-4-33 16,0-2-12-16,-2-2 59 16</inkml:trace>
  <inkml:trace contextRef="#ctx0" brushRef="#br0" timeOffset="51721">12541 3245 11 0,'0'0'119'0,"0"0"31"16,0 0 4-16,0 0-14 16,0 0-23-16,0 0-38 15,-5-73-37-15,11 67-23 16,4 2-12-16,1 0 0 15,1 2 3-15,3-2 2 16,2 3 2-16,0 1-1 0,-1 0 2 16,0 0-8-16,-1 0-7 15,-5 1 0-15,-1 5-1 16,-3-1-14-16,-4 2 1 16,-2 2-5-16,0 1 2 15,-2 1 11-15,-12 1 4 16,-2 0-15-16,-1 1 7 15,0-2-9-15,3 0 9 16,1-1 3-16,5-1 6 16,6-3-6-1,2-1-6-15,0 0-13 0,0-1 21 16,9 3 5-16,3 0 31 16,4 1 13-16,1 0-3 15,3 1-8-15,-4-1-4 16,2 1-9-16,-4-2-8 15,-2 2-11-15,-3-2 0 16,-1-2-1-16,-4 1-21 0,0-1-20 16,-3 0-30-16,2-1-40 15,-2-2-74-15,1 0-101 0</inkml:trace>
  <inkml:trace contextRef="#ctx0" brushRef="#br0" timeOffset="52152.91">12854 3248 378 0,'0'0'69'15,"0"0"-43"-15,0 0 12 16,0 0 31-16,0 0-26 15,0 0-5-15,-11 77 1 16,11-59 1-16,6-2-12 16,3-4-5-16,2 1 3 15,1-4 1-15,2 0 5 16,-2-5 1-16,3-3-10 16,1-1-1-16,-1 0 10 15,-2-1-10-15,4-10 8 0,-4-2-4 16,-3-4 1-1,-2 0 4-15,-2-6-2 0,-6 1 8 16,0 0 5 0,-1-3-17-16,-13 3-9 0,-3 0 6 15,-6 5-6-15,-2 3-16 16,-1 5-20-16,0 6-17 16,1 3-29-16,5 0-32 15,-2 21-52-15,4 1-91 16,6-2-265-16</inkml:trace>
  <inkml:trace contextRef="#ctx0" brushRef="#br0" timeOffset="55212.96">12404 3740 667 0,'0'0'130'0,"0"0"-43"15,0 0-57-15,0 0 32 0,0 0-44 16,0 0-5-1,-4 80 1-15,4-43 15 0,0 2 4 16,0 3-8 0,0 1-5-16,0-4-10 0,3-2-1 15,0-5-3-15,-1-3-5 16,2-3 0-16,-1-3-1 16,-2-6 1-16,2-6 1 15,-2-4-2-15,0-4 0 16,-1-2 0-16,2-1 1 15,-2 0 9-15,3 0 9 16,0-7 26-16,4-10-21 16,2-5-18-16,0-8-6 15,6-4-1-15,-3-1-9 16,1-2 9-16,-2 1 0 0,-1 0-4 16,0 4 5-1,-2 4 1-15,-2 4-1 0,1 4 1 16,-3 4 0-16,0 5-1 15,-2 2-9-15,0 4-14 16,0 2-28-16,0 0-34 16,2 3-58-16,1 0-94 15,1-1-283-15</inkml:trace>
  <inkml:trace contextRef="#ctx0" brushRef="#br0" timeOffset="55669.49">12637 4074 510 0,'0'0'87'0,"0"0"-48"15,0 0 0-15,0 0 14 16,0 0-35-16,0 0-11 16,0 0 0-16,-16 73 16 15,16-57 5-15,0-1-2 16,8-2 5-16,1-2-2 16,-1-1 9-16,4-3-6 0,3-3-1 15,-1-3 13-15,3-1-4 16,-2 0-12-16,-1-1-4 15,1-9 4-15,-1-4 2 16,-2-1 1-16,-1-5 2 16,-5 0 9-16,-3 0-6 15,-3 0 19-15,0 0-16 16,-9 1-21-16,-7 4-18 16,-3 2-25-16,-3 5-29 15,-2 3-29-15,1 5-38 16,-4 0-83-16,5 7-107 15,8 2-337-15</inkml:trace>
  <inkml:trace contextRef="#ctx0" brushRef="#br0" timeOffset="56535.71">13335 3485 656 0,'0'0'216'15,"0"0"-6"-15,0 0-54 0,0 0 14 16,0 0-85-1,0 0-50-15,0 0-25 0,0 0-4 16,2 2-4-16,-1-2-2 16,0 0 1-16,1 1-1 15,4-1 0-15,0 0 9 16,3 0-3-16,4 0 1 16,2 0-6-16,3 0 0 15,3 0 0-15,-1 0 0 16,2 0 5-16,-3-3-6 15,-1 2 1 1,-5-1 0-16,-3 1-1 0,-4-1 0 16,-2 2 0-16,-3 0 0 15,1 0-1-15,-2 0-6 16,0 0-11-16,0 0-14 16,0 0-20-16,0 0-15 15,0 0-26-15,0 0-21 0,0 0-38 16,0 0-44-16,0 8-22 15,-2-2-120-15</inkml:trace>
  <inkml:trace contextRef="#ctx0" brushRef="#br0" timeOffset="56863.86">13404 3656 430 0,'0'0'121'16,"0"0"-9"-16,0 0-32 16,0 0 47-16,0 0-55 15,0 0-34-15,67 0-2 16,-42 0 19-16,-3 0-8 15,-2 0-25-15,-1 0-12 16,-5 0-9-16,-5 0-1 16,-2 0 0-16,-3 0-14 15,-2 0-12-15,-1 0-21 0,-1 0-42 16,0 0-64-16,0 0-135 0</inkml:trace>
  <inkml:trace contextRef="#ctx0" brushRef="#br0" timeOffset="58003.13">13987 3556 224 0,'0'0'534'0,"0"0"-413"16,0 0-52-16,0 0-22 15,0 0 13-15,68-16-22 0,-40 12-12 16,10 0-7 0,4 1-12-16,6 1 3 0,4 2 3 15,-1 0-4-15,6 0-3 16,0 0 2-16,1 0-7 16,-3 0 8-16,-2 0-8 15,-5 0-1-15,-7 0 1 16,-7 0 1-1,-7 0-1-15,-8 0 0 0,-8-1 0 16,-5-2 1-16,-3 0-1 16,-1 0 8-16,-1 2 1 15,-1 1-10-15,0-1-16 16,0-1-33-16,0-1-60 0,-4 0-131 16,-4-2-294-16</inkml:trace>
  <inkml:trace contextRef="#ctx0" brushRef="#br0" timeOffset="58737.94">13933 2921 763 0,'0'0'91'15,"0"0"-13"-15,0 0 27 16,0 0 30-16,0 0-84 16,0 0-51-16,0 0 0 0,44-16 0 15,-14 14 12-15,5 2 4 16,4-1-15-16,0 1 8 15,-3 0-9-15,-3 0-2 16,-5 0-12-16,-7 0-30 16,-5 0-28-16,-7 0-22 15,-3 0-4-15,-6 0 44 16,0-3 40-16,0-1-22 16,-8-2-47-16,-5 4 17 15,3-1 34-15,-4 1 32 16,4 2 0-16,1 0 38 15,3 0 5-15,2 3-23 16,-2 7-4-16,3 4 20 16,-3 5 28-16,2 3 12 15,1 3-6-15,1 3-5 0,2 1-25 16,0 1-12-16,0 0-4 16,0-1 1-16,0-2-12 15,2-2-3-15,-1-2-9 16,3-3 1-16,-2-4 4 15,-1-2-6-15,-1-4-7 16,2-2-26-16,-2-5-19 16,0-1-8-16,0 0-25 15,0-2-23-15,-2 0-19 16,-6 0-41-16,-1 0-142 0</inkml:trace>
  <inkml:trace contextRef="#ctx0" brushRef="#br0" timeOffset="58987.77">13964 3246 215 0,'0'0'270'16,"0"0"-111"-16,0 0-87 16,0 0 40-16,0 0-9 15,0 0-15-15,91 2-26 16,-56-2-15-16,-1 0-13 15,3 0-11-15,-6 0-21 16,-2 0-2-16,-4 0-8 16,-4 0-44-16,-4 0-33 15,-2 0-41-15,-1 0-52 16,-5 0-87-16,-2 0-120 0</inkml:trace>
  <inkml:trace contextRef="#ctx0" brushRef="#br0" timeOffset="59372.04">14383 3187 506 0,'0'0'121'0,"0"0"9"16,0 0-32-16,0 0-20 15,0 0-72-15,0 0-6 16,0 0 0-16,-8 28 0 15,8-13 12-15,0 0 8 0,0-1 2 16,0 1 12-16,5-4-13 16,5-1-3-16,4-3 1 15,6-3 19-15,2-3 2 16,3-1 2-16,2 0-11 16,-3-5-21-16,-1-6 1 15,-5-4-2-15,-6 1 6 16,-5-3 3-16,-3-1 0 15,-4 1 5-15,-3-1-11 16,-10 1-12-16,-7 2-8 16,0 3-16-16,-5 4-15 15,1 2-18-15,6 4-15 16,0 2-37-16,4 0-28 0,7 3-68 16,3 4-95-16</inkml:trace>
  <inkml:trace contextRef="#ctx0" brushRef="#br0" timeOffset="59702.75">14721 2914 643 0,'0'0'161'16,"0"0"-65"-16,0 0-72 0,0 0 1 16,0 0-19-16,0 0 1 15,0 0 12-15,0 63 28 16,2-37-11-16,0 2-1 16,2-2-12-16,-3 1-10 15,0 1 0-15,1-3-11 16,-1-3 4-16,2 0-6 15,-3-3 0-15,0-3-2 16,1-2-30-16,0-5-47 16,1-4-77-16,1-4-136 15</inkml:trace>
  <inkml:trace contextRef="#ctx0" brushRef="#br0" timeOffset="60297.05">14629 2889 753 0,'0'0'114'16,"0"0"-20"-16,0 0 10 16,0 0-34-16,0 0-44 15,0 0-20-15,0 0-5 16,85-47 8-16,-53 44 2 15,2 3 7-15,-1 0 1 16,-2 0-5-16,-5 7-11 0,-6 3-3 16,-2 1 0-1,-5 1 0-15,-4 3-9 0,-3 0 8 16,-5 1-11 0,-1 1 5-16,0 1-2 0,-12 2-2 15,-5-2 5-15,-3 2-11 16,-1-3 8-16,-1 0-4 15,3-3-2-15,4-3 2 16,2-2 0-16,5-2 5 16,6-5 7-16,0 2-9 15,2-3-9-15,0 2-21 16,5 3 22-16,9-1 18 0,2 1 10 16,2 3 13-16,6 0 10 15,0 1-4-15,3 2-1 16,1 1-2-16,0 2-10 15,-2-2 8 1,-1 2-5-16,-5-1-10 16,-4-3-9-16,-2-1 1 0,-4 1-1 15,-3-7 0-15,-3 3 1 16,-1-5-1-16,-2 1 0 16,0-3 0-16,-1 1 0 15,0-1 0-15,0 0-2 16,1 0-18-16,-1 0-26 15,1 0-55-15,0 0-97 0,2 0-186 16</inkml:trace>
  <inkml:trace contextRef="#ctx0" brushRef="#br0" timeOffset="62548.09">14087 3769 781 0,'0'0'152'16,"0"0"-29"-16,0 0-39 15,0 0 0-15,0 0-53 16,0 0-29-16,74-13 8 16,-39 12 12-16,2 1-12 15,-3 0-10-15,0 0 0 16,-7 0-13-16,-6 1-21 0,-4 2-14 16,-5-3-6-16,-7 0-17 15,0 0-31-15,-5 0 9 16,0 0 7-16,-1-3-161 15,-7-1-79-15</inkml:trace>
  <inkml:trace contextRef="#ctx0" brushRef="#br0" timeOffset="62775.28">14298 3737 23 0,'0'0'132'0,"0"0"-27"16,0 0-4-16,0 0 68 15,0 0-22-15,0 0-32 16,-15 81 8-16,13-53-22 15,2-1-24-15,0 2-25 0,0-2-6 16,0-1-14-16,0-2-4 16,6-3-12-16,-2-1-8 15,1-5-6-15,0 0-2 16,-1-3-16-16,-1-3-23 16,1-2-35-16,-3-1-43 15,-1-1-52-15,0-2-85 16,0-2-89-16</inkml:trace>
  <inkml:trace contextRef="#ctx0" brushRef="#br0" timeOffset="63006.84">14171 4090 548 0,'0'0'181'15,"0"0"-25"-15,0 0-31 16,0 0-15-16,0 0-79 15,0 0-18-15,0 0 0 16,67 0 6-16,-39 0-8 16,2 0-9-16,-1 0-1 15,0 0-1-15,-3 0-41 16,-2 0-62-16,4 0-89 16,-5 0-130-16,-7-2-230 0</inkml:trace>
  <inkml:trace contextRef="#ctx0" brushRef="#br0" timeOffset="63357.15">14546 4014 224 0,'0'0'379'16,"0"0"-193"-16,0 0-113 15,0 0-4-15,0 0-34 16,0 0-15-16,0 0-13 15,-34 53-5-15,34-36 19 16,0-2 5-16,0-1 6 16,4-1-16-16,8-2-6 15,2-2 10-15,4-2-7 16,2-4 2-16,5-3 14 0,-1 0-2 16,2-2-17-1,-6-9-8-15,-5-2-1 0,-2-2 9 16,-8-4 6-16,-5 1-10 15,0-2-6-15,-7 2 0 16,-11 1 0-16,-6 1-13 16,-4 5-29-16,1 4-4 15,1 6-38-15,1 1-42 16,3 0-77-16,5 8-85 16</inkml:trace>
  <inkml:trace contextRef="#ctx0" brushRef="#br0" timeOffset="64093.14">14800 3766 586 0,'0'0'126'0,"0"0"-5"16,0 0 11-16,0 0-15 15,0 0-62-15,0 0-34 16,0 0-10-16,46-10 19 16,-20 9 9-16,3-2-1 15,3 2 4-15,-3 1-7 16,-1 0-12-16,-2 0-15 16,-4 0-7-16,-6 0 0 15,-6 0-1-15,-3 0 0 16,-6 0-12-16,-1 0 2 15,0 0 9-15,0 1-10 16,0 7-5-16,-1 6 16 16,-8 6 0-16,-2 4 2 15,-3 4 5-15,-2 3-6 0,-2 1 1 16,1-2 5 0,0-1-7-16,3-5 6 15,1-3-6-15,2-5 1 16,5-3-1-16,2-3 1 0,2-1-1 15,2-2-2-15,0 0 2 16,0-3-2-16,0-1 2 16,2 0-6-16,6 0 6 15,5-2 10-15,8-1 19 16,5 0 10-16,8 0-14 16,6 0-5-16,1 0-9 0,0-1 0 15,-6-3-1 1,-4 2-9-16,-7-1-1 0,-11 2-7 15,-5 1-25-15,-2-1-13 16,-6 1-20-16,0 0-28 16,0-5-37-16,0 1-84 15,0 0-371-15</inkml:trace>
  <inkml:trace contextRef="#ctx0" brushRef="#br0" timeOffset="64572.02">15405 3477 590 0,'0'0'180'0,"0"0"-24"15,0 0-55-15,0 0 25 16,0 0-69-16,0 0-39 16,0 0-5-16,37-4 16 15,-18 1-5-15,1 3-16 16,3 0-7-16,-2 0-1 15,1-2-25-15,-3 2-36 16,2-1-63-16,-7 0-107 16,-6-1-155-16</inkml:trace>
  <inkml:trace contextRef="#ctx0" brushRef="#br0" timeOffset="64764.32">15459 3612 430 0,'0'0'76'0,"0"0"48"15,0 0 31-15,0 0 15 16,0 0-83-16,0 0-57 16,69 2-30-16,-31-1-51 15,-5-1-122-15,-2 0-343 0</inkml:trace>
  <inkml:trace contextRef="#ctx0" brushRef="#br0" timeOffset="65210.91">16032 3526 176 0,'0'0'552'0,"0"0"-419"15,0 0-63-15,0 0 39 16,0 0-25-16,68 0-25 15,-27 0-14-15,7 0-2 16,6-1 4-16,3-1-12 16,5 1 5-16,-2-1-18 15,2 0-6-15,-3 1 1 16,-4-1-5-16,-3 0-2 16,-5 1-3-16,-10-2-5 15,-5 0 5-15,-8 1-6 16,-8-3 6-16,-7 2 2 15,-4 2-3-15,-4-1-6 16,-1-1-24-16,0 1-43 16,-7-5-81-16,-9-1-149 0,-2-1-394 15</inkml:trace>
  <inkml:trace contextRef="#ctx0" brushRef="#br0" timeOffset="65587.95">16296 2909 613 0,'0'0'88'16,"0"0"-17"-16,0 0-14 16,0 0 37-16,0 0-69 15,0 0-6-15,0 0 34 16,0 66 18-16,0-35-36 16,2 0-8-16,0 2-1 15,3-2-13-15,-2 2 2 0,2-2-14 16,-2-1 6-1,0-4-7-15,0-1 0 0,0-2-9 16,-3-3-28-16,0-4-47 16,0-4-74-16,0-4-100 15,0-6-354-15</inkml:trace>
  <inkml:trace contextRef="#ctx0" brushRef="#br0" timeOffset="66140.98">16095 2932 687 0,'0'0'108'0,"0"0"-76"15,0 0-26-15,0 0 70 16,75-23-22-16,-42 23-25 15,3 0-5-15,5 0 8 16,0 0 0-16,-3 9-8 16,-1 1-6-16,-7 0-4 15,-5 1-5-15,-6 0-9 16,-7 2 0-16,-5 2-3 16,-7 1-7-16,0 3-12 15,-2-2 8-15,-15 3-4 16,-5-1 0-16,-5-1-13 15,-1-1 2-15,-1-1 5 16,-2-4-5-16,5-2 13 16,3-2 6-16,5-2 10 0,7-2 1 15,4-1-1-15,6-3 12 16,1 2-11-16,0-2-1 16,7 1 0-16,10 2 1 15,7 1 25-15,4 1 2 16,4-1 19-16,1 4 16 15,1 1-21-15,-1-1 11 16,0 3-5-16,-1-1-22 16,-3 1-6-16,-2-1-4 15,-4 0-7-15,-2-1-9 16,-5-2-6-16,-6-1-32 16,-2-2-45-16,-4 2-45 15,-3-1-73-15,-1 1-140 0</inkml:trace>
  <inkml:trace contextRef="#ctx0" brushRef="#br0" timeOffset="66985.95">16092 3728 637 0,'0'0'207'15,"0"0"-92"-15,0 0 20 16,0 0-30-16,0 0-68 16,0 0-26-16,0 0-1 15,90 0 6-15,-55 0-6 16,2 0-4-16,-3 0 4 15,-1 3-4-15,-6 0-5 0,-3-2 0 16,-7 1-1-16,-6 1-1 16,-4-3-1-16,-5 1-9 15,0-1 5-15,-2 0 5 16,0 1 0-16,0-1 1 16,0 0-7-16,0 3-8 15,0 1-4-15,-4 3-4 16,-4 4 17-16,-4 5 6 15,-3 4 0-15,-2 0 0 16,1 3 1-16,-4 1 6 16,4 2-7-16,-3-2 1 15,2-1 9-15,5 0-1 0,0-3-8 16,2-4-1 0,6-4 1-16,-2-3-1 0,6-2 0 15,0-2-9-15,0-2 8 16,0 1 0-16,6-1-4 15,6 0 5-15,10-1 18 16,5 0 9-16,11 0-8 16,4-2-10-16,5 1-8 15,3 1 0-15,3-1 0 16,-5 2 6-16,-2 0-6 16,-5-2 7-16,-8 2-1 15,-8-3 0-15,-10 2-6 16,-7-2 8-16,-5 0-2 15,-2 0 12-15,-1 0 6 0,0 0-12 16,0 0-13-16,0 0-22 16,0 0-36-16,0 0-34 15,-2 0-59-15,-6 0-162 16,0 0-396-16</inkml:trace>
  <inkml:trace contextRef="#ctx0" brushRef="#br0" timeOffset="70835.78">4417 5649 527 0,'0'0'88'0,"0"0"13"16,0 0 0-16,0 0-39 16,0 0-46-16,0 0-15 15,-59 24 25-15,49-15 5 16,1 4-4-16,-3 2 6 15,4-1-11-15,0 5 1 16,0 1 5-16,3-1-18 16,2 1-2-16,3 1 0 15,0-3-8-15,1 1 1 16,9-2 0-16,3-1-1 16,3-4 0-16,1-1 1 15,7-2 9-15,2-5 6 16,2-2-2-16,4-2 3 0,1 0-8 15,0-11 4-15,-3-4 2 16,-3-2-14-16,-4 0 9 16,-6-3-2-16,-6-3 1 15,-1 0 0-15,-6 0-3 16,-4 1 1-16,0-1 22 16,-8 2-3-16,-9 3-12 15,-5-1-9-15,-4 6-5 16,-1 0-28-16,-4 4-4 15,4 3-10-15,-3 4-13 16,5 2-21-16,5 0-23 16,-1 5-32-16,8 7-57 15,3-2-139-15</inkml:trace>
  <inkml:trace contextRef="#ctx0" brushRef="#br0" timeOffset="71215.64">4433 5465 568 0,'0'0'92'15,"0"0"-9"1,0 0 16-16,0 0-12 0,0 0-70 15,0 0-15-15,0 0 44 16,-3 97 3-16,3-52-5 16,-1 5 16-16,1 0-19 15,-2 4-5-15,2-1-7 16,-2-3-9-16,2-1-10 16,0-5-8-16,0-8 12 15,0-1-13-15,0-8-1 16,0-6 1-16,0-4 0 15,0-6 0-15,2-2-1 16,-2-5-29-16,0-3-30 16,0-1-50-16,2 0-73 0,-2-7-55 15,1-7-253-15</inkml:trace>
  <inkml:trace contextRef="#ctx0" brushRef="#br0" timeOffset="71618.1">4953 5690 633 0,'0'0'140'0,"0"0"-58"16,0 0-13-16,0 0 54 16,0 0-56-16,0 0-25 15,75 0 2-15,-49 0 7 16,-1 0-29-16,1 0-11 15,-3 0-9-15,-3 0-2 16,-1-2-15-16,-7 2-14 16,-3-2-20-16,-3 2-20 15,0 0-35-15,-5-1-9 16,-1 1-52-16,0 0-97 0</inkml:trace>
  <inkml:trace contextRef="#ctx0" brushRef="#br0" timeOffset="71943.98">4975 5841 363 0,'0'0'334'0,"0"0"-196"16,0 0-44-1,0 0 45-15,0 0-61 0,0 0-55 16,0 0 0-16,35 4 31 16,-9-4-5-16,2 0-7 15,5 0-4-15,-2 0-16 16,1 0-12-16,-4 0-9 16,-4 0-1-16,-3 0 0 15,-9 0-15-15,-4 1-7 16,-6-1-7-16,2 0 0 15,-4 0-1-15,0 0-31 16,0 0-29-16,0 0-108 16,0-5-476-16</inkml:trace>
  <inkml:trace contextRef="#ctx0" brushRef="#br0" timeOffset="75488.12">5955 5389 390 0,'0'0'225'0,"0"0"-95"16,0 0 11-16,0 0-9 16,0 0-56-16,0 0-44 15,0 0-12-15,-66-18-8 16,49 18-2-16,-3 7-9 15,-3 4 8-15,-3 6-2 16,3 5 0-16,-2 4-7 16,5 4 0-16,2 0 0 15,5 3-1-15,5 1 0 16,5-2 0-16,3-2-7 0,0-2 0 16,10-1 7-16,5-4-10 15,4-3-1-15,4-2-9 16,3-5 12-16,2 0 9 15,0-7 2-15,3-1 4 16,-2-5 2-16,-4 0-6 16,-2 0-2-16,-9-4 1 15,0-6 9-15,-7-2 2 16,-2-3-3-16,-2-1-2 16,-3-2 16-16,0-2-1 15,-3 1 5-15,-9 1-5 16,-2 3-21-16,0 1 8 15,-6 3-9-15,1 2-13 0,1 4-25 16,-3 5-26 0,1 0-20-16,1 0-30 0,-1 14-43 15,5 0-43 1,4 1-87-16</inkml:trace>
  <inkml:trace contextRef="#ctx0" brushRef="#br0" timeOffset="76180.98">6308 5444 527 0,'0'0'98'16,"0"0"-26"-16,0 0 52 15,0 0 6-15,0 0-36 16,0 0-45-16,-82-69-7 16,60 64-11-16,-2 4-20 15,-2 1-10-15,0 0-1 16,-1 13-1-16,-1 2-1 15,7 6-6-15,1 0 6 16,8 4-11-16,5-1 6 16,7-2-8-16,0-1-9 15,8-2-12-15,7-2-5 16,9-3 2-16,1-4 29 16,0-5 1-16,4-2 2 0,0-3 6 15,-2 0-9-15,-3-5-2 16,-5-4-2-16,-3-4 5 15,-6-2 9-15,-3-1 0 16,-3-2 9-16,-4-1 8 16,0 3 15-16,0 2 8 15,0 1-5-15,-6 4 20 16,4 3-7-16,-1 4-14 16,3 2-12-16,0 0-22 0,0 0-3 15,0 0-19 1,0 8-2-16,0 8 23 0,0 7 1 15,0 2 16-15,0 1 0 16,0 4-3-16,4-2-5 16,-1 1-1-16,1-2-6 15,-1-4 5-15,0 0-6 16,1-2 0-16,-3-2-1 16,0-2-16-16,-1-2-19 15,2-1-34-15,-2-3-42 16,1 2-43-16,1-4-128 15,-1-5-209-15</inkml:trace>
  <inkml:trace contextRef="#ctx0" brushRef="#br0" timeOffset="76348.62">6397 5706 715 0,'0'0'78'16,"0"0"-33"-16,0 0-9 16,0 0-36-16,0 0-84 15,0 0-213-15,0 0-92 0</inkml:trace>
  <inkml:trace contextRef="#ctx0" brushRef="#br0" timeOffset="76849.81">6553 5375 700 0,'0'0'103'16,"0"0"-51"-16,0 0-4 15,0 0-25-15,0 0-13 16,0 0-9-16,83-2 0 16,-56 0 6-16,2 2-7 15,-4-1 0-15,-5 0-1 16,-2-2-24-16,-3-1-8 0,-4-1-6 16,-4-2 6-16,-6-1 21 15,-1 1 2-15,0-1-4 16,0 2-9-16,-5 1 8 15,-3 0-1-15,1 4 0 16,-1 1 16-16,-2 0 12 16,2 4-5-16,0 11-1 15,1 6 11-15,-1 6 9 16,5 2 13-16,-2 3-6 16,4 2 6-16,1-2-1 15,0 2-2-15,0-2-4 16,1-3-8-16,5-2-11 15,1-2-4-15,-2-3-9 16,2-3 0-16,-1-1 0 16,-1-5-14-16,-2-1-22 0,-1-3-28 15,-2-1-43-15,0-5-67 16,0-3-170-16</inkml:trace>
  <inkml:trace contextRef="#ctx0" brushRef="#br0" timeOffset="77079.82">6652 5631 98 0,'0'0'656'0,"0"0"-566"0,0 0-34 15,0 0-5-15,0 0-25 16,0 0-15-16,0 0-10 15,85-2-1-15,-59 2-25 16,9-3-66-16,-8 1-108 16,-5-2-308-16</inkml:trace>
  <inkml:trace contextRef="#ctx0" brushRef="#br0" timeOffset="77563.09">7065 5277 576 0,'0'0'129'0,"0"0"-40"15,0 0-35-15,0 0 37 16,0 0-65-16,0 0-26 16,0 0-1-16,-51 26-9 0,48-11 9 15,3 1-5-15,0-1-2 16,0-1 2-16,8 0 4 15,4-6-19-15,1-2 20 16,4-2 1-16,0-4 2 16,1 0 12-16,-1-2 1 15,-1-9-4-15,-3-1 14 16,-6-1 5-16,-4-3 5 16,-3 1 17-16,0-1 14 15,0 2-11-15,-10 3-46 16,-5 5-9-16,-2 1-55 15,-3 5-59-15,-8 5-39 16,2 9-70-16,4 0-429 0</inkml:trace>
  <inkml:trace contextRef="#ctx0" brushRef="#br0" timeOffset="86983.6">9793 5382 730 0,'0'0'91'16,"0"0"-19"-16,0 0 27 15,0 0 41-15,0 0-75 16,0 0-45-16,-5-5-18 0,5 5-2 16,1 5 1-16,8 6 21 15,4 5-2-15,5 3 16 16,2 5-5-16,1 1-11 16,2 2-7-16,0 3-12 15,2-1 0-15,2 0 6 16,-2-3-6-16,2 0 0 15,-3-3-1-15,0-5-1 16,-5-1-19-16,-2-3-8 16,-1-3-24-16,-6-1-38 15,0-1-13-15,-4-3-40 16,-3-3-75-16,-3-3-88 0</inkml:trace>
  <inkml:trace contextRef="#ctx0" brushRef="#br0" timeOffset="87339.88">10096 5402 618 0,'0'0'104'0,"0"0"-18"16,0 0 25-16,0 0-28 0,0 0-83 16,0 0-5-1,0 0 5-15,-30 69 38 0,9-33 0 16,-5 4-4 0,-4 2-5-16,0-2 2 0,-1 0-13 15,0-2-3-15,4-2-8 16,0-5-5-16,3-1-2 15,6-5-7-15,2-3-25 16,4-5-3-16,7-3-49 16,1-3-56-16,4-2-32 15,0-6-76-15,1-1-89 0</inkml:trace>
  <inkml:trace contextRef="#ctx0" brushRef="#br0" timeOffset="87781.43">10251 5717 569 0,'0'0'66'0,"0"0"-56"16,0 0 61-16,0 0 4 0,0 0-13 15,0 90-10-15,0-69-17 16,0-2-5-16,0-2-3 16,2 1-3-16,4-5-4 15,0-1-4-15,1-1-3 16,3-2-2-16,3-2 17 15,3-2 18-15,2-2-11 16,1-2-11-16,3-1 5 16,1 0-11-16,-4 0-10 15,-2 0-6-15,-6 0-2 16,-1 0 1-16,-5 0-1 16,-4 0-20-16,-1 0-12 15,0 0-29-15,0 0-42 0,1 0-56 16,-1 2-82-1,2-1-102-15</inkml:trace>
  <inkml:trace contextRef="#ctx0" brushRef="#br0" timeOffset="88428.93">10595 5402 641 0,'0'0'141'0,"0"0"-31"16,0 0-35-16,0 0 6 16,0 0-78-16,0 0-2 15,0 0-1-15,37 33 28 16,-15-16 1-16,4 3 7 15,0-1-11-15,3-1-15 16,-2-2-9-16,0 1 8 0,2 1-8 16,-2-4-1-16,-2-2-1 15,-1 0-9-15,-2-3-16 16,-3-1 4-16,-2-3-4 16,-8-1 5-16,-5-2 2 15,-1-1 4-15,-3 1 14 16,0-2 1-16,0 6 6 15,-12 0 6-15,-5 7-6 16,-3 6 12-16,-8 3-2 16,-1 4 3-16,-2 2-6 15,2-1 6-15,-1-2 1 16,3 1 0-16,3-6-14 16,5-1 3-16,5-3-8 15,4-5 1-15,3-2-2 16,4-4-14-16,3-1-48 0,0-1-64 15,0-3-91-15,3 0-63 16,5 0-101-16</inkml:trace>
  <inkml:trace contextRef="#ctx0" brushRef="#br0" timeOffset="90130.8">11432 5264 669 0,'0'0'111'16,"0"0"2"-16,0 0 55 15,0 0-25-15,0 0-81 16,0 0-34-16,0 0-20 0,-2-10-8 16,2 10-13-16,1 0-10 15,8 10 23-15,4 5 13 16,6 2 2-16,3 3 6 16,2 3-3-16,4 4-7 15,0 0-10-15,3 1 9 16,1 3-9-16,1-2-1 15,0 0 0-15,-5-1-1 16,-1-3-9-16,-2 0-4 16,-4-4-14-16,-4-3-9 15,-3-2-23-15,-4-2 1 16,-2-4-37-16,-6-2-28 16,-2 1-45-16,0-3-89 15,0-5-90-15</inkml:trace>
  <inkml:trace contextRef="#ctx0" brushRef="#br0" timeOffset="90473.86">11887 5243 494 0,'0'0'65'0,"0"0"-32"16,0 0 41-16,0 0 7 16,0 0-51-16,0 0-16 15,-67 61 7-15,42-26 15 16,1 4 13-16,-4 1 4 16,-1 1-8-16,2-2-9 15,1-5 6-15,1 1-23 16,1-6-6-16,3-4 0 15,4 0-7-15,4-5-5 16,2-4-1-16,4-2-14 16,0 0-37-16,4-3-47 15,0 0-65-15,3-2-64 16,0-6-122-16</inkml:trace>
  <inkml:trace contextRef="#ctx0" brushRef="#br0" timeOffset="90983.67">12327 5577 68 0,'0'0'532'16,"0"0"-414"-16,0 0 21 15,0 0 21-15,0 0-51 0,0 0-38 16,0 0-11-16,-31-47-16 16,20 44-27-16,-5 1-16 15,-1 2-1-15,-6 0-1 16,0 9-11-16,-2 7 12 15,1 2 0-15,4 5 0 16,4 1-6-16,5 1-4 16,5-1 8-16,6 2-5 15,0-4 1-15,0-1 6 16,10-1-22-16,7-3 2 16,5-2 20-16,-1-4 0 15,3-2 1-15,0-2 14 0,-1-3-4 16,-1-4 4-16,-4 0-9 15,-5 0-6-15,0 0 2 16,-6 0-1-16,-2 0-1 16,-1 0-8-16,-2 0-21 15,0 0-38-15,0 0-56 16,0 0-86-16,-2 0-126 0</inkml:trace>
  <inkml:trace contextRef="#ctx0" brushRef="#br0" timeOffset="95266.08">10395 6443 628 0,'0'0'118'0,"0"0"-67"15,0 0 22-15,0 0-2 16,0 0-64-16,0 0-6 0,17 29 31 16,-9-6 7-16,2 7 4 15,0 3-3-15,3 2-21 16,-3 3-4-16,1-2-5 16,1 0-9-16,-3-3-1 15,0-5 0-15,1-2 0 16,-2-5-1-16,0-4-12 15,-2-4 6-15,-2-5-6 16,0-4 0-16,-3-2-3 16,2-2 6-16,2 0 10 15,0-6 23-15,5-11-1 16,1-10-15-16,3-6 3 16,3-9-3-16,-2-3-7 15,0-2 0-15,-2 0 0 16,-4 5 1-16,0 2 7 0,-2 5-8 15,-3 4 12-15,0 9-12 16,-4 4 2-16,1 6 11 16,-1 3-12-16,0 4 4 15,0 3-5-15,0 2-31 16,0 0-40-16,1 0-93 16,1 9-106-16,3 3 42 15,-4 1-86-15</inkml:trace>
  <inkml:trace contextRef="#ctx0" brushRef="#br0" timeOffset="95747.58">10787 6666 563 0,'0'0'155'0,"0"0"-79"16,0 0-43-16,0 0 22 16,0 0-39-16,0 0 15 15,0 0 47-15,-1 96-26 16,-2-68-12-16,1-2-4 0,-1 1-20 15,3-4-4-15,0-1-12 16,0-4 1-16,0-4 9 16,0-3-10-16,0-4 0 15,5-1-1-15,1-2 1 16,2 0 3-16,5-4 11 16,1 0 11-16,7 0 2 15,-1 0-9-15,6 0-5 16,2-7-6-16,-4 1-6 15,-3 1-1-15,-3 2 0 16,-5 0-9-16,-3 2-12 16,-6 1-14-16,-1 0-16 0,-3 0-8 15,0 0-22 1,0 0-32-16,0 0-77 0,0 2-10 16,0 3-23-16</inkml:trace>
  <inkml:trace contextRef="#ctx0" brushRef="#br0" timeOffset="96303.88">11104 6783 386 0,'0'0'130'0,"0"0"3"16,0 0 21-16,0 0-12 15,0 0-74-15,0 0-33 16,0 0-14-16,-14-6-21 15,7 16-4-15,-1 6 4 16,1 2 9-16,0 2-6 16,3 2 2-16,4 0-4 15,0-1-1-15,0-3 0 16,11 0-1-16,0-3 0 16,4-1 1-16,2-4 4 15,3-3 8-15,1-3 5 0,-1-3 2 16,3-1-10-1,-2 0 2-15,1-5-2 0,-4-6-3 16,-2-5 2-16,-2-1 2 16,-5-3-1-16,-1-2-2 15,-6 2 8-15,-2 0 5 16,0 1 2-16,-10 1-16 16,-4 3 10-16,-5 1-16 15,-3 5-18-15,-2 4-29 16,1 3-13-16,0 2-37 15,-6 0-62-15,8 9-72 16,6-2-185-16</inkml:trace>
  <inkml:trace contextRef="#ctx0" brushRef="#br0" timeOffset="96916.82">11502 6436 758 0,'0'0'136'0,"0"0"-26"16,0 0 11-16,0 0-38 15,0 0-83-15,0 0-28 16,0 0 28-16,31 13 15 16,-10-1 3-16,4 2 3 15,3 2 2-15,2-2 0 16,3 2-8-16,-4-1-8 15,3 1-7-15,0-3 0 16,-1 1-8-16,-1-1-2 16,-1-1-15-16,-3-4-2 0,-6-1 1 15,-3-2-8-15,-5-2 7 16,-5-2 5-16,-7 0 19 16,0-1 3-16,0 0 19 15,-12 2-2-15,-4 0-17 16,-8 4-2-16,-4 4 2 15,-6 5 7-15,-4 6 5 16,-2 4 7-16,-1 1-8 16,2 1 1-16,5-3 2 15,5-1-2-15,10-6-5 16,4-3-7-16,7-3 0 16,4-3-6-16,4 0-27 15,0-3-39-15,0 0-58 16,2-4-41-16,18-1-8 0,-3 0-49 15,0-4-76-15</inkml:trace>
  <inkml:trace contextRef="#ctx0" brushRef="#br0" timeOffset="97500.64">12065 6368 510 0,'0'0'122'16,"0"0"-65"-16,0 0-9 15,0 0-22-15,0 0-25 16,0 0 36-16,3 78 11 15,-2-42-3-15,1 0 1 16,-1 3-3-16,2 1-2 16,1-4-21-16,3-2-5 15,1-2-7-15,2-3 0 16,-1-5-1-16,1-3-7 16,0-5 9-16,-2-5-8 15,-2-4 0-15,-3-4 1 16,1-3-2-16,-2 0 15 15,2 0 22-15,-2-1 20 16,6-14-17-16,1-6-24 0,0-7-15 16,6-7-1-16,-3-4 0 15,2-1-6-15,-1-3 6 16,-2 2-2-16,-1 5 2 16,-3 0 12-16,0 7 4 15,-1 2-9-15,-2 4 0 16,2 4 0-16,-3 5-1 15,1-1-5-15,0 5-1 16,-2 4 0-16,0 0 2 16,0 1-2-16,-2 5 0 15,1-3-7-15,-1 3-21 16,0 0-28-16,2 0-38 0,4 0-86 16,-1 0-32-16,0 3-110 15</inkml:trace>
  <inkml:trace contextRef="#ctx0" brushRef="#br0" timeOffset="98940.82">12615 6556 204 0,'0'0'210'16,"0"0"-45"-16,0 0 9 15,0 0-9-15,0 0-57 16,0 0-17-16,0 0-5 16,-10-13-25-16,0 13-31 15,-8 0-21-15,-5 0-9 16,-9 4 0-16,-1 10 1 15,-2 6 11-15,4 3-12 0,5 6 2 16,3 1-2 0,9 0 0-16,5-1-1 15,5-2 0-15,4-3-9 16,0-1-2-16,11-5-1 0,3-1-6 16,4-2 8-16,3-3 2 15,-2-2 6-15,3-3-7 16,-2-2-9-16,-2 0-11 15,2-2-35-15,-5-2-35 16,6-1-56-16,-5 0-48 16,-6 0-92-16</inkml:trace>
  <inkml:trace contextRef="#ctx0" brushRef="#br0" timeOffset="99381.19">12754 6667 396 0,'0'0'233'16,"0"0"-148"-16,0 0-16 16,0 0 16-16,0 0-59 15,0 0-26-15,0 0 0 16,-29 62 2-16,24-36-1 15,4-2 5-15,1-3-6 16,0-1 0-16,1-4 11 0,10 0 9 16,2-5-14-1,1-1 7-15,2-4 15 0,6-3 3 16,3-3-2 0,0 0 5-16,3-4-6 15,-3-9-12-15,-3-3 0 0,-4-2 5 16,-6-3-3-16,-5-2 13 15,-3-1-14-15,-4-1 3 16,0 0 1-16,-9 2-11 16,-6 1-9-16,-5 6-1 15,-2 3-14-15,-4 7-82 16,-1 6-35-16,-12 2-46 16,9 13-110-16,3 1-282 0</inkml:trace>
  <inkml:trace contextRef="#ctx0" brushRef="#br0" timeOffset="107817.02">578 9697 472 0,'0'0'135'16,"0"0"25"-16,0 0-42 16,0 0 9-16,0 0-36 15,0 0-21-15,0-26 8 16,0 22-3-16,0 1 4 16,0 0-31-16,-4 1-19 15,0-1-15-15,0 3-14 16,-4 0 0-16,-2 0-28 15,-3 0-7-15,-1 8 16 16,-3 8 5-16,3 4-5 16,1 5 5-16,2 3-2 0,5-1 7 15,4 1-7-15,2-1-6 16,0-1 6-16,2-3-10 16,8-2 6-16,4-5-6 15,-1-3-2-15,1-3 21 16,5-6 6-16,-1-4 1 15,2 0 6-15,0-3 1 16,-1-12 3-16,-1-4 3 16,-1-5-5-16,-5-1-1 15,-4-5-7-15,-4-1 0 16,-4-1 0-16,-4-1-7 16,-11 0-12-16,-11 4 13 15,-3-1 4-15,-4 5 2 16,-1 3 0-16,1 0 7 15,4 4-1-15,3 2-3 0,6 1-2 16,5 4-1-16,5 0 0 16,4 4 0-16,6-2 0 15,0-1-1-15,0-2-12 16,13-5-1-16,4-3 7 16,2 0 6-16,6 2 0 15,1 1-1-15,-1 1 1 16,1 5-6-16,-1 3-7 15,-3 2-53-15,-5 6-70 16,1 0-52-16,-4 0-104 16,-5 3-98-16</inkml:trace>
  <inkml:trace contextRef="#ctx0" brushRef="#br0" timeOffset="108255.78">762 9350 519 0,'0'0'83'0,"0"0"28"16,0 0-10-16,0 0-5 15,0 0-5-15,80 32-28 16,-63-1-37-16,4 9-15 16,-2 5 7-16,-5 4-10 15,0 1 2-15,-5 2-5 16,-2-1-3-16,-3-4-1 15,-2-2 0-15,-2-5 0 16,0-3 5-16,-5-7-4 16,-3-7-1-16,0-3 15 15,-1-4-16-15,1-4-13 16,-3-1-26-16,4-5-55 16,-3-1-68-16,0-4-86 15,2-1-277-15</inkml:trace>
  <inkml:trace contextRef="#ctx0" brushRef="#br0" timeOffset="116109.63">1870 10232 584 0,'0'0'151'15,"0"0"-107"-15,0 0 11 16,0 0 10-16,0 0 0 16,0 5-45-16,4 6 8 0,-2 3 33 15,-2 6 21-15,0 6-21 16,0 2 3-16,0 5-22 16,0 5-13-16,0 2-9 15,0 2-10-15,0-2-3 16,0-1-6-16,0-3 5 15,0-5-5-15,0-2 0 16,0-7-1-16,2-2-8 16,0-6-11-16,-1-3-23 15,1-2-36-15,0-7-58 16,1 0-104-16,-3-2-135 0</inkml:trace>
  <inkml:trace contextRef="#ctx0" brushRef="#br0" timeOffset="116646.74">1587 10326 622 0,'0'0'103'0,"0"0"46"16,0 0-28-16,0 0-37 0,0 0-51 16,0 0-24-16,33-84-2 15,-9 68 3-15,2 1 2 16,8-1-11-16,5 2 15 15,2 1 19-15,0 3-2 16,-5 5-20-16,-2 3-12 16,-3 2-1-16,-5 0 7 15,0 13-6-15,-3 1 0 16,-3 4-1-16,-3 2-2 16,-4 0-6-16,-5 2 8 15,-2-2 1-15,-6 2-1 16,0-1 8-16,0 1-6 15,-6 1 8-15,-7-1-10 16,-4-1 0-16,-2 0 2 0,-3-4 8 16,2-1-11-16,-1-2 1 15,3-2 0-15,0-4-13 16,3 0-3 0,3-3-26-16,-2-1-52 0,4-3-103 15,3-1-142-15</inkml:trace>
  <inkml:trace contextRef="#ctx0" brushRef="#br0" timeOffset="117342.97">1682 9938 624 0,'0'0'233'0,"0"0"-110"15,0 0 15-15,0 0-28 0,0 0-37 16,0 0-56-16,0 0-17 16,19 3 1-16,4 0 0 15,5 1 28-15,6 0-9 16,2 0 4-16,2-2 0 16,-2-1-6-16,1-1-12 15,-2 0 2-15,-7 0-8 16,-6 0-6-16,-3 0-1 15,-6 0-16-15,-9 0-3 16,0 0-3-16,-4 0-3 16,0 0-35-16,0-1-69 15,0 0-120-15,-6-2-531 0</inkml:trace>
  <inkml:trace contextRef="#ctx0" brushRef="#br0" timeOffset="119801.96">2342 10517 33 0,'0'0'755'16,"0"0"-659"-16,0 0 57 15,0 0-20-15,0 0-29 16,0 0-78-16,9 0-20 16,2 0 7-16,4-3 3 15,3-1-6-15,3-1 0 16,-1 3-10-16,1 0 1 16,-3 2-1-16,0 0-13 15,-1 0-18-15,-1 0-25 16,-1-1-28-16,-5 1-30 15,2-1-48-15,0-3-46 0,-5 3-104 16</inkml:trace>
  <inkml:trace contextRef="#ctx0" brushRef="#br0" timeOffset="120060.89">2392 10644 631 0,'0'0'130'16,"0"0"-29"-16,0 0-19 16,0 0-11-16,0 0-52 15,0 0-6-15,0 0 4 0,52 0-17 16,-35 0 0-16,1 0-26 15,0 0-70-15,7 3-78 16,-4-1-94-16,-3 0-90 0</inkml:trace>
  <inkml:trace contextRef="#ctx0" brushRef="#br0" timeOffset="120795.66">2793 10236 734 0,'0'0'127'0,"0"0"-26"16,0 0-10-16,0 0-20 16,0 0-51-16,0 0-8 0,74-8 37 15,-37 6-9 1,2 1-9-16,2-1-15 0,-4 2-9 15,1 0-6-15,-5 0-1 16,-6 0-7-16,-3 0-15 16,-7 0-14-16,-3 0-22 15,-7 0-20-15,-3 0-23 16,-4 0-22-16,0 0 31 16,0 0-2-16,-7-1-78 15,-3 0-21-15,-6-3 54 16,0 3 79-16,2 0 51 15,0 0 9-15,1-1 52 16,4 2 20-16,1 0 13 16,6 0 31-16,0 0-2 15,2 0-49-15,0 4-28 16,0 11 76-16,0 4 11 16,0 5-43-16,0 4 10 0,0 3-13 15,4 2-17 1,2-1-13-16,-2 2-6 15,2-2-13-15,0-1-18 0,-2 0-1 16,1-1 0-16,-3-3-10 16,1-3 1-16,-3-3-1 15,0-4 0-15,0-1-10 16,0-2-16-16,0-3-11 16,0 0-25-16,0-2-13 15,0-2-44-15,-5 0-6 0,-3-1-43 16,0-4-87-1,-1 0-224-15</inkml:trace>
  <inkml:trace contextRef="#ctx0" brushRef="#br0" timeOffset="121060.9">2841 10704 613 0,'0'0'151'16,"0"0"-34"-16,0 0-4 16,0 0-48-16,0 0-49 0,0 0-6 15,0 0 13-15,86-12 3 16,-55 12-13-16,0 0-1 16,2 0 2-16,0 0-12 15,-2 0-2-15,-3 0-6 16,-3 0-27-16,-4 0-35 15,-4 0-52-15,-3 1-51 16,-6 3-68-16,-2-4-94 0</inkml:trace>
  <inkml:trace contextRef="#ctx0" brushRef="#br0" timeOffset="121537.04">3235 10504 673 0,'0'0'93'16,"0"0"4"-16,0 0-32 16,0 0-48-16,0 0-17 15,0 0-1-15,0 0 1 16,30 64 24-16,-25-40-9 15,4 1 1-15,-1 0 0 16,-2-5-10-16,0 0-3 16,-2-5-3-16,-1-1 0 15,0-3-1-15,-3-3-22 16,0-2-15-16,0-3-2 16,0-3 21-16,0 0 19 15,0 0 16-15,0 0-6 0,0-11-10 16,-3-3-3-16,-2-3-8 15,0-4 11-15,2-1 0 16,2-3 23-16,0 2-7 16,1 0 4-16,0 1 3 15,0 6-2-15,0 0-10 16,5 5-5-16,5 1-6 16,-3 2-9-16,6 1-12 15,-2 0-36-15,2 3-37 16,3 1-47-16,-5 1-80 0,0 0-85 15</inkml:trace>
  <inkml:trace contextRef="#ctx0" brushRef="#br0" timeOffset="122285.63">3458 10456 178 0,'0'0'321'16,"0"0"-208"-16,0 0-38 16,0 0-43-16,0 0 12 15,0 0 0-15,0 73-4 0,0-46-7 16,2 2-5-16,0-3-5 16,0-3-14-16,2-3-1 15,0-3-6-15,0-5-1 16,-1-2 0-16,-2-5-1 15,2 0 0-15,-2-4-14 16,0-1-4-16,-1 0 18 16,2 0 8-16,1 0 10 15,0-10 2-15,5-3-20 16,-4-7-12-16,7-5 5 16,-4 0 6-16,1-5 0 15,-2 4-2-15,-1 2 3 16,-1 4 0-16,0 6 0 15,-3 3 2-15,-1 9 13 16,2 2-6-16,-2 0-9 0,0 5-8 16,3 10 8-16,-1 5 24 15,1 5-1-15,1 2 10 16,1 0-14-16,2-2-9 16,-1 0 2-16,3-6-12 15,-1-2 0-15,0-3 0 16,1-4 0-16,-2-3 0 15,-1-5 0-15,-1 0 1 16,-1-2 14-16,1 0 6 16,3-6 7-16,0-9-8 15,-1-3-11-15,0-5-3 16,-2-1-5-16,-1-3-1 16,-2 2 0-16,-2 0-1 15,0 6-11-15,0 5 12 0,0 4 1 16,0 4 12-16,0 5 5 15,0 1-12-15,0 0-6 16,0 0-21-16,0 8-3 16,0 9 24-16,0 2 6 15,0 2 6-15,0 2-11 16,0-3-1-16,4 3-1 16,1-7-23-16,2 4-11 15,0-5-36-15,3-1-40 16,6-1-42-16,-2-3-106 15,-1-4-122-15</inkml:trace>
  <inkml:trace contextRef="#ctx0" brushRef="#br0" timeOffset="122820.89">3984 10504 636 0,'0'0'120'16,"0"0"11"-16,0 0 8 16,0 0-16-16,0 0-41 15,0 0-44-15,0 0-12 16,-20-65-16-16,11 61-10 0,-3 2-17 16,-4 2-35-1,1 0-4-15,-3 0 12 0,1 4-2 16,4 5 3-1,2 1 12-15,3-2-11 16,5 2-1-16,3 0-2 16,0 1 3-16,0-1 2 0,9 0 4 15,6 0 26-15,2 1 10 16,4-4 8-16,1 3 10 16,-1 0 6-16,0-1 25 15,-2 4-8 1,-2-3-11-16,-2 1-1 0,-5-2-3 15,-2 1-12-15,-3 0-1 16,-4 0-5-16,-1-1 8 16,0-1 11-16,0 2 5 15,-8-4-2-15,-2 3-1 0,-5-2-7 16,1-1-9-16,-3-2-6 16,-1-2 0-16,0-2-6 15,-3 0-1-15,1 0-7 16,1 0-1-16,0-9-18 15,4-1-23-15,0-6-58 16,6 1-75-16,2 3-141 16</inkml:trace>
  <inkml:trace contextRef="#ctx0" brushRef="#br0" timeOffset="123415.02">4225 10062 529 0,'0'0'132'15,"0"0"-116"-15,0 0 82 16,0 0 37-16,0 80-33 0,4-41-50 16,2 3 6-16,4 5-17 15,-1 2 1-15,0 1-13 16,2 0-17-16,-1-2-11 15,0-3 0-15,-3-4 0 16,2-5 0-16,-1-8 0 16,-5-6-1-16,3-6-8 15,-2-6 7-15,-2-6-2 16,0-1 0-16,-2-3 3 16,0 0 12-16,1 0 17 15,4-10 21-15,1-10-28 16,3-8-21-16,1-10-1 15,4-9-6-15,0-5-2 16,2-3-10-16,-5 0 1 16,1 2 8-16,-2 8 5 15,-3 4 4-15,-3 5 0 0,0 6 0 16,0 7 1-16,-3 1-1 16,2 5-23-16,-1 4-5 15,-2 2-28-15,2 4-15 16,-1 3-59-16,0 3-93 15,-1-1-284-15</inkml:trace>
  <inkml:trace contextRef="#ctx0" brushRef="#br0" timeOffset="125501.3">4576 10479 578 0,'0'0'130'0,"0"0"-22"16,0 0-28-16,0 0-25 15,0 0-38-15,0 0 15 16,-1 57 7-16,1-28-4 0,3 1-12 16,2-1-6-16,-2 1-7 15,2-6-9-15,-2 1 0 16,1-2-1-16,-1-7-1 15,1-1-10-15,-1-4-4 16,-2-6-4-16,-1 0-2 16,0-4 2-16,0-1 19 15,0 0 1-15,0 0 22 16,0-6-14-16,0-7-8 16,0-6-1-16,-4-4 1 15,0-2 1-15,1-3 4 16,3-1-4-16,0 1-2 15,0 3 0-15,0 3-1 16,3 2 1-16,5 4 0 16,0 5-2-16,2 2-9 0,-1 4-17 15,5 0-31 1,-2 4-26-16,-2 1-31 0,8 0-47 16,-6 0-69-16,-4 0-119 15</inkml:trace>
  <inkml:trace contextRef="#ctx0" brushRef="#br0" timeOffset="126511.6">4790 10505 611 0,'0'0'83'0,"0"0"-37"16,0 0 42-16,0 0-9 15,0 0-48-15,0 98-5 16,3-72-9-16,-1 0 2 16,5-3-13-16,-4-3-6 15,2-1 0-15,-2-8 0 16,1 0 0-16,-2-6-2 16,-2-1-8-16,0-4 0 15,1 0 10-15,2 0 8 16,0-2 6-16,2-13 1 15,3-5-7-15,-1-4-2 16,3-5-4-16,-2-2 4 16,0 0 3-16,0 3-9 15,-3 5 6-15,-3 7 3 0,0 8 8 16,-2 4 11-16,0 4-28 16,0 0-6-16,0 5-19 15,4 14 13-15,-3 5 12 16,6 3 13-16,0 3 4 15,3-3-2-15,0-1-14 16,4-4-1-16,-2-5 2 16,2-3-2-16,-2-3 0 15,-3-8-10-15,5-1 10 16,-2-2 7-16,-1 0 10 16,4-11-3-16,-5-4-3 0,0-3-9 15,0-4 5-15,-2-5-7 16,-2-2-1-16,-4 2 0 15,-2 0-12-15,0 4 0 16,0 4 12-16,0 7-1 16,-2 4 2-16,-2 6 0 15,1 2 0-15,2 0-14 16,1 1-1-16,0 13 14 16,0 8 0-16,0 2 1 15,0 3 1-15,0-2 16 16,8 0-11-16,2-6-6 15,5-4 0-15,1-2-1 16,-1-5 1-16,4-5-1 16,-4-3 1-16,-1 0 2 15,-1-2-1-15,-1-9 9 16,0-4 0-16,-3-6-10 16,-2-3-1-16,-1-3-1 0,-2-1-11 15,-2 1 5 1,-1 3-17-16,3 6 25 0,-2 5 0 15,3 5 1-15,-2 5 2 16,4 3-3-16,4 0 1 16,6 7 8-16,4 11 4 15,1 4 10-15,2 4-6 16,-2 2 11-16,-1-1-1 16,-2-2-17-16,-6-1 0 15,-4-2-10-15,-4-3-7 0,-5-3 7 16,0-1 15-16,-13-2-1 15,-7-1 2-15,-3-1 0 16,-4-2-7-16,1 0-8 16,-2-4-1-16,1 0-26 15,8-5-35-15,1 0-48 16,2-3-79-16,8-10-76 16,3-3-314-16</inkml:trace>
  <inkml:trace contextRef="#ctx0" brushRef="#br0" timeOffset="127316.96">5946 10232 497 0,'0'0'127'15,"0"0"42"-15,0 0-20 0,0 0-44 16,-73-49-59-1,56 47-30-15,-2 2-6 0,1 2-8 16,-1 16-2 0,-1 7 0-16,0 7 11 0,5 4 2 15,4 6 3-15,2 0-1 16,5-1-6-16,4 1-9 16,0-6-11-16,15-2 4 15,1-4-2-15,2-8 7 16,6-5-7-16,-1-6-3 15,2-10 12-15,2-1 0 16,-2 0 2-16,0-12-1 16,-5-7 11-16,-2-1-2 15,-4-3-4-15,-1-3-6 16,-6 0 0-16,-3 4-15 16,2 5 9-16,-6 5 5 15,0 3-1-15,0 7 2 16,2 2 0-16,-2 0-19 0,2 2-13 15,2 12 9-15,-1 7 23 16,4 1 3-16,2 3 8 16,2-1 11-16,2 0-5 15,2-1 4-15,3-6-8 16,-1-2 5-16,3-8-2 16,-1-1 13-16,0-6-4 15,-3 0-3-15,-3 0 5 16,1-13-1-16,-2-2 0 0,-1-5-5 15,-3-4 0-15,-4-3-3 16,2-3-7-16,-6 1 0 16,0-1 7-16,-4 2-16 15,-9 3 14-15,-4 2-9 16,-4 3-7-16,1 6 0 16,-3 5-1-16,-1 3-7 15,3 5-8-15,0 1-24 16,2 0-14-16,4 12-18 15,1 5-50-15,8 12-37 16,1-3-91-16,5-5-122 0</inkml:trace>
  <inkml:trace contextRef="#ctx0" brushRef="#br0" timeOffset="127857.54">6448 10285 540 0,'0'0'123'16,"0"0"8"-16,0 0 6 16,0 0-24-16,0 0-58 15,0 0-42-15,0 0-13 16,-55-45 0-16,35 45-2 15,2 0-11-15,1 0-14 16,2 4 2-16,3 3-2 16,3 2-17-16,4 0-8 15,3 0-10-15,2 3 13 0,0-1 19 16,2 0 7-16,9 2 8 16,4-2 7-16,3 0 8 15,2 0 12-15,4 2-2 16,-1 0 11-16,-1 1 13 15,3 2 23-15,-3-1 10 16,-4 2-2-16,-3 0-20 16,-5 0-19-16,-3-2 0 15,-4 0-10-15,-3-3 8 16,0 2 7-16,-7-2 13 16,-9 1-7-16,-4-2-11 15,-4 0-9-15,-1-2-7 0,0-4-8 16,-1-1-1-1,3-2 8-15,3-2-9 0,2 0 0 16,3-2-23-16,5-7-30 16,3-4-31-16,7-14-54 15,0 3-81-15,6 0-194 0</inkml:trace>
  <inkml:trace contextRef="#ctx0" brushRef="#br0" timeOffset="128309.73">6684 10287 620 0,'0'0'82'16,"0"0"-27"-16,0 0 37 15,0 0 9-15,0 0-73 16,0 0-20-16,0 0 11 16,-66 27 4-16,60-5-4 15,4 3-9-15,2 3-3 16,0 1-6-16,0-1-1 16,9 0 1-16,4-2-1 15,3-4-1-15,6-5 1 0,2-4 0 16,7-6 6-16,-1-7 4 15,5 0 12 1,2-9 23-16,-3-9 3 0,-3-3-12 16,-4-4-12-16,-7-4-11 15,-8 1 5-15,-8-1 1 16,-4 0-3-16,-1 2-15 16,-18 4 2-16,-4 4-3 15,-5 6-19-15,-4 5-23 16,2 5-9-16,2 3-35 15,4 0-50-15,1 4-49 16,5 5-100-16,6 0-217 0</inkml:trace>
  <inkml:trace contextRef="#ctx0" brushRef="#br0" timeOffset="128688.75">6755 9964 639 0,'0'0'130'16,"0"0"29"-16,0 0-52 16,0 0-51-16,0 0-19 15,0 0 44-15,-3 96 10 16,3-50-24-16,3 4-21 0,3 5 8 15,-2 4-11-15,0 1-12 16,-2 3-2-16,0-1-3 16,0-3 9-16,-1-4-19 15,-1-5-6-15,0-5 2 16,0-9-12-16,0-5 0 16,2-5 1-16,-2-7-1 15,0-3 0-15,0-5-19 16,3-5-26-16,-1-1-28 15,-1-5-21-15,3 0-17 16,0-10-42-16,-2-4-151 0</inkml:trace>
  <inkml:trace contextRef="#ctx0" brushRef="#br0" timeOffset="130701.1">7374 10322 704 0,'0'0'186'16,"0"0"-28"-16,0 0-38 16,0 0-7-16,0 0-51 15,0 0-35-15,0 0 10 16,78-22-10-16,-54 20-14 16,1 1-11-16,-1 1-2 15,-1 0 0-15,0 0-5 0,-1 0-26 16,-5 0-12-1,-1 1-34-15,-4 2-42 0,2-2-38 16,-5-1-79 0,-2 0-125-16</inkml:trace>
  <inkml:trace contextRef="#ctx0" brushRef="#br0" timeOffset="130952.68">7436 10524 801 0,'0'0'159'16,"0"0"-54"-16,0 0-41 15,0 0 40-15,0 0-53 16,0 0-44-16,97-13-7 15,-67 10-12-15,0 1-65 16,5 2-85-16,-4 0-60 16,-9 0-171-16</inkml:trace>
  <inkml:trace contextRef="#ctx0" brushRef="#br0" timeOffset="133307.68">7926 10192 59 0,'0'0'293'0,"0"0"-180"0,0 0-22 16,0 0 21-16,76-14-32 16,-46 10-46-16,1 2 1 15,2 2 4-15,-4 0-20 16,-2 0-6-16,-6 0-12 16,-4 6-1-16,-6 2-5 15,-6 1-11-15,-5 2-10 16,0 0-10-16,-11 5 35 15,-11 1-10-15,-2 0-28 16,-6 1-36-16,-3-1 20 16,0 0-6-16,-2-3 22 15,3-1 19-15,5-5 14 16,5-1 6-16,6-4 19 16,9-1 24-16,5-2 25 0,2 0-5 15,2 0-21-15,11-6-25 16,8-1-1-16,7-2 12 15,2 2 18-15,0 3 7 16,-1 1 27-16,3 3-9 16,-1 0-3-16,-2 0 10 15,0 7-33-15,-3 7-18 16,-3 2-11-16,-5 4-14 16,-3 1-2-16,-5 3 0 15,-7 0 0-15,-3 3 2 16,0-2-2-16,-5 0 12 0,-10 0 0 15,-1-4-4 1,-2-1 1-16,-5-4-7 0,-1-3 10 16,1-3-10-16,-4-4-2 15,-1-3 0-15,-1-3 0 16,3 0-2-16,-1 0 2 16,3-12-10-16,2-1-21 15,3-5-29-15,0-1-19 16,5-3-35-16,4-3-49 15,3 5-49-15,5 5-71 16</inkml:trace>
  <inkml:trace contextRef="#ctx0" brushRef="#br0" timeOffset="134046.16">8667 10206 41 0,'0'0'497'15,"0"0"-357"-15,0 0 10 16,0 0 3-16,0 0-29 15,0 0-56-15,-44-78 2 0,26 69-30 16,-5 3-8-16,-4 3-16 16,-4 3-6-16,0 0-8 15,-2 1-1-15,1 10 5 16,5 4-5-16,3 4 0 16,10 0-1-16,6 2-1 15,7 4-5-15,1 0-6 16,8-1-2-1,10 0 14-15,6-4-12 16,4-2 11-16,2-6 0 0,1-5-11 16,3-4 11-16,-7-3 0 15,-2 0-12-15,-6-5-3 16,-2-8 0-16,-5-2 16 16,-3-3 0-16,-4-2-1 0,-3 1 0 15,-2-1 0-15,0-1-6 16,0 3 5-16,0 2-4 15,-2 3-2-15,-1 5 8 16,1 4 8-16,1 1 7 16,1 3-14-16,0 0-1 15,0 6-13-15,0 10 13 16,0 7 29-16,0 8 14 16,0 6-1-16,0 3-7 0,1 3-4 15,4 3-8 1,0-3-3-16,-2 3-5 0,2-6 1 15,-2 0-6-15,0-6-9 16,-2-6 12 0,-1-6-12-16,0-2 0 15,0-6 11-15,0-1-12 0,0-5 2 16,0-2-2-16,0-3-12 16,0-2-8-16,0-1-24 15,0 0-17-15,0 0-20 16,0 0-48-16,1 0-43 15,4-1-43-15,-2-6-152 0</inkml:trace>
  <inkml:trace contextRef="#ctx0" brushRef="#br0" timeOffset="135085.84">8959 10174 494 0,'0'0'136'0,"0"0"25"16,0 0-21-16,0 0 12 0,0 0-66 16,0 0-39-16,0 0-2 15,45-6-6-15,-34 27-4 16,2 9 3-16,-3 9-8 15,-1 3-14-15,-3 5-3 16,2 2-4-16,-2-3-7 16,0 1 11-16,1-7-10 15,1-1-3-15,-2-8 1 16,2-6 0-16,-3-7 1 16,-1-6-2-16,-2-5-10 15,-1-4 9-15,-1-3-5 16,4 0 6-16,-2 0 12 15,0-9 4-15,5-11-11 16,1-9-5-16,3-10-7 0,2-9-1 16,-3-5-11-1,1-5 3-15,-1 1 6 0,-4 3-7 16,-2 4 10-16,-3 8 7 16,-1 6 7-16,0 9-7 15,0 7 15-15,0 9 4 16,0 6 0-16,1 5-19 15,4 0-6-15,0 5-15 16,5 17 4-16,2 7 17 16,5 8-8-16,0 8 8 15,4 5 18-15,1 3-17 16,2 0 17-16,0 0-9 0,0-2-9 16,-2-6 0-1,-2-7 0-15,0-7 1 0,-6-7-1 16,-2-10 0-1,-5-5 1-15,-1-5 1 16,-5-4 8-16,0 0 28 16,1-4 39-16,3-16-29 0,-2-10-37 15,2-10-10-15,0-10-1 16,-2-6 0-16,-1-6-13 16,-2-1 1-16,0 1 12 15,0 3-9-15,-5 8 9 16,-1 4-23-16,-1 9 7 15,0 11-15-15,6 7-1 16,0 9-1-16,1 5-18 0,0 6-74 16,0 4-108-1,0 5-141-15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19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1 317 184,'1'0'6068,"9"-1"-6040,1-3 57,0-1 1,-1 0-1,11-7 0,5-3-22,56-27 164,103-54 503,-135 67-640,73-57 1,-113 76-54,-10 9-38,1 0-1,-1 0 1,1 1 0,0-1-1,-1 0 1,1 0-1,0 1 1,0-1 0,0 1-1,-1-1 1,1 1-1,0-1 1,0 1 0,0-1-1,0 1 1,0 0-1,0-1 1,0 1 0,0 0-1,0 0 1,1 0-1,-2 0 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0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62 200,'-3'0'4929,"127"2"-3428,108-3-1163,-177-5-16,68-16-1,-28 4 51,-66 14-230,34-7 119,-55 10-188,-2 1-579,-10 0-787,-4 0-537,-1 1-1032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1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44 640,'0'0'3981,"-2"-4"-3326,-3-11-174,4 15-448,0-1 0,1 0 0,-1 1 0,0 0 0,0-1 0,0 1 0,0-1 0,1 1 0,-1 0 0,0 0 0,0-1 0,0 1 0,0 0 0,0 0 0,0 0 0,0 0 0,0 0 0,0 0 0,0 0 0,0 1 0,-1-1 0,-1 0-31,3 0-11,-1 0 0,0 0 0,1 0-1,-1 1 1,1-1 0,-1 0-1,0 0 1,1 0 0,-1 0 0,1 1-1,-1-1 1,1 0 0,-1 1-1,1-1 1,-1 0 0,1 1 0,-1-1-1,1 0 1,-1 1 0,1-1-1,-1 1 1,1-1 0,0 1 0,-1-1-1,1 1 1,0-1 0,0 1-1,-1 0 1,1-1 0,0 1 0,0-1-1,0 1 1,0 0 0,0-1-1,0 1 1,0-1 0,0 1 0,0 0-1,0-1 1,0 1 0,0-1 0,0 1-1,0 0 1,0-1 0,1 1-1,-1-1 1,0 1 0,0-1 0,1 1-1,0 0 1,-1 0-5,1 0 1,0-1-1,0 1 0,-1 0 1,1-1-1,0 1 0,0-1 1,0 1-1,0-1 0,0 1 1,0-1-1,0 1 0,0-1 1,0 0-1,0 0 0,0 1 1,2-1-1,21 1-17,-19-1 25,-2 0 1,6 0 28,0 0 0,1 0 1,-1-1-1,0 0 1,1 0-1,-1-1 1,0 0-1,15-6 1,-24 7-4,1 1 0,-1 0 0,1 0 1,-1 0-1,1-1 0,-1 1 0,1 0 1,-1-1-1,1 1 0,-1 0 0,0-1 1,1 1-1,-1-1 0,0 1 0,1 0 1,-1-1-1,0 1 0,1-1 0,-1 1 1,0-1-1,0 1 0,0-1 0,1 1 1,-1-1-1,0 1 0,0-1 1,0 1-1,0-1 0,0 1 0,0-1 1,0 0-1,0 1 0,0-1 0,0 1 1,-1-1-1,1 1 0,0-1 0,0 0 1,-1 0 17,1 0 1,-1 0 0,0 0 0,1 0 0,-1 0 0,0 1 0,0-1 0,0 0 0,1 0 0,-1 0 0,0 1-1,0-1 1,0 1 0,-2-2 0,-4 0-65,1 0 0,0 1 0,-1 0 0,1 0 0,-1 1-1,1 0 1,-1 0 0,1 0 0,-11 2 0,16-1 24,0-1 1,0 0-1,0 1 1,1-1 0,-1 0-1,0 1 1,0 0-1,0-1 1,0 1-1,1-1 1,-1 1-1,0 0 1,1-1 0,-1 1-1,0 0 1,1 0-1,-1 0 1,1 0-1,0-1 1,-1 1-1,1 0 1,-1 0-1,1 1 1,-2 23-154,2-23 134,0-1 12,0 0 1,0-1-1,1 1 0,-1 0 0,0-1 1,0 1-1,1-1 0,-1 1 0,1-1 0,-1 1 1,0-1-1,1 1 0,-1-1 0,1 1 1,-1-1-1,1 0 0,-1 1 0,1-1 0,0 0 1,-1 1-1,1-1 0,-1 0 0,1 0 1,0 1-1,-1-1 0,1 0 0,0 0 1,-1 0-1,1 0 0,1 0 0,25 1-24,-22-2-95,10 1-1714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2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26 96,'0'0'4421,"-1"-4"-3920,-3-12-16,4 15-470,0 1 0,0 0 0,0 0 0,0-1 1,0 1-1,0 0 0,0 0 0,0 0 0,-1-1 1,1 1-1,0 0 0,0 0 0,0-1 0,0 1 0,-1 0 1,1 0-1,0 0 0,0 0 0,-1 0 0,1-1 1,0 1-1,0 0 0,0 0 0,-1 0 0,1 0 1,0 0-1,-1 0 0,1 0 0,0 0 0,0 0 1,-1 0-1,1 0 0,0 0 0,0 0 0,-1 0 1,1 0-1,0 0 0,0 0 0,-1 0 0,1 0 1,-8 5-199,6-3 181,1 0 1,-1 0 0,1 0 0,0 0 0,0 0 0,-1 0-1,2 0 1,-1 1 0,0-1 0,0 0 0,1 1-1,-1-1 1,1 0 0,0 1 0,-1-1 0,1 3 0,0-4-111,11-5 1009,10-16-653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4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1 576,'0'0'4721,"-16"2"-3859,13 0-823,0 0 1,0 1 0,1-1-1,-1 1 1,1 0-1,-1 0 1,1 0 0,0 0-1,0 0 1,0 1 0,1-1-1,-1 1 1,-1 3-1,-8 34 698,2 1 0,1 0 0,-3 63 0,8 132-161,4-141-259,12 161 287,-9-226-639,0-5 95,0 35-1,-4-60-65,0 0 0,0-1 0,0 1 0,0-1-1,0 1 1,0 0 0,0-1 0,0 1 0,0-1-1,0 1 1,0 0 0,0-1 0,0 1 0,0-1-1,1 1 1,-1 0 0,0-1 0,0 1 0,1-1-1,-1 1 1,0-1 0,1 1 0,-1-1 0,1 1-1,-1-1 1,0 1 0,1-1 0,0 1 0,0-1-82,0-1 0,-1 1 0,1-1 0,0 1 0,-1 0 0,1-1 0,-1 1 0,1-1 0,-1 1 0,1-1 0,-1 0 0,1 1 0,-1-1 0,0 1 0,1-1 0,-1 0 0,0 1 0,0-1 0,1 0 0,-1 0 0,0 1 0,0-1 0,0-1 0,4-11-1763,-1 1-736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3081,'0'0'3640,"-7"0"-2581,536 0 2039,-529 0-3140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8T08:31:03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 4471 494 0,'0'0'176'0,"0"0"-23"15,0 0-47-15,0 0 25 16,0 0-33-16,0 0-6 16,0 0-40-16,0 0-12 15,-1 0 24-15,-3 0-20 16,-2 0-1-16,-3 0-9 15,-4 0-24-15,-2 0 15 16,-4 0-19-16,0 0-5 16,-6 6 1-16,1 3-2 15,-1 1 0-15,1 1 0 16,-1 3 1-16,4 0 1 0,3 1-2 16,0 2-6-16,6 1-1 15,2-1-6-15,5 1-3 16,4 2 4-16,1 0-13 15,0-2 25-15,9 2-21 16,6-3 3-16,4-2 18 16,6-3-20-16,0-2 20 15,0-2 0-15,-1-2-12 0,1-6 6 16,-1 0-1-16,-5 0-15 16,4-2 5-16,-5-10-32 15,2-1 15-15,-4-3 8 16,-3-4-35-16,0-5 44 15,-4-4-16-15,-1-3-6 16,-3-5 10-16,1 0-13 16,-4 0-12-16,-2-1 20 15,0 4 0-15,0-1 33 16,0 4-11-16,-5 2 12 16,1 3 11-16,0 2-9 15,0 3 37-15,-1 4-3 16,2 3-1-16,1 6 20 15,1 2-5-15,-1 5 2 16,1 1 11-16,1 0-40 0,0 0-13 16,0 0 6-16,0 7-16 15,0 8 27-15,0 8 2 16,0 6 12-16,0 3 7 16,0 3-26-16,0 0 10 15,0 2-9-15,0-4-23 16,0-1 21-16,3-3-21 15,-2-3 0-15,1-4-1 16,-2 0-2-16,2-6 3 16,-1 0-12-16,0-4-33 15,1 1 5-15,-2-3-43 16,0-3-59-16,0-2-55 16,0-3-87-16,0-2-102 0</inkml:trace>
  <inkml:trace contextRef="#ctx0" brushRef="#br0" timeOffset="571.04">1950 4153 474 0,'0'0'327'16,"0"0"-241"0,0 0-18-16,0 0-40 0,0 0 9 15,0 0-16-15,0 0 13 16,55 0-4-16,-31 0 12 16,6 0-9-16,-1 0-5 15,1-2-3-15,-4-1-25 16,-1-1-6-16,-4 1-12 15,-8 0-40-15,-3 1 1 16,-5 1-42-16,-2 1 2 16,-3-2 58-16,0-1 1 15,-3 0-44-15,-5 0 11 16,-1 0 31-16,-1 0 40 0,-1 1 1 16,5 2 24-16,-1 0 43 15,1 0-1-15,2 0-7 16,-2 4-13-16,2 11-25 15,-1 6 30-15,-1 5 17 16,3 7-17-16,-2 3 19 16,3 1-24-16,0 1-8 15,-1-2 1-15,2-2-30 16,1-1 18-16,0-3-16 16,0-1-12-16,0-4 8 15,0-3-8-15,0-1-1 16,1-3-8-16,4-4-21 15,-3 0 1-15,3-5-48 16,-4-2-53-16,1-1-94 16,-2-3-111-16,0-1-65 0</inkml:trace>
  <inkml:trace contextRef="#ctx0" brushRef="#br0" timeOffset="874.54">1999 4599 477 0,'0'0'251'0,"0"0"-118"16,0 0 3-16,0 0-70 16,0 0 26-16,0 0-70 15,0 0-21-15,0 3-2 16,11-2 2-16,0 2 40 0,6-2-5 15,3 2-15-15,0-2 11 16,1 1-32-16,1-1 7 16,1-1-7-16,0 0-23 15,1 1-11-15,-5-1-50 16,0 0-46-16,2 0-46 16,-6 0-120-16,-4 0-199 0</inkml:trace>
  <inkml:trace contextRef="#ctx0" brushRef="#br0" timeOffset="1570.38">1335 5013 506 0,'0'0'121'0,"0"0"6"0,0 0-59 16,0 0 73 0,0 0-21-16,0 0-47 0,0 0 15 15,92-7-32-15,-51 3-9 16,9-2 28-16,3 3-34 15,13-1-12-15,-2 1-10 16,1 1-18-16,-2 2 11 16,-7 0-12-16,6 0-3 15,-4 0-4-15,-4 0-9 16,-4 0 10-16,-7 0 6 16,-7 0-7-16,-6 0 0 15,-6-3 0-15,-9 0-12 0,-7 2 11 16,-2-2-39-1,-2-1-7-15,-4 0-6 0,0-1-24 16,0 0-4-16,-13 0-104 16,1 3-101-16</inkml:trace>
  <inkml:trace contextRef="#ctx0" brushRef="#br0" timeOffset="2307.34">1922 5193 347 0,'0'0'159'15,"0"0"-40"-15,0 0 7 16,0 0-19-16,0 0-5 16,0 0-22-16,-82 0-43 15,57 0 0-15,-4 0 0 16,-2 8-6-16,0 5 12 16,-2 2-33-16,3 7 22 15,4-2-10-15,5 5-21 16,7-1-2-16,6-2 1 15,8-1-15-15,0 1 14 16,4-5-14-16,11-1-1 16,3-2 15-16,8-1-23 0,1-4 23 15,-2-6-13-15,2-1-10 16,-3-2 24-16,2 0-40 16,-6-2-4-16,-3-6 7 15,-4-5-31-15,1-2 29 16,-4-4 11-16,-6-5 7 15,1-5 21-15,-2-4-25 16,-3-3-5-16,0 1 8 16,0 0-5-16,0 4 27 15,0 6 7-15,-4 0 9 16,-1 6 30-16,2 4-29 16,-1 4 9-16,3 6 12 15,0 3-11-15,1 2 17 16,0 0-33-16,0 0-5 15,0 8 4-15,0 6 0 0,0 2 15 16,0 4 7-16,0 5-19 16,0 0 20-16,0 4-11 15,0 0-14-15,0-1 23 16,1 0-31-16,1-3 0 16,2-1 0-16,-1-4-10 15,1-2 4-15,0-2-23 16,0-2-30-16,0-3-1 0,1-2-74 15,0-1-45 1,0-3-55-16,-2-2-108 0</inkml:trace>
  <inkml:trace contextRef="#ctx0" brushRef="#br0" timeOffset="2624.93">2046 5054 88 0,'0'0'565'0,"0"0"-511"16,0 0-5-16,0 0 7 16,0 0 38-16,-9 95 4 0,6-59-50 15,-2-1-25-15,5-3 16 16,0-2-22-16,0-3 1 15,0-4 2-15,0 0-20 16,0-5 10-16,3-2-10 16,3-3-19-16,1-3 18 15,0-4-39-15,0-3-24 16,4-1-56-16,3-2-73 16,-3-6-89-16</inkml:trace>
  <inkml:trace contextRef="#ctx0" brushRef="#br0" timeOffset="2836.08">1972 5246 342 0,'0'0'341'15,"0"0"-230"-15,0 0-61 16,0 0-38-16,0 0 64 15,0 0-47-15,0 0-29 16,80 0-30-16,-44-3-100 16,-6 1-68-16,-6-1-296 0</inkml:trace>
  <inkml:trace contextRef="#ctx0" brushRef="#br0" timeOffset="3158.15">2549 4874 734 0,'0'0'203'0,"0"0"-29"0,0 0-98 16,0 0 0-16,0 0-23 15,0 0-53-15,0 0 22 16,53-10-20-16,-31 9-2 16,-1-1 0-16,0 1-67 15,-2 1-26-15,-4 0-41 16,1 0-79-16,-6 0-28 15,-6 0-166-15</inkml:trace>
  <inkml:trace contextRef="#ctx0" brushRef="#br0" timeOffset="3379.91">2512 5056 552 0,'0'0'134'0,"0"0"-55"0,0 0-47 16,0 0 24-16,0 0 5 15,0 0-7-15,0 0-39 16,55 7-15-16,-38-6-21 16,11 1-72-16,-4-2-103 15,-4 0-181-15</inkml:trace>
  <inkml:trace contextRef="#ctx0" brushRef="#br0" timeOffset="3902.62">2899 4813 557 0,'0'0'116'0,"0"0"-74"16,0 0-10-16,0 0 7 16,0 0 48-16,0 0-38 0,-13 87-38 15,13-66 15-15,0-1-17 16,0 0 11-16,8-3 16 15,2 0-23-15,2-2 3 16,4-1-6-16,3-5-1 16,6-4 42-16,0 0-27 15,4-5-3-15,1 0 12 16,2-1-23-16,-5-9 15 16,1-6-12-16,-5-2-12 15,-2-2 30-15,-5-4-18 16,-6-1 12-16,-6-2 15 15,-4-1-24-15,0-1 16 16,-10 2-10-16,-10 1-12 16,-3 2 28-16,-4 3-24 15,-3 2 20-15,0 6-2 0,2 5-31 16,1 7-2 0,0 1-9-16,6 5-52 15,1 16-18-15,1 21-84 16,5-7-75-16,3-1-341 0</inkml:trace>
  <inkml:trace contextRef="#ctx0" brushRef="#br0" timeOffset="9822.34">5488 4565 636 0,'0'0'136'16,"0"0"1"-16,0 0-72 16,0 0 3-16,0 0 37 15,0 0-58-15,4 0-20 16,2 0-5-16,-1 0 7 16,4 1 55-16,1 0-20 15,3 0-35-15,2-1 6 16,2 2-35-16,2-2 1 15,5 0 1-15,3 0 11 16,5 0-12-16,0 0-1 16,1 0 0-16,-5 0-10 0,4-3 10 15,-9 1-7-15,-4 0 6 16,-3-1-28-16,-7 2 16 16,-5-1-19-16,-1 1-14 15,-2 1 11-15,-1-1-32 16,0 1-7-16,0 0-14 15,0-1-49-15,0 1-3 16,-1-2-104-16,-6 2-98 16</inkml:trace>
  <inkml:trace contextRef="#ctx0" brushRef="#br0" timeOffset="10118.76">5790 4554 126 0,'0'0'160'0,"0"0"13"0,0 0-22 16,0 0-9-16,0 0-73 15,0 0-24-15,0 0-2 16,-6 42 34-16,6-21 23 16,0 4-50-16,0 2-18 15,0 2 14-15,0-1-14 16,2 1 15-16,0 1-33 16,4-2-12-16,-4 0 27 15,3-2-27-15,-3-2 10 16,1-2-8-16,1-3 2 15,-1 0-1-15,0-4-5 0,-2-3 0 16,-1-2-3-16,2-2 3 16,-2 0-9-16,0-3-14 15,0-1-46-15,0-1-15 16,0 1-61-16,0 0-47 16,0-3-55-16,-2-1-252 0</inkml:trace>
  <inkml:trace contextRef="#ctx0" brushRef="#br0" timeOffset="10492.16">5507 5006 552 0,'0'0'145'16,"0"0"-46"-16,0 0-45 15,0 0 24-15,0 0-48 16,0 0 26-16,0 0 12 16,60-1-29-16,-33 0 3 15,4-1 2-15,4 0-21 16,3 1 13-16,-1 0-35 15,0 1-1-15,-6 0 2 0,1 0-2 16,-7 0-8-16,-8 0-14 16,1 0-26-16,-7 0 15 15,-3 0-44-15,-1 0-53 16,-1 0-23-16,-3-3-76 16,1-1-152-16</inkml:trace>
  <inkml:trace contextRef="#ctx0" brushRef="#br0" timeOffset="11408.24">6005 4758 614 0,'0'0'130'15,"0"0"-30"-15,0 0-55 16,0 0-21-16,0 0-17 16,0 0-7-16,0 0 2 15,7 47 4-15,0-25 18 16,-3 5-24-16,-1 0 20 16,-1 1-2-16,-1-1-17 15,1-2-2-15,-1-2-5 16,1-5-7-16,-2-2 10 15,2-5-29-15,-2-2 15 0,3-5-2 16,-3-3-8 0,3-1 18-16,-1 0-9 0,0 0 18 15,0-7 25-15,3-5-25 16,0-7 6-16,1-1-6 16,-1-2 2-16,1 0 8 15,-1 1-10-15,1 1 0 16,-2 4 0-16,1 0 0 15,1 3 0-15,-1 3 0 16,0 6 7-16,0 1-13 16,-2 3 6-16,1 0-5 15,1 0 4-15,1 6-9 16,-4 7 10-16,3 1 0 16,0 3 0-16,-1 2 18 15,0-3-17-15,3 2 0 0,-4 0 5 16,1-4 1-1,-3-2-7-15,1-2 0 0,-1-1 2 16,-1-4-5-16,0-1 3 16,0-4 0-16,0 0 8 15,0 0-7-15,3 0 17 16,-2 0-2-16,0 0 1 16,1-7 24-16,1-4-40 15,0-3 8-15,0-4-8 16,2-2 8-16,3-2-9 15,0 1 0-15,1 2 0 16,1 1-6-16,-1 1 6 0,4 4 0 16,-3 1-1-16,-1 1 1 15,3 3 0-15,-4 1 0 16,0 3 0-16,-4 2-3 16,0 1 3-16,-1 1 0 15,0 0 0-15,-3 0-5 16,1 3-2-16,2 7 6 15,1 2 1-15,-1 3 8 16,0 3-7-16,-1 4 5 16,1-1 4-16,0 2-4 15,-1-1-4-15,1-2-2 16,-2-1 1-16,2-4-2 16,-1 1-24-16,-2-4-11 15,0-2-4-15,0 0-47 16,0 2-20-16,0-6-93 0,0-1-151 15</inkml:trace>
  <inkml:trace contextRef="#ctx0" brushRef="#br0" timeOffset="12253.72">6435 4841 13 0,'0'0'393'15,"0"0"-300"-15,0 0-70 16,0 0-5-16,0 0 9 0,0 0 9 16,-16 72-11-16,16-51-24 15,0-1 25-15,0 0 5 16,2-3-5-16,5-2 6 15,0-1-17-15,4-2-1 16,2-4 6-16,3 0-18 16,-2-7 28-16,4 2-4 15,2-3-13-15,-3 0 20 16,0-6-21-16,-3-5 4 16,-3-4 8-16,-1-1-23 15,-2-3 22-15,-4 0-10 16,-2-1-13-16,-2-2 32 15,0 1-11-15,-2 2 1 0,-8-1 7 16,0 1-10 0,-1 2 13-16,-5 3-20 0,0 2-11 15,-1 3 1-15,0 4-2 16,-1 2-1-16,0 3-6 16,-1 0-21-16,3 13 27 15,2 5-18-15,0 4 12 16,4 3 0-16,4 1-2 15,3 1 6-15,3-2 2 16,0-3-24-16,0 0 9 16,9-2-27-16,2-5 5 0,4-2 32 15,1-4-8 1,3-3 14-16,2-5-2 0,-2-1 4 16,3 0-10-16,-3-3 3 15,-2-8-23-15,0-2 9 16,-3-4-23-16,-4-2 6 15,0 0 3-15,-7-1 8 16,1 0 25-16,-4 0 0 16,0 4 0-16,0-1 6 15,-4 4-5-15,1 5 10 16,-1 1 32-16,1 5-20 16,2 2 1-16,1 0-24 15,0 0-23-15,0 9 23 16,0 6 0-16,0 5 4 15,0 1 17-15,1 2-20 0,5 2 37 16,1 0-12-16,0-1 1 16,3-1-12-16,-1 0-15 15,0-2-8-15,1-4-29 16,3-3-38-16,-1-2-13 16,0-4-110-16,-3-4-166 15</inkml:trace>
  <inkml:trace contextRef="#ctx0" brushRef="#br0" timeOffset="12505.7">6714 4853 535 0,'0'0'89'0,"0"0"-51"0,0 0-29 16,0 0 38-16,0 0 7 15,0 0 12-15,0 0-37 16,76 54 6-16,-57-32 15 16,-1-1-35-16,-2 0-4 15,-7-1-11-15,3-1-11 16,-4-2-24-16,-2-1-43 16,-3-3-17-16,0-3-28 15,-3-2-79-15,0-5-72 0</inkml:trace>
  <inkml:trace contextRef="#ctx0" brushRef="#br0" timeOffset="12771.03">6902 4837 398 0,'0'0'115'0,"0"0"-27"0,0 0-43 16,0 0 52-16,0 0-34 16,0 0-12-16,-72 95-18 15,56-71-23-15,4-2 22 16,-1-1-32-16,0-2 1 16,6-2-2-16,-1-3-22 0,2-2-20 15,4 1-62 1,1-5-96-16,1-2-288 0</inkml:trace>
  <inkml:trace contextRef="#ctx0" brushRef="#br0" timeOffset="13092">7147 4735 547 0,'0'0'88'16,"0"0"-22"-16,0 0 12 15,0 0 10-15,0 0-27 16,0 0-31-16,0 0-22 15,76 4 0-15,-62-4-8 16,1 2-8-16,-5-2-50 16,3 0-78-16,-6 0-52 15,1 0-145-15</inkml:trace>
  <inkml:trace contextRef="#ctx0" brushRef="#br0" timeOffset="13361.12">7157 4874 159 0,'0'0'95'16,"0"0"31"-16,0 0 48 16,0 0-22-16,0 0-47 15,0 0 31-15,0 0-44 16,56 28-8-16,-40-26-7 15,1-2-31-15,-2 3 1 0,0-3-36 16,-5 0-9 0,-1 0-4-16,-3 0-46 15,-4 0-38-15,1 0-27 16,-1 0-85-16,-2 0-68 0,0 0-310 0</inkml:trace>
  <inkml:trace contextRef="#ctx0" brushRef="#br0" timeOffset="16945.68">7764 4366 669 0,'0'0'94'15,"0"0"-12"-15,0 0-47 16,0 0 4-16,0 0-19 16,0 0-20-16,-1 16 36 15,7 3 6-15,-1 5-3 16,2 3 16-16,-2 2-32 16,1 3 22-16,0 0-21 15,0 2-16-15,0 0 14 16,-2-1-21-16,2 0 4 15,1-2-3-15,1-2-1 16,-4-2 8-16,2-7-9 16,-4-3 0-16,2-4-7 15,-3-6 7-15,2-3-9 0,-2-3 3 16,2-1 6-16,-1 0 2 16,1-1 14-16,2-10 8 15,3-7-6-15,1-9-12 16,1-5-6-16,1-4 4 15,0-5 2-15,-2-3-12 16,2 0-6-16,-1-3-2 16,-1 1 5-16,-3 7 5 15,1 4 4-15,-3 7-1 16,-1 8 6-16,-1 4-13 16,1 5 8-16,-1 4 0 0,-2 3-1 15,0 2-34-15,0 1-10 16,0 1-30-16,0 0-66 15,0 0-12-15,2 5-76 16,-2 4 15 0,4 4-126-16</inkml:trace>
  <inkml:trace contextRef="#ctx0" brushRef="#br0" timeOffset="17431.45">8124 4620 588 0,'0'0'82'16,"0"0"-43"-16,0 0-37 16,0 0 18-16,0 0 6 15,0 0-24-15,-27 86 18 0,27-62-14 16,0 0 14 0,3-3 33-16,8-3-37 0,2-2-3 15,1-4 0-15,2-5 7 16,1-3 34-16,4-4-4 15,-2 0 4-15,1-8-1 16,-1-7-28-16,-4-2 13 16,-2-4-2-16,-7-2-19 15,-2-1 34-15,-4-1-28 16,0-2-22-16,-8 4 9 16,-7-2-10-16,-3 5-6 15,-2 4-22-15,-3 5-5 16,-1 4-22-16,5 5-69 15,-7 2-40-15,4 12-49 16,6 1-106-16</inkml:trace>
  <inkml:trace contextRef="#ctx0" brushRef="#br0" timeOffset="17930.04">8580 4510 120 0,'0'0'497'0,"0"0"-413"0,0 0-31 16,0 0-22-16,0 0 21 16,0 0-35-16,0 0 2 15,-33 83 46-15,17-44-22 16,-2 7 19-16,-2 3-13 15,0 2-23-15,-1-1-4 16,4-1-6-16,0-5-16 16,3-5 38-16,3-6-25 0,2-2-6 15,1-7 0 1,1-4 0-16,2-4-7 0,2-4 0 16,-1-2-25-16,4-3 11 15,0-2-48-15,0-2-47 16,0-2-79-16,7-1-27 15,5 0-42-15,2-6-44 0</inkml:trace>
  <inkml:trace contextRef="#ctx0" brushRef="#br0" timeOffset="18209.86">8623 4863 615 0,'0'0'68'0,"0"0"-44"0,0 0 54 15,0 0 20-15,-28 98-50 16,21-60-29-16,1-1 10 16,2-2 17-16,0-2-37 15,-1-6 1-15,5-4-7 16,-1-6 7-16,-2-3-20 15,3-3 5-15,-1-4-44 16,1-3-19-16,0-3-79 16,0-1-42-16,0-3-7 15,0-6-142-15</inkml:trace>
  <inkml:trace contextRef="#ctx0" brushRef="#br0" timeOffset="18714.4">8503 4912 568 0,'0'0'86'16,"0"0"-35"-16,0 0 54 15,0 0 12-15,28-77-85 16,-5 63-31-16,5 3 13 16,1 3-13-16,4 2 0 15,0 3 13-15,-3 3-13 16,-1 0 27-16,-8 3-10 15,-1 8-17-15,-8 3 2 0,-3-1-3 16,-4 3-1-16,-5 2-6 16,0 1-6-16,-9 1 12 15,-11 3 1-15,-8 1-19 16,-3 0 4-16,-5-3-38 16,1-2 11-16,2-2 15 15,8-4-4-15,4-5 18 16,11-4-10-16,7-3-6 15,3-1-10-15,3 0-101 16,14 0 83-16,5 0 45 16,3 0 12-16,0 0 30 15,1 3 15-15,-3 7 14 0,0 4 34 16,0 2-27-16,-3 1 8 16,0 1-6-16,-5-2-22 15,-4 3 4-15,-1-5-9 16,-5 1-22-16,1-2 13 15,-4-4-32-15,0 0-1 16,2-2-15-16,-4-2-44 16,4 2-51-16,-1-3-104 15,2-1-131-15</inkml:trace>
  <inkml:trace contextRef="#ctx0" brushRef="#br0" timeOffset="19424.48">9209 4651 525 0,'0'0'159'0,"0"0"16"15,0 0-86-15,0 0-8 16,0 0-62-16,0 0 11 16,0 0-24-16,71-9-4 0,-45 9 16 15,0 0-17-15,-1 0-2 16,-4 0-28-16,-1 0-68 15,-4 0-59-15,-3 0-136 16,-4 0-238-16</inkml:trace>
  <inkml:trace contextRef="#ctx0" brushRef="#br0" timeOffset="19682.22">9223 4828 412 0,'0'0'98'16,"0"0"12"-16,0 0-13 0,0 0 34 16,0 0-17-16,0 0-52 15,83 2-31-15,-59-2-23 16,1 0-8-16,-2 0 0 15,3 0-100-15,-6 0-138 16,-5 0-324-16</inkml:trace>
  <inkml:trace contextRef="#ctx0" brushRef="#br0" timeOffset="22382.39">9849 4752 618 0,'0'0'153'0,"0"0"-12"16,0 0-43-16,0 0 28 16,0 0-61-16,0 0-28 15,39-52-20-15,-28 35 22 16,1-3-1-16,-4-1-30 16,1-1 15-16,0-2-23 15,-1-2 0-15,-4 1-6 16,0 0 2-16,0 1-2 15,-2 2 6-15,-2 5-9 16,1 1 2-16,-1 3 7 16,0 3 0-16,0 3-2 15,0 1 3-15,0 5-1 16,0-1 0-16,0 2-19 16,0 0 19-16,0 0-45 15,0 5-4-15,0 10 47 0,-3 2-2 16,2 5 4-16,-2 3 22 15,2 2-16-15,1 3 27 16,0-1-32-16,0-2-1 16,0-1 3-16,1-2-3 15,2-2-17-15,0-3-14 16,-1 0-55-16,-1-2-16 16,4-1-58-16,-2-3-94 15,-1-4-149-15</inkml:trace>
  <inkml:trace contextRef="#ctx0" brushRef="#br0" timeOffset="22915.76">10046 4524 620 0,'0'0'150'0,"0"0"-90"16,0 0-34-16,0 0 58 16,0 0-43-16,0 0-30 15,0 0-10-15,83-61 0 0,-60 58 20 16,-1 2-8 0,-1 1-3-16,-5 0 20 15,-1 0-30-15,-3 7 7 0,1 6-4 16,-6 1 3-16,-1 6 4 15,-1-1-10-15,-3 5 0 16,-2 0-7-16,0 0 17 16,0 1-1-16,-13-3-9 15,-5 1-23-15,-2 1 13 16,-5-4-17-16,0-1-1 16,1-5 18-16,5-5-6 15,2-2 16-15,4-5 0 16,9-2 0-16,0 0 27 15,4-1-27-15,0-10-17 16,8 0 16-16,5-3-3 0,-1 5 4 16,3 3 9-1,1 4-8-15,1 2 30 0,-3 0-18 16,1 0 0-16,1 9 2 16,0 2-14-16,-2 1-2 15,4-1-8-15,-2 0-40 16,5 2-43-16,-3-3-138 15,-4-3-105-15</inkml:trace>
  <inkml:trace contextRef="#ctx0" brushRef="#br0" timeOffset="23355.62">10402 4481 560 0,'0'0'72'0,"0"0"-59"16,0 0 94-16,0 0 13 15,7 78-77-15,-1-49 35 16,1 1-42-16,0 1-1 15,1-4-9-15,0-1-25 16,0-5 15-16,-2-5-16 16,0-1-3-16,-1-7-5 0,-2-3-23 15,1-3 0 1,-3-2 18-16,4 0 13 0,-1-1 13 16,3-10 3-16,-2-5-15 15,3-5 17-15,0-3-17 16,1-4-1-16,-2-2 0 15,1-1 7-15,-2 1-6 16,-3 5-1-16,2 4 0 16,-5 3-1-16,2 8 1 15,-2 3-20-15,1 1-21 16,1 4-83-16,1 2-59 16,-2 0-149-16</inkml:trace>
  <inkml:trace contextRef="#ctx0" brushRef="#br0" timeOffset="23800.6">10921 4305 506 0,'0'0'98'0,"0"0"-36"16,0 0-45-16,0 0-5 16,0 0 41-16,0 0 3 15,-35 108-2-15,17-62 35 16,0 6-32-16,-1 2-1 15,-1 1-33-15,4-2-13 16,-1-2 42-16,2-4-43 16,1-6 14-16,4-5 3 15,0-4-24-15,4-8 25 16,3-4-21-16,-2-4-6 16,2-6 7-16,3-1-7 15,0-5-9-15,0-4-10 16,0 0-40-16,0 0 5 0,0 0-53 15,0-2-70-15,0-8-174 0</inkml:trace>
  <inkml:trace contextRef="#ctx0" brushRef="#br0" timeOffset="25996.48">10924 4663 514 0,'0'0'50'0,"0"0"-4"16,0 0-45-16,0 0 61 15,0 0-44-15,0 0-17 16,46-43-1-16,-30 38 1 0,3 4-1 15,-1 0 13-15,0 1-11 16,-2 0 22-16,1 0-4 16,-3 0-12-16,0 4 3 15,-4 0-11-15,-3 4-1 16,-3-2-1-16,-4 2-10 16,0 1 12-16,0 1 23 15,-10 1-8-15,-5 1 12 16,-3-2-25-16,-5 1-2 15,2-2 0-15,-3-1-21 16,5-3 14-16,0-1-3 16,7-1-5-16,4-3 14 15,7 0-15-15,1 0-6 16,0 0-10-16,4 0-31 16,9 0 50-16,5 0 4 0,3 0 9 15,3 0 15-15,-1 3-14 16,1 3 25-16,0 1 7 15,-5 2-14-15,-1 5 25 16,-3 0-15-16,-3 1 4 16,-2 0 15-16,-6 4-41 15,0-1 11-15,-4 1 6 16,0-1-15-16,0-1 18 16,-14 1 5-16,1-5 6 15,-8 1 11-15,-1-2-40 0,-4-3 12 16,2-2-4-16,-3-1-16 15,1-3 17-15,2-3-12 16,3 0-5-16,2 0-2 16,5-7-12-16,3-3-26 15,3-4-21-15,5-3-48 16,3-7-9-16,3 3-114 16,9 3-137-16</inkml:trace>
  <inkml:trace contextRef="#ctx0" brushRef="#br0" timeOffset="26486.08">11241 4679 641 0,'0'0'91'16,"0"0"-19"-16,0 0-22 15,0 0 7-15,0 0-56 16,0 0 11-16,0 0-10 16,-7 73 14-16,6-44 7 15,1 0-12-15,0-1 27 16,0-1-21-16,4 0-10 16,4-3 22-16,3-1-23 15,3-3 4-15,2-5-2 16,2-4-7-16,0-3 12 15,4-6-1-15,-3-2-11 0,0 0 22 16,-1-4-22-16,-1-10 10 16,-3-6 6-16,-4-3-15 15,1-4 16-15,-7-3-11 16,-2-1-7-16,-2-2 21 16,0 1-21-16,-5-2 14 15,-7 3 11-15,-3 3-9 16,-3 2 26-16,-1 6-16 15,0 5-14-15,-2 2-8 16,1 5-4-16,2 4-15 16,1 1-11-16,2 3-39 15,3 0-13-15,2 7-48 16,6 14-63-16,0-3-58 16,4-1-62-16</inkml:trace>
  <inkml:trace contextRef="#ctx0" brushRef="#br0" timeOffset="27197.99">11523 4927 101 0,'0'0'359'15,"0"0"-269"1,0 0-43-16,0 0 76 0,0 0-16 16,0 0-45-16,84 0-30 15,-59-7-15-15,-2 3 9 16,-4-2-24-16,-3 0-2 16,-3 1 10-16,-6-1-9 15,-5 2 21-15,1-1-9 16,-3-2 3-16,0 3 12 15,0-4-28-15,0 0 16 16,-5-3-16-16,-7 0-9 16,-1-1 9-16,-2-4-24 15,-2 1-8-15,-3-3 26 16,1-2-15-16,0 1 21 16,3-3 6-16,1 4-6 0,5 1 43 15,3 1-18 1,6 5-18-16,1 1 15 0,0 1-22 15,10 4 0 1,8-1 0-16,4 3-1 0,4 2-1 16,1 1 2-16,1 0-3 15,-1 0-7-15,-3 7 7 16,-2 3 3-16,-1 1 0 16,-6 0 11-16,-4 4-20 15,-2-1 9-15,-7 4 0 16,-2 3 2-16,0 1-1 15,0 1 5-15,-6 1-6 0,1-1 10 16,2-2-8-16,1-3-2 16,2 0 0-16,0-4 10 15,3-2-9 1,8-2-1-16,1 0 10 16,2-5-9-16,4 1 27 0,2-4-19 15,1 2-9-15,3-4 8 16,-2 0-7-16,-1 0-1 15,-1 0 0-15,-7 0-40 16,0 0-11-16,-6 0-89 16,-4-4-57-16,0-1-110 0</inkml:trace>
  <inkml:trace contextRef="#ctx0" brushRef="#br0" timeOffset="27543.87">12429 4560 682 0,'0'0'95'16,"0"0"-28"-16,0 0-28 0,0 0 55 16,83-11-65-16,-57 8-16 15,0 2-12-15,-1 1-2 16,-7 0-5-16,0 0-78 15,-5 0-30-15,-6-2-155 0</inkml:trace>
  <inkml:trace contextRef="#ctx0" brushRef="#br0" timeOffset="27781.57">12460 4695 350 0,'0'0'77'0,"0"0"76"0,0 0 27 15,0 0-41-15,0 0-57 16,0 0-56-16,78 10-16 16,-58-9-10-16,0-1-32 15,-1 0-73-15,-5 0-136 16,-4 0-336-16</inkml:trace>
  <inkml:trace contextRef="#ctx0" brushRef="#br0" timeOffset="30033.73">13355 4570 426 0,'0'0'114'15,"0"0"-16"-15,0 0-28 16,0 0 34-16,0 0-81 16,0 0 4-16,-43 54 21 15,33-29-21-15,2 2 27 16,0 2-31-16,2 1-16 16,4 2 24-16,2-1-31 15,0-2 0-15,0 1 0 16,8-3 9-16,5-4-9 0,1-3 0 15,5-4 0-15,2-5-5 16,0-5 6-16,4-5-1 16,0-1 10-16,0-1-4 15,-3-12 1-15,-3-2-5 16,-1-5 6-16,-5-1 3 16,-3-3-3-16,-4-2 1 15,-6-3 8-15,0-2-11 16,0-2 13-16,-6 0-19 15,-4 0 6-15,-6 2 11 16,1 3-17-16,-3 4 7 16,1 2-4-16,-1 5 10 15,4 5-14-15,-1 3 1 0,3 6-22 16,2 3 15 0,-4 0-50-16,3 4-6 0,-1 12-38 15,3 4-48-15,4 10-7 16,1-4-69-16,4-3-140 0</inkml:trace>
  <inkml:trace contextRef="#ctx0" brushRef="#br0" timeOffset="30255.96">13775 4834 222 0,'0'0'631'0,"0"0"-583"0,0 0-18 16,0 0 51-16,0 0-56 15,0 0-25-15,0 0-98 16,0 0-70-16,7 0 25 16,3 0-43-16,1 0-140 0</inkml:trace>
  <inkml:trace contextRef="#ctx0" brushRef="#br0" timeOffset="30630.38">13947 4488 535 0,'0'0'123'0,"0"0"-76"15,0 0-31-15,0 0 35 16,0 0-31-16,0 0 12 16,-40 80-14-16,32-52-16 15,1 0 11-15,3 1-12 16,0 1-1-16,2-3 0 16,2 0 6-16,0-5-7 15,0 1 1-15,7-4 0 16,3-3-9-16,3-3 9 15,4-2 0-15,1 0 0 0,4-6 4 16,0 1-11-16,2-2 7 16,1-3 0-16,-3-1-1 15,1 0-8-15,-4 0-29 16,-1 0-11-16,-3-4-95 16,-1-3-35-16,-7 2-131 0</inkml:trace>
  <inkml:trace contextRef="#ctx0" brushRef="#br0" timeOffset="30921.42">14163 4635 530 0,'0'0'92'15,"0"0"-74"-15,0 0 22 16,0 0 53-16,0 0-36 16,0 83-2-16,0-53-20 15,-1 0 10-15,-3-1-17 16,4-2-27-16,-2-1 13 16,1-4-14-16,1-1-15 15,0-1 9-15,0-2-37 16,0-3-29-16,0-3-39 15,7-3-89-15,1-7-65 0</inkml:trace>
  <inkml:trace contextRef="#ctx0" brushRef="#br0" timeOffset="31559.84">14363 4606 639 0,'0'0'103'16,"0"0"-25"-16,0 0-61 15,0 0-10-15,0 0 3 0,0 0 5 16,0 0-15 0,-1 89 0-16,1-61 21 0,0-2-19 15,0 2-2 1,0-3 3-16,0-3 9 0,0-3-7 15,0-5-5-15,0-3 0 16,0-5-6-16,0-3 7 16,0-3-1-16,0 0 19 15,0 0 10-15,0 0 40 16,0-12-54-16,0-1-15 16,0-7 3-16,0-3 3 15,0-4-4-15,0-1 11 16,1-3-11-16,5-2 38 15,1 3-31-15,0 2-6 16,4 3 26-16,-2 5-29 0,1 3 13 16,1 3-12-1,-1 3 8-15,3 2 13 16,-1 5-22-16,1 3 0 16,2 1 0-16,-2 0-3 15,0 4 3-15,1 9-1 0,-2 2 0 16,2 5-12-16,-4 4 13 15,-1 4 0-15,-1 3-1 16,-1 2 7-16,-3 0-6 16,-1 2 8-16,-1-1-2 15,1-1 9-15,0 0-15 16,-1-4 0-16,-1-2-2 16,2-3 2-16,-3-3 0 0,3-3-8 15,-2-2-26 1,-1-2 24-16,1-4-43 0,-1-1-37 15,0-6-21-15,0-3-83 16,0 0-68-16,0 0-72 0</inkml:trace>
  <inkml:trace contextRef="#ctx0" brushRef="#br0" timeOffset="31797.53">14404 4755 64 0,'0'0'574'0,"0"0"-421"16,0 0-49-16,0 0 6 16,0 0-52-16,0 0-57 15,0 0 27-15,67-13-28 16,-44 13-1-16,0 0 1 15,7-1-101-15,-4 1-126 16,-5-3-266-16</inkml:trace>
  <inkml:trace contextRef="#ctx0" brushRef="#br0" timeOffset="71027.39">792 10391 588 0,'0'0'179'15,"0"0"-80"-15,0 0 8 16,0 0 3-16,0 0-81 16,0 0-20-16,0 0 17 15,0 0 0-15,0 0 30 16,0 0-6-16,0 0-8 16,0 0 14-16,0 0-24 0,0 0-3 15,0 0-8 1,4 0-20-16,3 0 18 0,3 0 7 15,2-2-2-15,3 0 6 16,-1-1-24-16,7 0 9 16,-3 2-5-16,0-2-9 15,3 1 9-15,1-2-10 16,1 1 0-16,1 1-4 16,-1-3 4-16,-4 2 0 15,5-1 0-15,-7 0 8 16,2 0-16-16,-4 1 8 15,-2 0-15-15,-3 0 15 16,-2 2-28-16,-4-1 6 16,2 1 3-16,-4 1-16 15,1-1 18-15,0 1-30 0,-1-2-18 16,1 2 3-16,0-1-35 16,-3 1-15-16,2 0-45 15,-2-1-63-15,0 1-52 16,0 0-108-16</inkml:trace>
  <inkml:trace contextRef="#ctx0" brushRef="#br0" timeOffset="71399.16">1105 10350 472 0,'0'0'122'0,"0"0"-49"16,0 0 27-16,0 0-35 16,0 0-29-16,0 0-4 15,0 0 34-15,-7 69-1 16,4-49-32-16,3 2 12 16,-3-1-7-16,3 0-9 15,-2 0 10-15,2 0-25 16,0-1-8-16,0 0 16 15,-3-2-22-15,3-2 7 0,0 0-5 16,0-4 5 0,0-1 0-16,-3 0-7 0,3-2 0 15,0-2-2-15,0-2-14 16,0 2 0-16,0-3-20 16,0 2-36-1,0-2-14-15,0-1-51 0,0 0-45 16,0-2-73-16,0-1-122 15</inkml:trace>
  <inkml:trace contextRef="#ctx0" brushRef="#br0" timeOffset="71928.48">869 10806 400 0,'0'0'186'0,"0"0"-69"16,0 0 49-16,0 0-40 16,0 0-63-16,0 0-12 15,0 0 2-15,-2 0 4 0,2 0-14 16,0 0-11-16,0 0 7 16,2 0-20-16,7 0 14 15,6 0 17-15,3 0-15 16,7 0-5-16,5 0-15 15,2-2-8-15,2 1 11 16,-1-3-17-16,0 2-1 16,-6-1 0-16,0 2 1 15,-7-2-2-15,-7 2 1 16,-4-1-18-16,-3 2 17 16,-4 0-14-16,1-1 1 15,-3 1-8-15,3-2-33 16,-1 0-18-16,4-1-43 15,4-7-56-15,-1 3-91 16,-1-2-307-16</inkml:trace>
  <inkml:trace contextRef="#ctx0" brushRef="#br0" timeOffset="72287.75">1501 10542 67 0,'0'0'679'0,"0"0"-577"15,0 0 8-15,0 0-3 16,0 0-45-16,0 0-43 16,0 0 36-16,54-4-13 15,-33 2-23-15,-1-1 17 16,1 2-35-16,-3 0 0 16,2 1-1-16,-5-2-7 15,0 1-16-15,-3 1-38 0,-2-2-30 16,5 1-44-1,-3 0-94-15,-3-1-103 0</inkml:trace>
  <inkml:trace contextRef="#ctx0" brushRef="#br0" timeOffset="72560.55">1570 10649 527 0,'0'0'169'0,"0"0"-115"15,0 0 65-15,0 0-5 16,0 0-65-16,0 0-10 0,0 0 9 16,47 13 5-16,-31-10-31 15,3-1-20-15,-1 2-2 16,3-1-28-16,-3-2-47 15,13-1-81-15,-8 0-123 16,-2 0-240-16</inkml:trace>
  <inkml:trace contextRef="#ctx0" brushRef="#br0" timeOffset="73191.98">2106 10578 468 0,'0'0'189'16,"0"0"-90"-16,0 0 33 16,0 0-33-16,0 0-60 15,0 0-38-15,0 0 41 16,36 0 13-16,-14 0-21 15,2 0 27-15,4 0-9 16,3-2-21-16,5-2 8 0,1-1-23 16,2-1 0-16,-3 1 10 15,1-1-26-15,-6 3 14 16,-4-1-14 0,-5 2 0-16,-8-1-7 0,-5 1 7 15,-2 2-7-15,-6 0-2 16,-1-3-15-16,0 3 8 15,0 0-39-15,0 0-41 16,0-2-36-16,0-1-138 16,-2 0-117-16</inkml:trace>
  <inkml:trace contextRef="#ctx0" brushRef="#br0" timeOffset="73657.95">2354 10303 436 0,'0'0'146'0,"0"0"-80"15,0 0 62-15,0 0 17 16,-9-75-61-16,8 55-42 16,-1-3 5-16,-2 2-6 0,2-1 7 15,0 6-17-15,-3 1 10 16,2 7 24-16,3 2-23 16,-2 4-4-16,2 0-15 15,0 2-23-15,-3 0 9 16,3 0-9-16,-1 0-22 15,1 4 12-15,0 8-10 16,0 5 20-16,0 6 33 16,0 3-17-16,0 2 19 0,0 1-29 15,1-1-5 1,4-1 15-16,-2-4-16 16,2-3 0-16,-3-1-17 15,4-4-40-15,-2-1-36 16,3 2-105-16,-1-3-106 15,-3-5-198-15</inkml:trace>
  <inkml:trace contextRef="#ctx0" brushRef="#br0" timeOffset="74344.02">2361 10764 316 0,'0'0'86'0,"0"0"17"0,0 0 68 16,0 0-19-16,0 0-60 15,0 0-19-15,0 0 25 16,-27 0-7-16,21-4-24 15,2-5 8-15,-3-1-5 16,3 2-34-16,2-1-1 16,1 2-19-16,1 1-16 15,0 1 0-15,0 2-3 16,2-2 3-16,10 4-7 16,0-2 1-16,3 3 5 15,1 0 1-15,2 0 0 0,-3 6-1 16,1 7 5-16,0 2-4 15,-2 3 0-15,-3 3-7 16,0 1-2-16,-4 3 6 16,-3 3-5-16,-4-3 7 15,0 0-15-15,-4-1 16 16,-10-1 0-16,-1-2 0 16,-5-2-9-16,-1-1 5 15,-1-4-2-15,-2-1-7 16,1-6-11-16,4-2 23 15,0-5 1-15,4 0 0 16,3-6 16-16,0-7-14 16,7-7 16-16,1-2-17 0,4 1 1 15,0 3-3-15,0 1 1 16,4 6 0 0,7 4 2-16,1 2-1 0,4 5-1 15,1 0 29-15,1 0-21 16,0 12 16-16,3 0-14 15,-2 4-10-15,-2-1 0 16,-2 2-15-16,2-3-22 16,-3 1-27-16,-3-3-65 15,3-1-48-15,-4-3-158 16</inkml:trace>
  <inkml:trace contextRef="#ctx0" brushRef="#br0" timeOffset="74981.89">2790 10353 608 0,'0'0'165'16,"0"0"-43"-16,0 0-16 15,0 0 11-15,0 0-62 16,0 0-33-16,88-10 36 15,-56 9-24-15,-1-1-6 16,-2 2-24-16,-3-1-4 16,-3 1-1-16,-5-2-34 15,-3 1-24-15,-7 1 10 16,-2-2-34-16,-5 1 8 16,-1-2 19-16,0 1-18 15,-1-3-43-15,-7 0 2 16,0 1 19-16,-2 1 46 0,3 0 40 15,0 3 10 1,2 0 47-16,1 0 1 0,0 2 20 16,2 7-23-16,0 6 14 15,0 8 59-15,2 4-18 16,0 6-16-16,0 0 4 16,0 1-20-16,0-1-4 15,3-2-22-15,0-1-3 16,3-4-1-16,-3-2-30 15,2-3-2-15,1-3-6 16,-5-3-3-16,2-3 2 16,0-3-34-16,0-2-26 0,-3-3-19 15,0-1-70 1,0-3-77-16,0 0-52 16,-3 0-83-16</inkml:trace>
  <inkml:trace contextRef="#ctx0" brushRef="#br0" timeOffset="75264.58">2896 10711 416 0,'0'0'186'0,"0"0"-57"16,0 0-12-16,0 0 5 15,0 0-64-15,0 0-48 0,0 0 51 16,26 0-9-16,-9 0-20 16,2 0 4-16,3 0-35 15,-1 0 6-15,0 0-7 16,0 0-57-16,-4 0-27 16,4 0-90-16,-3 0-63 15,-8 0-54-15</inkml:trace>
  <inkml:trace contextRef="#ctx0" brushRef="#br0" timeOffset="76035.64">3155 10549 400 0,'0'0'135'0,"0"0"-106"15,0 0 19-15,0 0 54 16,0 0-31-16,0 0-13 16,0 0-13-16,19 86-2 15,-16-63-10-15,1 2-17 16,-1-2 5-16,-1-3-21 16,0-4 0-16,1-1 0 15,-3-5 0-15,2-4 0 16,-2-1 0-16,0-3-22 15,3-2 13-15,-3 0-7 16,3 0 16-16,-1 0 26 16,1-5-16-16,3-8 0 15,1-3 7-15,2-6-15 16,2-1 8-16,2 0-10 0,-1-1-13 16,-2 1 11-16,3 4-7 15,-2 6 9-15,-1 1 0 16,-5 6 2-16,2 4-8 15,-4 2 0-15,1 0-14 16,-3 0 8-16,2 11 11 16,2 6 1-16,-2 3 13 15,0 2-13-15,1 1 19 16,-1-2-18-16,0-1-1 16,-1-2 0-16,0-3 0 0,2-5 0 15,-2-2 0-15,-2-4-9 16,2-3 8-16,0-1-23 15,1 0-9-15,-2 0 27 16,3 0 6-16,0-2 5 16,3-9 26-16,1-4-22 15,2-4 17-15,-2-2-26 16,1 1 0-16,0-3 6 16,-1 4-6-16,-4 4 0 15,0 3 4-15,-1 7-2 16,-2 4 16-16,1 1-10 15,-2 0-7-15,0 1-1 16,1 10 9-16,0 6 18 16,2 3 17-16,0 3-14 15,0 2 11-15,-1-2-30 0,0-1-11 16,3-1 0-16,2-3-7 16,-4-2-12-16,1-3-17 15,0-3-44-15,0-4-11 16,0-5-92-16,0-1-96 15,-2 0-112-15</inkml:trace>
  <inkml:trace contextRef="#ctx0" brushRef="#br0" timeOffset="76535.75">3544 10661 165 0,'0'0'147'15,"0"0"-107"-15,0 0 51 16,0 0 30-16,0 0-69 16,0 0-13-16,0 0-1 15,15 79 4-15,-9-68 11 16,1 0-33-16,0-2 0 16,1-2-1-16,3-3-7 15,0-2 22-15,0-2-15 16,2 0 1-16,0 0 9 15,-3-2-20-15,3-9 1 0,-2-2-6 16,-4-3 4 0,-1 2-3-16,-5-6-5 15,-1 2 11-15,0 2 25 0,0-2-7 16,-7 4 24 0,-1-1-7-16,-3 3-27 15,-1 4 12-15,5 2-30 16,-4 4 0-16,-1 2-1 15,-1 0-1-15,0 7 1 0,-4 6 0 16,3 4-2-16,3 2 1 16,-1 0 1-16,4-3-6 15,7 0 3-15,1-2-11 16,0-1-11-16,0 2-10 16,9-3-10-16,4-3 16 15,0 0-24-15,6-4-28 0,-2-2-13 16,6-3-59-16,-2 0-84 15,-9 0-74-15</inkml:trace>
  <inkml:trace contextRef="#ctx0" brushRef="#br0" timeOffset="76783.34">3697 10638 39 0,'0'0'113'0,"0"0"12"16,0 0-15-16,0 0 14 15,0 0-59-15,0 0 0 16,0 0 42-16,0 37-19 16,4-22-22-16,0 2-7 0,3 0-33 15,1 0 0 1,0-2-20-16,-1-2-6 0,1-2-6 16,0-1-70-16,2-1-63 15,-2-4-47-15,-2-3-143 0</inkml:trace>
  <inkml:trace contextRef="#ctx0" brushRef="#br0" timeOffset="77023.63">3797 10619 312 0,'0'0'51'15,"0"0"14"-15,0 0 73 16,0 0-27-16,0 0-54 16,0 0 5-16,69 63-12 0,-50-48-2 15,-2 1-15-15,1-3-11 16,-3-2 0-16,-1-2-22 16,-3-2-18-16,-4-3-26 15,-6-3-74-15,2-1-76 16,-3 0-142-16</inkml:trace>
  <inkml:trace contextRef="#ctx0" brushRef="#br0" timeOffset="77264.6">3952 10587 519 0,'0'0'101'0,"0"0"21"16,0 0 34-16,0 0-14 16,-55 75-38-16,43-55-46 15,-5-1-28-15,2 0 25 16,3-3-42-16,-1-2-11 16,3-3-2-16,2-1-71 15,-1-2-41-15,3-1-145 16,1-4-452-16</inkml:trace>
  <inkml:trace contextRef="#ctx0" brushRef="#br0" timeOffset="83174.98">4435 10429 439 0,'0'0'133'0,"0"0"-22"16,0 0-1-16,0 0 4 16,0 0-4-16,0 0-37 15,0 0-39-15,0 0 15 16,0 0 10-16,0 0-27 15,0 0 12-15,0 0-32 16,0 0-11-16,4 1 4 16,7 2 2-16,-1 0-7 15,4 0 2-15,4 0 5 16,0-2-6-16,1-1-1 16,2 0-21-16,-3 1 8 15,-2-1-40-15,-2 0-9 0,-3 0-6 16,-2 0-43-16,0 0-19 15,-5 0-58-15,1 0-92 16,-5 0-130-16</inkml:trace>
  <inkml:trace contextRef="#ctx0" brushRef="#br0" timeOffset="83475.14">4493 10603 388 0,'0'0'250'0,"0"0"-120"16,0 0-18-16,0 0-25 15,0 0 11-15,0 0-73 16,0 0 30-16,35 1-10 15,-19-1-19-15,0 0-4 16,2 0-22-16,-1 0-1 16,-1 0-13-16,0 0-53 15,-1 0-10-15,5 0-82 0,-2 0-54 16,-2 0-59-16</inkml:trace>
  <inkml:trace contextRef="#ctx0" brushRef="#br0" timeOffset="84344.1">5112 10549 380 0,'0'0'113'16,"0"0"51"-16,0 0-33 15,0 0 25-15,0 0-67 0,0 0-52 16,0 0 28 0,-7 0-34-16,7 0-11 0,0 0 4 15,0 1-23-15,7 1 11 16,7 1 31-16,4 0-17 16,9 0 23-16,6-3-20 15,6 0-2-15,10 0 7 16,3 0-22-16,6 0 8 15,0 0 4-15,2 0-22 16,0 0 18-16,-3 0-19 16,-1 0 7-16,-3 0-3 15,-4 0-3-15,-7 0-2 16,-3-2 0-16,-10 1 6 16,-5-1-14-16,-3 1 8 15,-4-1 0-15,-6 1-1 16,-1-1-5-16,-3 0 5 15,-1 1-5-15,1 1-28 0,-4-2 17 16,-3 2-41-16,0 0-20 16,0 0-22-16,0 0-62 15,0 0-51-15,-8 0-86 0</inkml:trace>
  <inkml:trace contextRef="#ctx0" brushRef="#br0" timeOffset="85172.86">5218 10099 582 0,'0'0'80'0,"0"0"68"16,0 0-66-1,0 0 23-15,0 0-33 0,0 0-71 16,0 0 30-16,16 18 21 16,-8 0-26-16,-2 3 22 15,1 6-15-15,-1 2-14 16,2 5 16-16,0 0-29 15,0 0 2-15,1 1 0 16,0-6-1-16,-1 0-7 16,0-7 0-16,-1-5 0 15,-3-4-5-15,1-5 5 16,-3-5-8-16,2-1 7 16,-4-2 2-16,3 0 21 15,1-3 1-15,3-10-6 0,2-6 10 16,0-3-27-16,3-5 0 15,-1-3 0 1,-2 0 9-16,0-4-8 16,-1 5-1-16,-3 3 1 0,0 2-8 15,-2 5 7-15,-3 4-1 16,2 3 1-16,-1 3-29 16,0 2 14-16,3 1-30 15,-2 1-37-15,0 2-14 16,2 0-59-16,4 3-37 15,-2 0-82-15,-1 0-111 0</inkml:trace>
  <inkml:trace contextRef="#ctx0" brushRef="#br0" timeOffset="85643.66">5611 10272 484 0,'0'0'140'0,"0"0"-17"16,0 0-61-16,0 0-13 15,0 0-19-15,0 0-29 16,0 0-1-16,-5 53 23 15,5-34-14-15,-2 3 27 0,2-1-7 16,0-1-10-16,0-2 20 16,7-1-26-16,6-2 17 15,0-3 0-15,2-6-19 16,4-1 29-16,2-5-1 16,-2 0-8-16,2-1 9 15,-2-11-28-15,-5 0 5 16,1-6 14-16,-5 1-29 15,-4-3 27-15,-4 0-12 16,-2-3-9-16,-2 2 24 16,-10-1-25-16,-7 2 25 0,-3 4-32 15,-3-1-3 1,-1 6 2-16,0 3-35 16,3 5-37-16,-1 3-30 0,7 0-49 15,-5 11-34-15,5 3-70 16,6 2-295-16</inkml:trace>
  <inkml:trace contextRef="#ctx0" brushRef="#br0" timeOffset="86380.9">5317 10906 451 0,'0'0'140'0,"0"0"16"16,0 0-18-16,0 0 20 0,0 0-31 16,0 0-72-1,0 0 17-15,-21-72-37 0,27 57-12 16,3-1 14-16,3 2-37 16,0 3 19-16,6 1-11 15,0 3-2-15,3 2 4 16,-3 2-10-16,-1 1-1 15,1 2-8-15,-3 0 6 16,-1 5 3-16,-2 6 0 16,-2 2 1-1,0 6 7-15,-4 2-8 0,-1 3 0 16,-4 1-3-16,-1 2 9 16,0 2-6-16,-7-3 2 15,-6 1 9-15,-6-1-8 16,-5-1-3-16,-4 0 0 0,-3-1-10 15,-5 1 10-15,-1-5 0 16,1-1 0-16,3-7 1 16,7-3 2-1,6-5-3-15,4-4 0 0,5 0-6 16,5-5 6 0,3-8-7-16,3-4-11 0,0-3-11 15,3 1 27-15,9 1-25 16,2 4 13-16,-1 4 11 15,3 4-7-15,0 4 10 16,-1 2 3-16,-1 0 7 16,0 4-4-16,-1 7-6 15,0 1-7-15,-1 2 7 16,-2 0-40-16,1 2-15 16,-1-1-52-16,3 3-86 0,-6-5-56 15,4-3-252-15</inkml:trace>
  <inkml:trace contextRef="#ctx0" brushRef="#br0" timeOffset="86658.43">5578 10922 479 0,'0'0'110'15,"0"0"-51"-15,0 0 23 16,0 0 42-16,0 0 1 16,0 98-72-16,0-65-7 15,0-3 9-15,0-3-40 0,0-2 7 16,2-6-22 0,-2-1 8-16,1-7-18 0,-1-2-4 15,2-5-40-15,-2-4-28 16,0 0-82-16,0-4-39 15,0-8-286-15</inkml:trace>
  <inkml:trace contextRef="#ctx0" brushRef="#br0" timeOffset="87171.48">5543 10928 85 0,'0'0'514'0,"0"0"-412"16,0 0 41-16,0 0-24 15,0 0-25-15,0 0-41 16,78-81-44-16,-55 73 11 16,5 5 18-16,-1 1-14 15,-1 2 26-15,-5 0-14 16,-2 5-29-16,-4 6 8 16,-3 1-15-16,-6 4-6 15,-3 1 6-15,-3 1-36 16,-1 1 24-16,-13 0-10 15,-10 1 2-15,1 0 13 16,-4-3-38-16,-1 0-6 16,-2-3 19-16,5-3-21 0,2-1 20 15,9-5-5-15,3-2 9 16,6-3 28-16,2 0-21 16,3-1-25-16,7-9 4 15,7-2-25-15,3 2 58 16,8 0 3-16,-1 5 7 15,1 4 58-15,2 1 15 16,0 0 20-16,-1 7 22 16,-1 6-22-16,1 2 1 15,-3 2-35-15,-2 2-30 16,-5-3 18-16,-3 1-46 16,-4 0 9-16,-1-3-10 15,-4 1 0-15,-1-4-2 0,-2-1-20 16,-1 0-36-16,0 0-22 15,0-2-114-15,0-3-178 0</inkml:trace>
  <inkml:trace contextRef="#ctx0" brushRef="#br0" timeOffset="96762.82">6413 11699 185 0,'0'0'575'0,"0"0"-491"16,0 0 30-1,0 0 20-15,0 0-31 0,0 0-42 16,-2-4-44-16,10 1 30 15,1 0 19-15,1-1-38 16,0 1 7-16,2 0-6 16,-1 0-16-16,3 1 20 15,2-1-33-15,1 1 0 16,3 2-1-16,3-1 6 16,1 1-5-16,2 0 0 15,-2 0 1-15,0 0-14 16,-2 0 11-1,1 0-1-15,1 0-5 0,-5 0-16 16,1 0 24-16,-4-1-10 16,-5-1-25-16,-2 2 26 15,-2-3-30-15,-3 2-12 0,-4 1-1 16,3 0-45-16,-3 0 3 16,0 0-46-16,0-1-39 15,0 1-44-15,0 0-101 0</inkml:trace>
  <inkml:trace contextRef="#ctx0" brushRef="#br0" timeOffset="97151.96">6700 11695 358 0,'0'0'224'0,"0"0"-87"0,0 0 2 16,0 0-25-16,0 0-27 15,0 0-27-15,0 0-23 16,-4 53 38-16,4-31-16 16,-2 0-28-16,1 4 21 15,-4 2-25-15,3 2 11 16,-3-1 1-16,2 1-33 15,-2-2 20-15,3-1-26 16,0-3 8-16,-1-2-3 0,0-2-5 16,0-4 0-16,2-2-1 15,1-4-10-15,0-2 10 16,0-1-30-16,0-3-21 16,0-2 20-16,0-2-51 15,0 0-25-15,0 0-15 16,0 0-78-16,0-6-98 15</inkml:trace>
  <inkml:trace contextRef="#ctx0" brushRef="#br0" timeOffset="97726.87">6389 12182 367 0,'0'0'151'0,"0"0"-18"15,0 0-5-15,0 0-14 16,0 0-14 0,0 0-78-16,0 0 15 0,-2 0 2 15,2 0-38-15,10 0 32 16,3 0-4-16,3-3-6 15,4-1 19-15,7 1-40 16,3 1 22-16,3-2 14 16,2 3-19-16,5 0 24 15,-3-1-30-15,2 1-12 16,-1 1 25-16,-5 0-26 16,-5 0 0-16,-5 0 0 15,-5 0 1-15,-8 0-1 16,-2 0 0-16,-5 0-1 0,-1 0-12 15,-2 0 13 1,0 0 0-16,0 0 0 16,0 0-24-16,0 0-4 0,0 0-59 15,0 0-39-15,0 0-41 16,0 0-108-16,0 0-237 0</inkml:trace>
  <inkml:trace contextRef="#ctx0" brushRef="#br0" timeOffset="98225.28">7143 11957 494 0,'0'0'166'0,"0"0"-55"15,0 0 39-15,0 0-8 0,0 0-68 16,0 0-28-16,0 0-10 16,4 0 16-16,9 0 12 15,3 0-42-15,2 0 3 16,3 0 8-16,1 2-27 16,2-1 23-16,1-1-29 15,-3 0 0-15,0 0 3 16,-5 0-3-16,-2 0 0 15,-5 0-6-15,-3 0-25 16,-3 0 30-16,-2 0-44 16,-2 0-34-16,1 0-8 15,-1 0-64-15,0 0-29 16,0 0-22-16,-1 0-181 0</inkml:trace>
  <inkml:trace contextRef="#ctx0" brushRef="#br0" timeOffset="98613.65">7203 12165 88 0,'0'0'365'16,"0"0"-232"-16,0 0-42 15,0 0 56-15,0 0-4 0,0 0-91 16,0 0 26-16,49 1-7 16,-33-1-25-16,-2 0 11 15,5 0-40-15,-3 0 11 16,-2 0-8-16,-1 0-20 15,-1 0 23-15,-4 0-23 16,-1 0 0-16,-3 0-11 16,-2 0 9-16,0 0-6 15,-2 0-3-15,0 0-41 16,1 0 9-16,-1 0-63 16,0 0-80-16,0 0-122 0</inkml:trace>
  <inkml:trace contextRef="#ctx0" brushRef="#br0" timeOffset="99812.92">7856 11972 159 0,'0'0'258'16,"0"0"-93"-16,0 0-1 16,0 0-40-16,0 0-2 15,0 0-49-15,0 0-21 16,10-3 53-16,2 1-34 0,4 1-22 16,2 1 15-1,5 0-32-15,3-1 4 0,7 1-1 16,1-2-34-1,3 1 34-15,7-1-25 0,-1 1-10 16,4-2 13-16,1 2-13 16,-1-2 0-16,-6-1 0 15,-4 2 10-15,-3-1-11 16,-6 3 1-16,-10-4-23 16,-2 2 22-16,-8 1-25 15,-4 1-3-15,-2 0 14 16,-2 0-33-16,0 0 2 0,0 0-56 15,-4 0-67-15,-4 0-106 16,-1 0-221-16</inkml:trace>
  <inkml:trace contextRef="#ctx0" brushRef="#br0" timeOffset="100601.92">8043 11285 576 0,'0'0'97'0,"0"0"-5"15,0 0-2 1,0 0 23-16,0 0-48 16,0 0-64-16,0 0 16 0,0 9 18 15,5 6-3-15,0 8 26 16,3 6-29-16,-4 2 8 16,3 4-6-16,-1 2-21 15,0 0 20-15,-1-1-29 16,2-1 0-16,-1-2 4 15,-2-3-5-15,1-4 0 16,2-2 0-16,-4-3 6 16,1-2-16-16,-1-7 10 15,-1-2-24-15,0-3 23 0,1-3-26 16,-2-2 21-16,0-2 5 16,-1 0 2-16,1 0-4 15,0 0 3-15,5-12 0 16,1-3 0-16,1-6 1 15,2-6-1-15,0-4 0 16,2-3-1-16,-2-1-6 16,2-3 7-16,-2-2 0 15,1 2-6-15,-2 3 7 16,-2 5-1-16,-1 5 21 16,-1 4-21-16,-2 5 34 15,0 3-27-15,-1 3-6 16,0 3 7-16,-2 3-8 15,1 3-1-15,-1-1 0 0,0 2-33 16,0 0 21-16,0 0-45 16,0 0-31-16,0 0-31 15,2 2-105 1,-2 5-79-16,0-2-67 0</inkml:trace>
  <inkml:trace contextRef="#ctx0" brushRef="#br0" timeOffset="101147.12">8311 11590 371 0,'0'0'103'0,"0"0"-15"16,0 0-9-16,0 0 18 16,0 0-77-16,0 0-13 15,0 0 8-15,-13 40-7 16,10-19 27-16,2 4-10 15,-1-2-25-15,2 0 28 16,0-2-28-16,0-4 9 16,0-3 18-16,6-1-26 15,7-5 22-15,-2-3 13 0,3-4-8 16,7-1 25-16,-1 0-15 16,1-6-5-16,-1-5 18 15,-2-2-32-15,-2-1 24 16,-4-3-5-16,-1 0-21 15,-6-1 31-15,1 0-28 16,-6-1 6-16,0 1 16 16,0 1-41-16,0 1 23 15,-8 1 1-15,-2 1-24 16,1 1-2-16,-4 3 1 16,3 1-42-16,-2 6-8 15,-2 3-92-15,-8 0-47 16,4 12-89-16,1 1-371 0</inkml:trace>
  <inkml:trace contextRef="#ctx0" brushRef="#br0" timeOffset="101677.65">8210 12280 500 0,'0'0'173'0,"0"0"-5"0,0 0-9 15,0 0-17-15,0 0-106 16,0 0 1-16,0 0 17 16,0 50-18-16,0-27 18 15,0 0-40-15,0-1-2 16,0-2 0-16,0-1-2 16,0-3-8-16,0-5-2 15,0-2-17-15,0-2 15 16,0-3-64-16,0-1-45 15,0-2-23-15,1-1-83 16,2 0-43-16,-3 0-238 0</inkml:trace>
  <inkml:trace contextRef="#ctx0" brushRef="#br0" timeOffset="102264.09">8057 12342 88 0,'0'0'623'16,"0"0"-526"-16,0 0 15 15,0 0 24-15,0 0-3 16,0 0-114-16,-12-84 10 16,26 70-4-16,4 0-25 15,3 1 22-15,5 0-22 0,2 3 0 16,6 2 0-1,-3 3 7-15,0 0-7 16,-1 4 0-16,1 1 1 0,-8 0 9 16,0 4-10-16,-6 7-3 15,-3 0-6-15,-4 5 8 16,-4 1-1-16,-4 2 2 16,-2-1-1-16,0 1-21 15,-1 1 16-15,-11 0-2 16,-3-2-4-16,-4 0-24 15,-6 0 11-15,2-4-33 16,-2-1-24-16,2-3 26 16,1-5-24-16,4-2 38 0,8-3 25 15,5 0-13 1,3 0 28-16,2-3-20 0,3-5-28 16,10 1 49-1,4 0-4-15,1 4 5 0,5 0 36 16,-3 3 17-16,3 0 40 15,0 11-27-15,1 2 14 16,-4 4 11-16,2 1-39 16,-3 4 3-16,-3 0-7 15,-2-1-40-15,-4 0 18 16,-3-1-26-16,-3-4-9 16,-2 1 8-16,-2-4-56 15,0 1-37-15,0-3-60 16,0-3-166-16</inkml:trace>
  <inkml:trace contextRef="#ctx0" brushRef="#br0" timeOffset="104906.43">9053 11637 568 0,'0'0'68'0,"0"0"-35"16,0 0 3-16,0 0 36 16,0 0-4-16,0 0-52 15,-58 55 6-15,48-30 20 16,-1 6 4-16,-2 5 7 15,0 2 1-15,1 1-15 16,0 4 12-16,3-1-31 16,3-1-3-16,2-2 2 0,4-1-19 15,0-6 5 1,0-4-5-16,10-4-10 0,1-4 9 16,1-5-29-16,3-2-3 15,1-2-15-15,0-4-62 16,6-3-38-16,-3-2-104 15</inkml:trace>
  <inkml:trace contextRef="#ctx0" brushRef="#br0" timeOffset="122500.21">9310 11757 198 0,'0'0'156'0,"0"0"-74"16,0 0-20-16,0 0 27 0,0 0 17 16,0 0-27-16,62-88-17 15,-50 70-17-15,-2 0 14 16,0-2-14-16,-1 0 6 16,0 0-1-1,1-2-27-15,-2 1 12 0,-1-2-7 16,1 2-11-16,-1 3 18 15,-1 4-18-15,-2 4 8 16,-3 4 12-16,1 3-18 16,-2 3 19-16,0 0-37 15,0 0-1-15,0 6-1 16,0 8 1-16,-2 10 19 16,-6 8 36-16,2 5-26 15,-4 5 16-15,1-3-19 16,0 0-3-16,-1-3 17 0,3-4-39 15,2-4 10-15,0-5 6 16,3 0-16-16,-1-4 12 16,2-5-13-16,1-1-10 15,0-5 9-15,0-2-42 16,0-3-25-16,0 0-47 16,0-3-98-16,0 0-108 15,0 0-313-15</inkml:trace>
  <inkml:trace contextRef="#ctx0" brushRef="#br0" timeOffset="123022.59">9610 11774 578 0,'0'0'204'0,"0"0"-28"16,0 0-101-16,0 0 48 16,0 0-49-16,0 0-51 15,0 0 15-15,11-1-8 16,2-1 15-16,-1 1 4 15,2-1-27-15,2-1 17 16,-1 2-26-16,0-1-13 16,-1-2 3-16,0 1-3 15,-4 1-7-15,-2 0-4 16,-4 2-32-16,0-3 8 0,-3 2-32 16,0 0-40-16,1-1-10 15,-2 1-122-15,0 0-85 16,0 1-207-16</inkml:trace>
  <inkml:trace contextRef="#ctx0" brushRef="#br0" timeOffset="130421.6">10039 11763 218 0,'0'0'183'16,"0"0"-99"-16,0 0-21 15,0 0-24-15,0 0 48 0,0 0-24 16,21 0-35-16,-11 0 14 16,0 0-18-1,-1 0 2-15,3 0 3 0,-2-1-28 16,-1-3 15-16,0 1-1 16,0-1 3-16,1-1 14 15,-2-2-17-15,2-1-9 16,1-1 8-16,-1-2-13 15,0-1 6-15,-3 1 2 16,0-1-9-16,0-2 20 16,-3 2-20-16,-1-1 8 15,0 2 3-15,-3 0-11 16,0 1 11-16,0 1-6 0,0 1-3 16,0-1 8-1,-8 2-10-15,2 2 0 0,-4 0 6 16,1 2 4-16,-1 0-12 15,-2 3 2-15,-1 0-9 16,-2 3 7-16,-1 8-5 16,0 2 7-16,0 6-1 15,1 2 13-15,3 4-11 16,3 5 4-16,2 1-4 16,5 3 12-16,2-1-12 15,0 2 1-15,6-2 7 16,8 0-8-16,2-5 10 15,3-1-10-15,1-4-1 0,1-6 14 16,1-3-14-16,-2-5 7 16,2-3 15-16,0-4-12 15,-1-2 8 1,1 0-14-16,-3-6-4 0,-1-5 0 16,-2 1-28-16,-2-1-9 15,-4 0-7-15,-3 0-47 16,-5 0-10-16,1 2-74 15,-3 2-155-15</inkml:trace>
  <inkml:trace contextRef="#ctx0" brushRef="#br0" timeOffset="132375.63">10241 11321 378 0,'0'0'156'0,"0"0"-22"16,0 0-37-16,0 0 7 16,0 0-25-16,0 0-17 15,-1 0-27-15,1 0 23 0,0 0 14 16,0 0-18 0,0 0 8-16,0 0-21 15,0 0-24-15,5 0 18 0,3 0-26 16,3 0 1-16,4 0-7 15,0 0-2-15,-2 0-2 16,0 0-14-16,2 0-28 16,-4 0 15-16,-2 0-44 15,1 0-14-15,-2 0-29 16,0 0-59-16,-2 0-6 16,0-3-47-16,-4 2-89 0</inkml:trace>
  <inkml:trace contextRef="#ctx0" brushRef="#br0" timeOffset="132774.53">10511 11081 484 0,'0'0'144'16,"0"0"-20"-16,0 0-70 15,0 0 25-15,0 0-54 16,0 0-15-16,0 0-9 16,0 36 22-16,0-14 36 15,-4 2-27-15,1 2-9 16,1-3 10-16,-1 3-32 15,1-4 12-15,2 0-13 0,0-1 6 16,0-1-8-16,0-4 2 16,6-2 0-16,1 1 0 15,-2-5-15-15,2-1 14 16,1-1-21-16,0-2-21 16,-1-2-2-16,3 0-59 15,3-4-45-15,-4 0-70 16,-1 0-139-16</inkml:trace>
  <inkml:trace contextRef="#ctx0" brushRef="#br0" timeOffset="133035.29">10461 11278 232 0,'0'0'309'16,"0"0"-156"-16,0 0-59 15,0 0-38-15,0 0-11 16,0 0-33-16,0 0 15 0,34-16-26 16,-22 13 1-1,2 0-2-15,0 2-20 0,-2 1-29 16,3-2-82-16,-4 2-96 15,-1-3-148-15</inkml:trace>
  <inkml:trace contextRef="#ctx0" brushRef="#br0" timeOffset="133469.68">10816 11078 409 0,'0'0'132'16,"0"0"-18"-16,0 0-44 15,0 0 1-15,0 0-23 16,0 0-29-16,0 0 8 16,-12 53 42-16,-2-27-9 15,7 4-18-15,-4 0 18 16,1-1-34-16,1-2 2 16,1 0-4-16,-1-3-8 15,2-2 10-15,2-2-26 16,3-3 0-16,-1-2-6 0,0-3 7 15,1-1-2-15,0-1-11 16,2-2-37-16,0 0-5 16,0-2-54-16,0-1-50 15,0-2-47-15,0-2-119 0</inkml:trace>
  <inkml:trace contextRef="#ctx0" brushRef="#br0" timeOffset="134004.06">10839 11272 150 0,'0'0'279'0,"0"0"-158"15,0 0-76-15,0 0-11 16,0 0 74-16,0 0-74 16,69-8-24-16,-50 6 3 15,-5 2-12-15,1-2-1 16,-3 2 0-16,-4 0-3 16,-3-1-5-16,-3 1 8 15,1 0 0-15,-3 0 10 16,0 0-1-16,0 0 30 15,0 0-10-15,0 0-21 16,0 0 20-16,0 0-28 16,-7 0 0-16,-2 0 8 0,-1 6-7 15,-5 5 17-15,1 6-2 16,-2 2-15-16,3 3 32 16,2 0-17-16,6 1 0 15,-1-2 13-15,6-1-20 16,0-2 14-16,0-2-10 15,6-3-6-15,3-2 22 16,0-3-22-16,2-2 1 16,1-2 11-16,-2-2-18 0,1-2-2 15,2 0-7-15,-4 0-49 16,1 0-6-16,0-5-75 16,0-4-77-16,-5 0-290 15</inkml:trace>
  <inkml:trace contextRef="#ctx0" brushRef="#br0" timeOffset="134852.65">11257 11383 446 0,'0'0'162'0,"0"0"-74"16,0 0-45-16,0 0-42 15,0 0 40-15,0 0 24 16,0 0-14-16,32 74 22 16,-19-45-22-16,0 1 1 0,1 2 9 15,-2 2-41-15,1 2 3 16,-4 0 6-16,0 2-29 16,0-4 23-16,-3 0-23 15,-4-2 1-15,-1-1 4 16,-1-1 2-16,0 0-7 15,0-2 10-15,-5 0-7 16,-3-1 13-16,-3-2-16 16,1-1 1-16,-3-1 27 15,-1 0-22-15,-2-3 8 0,0 0 11 16,0-1-25 0,2-4 35-16,0 1-20 0,1-2-15 15,3-3 25-15,0-1-24 16,3-2 0-16,1-1-1 15,3-4 7 1,0-1-17-16,1-1 0 16,2-1-41-16,0 0-1 0,0 0-67 15,0 0-34-15,0-6-84 16,0-1-295-16</inkml:trace>
  <inkml:trace contextRef="#ctx0" brushRef="#br0" timeOffset="156625.72">5906 14066 211 0,'0'0'371'0,"0"0"-182"16,0 0-41-16,0 0-46 16,0 0 26-16,0 0-73 15,0 0-29-15,0 0 34 16,0 0-28-16,0 0 2 16,0 0 4-16,0 0-25 15,5 0 23-15,3-7-27 16,4-2-8-16,4-4-1 15,1-3-4-15,4-5-17 16,-1-4-3-16,1-2-21 16,-3-3 23-1,-1-3-16-15,-1-1-5 0,0-1 30 16,-6 1-13-16,0 3 16 16,-2 1 9-16,-2 6-1 0,-3 6 2 15,-2 4 1-15,2 6 0 16,-3 3 32-16,0 4-23 15,0 1 8-15,0 0-2 16,0 0-15-16,0 3 2 16,0 9-3-16,-4 6 0 15,1 10 19-15,-3 4-9 16,1 4 9-16,0 4 4 16,3-2-23-16,-1-1 23 0,0-3-23 15,2-4 0 1,0-2-6-16,1-4 12 15,0-5-6-15,0-1 0 16,0-1-15-16,0-3 15 0,0-3-32 16,-3 0-22-16,3 0-11 15,0-1-58-15,-1-2-27 16,1 2-28-16,0-5-88 16,0-1-107-16</inkml:trace>
  <inkml:trace contextRef="#ctx0" brushRef="#br0" timeOffset="156999.54">6286 13968 78 0,'0'0'661'0,"0"0"-530"16,0 0-38-16,0 0-37 15,0 0 40-15,0 0-82 16,0 0 11-16,37-7 24 15,-19 6-35-15,0-2 24 16,-4 1-38-16,0 1 0 0,1 0-7 16,-4-1 0-16,2-1-21 15,-4 3-29-15,0-4-66 16,3 0-51-16,-1 0-90 16,-3 0-131-16</inkml:trace>
  <inkml:trace contextRef="#ctx0" brushRef="#br0" timeOffset="157568.15">6619 13930 674 0,'0'0'94'0,"0"0"-19"0,0 0 0 16,0 0 49-16,0 0-73 15,81-14-50-15,-56 7 44 16,-2 0-32-16,0-1-12 16,0-1 15-16,-8-1-7 15,-2 0-9-15,-5-1 12 0,-3 0-11 16,-4-3 26-1,-1 0-26-15,0-1 0 0,-3 0 25 16,-7 1-26-16,-1 0 26 16,-1 1-4-16,-2 3-15 15,-3 2 5 1,1 3-12-16,-2 1 0 0,3 4-1 16,-1 0-8-16,-1 4 3 15,1 9 4-15,-2 8-13 16,3 6 14-16,-1 3 1 15,5 5 0-15,2 0 8 16,3-2-7-16,4-2-1 16,2-4 9-16,0 0-8 0,0-6 9 15,6-2-10 1,5-5 0-16,0-1 3 0,5-3 5 16,-1-3-8-16,5-4 0 15,1-2 7 1,4-1-6-16,0 0-1 15,1-2-20-15,-2-7-20 0,-1 0-66 16,-3-5-37-16,-5 4-83 16,-3 0-117-16</inkml:trace>
  <inkml:trace contextRef="#ctx0" brushRef="#br0" timeOffset="158182.43">6862 13529 405 0,'0'0'241'15,"0"0"-65"-15,0 0-33 16,0 0-44-16,0 0 14 0,0 0-85 16,0 0-18-1,8-3 22-15,6 3 0 0,3 0 23 16,1 0-32-16,2 0-22 16,1 0 30-16,-3 0-31 15,-1-1 0-15,-1-1 0 16,-2 1-23-16,-3-1-13 15,-2 0-57-15,-1-2-69 16,1-1-49-16,-3 0-118 16</inkml:trace>
  <inkml:trace contextRef="#ctx0" brushRef="#br0" timeOffset="158575.44">7161 13315 544 0,'0'0'142'0,"0"0"-43"16,0 0-1-16,0 0-13 15,0 0-37-15,0 0-25 16,0 0-16-16,-9 55 34 16,4-25 16-16,2 0-29 15,1 3 10-15,2-3-14 0,0-3-17 16,0-2 25 0,2-5-32-16,6-1 0 15,2-3 0-15,0-3-14 16,2-3 14-16,-1-2-29 0,-1-4-20 15,2-1-1-15,-3-1-65 16,0-2-37-16,-2 0-39 16,-5-6-133-16</inkml:trace>
  <inkml:trace contextRef="#ctx0" brushRef="#br0" timeOffset="158824.93">7090 13505 655 0,'0'0'151'16,"0"0"-8"-16,0 0-75 15,0 0 25-15,0 0-54 16,0 0-22-16,0 0 18 15,54-15-35-15,-38 12-2 16,-1 0-22-16,-2 2-73 16,2-3-61-16,0 1-123 0,-6-1-317 15</inkml:trace>
  <inkml:trace contextRef="#ctx0" brushRef="#br0" timeOffset="159837.26">7580 13307 367 0,'0'0'181'0,"0"0"-54"15,0 0-46-15,0 0 3 16,0 0 43-16,0 0-56 16,-50 102 13-16,31-65 0 15,2 1-31-15,-1 1 17 16,-1-1-35-16,0-2-9 16,4-4 10-16,3-1-34 15,-1-5 8-15,3-2-10 16,2-4 6-16,2-4-18 15,1-4-7-15,0-2-33 16,3-5-9-16,0-2-62 16,2-3-40-16,0 0-52 15,0-5-81-15,4-8-114 0</inkml:trace>
  <inkml:trace contextRef="#ctx0" brushRef="#br0" timeOffset="160444.76">7569 13534 479 0,'0'0'84'15,"0"0"-34"-15,0 0 21 0,0 0 46 16,71-12-87-16,-48 10-21 15,0-3-2-15,-2 2-6 16,-2 0-2-16,-7-1 1 16,-1 1-6-16,-7 2-1 15,1 1 9-15,-5 0-2 16,0 0 40-16,0 0-11 16,0-2 6-16,0 2-11 15,0 0-11-15,-5-1 33 16,1 1-25-16,-1 0-4 15,-2 0 9-15,0 0-23 16,-1 0 19-16,1 0-8 16,1 0-12-16,-1 0 29 0,5 0-20 15,-2 0-3-15,3 0 10 16,-2 1-17-16,-2 2 15 16,2 4-7-16,-3 2-7 15,-1 2 34-15,-1 6-20 16,-1 2 3-1,0 6 18-15,0 0-21 0,3 0 7 16,-1-1-10-16,5-4-13 16,1-1 19-16,1-3-19 15,0-3 0-15,0-4 0 16,3-2-10-16,8-1 9 16,-1-2 1-16,2-4 0 15,3 0 8-15,3 0-8 0,-5 0-7 16,3-6-2-16,-6 0-43 15,-2 1-20-15,-4-1-83 16,-2 3-89 0,-2 1-107-16</inkml:trace>
  <inkml:trace contextRef="#ctx0" brushRef="#br0" timeOffset="164347.09">8072 13859 576 0,'0'0'123'0,"0"0"-87"16,0 0 22-16,0 0-8 16,0 0-24-16,0 0-3 15,8 0-1-15,-2 0 27 16,-1 0-13-16,0 0-11 0,1 0 28 16,3 0-22-16,1 0-17 15,4 0 18-15,0 0-31 16,3 0 16-16,1-1-16 15,0 0 8-15,0-1-18 16,-4 1-5-16,-1 1-35 16,-3 0-15-16,1 0-75 15,-4 0-22-15,-2 0-106 16,-1 0-149-16</inkml:trace>
  <inkml:trace contextRef="#ctx0" brushRef="#br0" timeOffset="164705.12">8106 14037 506 0,'0'0'174'15,"0"0"-68"-15,0 0-33 16,0 0 4-16,0 0-37 16,0 0-30-16,0 0 19 15,21 0-11-15,-9 0 2 0,1 0-20 16,3 0 6-16,-4 0-14 15,3 0-13-15,0 0-65 16,3 0-46-16,-3-1-121 16,-3-1-102-16</inkml:trace>
  <inkml:trace contextRef="#ctx0" brushRef="#br0" timeOffset="165347.49">8569 13991 355 0,'0'0'193'0,"0"0"-34"15,0 0-23-15,0 0-5 16,0 0-8-16,0 0-82 16,0 0 21-16,-5 0-11 15,5 0-22-15,0 0 26 16,1 0-26-16,8 0 27 15,4 0 2-15,3 0-40 16,8-1 24-16,3-5-23 16,6 4-12-16,6 0 19 15,2-3-26-15,3 2 0 0,0-1 0 16,-2 1 15 0,-3 0-15-16,-10 1 0 15,-5 1-4-15,-9-1-11 0,-5 0 10 16,-6 2-2-16,-3 0 6 15,-1 0 2-15,0 0-8 16,0 0-6-16,0 0-34 16,0 0 4-16,0 0-73 15,-4-2-67-15,-1 0-94 16,-6 1-274-16</inkml:trace>
  <inkml:trace contextRef="#ctx0" brushRef="#br0" timeOffset="165935.51">8695 13721 707 0,'0'0'130'16,"0"0"-66"-16,0 0 12 15,0 0-6-15,3-75-14 16,4 49-30-16,4-1-23 16,-1-4 7-16,0-2-10 15,-1 2 3-15,-2-4-12 16,-3 2 9-16,-1 4-3 16,-3 1 2-16,0 8 2 15,0 4 13-15,-3 4 15 16,-1 5-22-16,0 3 31 15,1 4-25-15,3 0-13 0,-1 0 0 16,-3 5-3 0,2 10 3-16,-2 8 35 0,0 4-15 15,0 4 26-15,1 2-30 16,3 2-9-16,0 0 20 16,0-5-27-16,0-2 0 15,0 0 0-15,7-6-9 16,-1 0-3-16,2-2-49 15,-3-2-53-15,5 2-26 16,-2-5-109-16,-2-2-112 0</inkml:trace>
  <inkml:trace contextRef="#ctx0" brushRef="#br0" timeOffset="166715.91">8719 14198 527 0,'0'0'137'0,"0"0"-101"0,0 0 46 16,0 0 38-16,0 0-30 16,0 0-38-16,0 0-2 15,-12-15 5-15,12 6 6 16,0 0-32-16,0-2 9 16,0 0-8-16,2 0-28 15,5-1 12-15,3 1-14 16,2 3 0-16,2 1-9 15,-2 3 6-15,3 2 3 16,1 2 1-16,0 0 0 16,-4 0 34-16,1 2-23 15,-1 10-11-15,0 2 29 16,-3 7-29-16,-3 5 12 16,-2 5-5-16,-1 4 0 15,-3 2 3-15,0-1-11 16,-3 2 0-16,-7-3-11 0,-4-3 7 15,-2-3 4-15,-3-3 0 16,-1-3-15-16,-1-3 8 16,-2-3-6-16,1-5 2 15,0-2 3-15,3-5-7 16,-2-5 14-16,5 0 1 16,-1-2-5-16,5-12 5 15,0-6 8-15,3-4-1 16,5-4 0-16,4-2-6 15,0 2-1-15,0 4 0 16,4 2 13-16,8 9-1 16,0 1-11-16,4 4-1 0,2 5 33 15,3 2-26-15,-1 1 40 16,3 1 4-16,-2 10-35 16,0 3 33-16,-5 4-39 15,1 0-8-15,-1 1 17 16,-5 1-13-16,0 0-12 15,0-3 4-15,-3-3-46 16,0-1 5-16,-2-5-78 16,5-4-76-16,-3-3-111 15,0-1-508-15</inkml:trace>
  <inkml:trace contextRef="#ctx0" brushRef="#br0" timeOffset="167758.04">9573 13757 633 0,'0'0'202'0,"0"0"-52"16,0 0-66-16,0 0 68 15,0 0-90-15,0 0-14 16,0 0 13-16,53-18-42 16,-36 14 23-16,0 3-19 15,1-1-22-15,2 0 18 16,2 1-19-16,-3 1 0 15,3 0 0-15,-2-3-17 16,1 3 16-16,-4 0-30 0,-5 0-22 16,-4-2 0-16,-2 2-55 15,-4-1-2-15,0 1 10 16,-2 0-49 0,0 0-7-16,0 0-79 15,-2 0-126-15</inkml:trace>
  <inkml:trace contextRef="#ctx0" brushRef="#br0" timeOffset="168060.73">9645 13864 408 0,'0'0'183'15,"0"0"-27"-15,0 0-39 16,0 0-36-16,0 0-21 16,0 0-59-16,0 0 24 15,25 0 15-15,-8 0-25 16,5 0 21-16,0-2-24 16,1-1-11-16,-1 2 10 15,-3-2-11-15,-1 2-15 16,-2 1-34-16,-6-2-65 15,-2 1-25-15,-1 1-79 16,-5-1-95-16</inkml:trace>
  <inkml:trace contextRef="#ctx0" brushRef="#br0" timeOffset="168572.84">9888 13561 631 0,'0'0'121'0,"0"0"-66"0,0 0-26 16,0 0-6-16,0 0 32 16,0 0-19-16,0 0-18 15,68 59 19-15,-45-44-28 16,4 1 1-16,0-3 26 16,-2-1-35-16,-2-2 7 15,0-3-8-15,-6-1-21 16,-2-2 6-16,-5-1-27 15,-4 0-3-15,-4-2 21 16,-2-1-15-16,0 2 39 16,0 0 0-16,-9 5 12 15,-3 2-12-15,-3 7 0 16,-6 3 14-16,1 6 35 16,-3 3-12-16,0 0 10 15,3-1-11-15,2-4-8 16,3-1 18-16,2-6-38 0,5-2-7 15,3-5-2-15,2-2-8 16,3-3-27-16,0-4-72 16,0 0-154-16,4 0-308 0</inkml:trace>
  <inkml:trace contextRef="#ctx0" brushRef="#br0" timeOffset="170863.98">10790 13717 700 0,'0'0'143'0,"0"0"-34"16,0 0-82-1,0 0 11-15,0 0-38 0,0 0 0 16,7 4 6-16,0-1 13 16,2-1 0-16,2-2 27 15,2 0-22-15,2 0 14 16,5 0-5-16,1 0-20 15,1-7 21-15,2-5-34 16,-2 1 0-16,-3-2-6 16,-4 1-4-16,-1-2 10 15,-4 1-1-15,-6-2-3 16,0 1-4-16,-4 0 8 16,0-2 0-16,-4 2-6 15,-5-1-16-15,-5 1 3 16,-4 3-15-16,0 2-5 0,-3 5 30 15,-2 0 0-15,-2 4-8 16,0 4 17-16,0 10-17 16,1 12 17-16,1 5 6 15,3 7-5-15,3 3 27 16,3 4-16-16,6 0 8 16,5-2 15-16,3 0-35 15,0-3 19-15,7-6-6 16,6-4-13-16,4-7 29 15,5-3-20-15,2-7 2 0,2-2 15 16,1-5-24-16,-1-6 15 16,-3 0-17-16,1 0-40 15,-4-8-5-15,-4-4-67 16,-2-10-47-16,-7 3-50 16,-6 2-150-16</inkml:trace>
  <inkml:trace contextRef="#ctx0" brushRef="#br0" timeOffset="171379.74">11070 13325 508 0,'0'0'195'15,"0"0"-76"-15,0 0-46 16,0 0-42-16,0 0 19 15,0 0-50-15,0 0 47 16,43-2 0-16,-25 1-31 16,-1-2 7-16,0 1-23 15,-3-1-10-15,0 0-8 16,-2-1-50-16,-4 2-14 16,4 0-81-16,-6 0-100 15,-3-1-128-15</inkml:trace>
  <inkml:trace contextRef="#ctx0" brushRef="#br0" timeOffset="171734.33">11348 13121 464 0,'0'0'134'0,"0"0"-33"16,0 0-24-16,0 0 15 0,0 0-53 16,0 0-30-16,0 0-2 15,-5 35 35-15,-2-10 36 16,0 4-37-16,-1 4-14 16,2-2 25-16,2 0-42 15,3 1 3-15,1-5 0 16,0-1-11-16,0-3 4 15,3-4-6-15,5-3 0 16,1-5-12-16,1 0 3 16,-1-5-28-16,2-3-18 15,-1-3-49-15,2 0-31 16,-3 0-55-16,-3-7-105 0</inkml:trace>
  <inkml:trace contextRef="#ctx0" brushRef="#br0" timeOffset="171961.45">11248 13328 555 0,'0'0'127'16,"0"0"-56"-16,0 0-57 15,0 0 18-15,0 0 25 16,0 0-56-16,78-25-2 16,-58 22-26-16,4-2-94 15,-7 3-126-15</inkml:trace>
  <inkml:trace contextRef="#ctx0" brushRef="#br0" timeOffset="172370.31">11644 13112 430 0,'0'0'151'0,"0"0"-61"15,0 0-44 1,0 0 17-16,0 0-21 0,0 0 12 16,-42 103 25-16,29-67-33 15,3 3 25-15,-3-3-17 16,2-2-24-16,2-1 15 15,-1-3-45-15,2-3 19 16,0-2-19-16,6-4 13 16,-3-5-17-16,4-2 4 0,0-4-28 15,1-1-8-15,0-6-75 16,0-3-57-16,2 0-79 16,5-5-122-16</inkml:trace>
  <inkml:trace contextRef="#ctx0" brushRef="#br0" timeOffset="172876.12">11712 13264 456 0,'0'0'104'16,"0"0"-36"-16,0 0-21 15,0 0 49-15,0 0-20 16,0 0-27-16,73-9-14 16,-55 7 18-16,0 0-42 15,-3-2-11-15,-2 3 4 16,-4-1-4-16,-4 1-1 15,-2 0-7-15,-1 1 8 16,-2 0 10-16,0 0-10 16,-3 0-14-16,-7 0-14 15,-2 0-25-15,-6 0 20 16,-1 9 18-16,-2 4 15 16,0 6 28-16,2 2-5 0,5 3-4 15,3-1 20-15,5 2-25 16,4-4 12-16,2 0-6 15,0-4-4-15,6-2 35 16,4-3-40-16,1-2-2 16,3-3 7-16,1-3-9 15,0-3-4-15,-1-1-3 16,2 0-11-16,-2 0-17 16,2-5-95-16,-4-4-59 15,-4-2-135-15</inkml:trace>
  <inkml:trace contextRef="#ctx0" brushRef="#br0" timeOffset="173496.87">11978 13987 535 0,'0'0'224'15,"0"0"-50"-15,0 0-68 16,0 0-25-16,0 0-70 15,0 0-5-15,0 0 36 16,46 0-26-16,-25 0 19 16,-1-3-21-16,1 1-14 0,-1 1 5 15,0-1-5 1,-3 0-28-16,-3-2-28 0,0 2-108 16,-5-1-55-16,-3-1-126 15</inkml:trace>
  <inkml:trace contextRef="#ctx0" brushRef="#br0" timeOffset="173786.22">11989 14104 477 0,'0'0'162'0,"0"0"-68"16,0 0-9-16,0 0-46 16,0 0 20-16,0 0 2 0,0 0-31 15,68 0 6-15,-46 0-1 16,1 0-35-16,-2 0 20 16,-1 0-20-16,-3 0-42 15,-5 1-26-15,-1 2-102 16,-3-2-74-16,-2 0-82 0</inkml:trace>
  <inkml:trace contextRef="#ctx0" brushRef="#br0" timeOffset="174619.7">12454 14050 166 0,'0'0'219'0,"0"0"-25"16,0 0-41-16,0 0-32 15,0 0-52-15,0 0 14 16,0 0-33-16,-2 0-8 16,2 0-16-16,4 0-25 15,9 0 70-15,0 0-22 0,8 0-19 16,3 0 12 0,5 0-30-16,4 0 15 0,3 0-6 15,4 0-20-15,2 0 32 16,-2-3-33-16,-4-1 0 15,-6 1-6-15,-6 0 8 16,-7 2-4-16,-8-1-8 16,-6 0-4-16,0 2-1 15,-3-2 14-15,0 2-31 16,0-1-12-16,0-2-105 16,-8 0-72-16,-3 1-133 0</inkml:trace>
  <inkml:trace contextRef="#ctx0" brushRef="#br0" timeOffset="175083.26">12649 13844 542 0,'0'0'131'0,"0"0"-34"0,0 0-19 15,0 0 27 1,8-90-46-16,-2 62-28 0,-3-2 32 16,1-2-28-16,-3-3 11 15,-1 3-44-15,0 3 15 16,0 4 25-16,0 5-16 15,0 9 18-15,-2 4-25 16,-1 4-19-16,3 3 4 16,-1 0-4-16,1 0-23 15,-1 0 7-15,0 5-26 16,0 8 42-16,1 3 11 16,0 6-2-16,0 4 40 15,0-2-48-15,0 5 11 16,3-2-8-16,4-1 6 15,0-2-20-15,3 1-16 0,-1-3-56 16,-1 0-31 0,1 10-91-16,-4-7-91 15,0-3-245-15</inkml:trace>
  <inkml:trace contextRef="#ctx0" brushRef="#br0" timeOffset="175871.37">12600 14408 517 0,'0'0'149'16,"0"0"7"-16,0 0-29 16,0 0-23-16,0 0-49 15,0 0-16-15,0 0-13 16,0-32 25-16,4 20-34 15,3-2-16-15,0 1 16 16,0 2-16-16,5 2-1 16,-1 0 0-16,4 2 7 15,1 2-13-15,-2 2 6 16,3 0 0-16,-5 3-13 0,2 0 14 16,-4 0-1-1,0 1 20-15,-2 9-19 0,0 1 34 16,-1 2-21-16,-1 6-12 15,-3 1 33-15,-3 3-34 16,0-2 5-16,0 5-6 16,-7-2 3-16,-5-2-4 15,-5 2 1-15,-2-5 0 16,-1-1-14-16,-4-2 14 16,1-2-1-16,1-3 1 15,1-1-21-15,2-3 20 16,2-2-18-16,2-3 9 15,6-2-3-15,0 0 11 16,4-2 1-16,2-10-1 0,3-5-23 16,0-4 16-16,0-4 1 15,3 2-12-15,10 2 19 16,-3 2-26-16,3 7 27 16,-1 5-1-16,2 3 3 15,-1 4 15-15,1 0-2 16,2 14 12-16,0 1 34 15,1 6-25-15,1-1 19 16,-1 1 6-16,1 2-48 0,1-4 24 16,1 1-37-1,-4-4 7-15,2-4-22 16,-1-2-24-16,9-10-58 0,-6 0-68 16,-4 0-236-16</inkml:trace>
  <inkml:trace contextRef="#ctx0" brushRef="#br0" timeOffset="181214.56">8561 16079 499 0,'0'0'166'15,"0"0"-68"-15,0 0-27 16,0 0 27-16,0 0-29 16,0 0-59-16,0 19 42 15,0-9-8-15,-5 5 2 0,-1 5 16 16,-3 2-31-1,-4 5 22-15,-1 5-12 0,1 1-19 16,-2 4 33 0,5-1-42-16,1-1 0 0,3-4-4 15,4-2-1-15,2-3-9 16,0-5 1-16,0-2-20 16,9-2 19-16,1-3-17 15,2-6-5-15,1-2 11 16,3-2-27-16,-4-4 16 15,3 0-36-15,-1 0-51 16,-2 0 7-16,-2-9-56 16,3-7-40-16,-3 3-55 15,-4 2-126-15</inkml:trace>
  <inkml:trace contextRef="#ctx0" brushRef="#br0" timeOffset="181577.04">8419 16306 584 0,'0'0'182'0,"0"0"-52"16,0 0 5-16,0 0-72 16,0 0-34-16,0 0-29 15,0 0 2-15,10-1 9 16,6 1 7-16,1 0-17 15,3-1 12-15,1-1-13 16,3 1-42-16,-4 0-52 0,8-4-85 16,-8 3-100-16,-2-1-295 15</inkml:trace>
  <inkml:trace contextRef="#ctx0" brushRef="#br0" timeOffset="181927.95">8823 16263 522 0,'0'0'209'16,"0"0"-77"-16,0 0-56 0,0 0 5 16,0 0-53-1,0 0-26-15,0 0 54 0,46-5-35 16,-33 5-8-16,2-1-13 16,0 1 4-16,-1-1-13 15,-2 1-5-15,1 0-43 16,-3-1-16-16,0-1-80 15,0-1-45-15,-6 2-131 0</inkml:trace>
  <inkml:trace contextRef="#ctx0" brushRef="#br0" timeOffset="182244">8839 16369 188 0,'0'0'232'16,"0"0"-112"-16,0 0-47 15,0 0-21-15,0 0 38 16,0 0-44-16,0 0 12 15,43 1-5-15,-26-1-44 16,2 0 19-16,-1 0-28 0,-1 0-7 16,0 0 6-1,-3 0-60-15,-3 0-40 0,1 0-42 16,-1 0-76-16,-7 0-113 0</inkml:trace>
  <inkml:trace contextRef="#ctx0" brushRef="#br0" timeOffset="184347.56">9270 16154 441 0,'0'0'189'0,"0"0"-72"16,0 0-22-16,0 0 12 16,0 0-68-16,0 0-8 15,0 0 2-15,14 4 10 16,-7-2 24-16,1 1-40 16,3 1 11-16,1-1-4 15,3-1-33-15,1 0 21 16,1-2-22-16,1 0 1 15,3 0-8-15,-3 0-18 16,0 0-4-16,-2-2-4 16,-2-1-19-16,-3-3 26 15,-6 3-18-15,0 1-6 16,-3-4 25-16,-1 3-2 16,-1-2 27-16,0 1 0 15,0-1-13-15,-4 3 12 0,-5 0-27 16,-2 1 11-16,-2 1 10 15,0 0-2-15,-2 4 9 16,-1 7 19-16,-1 6-9 16,1 3 27-16,1 4-11 15,3 1 2-15,1 1 24 16,8-3-38-16,2 2 14 16,1-4-9-16,0-3-18 15,2 0 22-15,8-5-23 16,4-2 1-16,2-3-1 15,2-2 9-15,0-4-9 16,4-2 0-16,-3 0-44 16,1 0-34-16,1-5-65 15,-4-4-64-15,-6 2-80 0</inkml:trace>
  <inkml:trace contextRef="#ctx0" brushRef="#br0" timeOffset="185437.96">9601 16397 292 0,'0'0'154'0,"0"0"3"0,0 0-30 16,0 0 12-16,0 0-86 16,0 0-9-16,69-71 21 15,-55 53-52-15,-2-3 10 16,3-3-4-16,-5-3-18 16,1-1-1-16,-1-5 0 15,-3-1-17-15,0-2 5 16,-2-1-25-16,-4 2 21 15,-1 4-3-15,0 6 12 16,0 5-6-16,0 6 13 0,-5 5 0 16,0 4 0-16,-1 3-3 15,-1 2-5-15,-1 0-3 16,0 10 11-16,-2 10 1 16,2 8 0-16,-3 6 5 15,3 5 27-15,-2 1-32 16,4 0 15-16,3-3 0 15,1-1-15-15,2-3 11 16,0-4-12-16,5-2 0 16,3-4-1-16,5-2-1 15,3-2 2-15,0-3 0 16,5-5-9-16,-3-1 2 16,2-5-2-16,1-2-20 15,-2-3-7-15,0 0-35 0,-4 0 22 16,0-8-10-16,0-4 14 15,-4-3 45-15,0-3-30 16,-1-4 26-16,-1-1-2 16,1-3-1-16,-2-1 5 15,-1-1-9-15,0 1-1 16,-4 3 6-16,0 4 3 16,-1 2 3-16,-2 5 32 15,0 6-26-15,0 3 24 16,0 3-6-16,0 1-11 15,0 0-13-15,0 3-4 16,0 9 4-16,-5 5 6 16,2 6 1-16,-2 4 31 0,3-2-15 15,2 0-16-15,0-1 24 16,1-2-30-16,10-3 0 16,4-1 2-16,1-6 7 15,0-2-10-15,4-5 0 16,1-3-17-16,-1-2 16 15,3 0-46-15,-6-4 15 16,1-8-16-16,-3-4-14 16,-1-1 30-16,-3-3-17 15,-4-4-8-15,-3-1 39 16,-1 0-13-16,-2 0 14 16,-1 1 16-16,0 2 2 15,0 4 35-15,0 4-3 16,-4 5 28-16,0 3 1 0,1 3-29 15,0 3-4-15,2 0-6 16,-3 0-13 0,4 6-4-16,-3 9 30 0,2 3 4 15,-1 6 22-15,-2-1-18 16,4 1 2-16,0 0-7 16,0-2-38-16,0-2 25 15,0-3-26-15,3-1 2 16,1-4-11-16,3-1-15 15,0-2-27-15,1-3-21 16,2-4-74-16,-1-2-60 16,-1 0-112-16</inkml:trace>
  <inkml:trace contextRef="#ctx0" brushRef="#br0" timeOffset="186049.23">10333 15991 575 0,'0'0'107'0,"0"0"-29"15,0 0 54 1,0 0-46-16,0 0-24 15,0 0-38-15,0 0-22 0,62-62 15 16,-45 57-17-16,0 2 1 16,1 3 25-16,-2 0-18 15,-1 0 5-15,-3 8 12 16,1 7-25-16,-4 4 33 16,0 7-14-16,-3 4-4 15,-4 3 22-15,-2 3-37 16,0-1 13-16,0-3-11 15,-8 1 9-15,-6-5-6 16,-3 0-5-16,-2-5-17 16,-1-2 16-16,-2-3-45 15,2-3 24-15,-2-4 21 0,5-2-15 16,3-4 4 0,5-2 9-16,2-3-11 0,5 0 11 15,2 0-35-15,0-10 12 16,0-6 12-16,6-1 5 15,4-2 8-15,1 1 1 16,1 5-7-16,-2 4 0 16,-1 6 14-16,1 3-4 15,-2 0 20-15,0 2-6 16,0 9 40-16,5 1-27 16,-1 2 2-16,2-2 6 15,0 1-38-15,1-2 0 16,1 0-31-16,0-5-86 15,7 0-58-15,-3-5-114 16,-2-1-262-16</inkml:trace>
  <inkml:trace contextRef="#ctx0" brushRef="#br0" timeOffset="186755.41">10888 16169 325 0,'0'0'196'0,"0"0"-43"15,0 0-75-15,0 0 17 16,0 0-31-16,0 0-47 0,0 0 39 16,0 0 7-16,5 0 3 15,3 0 17-15,3 0-50 16,0 0 0-16,3 0 16 15,3 0-41-15,1 0 8 16,3-2-16-16,-3 2 8 16,0-2-21-16,-2 0 13 15,-1 1-30-15,-5 0-5 16,-2 0-50-16,-4-1 4 16,0 2-31-16,-4 0-35 15,0 0 4-15,0 0-101 16</inkml:trace>
  <inkml:trace contextRef="#ctx0" brushRef="#br0" timeOffset="187067.84">10906 16301 423 0,'0'0'183'16,"0"0"-67"-16,0 0 2 16,0 0-31-16,0 0-6 15,0 0-2-15,0 0-24 16,33 9 19-16,-19-8-35 16,1-1-20-16,0 1 26 15,4-1-29-15,-5 0 1 0,1 0-4 16,0 0-13-16,-5 0 0 15,0 0-52-15,-4 0-54 16,0 0-20-16,-1 0-131 16,-3-1-267-16</inkml:trace>
  <inkml:trace contextRef="#ctx0" brushRef="#br0" timeOffset="188564.42">11789 15889 494 0,'0'0'154'0,"0"0"-25"16,0 0 8-16,0 0 2 15,0 0-83-15,0 0-14 16,0 0-4-16,-44-9-22 16,35 13-3-16,-1 3-7 15,1 1-6-15,3 0 0 16,-1 1-29-16,6 5 17 16,1-1-24-16,0 1 3 15,1 1 27-15,10 2-17 16,5 0 17-16,3 0 6 0,2-2 0 15,-1 2-4-15,2 0 4 16,-3-1 0-16,-2 0 0 16,-3-2-11-16,-3-1 11 15,-6 1-1-15,-3-1 2 16,-2-1 2-16,0 0-2 16,-8 0 12-16,-8-2 3 15,-1-1-15-15,-3 0-2 16,-3-2-35-16,3-1-35 15,1-5 16-15,1-1-62 16,1-6-129-16,6-8-22 0,3-3-29 16</inkml:trace>
  <inkml:trace contextRef="#ctx0" brushRef="#br0" timeOffset="188838.45">11786 15851 42 0,'0'0'570'0,"0"0"-419"15,0 0-26-15,0 0-55 16,0 0-45-16,0 0-16 0,0 0 28 16,59-6-2-16,-34 4 4 15,3-3-25-15,3 0-14 16,-3-1 0-16,2 0-32 15,-5-1-43-15,-1-2-46 16,-7 1-115-16,-8 1-251 0</inkml:trace>
  <inkml:trace contextRef="#ctx0" brushRef="#br0" timeOffset="189774.31">12215 15936 637 0,'0'0'178'0,"0"0"-73"0,0 0-25 16,0 0-25-16,0 0-32 15,0 0-23-15,0 0-33 16,0 30 23-16,0-7 10 16,0 7 34-16,0 0-32 15,0 0 9-15,0-1-9 16,0-6 9-16,0-2-22 16,4-4 11-16,-1-5-29 15,-1-2 6-15,1-4-34 16,-1-5 24-16,0-1 23 15,2 0-15-15,0 0 25 16,2-1-18-16,2-9 18 16,2-5 10-16,1-2-10 0,0-3 10 15,0 0-10 1,-1-7 7-16,2 3 5 0,-1-3-12 16,-3 2 0-1,-4 4-4-15,1 5 11 0,-4 4-6 16,1 8 2-16,-2 3 6 15,0 1-12-15,0 0 3 16,0 8-17-16,0 9 17 16,0 8 0-16,0 1 23 15,3 3 5-15,2-4-22 16,2 0 20-16,1-4-26 16,2-3 1-16,1-5-2 15,1-3-2-15,-1-5 3 16,0-3 0-16,0-2-26 15,-1 0 16-15,-1-2-29 0,-1-9 9 16,1-4 30-16,-3-1-11 16,0-2 11-16,-3-3-1 15,-2-2 9-15,-1-1-2 16,0 2-6-16,0 0 0 16,0 3 9-16,0 7-9 15,0 3 21-15,0 4 18 16,0 5-18-16,0 0 16 15,-1 0-37-15,1 6 1 16,0 10 21-16,0 5 5 16,0 3 23-16,0 2-10 15,0 2-39-15,0-4 27 16,0-1-28-16,1-2-1 16,4-3-8-16,-2-5-17 15,0-2-13-15,1 0-51 0,2-1-73 16,-2-3-48-16,2-3-111 0</inkml:trace>
  <inkml:trace contextRef="#ctx0" brushRef="#br0" timeOffset="190393.81">12846 15980 378 0,'0'0'91'16,"0"0"-16"-16,0 0 48 16,0 0 5-16,0 0-22 15,0 0-80-15,0 0 21 16,-16-59-28-16,7 54-17 15,-4-1-2-15,-3 1-29 16,-2 4-9-16,2 1 5 16,-2 0-38-16,3 0 36 15,3 3-6-15,3 4-23 0,3 3 5 16,5 2-6-16,1 0 43 16,0 2-5-16,1 1-1 15,8-3 28-15,1 1-2 16,1 1 2-16,1-1 6 15,0 1-5-15,-1-3 13 16,0 1 13-16,3-1-7 16,0 0 29-16,-1-1-28 15,0 0 2-15,-3-2 21 16,0 2-29-16,-2-2 12 16,-2 2 8-16,-3 1-21 15,-2 1 27-15,-1-2-4 16,0 1 7-16,-1-1 16 15,-7-2-21-15,-3 1 9 16,-3 0-15-16,-3-4-21 0,-1 1 18 16,-2-4-30-16,-3-2 1 15,-1 0 35-15,4 0-21 16,-1-4 15-16,5-5-30 16,3-6-34-16,5-9-27 15,4 2-151-15,2 3-305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5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1688,'0'0'4860,"1"-2"-4651,0 0-148,1 1 0,-1-1 0,1 1-1,-1-1 1,1 1 0,0 0 0,0-1-1,-1 1 1,1 0 0,0 0 0,0 0-1,0 1 1,0-1 0,0 0 0,3 0-1,41-7 610,-33 6-541,24-2 48,-23 3-152,0 0 0,0-1 1,19-6-1,-31 7-6,1 0-777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6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1816,'0'0'4779,"0"18"-4292,0 31 518,11 71 1,36 331 3,-30-165-129,-16-281-865,5 173 624,327-172-1715,50-2 1028,-254-4 144,-128 0-136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7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24,'0'0'3206,"-8"11"-2978,-22 33 23,29-41-194,-1 0 0,1-1 0,-1 1 0,1 0 0,0 1 0,0-1 1,0 0-1,1 0 0,-1 0 0,1 1 0,0-1 0,0 0 0,0 0 0,0 1 1,1 4-1,0 6 81,-1-12-116,0-1-1,0 1 1,0 0-1,0-1 1,0 1-1,1 0 0,-1-1 1,0 1-1,1 0 1,-1-1-1,1 1 1,0-1-1,-1 1 1,1-1-1,0 1 1,1 1-1,0-2 1,-1 0-1,1 0 0,-1-1 0,1 1 0,0 0 0,-1 0 0,1-1 0,0 1 0,-1-1 0,1 0 0,0 0 0,0 1 1,-1-1-1,1 0 0,3-1 0,-5 1 8,1 1 1,0-1-1,-1 0 1,1 0-1,0 0 1,-1 0-1,1-1 1,0 1-1,-1 0 1,1 0-1,0 0 1,-1 0-1,1-1 1,-1 1-1,1 0 1,0-1-1,-1 1 1,1 0-1,-1-1 1,1 1-1,-1-1 1,1 0-1,1-14 520,-2 9-508,0 5-40,0 1 0,0-1 0,0 0 0,0 1 0,0-1 0,0 0 0,0 1 0,-1-1-1,1 0 1,0 1 0,0-1 0,0 0 0,-1 1 0,1-1 0,0 1 0,-1-1 0,1 1 0,-1-1 0,1 1 0,-1-1 0,1 1 0,-1-1 0,1 1-1,-1-1 1,1 1 0,-1 0 0,1-1 0,-1 1 0,0 0 0,1-1 0,-1 1 0,1 0 0,-1 0 0,0 0 0,1 0 0,-1 0 0,0 0-1,1 0 1,-1 0 0,0 0 0,1 0 0,-1 0 0,0 0 0,1 0 0,-1 0 0,0 1 0,1-1 0,-1 0 0,0 0 0,1 1 0,-1-1 0,0 1-1,-1 0-2,1 1-1,0-1 0,-1 0 0,1 1 0,0-1 0,0 1 0,0-1 0,0 1 0,0 0 1,0 0-1,0-1 0,1 1 0,-1 0 0,0 3 0,-3 27-156,26-32 415,-22 1-253,1-1 0,0 0 0,0 0 0,0 0 0,-1 0 0,1 0 0,0 0 1,0 0-1,0 0 0,0 0 0,-1 0 0,1-1 0,0 1 0,0 0 0,-1 0 0,1-1 0,0 1 0,0-1 1,-1 1-1,1-1 0,0 1 0,-1-1 0,1 1 0,-1-1 0,1 1 0,-1-1 0,1 0 0,-1 1 0,1-1 1,-1 0-1,1 1 0,-1-1 0,0 0 0,1 0 0,-1 1 0,0-1 0,0 0 0,0 0 0,0 0 1,0 1-1,0-1 0,0 0 0,0 0 0,0 0 0,0 1 0,0-2 0,-7 2-2846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9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17 1432,'0'0'5135,"-7"-3"-4851,0 0-224,3 1-27,1 1-1,-1-1 1,0 1-1,0 0 1,0 0-1,0 0 1,-1 0 0,1 1-1,0 0 1,0-1-1,-5 2 1,-1 1 22,-1 1 1,1 0 0,0 1-1,0 0 1,0 0 0,0 1 0,1 1-1,-1 0 1,2 0 0,-1 0 0,1 1-1,-1 1 1,-7 8 0,15-13-74,-1-1 1,0 1 0,1-1-1,-1 1 1,1 0 0,0 0-1,0-1 1,0 1 0,0 0-1,0 0 1,0 0 0,1 0-1,0 0 1,0 0 0,0 0-1,0 0 1,0 0 0,1 4-1,-1-6 2,0 0-1,1 1 0,-1-1 1,1 0-1,-1 0 0,1 0 0,0 0 1,-1 1-1,1-1 0,0 0 1,0 0-1,0 0 0,-1-1 1,1 1-1,0 0 0,0 0 0,1 0 1,-1-1-1,0 1 0,0-1 1,0 1-1,0-1 0,0 1 1,1-1-1,-1 1 0,0-1 0,0 0 1,1 0-1,1 0 0,7 2 41,0-2-1,18 0 0,-17 0 31,-10 0-69,0 0 0,0-1 0,0 1-1,0 0 1,-1 0 0,1 1 0,0-1 0,0 0 0,0 0 0,0 0 0,0 0-1,-1 1 1,2 0 0,-2-1 0,0 1-1,0 0 1,0-1 0,0 1-1,0 0 1,-1-1 0,1 1-1,0-1 1,0 1 0,-1 0-1,1-1 1,0 1 0,-1-1-1,1 1 1,-1-1 0,1 1-1,-1-1 1,1 1-1,-1 0 1,-12 14 66,0 0-1,2 1 0,-16 27 1,23-36-2,1 0 0,0 1-1,0 0 1,1 0 0,0-1 0,0 1 0,0 0 0,1 1 0,1-1 0,-1 0-1,2 12 1,-1-19-24,1 1 0,-1 0-1,1-1 1,-1 1-1,1-1 1,0 1 0,0-1-1,-1 1 1,1-1 0,0 0-1,0 1 1,1-1 0,-1 0-1,0 0 1,0 0-1,1 1 1,-1-1 0,0-1-1,1 1 1,-1 0 0,1 0-1,-1 0 1,1-1 0,-1 1-1,1-1 1,0 0-1,-1 1 1,3-1 0,6 2 112,0-1 0,1 0 0,13-1 1,-14 0-63,7-1-12,0-1 0,0 0 0,0-1 0,22-7 0,64-26-3634,-85 29 1173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3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4217,'0'0'1971,"2"18"-1719,0 4-160,14 96 674,6-22-564,-23-113-5830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31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1400,'0'0'4852,"12"-4"-4648,40-13 36,-49 16-203,1 1 0,-1-1 1,0 0-1,1 1 0,-1 0 0,0 0 0,1 0 0,5 1 1,-8-1-38,0 0 0,0 0 0,1 1 0,-1-1 0,0 1 0,0-1 0,0 1 0,0 0 0,0-1 0,0 1 0,0 0 1,0 0-1,0 0 0,0 0 0,0 0 0,1 1 0,-1 1-34,0 0-1,0 0 1,0 0-1,0 0 1,0 0 0,0 0-1,-1 0 1,0 1 0,0-1-1,0 0 1,0 0-1,0 0 1,-2 6 0,1-4 18,0-1 0,0-1 0,-1 1 0,0 0 1,0 0-1,0 0 0,0-1 0,0 1 0,-1-1 0,0 0 0,1 0 1,-6 5-1,4-5-65,0 1 1,1 0-1,-1 1 1,1-1-1,0 0 1,-4 9-1,6-12 68,1 0-1,0 0 0,0 0 1,-1 0-1,1 0 1,0 0-1,0 0 1,0 0-1,0 0 0,0 0 1,0 0-1,1 0 1,-1 0-1,0 0 0,0 0 1,1 0-1,-1 0 1,0 0-1,1 0 0,-1-1 1,1 1-1,-1 0 1,1 0-1,0 0 0,-1-1 1,1 1-1,0 0 1,0 0-1,4 2 110,-1 1 0,1-1 0,0-1 0,5 4 0,1-1 86,3 3 17,0-1-1,1 0 0,0-2 1,17 5-1,62 10 338,-90-19-530,34 10-760,-23-6-829,-5-2-1142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32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4065,'0'0'4033,"0"15"-3849,0 3-125,0 0 38,-1-1 0,-5 30 1,2-22 59,0 1 0,2 1 0,1 32 0,2-57-135,-1 0 1,1 0 0,0 0-1,-1 0 1,1 0 0,0 0 0,0 0-1,0 0 1,1-1 0,-1 1-1,0 0 1,1-1 0,-1 1 0,1-1-1,-1 1 1,1-1 0,0 0-1,-1 1 1,1-1 0,0 0 0,0 0-1,0 0 1,0-1 0,0 1-1,0 0 1,3 0 0,6 2 102,1-1-1,0 0 1,15 1 0,31-2 181,-34-1-794,40 5-1,-45 2-2441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2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4641,'0'0'3993,"-4"-7"-5561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20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21 696,'-8'-8'10834,"9"8"-10660,12 0-971,-7 1 1212,150-2-188,172 2 331,-103 13-524,-194-13-539,-51-17-5090,4 3 90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21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44 744,'0'0'5156,"0"-5"-4583,-6-25 458,5 29-883,1 0 0,0 1-1,-1-1 1,1 1 0,0-1-1,-1 1 1,1 0 0,-1-1 0,1 1-1,-1-1 1,1 1 0,-1 0-1,1-1 1,-1 1 0,1 0-1,-1 0 1,1-1 0,-1 1 0,1 0-1,-1 0 1,0 0 0,1 0-1,-2 0 1,2 0-196,-2 5-63,-3 13 163,1 0 0,0 1 0,0 28 0,3 60 390,1-62-324,0 227 813,-1-260-893,0 1-1,-3 13 0,1-14-9,2 0-1,-1 15 1,-4 12 29,6-38-53,0-1 32,0 1-29,-2 43-2601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8T08:34:58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 4907 601 0,'0'0'155'0,"0"0"-103"0,0 0 20 15,0 0 7-15,0 0 54 16,0 0-50-16,0 2-44 15,0-2 12-15,0 0-5 16,0 0 13-16,0 0 8 16,0 0-36-16,0 0 1 15,0 0-12-15,0 0-19 16,0 0 0-16,5 0-1 16,3 0 0-16,10 0 1 15,0 0 8-15,5 0-7 0,3-2-2 16,2-3 0-1,3-1-8-15,0 1 8 0,0-2-17 16,-4 3 4-16,-1-2-19 16,-2 3 20-16,-8 0-10 15,-3 0-12-15,-1 2 28 16,-5 0-25-16,-5 1 1 16,1-2 4-16,-3 2-22 15,0 0 10-15,0 0-33 16,0 0-40-16,0 0-9 15,0 0-66-15,0 0-93 0</inkml:trace>
  <inkml:trace contextRef="#ctx0" brushRef="#br0" timeOffset="352.26">1433 4907 497 0,'0'0'179'16,"0"0"-111"-16,0 0 36 16,0 0-18-16,0 0 39 15,-2 92-52-15,2-64-32 16,0 1-3-16,4-3-24 15,-1-2 12-15,0-2 9 0,-3-4-29 16,2-3 10-16,-2-2-16 16,2-2 1-16,-2-3-2 15,0-3-2-15,0 0-27 16,0-1-28-16,0-1-58 16,0 3-27-16,0-4-68 15,0 1-89-15</inkml:trace>
  <inkml:trace contextRef="#ctx0" brushRef="#br0" timeOffset="756.47">1167 5241 658 0,'0'0'127'0,"0"0"-44"16,0 0-49-16,0 0 87 16,0 0-39-16,0 0-48 15,0 0 16-15,46 0-28 16,-21 0 36-16,5 0-6 0,3 0-26 15,2 0 19-15,3 0-22 16,-2-5-15-16,-1 3 16 16,2-3-24-16,-4 1 1 15,-2 0-1-15,-3 0 2 16,-8 0-4-16,-5 1-18 16,-4 0-21-16,-5 1 7 15,-3 2-39-15,-3-1-8 16,0-2-39-16,0 0-97 15,-1-1-59-15,-5 1-274 0</inkml:trace>
  <inkml:trace contextRef="#ctx0" brushRef="#br0" timeOffset="1095.1">1770 5004 332 0,'0'0'255'0,"0"0"-185"15,0 0 2-15,0 0-6 16,0 0 58-16,0 0-53 0,72-4-20 16,-48 2-25-16,-2-1-25 15,1 1 17-15,-2-2-18 16,-3 1-21-16,0 1-25 16,-3 0-81-16,-3 2-87 15,-4 0-162-15</inkml:trace>
  <inkml:trace contextRef="#ctx0" brushRef="#br0" timeOffset="1366.2">1796 5126 532 0,'0'0'160'0,"0"0"-98"16,0 0-14-16,0 0 23 16,0 0 2-16,0 0-9 15,0 0-44-15,38 5-19 16,-18-5-1-16,0 0-5 16,0 1-21-16,0-1-52 15,10 0-73-15,-6 0-72 16,-4 0-127-16</inkml:trace>
  <inkml:trace contextRef="#ctx0" brushRef="#br0" timeOffset="2051.59">2216 4916 409 0,'0'0'159'0,"0"0"-16"16,0 0-20-16,0 0 34 15,0 0-51-15,0 0-18 16,0 0-40-16,8 0-31 16,3 0 41-16,4 0-23 0,3 0-9 15,2 0-14 1,3-2-5-16,0 0-3 15,2-1-4-15,-1 1-6 16,-2-1 5-16,-3 1-40 0,-2-2-26 16,-4 1-33-16,-4 0-60 15,-5 2-28-15,-3-1-104 16,-1 1-91-16</inkml:trace>
  <inkml:trace contextRef="#ctx0" brushRef="#br0" timeOffset="2333.06">2367 4909 175 0,'0'0'218'0,"0"0"-96"0,0 0-19 16,0 0 32 0,0 0 1-16,0 0-23 0,0 0-29 15,-2 93-48-15,2-69 30 16,3-1-5-16,1-2-29 15,1-3 13-15,1-2-45 16,-2-1 2-16,1-3-2 16,-2-2 0-16,2-3-1 15,-3-1-39-15,1-1-31 16,-2-1 7-16,-1 0-53 16,0 0-36-16,0 1-42 15,0-2-99-15</inkml:trace>
  <inkml:trace contextRef="#ctx0" brushRef="#br0" timeOffset="2585.85">2218 5160 104 0,'0'0'626'15,"0"0"-536"-15,0 0 8 16,0 0-39-16,0 0 42 16,0 0 6-16,0 0-62 15,47 1-36-15,-25-1-9 16,1-1 0-16,1-2-36 0,-1 0-44 16,6-1-86-16,-5 2-32 15,-1-1-118-15</inkml:trace>
  <inkml:trace contextRef="#ctx0" brushRef="#br0" timeOffset="3359.13">2535 4919 646 0,'0'0'162'0,"0"0"-113"16,0 0-39-16,0 0 9 16,0 0 70-16,0 0-14 0,0 0-8 15,16 74-53-15,-11-51-1 16,0 3 8-16,1-4-14 16,-2-1 18-16,0-4-25 15,3-1 0-15,-5-5-9 16,3-2 0-16,-2-2-7 15,-1-4-5-15,1-1-27 16,0-2 23-16,-1 0-17 16,0 0-17-16,2-4 20 15,4-8 25-15,0-6 14 16,2-3 0-16,1-4 9 16,2 0-11-16,-2-2 2 15,-1 5 0-15,0 4-8 16,-5 6 7-16,0 5 1 15,-3 5 12-15,-2 2-12 0,0 0 26 16,1 0-25-16,2 10 1 16,0 5 35-16,2 3-21 15,0 6 4-15,3-2-6 16,-1 0-13-16,3-2 21 16,1-4-22-16,2-2 0 15,-4-4 0-15,3-3-4 16,-3-1 4-16,2-4-1 15,-1-2-28-15,-2 0 18 16,0 0-27-16,-1-4 11 16,-3-7 25-16,4-2-21 15,-2-3 23-15,-2-4 0 16,2 0 0-16,-1-3-6 0,-3 2 6 16,3 4 0-16,-2 3 5 15,-3 5-5-15,0 5 19 16,2 4-6-16,-2 0-3 15,0 0 22-15,0 2-11 16,0 6-19-16,3 6 34 16,1 4-13-16,0 2 10 15,0 1-22-15,2 2-4 16,-2-1 2-16,1-5-9 16,-2 1-9-16,3-6 1 15,-2-1-47-15,0-1-29 16,-2-3-103-16,0-3-159 0</inkml:trace>
  <inkml:trace contextRef="#ctx0" brushRef="#br0" timeOffset="3975.77">3168 5010 523 0,'0'0'83'0,"0"0"-27"0,0 0-43 16,0 0 69-16,0 0 48 16,0 0-62-16,0 0-7 15,-49-53-19-15,36 47-26 16,0 4 28-16,-2 0-36 15,0 2-7-15,2 0-1 16,-3 10 7-16,1 8-7 16,3 5 0-16,-2 4 1 15,7 0 13-15,3 0-14 16,2-2-4-16,2-5 1 16,0 1-7-16,5-6 7 15,6-4-11-15,5-1-18 16,2-6 6-16,4-2-51 15,0-2-20-15,0 0 5 16,-1-8-31-16,-3-4-23 0,-3-1 40 16,-7-6 6-1,-2 2 44-15,-4-5 13 0,-2 1 27 16,0 0 16-16,-6 2 10 16,-2 2 59-16,5 3-17 15,-3 3-4-15,2 6 38 16,1 3-50-16,2 2 39 15,1 0-33-15,0 2-35 16,0 9 12-16,0 3 32 16,7 2-12-16,1 3 17 15,0-1-32-15,2 1-3 16,0-2 3-16,3-1-23 16,-1-2-1-16,2-4-14 0,4-3-80 15,-3-2-89-15,-3-5-210 0</inkml:trace>
  <inkml:trace contextRef="#ctx0" brushRef="#br0" timeOffset="4216.68">3301 4963 424 0,'0'0'81'0,"0"0"4"0,0 0-37 16,0 0 14-16,0 0 32 16,74 55-38-16,-58-38-24 15,2-3-18-15,0 5-12 16,-3-6-2-16,-2-1 0 16,0-1-44-16,2-4-26 15,-5-3-111-15,0-3-97 0</inkml:trace>
  <inkml:trace contextRef="#ctx0" brushRef="#br0" timeOffset="4487.42">3487 4936 454 0,'0'0'116'16,"0"0"-70"-16,0 0-32 16,0 0 71-16,0 0 77 15,-69 86-67-15,52-66-40 16,-1-2-55-16,-1 1 6 16,2-3-10-16,3-1 4 15,1-3-31-15,2-2-34 16,5 0-56-16,1-3-38 15,3-2-111-15</inkml:trace>
  <inkml:trace contextRef="#ctx0" brushRef="#br0" timeOffset="4910.54">3982 4735 519 0,'0'0'84'0,"0"0"-84"16,0 0 0-16,0 0 94 16,-23 71 42-16,7-36-25 15,0 4-66-15,-1 1-3 16,-1 1 33-16,4-3-29 16,0-2 2-16,3-7-19 15,2-2-28-15,2-6 16 16,3-2-17-16,-1-4-1 15,3-4-8-15,-1-1-21 16,0-3-24-16,3-3-31 16,0-1-83-16,0 1-37 0,0-4-166 15</inkml:trace>
  <inkml:trace contextRef="#ctx0" brushRef="#br0" timeOffset="5473.71">4070 4968 523 0,'0'0'96'0,"0"0"-49"16,0 0 18-16,0 0 45 15,0 0 8-15,0 0-67 16,67-72-41-16,-49 64 16 16,3 0-16-16,-3 3 6 15,5 3 6-15,-5 2-21 16,-2 0 0-16,-1 0 38 16,-3 11-20-16,-4 3 21 15,2 4-24-15,-5 5-4 16,-2 4 15-16,-3 0-27 15,0 4 13-15,-1-2-13 16,-14-1 9-16,1-5-13 16,-7 1 4-16,-3-6-18 0,-4-3 4 15,4-2-44-15,-2-4-6 16,0-4-30-16,4-2-11 16,5-3 44-16,7 0-16 15,3-4 27-15,7-7 20 16,0-2 30-16,2-2 11 15,13-1 19-15,2 2-21 16,5 4 26-16,-2 6-9 16,1 4 55-16,-2 0 28 15,-3 6-7-15,2 6 2 16,-2 1-46-16,0 0-42 16,0-2-16-16,3-2-19 15,-1-1-116-15,-4-6-256 0</inkml:trace>
  <inkml:trace contextRef="#ctx0" brushRef="#br0" timeOffset="8108.21">4790 4989 150 0,'0'0'351'16,"0"0"-229"-16,0 0-21 15,0 0-34-15,0 0 24 0,0 0-41 16,3-1-49-16,-3-1 17 16,0 2 15-16,0 0-1 15,0 0 26-15,0 0-31 16,0 0-10-16,2 0-12 15,-2 0-4-15,7 0-1 16,1 0 0-16,2 0 8 16,1 0-9-16,7 0 1 0,-5 0-9 15,5 0 9 1,-3 0-29-16,3 0-1 0,-3 0-21 16,0-4-35-16,-2 1-24 15,0 1-56-15,-6 0-64 16,0 1-106-16</inkml:trace>
  <inkml:trace contextRef="#ctx0" brushRef="#br0" timeOffset="8401.84">4811 5135 222 0,'0'0'351'0,"0"0"-257"0,0 0-77 16,0 0 19-16,0 0-17 15,0 0-13-15,0 0-6 16,50 0-3-16,-32 0-9 15,1 0-61-15,-3 0-79 16,-2 0-95-16</inkml:trace>
  <inkml:trace contextRef="#ctx0" brushRef="#br0" timeOffset="9066.73">5318 4973 560 0,'0'0'72'0,"0"0"31"16,0 0 2-16,0 0 25 0,0 0-61 16,0 0-61-16,0 0 16 15,-6-66-24-15,14 50 1 16,2 2 2-16,4 1-3 16,1 1 0-16,3 1 0 15,2 2 10-15,1 1-8 16,-1 5-2-16,1 3-3 15,-4 0-7-15,-1 0 10 16,-1 9-8-16,-3 6 8 16,-2 5-14-16,1 6 14 15,-4 2 0-15,-3 4 0 16,-4 2 3-16,0 1-3 16,-3 1 0-16,-12-4 0 15,-6-1-13-15,-4-4 13 16,-2-3-23-16,-4-3-8 15,1-5 20-15,0-5-20 16,5-5 20-16,-1-5 10 0,4-1 1 16,7-2 6-16,3-11-6 15,4-6 11-15,6-1-8 16,2-2-3-16,0-1 0 16,10 1 0-16,2 8 7 15,1 3-7-15,4 5 9 16,-1 6-9-16,1 0 28 15,-2 0-27-15,-1 11 0 16,2 1-1-16,-1 3-16 16,-1-2 6-16,0 2-32 15,-2 0-30-15,-1-2-3 16,7 3-57-16,-5-5-61 0,-3-2-67 16</inkml:trace>
  <inkml:trace contextRef="#ctx0" brushRef="#br0" timeOffset="9541.06">5617 4951 515 0,'0'0'163'0,"0"0"-78"16,0 0-33-16,0 0-34 0,0 0-18 15,0 0-2-15,0 0 2 16,-11 85 15-16,11-53 2 16,0-1 2-16,0-2 14 15,8-3-17-15,5-6 0 16,0-3-2-16,7-1-8 16,0-6 26-16,4-3-21 15,1-4-9-15,6-3 27 16,-3 0-23-16,3-10 5 15,-6-6-5-15,-1 0 3 16,-7-6-1-16,-4 0-2 16,-5-4-5-16,-5-1 40 15,-3-5-21-15,-6 0 10 16,-9 1-8-16,-4-1-21 0,-6 5 32 16,2 5-22-16,-4 2-9 15,-2 5 2-15,6 6-4 16,0 2-13-16,5 6-16 15,1 1-16-15,4 0-10 16,4 0-47-16,2 10-23 16,4 11-36-16,3-2-105 15,0-2-61-15</inkml:trace>
  <inkml:trace contextRef="#ctx0" brushRef="#br0" timeOffset="10020.24">5938 4903 235 0,'0'0'305'16,"0"0"-223"-16,0 0 0 15,0 0-4-15,0 0-39 16,0 0-39-16,0 0 0 15,-4 64 6-15,4-32-6 16,0 2 0-16,0 1 15 16,2-4-14-16,6-4 15 15,5-1 4-15,1-7-18 16,0-2 24-16,2-4-25 16,2-4-1-16,-1-2 19 15,0-6-9-15,2-1 23 0,-2 0 1 16,0-5-14-16,-1-10 19 15,-3-4-17-15,-2-1-9 16,-3-5 17-16,-6-5-11 16,-2 0 27-16,0-2-18 15,-4-3-27-15,-12 3 51 16,-1 0-51-16,-5 2-1 16,-2 5 10-16,-1 5-10 15,2 6-9-15,-1 4-20 16,3 7-52-16,3 3 23 15,3 0-59-15,4 3-17 16,2 21-39-16,1-3-68 0,6 0-74 0</inkml:trace>
  <inkml:trace contextRef="#ctx0" brushRef="#br0" timeOffset="10810.95">6210 5004 393 0,'0'0'154'16,"0"0"-93"-16,0 0-26 0,0 0 56 15,0 0-32-15,0 0-59 16,0 0-5-16,3 6-12 15,0 11 17-15,0 5 0 16,1 4 17-16,1 1-16 16,1-1 0-16,0-4 7 15,4-2-8-15,0-2 0 16,-1-3 1-16,4-4 1 16,0-4 4-16,0-3-6 15,2-4 0-15,0 0 5 16,-1 0-5-16,-2-4 0 15,1-7 13-15,-5-3-13 16,0-4 17-16,-4 0-1 0,-1-3-2 16,-3-2 40-1,0-1-33-15,0 0 20 0,-3 4-1 16,-1-1-27-16,-2 7 18 16,2 5-24-16,0 3-6 15,2 4 0-15,0 2-1 16,0 0-48-16,0 10-23 15,0 9 42-15,0 5 29 16,2 1 0-16,0 0 0 16,0 0-7-16,8-4 7 15,2-3-7-15,5-4 6 16,1-3-14-16,-2-3 14 16,4-5 1-16,1-3 0 15,-4 0-3-15,-1 0 3 16,0-5 0-16,-5-6 0 0,-1-4 12 15,-5 1-9-15,-3-5-2 16,0-3-1-16,0 0 4 16,0-1-4-16,-7-2 0 15,2 4 2-15,-1 4 8 16,1 5 1-16,2 3-1 16,2 6 0-16,-1 3-10 15,2 0 0-15,0 0-39 16,0 12 27-16,0 8 9 15,0 3 3-15,2 2 0 16,2 2 1-16,4-4 6 0,-1 0-7 16,1-3-20-16,-1-4-31 15,6 2-76-15,-4-5-32 16,-1-4-115-16</inkml:trace>
  <inkml:trace contextRef="#ctx0" brushRef="#br0" timeOffset="11420.43">6714 4889 117 0,'0'0'395'15,"0"0"-295"-15,0 0-100 0,0 0 7 16,0 0 19-16,0 0-6 15,0 0-20-15,0 102 16 16,0-71-9-16,3 0 10 16,-3-2-10-16,1-3 1 15,-1-5-4-15,1-7-4 16,0-3 0-16,-1-5-12 16,1-3 12-16,-1-1 0 15,0-2 8-15,0 0-7 16,0 0 53-16,0-11-54 15,0-5 1-15,0-6 5 16,0-4-6-16,0-7 8 16,0-2 5-16,5-3-12 15,1 0 48-15,2 1-17 16,3 5-4-16,-1 3 31 0,2 4-30 16,1 5-12-16,3 5-2 15,-4 2-14-15,5 6 21 16,-1 5-22-16,-1 2 0 15,1 0 21-15,0 12-19 16,0 8 17-16,1 5-6 16,-2 6-6-16,-2 6 7 15,1 2-12-15,-3 4 4 16,-1-1 4-16,-2 0-10 16,-3-4 0-16,1-4-1 15,-4-4 13-15,1-4-12 16,2-3 0-16,-5-4-20 15,2-5 18-15,-2-1-46 16,0-4-1-16,0-3-35 16,0-2-43-16,0-4-8 0,-2 0-96 15,-6 0-234-15</inkml:trace>
  <inkml:trace contextRef="#ctx0" brushRef="#br0" timeOffset="11661.98">6769 5046 542 0,'0'0'246'16,"0"0"-95"-16,0 0-85 16,0 0-30-16,0 0 24 15,0 0-49-15,0 0-2 16,68-8 8-16,-43 8-15 15,-2 0-4-15,1 0-5 16,-6-2-73-16,5 1-66 16,-8-2-122-16,-4 0-345 0</inkml:trace>
  <inkml:trace contextRef="#ctx0" brushRef="#br0" timeOffset="18555.12">3106 6262 224 0,'0'0'137'15,"0"0"17"-15,0 0-27 0,0 0 23 16,0 0-76-16,0 0-45 16,0 0 24-16,0 0-24 15,0 0 7-15,0 0-1 16,0 0-25-16,0 0 26 15,0 0-36-15,0 6 6 16,0 5 22-16,0 6-17 16,0 3 22-16,2 5 2 15,-1 0-20-15,1 5 25 16,-2 1-17-16,0-1-22 16,0-2 22-16,0 0-23 0,0-3 10 15,0-5-8 1,0-1 9-16,0-4-11 0,0-3 0 15,-2 1-1-15,1-6-6 16,1 1-24 0,0-2-27-16,0-4-19 15,0 0-70-15,0-2-31 0,0 0-74 16,-2-2-37-16</inkml:trace>
  <inkml:trace contextRef="#ctx0" brushRef="#br0" timeOffset="19086.66">2925 6379 409 0,'0'0'88'16,"0"0"-13"-16,0 0 68 15,0 0-14-15,0 0-60 16,0 0-36-16,0 0-33 16,2-61 8-16,10 50-8 15,4-1 10-15,3-1-6 16,3 2-2-16,4-1-2 15,3 2 22-15,1 1-20 0,0 0 22 16,2 5-14-16,-5 1-4 16,-1 3-10-16,-4 0 4 15,-1 7-10-15,-2 6 8 16,-7 1-16-16,1 2 17 16,-8 1 1-16,0 2-4 15,-5 1-2-15,0 2 6 16,-1-2 0-16,-13 1 22 15,-4-1-21-15,-3-1 7 16,-4-1-8-16,-1-2 1 16,-2-4 5-16,3 1-6 0,-1-2 0 15,8-6-7 1,3 1-19-16,5-1-15 0,3-5-38 16,7 0-74-16,0 0-90 15,7 0-89-15</inkml:trace>
  <inkml:trace contextRef="#ctx0" brushRef="#br0" timeOffset="19450.18">3457 6471 438 0,'0'0'190'16,"0"0"-84"-16,0 0-8 16,0 0 40-16,0 0-83 15,0 0-46-15,0 0 20 16,40-1-23-16,-27-2 17 15,5 2-23-15,-2-2 1 16,-1 3 0-16,1 0-1 16,-4 0-20-16,3 0-9 15,-4 0-68-15,6 0-1 0,-4 0-82 16,-4 0-105-16</inkml:trace>
  <inkml:trace contextRef="#ctx0" brushRef="#br0" timeOffset="19724.7">3469 6628 165 0,'0'0'236'16,"0"0"-154"-16,0 0-22 15,0 0 51-15,0 0-22 16,0 0-64-16,0 0 34 0,28 11 26 16,-15-8-47-16,6-2 24 15,-2 0-36-15,1 1-26 16,-3-1 2-16,0 1-2 16,-1 1-51-16,-2-1-38 15,6 1-70-15,-4 0-22 16,1-3-74-16</inkml:trace>
  <inkml:trace contextRef="#ctx0" brushRef="#br0" timeOffset="20421.27">4060 6357 189 0,'0'0'147'0,"0"0"47"15,0 0-40-15,0 0 19 16,0 0-83-16,0 0 1 15,0 0-9-15,0-20-44 16,0 20-2-16,0 0-36 16,0 9 0-16,1 6 22 15,1 6-13-15,2 4 38 16,-2 6-6-16,0-3-34 16,2 1 28-16,-3-2-35 15,2-3 0-15,1-2 8 16,-2-2-8-16,-1-4-1 15,-1-2-14-15,3-4-20 16,0-2 11-16,-3-2-47 16,0-2-20-16,0-1-15 0,0-3-76 15,0 0-16-15,0 0-7 0</inkml:trace>
  <inkml:trace contextRef="#ctx0" brushRef="#br0" timeOffset="21005.65">3804 6352 110 0,'0'0'117'0,"0"0"36"0,0 0-19 15,0 0 0-15,0 0-11 16,0 0-41-16,0 0-13 16,-3-8-12-16,3 8-33 15,0-1 15-15,7-1-13 16,3 2 0-16,8-3 34 15,2 0-34-15,9 2 0 16,0-1 5-16,2-2-30 16,0 2 14-1,3 0-15-15,-3-1 9 0,-3 3-15 16,-3-3 6-16,-3 3-15 16,-8 0 8-16,-1 0-46 15,-9 0 19-15,0 0-25 16,-4 0-23-16,0 0 15 0,0 0-64 15,0 0-48-15,0 0-52 16,0 0-59-16</inkml:trace>
  <inkml:trace contextRef="#ctx0" brushRef="#br0" timeOffset="21471.27">3837 6753 312 0,'0'0'114'15,"0"0"2"-15,0 0 8 16,0 0-43-16,0 0-74 16,0 0 12-16,0 0 50 15,46 0-8-15,-21 0 21 16,2 0-43-16,5 0 3 15,-2 0 4-15,2-1-33 0,-1-1 20 16,-5 2-33-16,-1 0 1 16,-6 0-9-16,-2 0-23 15,-5 0-16-15,-5 0-24 16,1 0-82-16,-5 0 54 16,-2 0-36-16,-1 0-54 15,0 0-36-15</inkml:trace>
  <inkml:trace contextRef="#ctx0" brushRef="#br0" timeOffset="22051.85">4260 6366 479 0,'0'0'71'16,"0"0"-6"-16,0 0 0 16,0 0 30-16,0 0-50 15,0 0-35-15,0 0-10 16,7 30 40-16,0-7-8 0,0 4 29 15,4 2-16 1,-2 3-24-16,0 4 18 0,0-2-27 16,-1 0-2-16,2-1 6 15,-2-3-10-15,2-3-1 16,-5-4-5-16,4-7 0 16,-2-1-2-16,-3-7 2 15,0-4 0-15,-2-2 0 16,1-2 8-16,0 0-2 15,1-5 11-15,3-9-16 16,7-6 10-16,-4-3-10 16,2-7-1-16,1-3 0 15,1-1 9-15,-2-5-9 16,-2 1 0-16,0 0 0 16,-4 3-3-16,0 4 12 15,-3 2-9-15,1 6 13 16,-4 6-7-16,0 3 11 15,2 3-17-15,-2 4-3 0,0 3-10 16,0 3-6-16,0-1-29 16,2 2-66-16,3 0-83 15,-2 2-26-15,2 3-44 0</inkml:trace>
  <inkml:trace contextRef="#ctx0" brushRef="#br0" timeOffset="22501.16">4856 6489 489 0,'0'0'130'15,"0"0"8"-15,0 0-6 16,0 0-15-16,0 0-94 16,0 0 30-16,0 0-24 15,64-3-7-15,-48 0 18 16,1 2-39-16,-2-2 14 16,-3 2-15-16,2 0 7 15,-4 1-20-15,-1-2-9 16,-2 2-34-16,-1 0-16 0,-4 0-87 15,3 0-16 1,-5 0-89-16</inkml:trace>
  <inkml:trace contextRef="#ctx0" brushRef="#br0" timeOffset="22768.86">4908 6636 380 0,'0'0'81'0,"0"0"-80"16,0 0 85-16,0 0 70 16,0 0-66-16,0 0 5 0,0 0-31 15,79 8-14 1,-58-6-11-16,-6-2-37 15,-1 0-4-15,-3 0-32 16,1 3-86-16,-3-2-54 0,-3 1-153 0</inkml:trace>
  <inkml:trace contextRef="#ctx0" brushRef="#br0" timeOffset="24360.21">5570 6449 160 0,'0'0'139'16,"0"0"14"-16,0 0-19 15,0 0-7-15,0 0-30 16,0 0-24-16,0-22 30 16,-1 18-12-16,-5 1-43 15,2 1 34-15,0 0-33 16,-3 0-12-16,1 2-30 15,-3 0 9-15,-3 5-29 16,-2 8 13-16,-1 7-10 16,1 2-3-16,3 3 2 15,-1 2 9-15,8 0-4 16,4-1-33-16,0-1 38 16,0-1-30-16,4-3 1 0,9-2 30 15,4-1-25-15,0-3 24 16,2-6 0-16,3 0 1 15,1-6 2-15,0-3-2 16,-1 0 0-16,3-1 0 16,-4-10 1-16,-1-1-1 15,-4-5 6-15,1-1 6 16,-6-2 2-16,2-1-14 16,-5-2 0-16,-5-2 14 15,-2 0-13-15,-1 0 9 16,0-3 3-16,0 3-13 15,-7 1 35-15,-5 1-34 16,-3 3 18-16,-2 5-16 16,0 3 10-16,-3 5-13 0,-1 5 0 15,3 2-35-15,-1 0 22 16,0 13-41-16,4 5-12 16,1 4-9-16,4 3-58 15,5 0-13-15,5 9-43 16,0-7-59-16,8-6-45 0</inkml:trace>
  <inkml:trace contextRef="#ctx0" brushRef="#br0" timeOffset="24539.9">5923 6650 586 0,'0'0'32'0,"0"0"29"16,0 0-9-16,0 0-52 16,0 0-120-16,0 0-183 15,0 0-5-15</inkml:trace>
  <inkml:trace contextRef="#ctx0" brushRef="#br0" timeOffset="25047.56">6052 6485 497 0,'0'0'71'0,"0"0"4"0,0 0 40 16,0 0 24-16,0 0-99 15,28-83-15-15,-11 72 24 16,2 4-40-16,0 2 2 15,0 5 4-15,3 0-8 16,-5 3 4-16,-1 11-11 16,-2 2-1-16,0 4-8 15,-1 7 9-15,-4 0 0 16,-1 5 3-16,-6-1 4 16,-2-2-7-16,0 1 0 0,-5-2-9 15,-9 0-12-15,-9-2 21 16,-4-2-32-16,-4-3-17 15,4-3-42-15,1-4 30 16,4-5 6-16,5-6 39 16,7-3 16-16,4 0 1 15,5-6 28-15,1-7 0 16,0-4-16-16,9 1 23 16,7-1-36-16,0 5 7 15,-1 2-4-15,4 5-3 16,-2 1 0-16,0 4 6 15,1 0 3-15,-1 0-18 16,0 8 0-16,0 2-41 16,-1 0-31-16,5 2-95 15,-2-1-65-15,-5-1-56 0</inkml:trace>
  <inkml:trace contextRef="#ctx0" brushRef="#br0" timeOffset="25433.95">6412 6764 413 0,'0'0'150'16,"0"0"-13"-16,0 0 31 16,0 0-68-16,0 0-35 15,69-93-6-15,-55 68-40 16,2-4 26-16,-1-4-34 16,-1-2-2-16,2-3-11 0,-3-2 2 15,-3 3-13-15,0 5 13 16,-5 7-5-16,-1 5-1 15,-2 6 6 1,0 5 0-16,-2 3 16 0,0 5-16 16,0 1-6-16,0 0-7 15,0 10-38-15,0 10 50 16,2 8 1-16,0 6 0 16,2 4 43-16,-2 4-22 15,1 0 3-15,1-1 2 16,4-1-26-16,1-3 33 15,-2-5-33-15,1-2-7 16,-3-5 5-16,-1-5-38 16,-1-6-28-16,0-2-38 15,-3-8-102-15,0-4-21 16,0 0-57-16</inkml:trace>
  <inkml:trace contextRef="#ctx0" brushRef="#br0" timeOffset="25647.68">6525 6602 584 0,'0'0'104'16,"0"0"32"-16,0 0-19 16,0 0-4-16,0 0-63 15,0 0-39-15,71-14-1 0,-48 10-20 16,5-1-64-16,-4 1-143 15,-3 0-187-15</inkml:trace>
  <inkml:trace contextRef="#ctx0" brushRef="#br0" timeOffset="27604.64">7072 6557 378 0,'0'0'146'15,"0"0"20"-15,0 0 45 16,0 0-25-16,0 0-64 16,0 0-9-16,-4-8-47 15,4 8-11-15,0 0-40 0,0 0-2 16,0 0-26-16,0 0-4 16,0 0-69-16,0 0-18 15,0 0-108-15,0 3-81 16,1 1-118-16</inkml:trace>
  <inkml:trace contextRef="#ctx0" brushRef="#br0" timeOffset="27968.65">7360 6386 658 0,'0'0'83'0,"0"0"13"16,0 0 29-16,0 0-9 15,0 0-81-15,0 0-35 16,0 0-23-16,0 26 23 15,0-4 17-15,0 4-4 16,0 0 12-16,0 3-19 16,0-2-3-16,2-1-3 15,0-3 8-15,2-2-25 16,-1-1 17-16,1-5-42 16,1-2-7-16,1-3-87 0,4-4-42 15,-1-4-87-15,1-2-142 0</inkml:trace>
  <inkml:trace contextRef="#ctx0" brushRef="#br0" timeOffset="28447.76">7501 6424 584 0,'0'0'65'16,"0"0"31"-16,0 0 32 0,0 0-6 15,0 0-63-15,0 0-48 16,72-78 24-16,-43 75-2 16,-3 3-24-16,1 0 29 15,-1 3-38-15,-6 11 0 16,-3 3-2-16,-5 3 1 16,-4 6 1-16,-4 1 0 15,-4 1 1-15,0-1-4 16,-10 0 3-16,-10-1 0 15,0-3 0-15,-8 0-13 16,0-5 13-16,2-2-15 16,2-5-21-16,2-3 35 15,8-5-6-15,4-2 7 16,6-1 22-16,4 0-22 0,0 0 2 16,0-5-2-16,8-2-22 15,7 1 13-15,1 1-4 16,2 3 13-16,1 2 1 15,-3 0 9-15,4 4 0 16,-1 8-10-16,-1-1 2 16,1 2-4-16,0-2 2 15,1-1-40-15,-2-3-53 16,3-6-119-16,-3-1-62 16,-6 0-211-16</inkml:trace>
  <inkml:trace contextRef="#ctx0" brushRef="#br0" timeOffset="28871.64">7838 6396 461 0,'0'0'81'16,"0"0"12"-16,0 0-7 15,0 0-43-15,0 0-26 16,0 0 64-16,0 0-14 15,35 75 16-15,-22-44-31 16,-3-2-21-16,1 0 21 16,3-1-52-16,-1-4 11 15,-2-4-11-15,1-5 16 16,-4-5-13-16,-3-3-3 16,-1-4 0-16,-1-2-5 15,-2-1 16-15,2 0-11 0,0-2 31 16,2-11-25-1,2-5 11-15,0-5-17 0,2-4 0 16,1-2-7-16,0-2 7 16,-2-1 0-16,-1 5-7 15,-3 0 15-15,-2 4-8 16,0 4 0-16,-1 4 0 16,-1 4-14-16,0 3 7 15,1 2-44-15,1 4-37 16,2 2-97-16,2 0-97 15,-3 0-86-15</inkml:trace>
  <inkml:trace contextRef="#ctx0" brushRef="#br0" timeOffset="29182.05">8329 6489 322 0,'0'0'319'0,"0"0"-191"16,0 0-74-16,0 0 77 0,0 0-34 15,0 0-91-15,77-6 28 16,-54 5-29-16,-3 1 2 15,0 0-14 1,-3 0-2-16,-2 0-43 0,-5 0-51 16,-4 0-57-16,-3 0-55 15,-3 0-76-15</inkml:trace>
  <inkml:trace contextRef="#ctx0" brushRef="#br0" timeOffset="29441.02">8341 6650 258 0,'0'0'110'0,"0"0"-42"15,0 0 128-15,0 0-60 16,0 0-87-16,0 0 39 15,86 0-40-15,-61 0-1 16,-2 0 0-16,-3 0-47 16,-2 0 14-16,-4 0-14 15,-5 2-51-15,-1-2-12 16,-5 1-70-16,2-1-27 16,-5 0-136-16</inkml:trace>
  <inkml:trace contextRef="#ctx0" brushRef="#br0" timeOffset="31562.89">8934 6429 515 0,'0'0'78'15,"0"0"53"-15,0 0 5 16,0 0-23-16,0 0-52 16,0 0-43-16,-6-45 20 15,7 33-5-15,7 3-32 16,0-2 20-16,3 0-12 0,2 0-7 16,0 2 0-16,4-1-1 15,7 2-1-15,1 1 0 16,0 2 1-16,-1 5-8 15,-1 0 7 1,-6 0-7-16,-2 5-5 0,-2 8-1 16,-1 4 12-16,-2 1-8 15,-5 4 18-15,-2 1-5 16,-2 1-4-16,-1 2 0 16,0-2 10-16,-9 2-8 15,-8 0-2-15,-5-3 0 16,-4 2 4-16,-5-4-20 15,-2-1 15-15,-3-5-21 16,3-3 21-16,3-4-13 16,7-5 7-16,3-3 6 0,8 0 1 15,4-6 2-15,7-6-2 16,1-2-2-16,0-3-11 16,6 1 13-16,5 2 0 15,5 0-1-15,1 8 0 16,2 4-9-16,1 2 10 15,2 0 0-15,0 4 6 16,2 5-5-16,-4 5-1 16,1-1 0-16,-4-1-42 15,-3 3-16-15,5 1-100 0,-7-4-83 16,2-4-142-16</inkml:trace>
  <inkml:trace contextRef="#ctx0" brushRef="#br0" timeOffset="31722.46">9286 6608 709 0,'0'0'70'16,"0"0"-25"-16,0 0-45 15,0 0-17-15,0 0-217 16,0 0-52-16</inkml:trace>
  <inkml:trace contextRef="#ctx0" brushRef="#br0" timeOffset="32107.82">9523 6260 743 0,'0'0'132'0,"0"0"-43"16,0 0-43-16,0 0-46 15,0 0 1-15,0 0 19 16,0 0-20-16,-12 81 23 16,0-54-14-16,1 1 0 15,1-4 5-15,2-1-14 16,1-3 0-16,5-4-1 15,2-2-18-15,0-2 18 0,0-2-14 16,7-3-12-16,7-2 24 16,3 0 3-16,6-2 0 15,0-2 3-15,4 1-3 16,-3-2-2-16,0 0-39 16,-3 0-38-16,-4 0-38 15,-1 0-78-15,-4 0-49 16,-8-5-81-16</inkml:trace>
  <inkml:trace contextRef="#ctx0" brushRef="#br0" timeOffset="32375.15">9686 6360 436 0,'0'0'62'0,"0"0"-43"16,0 0 89-16,0 0-6 15,-12 90-74-15,12-62 21 16,0-1-33-16,0-1-15 16,0-3 22-16,0-2-23 15,0-4-10-15,4-1-2 0,-2-5-64 16,4-2-17-1,-4-4-123-15,1-3-130 0</inkml:trace>
  <inkml:trace contextRef="#ctx0" brushRef="#br0" timeOffset="33092.17">9811 6264 75 0,'0'0'554'0,"0"0"-484"0,0 0-9 15,0 0-41 1,0 0-5-16,0 0 34 0,0 0-23 16,32 77 11-16,-25-50 2 15,2 4-20-15,-4 0 14 16,2 0-20-16,-1-1-11 15,-3-3 14-15,2 0-16 16,-2-7 0-16,0-3 0 16,0-4 9-16,-2-4-19 15,3-3 10-15,-2-4-15 16,0-2 8-16,-2 0 9 16,1 0-2-16,2 0 30 15,1-8-24-15,3-7 17 16,1-3-23-16,3-4 0 15,-3-3-3-15,4-6 3 0,-1 1-12 16,0-3 11-16,-1 3-7 16,-2 7 8-16,0 3 0 15,-2 6 0-15,-3 5-8 16,2 3 8-16,-4 5-6 16,6 1 4-16,-3 0-45 15,3 5 28-15,2 9-10 16,0 6 6-16,3 7 21 15,-2 4 4-15,1 4 9 16,2-1 13-16,1-1-23 16,0-2 18-16,2-3-19 15,0-3 1-15,-1-7 12 16,-2-6-12-16,-2-3-1 16,-2-6 20-16,-5-3-19 0,0 0 78 15,1-9-19-15,0-7-27 16,3-9 18-16,-3-3-50 15,-1-4 32-15,2-5 2 16,-5-1-35-16,-1 0 26 16,0 2-26-16,0 7 9 15,0 3-6-15,0 6-3 16,0 6-12-16,0 5-17 16,0 5-45-16,0 4-10 15,1 0-174-15,5 0-255 0</inkml:trace>
  <inkml:trace contextRef="#ctx0" brushRef="#br0" timeOffset="67128.3">2528 14346 189 0,'0'0'165'16,"0"0"-38"-16,0 0 17 16,0 0-26-16,0 0-18 15,0 0-54-15,2-6 31 16,2 6 9-16,-4 0-39 15,0 0 19-15,0 0-30 16,0 0-24-16,0 0 2 16,0 0-14-16,0 5 0 15,0 7 26-15,0 2-18 16,0 2 24-16,0 4-13 16,0 3-19-16,0 1 19 0,-6 1-19 15,0 3 0-15,0 1 0 16,0 0 13-16,1-1-13 15,1-1 0-15,4-2 0 16,0 0-15-16,0-5 15 16,0 0-14-16,8-1 13 15,4-4-38-15,1-2 33 16,2-2-14-16,-1-3 7 16,5-1 5-16,-4-6-3 0,4-1 10 15,-1 0 0 1,-1-1 0-16,3-11 0 0,-2-3 1 15,1-4-8-15,-1 0 2 16,-3-5-7-16,1-3 1 16,-5-1-8-1,3-2-12-15,-4 0 25 0,-2-4-5 16,-7 4-21-16,2 1 32 16,1 4-11-16,-4 4 12 15,0 4 0-15,0 4 9 16,0 3-2-16,0 4-7 15,0 3 2-15,0 1 5 16,0 2-6-16,0 0-1 16,0 0 0-16,0 0 15 15,0 0-15-15,0 0 0 0,0 0-10 16,0 0 3-16,0 2-2 16,0 10 9-16,0 3 27 15,0 5-11-15,0 5 35 16,0 2-30-16,0 1-15 15,0-1 33-15,0-1-39 16,1-2 9-16,5-4-3 16,-1-1 0-16,1-2 12 15,1-1-18-15,-3-2 0 16,4-1-13-16,0-2 10 16,0 0-14-16,-1-2-3 15,-1 1-38-15,-2-4 9 16,2 1-67-16,1-1-57 15,-2-3-50-15,0-2-139 0</inkml:trace>
  <inkml:trace contextRef="#ctx0" brushRef="#br0" timeOffset="67645.58">3071 14523 29 0,'0'0'384'0,"0"0"-211"0,0 0 2 16,0 0-56-1,0 0-29-15,0 0-48 0,0 0-29 16,5 2 55-16,3-2-15 16,3 1-18-16,3 0 33 15,1-1-40-15,0 0-2 16,1 0-20-16,-1 0 4 16,1 0-18-16,-1 0 8 15,-3 0-52-15,0 0 3 16,-2-1-62-16,-1 0-35 15,-3-4-55-15,-4 2-78 16,-2 1-45-16</inkml:trace>
  <inkml:trace contextRef="#ctx0" brushRef="#br0" timeOffset="67948.2">3114 14665 603 0,'0'0'124'0,"0"0"-3"16,0 0-15-16,0 0-30 15,0 0-6-15,0 0-18 16,0 0 19-16,46 0-18 15,-30 2-31-15,-4-2 20 16,-1 1-42-16,0-1 1 0,-4 2-8 16,0-1 7-16,-2-1-15 15,1 0-11-15,-4 0-49 16,4 0-6-16,-5 0-130 16,1 0-178-16</inkml:trace>
  <inkml:trace contextRef="#ctx0" brushRef="#br0" timeOffset="69015.95">3649 14468 14 0,'0'0'9'0,"0"0"-2"15,0 0-14-15,0 0 7 16,0 0-19-16,0 0 15 16</inkml:trace>
  <inkml:trace contextRef="#ctx0" brushRef="#br0" timeOffset="69635.28">3521 14637 215 0,'0'0'328'16,"0"0"-149"-16,0 0 18 15,0 0-23-15,0 0-80 16,0 0-10-16,0 0-32 15,0 0-20-15,0 0 14 16,0 0-34-16,0 0 11 16,7 0 16-16,2 0-38 15,4 0 33-15,2 0-34 0,5 0 0 16,4-2 2-16,3 1 4 16,8-1-6-16,4-1 0 15,5 0 11-15,4 0-7 16,1-1-4-16,4 0 0 15,-4 1-3-15,0 0 4 16,-6 0-1-16,-2 0 0 16,-8 1-3-16,-8-1-7 15,-6 1 5-15,-8 1-14 16,-5-1 12-16,-5 2-3 16,-1 0 10-16,0 0 0 15,0 0-28-15,0 0 12 16,0 0-50-16,0 0-43 0,-5 0-14 15,-5 0-132 1,0 0-153-16</inkml:trace>
  <inkml:trace contextRef="#ctx0" brushRef="#br0" timeOffset="70085.03">3875 14361 29 0,'0'0'368'0,"0"0"-240"0,0 0-35 15,0 0 28-15,0-90-32 16,2 65-60-16,-1 1 28 16,0 0-20-16,1 5 4 15,-2 0 12-15,0 6-43 16,0 6 18-16,0 0-2 16,0 4-25-16,0 3 29 15,0 0-30-15,0 0-8 16,0 0 8-16,-2 3-45 15,1 9 45-15,0 8 10 16,1 5 15-16,0 1 21 16,0 3-24-16,0-3-15 15,1 1 3-15,6-2-10 16,-3-3-13-16,-1-3-39 0,5 4-90 16,-3-7-76-16,0-3-340 0</inkml:trace>
  <inkml:trace contextRef="#ctx0" brushRef="#br0" timeOffset="70775.25">3767 14897 492 0,'0'0'166'0,"0"0"-39"16,0 0 36-16,0 0-2 16,0 0-95-16,0 0-11 15,0 0 26-15,1-31-52 16,2 15 9-16,2-1-14 0,5 0-23 15,-1 3 32-15,0 2-33 16,3 2 7-16,3 1-3 16,0 3 8-16,2 2-6 15,-1 3 1-15,2 1-7 16,-3 0 37-16,0 4-35 16,-4 8 12-1,2 6 28-15,-4 3-31 0,-5 4 22 16,-1 5-24-1,-3 1-2-15,0 3-5 0,-4-1-2 16,-8 1-7-16,-9-2 6 16,1-3-25-16,-5-2 26 15,-4-4-10-15,3-1-12 16,-1-5 13-16,3-3-8 16,5-5-6-16,2-5 22 0,5-4-10 15,3 0 9-15,2-3 2 16,2-10 0-16,5-7-13 15,0-5 13-15,0-2 0 16,0 2-1-16,8 1 9 16,2 6-8-16,4 7 1 15,-2 2 0-15,3 7 40 16,-1 2-29-16,3 0 17 16,-1 7 7-16,2 5-35 15,-1 1 30-15,-1 1-31 16,-2-3 8-16,-1 2-16 15,0-3-13-15,-2-2-57 16,-3 2-49-16,-1-2-123 0,-2-3-241 16</inkml:trace>
  <inkml:trace contextRef="#ctx0" brushRef="#br0" timeOffset="72524.17">4417 14275 742 0,'0'0'156'0,"0"0"-23"15,0 0 32-15,0 0-52 16,0 0-63-16,0 0-3 15,0 0-24-15,0 0 9 16,1 0-16-16,0 7-16 16,2 4 43-16,-1 4-29 15,-2 7 6-15,0 2 28 0,0 5-41 16,0 2 12 0,-2 1-17-16,-2-1 9 0,-1 1-6 15,2-4-5 1,2-1 0-16,-2-5-6 0,3 0 6 15,0-6 0 1,0-1-7-16,4-3-34 0,3-3 41 16,1-2-33-16,4-2 27 15,2 0-4-15,3-4 18 16,2-1-8-16,3 0 0 16,0 0-2-16,-1 0-20 15,2-2 19-15,-7-3-34 16,-4 1 2-16,-4 2-38 15,-2 2-4-15,-5-3-7 0,0 3-36 16,-1-2-55-16,0-1-108 16,0 1-82-16</inkml:trace>
  <inkml:trace contextRef="#ctx0" brushRef="#br0" timeOffset="72900.47">4697 14317 714 0,'0'0'130'16,"0"0"-46"-16,0 0-19 15,0 0 33-15,0 0-56 16,71-3-28-16,-44 3 33 16,4 0-46-16,3-2 0 15,-5 2-1-15,-2 0-5 16,-5 0-27-16,-6 0-57 15,-6 0-59-15,-5 0-6 16,-5 0-38-16,0-2 43 16,-10 2 19-16</inkml:trace>
  <inkml:trace contextRef="#ctx0" brushRef="#br0" timeOffset="73138.28">4869 14310 108 0,'0'0'103'15,"0"0"-5"-15,0 0 35 16,0 0-5-16,0 0-7 15,-5 81 11-15,5-54-66 16,0-2-5-16,0 2 4 16,0 0-28-16,5-2 21 15,-2-2-19-15,4-2-27 16,-3-1 7-16,0-2-19 16,2 0 0-16,-4-5 0 0,4 2-33 15,-5-3 9-15,2 0-44 16,-3-1-71-1,0 2-44-15,0-2-103 16,-2-4-118-16</inkml:trace>
  <inkml:trace contextRef="#ctx0" brushRef="#br0" timeOffset="73381.33">4785 14725 525 0,'0'0'178'0,"0"0"-63"16,0 0 5-16,0 0-46 15,0 0-58-15,0 0 40 0,0 0-1 16,54 0-20-16,-32 0-2 16,2 0-33-16,-1-1 13 15,3-3-13-15,-5 2-53 16,7-4-30-16,-7 2-119 15,-5 0-129-15</inkml:trace>
  <inkml:trace contextRef="#ctx0" brushRef="#br0" timeOffset="74030.14">5064 14126 548 0,'0'0'106'0,"0"0"22"0,0 0 64 16,0 0-56-16,0 0-39 16,0 0-59-16,0 0-8 15,29-49 17-15,-12 43-37 16,0 1 14-16,2 2 7 15,2 3-31-15,-1 0 29 16,-2 0-29-16,-3 3 0 16,0 7-14-16,-4 4 12 15,-4 1-6-15,-5 5 7 16,-2 0-37-16,0 4 37 16,-12-2-5-16,-5 2-20 15,-1-1 25-15,-3-3-35 0,2-5 32 16,4-2-2-16,6-3 12 15,1-5-2-15,6-2-4 16,2-2-17-16,0 1 11 16,0-1-20-16,7 3 26 15,5-1 42-15,4 2-25 16,3-1 48-16,1-2-31 16,1 0-23-16,2 0 14 15,-2 0-19-15,-1-2-12 16,-3 0 6-16,-2 0-78 15,-5 0-12-15,-1 2-98 16,-2-1-142-16</inkml:trace>
  <inkml:trace contextRef="#ctx0" brushRef="#br0" timeOffset="84110.96">2443 15897 208 0,'0'0'213'16,"0"0"-162"-16,0 0 1 16,0 0 46-16,0 0-39 15,0 0 18-15,0 0 21 16,0 0 13-16,0 0 8 16,0 0-40-16,0 0-8 15,0 0-20-15,-4 0-37 16,-2-3 23-16,-1 0-37 15,-3 3 2-15,-3-2 20 16,1 2-15-16,-4 0 4 16,-2 0 5-16,-5 0-15 0,0 10 13 15,-3 1-9 1,3 3-3-16,-1 2 4 0,2 3-6 16,3 2 0-16,2 4-1 15,4 0-23-15,6 3 17 16,4 0-1-16,3-1-15 15,0-2 22-15,0-3-24 16,4-4 6-16,9-2 12 16,-2-4-24-16,7-3 30 15,0-2-11-15,3-4 3 16,-1-3 6-16,1 0-33 16,-1 0-6-16,1 0-13 15,-3-5-54-15,-1 0-12 16,3-5-68-16,-4-1-81 15,-3 5-63-15</inkml:trace>
  <inkml:trace contextRef="#ctx0" brushRef="#br0" timeOffset="84535.88">2436 15653 640 0,'0'0'85'0,"0"0"15"15,0 0 8-15,0 0-62 16,0 0-31-16,0 0-7 15,0 0 50-15,-3 58 16 16,3-25-29-16,0 3 20 16,0 5-32-16,-5 3-1 15,3 0 12-15,0-1-33 16,-2-2 7-16,2-2-11 16,2-7 0-16,0-5-1 15,0-5-6-15,0-2-3 0,0-4-4 16,0-4-25-1,0-1-4-15,0-2-24 0,0-2-48 16,0-1 9-16,0-1-71 16,2-5-67-16,2 0-56 15,-2 0-63-15</inkml:trace>
  <inkml:trace contextRef="#ctx0" brushRef="#br0" timeOffset="85102.49">2559 15716 468 0,'0'0'199'15,"0"0"-121"-15,0 0 0 16,0 0 39-16,0 0-104 15,0 0 4-15,0 0-16 16,17 26 5-16,-10-6 6 16,-4 3 41-16,-2 2-41 15,-1 5 17-15,0 1-2 16,0 2-18-16,0 0 33 16,0-1-35-16,0-1 2 15,0-2 13-15,0-3-21 16,7 0 14-16,2-3-15 15,4-5 1-15,1-5 0 16,1 1-1-16,4-5 0 0,-1-5-7 16,1 1 20-16,-2-5-9 15,0 0-4-15,1 0 0 16,-3-7 31-16,2-8-31 16,-2-4 19-16,-1-5 16 15,-1-4-13-15,-3-6 21 16,-2-4-25-16,-1-1-7 15,-4-3 23-15,-2 1-33 16,-1 2 7-16,0 3-7 16,-1 7 14-16,-5 4-4 15,-2 5-11-15,1 4-5 16,-1 3-6-16,1 5-21 16,3 2-24-16,-2 6-12 15,5 0-67-15,-3 0-46 0,0 11-177 16,0 2-227-16</inkml:trace>
  <inkml:trace contextRef="#ctx0" brushRef="#br0" timeOffset="85801.66">2170 16479 451 0,'0'0'193'15,"0"0"-77"-15,0 0 12 16,0 0 11-16,0 0-71 16,0 0-26-16,0 0 50 15,0-5-29-15,7 5-10 16,7-2 1-16,2 2-28 16,3 0 21-16,5 0-26 15,6 0-19-15,6-1 31 16,2 1-33-16,8-2 9 15,0 1-9-15,3-1 10 16,1-1-5-16,0 1-5 0,-3-1 0 16,-3-3-16-1,-3 3 16-15,-5-1-2 0,1 0 2 16,-10 1-11-16,-2 1-2 16,-3-2 13-16,-5 1-20 15,-4 2 17-15,0-2-25 16,-1 3 8-16,-3-3 6 15,-3 3-36-15,-1 0 21 16,-3 0-33-16,-1 0-16 16,-1 0 10-16,1 0-83 15,-1 0-61-15,0 0-72 0,0 3-87 16</inkml:trace>
  <inkml:trace contextRef="#ctx0" brushRef="#br0" timeOffset="86262.32">2757 16758 627 0,'0'0'111'16,"0"0"58"-16,0 0-4 16,0 0-74-16,0 0-43 15,0 0-15-15,0 0 21 16,-78 0-40-16,59 2-12 16,-5 7 18-16,0 5-13 15,-1 5-7-15,1 2 0 16,4 4 9-16,3 2-3 15,4 0-6-15,4 1-6 16,6-3-3-16,3 0-2 16,0-4-2-16,1-3 3 15,10-4-20-15,4 0 29 16,0-7-16-16,3-1 1 0,0-5 9 16,3-1-6-16,-2 0 0 15,0 0-17-15,-1-9-24 16,0 0-2-16,-6-1-90 15,6-10-58-15,-7 4-76 16</inkml:trace>
  <inkml:trace contextRef="#ctx0" brushRef="#br0" timeOffset="86596.86">2727 16554 522 0,'0'0'144'0,"0"0"-56"15,0 0 38-15,0 0-22 16,0 0-56-16,0 0-47 16,0 0-2-16,-5 19 2 15,5 5 20-15,0 6 44 16,0 6-23-16,0 7-10 15,0 0 12-15,0-3-43 16,0-2 13-16,4-3-14 16,-3-2 11-16,5-5-22 15,-2-4 11-15,2-3-31 16,-3-3 12-16,2-3-30 16,-1-4-4-16,1-1-60 15,2-2-84-15,0-4-55 0,-3 0-152 0</inkml:trace>
  <inkml:trace contextRef="#ctx0" brushRef="#br0" timeOffset="86938.3">2897 16544 720 0,'0'0'129'0,"0"0"-50"0,0 0 57 16,0 0-136-16,0 0-22 15,0 0 22 1,0 0 26-16,0 101 19 16,0-60-10-16,0 0-18 0,0 1 28 15,0-6-42-15,0-3 6 16,0-3-2-16,0-4 0 15,0-5-14-15,4-4 7 16,5-2-26-16,-2-4 26 16,1-1-38-16,2-1 1 15,-2-5-21-15,2 1-81 16,3-3-14-16,-3-2-75 16,-2 0-97-16</inkml:trace>
  <inkml:trace contextRef="#ctx0" brushRef="#br0" timeOffset="87206.45">2819 16785 781 0,'0'0'161'16,"0"0"-86"-16,0 0-26 16,0 0-38-16,0 0-11 15,0 0 9-15,0 0-15 0,65-2 6 16,-47 2-66-16,5 2-38 16,-5 1-142-16,-6-2-110 0</inkml:trace>
  <inkml:trace contextRef="#ctx0" brushRef="#br0" timeOffset="87679.86">3299 16402 628 0,'0'0'218'0,"0"0"-84"16,0 0-2-16,0 0-41 16,0 0-85-16,0 0 34 15,0 0 12-15,40-8-20 0,-27 8 16 16,1-1-29-16,0 1-3 16,-1-2-9-16,0 2 5 15,-2-1-3-15,-1 1-9 16,1-2 0-16,-2 2-15 15,-1-2 4-15,-1 2-2 16,0 0-5-16,0 0-31 16,0-1 8-16,-3 1-51 15,0 0-50-15,-2 0-65 16,-2 0-185-16</inkml:trace>
  <inkml:trace contextRef="#ctx0" brushRef="#br0" timeOffset="87976.19">3375 16545 211 0,'0'0'566'15,"0"0"-475"-15,0 0 19 16,0 0 13-16,0 0-91 15,0 0-25-15,0 0 29 16,16 7-8-16,-4-4 30 16,3-1-26-16,-1-1-25 15,1 2 13-15,-2-3-20 16,-1 1-1-16,-1 0-18 0,-6 1-54 16,0-1 13-16,-3 3-69 15,-1 0-79-15,-1-1-169 16</inkml:trace>
  <inkml:trace contextRef="#ctx0" brushRef="#br0" timeOffset="91061.96">3943 15999 552 0,'0'0'131'15,"0"0"19"-15,0 0 44 16,0 0-86-16,0 0-35 16,0 0-28-16,0-6 4 15,0 6 22-15,0 0-31 16,0 0 8-16,0 0 2 15,0 0-36-15,0 0 26 16,0 0-14-16,0 0-12 16,0 0 36-16,0 0-41 0,0 0 12 15,0 0 7 1,0 0-28-16,0 0 26 0,0 4-26 16,0 1 0-16,0 5 10 15,0 3-8-15,0 2-2 16,0 3 4-16,-2 3 8 15,-1 2 1-15,-2 1-13 16,0 0 0-16,1 0-6 16,-2 1 7-16,0 0-1 15,2-3 0-15,0-2 1 16,0-3-12-16,4-2 11 16,0-3-25-16,0-3 23 0,0-2-17 15,0-1 17 1,0-1 2-16,0-1-3 0,0-2-3 15,0 1 6 1,0-2 0-16,0-1-14 0,0 2 14 16,0-2 0-16,0 0 0 15,0 0 10-15,0 1-9 16,0-1-1-16,0 0 0 16,0 0-10-16,0 0 17 15,0 0-7-15,0 0 0 16,0 0 12-16,0 0-5 15,0 0-6-15,0 0 0 16,0 0 23-16,0 0-22 16,0 0-2-16,0 0 1 15,0 0 14-15,0 0-10 16,0 0-5-16,0 0 0 16,0 0-2-16,0 0 4 0,0 0-2 15,0 0 8-15,0 0 0 16,0 0 14-16,0 0-21 15,0 0 0-15,0 0 22 16,0 0-17-16,0 0-6 16,0 0 0-16,0 0 11 15,0 0-6-15,0 0-5 16,0 0 0-16,0 0-13 16,0 0 14-16,0 0-1 15,0 0 0-15,0 0 13 16,0 0-16-16,0 0 3 15,0 0 0-15,0 0-10 16,0 0 10-16,0 0 0 0,0 0 0 16,0 0 9-16,0 0-11 15,0 0 2-15,0 0 0 16,0 0-16-16,0 0 16 16,0 0 0-16,0 0 0 15,0 0 9-15,0 0-12 16,0 0 3-16,0 0 0 15,0 0-8-15,0 0 10 16,0 0-2-16,0 0 0 16,0 0 10-16,0 0-4 0,0 0-6 15,0 0 0 1,0 0-9-16,0 0 10 16,0 0-1-16,0 0 0 15,0 0 9-15,0 0-12 0,0 0 3 16,0 0 0-16,0 0-9 15,0 0 10-15,0 0-1 16,0 0 0-16,0 0 6 16,0 0-12-16,0 0 6 15,0 0 0-15,0 0-11 16,0 0 18-16,0 0-7 16,0 0 0-16,0 0 3 15,0 0-16-15,0 0 13 16,0 0-3-16,0 0-6 15,0 0-6-15,0 0 15 16,0 0 0-16,0 0-1 16,0 0-11-16,0 0 12 0,0 0 0 15,0 0-7-15,0 0 2 16,0 0 5-16,0 0 0 16,0 0 9-16,0 0-15 15,0 0 6-15,0 0 0 16,0 0-7-16,0 0 14 15,0 0-7-15,0 0 0 16,0 0 1-16,0 0-1 16,0 0 0-16,0 0 0 15,0 0-1-15,0 0 5 16,0 0-4-16,0 0 0 0,0 0 1 16,0 0-4-16,0 0 3 15,0 0 0-15,0 0-1 16,0 0 7-16,0 0-6 15,0 0 0-15,0 0 1 16,0 0 1-16,0 0-2 16,0 0 0-16,0 0 1 15,0 0 13-15,0 0-14 16,0 0 0-16,0 0 1 16,0 0-1-16,0 0 0 15,0 0 0-15,0 0 0 16,0 0 15-16,0 0-15 15,0 0 0-15,0 0 1 16,0 0 8-16,0 0-8 16,0 0-1-16,0 0 3 0,0 0 10 15,0 0-13-15,0 0 0 16,0 0 0-16,0 0-1 16,0 0 1-16,0 0 0 15,0 0 10-15,0 0-1 16,0 0 6-1,0 0-15-15,0 0 1 0,0 0 2 16,0 0-3-16,0 0 0 16,0 0-1-16,0 0 7 15,0 0-7-15,0 0 1 16,0 0 0-16,0 0-15 0,0 0 15 16,4 0 0-16,2 0 0 15,2 0 14 1,1 0-14-16,2 0 0 0,2 0 0 15,-1 0-5-15,1 0 5 16,3 0 0-16,-3 0 0 16,1 0 9-16,-3 0-21 15,1 0 12-15,-6 0-15 16,2 3 6-16,-3-1-10 16,0-2 9-16,-2 0 9 15,-2 0-12-15,0 0 7 16,-1 0-3-16,3 0-20 15,-3 0 27-15,0 0-56 16,0 0-9-16,1 0-9 16,-1 0-27-16,0 0 16 15,0 0-39-15,0 2-41 0,0-2-41 16,0 0-115-16,0 0-224 0</inkml:trace>
  <inkml:trace contextRef="#ctx0" brushRef="#br0" timeOffset="93767.07">4230 15948 704 0,'0'0'125'0,"0"0"-83"15,0 0 52-15,0 0-62 16,0 0-32-16,0 0 0 16,17-10 18-16,-1 8-5 15,-1-3 37-15,1 3-11 16,-1-1-17-16,1-2 24 15,-2 3-28-15,2-1-5 16,-2 1-12-16,0 1 9 16,-3 1-14-16,-2-2 4 15,-1 1-14-15,-2 1 14 16,-2 0-39-16,-3 0 3 16,1-1-23-16,-1 1-46 0,1 0 4 15,-2-2-29 1,2 0-10-16,-1 0-14 0,0-1-55 15,1 2 13-15</inkml:trace>
  <inkml:trace contextRef="#ctx0" brushRef="#br0" timeOffset="94080.99">4417 15891 237 0,'0'0'171'0,"0"0"16"15,0 0-30-15,0 0-50 16,0 0-2-16,0 0-24 15,-18 75-1-15,13-48-14 16,2 5-24-16,-2-2 26 16,2 3-40-16,0-2-5 15,0-3 12-15,2-3-34 0,1-3 21 16,-3-3-22 0,3-2 11-16,0-6-6 15,0-1-5-15,0-4 0 16,0-2-1-16,0-1-8 0,0-1 8 15,0-2-15-15,0 0-18 16,0 1 22-16,0-1-27 16,0 0-10-16,0 0 12 15,0 0-32-15,0 0 1 16,-1 0-43-16,-1 2-50 16,1 2-25-16,-2-3-87 0</inkml:trace>
  <inkml:trace contextRef="#ctx0" brushRef="#br0" timeOffset="94517.76">4221 16373 431 0,'0'0'186'0,"0"0"-78"15,0 0 48-15,0 0-20 16,0 0-78-16,0 0-20 0,0 0-37 16,-3 0 9-16,4 0 8 15,9 2 5-15,4-2 39 16,3 0-4-16,4 1-26 15,2-1 20-15,2 0-40 16,2 0 4-16,-3 0-12 16,-5 0 6-16,-1 0-6 15,-8 0-4-15,-2 0 0 16,-4 0-11 0,-4 0 12-16,0 0-1 0,0 0 10 15,0 0-3-15,0 0-14 16,0 0-9-16,0 0-52 15,4 0-18-15,-4 0-80 0,0 0-57 16,0-6-99-16,0 1-194 0</inkml:trace>
  <inkml:trace contextRef="#ctx0" brushRef="#br0" timeOffset="95200.85">4213 15937 371 0,'0'0'153'15,"0"0"-34"-15,0 0 29 16,0 0-71-16,0 0-42 15,0 0-11-15,0 0 27 16,22 0 35-16,-2 1-29 16,4 1-15-16,3-2 23 15,2 0-45-15,-2 0 11 16,3 0-5-16,-4 0-25 16,-5 0 16-16,-2-4-17 0,-6 1 0 15,-6 1-1-15,-1 1 8 16,-5 1-7-16,1 0 16 15,-2 0-15-15,0 0 19 16,0-1-20-16,0 1-29 16,0-2-2-16,0 1-73 15,0-1-10-15,0-1-27 16,0 1-67-16,0-1-70 0</inkml:trace>
  <inkml:trace contextRef="#ctx0" brushRef="#br0" timeOffset="100172.08">4964 15991 170 0,'0'0'225'16,"0"0"-141"-16,0 0 0 16,0 0 21-16,0 0-49 0,0 0-55 15,-51 4-1-15,43 3 3 16,1 7 3-16,0 2 14 15,-1 4-1-15,2 0-1 16,-2 2 33-16,3-3-42 16,3-1 8-16,2 0-8 15,0-5-2-15,0 0-3 16,0-1-4-16,5-5-4 16,3 3-5-16,2-3 8 15,0-3 1-15,3 0 0 16,6-3-16-16,-3-1 15 15,3 0-39-15,-1 0-12 0,-1-2-14 32,3-4-19-32,-1-4-31 0,-4 2-22 15,-5 2-113-15</inkml:trace>
  <inkml:trace contextRef="#ctx0" brushRef="#br0" timeOffset="100624.82">5092 15712 578 0,'0'0'173'0,"0"0"-66"16,0 0 45-16,0 0-22 16,0 0-91-16,0 0-14 15,0 0-19-15,-5 10-5 16,5 9 41-16,0 8 9 16,0 6 11-16,0 7-14 15,0 3-19-15,0 3 15 16,0 1-30-16,0-4-5 15,0-2 4-15,0-4-7 16,0-5-6-16,0-2 0 0,0-5 8 16,0-2-6-16,0-5-2 15,0-3 0-15,0-1-9 16,0-6 8-16,0-2-12 16,0-2-19-16,0-3-41 15,0-1 2-15,0 0-49 16,0 0-32-16,0 0-16 15,0-5-54-15,0-3-135 0</inkml:trace>
  <inkml:trace contextRef="#ctx0" brushRef="#br0" timeOffset="100998.54">5095 16044 491 0,'0'0'104'0,"0"0"4"15,0 0 42-15,0 0-74 16,0 0-29-16,0 0 17 16,0 0-11-16,-41-51 15 15,32 46-27-15,-1 0-11 16,-5 1 12-16,3 2-32 15,-7 2 9-15,5 0-19 16,-5 0 6-16,2 5-10 16,2 6 4-16,-1 5 0 15,3 4-1-15,5 3-18 16,2 0 9-16,6 0-28 0,0-2-26 16,0-2 14-16,10-3-36 15,1 0-38-15,11-4-23 16,-4-2-132-16,-4-5-208 0</inkml:trace>
  <inkml:trace contextRef="#ctx0" brushRef="#br0" timeOffset="101328.3">5259 15811 586 0,'0'0'153'0,"0"0"-111"15,0 0-1-15,0 0 42 16,0 0 10-16,67-17-61 15,-42 13-25-15,1 0 22 16,-1 1-29-16,-5 0-7 16,-1 0-12-16,-5 2-53 0,-4 0-9 15,-5 1-25-15,-4 0-31 16,-1 0 39-16,0 0 23 16,-6 0-62-16,-4 0-108 0</inkml:trace>
  <inkml:trace contextRef="#ctx0" brushRef="#br0" timeOffset="101583.71">5392 15796 88 0,'0'0'175'0,"0"0"-2"15,0 0-3-15,0 0-30 16,-21 87-23-16,17-54-45 16,0-1-7-16,1 0-7 15,1 0-35-15,0-4 13 0,2-2-15 16,0-1-14-16,0-4 0 15,0-3-6-15,0-3-1 16,0 0 0-16,0-4-19 16,2-1 12-16,-2-1-24 15,0-1-35-15,0-1-4 16,0 0-57-16,0 0-32 16,0-1-34-16,0-2-172 0</inkml:trace>
  <inkml:trace contextRef="#ctx0" brushRef="#br0" timeOffset="101956.43">5214 16244 426 0,'0'0'179'0,"0"0"-26"16,0 0-11-16,0 0-27 16,0 0-67-16,0 0-42 15,0 0 10-15,0 0-6 16,6 0-9-16,7 0 35 16,2 0-15-16,6 0 28 0,3 0-26 15,5 0 2 1,2 0 24-16,4 0-43 15,2 0 10-15,-3-3-16 16,-1 0 13-16,-3 1-26 16,-4 1 10-16,-7-3-35 15,-6 4 16-15,-7-1-54 0,-3 1 2 16,-3-1 13-16,0-1-42 16,-4 1-74-16,-5 1-317 0</inkml:trace>
  <inkml:trace contextRef="#ctx0" brushRef="#br0" timeOffset="102548.93">4887 16508 228 0,'0'0'227'0,"0"0"-125"16,0 0-20-16,0 0-1 15,0 0 26-15,0 0-38 16,0 0-2-16,90-8 4 16,-57 5-21-16,3-1 20 15,4-1-30-15,5 1-18 16,3 0 23-16,1 0-44 0,1 0 11 16,-1 0-9-1,-5 1 7-15,-3-1-11 0,-7 4 1 16,-6-3-16-16,-10 1 6 15,-4 2-13-15,-8 0-12 16,-4 0 11-16,-2-1-7 16,0 1 23-16,0 0-46 15,0 0-54-15,0 0-51 16,0 0-167-16</inkml:trace>
  <inkml:trace contextRef="#ctx0" brushRef="#br0" timeOffset="103072.81">5228 16737 146 0,'0'0'176'0,"0"0"-61"0,0 0 45 16,0 0-54-16,0 0-24 15,0 0-1-15,-68-7-36 16,49 7 4-16,0 0 3 16,-3 3-19-16,-1 8 6 15,-1 3-17-15,1 4 5 16,3 2-8-16,5 3-17 16,3 1 14-16,5 0-16 15,6-2 2-15,1 0-10 16,0-3 2-16,5-2 0 15,8 0 5-15,3-4-3 16,1-2-3-16,2-2 7 0,3-7-16 16,-3-2 10-16,0 0-56 15,-1 0-7-15,-3 0-41 16,0-9-68-16,-4-1-78 16,-4-2-44-16</inkml:trace>
  <inkml:trace contextRef="#ctx0" brushRef="#br0" timeOffset="103394.24">5175 16588 142 0,'0'0'336'0,"0"0"-172"16,0 0-11-16,0 0-36 15,0 0-88-15,0 0-7 16,0 0-22-16,0 68 58 16,0-32-34-16,-1 3 5 15,-2 2 7-15,0 1-20 16,2-1 23-16,-2-5-24 16,3-4-14-16,0-5 7 15,0-3-8-15,0-4 0 16,5-5-1-16,0-1-33 15,0-3 8-15,1-2-87 16,2-2-68-16,-1-1-37 16,-3-4-138-16</inkml:trace>
  <inkml:trace contextRef="#ctx0" brushRef="#br0" timeOffset="103746.87">5373 16584 494 0,'0'0'130'0,"0"0"-84"15,0 0 18 1,0 0-1-16,0 0 6 0,4 79-15 15,-4-43-1-15,0 5 11 16,0 0-34-16,-4-2 12 16,4-2-4-16,0-5-27 15,0-3 17-15,0-4-28 16,4-4-3-16,4-2-7 16,3-3 1-16,-1 0-2 15,2-4-8-15,-3-1-46 16,-1-5-25-16,2-3-73 15,-4-1-139-15,-4-2-212 0</inkml:trace>
  <inkml:trace contextRef="#ctx0" brushRef="#br0" timeOffset="104014.37">5325 16851 611 0,'0'0'264'0,"0"0"-154"15,0 0-58-15,0 0 1 16,0 0-53-16,0 0 0 0,0 0 0 15,77-24-13-15,-49 15-86 16,-5 0-101-16,-8 2-345 0</inkml:trace>
  <inkml:trace contextRef="#ctx0" brushRef="#br0" timeOffset="118273.19">8210 14122 29 0,'0'0'58'0,"0"0"-32"16,0 0-9-16,0 0-14 15,0 0-3-15,0 0 8 16,8 0-8-16,-6 0-6 15,1 0 6-15,-2 0-14 16,3 0 1-16,-1 0-29 16,0 0-24-16</inkml:trace>
  <inkml:trace contextRef="#ctx0" brushRef="#br0" timeOffset="118660.27">8210 14122 9 0,'34'0'148'15,"-34"0"-9"-15,-1 0 11 0,1 0 16 16,-1 0-45-16,1 0-18 16,0 0 11-16,0 0-19 15,0 0-5-15,0 0-3 16,0 0-22-16,0 0-4 16,0 0-24-16,0 0-26 15,0 0 6-15,1 0-17 16,9 0 10-16,1 1 12 15,5 2-21-15,2-2 16 16,5 2-10-16,0-1-6 16,3-2 7-16,2 1-8 15,2 2-2-15,-1-2 1 16,0 2-25-16,-2-1 13 0,-4-1-13 16,1 1-9-16,-5 0 6 15,-3 0-16-15,-6 0 15 16,-2-2 2-16,-3 0-34 15,-3 1 19-15,-2-1-22 16,0 0-45-16,0 0-17 16,0 0-31-16,0 0-35 15,-2 0-155-15</inkml:trace>
  <inkml:trace contextRef="#ctx0" brushRef="#br0" timeOffset="119015.93">8468 14170 365 0,'0'0'153'16,"0"0"-39"-16,0 0 13 15,0 0 12-15,0 0-37 16,0 0-37-16,0 0 21 15,-14 96-17-15,14-71-18 16,0 4 4-16,0-1-22 16,0 0 2-16,0 0 4 15,0-2-31-15,0-4 15 16,0-2-23-16,0-3 0 16,0-2-4-16,5-4 4 15,-4-3-13-15,-1-2-9 16,1-1-30-16,-1-2-2 0,0-2-36 15,0-1-30 1,0 0-27-16,0 0-63 0,0 0-143 0</inkml:trace>
  <inkml:trace contextRef="#ctx0" brushRef="#br0" timeOffset="119502.16">8214 14547 98 0,'0'0'254'16,"0"0"-120"-16,0 0-44 0,0 0 15 16,0 0 24-1,0 0-53-15,0 0 14 0,55 4-11 16,-29-4-9-16,6 0-7 15,2 0-26-15,3 0 9 16,2 1-14-16,2-1-22 16,-4 0 7-16,-2 0-17 15,-5 0 0-15,-5 0-1 16,-4 0 1-16,-9 0 0 16,-4 0 0-16,-2 0-8 15,-5 0 8-15,-1 0-22 16,0 0-29-16,0 0-33 15,-7 0-112-15,0 0-191 0</inkml:trace>
  <inkml:trace contextRef="#ctx0" brushRef="#br0" timeOffset="121786.85">8834 14337 39 0,'0'0'322'0,"0"0"-130"16,0 0-28-16,0 0-9 0,0 0-32 15,0 0-44 1,0 0-21-16,0 0 13 16,0 0-3-16,4 0-30 0,2 0 14 15,-2 0-25-15,4 0 2 16,2 0-13 0,1 0-14-16,1 0-3 0,2 0 1 15,1 0-29-15,1 0 15 16,-1 0-37-16,1-2-4 15,-2 2-7-15,0-1-37 16,-3 1-1-16,-1 0-31 16,1-2-35-16,-5 2-13 15,-1 0-72-15</inkml:trace>
  <inkml:trace contextRef="#ctx0" brushRef="#br0" timeOffset="122166.82">8920 14462 386 0,'0'0'194'0,"0"0"-67"15,0 0 20 1,0 0-43-16,0 0-42 0,0 0-52 16,0 0-8-16,0 0 9 15,6 0-11-15,2 0 0 16,1 0 0-16,1 0-8 15,1 0-1-15,2 0-24 16,0 1-25-16,3 1-10 16,10-1-72-16,-3-1-59 15,-5 2-97-15</inkml:trace>
  <inkml:trace contextRef="#ctx0" brushRef="#br0" timeOffset="122627">9445 14432 573 0,'0'0'192'16,"0"0"-91"-16,0 0 3 0,0 0-16 16,0 0-53-16,0 0 13 15,77-1 30-15,-42-1-38 16,4 0 14-16,6 2-21 15,1 0-17-15,2 0 14 16,3 0-29-16,-3 0 5 16,-2 0-6-16,-3 0 8 15,-5 0-6-15,-6 0-2 16,-10 0-12-16,-4 0 11 16,-9 0-29-16,-5 0-2 15,-3 0-3-15,-1 0-21 16,0 0 4-16,0 0-38 0,0 0-47 15,-6 0-25-15,-1 0-182 0</inkml:trace>
  <inkml:trace contextRef="#ctx0" brushRef="#br0" timeOffset="123267.92">9590 13808 434 0,'0'0'103'15,"0"0"-45"-15,0 0 56 16,0 0-18-16,0 0-55 16,0 0-34-16,0 0-1 15,1 19 69-15,3 1-9 16,-1 6-25-16,1 3 5 15,-2 5-14-15,-1 1-6 16,0 2-7-16,-1-2-9 0,3-1 16 16,-1-3-25-16,0-2 5 15,3-4 5 1,-2-4-11-16,0-3 0 0,1-4-1 16,0-7-25-16,1-1 25 15,-4-3-22-15,2-3 5 16,1 0 18-16,2 0 6 15,1-12 19-15,5-5-1 16,2-5-24-16,0-5 16 16,4-4-16-16,0-3 0 15,0 0-7-15,-2-2-3 16,-3 0 10-16,0 2 0 0,-4 2-16 16,-1 3 16-16,-3 6-12 15,1 5-12-15,-1 2 8 16,-3 6-29-16,0 2-20 15,1 5-39-15,-2 2-82 16,0 1-87-16</inkml:trace>
  <inkml:trace contextRef="#ctx0" brushRef="#br0" timeOffset="123762.74">9921 14029 327 0,'0'0'82'16,"0"0"-61"-16,0 0 51 16,0 0 4-16,0 0-60 15,0 0 9-15,-41 83 5 16,41-61-13-16,0 0 24 16,0-2-18-16,5-5 11 15,4-2 0-15,1-2-26 0,2-7 14 16,1-2-9-1,4-2-7-15,1 0 27 0,0-6-19 16,1-7 8-16,-1-2 10 16,-3 0-19-16,-2-4 7 15,-2 0 3-15,-5 1 3 16,-1-1 10-16,-5-1-34 16,0 2 9-16,-1 0 13 15,-11 4-24-15,-2 3-2 16,-1 4-39-16,-6 5-53 15,-13 2-34-15,8 9-79 16,1 4-116-16</inkml:trace>
  <inkml:trace contextRef="#ctx0" brushRef="#br0" timeOffset="124254.39">9701 14715 332 0,'0'0'128'15,"0"0"-11"-15,0 0 25 16,0 0-5-16,0 0-78 15,0 0-40-15,0 0-13 16,0 17 27-16,0 2 23 0,-3 6-24 16,3 3-16-16,-4 1 20 15,1 0-29-15,0-1 2 16,2-2-5 0,0-1 2-16,1-3-7 0,0-1 1 15,0-3-25-15,0-1 6 16,0-1-50-16,0-2-45 15,0-4-93-15,0-4-123 0</inkml:trace>
  <inkml:trace contextRef="#ctx0" brushRef="#br0" timeOffset="124883.01">9520 14825 506 0,'0'0'155'0,"0"0"-58"16,0 0 26-16,0 0-23 15,0 0-35-15,40-78-44 16,-22 63 24-16,2 1-17 15,3 1-28-15,1 3 16 16,3 2-14-16,-1 0-1 16,3 5 16-16,0-1-17 15,1 3 6-15,-3 1 0 0,-1 0 3 16,-3 6-12-16,-5 4 3 16,-4 2-9-16,-4-1 6 15,-6 4-16-15,-4 0 12 16,0 2 6-16,-4 2-5 15,-13 0 5-15,-2 2-11 16,-6-1-15-16,-4 1 2 16,1-4-17-16,-4 0 21 15,2-3 8-15,2-3-12 16,6-2 25-16,5-2-2 16,5-7-1-16,8 0-7 15,4 0-8-15,0-3 5 16,6-5-4-16,11-4 4 15,3 1 13-15,2 4 1 16,1 2 9-16,2 3 50 16,-3 2-8-16,3 0 16 0,-3 4-2 15,1 8-22-15,1 1 15 16,-6 3-39-16,1 1-14 16,-2-1-6-16,-3 1 0 15,0-3-17-15,-6-2-30 16,0 1-38-16,-4 0-32 15,2-2-122-15,-5-4-273 0</inkml:trace>
  <inkml:trace contextRef="#ctx0" brushRef="#br0" timeOffset="126639.16">10453 14066 439 0,'0'0'120'0,"0"0"-44"16,0 0 33-16,0 0 5 15,0 0-54-15,-52 71-23 0,42-43 25 16,0 3-16-16,2 2 13 16,0 0-23-16,1 2-17 15,3 0 9-15,1-3-27 16,-1-2-1-16,3-1 0 16,1 0-10-16,0-2 10 15,0-2-22-15,0-4-19 16,0-2-9-1,0-2-54-15,1 1-31 0,6-5-68 16,-3-4-136-16</inkml:trace>
  <inkml:trace contextRef="#ctx0" brushRef="#br0" timeOffset="127098.18">10581 14468 443 0,'0'0'225'0,"0"0"-152"16,0 0-2-16,0 0 33 16,0 0-9-16,37-93-93 0,-28 70 4 15,-1-3-5-15,2 2-1 16,-2-1 0-16,-6 3-1 15,1 1 2 1,0 2 0-16,-3 5 1 0,0 4-2 16,0 3 27-1,0 5-6-15,0 0 5 0,0 2-9 16,-3 0-17 0,2 0 0-16,-1 0-1 0,1 10-8 15,1 8 9-15,-3 8 25 16,1 5 24-16,0 5-10 15,2 0-15-15,0 2 18 16,0-5-27-16,0-1-14 16,0-6 8-16,0-3 0 15,0-3-10-15,4-6 1 16,-2-3-24-16,-2-2 6 16,1-3-53-16,-1 0-31 0,0 0-62 15,0-2-120-15,0-3-255 16</inkml:trace>
  <inkml:trace contextRef="#ctx0" brushRef="#br0" timeOffset="127423.84">10863 14423 618 0,'0'0'177'0,"0"0"-53"16,0 0-17-16,0 0-10 16,0 0 2-16,0 0-69 15,71 0 32-15,-48 0-42 16,0-2-19-16,-3 2 10 15,-5 0-11-15,-1 0-23 16,-6 0-11-16,-3 0-44 16,-2 0-16-16,-2 0-74 0,0 0-66 15,-1-3-180-15</inkml:trace>
  <inkml:trace contextRef="#ctx0" brushRef="#br0" timeOffset="128232.02">11280 14387 90 0,'0'0'142'0,"0"0"3"16,0 0 13-16,0 0-28 16,0 0-26-16,0 0-6 15,0 0 2-15,2 0 6 16,3 0-47-16,-2 0-10 0,2 0 3 15,4 0-33-15,0 0 13 16,1 0-19 0,5 0-13-16,1 0 20 0,1-3-19 15,2-2 0-15,-2-2-1 16,2 0 10-16,-5-1-8 16,-1-3-2-16,-2 2 0 15,-4-2 0-15,-1 2 2 16,-5-1-2-16,-1-1 8 15,0 1-6-15,0-1-4 16,-12-2-15-16,-1 2 5 0,-2 2 11 16,-3 1-8-16,-3 0 9 15,0 6-1-15,-3 0-30 16,1 2 30-16,2 0-5 16,-1 6 6-16,4 6-10 15,2 6 8-15,1 3 2 16,6 4 0-16,2 5 0 15,4 0 13-15,3-1-13 16,0-1 0-16,7-1 6 16,3-3 0-16,2-3-5 15,3-2-1-15,1-5 7 16,1-3-3-16,1-3-4 16,0-4-8-16,1-1 8 15,-1-1-53-15,7-2-48 16,-7 0-88-16,0-6-161 0</inkml:trace>
  <inkml:trace contextRef="#ctx0" brushRef="#br0" timeOffset="128950.02">11456 14123 529 0,'0'0'192'0,"0"0"-51"16,0 0-17-16,0 0-53 15,0 0-17-15,0 0-34 16,0 0 16-16,54-8 5 15,-34 8-34-15,-2 0-7 16,0 0-2-16,-3 0-58 16,-1 0-37-16,-4 0-98 15,0 0-77-15,-4 0-143 0</inkml:trace>
  <inkml:trace contextRef="#ctx0" brushRef="#br0" timeOffset="129259.09">11714 13909 476 0,'0'0'135'0,"0"0"-45"16,0 0 27-16,0 0-46 15,0 0-38-15,0 0 9 16,0 0 13-16,0 68 7 16,0-44-33-16,0-1-6 15,0 0-3-15,3 0-19 16,0-3 13-16,3-2-14 16,-1-1-3-16,3-2-3 15,0-1-11-15,1-3-3 0,0-2-3 16,3-1-50-1,-2-5-13-15,2-3-59 0,-1 0-96 16,-5 0-278-16</inkml:trace>
  <inkml:trace contextRef="#ctx0" brushRef="#br0" timeOffset="129472.82">11689 14059 544 0,'0'0'186'15,"0"0"-97"-15,0 0-14 16,0 0-56-16,0 0-10 0,0 0-9 16,0 0-35-16,90-2-119 15,-70 1-171-15</inkml:trace>
  <inkml:trace contextRef="#ctx0" brushRef="#br0" timeOffset="129778.29">11990 13923 508 0,'0'0'94'16,"0"0"-71"-16,0 0 93 15,0 0-1-15,-29 92-47 16,19-61-16-16,1 2-14 16,-1-3 1-16,1 1-9 15,0-6-29-15,1-1 19 16,1-4-20-16,3-1 0 15,-1-5-1-15,3-1-16 16,0-3-27-16,2-4-45 0,0-1-101 16,0-2-95-16</inkml:trace>
  <inkml:trace contextRef="#ctx0" brushRef="#br0" timeOffset="130209.98">12050 14102 230 0,'0'0'99'0,"0"0"-7"16,0 0 64-16,71-4-72 0,-45 3-29 15,1 0-32 1,-1 1-9-16,-6-2-9 0,-5 2-5 15,-5-1-18-15,-6-2-16 16,-4 1-1-16,0 0 34 16,0-3-38-16,-10 3 23 15,-2-1 15-15,-4 1 2 16,0 2 4-16,0 0 15 16,-1 0 1-16,1 7 36 15,-1 5-24-15,2 3 15 16,5 3 22-16,1 1-16 15,4-1-1-15,3 1-5 16,2-1-31-16,0-2 19 16,6 0-21-16,4-2-8 15,5-3 13-15,1-3-20 0,3-3 0 16,1 0-1-16,3-4-54 16,4-1-46-16,-2 0-88 15,-9-3-111-15</inkml:trace>
  <inkml:trace contextRef="#ctx0" brushRef="#br0" timeOffset="130875.61">12460 14147 550 0,'0'0'117'0,"0"0"-55"16,0 0-9-16,0 0-40 15,0 0 25-15,0 0-17 16,0 0 24-16,51 65 16 16,-35-37-3-16,1 5 2 15,1 1-6-15,-3 3-34 16,-1 1 41-16,-1 1-47 16,-4 2 14-16,-1 1 4 15,-6-3-32-15,-2-1 13 16,0-1-13-16,-4-4 1 15,-10 0-2-15,-4-3 1 0,-2-3 0 16,-3-4 24-16,-2-2-24 16,1-4 29-16,1-4-8 15,5-2-20-15,2-4 31 16,5-3-31-16,3-1 6 16,2-1-7-16,5-1-10 15,1-1-13-15,0 0-32 16,0 0-41-16,0-3-24 15,0-5-169-15,4-3-326 0</inkml:trace>
  <inkml:trace contextRef="#ctx0" brushRef="#br0" timeOffset="168335.05">15916 13998 67 0,'0'0'124'0,"0"0"85"0,0 0-78 16,0 0-5-1,0 0-28-15,0-1-49 0,0 1-6 16,0 0-4-16,0 0 19 16,0 0 4-16,3 0-3 15,-3 0 21-15,0 0-16 16,0 0-9-16,0 0 8 15,0 0-28-15,0 0-19 16,0 0-16-16,0 7 9 16,0 8-2-16,0 2 9 15,0 4-7-15,0 3 13 16,-3 0-22-16,0 1 7 16,-1 1-6-16,0 0 0 15,-1-1 10-15,1-1-11 16,-3 0 2-16,-1-2-1 0,2-2-1 15,-1 0 0-15,1-3 0 16,0-1 5-16,0-2-6 16,3-2 1-1,1-1-15-15,-2-5 14 0,3-2-14 16,0 0 7-16,1-2 0 16,0-2-11-16,0 1 19 15,0-1-9-15,0 0-2 16,0 0 11-16,0 0-16 15,0 0 9-15,0 0 5 16,0 0-19-16,0 0 21 16,2 0-1-16,7 0 1 0,4 0 12 15,2 0-11-15,3 0-1 16,0 0 2-16,5 0 5 16,1 0-3-1,3 0-4-15,-2 0 0 0,1 0-1 16,0 0 1-16,-3 0 0 15,-4 0 0-15,-2 0-2 16,-4 0-5-16,-5 0 6 16,-5 0-20-16,-2 0 20 15,1 0-28-15,-2 0-7 16,0 0-19-16,0 0-49 16,0 0-45-16,2 0-69 15,-2 0-105-15</inkml:trace>
  <inkml:trace contextRef="#ctx0" brushRef="#br0" timeOffset="168937.25">16558 14012 316 0,'0'0'102'16,"0"0"-34"-16,0 0 70 15,0 0-2-15,0 0-28 16,0 0-61-16,0 0-23 0,-41-22 12 15,27 22-4-15,-7 0 0 16,1 0 1-16,-3 1-32 16,-2 10 13-1,3 5-1-15,2 0-10 0,2 1 14 16,3 3-17-16,6-1 1 16,4 1-8-16,5 2 7 15,0 0-1-15,4 0-5 16,8-2-23-16,6-1 28 15,1-2-19-15,3-4-6 16,0-3 19-16,3-3-12 16,-2-1 5-16,2-5-20 15,-5-1-55-15,5 0-35 16,-4-10-77-16,-8-1-119 0</inkml:trace>
  <inkml:trace contextRef="#ctx0" brushRef="#br0" timeOffset="169303.07">16598 13746 525 0,'0'0'124'0,"0"0"-31"16,0 0 15-16,0 0-27 0,0 0-67 16,0 0 7-1,0 0 68-15,-1 108-2 0,1-64-19 16,0 4 6-16,0-3-32 16,0-2 1-16,1-3-16 15,0-5-20-15,3-2 10 16,-2-6-17-16,-1-5 0 15,0-5-6-15,1-4-1 16,-1-3-10-16,-1-4-28 16,2-3-52-16,-1-1-19 15,1-2-68-15,1 0-58 16,0-7-77-16</inkml:trace>
  <inkml:trace contextRef="#ctx0" brushRef="#br0" timeOffset="169606.59">16739 13751 613 0,'0'0'166'0,"0"0"-120"16,0 0 16-16,0 0-10 15,0 0-26-15,0 0 2 16,91-11 22-16,-63 8-34 16,3 0 0-16,-4 2-16 0,-4-2-19 15,-4 2-30-15,-4-2-53 16,-7 1-7-16,-1 1-13 16,-7-1-6-16,0-4 33 15,0 3-110-15,-7-2-41 0</inkml:trace>
  <inkml:trace contextRef="#ctx0" brushRef="#br0" timeOffset="169814.45">16930 13703 108 0,'0'0'101'15,"0"0"49"-15,0 0 21 16,0 0-27-16,-35 87-13 16,27-51-22-16,0 2-10 15,2-1-29-15,4-4-11 0,-2-2-5 16,2-4-31-1,2-3 3-15,0-3-9 0,0-2-7 16,0-2 6-16,0-4-16 16,0-2-17-16,0-1-31 15,2-3-52-15,-1-1-52 16,-1 1-63-16,0-4-112 0</inkml:trace>
  <inkml:trace contextRef="#ctx0" brushRef="#br0" timeOffset="170177.63">16750 14159 472 0,'0'0'185'15,"0"0"-108"-15,0 0 60 16,0 0-40-16,0 0-48 16,0 0-29-16,0 0-6 15,-1 0 5-15,7 0-17 16,4 0 21-16,4 0 30 16,3 0-18-16,4 0 1 0,7 0 5 15,2 0-22 1,3 0 11-16,4 0-27 0,-2-3-3 15,-1 1 0-15,0 1-17 16,-7-1-30-16,-4 0-31 16,-5 0-45-16,-10 0-56 15,-2 0-107-15,-6 1-219 16</inkml:trace>
  <inkml:trace contextRef="#ctx0" brushRef="#br0" timeOffset="170804.84">16303 14434 146 0,'0'0'157'0,"0"0"-95"15,0 0 69-15,0 0-11 16,0 0-55-16,0 0-45 16,0 0-18-16,-19 0 22 15,19 0-16-15,0 0 0 16,0 0 40-16,11 0 17 15,2 2 23-15,8-1 7 16,6 0-31-16,7 1 14 16,7-1-21-16,9 1-10 15,2-2 11-15,16 4-30 16,-5-3-3-16,3 2-1 16,-1 0-24-16,-12-2 13 0,4 1-13 15,-7-1-8 1,-7 0 8-16,-10-1-28 15,-7 0-2-15,-8 0-1 0,-6 0-21 16,-8 0 1-16,0 0-8 16,-4 0-5-16,0 0-7 15,-2 0-82-15,-8 0-160 16,0 0-217-16</inkml:trace>
  <inkml:trace contextRef="#ctx0" brushRef="#br0" timeOffset="171320.75">16659 14850 101 0,'0'0'182'0,"0"0"-88"16,0 0 15-16,0 0 31 15,0 0-52-15,0 0-39 16,0 0 9-16,-13-3-6 15,-2 0 7-15,-1 2-27 16,-2 1-7-16,-6 0 10 16,-1 0-34-16,-1 8 6 15,1 4 11-15,3 1-18 16,5 2 23-16,3 1-22 16,4 0-1-16,6 2 17 15,3 2-17-15,1-2 1 16,2 1-1-16,11 1 7 15,2-3 6-15,6-1 2 16,-1-4-15-16,3-1 0 16,1-1-2-16,-1-4 1 15,-2-3-22-15,1-2-47 0,-4-1-34 16,2-1-40-16,-5-9-70 16,-2 0-98-16</inkml:trace>
  <inkml:trace contextRef="#ctx0" brushRef="#br0" timeOffset="171671.81">16765 14651 568 0,'0'0'160'0,"0"0"-17"0,0 0-26 15,0 0-58-15,0 0-39 16,0 0-18-16,0 0 32 16,-11 67 10-16,7-37-25 15,0 4 24-15,-1-1-15 16,0 1-20-16,1-1 18 16,0-2-20-16,4-1 4 15,-3-5-10-15,3-3 0 16,0-4-1-16,0-1-6 15,0-4-19-15,3-2-14 16,1-1-41-16,2-1-17 0,-2-3-54 16,2 2-66-16,-4-4-70 0</inkml:trace>
  <inkml:trace contextRef="#ctx0" brushRef="#br0" timeOffset="172018.11">16985 14632 632 0,'0'0'143'0,"0"0"-75"0,0 0 16 15,0 0-58-15,0 0 7 16,-9 82 9-16,1-42 14 16,1 2 5-16,-1 1-28 15,1-3-11-15,0-4 5 16,0-3-21-16,6-6 3 16,-2-5-9-16,3-4-5 15,0-4 4-15,0-5-25 16,0 0-22-16,0-4-10 15,2-3-56-15,2-2-54 16,1 0-106-16,1 0-124 0</inkml:trace>
  <inkml:trace contextRef="#ctx0" brushRef="#br0" timeOffset="172236.91">16864 14886 696 0,'0'0'189'16,"0"0"-123"-16,0 0-25 16,0 0 27-16,0 0 1 15,91-2-69-15,-53-2 0 16,7-3-71-16,-10 2-173 0,-7-1-382 15</inkml:trace>
  <inkml:trace contextRef="#ctx0" brushRef="#br0" timeOffset="173983.81">17573 14366 176 0,'0'0'346'15,"0"0"-149"-15,0 0-49 16,0 0-55-16,0 0-28 15,0 0-52-15,15-2 10 16,1 0 42-16,2 1-29 16,6 0 2-16,-3-2-5 15,3 3-31-15,-1-2 16 16,-1 2-18-16,-1-1-22 0,-4 1 1 16,-2 0-49-1,-5 0-24-15,-2 0-36 0,-2-2-39 16,-4 2-24-16,0 0-93 15</inkml:trace>
  <inkml:trace contextRef="#ctx0" brushRef="#br0" timeOffset="174282.47">17722 14207 570 0,'0'0'180'0,"0"0"-102"15,0 0-21-15,0 0 11 16,0 0 8-16,0 0-37 16,-5 94 6-16,5-67-6 15,4-3-29-15,-1-1 16 16,2-4-26-16,-4-2-8 15,2-1 7-15,-1-3-36 16,1-2-32-16,-1 0-73 16,1-3-108-16,1-3-144 0</inkml:trace>
  <inkml:trace contextRef="#ctx0" brushRef="#br0" timeOffset="174583.46">18034 14160 730 0,'0'0'146'16,"0"0"-110"-16,0 0 17 15,0 0 43-15,-5 86-65 16,3-53-29-16,2 0 24 15,0-2-25-15,0-2 12 16,0-4-7-16,0-2-4 16,0-3-4-16,0-5-11 15,0-1-36-15,0-4-28 0,0-3-90 16,0-3-92-16,0-4-132 16</inkml:trace>
  <inkml:trace contextRef="#ctx0" brushRef="#br0" timeOffset="175059.58">18030 14151 682 0,'0'0'130'0,"0"0"-9"15,0 0 9-15,0 0-53 16,0 0-55-16,0 0-21 0,0 0-1 15,63-75 0 1,-34 72 1-16,4 3 2 0,-2 0-2 16,-1 1 12-16,-4 12-9 15,-4 2-4-15,-5 2-10 16,-9 4-25-16,-4-2-7 16,-4 2 29-16,-4 1-29 15,-17 2-23-15,-9 1-45 16,-8-1-54-16,-3-2 11 15,-2-1 49-15,0-2 38 16,5-5 40-16,9-3 11 16,6-4 15-16,12-3 31 15,7-2-3-15,4-2-27 0,7 0 8 16,13 1 37-16,5 2 45 16,2 2-9-16,5 1 11 15,-1 2-8-15,2 2-9 16,0 0-3-16,-2 2-7 15,0-1-20-15,-5-1-4 16,-1 1-42-16,-5-1 0 16,-5-2-24-16,-1 1-72 15,-5 0-61-15,-6-1-107 16,-3-4-75-16</inkml:trace>
  <inkml:trace contextRef="#ctx0" brushRef="#br0" timeOffset="176725.14">18514 14137 189 0,'0'0'160'0,"0"0"-60"16,0 0 48-16,0 0-49 15,0 0-34-15,0 0-31 16,0 0 11-16,-6-7-3 16,6 7-23-16,0 0 8 15,0 0-4-15,0-1-23 16,0 1 20-16,7 0-19 15,5-2 1-15,2 1 18 16,4 0-20-16,3-2 10 16,0 1-10-16,3 0 1 15,1 0 1-15,-1 1-2 16,-2 0-33-16,-4 1-12 16,-6 0-62-16,0 0-13 15,-9 0-57-15,-3 0-68 0,0 0-35 0</inkml:trace>
  <inkml:trace contextRef="#ctx0" brushRef="#br0" timeOffset="177042.47">18650 14127 114 0,'0'0'204'0,"0"0"-80"15,0 0 65-15,0 0-22 16,0 0-40-16,-13 73-26 15,9-52-27-15,1 3-12 16,2-1-8 0,-3 0-27-16,2 0 10 15,2-2-14-15,0-1-9 16,-1-2 10-16,1 0-23 0,0-2 4 16,0-3-5-16,0-2 0 15,0-1-6-15,0-1-7 16,0-1-17-16,0-1 1 15,-1 0-51-15,-2 0-5 16,1-1-31-16,0 2-69 16,-3-3-38-16,0 1-129 0</inkml:trace>
  <inkml:trace contextRef="#ctx0" brushRef="#br0" timeOffset="177324.03">18479 14506 426 0,'0'0'222'0,"0"0"-105"16,0 0 23-16,0 0-24 15,0 0-106-15,0 0-8 16,0 0-2-16,21 0 18 15,-3 0 8-15,2 0 6 0,2-1-26 16,0 0 26-16,4 1-31 16,-3-2 16-16,1 2-17 15,-4-2-30-15,1 2-22 16,4-2-73-16,-6 2-94 16,-2-1-93-16</inkml:trace>
  <inkml:trace contextRef="#ctx0" brushRef="#br0" timeOffset="177613.31">19050 14284 608 0,'0'0'175'16,"0"0"-125"-16,0 0 11 15,0 0 34-15,70-7-53 16,-42 6-41-16,4 1 23 16,0 0-24-16,-4 0-6 15,-2 0-26-15,1 0-76 0,-10-1-70 16,-4 1-139-16</inkml:trace>
  <inkml:trace contextRef="#ctx0" brushRef="#br0" timeOffset="177824.1">19054 14423 316 0,'0'0'177'0,"0"0"-128"16,0 0-3-16,0 0 63 16,0 0-21-16,0 0-52 15,0 0-36-15,92 14-18 16,-50-11-35-16,-6-2-80 0,-4-1-163 16</inkml:trace>
  <inkml:trace contextRef="#ctx0" brushRef="#br0" timeOffset="178369.04">19570 14094 560 0,'0'0'131'0,"0"0"-106"16,0 0-9 0,0 0 102-16,0 0-27 0,0 0-52 15,54 100 26-15,-40-62-17 16,0 3-9-16,-2 0-13 16,-2-4-17-16,-1-4 11 15,-1-3-20-15,-2-4 0 16,-2-7 3-16,1-3-3 15,-1-6 0-15,-1-2 0 16,-2-6-21-16,0-1 20 16,-1-1 1-16,1 0 0 15,2 0 26-15,0-1-19 0,1-11 11 16,4-3-18 0,0-7 10-16,6-6-5 0,1-8-5 15,2-3 0-15,-1-3-9 16,2-4 11-1,-3-1-2-15,0 4 10 0,-1-2-1 16,0 6 26-16,-4 4-15 16,1 4-6-16,-2 7 11 15,-3 5-25-15,-1 7-3 16,-2 3 2-16,-2 6-24 16,-1 1 2-16,0 2-45 15,0 0-41-15,0 0-40 16,0 11-106-16,0 3 41 15,0-1-109-15</inkml:trace>
  <inkml:trace contextRef="#ctx0" brushRef="#br0" timeOffset="178860.8">20096 14297 504 0,'0'0'128'0,"0"0"-102"0,0 0 45 15,0 0-8-15,0 0-32 16,0 0-24-16,0 0-7 15,-49 69 20-15,43-52-19 16,5-2 15-16,1 3 1 16,0-4-8-16,0-1 10 15,1-1 8-15,7-1-4 16,5-2 9-16,1-2-3 16,0-3 9-16,5-3 14 15,1-1-6-15,-2 0-3 16,1-2 4-16,2-10-20 15,-4 0 12-15,-3-2-26 16,-1-2 2-16,-5-3 28 16,-3 1-24-16,-2-3 19 15,-3-1-13-15,0 1-8 0,-8 1-7 16,-6 1-10 0,0 5-32-16,-3 5-20 0,-3 6-67 15,-11 4-63-15,3 12-78 16,1 4-339-16</inkml:trace>
  <inkml:trace contextRef="#ctx0" brushRef="#br0" timeOffset="193902.11">6318 16298 390 0,'0'0'316'0,"0"0"-179"16,0 0-43-16,0 0 47 16,0 0-67-16,0 0-20 15,-6 2-25-15,6-2 14 16,0 0 22-16,0 0-37 16,0 0 11-16,0 0 5 15,0 0-36-15,0 0 27 16,0 0-35-16,0 0 0 15,11 0 17-15,1 0-16 16,1 0 8-16,5 0-9 16,1 0 9-16,3 0 6 15,-1 0-15-15,-1-3-2 16,1 0-8-16,-4 0-2 0,0 2 4 16,-5-1-3-1,-1 1-31-15,-4 1 25 0,-3 0-40 16,-1 0-18-16,1 0 5 15,-3 0-63-15,2 0-11 16,1 0-38-16,0 0-72 16,-1 0-55-16</inkml:trace>
  <inkml:trace contextRef="#ctx0" brushRef="#br0" timeOffset="194436.95">6342 16498 542 0,'0'0'190'0,"0"0"-97"16,0 0 70-1,0 0-53-15,0 0-58 0,0 0 0 16,0 0-20-16,-6 0 11 15,6 0-7-15,0 0-14 16,2 0 30-16,4 0-26 16,2 0-2-16,3 0 7 15,1 0-30-15,2 0 13 16,4 0-14-16,-2 0 7 16,5 0-10-16,-2 0 3 15,2 0 0-15,-2 0 0 16,-3 0 2-16,-2 0-4 15,-3-1 2-15,-4 1-32 16,-3-2 32-16,-3 2-39 16,1 0 3-16,-2 0 8 0,0 0-47 15,0 0-22-15,0 0-52 16,0 0-72-16,0 0-106 0</inkml:trace>
  <inkml:trace contextRef="#ctx0" brushRef="#br0" timeOffset="194967.51">6604 16230 591 0,'0'0'198'15,"0"0"-139"-15,0 0-30 16,0 0 42-16,0 0-44 16,0 0 2-16,0 0 22 15,36 39-35-15,-17-25 14 16,-1-3-14-16,1 0-2 0,6 0 36 15,-1 0-50 1,1-2 1-16,1-2-1 0,-3-1-18 16,-2 0 17-16,-3-2-21 15,-5 0-6-15,-4-1 27 16,-3 1-25-16,-4-1 5 16,-2 1 20-16,0 0 1 15,0 3 8-15,-4 3 2 16,-7 4-10-16,-1 3 28 15,-5 3-27-15,-2 2 10 16,-3-2 12 0,0 2-16-16,0-1 37 15,0-4-17-15,5-2-17 0,4-4 28 16,2-4-38-16,7-1-1 16,0-3-7-16,4-3-62 15,0 0-25-15,0 0-121 16,0 0-293-16</inkml:trace>
  <inkml:trace contextRef="#ctx0" brushRef="#br0" timeOffset="198121.76">7990 15955 224 0,'0'0'303'16,"0"0"-163"-16,0 0-29 15,0 0 36-15,0 0 2 16,0 0-81-16,0 0-6 16,-25-41 38-16,15 37-43 15,0-2-1-15,-6 2-21 16,-3 1-34-16,-3 3 33 16,-3 0-34-16,-1 0 0 15,0 12-4-15,1 2 4 16,6 3 0-16,1 2 0 15,7 4-6-15,3 4-5 16,8 0 3-16,0 2-6 16,0 0 4-16,12-3-9 0,5-3-1 15,2-3 7-15,7-2-40 16,-3-5 45-16,6-3-27 16,1-6-27-16,-2-3 18 15,2-1-72-15,-3 0-6 16,5-12-49-16,-6-3-103 15,-10 0-68-15</inkml:trace>
  <inkml:trace contextRef="#ctx0" brushRef="#br0" timeOffset="198424.87">8009 15711 529 0,'0'0'131'0,"0"0"-34"16,0 0 80 0,0 0-83-16,0 0-75 0,0 0-16 15,0 0-3-15,-10 54 59 16,14-22-34-16,0 6-15 16,0 2 24-16,-1 1-33 15,-2 2 6-15,2-2-7 16,-1-3 9-16,0-2-9 15,1-8 0-15,1-3-20 16,-3-5 19-16,1-4-53 16,2-2-5-16,-1-4-38 15,2-3-83-15,-1-4-31 16,1-3-72-16</inkml:trace>
  <inkml:trace contextRef="#ctx0" brushRef="#br0" timeOffset="198931.62">8125 15722 62 0,'0'0'336'15,"0"0"-216"-15,0 0-87 16,0 0 31-16,0 0-50 0,0 0 14 15,0 0 48-15,14 75-34 16,-14-45 4-16,4 3-7 16,-4 0-26-16,0 3 32 15,2-3-35-15,0 0 2 16,3-3 9-16,2-3-19 16,-1-3 12-16,2-2 1 15,5-4-14-15,-1-4 6 16,4-3-7-16,-1-3-1 15,3-3-8-15,0-5 18 16,-1 0-9-16,-1 0 0 16,2-9 1-16,-3-7 44 15,-2-5-32-15,0-4 24 16,-5-6 17-16,-1-4-30 16,-2-2 20-16,-2 0-17 0,-3-3-18 15,0 3 29-15,0 1-37 16,-4 6 6-16,-4 1 6 15,1 7-11-15,-1 4-4 16,1 3-16-16,0 5-30 16,3 4-4-16,-1 3-89 15,-3 3-49-15,3 0-86 16,-1 5-311-16</inkml:trace>
  <inkml:trace contextRef="#ctx0" brushRef="#br0" timeOffset="199530.55">7773 16430 235 0,'0'0'238'16,"0"0"-112"-16,0 0 1 16,0 0-7-16,0 0-86 15,0 0-6-15,0 0 18 16,-2 0-26-16,2 0 32 15,8 0-14-15,5 0-6 0,7 2 34 16,4-1-40-16,6-1 3 16,8 0 9-16,3 0-31 15,8 0 35 1,0 0-25-16,-1 0-16 0,0 0 7 16,-1 0-8-1,-6 0-7-15,-4 0-1 0,-6-1-42 16,-9-1 41-16,-7 1-43 15,-4 1-19-15,-10 0 4 16,-1 0-38-16,-1 0 12 16,-12 0-76-16,0 3-379 0</inkml:trace>
  <inkml:trace contextRef="#ctx0" brushRef="#br0" timeOffset="199979.17">8078 16749 423 0,'0'0'133'0,"0"0"-53"15,0 0 72-15,0 0-47 16,0 0-35-16,-71 0-33 16,50 0-14-16,0 0 19 0,-4 2-21 15,-1 8-4 1,4 1 35-16,-1 3-39 0,2 3 10 16,8 4-21-16,0 2 15 15,5 2-27-15,6 2 10 16,2-2-7-16,0-2-6 15,7-4-3-15,10-1 15 16,0-5-6-16,7-3-15 16,1-6 13-16,0-3-4 15,3-1-13-15,-4 0 13 16,0-8-36-16,-2-3-18 16,-4-5-32-16,-4 0-43 0,-2-4-8 15,-4-13-16 1,-1 3-31-16,-5 3-6 0</inkml:trace>
  <inkml:trace contextRef="#ctx0" brushRef="#br0" timeOffset="200254.78">8071 16570 114 0,'0'0'303'16,"0"0"-127"-16,0 0-98 15,0 0 14-15,0 0-6 16,0 0-43-16,0 0 32 16,-2 96-34-16,2-63-10 15,-4 6 21-15,4-3-44 0,0 2 13 16,0-4-6-16,0-5-5 16,0-4-7-16,0-1-3 15,0-5-19-15,0-4 19 16,6-1-55-16,0-5-39 15,8-4-58-15,-3-5-92 16,0 0-83-16</inkml:trace>
  <inkml:trace contextRef="#ctx0" brushRef="#br0" timeOffset="200583.59">8217 16558 560 0,'0'0'193'0,"0"0"-165"15,0 0 14-15,0 0-11 16,0 0 0-16,0 0 24 16,-3 105-15-16,3-66-1 15,0-3 10-15,0-2-34 16,0-4 11-16,0-5-16 15,3-1-3-15,0-8 6 16,1-1-13-16,1-3-16 16,2-2 15-16,1-3-55 0,1 0 5 15,-1-2-27-15,-1-2-47 16,3-3-7-16,-2 0-83 16,-2 0-95-16</inkml:trace>
  <inkml:trace contextRef="#ctx0" brushRef="#br0" timeOffset="200819.3">8170 16758 548 0,'0'0'240'0,"0"0"-122"15,0 0 47-15,0 0-84 0,0 0-72 16,0 0-9-16,0 0 0 16,31-9 1-16,-15 7-1 15,1 0-21-15,2 1-26 16,6-3-110-16,-5 0-118 16,1-1-357-16</inkml:trace>
  <inkml:trace contextRef="#ctx0" brushRef="#br0" timeOffset="201325.53">8800 16344 492 0,'0'0'217'16,"0"0"-80"-16,0 0-46 15,0 0-35-15,0 0 35 16,0 0-65-16,0 0 15 15,72-11 11-15,-51 10-45 16,-2 1 19-16,-2-2-26 16,0 2-19-16,0 0 17 15,-3 0-71-15,-4 0-27 16,2 0-23-16,-1 0-65 16,-6 0-100-16</inkml:trace>
  <inkml:trace contextRef="#ctx0" brushRef="#br0" timeOffset="201577.78">8830 16516 163 0,'0'0'559'0,"0"0"-450"16,0 0-3-16,0 0 28 15,0 0-66-15,0 0-40 16,0 0-20-16,48-2 7 0,-24-1 20 16,2-3-35-16,-2 3 0 15,-2 1-1-15,-1 0-61 16,-2 2-16-16,-1 0-91 16,-5 0-100-16,-5 0-123 0</inkml:trace>
  <inkml:trace contextRef="#ctx0" brushRef="#br0" timeOffset="203742.01">9384 15991 461 0,'0'0'193'0,"0"0"-80"16,0 0 36-16,0 0-61 15,0 0-35-15,0 0-18 16,14-8-6-16,-5 4 46 16,2 2-42-16,-2-2-7 15,1 1 28-15,0 2-51 16,-3 1 7-16,1 0-8 16,0 0 12-16,2-1-7 15,0 1-7-15,3 0 0 16,3-2-4-16,1 2 4 15,2-3 0-15,3 1 0 16,2 0 9-16,-1 0-15 16,2-1 6-16,-2 0-8 0,-1 2-4 15,-3-2-18-15,-4 0-2 16,-4 2-7-16,-4 1-40 16,-4 0 32-16,0 0-46 15,-3 0-21-15,0 0 14 16,0 0-102-16,-7 0-53 15</inkml:trace>
  <inkml:trace contextRef="#ctx0" brushRef="#br0" timeOffset="204030.43">9662 15973 348 0,'0'0'221'0,"0"0"-57"0,0 0-28 16,0 0-25-16,0 0-50 15,0 0-18-15,0 0 50 16,-7 83-53-16,6-53-15 16,-1 0 33-16,-1-1-42 15,1 0 16-15,1-2-13 16,1-3-8-16,0-2 10 16,0-2-21-16,0-3 0 15,0-3-15-15,3-1 2 16,0-5-13-16,-1-1-7 15,1-1-44-15,0-2 31 16,-3-1-63-16,2 1-47 0,0-1-16 16,-2-2-145-16</inkml:trace>
  <inkml:trace contextRef="#ctx0" brushRef="#br0" timeOffset="204595.17">9475 16455 400 0,'0'0'203'16,"0"0"-87"-16,0 0 14 15,0 0-44-15,0 0-28 16,0 0-58-16,0 0 1 16,12 0 43-16,-3 0-18 15,9 0 22-15,3 0 4 16,4-4-36-16,3 1 45 15,4 0-38-15,1-1-11 16,2 4 18-16,1-3-18 16,0 1-11-16,-3 2-1 15,-6 0 10-15,-3-3-15 16,-6 3 5-16,-4 0 0 16,-5 0-15-16,-3 0 22 0,-3 0-7 15,-3 0 0-15,0 0 6 16,0 0 6-16,0 0-12 15,0 0 0-15,0 0-6 16,0 0 12-16,0 0-7 16,0 0 1-16,0 0-34 15,0 0 33-15,0 0-47 16,0 0 1-16,0 0 14 16,0 0-58-16,-9 0-2 15,2 0-84-15,-1 3-206 0</inkml:trace>
  <inkml:trace contextRef="#ctx0" brushRef="#br0" timeOffset="206247.07">10286 15811 468 0,'0'0'155'0,"0"0"-104"15,0 0 77-15,0 0-37 16,0 0-40-16,0 0-34 16,-21 12-2-16,15 2 47 15,-2 5-40-15,-5 5 15 16,0 7 28-16,-2 5-40 15,-2 3 36-15,2 4-19 0,0 0-42 16,5-3 36-16,1-1-36 16,3 0 1-1,5-4-1-15,1-3 0 16,0 1-1-16,8-4-7 0,3-2-33 16,3 0 40-16,1-4-51 15,-1-3-31-15,2 0-11 16,5-7-84-16,-4-1-31 15,-4-8-88-15</inkml:trace>
  <inkml:trace contextRef="#ctx0" brushRef="#br0" timeOffset="206744.1">10470 15975 599 0,'0'0'153'0,"0"0"-99"15,0 0 1-15,0 0-39 16,0 0-9-16,0 0 40 16,4 86 0-16,-1-41-13 15,-2 1 18-15,4 1-46 16,-4-2 12-16,2-5-16 15,-2-3 4-15,2-5 4 16,1-5-10-16,-1-6 0 16,2-6 0-16,-1-4-6 15,0-6 6-15,0-4-14 16,2-1 1-16,0 0 13 16,3-8 37-16,2-12 2 0,3-8 5 15,4-7-44-15,-2-5 24 16,1-5-24-1,1-3 6-15,-1-3-12 0,-3-1 6 16,-2 2 0-16,-1 4-1 16,-4 6 16-16,0 8-16 15,-3 5 1-15,-2 7 0 16,1 4-5-16,-1 4 5 16,-2 7-15-16,0 2-12 15,1 3-70-15,-1 0-44 16,2 10-129-16,-2 5-27 0,2 2-43 15</inkml:trace>
  <inkml:trace contextRef="#ctx0" brushRef="#br0" timeOffset="207214.53">10837 16246 515 0,'0'0'215'15,"0"0"-128"-15,0 0-15 0,0 0-4 16,0 0-23 0,0 0-32-16,0 0-5 0,-13 69 11 15,10-47-10-15,1 2-9 16,2-5 32-16,0 1-31 15,0-4-1-15,5 0 0 16,6-5 13-16,1-2-14 16,2-3 1-16,3-5 0 15,-2-1 26-15,-2 0-7 16,2-7 18-16,-1-4 14 16,-2-5-21-16,-3-2 40 15,-3-3-34-15,0 0-16 16,-6-2 33-16,0-1-52 15,0 1 21-15,-4 1 12 16,-6 2-33-16,-5 3 11 0,0 5-12 16,-3 3-46-16,2 5 23 15,-2 4-63-15,3 0 5 16,-1 5-15-16,2 10-69 16,3 14-15-16,5-3-99 15,1-6-273-15</inkml:trace>
  <inkml:trace contextRef="#ctx0" brushRef="#br0" timeOffset="207594.95">11280 16322 563 0,'0'0'184'0,"0"0"-78"16,0 0-36-16,0 0-27 15,0 0 22-15,0 0-43 16,71 0 30-16,-48-3-7 0,0 0-34 15,3 0 37-15,-3 1-46 16,1 1 6-16,-7-1-2 16,-5 0-6-16,-4 2 0 15,-4 0 0 1,-3 0 10-16,-1 0-27 0,0 0 2 16,0 0-50-16,-7 0-23 15,1 4-129-15,-1-2-105 0</inkml:trace>
  <inkml:trace contextRef="#ctx0" brushRef="#br0" timeOffset="208130.13">11726 16133 535 0,'0'0'208'15,"0"0"-139"-15,0 0-53 16,0 0 49-16,0 0 1 15,0 0-21-15,-9 92 32 16,4-60-51-16,4 1 6 16,0-2-5-16,-2-2-18 15,3-2 18-15,0-2-27 16,0-2 0-16,0-5-7 16,0-2 1-16,0-3-8 0,0-2-17 15,0-3-50-15,0-1 6 16,0-3-72-16,0-2-88 15,0-2-116-15</inkml:trace>
  <inkml:trace contextRef="#ctx0" brushRef="#br0" timeOffset="208666.21">11651 16172 101 0,'0'0'555'0,"0"0"-429"0,0 0 2 16,0 0 34-16,0 0-81 15,22-74-61-15,2 59-7 16,3 0-4-16,4 5-9 16,1 4 0-16,1 3-4 15,-6 3-13-15,-4 0 15 16,-3 12 0-16,-4 2-9 15,-6 2 11-15,-4 1-7 16,-6 4 6-16,0 0-15 16,-7 1 7-16,-12 0-20 15,-3 2-29-15,-5-4-7 16,-2 0-23-16,-1-2 33 16,3-3 28-16,3-4 14 0,5-3 4 15,7-5 10-15,5-3-1 16,7 0 0-16,0 0 11 15,4-2-22-15,10-7-8 16,5 1 13-16,3 2 6 16,5 4 12-16,0 2 22 15,-2 0 49-15,1 2-17 16,1 11 27-16,-2 2-38 16,0 4-6-16,-2 1 26 15,-3 4-50-15,-5-3-1 16,-1 0-11-16,-6-1-3 15,-4-2-20-15,-1-1-3 16,-3-2-36-16,0-4-10 16,0 0-66-16,-7-4-57 0,0-2-63 15,2-3-130-15</inkml:trace>
  <inkml:trace contextRef="#ctx0" brushRef="#br0" timeOffset="209032.11">12165 16064 542 0,'0'0'158'0,"0"0"-103"0,0 0 32 16,0 0 43-16,0 0-23 16,3 96-6-16,-3-58-53 15,0 1 26-15,0-2-47 16,0 0-11-16,0-6 18 16,2-3-33-16,0-4-1 15,-1-4 0-15,0-6-13 16,-1-4 7-16,2-5-46 15,-2-3-46-15,0-2-15 16,0 0-97-16,0-9-22 16,0-5-361-16</inkml:trace>
  <inkml:trace contextRef="#ctx0" brushRef="#br0" timeOffset="209292.41">12065 16092 637 0,'0'0'198'15,"0"0"-38"-15,0 0-14 16,0 0-16-16,0 0-93 16,0 0-19-16,0 0 17 15,26-20-33-15,-9 12 34 16,4 0-36-16,-1 1 0 15,2 2-7-15,1-1 7 16,-4 1-13-16,-1 1-25 16,-2 1-102-16,0 3-54 0,-7 0-79 15,-2 0-40-15</inkml:trace>
  <inkml:trace contextRef="#ctx0" brushRef="#br0" timeOffset="209639.81">12101 16461 101 0,'0'0'316'16,"0"0"-164"-16,0 0-28 16,0 0 10-16,0 0-13 15,0 0-27-15,0 0-52 16,77-12 12-16,-58 10-15 16,0-2-31-16,1 2 16 15,-2 0-24-15,-2 1-15 16,0-1 6-16,-4 2-61 0,0 0-27 15,-4 0-64-15,-5 0-126 16,0-3-263-16</inkml:trace>
  <inkml:trace contextRef="#ctx0" brushRef="#br0" timeOffset="210180.81">12469 15877 469 0,'0'0'133'0,"0"0"7"16,0 0 20-16,0 0-5 16,0 0-35-16,0 0-62 15,0 0 20-15,64-37-13 16,-49 37-52-16,1 4 41 16,3 10-45-16,-2 5-1 15,2 8 39-15,-2 5-46 16,-2 5 21-16,-2 7-3 15,0 2-18-15,-5 3 35 0,0-1-30 16,-4-2-6-16,-4 1 9 16,0-2 5-16,0-2-14 15,-8-4 0-15,-3-3 8 16,-3-3-10-16,-1-3 2 16,3-7 0-16,-2-1 0 15,2-4 6-15,1-5-7 16,2-3 1-16,3-3-3 15,1-5-14-15,3 1 1 16,1-3-45-16,1 0 4 16,-2 0-72-16,2-4-49 15,0-6-178-15,0-1-432 0</inkml:trace>
  <inkml:trace contextRef="#ctx0" brushRef="#br0" timeOffset="213769.6">13195 16225 446 0,'0'0'117'15,"0"0"-15"-15,0 0 22 0,0 0-18 16,0 0-14-16,0 0-54 16,0 0 34-16,0 0 3 15,0 0-57-15,0 0 47 16,0 0-36-16,0 0-9 15,0 0 37-15,0 0-56 16,0 0 8-16,0 0-9 16,1 0 15-16,6 0-25 15,3 0 10-15,7-1 0 16,2-4-9-16,1 1 9 16,1 0-1-16,1-1-7 15,-3 1-44 1,-3 0 35-16,1 0-61 0,-2 0-12 0,-6 1 12 15,2-2-77-15,-4 3-41 16,-5-1-103-16</inkml:trace>
  <inkml:trace contextRef="#ctx0" brushRef="#br0" timeOffset="214089.56">13228 16416 461 0,'0'0'137'0,"0"0"-61"0,0 0-38 15,0 0 56-15,0 0-21 16,0 0-38-16,0 0 69 16,39 2-55-16,-21-1-13 15,1 1-14-15,-2-2-13 16,1 1-18-16,-3 2-20 16,6-3-102-16,-2 0-66 15,-8 0-158-15</inkml:trace>
  <inkml:trace contextRef="#ctx0" brushRef="#br0" timeOffset="-213617.47">13922 16261 32 0,'0'0'40'0,"0"0"-30"16,0 0-1 0,0 0-9-16,0 0 2 15,0 0-2-15,31 0 0 0,-29 0 2 16,-1 2-9-16,4 1 7 15,-3-2-49-15</inkml:trace>
  <inkml:trace contextRef="#ctx0" brushRef="#br0" timeOffset="-213178.67">13922 16261 61 0,'67'49'190'15,"-64"-49"-74"-15,0 0 6 16,4 0-25-16,1-6 43 0,3-5-56 16,4-5-41-1,1-4 41-15,1-1-47 0,-1-2-12 16,-1-2 19-16,2-3-43 16,-4-2 18-16,1-4-19 15,-4 1 17-15,-2 0-15 16,-5 3-2-16,1 7 0 15,-4 3 13-15,0 4-2 16,0 6 4-16,0 5-9 16,0 2 4-16,-4 3 1 15,1 0-11-15,-1 3 0 16,-3 14-10-16,1 8 7 16,-2 7 2-16,1 5 1 15,2 2 0-15,2 0-8 0,1-3 8 16,-1-2 0-16,3-4-1 15,0-4 11-15,0-1-12 16,0-4 2-16,0-6-25 16,0-1 24-16,0-4-63 15,0-3-12-15,4 1-37 16,-1-5-122-16,2-1-81 0</inkml:trace>
  <inkml:trace contextRef="#ctx0" brushRef="#br0" timeOffset="-212966">14301 16286 329 0,'0'0'517'16,"0"0"-436"-16,0 0 33 15,0 0-30-15,0 0-45 16,0 0-39-16,0 0-92 15,5 2 6-15,3 0-84 16,3-2-61-16,-1 0-92 0</inkml:trace>
  <inkml:trace contextRef="#ctx0" brushRef="#br0" timeOffset="-212410.65">14463 16081 644 0,'0'0'65'0,"0"0"-14"16,0 0 42-16,0 0-20 16,0 0-36-16,0 0-30 15,0 0-7-15,42-79 0 16,-22 68 11-16,2 3 0 15,4 2 1-15,-1 2 5 16,-2 4 36-16,2 0-52 16,-3 0 8-16,-2 7-9 15,-5 6 17-15,-2 3-17 16,-2 4 0-16,-4 3 0 16,-3 4 0-16,-4 2 2 0,0 3-2 15,-1 0 0-15,-15 0 12 16,-2-1-30-16,-6-2 15 15,0-3-39-15,-2-4 35 16,1-4-54-16,1-4 18 16,5-3 0-16,4-7 14 15,3-2 27-15,8-2 2 16,1 0-4-16,3-11-3 16,0-3-19-16,6-1 26 15,8-2 0-15,4 1 10 16,0 7 0-16,1 1 12 15,0 8 4-15,-2 0 56 0,0 0-57 16,-1 8 1 0,1 3-22-16,-1 0 13 0,0 0-17 15,-2 0 0-15,2-1-53 16,0 1-11-16,4-2-90 16,-4-3-53-16,-3-4-71 0</inkml:trace>
  <inkml:trace contextRef="#ctx0" brushRef="#br0" timeOffset="-211736.27">14941 15970 552 0,'0'0'117'0,"0"0"-13"15,0 0-32-15,0 0-45 16,0 0-27-16,0 0 12 16,0 0 41-16,26 94-33 15,-18-60-18-15,-3-1 54 16,1 1-56-16,-3-2 10 16,2-3-10-16,-2-4 14 15,0-2-15-15,1-4 1 16,-1-6 0-16,1-3-22 0,-2-3 12 15,2-5 10 1,0-2 0-16,-2 0 0 16,4-2 29-16,2-11-20 15,1-6 1-15,1-5 13 0,4-3-14 16,-2-4-9 0,1-1 0-16,-1-4 17 0,-1 1-10 15,0 1-7-15,-3 2 0 16,-4 8 25-16,0 7-24 15,-3 6 22-15,1 6-14 16,-2 5 8-16,3 0-34 16,0 7-13-16,2 15 15 15,3 9-1-15,3 3 21 16,1 4-5-16,3-2 0 16,1-4 10-16,1-2-15 0,0-6 5 15,-1-4 0-15,1-4-10 16,-6-6 18-16,0-5-8 15,-1-3 4-15,-5-2 3 16,3 0 48-16,-1-11-23 16,1-8-25-16,0-5 40 15,-1-4-45-15,1-8 22 16,-3-3-14-16,0-6 0 16,-1 1 5-16,-2 0-15 15,-2 7-7-15,0 8 5 16,0 9-46-16,0 6-2 15,0 7-34-15,0 3-93 16,0 2-87-16,0 2-432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26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1 213 120,'0'0'7936,"13"0"-7282,360 8 965,-319-9-1532,216 7 85,-7 7-118,-155-12 828,-107-2-887,0 1 1,-1 0 0,1 0 0,0-1-1,-1 1 1,1 0 0,0-1-1,-1 1 1,1 0 0,-1-1-1,1 1 1,0-1 0,-1 1 0,1-1-1,-1 1 1,0-1 0,1 0-1,-1 1 1,1-2 0,8-16-5,-5 11-23,3-6 20,0-1 0,-1 0 1,-1 0-1,0 0 0,-1 0 0,0-1 0,-1 1 0,1-18 0,-4 31-65,0 9-668,1 18 804,1 1 0,2-1 0,0 0 0,2 0 0,1 0 0,1-1 0,1 0 0,2 0 0,15 28 0,-25-51-53,2 3 24,-1-1 1,0 1-1,1-1 0,0 0 0,0 0 0,0 0 0,1-1 0,-1 1 0,1-1 0,0 1 0,4 2 0,-7-6-9,0 1-1,0-1 1,0 0-1,0 0 1,0 0 0,-1 0-1,1 1 1,0-1-1,0 0 1,0 0-1,0 0 1,0-1 0,0 1-1,-1 0 1,1 0-1,0 0 1,0-1-1,0 1 1,0 0 0,-1-1-1,1 1 1,0-1-1,0 1 1,-1-1-1,1 1 1,0-1 0,-1 0-1,1 1 1,0-2-1,2-1 17,0-1 0,-1 0 0,1 0 0,1-6 0,-1 4-24,83-195-38,-82 189 27,0 0 1,-1-1-1,0 1 0,-1-1 1,2-17-1,6 51-899,14 54 886,-18-52 39,17 43 0,-16-51 0,-4-8-12,0 1-1,0-1 1,1 0 0,0 0 0,1 0-1,-1 0 1,1-1 0,8 8-1,-13-14-8,1 1 0,-1-1-1,1 1 1,0-1-1,-1 0 1,1 1-1,0-1 1,-1 0 0,1 1-1,0-1 1,0 0-1,-1 0 1,1 0 0,0 1-1,0-1 1,-1 0-1,1 0 1,0 0-1,0 0 1,0 0 0,-1-1-1,1 1 1,0 0-1,0 0 1,-1 0-1,1-1 1,0 1 0,-1 0-1,1-1 1,0 1-1,-1-1 1,1 1-1,0-1 1,-1 1 0,1-1-1,-1 1 1,1-1-1,0-1 1,2-2 69,0-1 0,0 0 1,-1 1-1,4-10 0,-1 2-19,51-112-66,-48 101-46,0 0 0,-2-1 0,6-38 0,-11 49 111,-1 10-66,1-1 0,-1 1 0,0-1 0,1 1 0,0 0-1,1-4 1,2 32-1101,2 7 1064,3 18 98,14 50-1,-18-86-15,-1 0 0,2-1 0,0 0 0,0 0 0,2 0 0,-1 0 0,1-1 1,13 14-1,-20-25-26,-1-1 0,1 1 0,-1-1 0,1 1 0,-1-1 1,1 1-1,-1-1 0,1 0 0,0 1 0,-1-1 0,1 1 0,-1-1 1,1 0-1,0 0 0,-1 0 0,1 1 0,0-1 0,0 0 0,-1 0 1,1 0-1,0 0 0,-1 0 0,1 0 0,0 0 0,-1 0 0,1 0 1,0-1-1,-1 1 0,1 0 0,0 0 0,-1 0 0,1-1 0,0 1 1,-1-1-1,1 1 0,-1 0 0,1-1 0,0 1 0,-1-1 0,1 1 1,-1-1-1,0 1 0,1-1 0,-1 1 0,1-2 0,3-4 4,-1 1-1,0-1 0,0 0 0,2-7 1,-1 5 34,9-24-77,-1-1 0,-1-1 0,-2 0-1,-1 0 1,4-45 0,-10 69-17,-2 10-42,1 11-451,24 145 507,-20-134 95,1-1-1,1 0 0,1 0 0,0-1 0,14 23 0,-20-40-12,-2-2-30,1 0-1,-1 0 1,1 0 0,-1 0-1,1 0 1,-1 0 0,1 0 0,0 0-1,0 0 1,-1-1 0,1 1-1,0 0 1,0 0 0,0-1 0,0 1-1,0 0 1,0-1 0,-1 1-1,2-1 1,-1 0 0,1 1 0,0-7 237,7-27-317,-1-1 1,-2 1 0,3-68-1,-9 99 62,0 0 0,0 0 0,0 0 0,1 1 0,-1-1 0,0 0-1,1 0 1,1-3 147,5 5-309,157 12 178,-76-3-13,-35-4-10,443 21 219,-313-20-187,-172-6-236,-14 0-1065,-20 1-2069,1-1-851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27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0 680,'0'0'5276,"2"22"-3133,-21 271-1208,8-125-1761,11-168 658,0 1-1,0 0 0,0 0 0,0 0 0,0 0 1,1 0-1,-1 0 0,0 0 0,1 0 1,-1 0-1,0-1 0,1 1 0,-1 0 0,1 0 1,0 0-1,-1-1 0,1 1 0,-1 0 0,1-1 1,0 1-1,0-1 0,0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29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30 288,'0'0'4774,"-17"-10"-2072,15 9-2537,0 0-97,1 0 0,-1 0 0,1 1 0,0-1 0,-1 0 0,1 0 0,0-1 0,-1 1 0,1 0 0,0 0 0,-1-2 0,2 3-71,1-1 0,-1 1 0,0 0 1,1-1-1,-1 1 0,0 0 0,1-1 0,-1 1 1,1 0-1,-1 0 0,0 0 0,1-1 1,-1 1-1,1 0 0,-1 0 0,1 0 1,-1 0-1,1 0 0,-1 0 0,0 0 1,1 0-1,-1 0 0,1 0 0,-1 0 1,1 0-1,0 0 0,0 0-1,370 0 545,-371 0-387,0 1-366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00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74 1560,'0'0'5311,"0"-6"-4699,1-1-506,-1-2 509,0 1 0,0 0 1,-1-9-1,1 16-584,-1 0 0,1 0 0,-1 1 0,1-1 0,-1 0 0,1 0 0,-1 1 0,1-1 0,-1 0 0,0 1 0,1-1 1,-1 0-1,0 1 0,0-1 0,1 1 0,-1-1 0,0 1 0,0 0 0,0-1 0,0 1 0,1 0 0,-1-1 0,-2 1 0,-22-3-78,23 3 47,-3-1-43,-6 1-4,1-1 0,-1 1 0,1 1 0,0-1 0,-12 4-1,20-4-12,0 1-1,0-1 0,0 1 1,0 0-1,0 0 0,0 0 0,0 0 1,0 0-1,0 0 0,1 0 0,-1 1 1,0-1-1,1 1 0,-1-1 1,1 1-1,0 0 0,-1-1 0,1 1 1,0 0-1,0 0 0,0 0 0,0 0 1,1 0-1,-1 0 0,0 0 1,1 0-1,-1 0 0,1 0 0,0 0 1,0 0-1,0 3 0,0-3 26,0-1 0,1 1 0,-1-1 0,0 1-1,1-1 1,0 0 0,-1 1 0,1-1 0,0 0 0,0 0 0,-1 1-1,1-1 1,0 0 0,0 0 0,0 0 0,0 0 0,1 0 0,-1 0-1,0 0 1,0-1 0,1 1 0,-1 0 0,0-1 0,1 1 0,-1-1-1,0 1 1,3-1 0,5 3 42,0-1-1,19 2 0,-24-3-48,9-1 40,-10 0 13,-1 0-1,1 0 0,-1 0 0,1 0 1,-1 0-1,1 1 0,2 0 0,-5-1-7,0 1-1,0-1 0,0 0 0,0 1 1,0-1-1,0 0 0,0 1 1,0-1-1,0 0 0,0 1 1,0-1-1,0 0 0,0 1 1,0-1-1,0 0 0,0 1 0,0-1 1,0 0-1,0 0 0,0 1 1,-1-1-1,1 0 0,0 1 1,0-1-1,0 0 0,-1 0 0,1 1 1,0-1-1,0 0 0,-1 0 1,1 1-1,0-1 0,-14 11 49,1 0-1,-20 22 0,29-28-35,0-1 0,1 1 0,0 0 0,0 0 0,0 0 0,1 1 0,0-1 0,0 0 0,0 1 0,0 0 0,1-1 0,-1 9 0,2-9 19,-1 0 0,1 0 0,0 0 0,1 1 0,1 9 0,-1-13-23,0 0 0,-1 0-1,1 0 1,0 0-1,0 0 1,1 0-1,-1 0 1,0-1-1,1 1 1,-1 0 0,1-1-1,-1 1 1,1-1-1,0 1 1,-1-1-1,4 2 1,1 0 62,0-1 0,0 1 0,0-1 0,0 0 0,0 0 1,0-1-1,12 1 0,47-1 122,-36-2-219,-25 1-76,-2 1-63,0-1 0,0 0 0,0 0 0,0 0-1,0 0 1,0 0 0,0 0 0,0-1 0,0 1 0,0-1-1,0 1 1,0-1 0,0 0 0,0 0 0,0 0-1,-1 0 1,1 0 0,0 0 0,1-2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01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3649,'0'0'1681,"-1"11"-1432,-2 76 343,1-74-425,-10 207 738,11-217-1347,0-7 218,-1-9-146,-1-91-2097,3-72 3340,0 174-852,0 0-1,1 1 1,-1-1-1,1 0 1,0 1 0,-1-1-1,1 1 1,0-1 0,0 1-1,0 0 1,0-1-1,0 1 1,0 0 0,0 0-1,1-1 1,-1 1 0,0 0-1,1 0 1,-1 0-1,0 1 1,1-1 0,0 0-1,-1 1 1,1-1 0,-1 0-1,1 1 1,0 0-1,2-1 1,5-1 73,1 1 1,0 0-1,15 1 0,-20 0 13,-1 0-75,1 0 1,-1 0-1,1 1 1,-1-1 0,0 1-1,1 1 1,6 2-1,-9-4-32,-1 1 0,1 0 0,-1 0 0,0-1-1,1 1 1,-1 0 0,0 0 0,0 0 0,0 1 0,0-1-1,0 0 1,0 0 0,0 1 0,0-1 0,0 0-1,-1 1 1,1-1 0,-1 1 0,1-1 0,-1 1 0,1-1-1,-1 1 1,0-1 0,0 1 0,1 2 0,-1-1 9,0 0 0,-1 0 1,1 0-1,-1 0 0,1 0 0,-1 0 1,0-1-1,0 1 0,0 0 1,0 0-1,-3 4 0,1-3 5,-1 0-1,1 0 0,-1 0 1,0 0-1,-8 5 1,-77 50 116,88-58-142,0-1-1,1 1 1,-1-1-1,0 1 1,0-1-1,1 1 1,-1 0-1,1-1 1,-1 1-1,0 0 1,1 0-1,-1-1 1,1 1-1,-1 2 1,1-3 3,0 0 1,0 1 0,0-1 0,0 1 0,0-1 0,0 0-1,0 1 1,0-1 0,0 1 0,0-1 0,0 0-1,1 1 1,-1-1 0,0 0 0,0 1 0,0-1-1,1 0 1,-1 1 0,0-1 0,0 0 0,1 1-1,-1-1 1,1 1 0,2 1-10,0-1-1,0 1 1,1 0-1,-1-1 1,7 3-1,-4-2 117,55 20 557,86 45 1,-143-64-712,4 1 95,0 1 0,12 9 0,-18-13-130,-1 0 1,0 0-1,1 1 0,-1-1 0,0 1 0,1-1 1,-1 1-1,0-1 0,0 1 0,0 0 0,-1 0 0,1-1 1,0 1-1,-1 0 0,1 0 0,-1 0 0,1 0 0,-1 2 1,0 6-1628,0-2-1023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3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80,'0'0'7575,"0"0"-7573,-1 0-1,1 0 1,0 0-1,-1 0 1,1 0-1,0 0 1,0 1 0,-1-1-1,1 0 1,0 0-1,0 0 1,-1 1 0,1-1-1,0 0 1,0 0-1,-1 1 1,1-1-1,0 0 1,0 0 0,0 1-1,0-1 1,0 0-1,-1 1 1,1-1 0,0 0-1,0 1 1,0-1-1,0 0 1,0 1-1,-1 12-21,1-10 70,-7 177 1471,-6 59-700,4-147-411,8-52-4585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3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73 24,'0'0'5257,"-1"-3"-4693,1-2-503,0 2 230,-1-1 0,1 1 0,0-1-1,0 1 1,1-6 0,0 8-274,-1-1 1,0 1 0,1 0 0,-1 0-1,1 0 1,-1-1 0,1 1 0,0 0-1,0 0 1,-1 0 0,1 0-1,0 0 1,0 0 0,0 1 0,0-1-1,0 0 1,0 0 0,0 1 0,0-1-1,3-1 1,5-1-23,1 0 0,0 0 0,0 1 0,0 0 0,15-1-1,-2 2-13,32 3 0,-53-1 12,1-1 0,-1 1 0,1-1 0,-1 1 0,0 0 0,1 0 0,-1 0 0,0 0 0,0 0 0,1 0 0,-1 1 0,0-1 1,0 1-1,0-1 0,-1 1 0,1 0 0,0 0 0,-1 0 0,1 0 0,-1 0 0,0 0 0,1 0 0,-1 0 0,0 0 0,0 1 0,0-1 0,0 5 0,2 5 11,-1 0-1,-1 1 0,0-1 1,0 17-1,-1-26 11,-1 0 1,1 1 0,-1-1 1,0 0-1,0 0 1,0 0-1,0 0 0,-1 0 1,1 0-1,-1-1 1,0 1-1,1 0 0,-1-1 1,-1 1-1,1-1 1,0 0-1,0 1 0,-5 2 1,-4 3 27,0-1-1,-23 13 1,18-13-25,1 0 1,-1-2-1,-1 0 1,1 0-1,-1-2 1,1 0-1,-1 0 0,0-2 1,-18 0-1,34-2-13,1 1 0,-1-1 0,1 1 0,-1-1 0,1 1 0,0-1 0,-1 1 0,1-1 0,-1 0 0,1 1 0,0-1-1,-1 1 1,1-1 0,0 0 0,0 1 0,0-1 0,0 0 0,-1 0 0,1 1 0,0-1 0,0 0 0,1 0 0,-2-19 46,0 19-51,1 0 0,0-1-1,1 1 1,-1 0-1,0-1 1,0 1-1,0 0 1,1 0-1,-1-1 1,1 1 0,-1 0-1,1 0 1,-1 0-1,1-1 1,0 1-1,1-1 1,0 0-1,0 1 0,0-1 0,0 1 0,0-1 0,1 1 0,3-2 0,-2 1 1,3 0-5,0 0 0,0 0 0,1 1 1,-1-1-1,1 2 0,-1-1 0,1 1 0,-1 0 1,9 2-1,9-2-3,-15 0-1,-1 0 0,1 1-1,-1 0 1,0 0 0,1 1 0,14 5 0,-23-7 12,13 5 17,0 1-1,1 0 1,-2 1 0,14 9 0,-24-14-31,0 0 1,1 1-1,-1-1 1,-1 1-1,1 0 1,0 0-1,-1 0 1,1 0-1,-1 1 1,0-1-1,0 1 1,0-1-1,-1 1 1,1 0-1,-1 0 1,0-1-1,0 1 1,0 0-1,0 0 1,-1 8-1,0-5 6,1-3 20,-1 0 0,0 0 1,0 0-1,0 0 0,0 0 0,-1 0 0,0 1 0,0-1 0,0 0 0,0-1 0,0 1 1,-1 0-1,0 0 0,0-1 0,0 1 0,-4 5 0,2-5 5,-1 0 1,1 0-1,-1-1 0,0 0 0,0 1 1,0-2-1,0 1 0,0 0 0,-1-1 1,1 0-1,-1-1 0,0 1 0,-11 1 0,-1-1 33,1-1 0,-1 0-1,-23-3 1,38 2-34,1-1 0,-1 1 0,1-1 0,-1 0 0,1 0 0,-1 1 0,1-2 0,0 1 0,-1 0 0,1 0 0,0-1 0,0 1 0,0-1 0,0 0 0,0 1 0,1-1 0,-1 0 0,0 0 0,1 0 0,-1-1 0,1 1 0,0 0 0,0 0 0,0-1 0,0 1 0,0-1 0,0 1 0,1-1 0,-1 1 0,0-6 0,1 8-112,34-1-149,-19 0 213,0 1 1,0 0-1,29 5 1,-40-4 22,1 0 1,-1 0 0,0 1-1,0-1 1,0 1 0,0 0-1,0 1 1,0-1 0,-1 0-1,1 1 1,-1 0 0,1 0-1,-1 0 1,0 0 0,0 1-1,-1-1 1,1 1 0,2 4-1,-3-3 5,-1 0 0,1 0 0,-1 1 0,0-1-1,-1 0 1,1 1 0,-1-1 0,0 1 0,-2 7-1,2 6 5,-1-16 4,1 0 0,-1 0 0,0 0 1,1 0-1,-1 0 0,-1 0 0,1-1 0,0 1 0,-1 0 0,1 0 0,-1-1 1,0 1-1,0-1 0,0 0 0,0 1 0,0-1 0,0 0 0,-5 3 1,1-1 12,0 0 1,-1 0 0,1 0 0,-1-1 0,0 0 0,-12 3-1,-5-1-19,-1-1 0,-1-1 0,1-1-1,-27-2 1,42 0-13,8 0 18,-1 0-1,1-1 1,-1 1 0,1-1-1,0 1 1,-1-1-1,1 0 1,0 0-1,0 0 1,-1 0-1,1 0 1,0 0 0,0-1-1,0 1 1,-2-3-1,3 3-18,-1-1 1,1 1-1,0 0 0,0-1 0,0 1 0,1 0 1,-1-1-1,0 1 0,0-1 0,1 1 0,-1-1 0,1 0 1,0 1-1,-1-1 0,1 0 0,0 1 0,0-1 1,0 0-1,0 1 0,0-1 0,0 0 0,1 1 0,0-4 1,-1 4 11,1 1 0,-1-1 0,1 0 0,-1 1 0,1-1 0,0 0 0,-1 1 0,1-1 0,0 1 0,-1-1 0,1 1 0,0-1 0,0 1 1,-1 0-1,1-1 0,0 1 0,0 0 0,0 0 0,0 0 0,0-1 0,-1 1 0,2 0 0,23-1-5,-22 1 4,26-1-9,-10 1-18,24 1 1,-37 0 24,-1 0 0,1 0-1,-1 0 1,1 0 0,-1 1 0,0 0 0,1 0 0,8 6 0,-8-4 1,6 4-38,-2-1 0,17 14-1,-24-18 34,-1 0 0,1 1 0,0-1 0,-1 0 0,0 1 0,0-1 0,0 1-1,0 0 1,0-1 0,-1 1 0,1 0 0,0 6 0,2 11 66,-2 0 0,0 0 0,-1 0-1,-4 40 1,2-57-46,1 0 0,-1 0-1,0 0 1,-1 0-1,1-1 1,-1 1 0,1 0-1,-1 0 1,0-1 0,-1 1-1,1-1 1,-1 0 0,1 0-1,-5 4 1,2-3 22,0 0 1,0-1-1,0 1 0,0-1 1,-1 0-1,0-1 1,1 1-1,-11 2 0,0-2 37,-1 0 0,1 0-1,-1-2 1,0 0 0,0-1-1,-18-2 1,27 1-80,1-1 0,-1 0 0,1 0 0,0 0 0,-1-1 0,1 0 0,0-1 0,1 0 0,-1 0 0,1 0 0,-1-1 0,1 1-1,-6-8 1,12 12-33,0 0 0,-1-1 0,1 1-1,0 0 1,0 0 0,0 0-1,0 0 1,0 0 0,0 0-1,0 0 1,-1 0-85,1-1 85,0 1-1,0 0 1,0 0 0,0 0-1,0 0 1,0 0 0,0 0-1,0 0 1,0-1 0,0 1 0,0 0-1,0 0 1,0 0 0,0 0-1,0 0 1,0-1 0,0 1-1,0 0 1,0 0 0,0 0-1,0 0 1,0 0 0,0 0-1,0-1 1,0 1 0,0 0-1,0 0 1,0 0 0,0 0 0,0 0-1,0 0 1,0 0 0,1-1-85,-1 1 84,0 0 1,0 0 0,0 0-1,0 0 1,0 0 0,1 0-1,-1 0 1,0 0 0,0 0-1,0 0 1,0 0 0,0 0 0,0 0-1,1 0 1,9-1-2644,-7 2 1922,7-1-2259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04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1344,'0'0'7174,"1"-2"-7021,-1 2-155,0 0 1,-1 0-1,1 0 0,0-1 0,0 1 1,0 0-1,0 0 0,0 0 0,0-1 1,0 1-1,1 0 0,-1 0 0,0 0 0,0 0 1,0-1-1,0 1 0,0 0 0,0 0 1,0 0-1,0 0 0,0-1 0,0 1 1,1 0-1,-1 0 0,0 0 0,0 0 1,0 0-1,0-1 0,0 1 0,1 0 0,-1 0 1,0 0-1,0 0 0,0 0 0,0 0 1,1 0-1,-1 0 0,0 0 0,0 0 1,0 0-1,1 0 0,-1 0 0,0 0 1,0 0-1,0 0 0,1 0 0,3 11-22,2 20 62,1 54 286,3 20-11,-10-102-305,0 0 0,1 0 0,0 0 0,0 0 0,0-1 0,0 1 0,0 0 0,0 0 0,1-1 0,-1 1 0,1 0 0,2 2 0,-2-4 5,0 1 1,0-1-1,1 1 1,-1-1-1,0 0 1,1 1-1,-1-1 1,1-1-1,0 1 0,-1 0 1,1 0-1,-1-1 1,1 0-1,3 1 1,166 2 545,-98-4-1008,-73 0 384,-1 1-1,0 0 1,1 0-1,-1 0 0,0 0 1,1 0-1,-1 0 1,0 0-1,1 0 1,-1 0-1,0 0 0,1 0 1,-1 0-1,0 0 1,1 0-1,-1 0 0,0 0 1,1 0-1,-1 0 1,0 0-1,1 1 1,-1-1-1,0 0 0,1 0 1,-1 0-1,0 1 1,0-1-1,1 0 0,-1 0 1,0 0-1,0 1 1,1-1-1,-1 0 1,0 1-1,0-1 0,0 0 1,0 1-1,1-1 1,-1 0-1,0 1 1,0-1-1,0 0 0,0 1 1,0-1-1,0 0 1,0 1-1,0-1 0,0 0 1,0 1-1,0-1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46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77 56,'0'0'2982,"-1"-8"-2398,-2-45 1737,3 53-2251,0-1 0,0 1 0,0 0 0,0 0 1,0 0-1,-2-3 1264,2 2-1264,0 1 0,0 0 0,0 0 1,-1 0-1,1 0 0,0 0 0,0 0 0,0 0 1,-1 0-1,1 0 0,0 0 0,0 0 0,0 0 1,0 0-1,-1 0 0,1 0 0,0 0 0,0 0 1,0 0-1,-1 0 0,1 0 0,0 0 0,0 0 1,0 0-1,-1 0 0,1 0 0,0 1 0,-1 62-84,-1-19 126,9 81 0,-7-120-106,1-1 0,0 0 0,0 0 0,0 1 0,3 6 0,-3-10-5,0 0 0,-1 0 0,1 0 1,0 0-1,0 0 0,0 0 0,-1 0 1,1 0-1,0-1 0,0 1 0,0 0 0,0-1 1,0 1-1,1 0 0,-1-1 0,0 1 1,0-1-1,0 0 0,0 1 0,1-1 1,-1 0-1,0 0 0,0 0 0,3 0 0,-1 0 8,0 0 0,0 0 0,0 0 0,0-1 0,0 0 0,0 1 0,0-1 0,0 0 0,0 0 0,0-1 0,3-1 0,0-2 21,0 0 0,0 0-1,7-8 1,-12 12-28,12-12-9,-1-2 0,-1 1 0,0-2 0,15-27 0,-10 11-19,17-51 1,-33 81 27,1 1-1,-1-1-1,1 0 1,-1 1-1,1-1 1,0 1-1,0-1 0,-1 1 1,1-1-1,2-1 1,-3 3-10,1 0 0,-1-1-1,1 1 1,-1 0 0,0 0 0,1 0 0,-1 0 0,1 0 0,-1 0-1,1 0 1,-1 0 0,1 0 0,-1 0 0,0 0 0,1 0 0,-1 0 0,1 1-1,-1-1 1,1 0 0,-1 0 0,0 0 0,1 0 0,-1 1 0,1-1-1,-1 0 1,0 1 0,1-1 0,-1 0 0,0 1 0,1-1 0,-1 0-1,0 1 1,0-1 0,1 0 0,-1 1 0,0-1 0,0 1 0,0-1 0,0 1-1,1-1 1,-1 1 0,0 1-26,25 49-113,-15-27 171,2-1 0,23 36 0,-34-57-14,0-1-1,0 0 0,0 1 0,0-1 1,0 0-1,0 0 0,1 1 0,-1-1 1,0 0-1,1 0 0,-1-1 0,0 1 1,1 0-1,-1 0 0,1-1 0,0 1 1,-1 0-1,1-1 0,-1 0 0,1 1 1,0-1-1,-1 0 0,1 0 0,2 0 1,-2-1 3,0 1 1,0-1 0,0 0 0,0 0 0,0 0 0,-1 0 0,1 0 0,0 0-1,0-1 1,-1 1 0,1-1 0,-1 1 0,0-1 0,1 1 0,-1-1 0,0 0-1,0 0 1,2-3 0,-2 3-13,13-24 4,-1 0 0,-1-1 0,15-51 0,-22 65-174,-2 9 43,0 9 48,4 27-42,-2-2 117,2 0 0,1-1 1,19 47-1,-26-74 11,0 0 0,0 0 0,1 0 0,-1-1 0,1 1 0,-1 0 0,1 0 0,0-1 0,-1 1-1,1-1 1,0 0 0,0 1 0,0-1 0,0 0 0,0 0 0,1 0 0,-1 0 0,0-1 0,0 1 0,1-1 0,-1 1 0,0-1 0,1 0 0,-1 0 0,0 0 0,1 0-1,-1 0 1,0 0 0,1-1 0,-1 1 0,0-1 0,1 0 0,-1 1 0,0-1 0,0 0 0,0 0 0,0-1 0,0 1 0,0 0 0,0-1 0,0 1 0,-1-1 0,3-2-1,3-4-1,0-1-1,-1 0 0,1 0 0,-2 0 1,0-1-1,5-12 0,18-64 32,-24 74 17,-2 8-141,-1 7-437,1 21 502,0 0 1,1 0 0,2 0-1,0-1 1,2 0 0,0 0-1,12 24 1,-19-46 26,0-1 1,1 1-1,-1 0 0,0 0 1,1-1-1,-1 1 0,1 0 0,-1-1 1,1 1-1,-1 0 0,1-1 1,-1 1-1,1-1 0,0 1 1,-1-1-1,1 1 0,0-1 1,0 1-1,-1-1 0,1 0 0,0 0 1,0 1-1,-1-1 0,1 0 1,0 0-1,0 0 0,0 0 1,-1 0-1,2 0 0,0 0 7,-1 0-1,0-1 0,0 1 0,1 0 0,-1-1 1,0 1-1,0-1 0,0 0 0,0 1 1,0-1-1,0 0 0,0 0 0,0 0 0,0 1 1,0-1-1,0 0 0,1-2 0,5-9 16,0 0-1,-1 0 1,-1-1-1,0 1 1,-1-1-1,6-24 1,-6 9-9,-1 1 1,-1-41 0,-2 68-114,4 7-897,0-5 1012,0 0 0,0 0-1,0 0 1,1-1 0,-1 0 0,0 0 0,1 0 0,4 1 0,39 0 264,-28-2-207,95 1 218,72 5-245,-7 7-57,52-10 609,-139-3-458,-92 0-17,2 0-1027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4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1 408,'0'0'7964,"-16"0"-7391,-197 0-119,137 0-6847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38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1 720,'0'0'5933,"15"0"-5558,-8 1-345,1 0 1,0 1-1,-1 0 0,1 0 0,-1 0 0,12 7 0,-10-5-3,3 2-27,-11-5-5,1 0 1,0 0-1,-1 0 0,1 0 1,0 0-1,0 0 1,0-1-1,0 1 1,4 0-1,-6 20 1085,0 171-130,-1-174-861,-3 21 1,1-21-4,0 22 0,3-22-76,1-4 29,-1 0 1,-1 0 0,-4 21 0,3-20-31,0 0-1,2 0 1,-1 0 0,3 16 0,-1 6-14,-1 123 201,-3-80-136,1 95 36,-2-60 621,-5-45-679,8-65-51,-1 7 88,2-11-7,0 18-1345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50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0 704,'0'0'7907,"-6"0"-7748,-3 1-157,-1 1 0,1-1 1,0 2-1,-1-1 0,1 1 1,0 1-1,-12 6 0,0-1 28,-169 74 235,116-47-269,-17 7 30,62-31-37,17-7 15,0 0 0,-22 7 0,29-11-358,10 0-539,13-1-1516,-13 0 1575,9 0-1702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51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0 832,'0'0'2319,"-1"2"-2249,0 2 6,0 0 0,0 1 1,1-1-1,-1 0 1,1 0-1,0 7 0,0-11-72,0 0-1,0 0 0,1 1 0,-1-1 0,0 0 0,0 1 1,0-1-1,1 0 0,-1 0 0,0 0 0,0 1 1,1-1-1,-1 0 0,0 0 0,1 0 0,-1 0 0,0 1 1,0-1-1,1 0 0,-1 0 0,0 0 0,1 0 0,-1 0 1,0 0-1,1 0 0,-1 0 0,0 0 0,1 0 0,13 0 299,-11 0-139,8 1 294,-8-1-347,0 0-1,1 0 1,-1 0 0,0 0-1,5-1 1,-7 0-75,-1 1 0,1 0 0,-1 0 0,1 0 0,0-1 0,-1 1 1,1 0-1,-1-1 0,1 1 0,-1-1 0,1 1 0,-1-1 0,1 1 0,-1-1 1,1 1-1,-1-1 0,0 1 0,1-1 0,-1 1 0,0-1 0,1 0 0,-1 1 1,0-1-1,0 1 0,0-1 0,0 0 0,1 1 0,-1-1 0,0 0 0,0 1 1,0-2-1,-1 2-27,1-1 1,0 1-1,0-1 1,-1 1-1,1-1 1,0 1-1,-1 0 1,1-1-1,0 1 1,-1 0-1,1-1 1,-1 1-1,1 0 1,-1-1-1,1 1 1,-1 0-1,1 0 1,-1-1-1,1 1 1,-1 0-1,1 0 0,-1 0 1,1 0-1,-1 0 1,1 0-1,-1 0 1,1 0-1,-1 0 1,1 0-1,-1 0 1,1 0-1,-1 0 1,1 0-1,-2 1 1,-19 3-1712,10 2-57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53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1 232,'0'0'5896,"-3"8"-4621,2 48-466,2 67 41,27 128 98,-4-115-511,-14-83-330,34 227 606,-42-272-710,4 39 235,1 58 1,-3-10 229,-4-94-500,0-1 26,0 85 57,2-71-88,-2-14 81,0 0-146,1 0 1,-1 0 0,1 0 0,-1 0 0,1 0 0,0 0-1,-1 0 1,1 0 0,-1 0 0,1 0 0,-1 0 0,1-1-1,-1 1 1,1 0 0,-1 0 0,1 0 0,-1-1 0,1 1-1,-1 0 1,1-1 0,-1 1 0,1-1 0,-1 1 0,0 0-1,1-1 1,-1 1 0,1-2 0,4-6-2300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3:55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17 104,'0'0'4806,"5"0"-4310,207-12 1221,-151 7-1537,-18 5-220,-42 0 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02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2817,'0'0'2463,"0"7"-1950,16 125 677,4-27-2064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03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78 720,'0'0'4105,"16"-13"-3741,53-37-141,-66 48-193,1-1 0,0 1 0,0 0 1,0 0-1,5-1 0,5 3 144,-6 0-106,-2 0-30,-4 0-29,0 0 0,1 0 0,-1 0 1,0 0-1,1 1 0,-1-1 0,0 0 0,3 2 0,-5-2-12,1 1 0,0-1 0,0 1 0,-1 0-1,1-1 1,-1 1 0,1-1 0,0 1 0,-1 0 0,0 0 0,1-1-1,-1 1 1,1 0 0,-1 0 0,0 0 0,1-1 0,-1 1-1,0 0 1,0 0 0,0 0 0,0 0 0,0 0 0,0-1 0,0 1-1,0 1 1,0 1 10,-1 0-1,1 0 1,-1-1-1,0 1 1,0 0-1,0-1 1,0 1-1,0-1 1,-1 1-1,1-1 1,-1 1-1,0-1 1,1 0-1,-1 0 1,0 0-1,0 0 1,-4 2-1,-6 5 19,0 0-1,-15 7 0,15-9-51,-1 1-35,8-6-72,1 0 0,0 1 1,0-1-1,-6 7 0,25-9 15,21 0 395,0 2 0,53 9 0,-71-7-173,-1 0-1,1 2 0,-1 0 1,0 0-1,0 2 0,28 17 1,-38-20-195,0 0 0,-1 1 0,0 0 0,0 0 1,-1 0-1,0 1 0,0-1 0,0 1 0,-1 0 0,0 1 1,0-1-1,-1 1 0,3 8 0,-2-7-1440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05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1 984,'0'0'3672,"0"11"-3070,-2 2-546,1-10-44,0 0-1,1 0 1,-1 0-1,1 0 1,0 0-1,0 0 1,0 5-1,1-8-12,-1 1 0,0-1 0,1 0 0,-1 1 0,0-1-1,1 1 1,-1-1 0,1 0 0,-1 1 0,0-1 0,1 0-1,-1 1 1,1-1 0,-1 0 0,1 0 0,0 1-1,-1-1 1,1 0 0,-1 0 0,1 0 0,-1 0 0,1 0-1,-1 0 1,1 0 0,0 0 0,20 0-33,-16 0 40,-4 0-5,0 0-1,0 0 1,0 0 0,0 0 0,0 0-1,-1-1 1,1 1 0,0 0 0,0 0-1,0-1 1,0 1 0,0 0 0,-1-1 0,1 1-1,0-1 1,0 1 0,0-1 0,-1 1-1,1-1 1,0 0 0,-1 1 0,1-1-1,-1 0 1,1 1 0,-1-1 0,1 0-1,-1 0 1,1-1 0,0-1-22,0-1-1,0 1 1,-1-1 0,0 1 0,1-1-1,-2-3 1,1 5-3,0 2-11,0-1 1,-1 1-1,1-1 0,-1 1 1,1 0-1,-1-1 1,1 1-1,-1 0 0,1-1 1,-1 1-1,1 0 0,-1 0 1,1-1-1,-1 1 0,1 0 1,-1 0-1,1 0 0,-1 0 1,0 0-1,1 0 0,-1 0 1,1 0-1,-1 0 0,1 0 1,-1 0-1,0 0 0,1 0 1,-1 1-1,-3-1-434,-7 0-998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0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1008,'0'0'3398,"0"0"-3393,-1 0 0,1-1 0,0 1 0,0 0 0,0 0 0,0 0 0,0 0 0,0 0 0,0 0 0,0 0 0,0 0 0,0 0 0,0 0 0,-1 0 0,1 0 1,0 0-1,0 0 0,0 0 0,0 0 0,0 0 0,0 0 0,0 0 0,0 0 0,0 0 0,-1 0 0,1 0 0,0 0 0,0 0 0,0 0 0,0 0 0,0 0 0,0 0 0,0 0 0,0 0 0,0 0 0,0 0 0,0 1 0,0-1 0,-1 0 0,1 0 0,0 0 0,0 0 0,0 0 0,0 0 0,0 0 0,0 0 0,0 0 0,0 0 0,0 1 0,0 5 94,1 10 296,-1-16-384,0 1-1,1-1 1,-1 1 0,0-1-1,1 1 1,-1-1-1,1 1 1,-1-1-1,0 0 1,1 1-1,-1-1 1,1 0-1,-1 1 1,1-1-1,-1 0 1,1 0 0,-1 1-1,1-1 1,0 0-1,-1 0 1,1 0-1,-1 0 1,1 0-1,-1 0 1,1 0-1,-1 0 1,2 0-1,5 0 155,-1 0-35,0 0 1,0 0-1,0-1 0,7-1 0,-11 2-119,0-1 1,0 0 0,1 0-1,-1 0 1,0 0-1,0-1 1,0 1 0,0-1-1,0 1 1,0-1-1,-1 1 1,1-1-1,2-4 1,-2 4 23,0-1-1,0 1 1,0-1-1,-1 0 1,0 0-1,1 0 1,-1 0-1,0 0 1,-1 0-1,1 0 1,0 0-1,-1-1 1,0 1-1,1 0 1,-2-4-1,1 7-46,0-1-1,-1 1 1,1 0-1,-1-1 1,1 1-1,-1-1 1,1 1-1,-1 0 1,1 0-1,-1-1 1,1 1-1,-1 0 0,1 0 1,-1-1-1,1 1 1,-1 0-1,0 0 1,1 0-1,-1 0 1,1 0-1,-1 0 1,0 0-1,1 0 1,-1 0-1,0 1 1,-19 1-686,16 1 236,0 0 0,0 0-1,0 0 1,0 0 0,-5 7-1,-3 3-2308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0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1 677 1432,'0'0'6839,"0"-5"-6544,1-5-230,0-1-1,1 0 1,5-20 0,2-4 61,6-85 138,-11 84-229,-2-5 122,-2-54 1,-2 55-5,6-59 0,-3 92-158,1-12-10,5-21 0,-6 35 14,1 0-1,-1 0 1,1 0 0,0 1 0,0-1-1,1 1 1,0-1 0,-1 1 0,6-6-1,-6 9-14,1-1 0,0 1 0,0-1 0,0 1 0,-1 0-1,1 0 1,0 0 0,0 1 0,6-1 0,1-2-11,5 1 2,-1 0 0,20-1 0,12 0-237,-39 2-93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1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1 184,'0'0'4764,"2"0"-4626,15 6 166,20 11-1,-26-11-273,1-1 0,0 0 0,1-1 0,24 6 0,-37-10-36,1 0 0,0 0 0,-1 0 0,1 1 0,-1-1 1,1 0-1,0 0 0,-1 1 0,1-1 0,-1 0 0,1 1 0,-1-1 1,1 1-1,-1-1 0,1 1 0,-1-1 0,0 1 0,1-1 1,-1 1-1,0-1 0,1 1 0,-1-1 0,0 1 0,1 0 0,-1-1 1,0 1-1,0 0 0,0-1 0,0 1 0,0-1 0,0 1 1,0 0-1,0-1 0,0 1 0,0 0 0,0-1 0,0 2 0,-8 27 284,6-25-264,-10 29 135,-11 57-1,22-63-2396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2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5 279 568,'-4'2'8409,"10"0"-8348,0-1 1,1 0 0,-1 0 0,1 0 0,-1-1 0,12-1 0,12 2 13,129 0-31,-83-2-44,112-9 61,-86 2-41,-46 2 27,-32 3-56,25-1-1,113-2 27,-1-1 49,-118 6 139,84-12 0,-86 9-150,0 1 0,43 2-1,12 1 100,177-6 215,-216-1-233,43 2-108,16 1 710,-119-163-319,2 193-957,0-5 411,2 1-1,2 22 0,-2-37 104,0 1 0,1-1 1,-1 0-1,2 0 0,-1 0 1,1-1-1,0 1 0,0-1 0,1 1 1,8 10-1,-9-13 3,0-1 0,1 1 0,-1-1 0,1 0 0,-1 0 0,5 2 0,-6-4 22,0 0 0,0 0 0,0 0-1,0 0 1,0-1 0,1 1 0,-1-1 0,0 0 0,0 1 0,0-1-1,0 0 1,1 0 0,-1 0 0,0-1 0,3 1 0,-4-1 4,1 0 0,-1 1 0,1-1 0,-1 0 0,0 0 0,1 0 0,-1 0 0,0 0 0,1 0 0,-1 0 0,0-1 0,0 1 0,2-3 0,12-21-6,-13 19 14,9-14-25,-2-1 0,-1 0-1,-1 0 1,0-1-1,-2 0 1,5-40 0,-10 75-145,1 1 0,0 0 0,3 14-1,-2-18 175,0 0 0,1 0 0,0 0 0,0 0 0,1-1 0,9 18 0,-10-23-23,0 0-1,1 1 0,-1-1 1,1-1-1,-1 1 0,7 4 1,-8-7 20,0 1 1,1-1-1,-1 0 1,0 0 0,1 0-1,-1 0 1,1 0-1,-1-1 1,1 1-1,-1-1 1,1 0 0,0 0-1,-1 0 1,1 0-1,3 0 1,-5-1 0,1 0 0,0 1-1,0-1 1,0 0 0,-1 0 0,1 0 0,0-1-1,-1 1 1,1 0 0,-1 0 0,1-1 0,-1 1 0,0-1-1,0 0 1,1 1 0,-1-1 0,0 0 0,1-2-1,16-41 75,-15 37-48,1-1-10,1-3-45,-1 0 0,0 0 1,0 0-1,-1-1 0,-1 0 0,1-16 0,-2 45-58,1 0 0,1 0 0,1 0 0,0-1 0,1 1 0,6 14 0,-7-20 83,0-1-1,0 0 1,1-1 0,0 1-1,8 9 1,-11-16-6,0 1-1,0-1 1,1 1 0,-1-1-1,1 0 1,0 0 0,-1 0 0,1 0-1,0 0 1,0-1 0,0 1 0,0-1-1,1 0 1,-1 0 0,0 0-1,0-1 1,1 1 0,5 0 0,-8-1 1,1-1 1,-1 1-1,0-1 1,1 1-1,-1-1 1,0 1 0,0-1-1,0 0 1,1 0-1,-1 1 1,0-1-1,0 0 1,0 0-1,0 0 1,0 0 0,-1 0-1,1 0 1,0 0-1,1-3 1,13-25 83,-14 26-78,6-14-54,0 0 1,-2-1-1,0 0 0,-1 0 1,-1 0-1,0 0 0,-1-29 1,-2 65-78,0 7 13,4 36-1,-3-54 119,0 1 0,1 0 0,0 0 0,0-1 0,1 0 0,0 1 0,0-1 0,9 13 0,-11-18-10,1 0 1,-1-1 0,1 1 0,0 0 0,-1-1 0,1 1-1,0-1 1,0 0 0,0 0 0,0 1 0,0-1 0,0 0-1,1-1 1,-1 1 0,3 0 0,-4 0 18,1-1-1,-1 0 1,1 0 0,-1 0-1,0 0 1,1 0 0,-1 0-1,1 0 1,-1-1 0,0 1-1,1 0 1,-1-1 0,0 1-1,1-1 1,-1 1 0,0-1-1,0 0 1,1 0 0,-1 1-1,0-1 1,0 0 0,0 0-1,0 0 1,0 0 0,1-2-1,4-7 9,-1 1 0,0-1-1,-1 0 1,0 0-1,-1 0 1,0-1 0,2-12-1,-1-10 40,2-33-1,-6 40-141,0 25 8,2 12-634,1 12 559,-1-4 73,1 0 0,6 25 0,-7-39 58,0 1-1,1 0 0,-1-1 1,1 1-1,0-1 1,0 0-1,0 0 0,1 0 1,0-1-1,0 1 1,8 7-1,-11-12 16,-1 0-1,0 0 1,0 1-1,1-1 1,-1 0 0,0 0-1,1 0 1,-1 1-1,0-1 1,1 0-1,-1 0 1,1 0 0,-1 0-1,0 0 1,1 0-1,-1 1 1,1-1-1,-1 0 1,0 0 0,1 0-1,-1-1 1,0 1-1,1 0 1,-1 0 0,1 0-1,-1 0 1,0 0-1,1 0 1,-1 0-1,0-1 1,1 1 0,-1 0-1,0 0 1,1 0-1,-1-1 1,0 1-1,1 0 1,-1-1 0,0 1-1,0 0 1,0-1-1,1 1 1,-1 0-1,0-1 1,1-1 27,0 1-1,-1-1 1,1 1 0,-1-1-1,1 0 1,-1 1 0,1-1-1,-1-3 158,0 5-182,2 0-18,-2 0-45,15 0-4,468-4 568,-463 4-511,-5 1 16,0-1 0,0-1 0,29-5 1,-35 5 76,-1 0-1,1 1 1,10 0 0,-3 0-4277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1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1040,'0'0'4452,"0"6"-3897,4 40 295,-1-1 1,-6 53 0,-1-56-602,2-25-171,1 1 0,0-1 0,3 33-1,-1-48-67,-1-1 0,1 1 0,0-1 0,-1 1 0,1-1-1,0 1 1,0-1 0,0 1 0,0-1 0,0 0 0,0 0 0,0 0-1,1 1 1,-1-1 0,0 0 0,1-1 0,-1 1 0,1 0 0,-1 0-1,1 0 1,-1-1 0,1 1 0,-1-1 0,1 1 0,0-1 0,2 0-1,1 1-514,1 0 0,0 0 0,0-1 0,0 0 0,-1 0-1,10-2 1,-5-2-1100,-2-5-198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2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0 114 384,'0'0'7052,"0"-1"-6513,1-12-18,0 0 0,4-16 0,-2 16-428,-1-1-1,0-17 0,-1 74-237,1-1-1,13 67 0,-12-97 197,-3-8-88,1 0 1,0 0-1,0 0 1,0-1-1,3 6 1,-3-8-250,-1 1-1,1-1 1,-1 1 0,1-1 0,-1 1-1,0-1 1,0 1 0,1-1-1,-1 1 1,0 2 0,0-2-455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1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3505,'0'0'1920,"0"13"-1524,0 193 1685,0-179-1911,-1-12-149,1-1 0,0 1 0,1-1 0,1 0 0,5 20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1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96 776,'0'0'5169,"8"-14"-4909,2-3-105,17-24 0,-25 39-140,-1 0 1,1 1-1,0-1 1,0 0-1,0 1 1,0 0-1,0-1 1,0 1-1,1 0 1,-1 0-1,0 0 1,1 0-1,-1 0 1,0 1 0,1-1-1,-1 1 1,1 0-1,-1-1 1,1 1-1,-1 0 1,3 1-1,5-1 86,2-1 23,1-1-66,-1 2 0,1-1 0,0 2 0,0 0 0,17 3 1,-27-3-70,0 0 1,-1 0-1,1 1 0,-1-1 1,0 0-1,0 1 1,1 0-1,-1-1 1,0 1-1,0 0 1,0 0-1,-1 0 1,1 1-1,0-1 1,-1 0-1,0 1 0,1-1 1,-1 1-1,0-1 1,0 1-1,0-1 1,-1 1-1,1 0 1,-1-1-1,1 1 1,-1 0-1,0 5 1,0-3-2,0 0 1,0 0 0,-1 0 0,0 0 0,1 0-1,-2 0 1,1 0 0,-1 0 0,0 0 0,0-1 0,0 1-1,0-1 1,-1 1 0,-4 5 0,-10 6-41,0 0 1,-21 15 0,-6 5-66,42-34 89,-1 0 1,1 1-1,-1-1 0,1 1 0,0-1 1,0 1-1,-1 3 0,2-5 18,1-1 1,0 1-1,0 0 0,-1 0 1,1-1-1,0 1 0,0 0 1,0 0-1,0-1 0,0 1 0,0 0 1,0 0-1,0-1 0,0 1 1,0 0-1,0 0 0,0-1 0,1 1 1,-1 0-1,0 0 0,1-1 1,-1 1-1,0 0 0,1-1 1,-1 1-1,1-1 0,-1 1 0,1 0 1,-1-1-1,1 1 0,-1-1 1,1 1-1,0-1 0,-1 0 0,1 1 1,0-1-1,1 1 0,15 6 86,0 0 0,0-1 0,28 5 0,-11-2 59,9 2 129,-16-5-210,-1 1 0,1 2 1,-1 0-1,35 19 0,-58-26-257,0 0-1,0 0 1,0 0 0,0 0 0,0 1 0,0-1 0,-1 1-1,1 0 1,-1 0 0,1 0 0,-1 0 0,0 0-1,2 6 1,0 3-2327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30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16 1136,'-1'-7'10433,"0"4"-10898,0 0 463,1 1-15,0 2 2,-1 0-14,1 0 25,0 1-1,0-1 0,-1 0 0,1 0 0,0 1 0,0-1 0,-1 0 1,1 0-1,0 1 0,0-1 0,0 0 0,-1 1 0,1-1 0,0 0 0,0 1 1,0-1-1,0 1 0,0-1 0,0 0 0,0 1 0,0-1 0,0 0 1,0 1-1,0-1 0,0 1 0,0 15-181,0-10 155,1 91 66,-11 244 204,6-307-244,1-15 3,0 27 537,3-71-582,0 24 38,1 0 0,0 0 0,-1 0 0,1 0 0,0 0 0,0 1-1,0-1 1,0 0 0,-1 0 0,1 1 0,0-1 0,0 0 0,0 1 0,0-1 0,1 1 0,-1 0 0,0-1-1,0 1 1,2-1 0,25-5-108,-25 6 96,14-2-80,0 0 0,28 3 0,-15-1-61,-28 0 152,0 1 1,-1-1 0,1 0-1,0 0 1,-1 1 0,1-1-1,0 1 1,-1-1-1,1 1 1,0 0 0,-1 0-1,1 0 1,-1-1 0,0 2-1,1-1 1,-1 0 0,0 0-1,1 0 1,-1 0 0,0 1-1,0-1 1,0 1 0,0-1-1,0 1 1,-1-1-1,1 1 1,0-1 0,-1 1-1,1 0 1,-1-1 0,1 4-1,1 5-7,-1 0 0,0 0 0,-1 1 0,0 11 0,-1-7 64,1-11-53,0-1-1,-1 0 1,0 0-1,0 0 1,1 0-1,-2 0 1,1 0-1,0 0 1,-1 0-1,1 0 1,-1 0-1,0-1 1,0 1-1,0-1 1,0 1 0,0-1-1,-1 0 1,1 0-1,-1 0 1,1 0-1,-1 0 1,0 0-1,0-1 1,-5 3-1,-2 0-14,0-1-1,-1 1 1,1-1-1,-1-1 1,1 0 0,-14 0-1,-64-1-50,86-2 82,0 1-1,0 0 0,0 0 1,0-1-1,1 1 0,-1-1 1,0 0-1,0 0 1,0 1-1,0-1 0,1 0 1,-1 0-1,-2-3 0,3 3-5,0 1 0,0-1 0,1 0 0,-1 0 0,0 1 0,1-1-1,-1 0 1,1 0 0,-1 0 0,1 0 0,-1 0 0,1 0-1,0 0 1,-1 0 0,1 0 0,0 0 0,0 0 0,0 0-1,0 0 1,0 0 0,0 0 0,0 0 0,0 0 0,0 0-1,0 0 1,0 0 0,1 0 0,0-1 0,1 0-8,-1 1 0,1 0 0,0-1 0,0 1 0,0 0 1,1 0-1,-1 1 0,0-1 0,0 0 0,0 1 0,1-1 0,3 1 0,0-2 8,18-2-6,-1 1 0,1 1 0,36 2 1,-38 0-1,-19 0-2,0 0-1,0 1 1,0-1 0,0 1-1,0 0 1,-1 0 0,1 0-1,0 0 1,0 0 0,-1 1-1,1-1 1,-1 1 0,5 3-1,1 3-15,0-1 1,9 13-1,-16-19 20,1 3 0,1 0 1,-1 0-1,1 1 0,-1-1 1,-1 1-1,1-1 1,-1 1-1,1 0 1,-1-1-1,0 1 0,0 7 1,-1 3 43,1 1 1,-3 18-1,1-32-30,0 1 0,1-1 0,-1 0 0,0 1 0,0-1 0,0 0 0,-1 0 0,1 0 0,0 0 0,-1 0 0,1 0 0,-1 0 0,0 0 0,0-1 0,0 1 0,0 0-1,0-1 1,0 0 0,0 1 0,-3 0 0,-5 3 38,0-1-1,0 0 1,-14 3-1,12-4-36,-1-1 0,0 0 0,0-1 0,0 0 1,0-1-1,-15-2 0,26 2-28,0 0 0,1 0 0,-1-1 0,0 1 0,1-1 0,-1 1 1,1-1-1,-1 0 0,1 1 0,-1-1 0,1 0 0,0 0 0,-1 0 1,1 0-1,0 0 0,0 0 0,-1 0 0,1-1 0,0 1 0,0 0 1,0-1-1,1 1 0,-1-1 0,0 1 0,1-1 0,-1 1 0,0-1 0,1 1 1,0-1-1,-1-1 0,1 2 10,1 1 0,-1-1 0,0 1 0,0-1 1,1 1-1,-1 0 0,0-1 0,1 1 0,-1 0 0,0-1 0,1 1 0,-1 0 1,0-1-1,1 1 0,-1 0 0,1 0 0,-1-1 0,1 1 0,-1 0 1,1 0-1,-1 0 0,1 0 0,-1 0 0,1 0 0,17-3-66,-15 3 63,14-2-20,-1 0 0,1 2 1,0 0-1,20 3 0,-33-3 26,-1 1 1,0 0 0,0 1-1,0-1 1,0 0 0,0 1-1,0-1 1,0 1 0,-1 0-1,1 0 1,0 0 0,-1 1-1,0-1 1,1 0 0,-1 1-1,0 0 1,0-1 0,-1 1-1,1 0 1,1 3-1,0 1 2,0-1-1,-1 1 0,0 0 1,0 0-1,-1 0 0,0 0 1,0 0-1,0 9 0,-1-9 24,0 0 0,-1 1 0,1-1 0,-1 0 0,-1 0 0,0 0 0,-4 12 0,5-16-12,-1 0-1,0 0 1,0 0 0,0 0-1,0 0 1,0-1 0,-1 1-1,1-1 1,-1 0 0,0 1-1,1-1 1,-1 0-1,0-1 1,0 1 0,-1 0-1,1-1 1,0 0 0,-5 2-1,-7 0 19,0 0 0,-1-1 0,1-1 0,-1 0 0,-17-2 0,10 1-27,19 0 8,0 0 0,0-1 0,1 0 0,-1 1 1,0-1-1,-3-2 0,5 2-7,0 1 0,0-1 0,1 0 1,-1 0-1,1 0 0,-1 0 0,0 0 0,1 0 0,0 0 1,-1-1-1,1 1 0,0 0 0,0-1 0,-2-2 0,3 4-8,0 0-1,0-1 0,0 1 0,-1 0 0,1 0 0,0-1 1,0 1-1,0 0 0,0-1 0,0 1 0,0 0 1,0-1-1,0 1 0,0 0 0,1-1 0,-1 1 0,0 0 1,0 0-1,0-1 0,0 1 0,0 0 0,0-1 1,1 1-1,-1 0 0,0 0 0,0-1 0,0 1 0,1 0 1,-1 0-1,0 0 0,0-1 0,1 1 0,-1 0 1,0 0-1,1 0 0,-1 0 0,0 0 0,0 0 0,1-1 1,-1 1-1,1 0 0,15-3-237,-13 3 206,23-3-42,1 1-1,29 3 1,-21-1 41,-32 0 36,1 1 1,-1-1-1,1 1 0,-1-1 0,1 1 1,-1 0-1,1 1 0,-1-1 0,0 0 0,0 1 1,0 0-1,0 0 0,0 0 0,0 0 1,0 0-1,-1 1 0,1-1 0,-1 1 1,1-1-1,-1 1 0,0 0 0,3 6 1,-1-2 1,-1 0 1,0 1 0,0-1 0,-1 1 0,0-1 0,0 1 0,-1 0 0,0-1 0,0 13 0,0-4 0,-1-9 28,0 1 0,0 0 0,-1 0 0,-1 7 1,1-12-2,0-1 1,0 1 0,0 0 0,0-1-1,0 1 1,-1-1 0,1 1 0,-1-1-1,0 0 1,0 1 0,1-1 0,-2 0-1,1 0 1,-4 2 0,-2 1 9,0 0 0,0 0 0,-1-1 0,0-1 0,1 1 0,-2-2-1,1 1 1,0-1 0,0 0 0,-1-1 0,1 0 0,-1-1 0,1 0 0,-1 0 0,-9-3 0,15 2-50,1 0 0,-1 0 1,1 0-1,0-1 1,0 1-1,0-1 0,0 0 1,0 0-1,0 0 0,0 0 1,1-1-1,-1 1 0,1-1 1,0 1-1,-1-1 0,-2-6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31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1408,'0'0'3578,"3"14"-2129,2 7-842,-1-5-188,0 0-1,1 22 1,3 199 1070,-3-63-427,6-66-506,0-9-184,-5 166 464,-6-210 434,-3 4-1229,3-59-49,0 0-1,0 1 1,-1-1-1,1 0 0,0 0 1,0 0-1,0 0 1,0 1-1,0-1 0,0 0 1,0 0-1,0 0 1,0 1-1,-1-1 0,1 0 1,0 0-1,0 0 1,0 0-1,0 0 0,0 1 1,-1-1-1,1 0 1,0 0-1,0 0 0,0 0 1,-1 0-1,1 0 1,0 0-1,0 0 0,0 0 1,-1 0-1,1 0 1,0 0-1,0 0 0,0 0 1,-1 0-1,1 0 1,0 0-1,0 0 0,0 0 1,-1 0-1,1 0 1,0 0-1,0 0 0,0 0 1,0 0-1,-1 0 1,1-1-1,0 1 0,0 0 1,0 0-1,0 0 1,-1 0-1,1 0 1,0-1-1,0 1 0,0 0 1,0 0-1,0 0 1,0 0-1,0-1 0,0 1 1,-1 0-1,1 0 1,-5-22-4424,2 11-53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36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0 440,'0'0'7175,"0"1"-7124,0-1-1,-1 0 1,1 0 0,0 1-1,0-1 1,-1 0 0,1 1-1,0-1 1,0 0 0,0 1-1,-1-1 1,1 1 0,0-1-1,0 0 1,0 1 0,0-1-1,0 1 1,0-1 0,0 0 0,0 1-1,-5 211 1815,4-22-1261,1-98-444,9 79 341,-5-52-245,-4 33 468,-7-93-177,7-35-1419,0 49 1029,0-86-907,0 13 752,0-2-60,0 2 45,-1-1 1,1 1 0,0-1 0,-1 1 0,1-1 0,0 1 0,-1-1-1,1 1 1,0-1 0,-1 1 0,1-1 0,-1 1 0,1 0 0,-1-1 0,1 1-1,-1-1 1,1 1 0,-1 0 0,1 0 0,-1-1 0,1 1 0,-1 0 0,0 0-1,1 0 1,-1 0 0,1 0 0,-1 0 0,0 0 0,1 0 0,-2 0-1,-24-1-100,19 2 114,-78 1-13,85-2 5,0 0-1,0 0 0,0 1 1,0-1-1,0 0 0,0 0 0,0 1 1,0-1-1,0 0 0,0 0 0,1 1 1,-1-1-1,0 0 0,0 0 1,0 0-1,0 1 0,0-1 0,1 0 1,-1 0-1,0 0 0,0 1 0,0-1 1,1 0-1,-1 0 0,0 0 1,0 0-1,1 0 0,-1 1 0,9 1 12,0 0 1,0 0-1,0 0 0,1-1 0,-1-1 0,0 1 0,19-3 0,0 1 22,10 1-71,39 5-1,-77-5 31,1 0 0,0 0 0,-1 1 0,1-1 0,0 0 0,-1 0 0,1 0 0,0 1 0,-1-1 0,1 0 0,0 1 0,-1-1-1,1 0 1,-1 1 0,2 0 0,-2-1 11,0 1-1,0-1 0,0 0 1,0 1-1,0-1 0,0 0 1,0 1-1,0-1 0,0 0 0,0 1 1,-1-1-1,1 0 0,0 1 1,0-1-1,0 0 0,0 1 1,0-1-1,-1 0 0,1 0 1,0 1-1,0-1 0,0 0 1,-1 0-1,1 1 0,0-1 1,0 0-1,-1 0 0,1 1 1,0-1-1,-1 0 0,1 0 1,0 0-1,-1 0 0,1 0 1,-1 1-1,-49 29-7,25-16 4,1 1 1,-34 28-1,58-43-2,-1 0 0,1 1 0,-1-1 0,1 0 0,-1 1 0,1-1-1,0 1 1,-1-1 0,1 1 0,0-1 0,-1 1 0,1-1 0,0 1 0,-1-1-1,1 1 1,0-1 0,0 1 0,0-1 0,0 1 0,0-1 0,0 1 0,0 0-1,0-1 1,0 1 0,0-1 0,0 1 0,0 0 0,0-1 0,0 1 0,0-1-1,0 1 1,1-1 0,-1 1 0,0-1 0,0 1 0,1-1 0,-1 1 0,0-1-1,1 1 1,-1-1 0,1 1 0,0 0 0,1 0-2,0 1-1,0-1 1,0 1 0,0-1 0,1 0 0,-1 0-1,0 0 1,4 1 0,15 2-18,1 0 0,0-2 0,36 0 0,-21-1 11,12 1-28,-48-2-5,-2 1 58,0 0 0,1 0 0,-1-1 0,0 1 0,0 0 0,0-1 0,1 1 0,-1-1 0,0 1 0,0-1 0,0 1 0,0-1 0,0 0-1,0 0 1,0 1 0,0-1 0,0 0 0,-2 0 0,-3 1-9,-10 4 0,-178 56 342,194-61-347,0 0 1,1 0-1,-1 0 1,0 0-1,0 0 0,0 0 1,0 0-1,1 0 1,-1 0-1,0 1 0,0-1 1,0 0-1,0 0 1,0 0-1,1 0 1,-1 0-1,0 0 0,0 0 1,0 1-1,0-1 1,0 0-1,0 0 1,0 0-1,0 0 0,1 0 1,-1 1-1,0-1 1,0 0-1,0 0 0,0 0 1,0 0-1,0 1 1,0-1-1,0 0 1,0 0-1,0 0 0,0 0 1,0 1-1,0-1 1,0 0-1,0 0 1,0 0-1,0 0 0,0 0 1,-1 1-1,1-1 1,0 0-1,0 0 1,0 0-1,0 0 0,0 0 1,0 1-1,0-1 1,0 0-1,-1 0 0,1 0 1,0 0-1,0 0 1,0 0-1,0 0 1,0 0-1,-1 1 0,1-1 1,0 0-1,0 0 1,0 0-1,0 0 1,-1 0-1,13 4 16,51 5-17,-44-7 13,0 1-1,25 6 0,-44-9-12,1 0 0,-1 0-1,0 0 1,1 0 0,-1 0-1,0 0 1,1 0 0,-1 1-1,0-1 1,1 0-1,-1 0 1,0 0 0,1 0-1,-1 1 1,0-1 0,1 0-1,-1 0 1,0 1 0,0-1-1,1 0 1,-1 0-1,0 1 1,0-1 0,0 0-1,0 1 1,1-1 0,-1 0-1,0 1 1,0 0 0,-7 6-3,-20 5 165,23-11-187,-4 2 49,-12 5 62,0 0 0,0 1 1,-32 21-1,51-29-85,0-1-1,0 1 0,0 0 1,1-1-1,-1 1 1,0 0-1,0-1 1,1 1-1,-1 0 0,1 0 1,-1-1-1,1 1 1,-1 0-1,1 0 1,-1 0-1,1 0 0,0 0 1,-1 0-1,1 0 1,0 0-1,0 0 1,0 0-1,0 0 0,0 0 1,0 0-1,0 0 1,0 0-1,0-1 1,0 1-1,0 0 0,1 0 1,-1 0-1,0 0 1,1 0-1,-1 0 0,1 0 1,-1 0-1,1-1 1,-1 1-1,1 0 1,0 0-1,-1-1 0,1 1 1,0 0-1,0-1 1,-1 1-1,1 0 1,0-1-1,0 0 0,0 1 1,0-1-1,0 1 1,0-1-1,-1 0 1,3 1-1,14 2 19,1 0 0,0 0 0,26-1 0,18 2 6,-61-4-15,-1 0 0,0 0 0,0-1 0,0 1 0,1 0 0,-1 0 0,0 0 1,0 0-1,1 0 0,-1 0 0,0 1 0,0-1 0,0 0 0,1 0 0,-1 0 0,0 0 0,0 0 0,0 0 0,1 0 0,-1 0 0,0 0 0,0 0 0,0 1 0,0-1 1,1 0-1,-1 0 0,0 0 0,0 0 0,0 1 0,0-1 0,0 0 0,0 0 0,1 0 0,-1 1 0,0-1 0,0 0 0,0 0 0,0 0 0,0 1 0,-7 6 55,-19 5 17,23-10-75,-6 2 54,5-3-51,-1 1 0,1 0 0,0 0 0,0 0 0,0 0 0,0 1 1,0 0-1,-6 6 0,10-9-10,-1 1 0,1-1 0,0 0 0,0 0 0,0 1 1,0-1-1,0 0 0,0 1 0,0-1 0,0 0 0,0 1 0,0-1 1,0 0-1,0 1 0,0-1 0,0 0 0,0 1 0,0-1 0,0 0 1,0 1-1,0-1 0,0 0 0,0 1 0,1-1 0,-1 0 0,0 1 1,0-1-1,0 0 0,1 0 0,-1 1 0,0-1 0,0 0 0,1 0 1,-1 0-1,0 1 0,0-1 0,1 0 0,-1 0 0,0 0 0,1 0 1,-1 0-1,0 1 0,1-1 0,-1 0 0,1 0 0,15 3 5,-15-3-7,3 0 3,-3 0 1,0 0 0,-1 0 1,1 0-1,0 0 0,-1 0 0,1 0 0,0 0 0,-1 0 0,1 0 0,0 0 0,0 0 0,-1 0 0,1 1 1,0-1-1,-1 0 0,1 1 0,1 0 0,-11 6 452,1 20-363,2 0-1,1 1 0,-2 42 1,5 87 361,3-88-373,6 117 689,-5-18-560,-1-154-185,3 23-1,-1-24 19,0 24-1,0 11 468,3-49-2921,-5 0 2196,0 1 0,0 0 0,0-1 0,-1 1 0,1-1 1,1 0-1,5-8-1751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38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27 928,'0'0'6351,"2"0"-5767,233 10 1543,-39 3-2082,-82-7 11,202 13-229,-250-15 173,213 7 180,243-9 38,-481-2-209,0-2 0,0-2 1,65-14-1,-60 7-30,-22 7 40,-2-2 0,1-1 1,23-9-1,-36 11 36,1 1 0,0 1 0,0 0 1,0 0-1,1 1 0,-1 1 0,20-1 0,-25 4 1830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3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1 128,'-1'6'5596,"-4"45"-4865,1 82 1,5-102-2198,-2-25-396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0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1400,'0'0'6531,"-1"1"-6246,-1 21-14,0 21-1,-1 17-17,-3-10-19,-16 210-23,22-259-208,0 1-1,0-1 0,0 1 0,0-1 0,0 0 0,1 1 1,-1-1-1,1 1 0,-1-1 0,1 1 0,-1-1 0,1 0 0,0 1 1,0-1-1,-1 0 0,1 0 0,0 0 0,0 1 0,0-1 1,0 0-1,1 0 0,-1 0 0,0-1 0,0 1 0,1 0 1,-1 0-1,0-1 0,1 1 0,-1-1 0,1 1 0,1 0 1,4 0 30,1 0 1,-1 0-1,1-1 1,15 0-1,-8-1 22,1 0-37,0 0-1,21-5 1,-22 3-1554,1 0 1,20 0-1,-29 3-1120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29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3649,'0'0'2231,"-2"21"-2111,-8 69 19,6 36 618,1-24-595,3-100-318,-1 0 1,1 0 0,0-1 0,-1 1-1,1-1 1,-1 1 0,0 0 0,1-1 0,-1 1-1,0-1 1,0 0 0,-2 3 0,-2-1-1820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3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2393,'0'0'3866,"2"11"-3529,30 163 922,-25-128-1106,-3-29-120,-1 1 0,1 25 0,-4-38 121,1-8 269,1-11-182,-3-14-297,-9-44 1,0-10-69,8 5 23,2 75 93,0 0 0,1 1 0,-1-1 0,0 0 0,1 1 1,-1-1-1,1 0 0,-1 1 0,1-1 0,0 1 0,0-1 1,-1 1-1,1-1 0,0 1 0,1 0 0,-1-1 0,0 1 1,0 0-1,0 0 0,1 0 0,-1 0 0,1 0 0,-1 0 1,1 0-1,-1 0 0,1 1 0,-1-1 0,3 0 0,4-1-43,-1 1-1,1 0 0,-1 0 1,16 1-1,-18 0 29,-3 0 18,-1 0 1,1 0-1,0 0 0,-1 0 0,1 1 0,-1-1 0,1 1 0,-1-1 0,0 1 0,1-1 1,-1 1-1,1 0 0,-1 0 0,0 0 0,0 0 0,1 0 0,-1 0 0,1 1 0,0 1-5,0-1-1,0 1 0,-1-1 0,1 1 0,-1 0 1,0 0-1,0 0 0,1 5 0,0 2-13,0 0 0,-1 1-1,0-1 1,-2 16-1,1-22 21,-1-1 0,1 1 0,-1 0 0,0 0 0,-1 0 0,1-1 0,-1 1 0,0-1 0,1 1 0,-1-1 0,-3 3 0,-2 4-21,-1-1 1,-12 11 0,20-20 11,-1 1-1,0 0 1,0-1 0,1 1 0,-1 0-1,1 0 1,-1-1 0,1 1-1,-1 0 1,1 0 0,-1 0 0,1 0-1,0 0 1,-1 0 0,1 0-1,0 0 1,0 0 0,0 0 0,0 0-1,0 0 1,0 0 0,0 1 0,0 0 5,1 0 1,0-1 0,-1 1 0,1-1-1,0 1 1,0-1 0,0 1 0,0-1-1,0 0 1,0 1 0,1-1 0,1 1 0,5 4 18,0 0 0,1-1 0,15 8 1,-16-9-23,109 46 267,-15-7-84,-102-43-234,1 0 1,-1 0 0,1 0 0,0 1 0,-1-1-1,1 0 1,-1 1 0,1-1 0,-1 0 0,1 1-1,-1-1 1,1 0 0,-1 1 0,1-1 0,-1 1-1,0-1 1,1 1 0,-1-1 0,0 1 0,1 0-1,-1-1 1,0 1 0,0-1 0,1 1 0,-1 0-1,0-1 1,0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4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0 56,'4'0'8579,"-27"0"-8541,0 1 0,1 0 0,-29 7 0,7 0 172,-1-1 0,0-2-1,-50-2 1,94-3-174,1 0 60,0 0-95,-6-1 19,-1 1 0,1 0 0,0 0 0,0 1 0,0 0 0,0 0-1,0 0 1,0 1 0,0 0 0,-8 4 0,9-4-1178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5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0 256,'0'0'4998,"-13"2"-3991,4 2-860,0 1-1,1 0 1,0 0-1,-9 8 1,-5 3 181,-47 32-165,-106 70 586,124-87-517,-84 37 0,96-52-241,-52 15-1,98-32-2256,-3 1 2044,-1 0 0,0-1 1,0 1-1,0-1 0,5-2 0,10-6-1443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6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36 568,'0'0'4785,"-9"2"-4738,-30 6-10,38-8-33,0 1 0,0 0-1,0-1 1,0 1 0,0 0-1,0-1 1,0 1 0,0 0-1,0 0 1,1 0 0,-1 0-1,0 0 1,1 0 0,-1 0-1,0 0 1,1 0 0,-1 0-1,1 0 1,0 0 0,-1 0 0,1 0-1,0 0 1,0 1 0,0-1-1,0 0 1,0 0 0,0 0-1,0 0 1,0 1 0,0-1-1,0 0 1,1 2 0,0 3-2,-2-6-6,1 1 0,0 0 0,0-1 0,0 1 0,0-1 0,0 1 0,0 0 0,1-1 0,-1 1 1,0 0-1,0-1 0,0 1 0,1-1 0,-1 1 0,0-1 0,0 1 0,1 0 0,-1-1 0,1 1 0,-1-1 0,0 0 0,1 1 0,-1-1 0,1 1 0,14 1 80,-7-3 33,-5 1-86,-1 0 1,0 0 0,1 0-1,-1 0 1,1-1 0,-1 1 0,0-1-1,1 0 1,-1 0 0,0 1 0,0-2-1,0 1 1,4-2 0,-4 1-5,-1 1-1,0-1 1,0 1 0,0-1 0,0 1 0,0-1-1,0 1 1,0-1 0,0 0 0,0 1 0,-1-1-1,1 0 1,-1 0 0,1 0 0,-1 0 0,0 1-1,0-1 1,0-3 0,0 3 31,0 0 0,0 0 0,0 0 0,0 0-1,0 1 1,-1-1 0,1 0 0,-1 0 0,0 1 0,1-1 0,-1 0 0,0 1-1,0-1 1,0 0 0,0 1 0,0-1 0,-3-2 0,2 2-12,-1 0 1,0 0-1,-1 1 0,1-1 1,0 0-1,0 1 0,-1 0 1,-5-2-1,2 1-28,0 1 1,0 0 0,-1 0-1,1 0 1,-1 1-1,1 0 1,-1 1-1,-10 1 1,17-1-13,0-1 0,0 1 0,0-1 0,0 1 1,0-1-1,1 1 0,-1 0 0,0-1 0,0 1 1,0 0-1,1 0 0,-1 0 0,1-1 1,-1 1-1,0 0 0,1 0 0,-1 0 0,1 0 1,0 0-1,-1 0 0,1 0 0,-1 2 0,0 24-139,1-20 78,0-6 49,0 0 0,0 0 0,0-1 0,0 1 0,1 0 0,-1 0 0,0 0 0,1 0 0,-1 0 0,0 0 0,1-1 0,-1 1 0,1 0 0,-1 0 0,1 0 0,-1-1 0,1 1 0,0 0 0,-1-1 0,2 1 0,0 1 4,0-1 0,0 0 0,0 0 0,0 0 0,1 0 0,-1 0 0,5 0-1,3 1 64,1-1 1,18-1-1,-21 0-11,-5 0-30,0 0 0,0 0-1,-1 0 1,1-1 0,0 1 0,0-1 0,-1 0 0,6-1-1,-7 1 9,0 0-1,0 1 0,0-1 1,-1 0-1,1 1 0,0-1 1,0 0-1,0 0 0,-1 0 1,1 0-1,-1 1 0,1-1 1,0 0-1,-1 0 0,0 0 0,1 0 1,-1-1-1,1 1 0,-1 0 1,0 0-1,0 0 0,0 0 1,0 0-1,0-2 0,0 0 29,1 0 0,-2 1 0,1-1 0,0 0 0,0 0 0,-1 1 0,0-1-1,1 0 1,-1 1 0,-1-4 0,1 5-30,0 0 0,0 0 0,0 1 0,0-1 0,0 0 0,0 0 0,0 0 0,0 1 0,0-1 0,-1 0 0,1 1 1,0-1-1,0 1 0,0-1 0,-1 1 0,1 0 0,0 0 0,-1 0 0,1-1 0,0 1 0,-1 0 0,-1 1 0,-2-2-118,1 2-1,-1-1 1,0 0 0,-8 3-1,11-3 36,1 1 0,-1 0 0,1-1-1,-1 1 1,1 0 0,0 0 0,-1 0-1,1 0 1,0 0 0,-1 1-1,1-1 1,0 0 0,0 0 0,0 1-1,0-1 1,0 3 0,-8 14-1543,3-2-766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54 592,'0'0'3674,"5"-13"-1227,0 11-2370,0 1 0,0 0 0,0-1-1,0 2 1,0-1 0,0 1-1,0-1 1,7 2 0,12-2-25,176-20 27,-176 16-57,4-1-160,-11 6-3011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1072,'0'0'3898,"0"0"-3819,-1 0 0,1 0 0,-1 0 0,0 0 0,1 0-1,-1 0 1,1 1 0,-1-1 0,1 0 0,0 0 0,-1 1 0,1-1-1,-1 0 1,1 1 0,-1 0 0,-3 13 326,1 0 0,1 0 0,0 0 0,0 21-1,2 190 1298,13-111-1212,-4 21-250,6 193 570,-15-126-379,-2-175-332,2-27-83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49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1736,'0'0'4339,"10"0"-3805,172 0 1175,146-24-128,-160 7-1211,-152 14-390,-16 3 20,1 0-125,1 0-1,-1 0 1,0 0 0,0 0 0,1 0-1,-1 0 1,0-1 0,0 1 0,1 0-1,-1-1 1,1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50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9 256,'0'0'3589,"-6"0"-3148,-16 0 153,16 0 670,11 0-948,47 0 734,189-6 153,-221 4-1018,-20 2-222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51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24,'0'0'5731,"0"9"-5063,8 166 1940,3-73-1951,-5-35-399,-2 62-62,-4-91-109,1 1 1,8 50 0,-4-53-2,0 59 0,-2-31-29,1 4-49,4 85 30,-8-106 329,0-28-478,0-16-394,0-7-444,0-8-619,0-1-1129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4:54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54 1360,'0'0'5432,"2"-7"-4806,0-2-426,-1 6-75,0-1 0,0 0 0,0 0 0,-1 1 1,1-1-1,-1-6 0,0 10-104,-1-1 1,1 1 0,0 0-1,-1-1 1,1 1 0,0-1-1,-1 1 1,1 0 0,-1-1-1,1 1 1,-1 0-1,1 0 1,0-1 0,-1 1-1,0 0 1,1 0 0,-1 0-1,1-1 1,-1 1-1,1 0 1,-1 0 0,1 0-1,-1 0 1,1 0 0,-1 0-1,0 0 1,-22 0-59,17 1 59,-2-1-26,1 1 0,-1-1 0,0 2 0,0-1 0,0 1 0,1 1 0,-1-1 1,-13 8-1,15-7-3,1 0 1,0 0 0,0 1 0,0 0 0,0 0 0,1 0 0,0 0 0,-1 1 0,1 0 0,1-1 0,-1 2 0,-3 5 0,6-8-9,-1 0 1,1 0-1,0 0 1,0 0-1,0 0 1,1 0-1,-1 0 1,1 0 0,-1 0-1,1 0 1,0 0-1,0 0 1,0 1-1,1-1 1,-1 0 0,1 0-1,0 0 1,0 0-1,0 0 1,0 0-1,0 0 1,1-1-1,-1 1 1,1 0 0,0-1-1,0 1 1,0-1-1,0 1 1,0-1-1,0 0 1,0 0-1,1 0 1,-1 0 0,6 2-1,2 0 7,-1-1 1,1-1-1,0 0 0,-1 0 1,1-1-1,0 0 0,0-1 1,16-1-1,-4 1 114,-21 0 19,-3 0-89,-1 1-38,-1-1 1,1 1 0,0 0-1,0 0 1,-1 0 0,1 0-1,0 0 1,0 1 0,0 0 0,0 0-1,0-1 1,1 2 0,-1-1-1,1 0 1,-1 0 0,1 1-1,-3 2 1,1 0 8,0 0 1,1 0-1,-1 1 0,1-1 0,0 1 0,1 0 0,-1 0 1,-2 9-1,3-7 11,1 0-1,0 0 1,0 0 0,0 14-1,1-20-5,1 0-1,-1 1 1,0-1-1,1 0 1,-1 1-1,1-1 0,0 0 1,0 0-1,0 1 1,0-1-1,0 0 0,0 0 1,1 0-1,-1 0 1,1 0-1,-1-1 0,1 1 1,0 0-1,0-1 1,2 2-1,1 1 37,2-1 0,-1-1-1,0 1 1,0-1 0,1 0 0,-1-1 0,1 1-1,10 0 1,-4-1 54,0-1 1,0 0-1,19-3 0,-28 2-108,0 0 1,0 0-1,0 0 1,0 0 0,0-1-1,0 1 1,0-1-1,-1 0 1,1 0-1,-1-1 1,1 1 0,3-5-1,-4-1-1718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30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3041,'0'0'1783,"16"-13"-998,53-40-253,-62 49-445,0-1 0,0 1 0,0 1-1,0 0 1,1 0 0,-1 0 0,1 1 0,0 0-1,0 0 1,0 1 0,0 0 0,13 0 0,-10 1-9,3-1-8,-1 0 1,15 3-1,-27-2-66,1 0 0,-1 1 0,0-1-1,0 0 1,0 1 0,0-1 0,0 1 0,0 0 0,0-1 0,0 1 0,0 0-1,0-1 1,0 1 0,0 0 0,0 0 0,0 0 0,-1 0 0,1 0 0,0 0-1,-1 0 1,1 0 0,0 0 0,-1 0 0,0 0 0,1 1 0,-1-1-1,1 2 1,-1 0-11,1 0 0,-1-1-1,0 1 1,0 0 0,0 0-1,0 0 1,-1-1-1,1 1 1,-1 0 0,0 0-1,-1 2 1,0-1 4,0 1 0,-1-1 0,1 0 1,-1-1-1,0 1 0,0 0 0,-5 3 0,-29 24-57,26-23 12,-62 42-218,1-1 124,72-48 142,-1-1-1,1 0 1,-1 0 0,1 0-1,0 1 1,-1-1-1,1 0 1,-1 0 0,1 1-1,0-1 1,-1 0-1,1 1 1,0-1 0,-1 1-1,1-1 1,0 0 0,0 1-1,-1-1 1,1 1-1,0-1 1,0 1 0,0-1-1,0 1 1,-1-1-1,1 1 1,0-1 0,0 0-1,0 1 1,0-1-1,0 1 1,0-1 0,0 1-1,1-1 1,-1 1-1,0-1 1,0 1 0,0-1-1,0 1 1,0-1 0,1 1-1,-1-1 1,0 0-1,1 1 1,-1-1 0,0 1-1,0-1 1,1 0-1,-1 1 1,1-1 0,-1 0-1,0 0 1,1 1-1,-1-1 1,1 0 0,0 1-1,4 1 69,0 0-1,1 0 1,11 3 0,-9-3 50,30 8 268,1-3-1,-1 0 1,42 0 0,13 2-211,-92-9-236,0 0 0,-1 0 0,1 0 0,0 0 0,0 0 0,0 0 0,0 0 0,0 1 0,0-1 0,-1 0 0,1 1 0,0-1 0,0 0 1,0 1-1,-1-1 0,1 1 0,0-1 0,0 1 0,-1-1 0,1 1 0,0 0 0,-1-1 0,1 1 0,-1 0 0,1-1 0,-1 1 0,1 0 0,-1 0 1,0 0-1,1-1 0,-1 1 0,0 0 0,0 0 0,1 0 0,-1 0 0,0 0 0,0 0 0,0-1 0,0 1 0,0 0 0,-1 2 0,1 8-2119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5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18 613 1384,'0'0'5280,"-1"-4"-4840,-5-71 1434,3 14-1583,-5-230-521,9 279 231,0 0-1,0-1 1,1 1-1,1 0 1,0 0-1,8-23 1,-9 31-3,0 0 0,1-1 0,-1 1 0,1 0 0,-1 0 0,1 1 0,0-1 0,1 0 0,-1 1 0,1 0 0,-1 0 0,1 0 0,0 0 0,0 1 1,0-1-1,1 1 0,-1 0 0,0 0 0,1 1 0,7-3 0,15 1-19,0 0 0,1 2 0,27 3 0,-3-1-3338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6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 1088,'0'0'5153,"-2"-2"-4718,-7-6 423,7 6-25,6 7-708,1-1-145,0 0 0,0-1 0,0 1-1,0-1 1,0 0 0,1 0-1,0-1 1,-1 1 0,13 2-1,-5-2-168,1-1 0,0-1 0,22 0-1,-35-1 408,-2 1-184,1 0 1,0 0-1,-1 0 1,1 0-1,-1 0 1,1 0-1,-1 0 1,1 0-1,-1 0 0,1-1 1,-1 1-1,0 0 1,-1 1-1,2-2-32,-10 11 19,0 1-1,1 0 1,1 0 0,0 1 0,0 0-1,-10 26 1,14-18-79,4-12-3154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1 223 3937,'0'0'4061,"13"-5"-3635,14-5-231,1-2 0,27-16 0,-42 20-224,-1-1 0,1 1 1,-2-2-1,18-17 1,-25 23-32,-1-1 0,1 1 0,-1-1 1,0 0-1,0 0 0,0 0 1,-1 0-1,1-1 0,-1 1 0,-1 0 1,1-1-1,-1 0 0,0 1 0,1-12 1,-2 16 27,0 0 0,0 0 0,0 0 1,0 0-1,0 0 0,-1 0 0,1 0 0,0 0 1,0 0-1,-1 0 0,1 0 0,0 0 0,-1 0 1,1 0-1,-2-1 0,2 2 18,-1 0 1,1 0 0,-1 0-1,1 0 1,-1 0-1,1 0 1,-1 0-1,1 0 1,-1 0 0,1 0-1,-1 0 1,1 0-1,-1 0 1,1 0-1,-1 0 1,1 0 0,-1 1-1,1-1 1,-1 0-1,1 0 1,-1 1-1,1-1 1,-1 0 0,1 1-1,0-1 1,-1 0-1,1 1 1,-1-1-1,1 1 1,0-1-1,0 1 1,-1-1 0,1 1-1,-6 6 33,0 1 0,1-1 0,1 1 0,-1 0 0,1 1 0,-5 13 1,-14 55 169,21-69-156,0 1 1,1 0-1,0-1 1,0 1-1,1 0 1,0 0-1,1-1 1,0 1-1,2 9 1,-3-15-21,1 1-1,1-1 1,-1 0 0,0 0 0,1 0-1,0 0 1,0 0 0,0-1 0,0 1 0,0 0-1,0-1 1,1 1 0,-1-1 0,1 0-1,-1 0 1,1 0 0,0 0 0,0 0-1,0-1 1,0 1 0,0-1 0,0 0-1,1 0 1,-1 0 0,6 0 0,6 2-18,1-2 1,21 0 0,7-3-3532,-36 0 1564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7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3625,'0'0'4198,"8"-10"-3943,26-29-86,-33 38-157,0 0 0,0 0 0,-1 0 0,2 0 0,-1 0 0,0 0 0,0 1 0,0-1 0,0 0 0,0 1 0,1-1 0,-1 1 0,0-1 0,0 1 0,1 0 0,-1 0 0,0-1 0,1 1 0,-1 0 0,2 0 0,-3 1-11,1-1-1,-1 0 1,1 0-1,0 0 1,-1 0 0,1 1-1,-1-1 1,1 0-1,-1 1 1,1-1 0,-1 0-1,1 1 1,-1-1-1,1 1 1,-1-1 0,0 1-1,1-1 1,-1 1-1,1-1 1,-1 1 0,0-1-1,0 1 1,1-1-1,-1 1 1,0 0 0,0 0-1,1 7 24,0 0 0,-1 0 0,0 0 0,-1-1 0,0 1 0,0 0 0,0 0-1,-1 0 1,0-1 0,-1 1 0,0-1 0,0 0 0,0 0 0,-6 9 0,-2 1-47,6-10 1,1 0 0,-6 13 0,9-19 13,1-1 0,0 0 1,0 0-1,0 1 0,0-1 1,0 0-1,0 1 0,0-1 1,0 0-1,0 0 0,0 1 1,0-1-1,0 0 0,0 0 1,0 1-1,0-1 0,1 0 1,-1 1-1,0-1 0,0 0 1,0 0-1,0 1 0,0-1 1,1 0-1,-1 0 0,0 0 1,0 1-1,0-1 0,1 0 1,-1 0-1,0 0 0,0 0 1,1 1-1,-1-1 0,0 0 1,0 0-1,1 0 0,-1 0 1,0 0-1,0 0 0,1 0 1,-1 0-1,0 0 0,1 0 1,17 1 182,-12-1-77,18 1-101,28 3 641,-47-4-1118,0 1 0,1 0 0,-1 1 0,0-1 0,0 1 1,0 0-1,5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03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14 104,'0'0'473,"9"-14"-759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03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16,'-2'-6'8205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9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0 568 2881,'0'0'3919,"1"-14"-3437,1-49 28,-1 49-195,1 0 0,0 0-1,4-13 1,2-6 24,0-10-166,3 1 0,1 1 0,25-58 0,-32 87-178,1 0 0,0 1 0,1 0 0,0 0-1,1 0 1,9-10 0,-10 15 2,-1-1-1,2 1 0,-1 1 1,0-1-1,1 1 1,0 1-1,0-1 0,0 1 1,13-4-1,-5 3-781,0 1-1,0 1 1,0 0-1,1 1 1,25 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49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4217,'0'0'3503,"7"1"-3420,15 1-46,97 7 39,-69-9-974,-49 5 667,-2 0 261,0 1-1,0-1 1,-1 0 0,1 0 0,-1 0 0,0 0-1,-1 0 1,1 0 0,-6 7 0,-2 5-13,-38 86 387,22-45-1998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50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1 356 2561,'0'0'6533,"12"-8"-6194,3-3-245,-6 5-56,1-1 0,-1-1 0,0 0 0,0 0 0,11-14 0,-6 4-18,0 0 0,-1 0 0,-2-2 0,16-30 0,-21 36-53,-1 0 0,0-1 0,-1 0 0,-1 0 0,0 0-1,-1 0 1,0-24 0,-3 28-35,0 10-221,-5 16-277,3-4 674,-13 34-69,-14 68 0,26-91-7,1 0 1,0 0 0,2 0 0,1 0 0,3 32 0,-3-52-31,0 0 0,1 0 0,-1 0 0,1 0-1,0 0 1,-1 0 0,1 0 0,0 0 0,0 0 0,0 0 0,1-1 0,-1 1 0,0 0 0,1-1-1,-1 1 1,1-1 0,-1 1 0,1-1 0,0 0 0,-1 0 0,1 0 0,0 0 0,0 0 0,0 0-1,0 0 1,0 0 0,2 0 0,6 1-82,-1-1 0,0 0 0,1-1 0,17 0 0,-10 0-453,-15 0 226,0 0 0,0 0 0,0 0 0,0-1 1,-1 1-1,1 0 0,0-1 0,0 1 0,0-1 0,0 1 1,-1-1-1,4-2 0,2-2-2370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50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4865,'0'0'4230,"10"-9"-4167,31-28-26,-38 35-39,0 0-1,0 0 1,0 0-1,0 0 1,0 0-1,1 1 1,-1 0-1,1-1 0,-1 1 1,1 1-1,-1-1 1,1 0-1,-1 1 1,1 0-1,0 0 1,4 0-1,-3 0-52,-5 8-192,0-5 240,-1 0 0,0 0 1,1 0-1,-1 0 0,0 0 1,-1-1-1,1 1 0,0 0 0,-1-1 1,-3 5-1,-22 26-67,21-26 70,-1 1-64,5-7 28,0 1 0,0-1 1,1 1-1,-1 0 0,1 0 0,-1 0 0,1 0 0,0 0 0,0 0 0,-1 0 0,1 0 0,1 0 0,-2 3 0,3-4 21,-1 0-1,1 0 0,0 0 1,0 0-1,0 0 1,0-1-1,-1 1 1,1 0-1,0-1 1,0 1-1,1-1 0,-1 1 1,0-1-1,0 1 1,0-1-1,0 0 1,0 1-1,0-1 1,2 0-1,3 2 40,-1 0 51,2 0 48,1 1 1,0 0-1,-1 1 0,0 0 0,8 6 0,-13-9-91,0 1 0,0 0 0,0 0 0,0 0 0,-1 0 0,1 1 0,-1-1 0,1 0 0,-1 1 0,0-1-1,0 1 1,0-1 0,0 1 0,0-1 0,-1 1 0,1 0 0,-1-1 0,0 1 0,0 4 0,0-2 26,0-1 1,0 0 0,0 0 0,-1 0 0,0 1 0,0-1 0,0 0 0,0 0-1,-1 0 1,1 0 0,-1-1 0,0 1 0,0 0 0,-1-1 0,1 1-1,-1-1 1,1 0 0,-1 0 0,0 0 0,-6 5 0,5-6-70,1 1 0,-1-1 1,1 1-1,-1-1 0,0 0 0,-7 2 1,10-3-184,-1-1 0,1 0 0,-1 1 0,0-1 0,1 0 0,-1 0 0,1 0 0,-1 0 0,0 0 0,1 0 0,-1 0 0,1 0 0,-1-1 0,1 1 0,-1-1 0,1 1 0,-1-1 0,1 0 0,-1 1 0,1-1 1,-2-1-1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0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4 302 968,'-4'0'7754,"62"0"-7720,359-11 788,-111 3-683,-254 8-139,124-14 162,-149 10-143,-7 1 591,-18-17 1050,-2-12-1720,-1-1-1,-2 1 1,-9-39 0,13 78-72,0 0 0,-1 0 0,-1 8 0,2 31 191,6-12-69,0-1-1,22 59 0,-29-92 1,0 1 0,0 0 0,0 0 0,1-1 0,-1 1 0,0 0 0,1 0 0,-1-1 0,1 1 0,-1 0 0,0 0-1,1-1 1,0 1 0,-1-1 0,1 1 0,-1-1 0,1 1 0,0-1 0,-1 1 0,1-1 0,0 1 0,-1-1-1,1 0 1,0 1 0,0-1 0,0 0 0,-1 0 0,1 1 0,1-1 0,0-1 8,-1 1 1,0 0-1,0-1 1,0 1-1,0-1 1,0 0-1,0 1 1,0-1 0,0 0-1,0 0 1,0 0-1,0 0 1,0 0-1,-1 0 1,1 0-1,0 0 1,-1 0-1,2-1 1,9-18-44,-1 0 1,-1-1 0,-1 0-1,0-1 1,-2 1 0,0-2-1,4-40 1,-9 55-665,-1 10 354,0 23 277,1 5 74,0-12 6,2 0-1,0 0 1,6 17-1,-6-25 8,0-1-1,0 0 1,1 0-1,1-1 0,0 1 1,0-1-1,7 10 1,-10-16 6,1 0 0,-1 0 0,0 0 0,0 0 0,1 0 1,-1-1-1,1 1 0,0-1 0,-1 0 0,1 0 0,0 0 0,0 0 0,0 0 1,-1 0-1,1-1 0,0 1 0,0-1 0,0 0 0,0 0 0,0 0 1,0 0-1,6-2 0,-7 1-6,-1 1 1,1-1-1,0 0 1,-1 0-1,1 0 1,0 0 0,-1-1-1,1 1 1,-1 0-1,0-1 1,1 1-1,-1-1 1,0 1-1,0-1 1,1-1-1,13-27 62,-6 3-90,-2 1 1,-1-2-1,-1 1 1,-1 0-1,-2-1 1,0-37-1,-2 64-49,0 2-77,1 0 111,-1 0 0,1-1-1,0 1 1,-1 0 0,1 0-1,-1-1 1,0 1 0,1 0 0,-1 0-1,0 0 1,1 0 0,-1 0 0,0-1-1,0 1 1,0 0 0,0 0-1,0 1 1,1 1-15,4 24 51,2 0 0,15 39 0,-19-58 1,1-1 0,-1 0 1,1 0-1,0 0 1,1 0-1,-1-1 1,2 1-1,-1-1 0,0-1 1,1 1-1,0-1 1,1 0-1,9 6 1,-16-10 4,1-1 1,0 1-1,0-1 1,0 0-1,0 0 0,-1 1 1,1-1-1,0 0 1,0 0-1,0 0 1,0 0-1,0 0 1,-1 0-1,1 0 1,0 0-1,0 0 1,0 0-1,0 0 0,0-1 1,-1 1-1,1 0 1,0-1-1,0 1 1,0-1-1,-1 1 1,1-1-1,0 1 1,-1-1-1,1 1 1,0-1-1,-1 1 0,1-1 1,-1 0-1,1 0 1,-1 1-1,1-2 1,2-4 17,0 1 0,-1 0 0,0-1 0,3-8 0,-3 7 23,7-26-70,0 0 1,-3-1-1,-1 0 1,-1 0 0,-1-43-1,-3 77-7,0 12-247,0 13 263,1 0 0,6 32 0,-5-47 9,0 0-1,1-1 1,0 1-1,0-1 1,1 0-1,0 0 1,1 0 0,0-1-1,6 9 1,-11-17-71,1 1 0,-1 0 1,1 0-1,0-1 1,-1 1-1,1 0 1,0 0-1,0-1 0,-1 1 1,1-1-1,0 1 1,0-1-1,0 1 0,0-1 1,0 1-1,0-1 1,0 0-1,0 0 0,0 1 1,-1-1-1,1 0 1,0 0-1,0 0 0,0 0 1,2 0-1,-2-1-2,0 1 0,0-1 0,0 0 0,1 1 0,-1-1 0,0 0 0,0 0 0,0 0 0,0 0 0,0 0 0,0 0 0,-1 0 0,1 0 0,0 0 0,0 0 0,-1 0 0,2-3 0,1-7 3340,7 11-3401,566 0 1094,-548-8-646,17 5-375,-27 2 21,-1 0-1,29-7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51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 4977,'0'0'8938,"-14"-4"-9250,23 4-2697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52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7418,'0'0'3656,"-6"0"-5416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01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2537,'4'0'5786,"-4"0"-5750,0 0 0,0 0 0,0 0 0,0 0 1,0 0-1,0 1 0,0-1 0,0 0 0,0 0 1,0 0-1,0 0 0,0 0 0,0 0 1,0 0-1,0 1 0,-3 71 804,-21 113 0,13-106-754,-1 127-1,12-203-102,0 0 0,0 1 0,1-1 0,0 0 1,-1 0-1,1 0 0,0 0 0,0 0 0,1-1 0,-1 1 0,1 0 1,-1 0-1,1-1 0,0 1 0,0-1 0,0 1 0,0-1 0,0 0 0,1 0 1,-1 0-1,1 0 0,-1 0 0,1-1 0,0 1 0,-1-1 0,1 0 1,0 0-1,5 2 0,2-1-336,-1 0 0,0 0 0,0-1 0,1 0 0,-1 0 0,0-1 0,1-1 0,13-1 0,-2-5-1457,-4-4-834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01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4433,'0'0'1880,"55"-25"-1768,-31 17-64,2 2 32,3 3-80,0-3-112,14 0-328,-10 2-712,-2-1-960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01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1296,'0'0'4481,"100"2"-4417,-80-2 8,0 0-72,-3 0-104,0 0-136,-3 0-280,2 0-200,-5 0-896,-2 0-1097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0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4201,'0'0'3297,"54"0"-3185,-38 0-88,2 2-24,0 0-80,-1 0-497,7 0-727,-3-2-640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02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34 184 2681,'0'0'1301,"-4"17"-1143,-14 53 24,16-62-86,1 0-1,-1 0 1,1 1 0,1-1-1,0 0 1,1 16-1,0-13 59,0-6-109,0 0-1,0 0 0,1-1 1,0 1-1,-1 0 1,2-1-1,-1 1 1,0-1-1,1 0 1,0 0-1,0 0 0,0 0 1,0 0-1,6 4 1,-3-3-4,-1 0 0,2 0 0,-1-1 0,0 0 0,1 0 0,0 0 0,0-1 0,12 4 0,-7-5 153,0 0 0,-1-1 0,1 0 0,0-1 0,14-2-1,-20 2-54,-1-1-62,0 0-1,1 0 1,-1-1 0,-1 1 0,1-1-1,0 0 1,0 0 0,-1-1 0,1 1-1,-1-1 1,0 0 0,1-1 0,-1 1-1,-1-1 1,1 1 0,5-8 0,-2 2 42,0-1 1,0 0-1,-1-1 1,0 0 0,-1 0-1,5-13 1,-4 1 65,-1-1 0,0 0 0,-2 0 0,-1-1 1,-1 1-1,-4-37 0,3 54-147,-1 1 0,0-1-1,-1 1 1,1-1 0,-1 1 0,0-1 0,-1 1 0,0 0-1,0 0 1,0 0 0,-1 1 0,-4-7 0,5 9-26,0-1 0,0 1 1,-1-1-1,0 1 0,1 0 1,-1 0-1,0 1 0,0-1 1,0 1-1,-1 0 0,1 0 1,0 0-1,-1 0 0,1 1 1,-1 0-1,0 0 0,-8 0 0,8 0-70,1 1 0,-1 0-1,0 0 1,1 0-1,-1 1 1,0 0-1,1 0 1,-1 0-1,1 0 1,-1 1-1,1 0 1,0 0-1,-1 0 1,1 0-1,0 1 1,0-1 0,1 1-1,-7 6 1,-4 4-330,2 1 1,-1 0 0,2 1-1,-15 25 1,-29 69-2585,33-60 430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36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0 624,'0'0'9050,"-5"0"-10138,5 12-40,5-1-601,-1-1-2264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36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1 383 2561,'0'0'2495,"4"1"-1894,-1 1-463,0-1 0,1 0 0,-1 0 0,0-1 0,0 1 0,1 0 0,-1-1 0,0 0 0,1 0 0,-1 0 0,1 0 0,-1-1 0,0 1 0,1-1 0,-1 0-1,0 0 1,5-2 0,36-25-9,-1-2 1,-2-2-1,-1-1 0,41-45 0,-56 53-143,22-30 1,-41 47 20,0-1 0,0 1 1,-1-2-1,0 1 0,0-1 0,-1 1 0,5-21 1,-9 21 92,-6 10-136,-8 14-124,12-14 157,-30 36 75,2 2 0,1 1 0,2 1 0,-24 48 0,45-77-60,0 1 0,1-1 1,1 1-1,0 0 0,0 0 0,1 0 1,1 1-1,1-1 0,-1 1 0,2-1 0,1 21 1,0-31-12,0 0 1,0 0-1,0 0 1,0 0-1,0 0 1,0 0-1,1-1 1,0 1-1,-1-1 0,1 1 1,0-1-1,0 1 1,0-1-1,1 0 1,-1 0-1,0 0 1,1 0-1,-1-1 1,1 1-1,0-1 1,-1 1-1,1-1 1,0 0-1,0 0 1,5 1-1,6 1-28,0-1 0,-1 0 0,1-1 1,18 0-1,-26-1-182,1-1 1,-1 1 0,0-1 0,0 0-1,0-1 1,0 1 0,0-1 0,0 0-1,0-1 1,0 1 0,-1-1 0,9-6-1,7-8-2339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37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1 315 2713,'0'0'2509,"15"-14"-2179,51-46-170,-53 48-118,10-7 63,-2-1-1,37-44 0,-53 57-10,0-1-1,-1 0 0,1 1 0,-2-2 0,1 1 1,-1 0-1,0-1 0,-1 1 0,0-1 0,-1 0 1,1 0-1,-1-17 0,-4 30-302,-11 19 293,2 0 0,0 2 0,2-1 0,0 1 0,2 1 0,1 0 0,1 0 1,1 0-1,1 1 0,0 39 0,4-16-1135,0-50 941,0 1 0,0-1 0,0 1 0,0-1 0,0 0 0,0 1 0,0-1 0,0 1 0,1-1 0,-1 1 0,0-1 0,0 1 0,0-1 0,1 0 0,-1 1 0,0-1 0,0 1 0,1-1 0,-1 0 0,0 1 0,1-1 0,-1 0 0,0 0 0,1 1 0,-1-1 0,1 0 0,-1 0 0,1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5:08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0 384,'-7'5'9755,"3"10"-9589,2 1-1,0-1 0,1 1 1,0 0-1,3 24 0,-1 0-78,0 45 129,12 94 0,0-95-54,8 78 315,-20-51-95,-2-52-349,1-59-61,0 1-100,0 0 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38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3633,'0'0'4241,"88"-2"-3961,-65-2-192,1 0 112,-1 2-200,-2 0-112,-1-1-48,-2 1-552,5 0-289,-7 0-943,-3 0-1057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6:38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1488,'0'0'5611,"4"0"-4974,134 1 2057,-66-2-3322,-69 1 124,-1 0 0,1 0 0,-1 0 0,1 0 0,-1-1 0,1 1 0,-1-1 0,5-1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7:0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58 1432,'0'0'4768,"4"17"-2658,-5-11-2010,0-1 0,-1 1 1,1-1-1,-1 1 0,0-1 1,0 0-1,-1 0 0,0 0 0,0 0 1,0 0-1,-6 6 0,-11 19 93,6-1-121,-21 53 1,30-66-85,1 0 0,0 0 0,1 0 0,1 0 0,-1 24 0,3-30-2,0 0 0,1-1-1,0 1 1,1 0-1,0 0 1,4 10 0,-4-14 4,0-1 1,1 0 0,0 0 0,0 0 0,0 0 0,0-1-1,1 1 1,0-1 0,0 0 0,0 0 0,1 0 0,4 3-1,0-2 1,-1 0 1,1 0-1,0-1 0,0 0 0,1-1 0,-1 0 0,1 0 0,0-1 0,-1 0 0,1-1 1,0 0-1,0-1 0,0 0 0,13-2 0,-17 1 17,-1 0 0,0 0 1,1-1-1,-1 0 0,0 0 0,0 0 1,0 0-1,0-1 0,-1 0 0,1 0 0,7-7 1,4-4 44,22-27 0,-25 25-20,-1-1-1,0 0 0,-2 0 0,0-1 0,-1 0 1,8-21-1,-6 7 16,-2 1 0,-1-1 1,4-33-1,-9 48-15,-1 0 1,-1 0-1,-1 0 1,0 0-1,-3-17 0,2 30-44,0 1 0,0 0 0,0-1 1,0 1-1,-1 0 0,1 0 0,-1 0 0,0 0 0,0 0 0,0 0 0,0 0 0,-1 1 0,1-1 1,-1 1-1,1 0 0,-1-1 0,0 1 0,0 1 0,0-1 0,0 0 0,0 1 0,-5-2 0,-2-1-44,0 2 0,0-1 0,0 1-1,0 1 1,0 0 0,-15 1 0,11-1-183,1 2 0,-20 2 0,27-2 85,0 1 1,0 0 0,1 0-1,-1 0 1,1 1-1,-1-1 1,1 1-1,-7 5 1,-52 47-3431,38-30-289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7:19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 6041,'0'0'6018,"-6"-18"-6923,6 26-2415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7:17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1 277 992,'0'0'4048,"5"-2"-3363,11-4-485,-1-1 0,0 0-1,0-2 1,-1 1 0,0-2-1,0 0 1,13-13 0,86-91 1095,-105 105-1286,-3 4 17,0 0-1,0-1 1,-1 1 0,1-1-1,-1 0 1,-1 0-1,1-1 1,-1 1 0,3-8-1,-6 14-17,0-1 0,0 1 0,0 0-1,0 0 1,0 0 0,0 0 0,0-1-1,0 1 1,0 0 0,0 0 0,0 0 0,0-1-1,0 1 1,0 0 0,0 0 0,0 0-1,0 0 1,-1-1 0,1 1 0,0 0 0,0 0-1,0 0 1,0 0 0,0-1 0,0 1-1,0 0 1,-1 0 0,1 0 0,0 0 0,0 0-1,0 0 1,0 0 0,-1 0 0,1-1-1,0 1 1,0 0 0,0 0 0,-1 0 0,1 0-1,0 0 1,0 0 0,-13 1 30,-12 8-160,10 2 113,0 0 0,1 1 0,0 1 0,1 0 0,1 1 0,0 0 0,-12 19 0,11-13 46,2 0-1,0 1 0,0 0 0,2 1 0,-8 29 0,13-33 21,0 0 0,2 0 0,0 0 0,1 35-1,1-49-36,0 1 1,1-1-1,0 0 0,0 0 0,0 1 0,0-1 0,1 0 0,-1 0 0,1 0 0,0 0 0,0-1 0,1 1 0,-1 0 0,1-1 0,-1 0 0,1 1 1,1-1-1,-1 0 0,0-1 0,0 1 0,1 0 0,0-1 0,-1 0 0,1 0 0,0 0 0,0 0 0,6 1 0,3 1 39,0-1-1,0 0 0,0-1 0,0-1 1,1 0-1,-1 0 0,23-3 1,-34 2-165,-1 0 1,1 0 0,0 0-1,-1-1 1,1 1-1,0 0 1,-1-1 0,1 0-1,-1 1 1,1-1 0,-1 0-1,1 1 1,-1-1 0,1 0-1,-1 0 1,0 0 0,1-1-1,-1 1 1,0 0-1,0 0 1,0-1 0,0 1-1,0 0 1,0-1 0,0 1-1,0-1 1,-1 0 0,1 1-1,-1-1 1,1 1 0,-1-1-1,0 0 1,1 1 0,-1-1-1,0 0 1,0-3-1,0-7-3690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7:18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3953,'0'0'2814,"17"-15"-2543,50-47 131,-64 59-354,1 0-1,-1 0 1,1 1-1,0-1 1,0 1-1,5-2 0,-8 3-16,0 1 0,1 0 0,-1-1 0,1 1 0,-1 0 0,1 0 0,-1 0 0,0 0-1,1 0 1,1 1 0,8 0 95,-10-1-122,-1 0 0,1 0 0,0 0 1,-1 0-1,1 0 0,0 1 0,-1-1 1,1 0-1,0 0 0,-1 1 0,1-1 1,-1 0-1,1 1 0,0-1 0,-1 1 1,1-1-1,-1 1 0,1-1 0,-1 1 1,1-1-1,-1 1 0,0-1 0,1 1 0,-1 0 1,0-1-1,1 1 0,-1 0 0,0-1 1,0 1-1,0 0 0,1-1 0,-1 2 1,1 26 140,-2-19-18,2 0-74,-1 1 0,-1-1 1,0 1-1,0-1 0,-1 0 0,0 1 1,0-1-1,-1 0 0,0 0 0,-1-1 1,0 1-1,0-1 0,-1 0 0,-9 12 1,4-7-67,-1 0 0,0 0 0,-1-1 0,0-1 1,-1 0-1,0 0 0,-18 9 0,43-29-232,-10 7 250,0 0 0,0 0-1,1 0 1,-1 0 0,0 1 0,0-1 0,1 1-1,-1 0 1,1 0 0,-1 0 0,1 0-1,5-1 1,-6 2-8,-1 0 1,1-1-1,0 1 0,0 1 0,0-1 0,0 0 0,0 0 0,0 1 0,-1-1 0,1 1 1,0 0-1,0-1 0,-1 1 0,1 0 0,1 1 0,1 1-2,-1 0 0,0 0 0,0 1 1,5 6-1,0 0-35,-6-7-219,1 0 0,0 0 0,0 0 0,0 0 0,0-1 0,1 1 0,-1-1 0,1 0 0,-1 0 0,8 3 0,2-2-2648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7:19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2777,'0'0'6288,"0"-2"-6030,0 1-253,-1 1-1,1 0 0,0-1 1,0 1-1,0 0 1,0-1-1,0 1 0,0-1 1,0 1-1,0 0 0,0-1 1,0 1-1,0 0 1,0-1-1,0 1 0,0-1 1,0 1-1,0 0 1,0-1-1,1 1 0,-1 0 1,0-1-1,0 1 0,0 0 1,1-1-1,-1 1 1,0 0-1,0 0 0,1-1 1,-1 1-1,0 0 0,0 0 1,1-1-1,15-2 89,-7 3-73,113-7-117,-40 6-3728,-65 1 1899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7:20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3425,'0'0'4673,"106"10"-4425,-76-10 48,-1 0-152,-4 0-88,-2 0-112,-5 0 56,-2 0-328,-3 0-88,-4 2-697,-4-2-591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56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0 1792,'0'0'3472,"-18"2"-3192,-53 9-155,67-10-115,1-1 0,0 1-1,0 0 1,0 0 0,0 0-1,0 0 1,0 1 0,0-1-1,1 1 1,-1 0 0,0 0-1,1 0 1,-1 0 0,1 0-1,0 1 1,0-1 0,0 1-1,0-1 1,0 1 0,0 0 0,-1 4-1,-2 1 8,1-2 18,1 1 1,0 0-1,0 0 1,1 0-1,0 0 1,0 0 0,1 0-1,-1 1 1,2-1-1,-1 0 1,1 1-1,0-1 1,0 1-1,3 8 1,-2-13-39,0 0 0,0 0 0,1 0-1,-1 0 1,1 0 0,0 0 0,0 0 0,0-1-1,0 1 1,1-1 0,-1 1 0,1-1 0,0 0 0,-1 0-1,1 0 1,0 0 0,0-1 0,0 1 0,0-1 0,0 0-1,4 2 1,5 0 26,-1 0 1,1-1-1,-1 0 0,21 1 1,42-3 1135,-86 0-44,2 0-1060,1 0 1,-1 1 0,1 1 0,0-1 0,-1 1 0,1 1 0,0 0 0,0 0 0,1 1 0,-1 0 0,1 0-1,-14 10 1,10-6 53,0 1 0,1 0-1,0 1 1,-15 17 0,22-22-85,0 0 0,0 0-1,0 0 1,1 1 0,0 0 0,0-1 0,1 1 0,0 0-1,0 0 1,0 0 0,1 1 0,-2 11 0,3-14-25,-1 1-1,1-1 1,1 0 0,-1 1 0,1-1 0,-1 0-1,1 1 1,2 4 0,-2-7-1,0 0 0,1 0 1,-1 0-1,1 0 0,0 0 0,-1 0 1,1 0-1,0 0 0,0 0 0,0-1 1,0 1-1,0-1 0,0 0 0,5 2 1,2 1 24,0-1 0,0 0 0,0 0 0,0-1 1,1 0-1,-1-1 0,11 1 0,67-4-277,-84 2 207,-1 0-68,1 0 0,-1 0 0,0-1 0,0 1 0,0-1 0,0 1 0,3-2 0,-4 1-68,0 1 1,-1 0 0,1-1 0,-1 1-1,1-1 1,-1 1 0,1-1-1,-1 1 1,1-1 0,-1 0-1,1 1 1,-1-1 0,0 0 0,1 1-1,-1-1 1,0 0 0,1 1-1,-1-1 1,0 0 0,0 1 0,0-1-1,0 0 1,0 0 0,0-1-1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8T08:48:5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1 4353,'0'0'4055,"-9"16"-3846,8-14-206,-106 184 1110,22-50-346,-120 215 305,203-347-1228,0-1-157,0 1-1,1-1 1,-1 1 0,1-1 0,0 1 0,-1 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F0BB2C7B-46B7-4906-A246-89890812CBEB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871" cy="50267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895EB159-67AC-4562-A6F9-8035092D6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2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5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5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8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EB159-67AC-4562-A6F9-8035092D63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98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91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73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26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7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03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8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9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08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2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76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FA96-8246-4DF3-AFA1-F52E92B5482C}" type="datetimeFigureOut">
              <a:rPr lang="el-GR" smtClean="0"/>
              <a:t>13/12/2023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7BAF-2391-40AD-9590-7769C1071A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45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png"/><Relationship Id="rId21" Type="http://schemas.openxmlformats.org/officeDocument/2006/relationships/image" Target="../media/image33.png"/><Relationship Id="rId42" Type="http://schemas.openxmlformats.org/officeDocument/2006/relationships/customXml" Target="../ink/ink24.xml"/><Relationship Id="rId63" Type="http://schemas.openxmlformats.org/officeDocument/2006/relationships/image" Target="../media/image54.png"/><Relationship Id="rId84" Type="http://schemas.openxmlformats.org/officeDocument/2006/relationships/customXml" Target="../ink/ink45.xml"/><Relationship Id="rId138" Type="http://schemas.openxmlformats.org/officeDocument/2006/relationships/customXml" Target="../ink/ink72.xml"/><Relationship Id="rId159" Type="http://schemas.openxmlformats.org/officeDocument/2006/relationships/image" Target="../media/image102.png"/><Relationship Id="rId170" Type="http://schemas.openxmlformats.org/officeDocument/2006/relationships/customXml" Target="../ink/ink88.xml"/><Relationship Id="rId191" Type="http://schemas.openxmlformats.org/officeDocument/2006/relationships/image" Target="../media/image118.png"/><Relationship Id="rId205" Type="http://schemas.openxmlformats.org/officeDocument/2006/relationships/image" Target="../media/image125.png"/><Relationship Id="rId226" Type="http://schemas.openxmlformats.org/officeDocument/2006/relationships/customXml" Target="../ink/ink116.xml"/><Relationship Id="rId247" Type="http://schemas.openxmlformats.org/officeDocument/2006/relationships/image" Target="../media/image146.png"/><Relationship Id="rId107" Type="http://schemas.openxmlformats.org/officeDocument/2006/relationships/image" Target="../media/image76.png"/><Relationship Id="rId11" Type="http://schemas.openxmlformats.org/officeDocument/2006/relationships/image" Target="../media/image23.png"/><Relationship Id="rId32" Type="http://schemas.openxmlformats.org/officeDocument/2006/relationships/customXml" Target="../ink/ink19.xml"/><Relationship Id="rId53" Type="http://schemas.openxmlformats.org/officeDocument/2006/relationships/image" Target="../media/image49.png"/><Relationship Id="rId74" Type="http://schemas.openxmlformats.org/officeDocument/2006/relationships/customXml" Target="../ink/ink40.xml"/><Relationship Id="rId128" Type="http://schemas.openxmlformats.org/officeDocument/2006/relationships/customXml" Target="../ink/ink67.xml"/><Relationship Id="rId149" Type="http://schemas.openxmlformats.org/officeDocument/2006/relationships/image" Target="../media/image97.png"/><Relationship Id="rId5" Type="http://schemas.openxmlformats.org/officeDocument/2006/relationships/image" Target="../media/image20.png"/><Relationship Id="rId95" Type="http://schemas.openxmlformats.org/officeDocument/2006/relationships/image" Target="../media/image70.png"/><Relationship Id="rId160" Type="http://schemas.openxmlformats.org/officeDocument/2006/relationships/customXml" Target="../ink/ink83.xml"/><Relationship Id="rId181" Type="http://schemas.openxmlformats.org/officeDocument/2006/relationships/image" Target="../media/image113.png"/><Relationship Id="rId216" Type="http://schemas.openxmlformats.org/officeDocument/2006/relationships/customXml" Target="../ink/ink111.xml"/><Relationship Id="rId237" Type="http://schemas.openxmlformats.org/officeDocument/2006/relationships/image" Target="../media/image141.png"/><Relationship Id="rId22" Type="http://schemas.openxmlformats.org/officeDocument/2006/relationships/customXml" Target="../ink/ink14.xml"/><Relationship Id="rId43" Type="http://schemas.openxmlformats.org/officeDocument/2006/relationships/image" Target="../media/image44.png"/><Relationship Id="rId64" Type="http://schemas.openxmlformats.org/officeDocument/2006/relationships/customXml" Target="../ink/ink35.xml"/><Relationship Id="rId118" Type="http://schemas.openxmlformats.org/officeDocument/2006/relationships/customXml" Target="../ink/ink62.xml"/><Relationship Id="rId139" Type="http://schemas.openxmlformats.org/officeDocument/2006/relationships/image" Target="../media/image92.png"/><Relationship Id="rId85" Type="http://schemas.openxmlformats.org/officeDocument/2006/relationships/image" Target="../media/image65.png"/><Relationship Id="rId150" Type="http://schemas.openxmlformats.org/officeDocument/2006/relationships/customXml" Target="../ink/ink78.xml"/><Relationship Id="rId171" Type="http://schemas.openxmlformats.org/officeDocument/2006/relationships/image" Target="../media/image108.png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227" Type="http://schemas.openxmlformats.org/officeDocument/2006/relationships/image" Target="../media/image136.png"/><Relationship Id="rId248" Type="http://schemas.openxmlformats.org/officeDocument/2006/relationships/customXml" Target="../ink/ink127.xml"/><Relationship Id="rId12" Type="http://schemas.openxmlformats.org/officeDocument/2006/relationships/customXml" Target="../ink/ink9.xml"/><Relationship Id="rId33" Type="http://schemas.openxmlformats.org/officeDocument/2006/relationships/image" Target="../media/image39.png"/><Relationship Id="rId108" Type="http://schemas.openxmlformats.org/officeDocument/2006/relationships/customXml" Target="../ink/ink57.xml"/><Relationship Id="rId129" Type="http://schemas.openxmlformats.org/officeDocument/2006/relationships/image" Target="../media/image87.png"/><Relationship Id="rId54" Type="http://schemas.openxmlformats.org/officeDocument/2006/relationships/customXml" Target="../ink/ink30.xml"/><Relationship Id="rId75" Type="http://schemas.openxmlformats.org/officeDocument/2006/relationships/image" Target="../media/image60.png"/><Relationship Id="rId96" Type="http://schemas.openxmlformats.org/officeDocument/2006/relationships/customXml" Target="../ink/ink51.xml"/><Relationship Id="rId140" Type="http://schemas.openxmlformats.org/officeDocument/2006/relationships/customXml" Target="../ink/ink73.xml"/><Relationship Id="rId161" Type="http://schemas.openxmlformats.org/officeDocument/2006/relationships/image" Target="../media/image103.png"/><Relationship Id="rId182" Type="http://schemas.openxmlformats.org/officeDocument/2006/relationships/customXml" Target="../ink/ink94.xml"/><Relationship Id="rId217" Type="http://schemas.openxmlformats.org/officeDocument/2006/relationships/image" Target="../media/image131.png"/><Relationship Id="rId6" Type="http://schemas.openxmlformats.org/officeDocument/2006/relationships/customXml" Target="../ink/ink6.xml"/><Relationship Id="rId238" Type="http://schemas.openxmlformats.org/officeDocument/2006/relationships/customXml" Target="../ink/ink122.xml"/><Relationship Id="rId23" Type="http://schemas.openxmlformats.org/officeDocument/2006/relationships/image" Target="../media/image34.png"/><Relationship Id="rId119" Type="http://schemas.openxmlformats.org/officeDocument/2006/relationships/image" Target="../media/image82.png"/><Relationship Id="rId44" Type="http://schemas.openxmlformats.org/officeDocument/2006/relationships/customXml" Target="../ink/ink25.xml"/><Relationship Id="rId65" Type="http://schemas.openxmlformats.org/officeDocument/2006/relationships/image" Target="../media/image55.png"/><Relationship Id="rId86" Type="http://schemas.openxmlformats.org/officeDocument/2006/relationships/customXml" Target="../ink/ink46.xml"/><Relationship Id="rId130" Type="http://schemas.openxmlformats.org/officeDocument/2006/relationships/customXml" Target="../ink/ink68.xml"/><Relationship Id="rId151" Type="http://schemas.openxmlformats.org/officeDocument/2006/relationships/image" Target="../media/image98.png"/><Relationship Id="rId172" Type="http://schemas.openxmlformats.org/officeDocument/2006/relationships/customXml" Target="../ink/ink89.xml"/><Relationship Id="rId193" Type="http://schemas.openxmlformats.org/officeDocument/2006/relationships/image" Target="../media/image119.png"/><Relationship Id="rId207" Type="http://schemas.openxmlformats.org/officeDocument/2006/relationships/image" Target="../media/image126.png"/><Relationship Id="rId228" Type="http://schemas.openxmlformats.org/officeDocument/2006/relationships/customXml" Target="../ink/ink117.xml"/><Relationship Id="rId249" Type="http://schemas.openxmlformats.org/officeDocument/2006/relationships/image" Target="../media/image147.png"/><Relationship Id="rId13" Type="http://schemas.openxmlformats.org/officeDocument/2006/relationships/image" Target="../media/image24.png"/><Relationship Id="rId109" Type="http://schemas.openxmlformats.org/officeDocument/2006/relationships/image" Target="../media/image77.png"/><Relationship Id="rId34" Type="http://schemas.openxmlformats.org/officeDocument/2006/relationships/customXml" Target="../ink/ink20.xml"/><Relationship Id="rId55" Type="http://schemas.openxmlformats.org/officeDocument/2006/relationships/image" Target="../media/image50.png"/><Relationship Id="rId76" Type="http://schemas.openxmlformats.org/officeDocument/2006/relationships/customXml" Target="../ink/ink41.xml"/><Relationship Id="rId97" Type="http://schemas.openxmlformats.org/officeDocument/2006/relationships/image" Target="../media/image71.png"/><Relationship Id="rId120" Type="http://schemas.openxmlformats.org/officeDocument/2006/relationships/customXml" Target="../ink/ink63.xml"/><Relationship Id="rId141" Type="http://schemas.openxmlformats.org/officeDocument/2006/relationships/image" Target="../media/image93.png"/><Relationship Id="rId7" Type="http://schemas.openxmlformats.org/officeDocument/2006/relationships/image" Target="../media/image21.png"/><Relationship Id="rId162" Type="http://schemas.openxmlformats.org/officeDocument/2006/relationships/customXml" Target="../ink/ink84.xml"/><Relationship Id="rId183" Type="http://schemas.openxmlformats.org/officeDocument/2006/relationships/image" Target="../media/image114.png"/><Relationship Id="rId218" Type="http://schemas.openxmlformats.org/officeDocument/2006/relationships/customXml" Target="../ink/ink112.xml"/><Relationship Id="rId239" Type="http://schemas.openxmlformats.org/officeDocument/2006/relationships/image" Target="../media/image142.png"/><Relationship Id="rId250" Type="http://schemas.openxmlformats.org/officeDocument/2006/relationships/customXml" Target="../ink/ink128.xml"/><Relationship Id="rId24" Type="http://schemas.openxmlformats.org/officeDocument/2006/relationships/customXml" Target="../ink/ink15.xml"/><Relationship Id="rId45" Type="http://schemas.openxmlformats.org/officeDocument/2006/relationships/image" Target="../media/image45.png"/><Relationship Id="rId66" Type="http://schemas.openxmlformats.org/officeDocument/2006/relationships/customXml" Target="../ink/ink36.xml"/><Relationship Id="rId87" Type="http://schemas.openxmlformats.org/officeDocument/2006/relationships/image" Target="../media/image66.png"/><Relationship Id="rId110" Type="http://schemas.openxmlformats.org/officeDocument/2006/relationships/customXml" Target="../ink/ink58.xml"/><Relationship Id="rId131" Type="http://schemas.openxmlformats.org/officeDocument/2006/relationships/image" Target="../media/image88.png"/><Relationship Id="rId152" Type="http://schemas.openxmlformats.org/officeDocument/2006/relationships/customXml" Target="../ink/ink79.xml"/><Relationship Id="rId173" Type="http://schemas.openxmlformats.org/officeDocument/2006/relationships/image" Target="../media/image109.png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229" Type="http://schemas.openxmlformats.org/officeDocument/2006/relationships/image" Target="../media/image137.png"/><Relationship Id="rId240" Type="http://schemas.openxmlformats.org/officeDocument/2006/relationships/customXml" Target="../ink/ink123.xml"/><Relationship Id="rId14" Type="http://schemas.openxmlformats.org/officeDocument/2006/relationships/customXml" Target="../ink/ink10.xml"/><Relationship Id="rId35" Type="http://schemas.openxmlformats.org/officeDocument/2006/relationships/image" Target="../media/image40.png"/><Relationship Id="rId56" Type="http://schemas.openxmlformats.org/officeDocument/2006/relationships/customXml" Target="../ink/ink31.xml"/><Relationship Id="rId77" Type="http://schemas.openxmlformats.org/officeDocument/2006/relationships/image" Target="../media/image61.png"/><Relationship Id="rId100" Type="http://schemas.openxmlformats.org/officeDocument/2006/relationships/customXml" Target="../ink/ink53.xml"/><Relationship Id="rId8" Type="http://schemas.openxmlformats.org/officeDocument/2006/relationships/customXml" Target="../ink/ink7.xml"/><Relationship Id="rId98" Type="http://schemas.openxmlformats.org/officeDocument/2006/relationships/customXml" Target="../ink/ink52.xml"/><Relationship Id="rId121" Type="http://schemas.openxmlformats.org/officeDocument/2006/relationships/image" Target="../media/image83.png"/><Relationship Id="rId142" Type="http://schemas.openxmlformats.org/officeDocument/2006/relationships/customXml" Target="../ink/ink74.xml"/><Relationship Id="rId163" Type="http://schemas.openxmlformats.org/officeDocument/2006/relationships/image" Target="../media/image104.png"/><Relationship Id="rId184" Type="http://schemas.openxmlformats.org/officeDocument/2006/relationships/customXml" Target="../ink/ink95.xml"/><Relationship Id="rId219" Type="http://schemas.openxmlformats.org/officeDocument/2006/relationships/image" Target="../media/image132.png"/><Relationship Id="rId230" Type="http://schemas.openxmlformats.org/officeDocument/2006/relationships/customXml" Target="../ink/ink118.xml"/><Relationship Id="rId251" Type="http://schemas.openxmlformats.org/officeDocument/2006/relationships/image" Target="../media/image148.png"/><Relationship Id="rId25" Type="http://schemas.openxmlformats.org/officeDocument/2006/relationships/image" Target="../media/image35.png"/><Relationship Id="rId46" Type="http://schemas.openxmlformats.org/officeDocument/2006/relationships/customXml" Target="../ink/ink26.xml"/><Relationship Id="rId67" Type="http://schemas.openxmlformats.org/officeDocument/2006/relationships/image" Target="../media/image56.png"/><Relationship Id="rId88" Type="http://schemas.openxmlformats.org/officeDocument/2006/relationships/customXml" Target="../ink/ink47.xml"/><Relationship Id="rId111" Type="http://schemas.openxmlformats.org/officeDocument/2006/relationships/image" Target="../media/image78.png"/><Relationship Id="rId132" Type="http://schemas.openxmlformats.org/officeDocument/2006/relationships/customXml" Target="../ink/ink69.xml"/><Relationship Id="rId153" Type="http://schemas.openxmlformats.org/officeDocument/2006/relationships/image" Target="../media/image99.png"/><Relationship Id="rId174" Type="http://schemas.openxmlformats.org/officeDocument/2006/relationships/customXml" Target="../ink/ink90.xml"/><Relationship Id="rId195" Type="http://schemas.openxmlformats.org/officeDocument/2006/relationships/image" Target="../media/image120.png"/><Relationship Id="rId209" Type="http://schemas.openxmlformats.org/officeDocument/2006/relationships/image" Target="../media/image127.png"/><Relationship Id="rId220" Type="http://schemas.openxmlformats.org/officeDocument/2006/relationships/customXml" Target="../ink/ink113.xml"/><Relationship Id="rId241" Type="http://schemas.openxmlformats.org/officeDocument/2006/relationships/image" Target="../media/image143.png"/><Relationship Id="rId15" Type="http://schemas.openxmlformats.org/officeDocument/2006/relationships/image" Target="../media/image30.png"/><Relationship Id="rId36" Type="http://schemas.openxmlformats.org/officeDocument/2006/relationships/customXml" Target="../ink/ink21.xml"/><Relationship Id="rId57" Type="http://schemas.openxmlformats.org/officeDocument/2006/relationships/image" Target="../media/image51.png"/><Relationship Id="rId78" Type="http://schemas.openxmlformats.org/officeDocument/2006/relationships/customXml" Target="../ink/ink42.xml"/><Relationship Id="rId99" Type="http://schemas.openxmlformats.org/officeDocument/2006/relationships/image" Target="../media/image72.png"/><Relationship Id="rId101" Type="http://schemas.openxmlformats.org/officeDocument/2006/relationships/image" Target="../media/image73.png"/><Relationship Id="rId122" Type="http://schemas.openxmlformats.org/officeDocument/2006/relationships/customXml" Target="../ink/ink64.xml"/><Relationship Id="rId143" Type="http://schemas.openxmlformats.org/officeDocument/2006/relationships/image" Target="../media/image94.png"/><Relationship Id="rId164" Type="http://schemas.openxmlformats.org/officeDocument/2006/relationships/customXml" Target="../ink/ink85.xml"/><Relationship Id="rId185" Type="http://schemas.openxmlformats.org/officeDocument/2006/relationships/image" Target="../media/image115.png"/><Relationship Id="rId4" Type="http://schemas.openxmlformats.org/officeDocument/2006/relationships/customXml" Target="../ink/ink5.xml"/><Relationship Id="rId9" Type="http://schemas.openxmlformats.org/officeDocument/2006/relationships/image" Target="../media/image22.png"/><Relationship Id="rId180" Type="http://schemas.openxmlformats.org/officeDocument/2006/relationships/customXml" Target="../ink/ink93.xml"/><Relationship Id="rId210" Type="http://schemas.openxmlformats.org/officeDocument/2006/relationships/customXml" Target="../ink/ink108.xml"/><Relationship Id="rId215" Type="http://schemas.openxmlformats.org/officeDocument/2006/relationships/image" Target="../media/image130.png"/><Relationship Id="rId236" Type="http://schemas.openxmlformats.org/officeDocument/2006/relationships/customXml" Target="../ink/ink121.xml"/><Relationship Id="rId26" Type="http://schemas.openxmlformats.org/officeDocument/2006/relationships/customXml" Target="../ink/ink16.xml"/><Relationship Id="rId231" Type="http://schemas.openxmlformats.org/officeDocument/2006/relationships/image" Target="../media/image138.png"/><Relationship Id="rId47" Type="http://schemas.openxmlformats.org/officeDocument/2006/relationships/image" Target="../media/image46.png"/><Relationship Id="rId68" Type="http://schemas.openxmlformats.org/officeDocument/2006/relationships/customXml" Target="../ink/ink37.xml"/><Relationship Id="rId89" Type="http://schemas.openxmlformats.org/officeDocument/2006/relationships/image" Target="../media/image67.png"/><Relationship Id="rId112" Type="http://schemas.openxmlformats.org/officeDocument/2006/relationships/customXml" Target="../ink/ink59.xml"/><Relationship Id="rId133" Type="http://schemas.openxmlformats.org/officeDocument/2006/relationships/image" Target="../media/image89.png"/><Relationship Id="rId154" Type="http://schemas.openxmlformats.org/officeDocument/2006/relationships/customXml" Target="../ink/ink80.xml"/><Relationship Id="rId175" Type="http://schemas.openxmlformats.org/officeDocument/2006/relationships/image" Target="../media/image110.png"/><Relationship Id="rId196" Type="http://schemas.openxmlformats.org/officeDocument/2006/relationships/customXml" Target="../ink/ink101.xml"/><Relationship Id="rId200" Type="http://schemas.openxmlformats.org/officeDocument/2006/relationships/customXml" Target="../ink/ink103.xml"/><Relationship Id="rId16" Type="http://schemas.openxmlformats.org/officeDocument/2006/relationships/customXml" Target="../ink/ink11.xml"/><Relationship Id="rId221" Type="http://schemas.openxmlformats.org/officeDocument/2006/relationships/image" Target="../media/image133.png"/><Relationship Id="rId242" Type="http://schemas.openxmlformats.org/officeDocument/2006/relationships/customXml" Target="../ink/ink124.xml"/><Relationship Id="rId37" Type="http://schemas.openxmlformats.org/officeDocument/2006/relationships/image" Target="../media/image41.png"/><Relationship Id="rId58" Type="http://schemas.openxmlformats.org/officeDocument/2006/relationships/customXml" Target="../ink/ink32.xml"/><Relationship Id="rId79" Type="http://schemas.openxmlformats.org/officeDocument/2006/relationships/image" Target="../media/image62.png"/><Relationship Id="rId102" Type="http://schemas.openxmlformats.org/officeDocument/2006/relationships/customXml" Target="../ink/ink54.xml"/><Relationship Id="rId123" Type="http://schemas.openxmlformats.org/officeDocument/2006/relationships/image" Target="../media/image84.png"/><Relationship Id="rId144" Type="http://schemas.openxmlformats.org/officeDocument/2006/relationships/customXml" Target="../ink/ink75.xml"/><Relationship Id="rId90" Type="http://schemas.openxmlformats.org/officeDocument/2006/relationships/customXml" Target="../ink/ink48.xml"/><Relationship Id="rId165" Type="http://schemas.openxmlformats.org/officeDocument/2006/relationships/image" Target="../media/image105.png"/><Relationship Id="rId186" Type="http://schemas.openxmlformats.org/officeDocument/2006/relationships/customXml" Target="../ink/ink96.xml"/><Relationship Id="rId211" Type="http://schemas.openxmlformats.org/officeDocument/2006/relationships/image" Target="../media/image128.png"/><Relationship Id="rId232" Type="http://schemas.openxmlformats.org/officeDocument/2006/relationships/customXml" Target="../ink/ink119.xml"/><Relationship Id="rId27" Type="http://schemas.openxmlformats.org/officeDocument/2006/relationships/image" Target="../media/image36.png"/><Relationship Id="rId48" Type="http://schemas.openxmlformats.org/officeDocument/2006/relationships/customXml" Target="../ink/ink27.xml"/><Relationship Id="rId69" Type="http://schemas.openxmlformats.org/officeDocument/2006/relationships/image" Target="../media/image57.png"/><Relationship Id="rId113" Type="http://schemas.openxmlformats.org/officeDocument/2006/relationships/image" Target="../media/image79.png"/><Relationship Id="rId134" Type="http://schemas.openxmlformats.org/officeDocument/2006/relationships/customXml" Target="../ink/ink70.xml"/><Relationship Id="rId80" Type="http://schemas.openxmlformats.org/officeDocument/2006/relationships/customXml" Target="../ink/ink43.xml"/><Relationship Id="rId155" Type="http://schemas.openxmlformats.org/officeDocument/2006/relationships/image" Target="../media/image100.png"/><Relationship Id="rId176" Type="http://schemas.openxmlformats.org/officeDocument/2006/relationships/customXml" Target="../ink/ink91.xml"/><Relationship Id="rId197" Type="http://schemas.openxmlformats.org/officeDocument/2006/relationships/image" Target="../media/image121.png"/><Relationship Id="rId201" Type="http://schemas.openxmlformats.org/officeDocument/2006/relationships/image" Target="../media/image123.png"/><Relationship Id="rId222" Type="http://schemas.openxmlformats.org/officeDocument/2006/relationships/customXml" Target="../ink/ink114.xml"/><Relationship Id="rId243" Type="http://schemas.openxmlformats.org/officeDocument/2006/relationships/image" Target="../media/image144.png"/><Relationship Id="rId17" Type="http://schemas.openxmlformats.org/officeDocument/2006/relationships/image" Target="../media/image31.png"/><Relationship Id="rId38" Type="http://schemas.openxmlformats.org/officeDocument/2006/relationships/customXml" Target="../ink/ink22.xml"/><Relationship Id="rId59" Type="http://schemas.openxmlformats.org/officeDocument/2006/relationships/image" Target="../media/image52.png"/><Relationship Id="rId103" Type="http://schemas.openxmlformats.org/officeDocument/2006/relationships/image" Target="../media/image74.png"/><Relationship Id="rId124" Type="http://schemas.openxmlformats.org/officeDocument/2006/relationships/customXml" Target="../ink/ink65.xml"/><Relationship Id="rId70" Type="http://schemas.openxmlformats.org/officeDocument/2006/relationships/customXml" Target="../ink/ink38.xml"/><Relationship Id="rId91" Type="http://schemas.openxmlformats.org/officeDocument/2006/relationships/image" Target="../media/image68.png"/><Relationship Id="rId145" Type="http://schemas.openxmlformats.org/officeDocument/2006/relationships/image" Target="../media/image95.png"/><Relationship Id="rId166" Type="http://schemas.openxmlformats.org/officeDocument/2006/relationships/customXml" Target="../ink/ink86.xml"/><Relationship Id="rId187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9.xml"/><Relationship Id="rId233" Type="http://schemas.openxmlformats.org/officeDocument/2006/relationships/image" Target="../media/image139.png"/><Relationship Id="rId28" Type="http://schemas.openxmlformats.org/officeDocument/2006/relationships/customXml" Target="../ink/ink17.xml"/><Relationship Id="rId49" Type="http://schemas.openxmlformats.org/officeDocument/2006/relationships/image" Target="../media/image47.png"/><Relationship Id="rId114" Type="http://schemas.openxmlformats.org/officeDocument/2006/relationships/customXml" Target="../ink/ink60.xml"/><Relationship Id="rId60" Type="http://schemas.openxmlformats.org/officeDocument/2006/relationships/customXml" Target="../ink/ink33.xml"/><Relationship Id="rId81" Type="http://schemas.openxmlformats.org/officeDocument/2006/relationships/image" Target="../media/image63.png"/><Relationship Id="rId135" Type="http://schemas.openxmlformats.org/officeDocument/2006/relationships/image" Target="../media/image90.png"/><Relationship Id="rId156" Type="http://schemas.openxmlformats.org/officeDocument/2006/relationships/customXml" Target="../ink/ink81.xml"/><Relationship Id="rId177" Type="http://schemas.openxmlformats.org/officeDocument/2006/relationships/image" Target="../media/image111.png"/><Relationship Id="rId198" Type="http://schemas.openxmlformats.org/officeDocument/2006/relationships/customXml" Target="../ink/ink102.xml"/><Relationship Id="rId202" Type="http://schemas.openxmlformats.org/officeDocument/2006/relationships/customXml" Target="../ink/ink104.xml"/><Relationship Id="rId223" Type="http://schemas.openxmlformats.org/officeDocument/2006/relationships/image" Target="../media/image134.png"/><Relationship Id="rId244" Type="http://schemas.openxmlformats.org/officeDocument/2006/relationships/customXml" Target="../ink/ink125.xml"/><Relationship Id="rId18" Type="http://schemas.openxmlformats.org/officeDocument/2006/relationships/customXml" Target="../ink/ink12.xml"/><Relationship Id="rId39" Type="http://schemas.openxmlformats.org/officeDocument/2006/relationships/image" Target="../media/image42.png"/><Relationship Id="rId50" Type="http://schemas.openxmlformats.org/officeDocument/2006/relationships/customXml" Target="../ink/ink28.xml"/><Relationship Id="rId104" Type="http://schemas.openxmlformats.org/officeDocument/2006/relationships/customXml" Target="../ink/ink55.xml"/><Relationship Id="rId125" Type="http://schemas.openxmlformats.org/officeDocument/2006/relationships/image" Target="../media/image85.png"/><Relationship Id="rId146" Type="http://schemas.openxmlformats.org/officeDocument/2006/relationships/customXml" Target="../ink/ink76.xml"/><Relationship Id="rId167" Type="http://schemas.openxmlformats.org/officeDocument/2006/relationships/image" Target="../media/image106.png"/><Relationship Id="rId188" Type="http://schemas.openxmlformats.org/officeDocument/2006/relationships/customXml" Target="../ink/ink97.xml"/><Relationship Id="rId71" Type="http://schemas.openxmlformats.org/officeDocument/2006/relationships/image" Target="../media/image58.png"/><Relationship Id="rId92" Type="http://schemas.openxmlformats.org/officeDocument/2006/relationships/customXml" Target="../ink/ink49.xml"/><Relationship Id="rId213" Type="http://schemas.openxmlformats.org/officeDocument/2006/relationships/image" Target="../media/image129.png"/><Relationship Id="rId234" Type="http://schemas.openxmlformats.org/officeDocument/2006/relationships/customXml" Target="../ink/ink120.xml"/><Relationship Id="rId2" Type="http://schemas.openxmlformats.org/officeDocument/2006/relationships/customXml" Target="../ink/ink4.xml"/><Relationship Id="rId29" Type="http://schemas.openxmlformats.org/officeDocument/2006/relationships/image" Target="../media/image37.png"/><Relationship Id="rId40" Type="http://schemas.openxmlformats.org/officeDocument/2006/relationships/customXml" Target="../ink/ink23.xml"/><Relationship Id="rId115" Type="http://schemas.openxmlformats.org/officeDocument/2006/relationships/image" Target="../media/image80.png"/><Relationship Id="rId136" Type="http://schemas.openxmlformats.org/officeDocument/2006/relationships/customXml" Target="../ink/ink71.xml"/><Relationship Id="rId157" Type="http://schemas.openxmlformats.org/officeDocument/2006/relationships/image" Target="../media/image101.png"/><Relationship Id="rId178" Type="http://schemas.openxmlformats.org/officeDocument/2006/relationships/customXml" Target="../ink/ink92.xml"/><Relationship Id="rId61" Type="http://schemas.openxmlformats.org/officeDocument/2006/relationships/image" Target="../media/image53.png"/><Relationship Id="rId82" Type="http://schemas.openxmlformats.org/officeDocument/2006/relationships/customXml" Target="../ink/ink44.xml"/><Relationship Id="rId199" Type="http://schemas.openxmlformats.org/officeDocument/2006/relationships/image" Target="../media/image122.png"/><Relationship Id="rId203" Type="http://schemas.openxmlformats.org/officeDocument/2006/relationships/image" Target="../media/image124.png"/><Relationship Id="rId19" Type="http://schemas.openxmlformats.org/officeDocument/2006/relationships/image" Target="../media/image32.png"/><Relationship Id="rId224" Type="http://schemas.openxmlformats.org/officeDocument/2006/relationships/customXml" Target="../ink/ink115.xml"/><Relationship Id="rId245" Type="http://schemas.openxmlformats.org/officeDocument/2006/relationships/image" Target="../media/image145.png"/><Relationship Id="rId30" Type="http://schemas.openxmlformats.org/officeDocument/2006/relationships/customXml" Target="../ink/ink18.xml"/><Relationship Id="rId105" Type="http://schemas.openxmlformats.org/officeDocument/2006/relationships/image" Target="../media/image75.png"/><Relationship Id="rId126" Type="http://schemas.openxmlformats.org/officeDocument/2006/relationships/customXml" Target="../ink/ink66.xml"/><Relationship Id="rId147" Type="http://schemas.openxmlformats.org/officeDocument/2006/relationships/image" Target="../media/image96.png"/><Relationship Id="rId168" Type="http://schemas.openxmlformats.org/officeDocument/2006/relationships/customXml" Target="../ink/ink87.xml"/><Relationship Id="rId51" Type="http://schemas.openxmlformats.org/officeDocument/2006/relationships/image" Target="../media/image48.png"/><Relationship Id="rId72" Type="http://schemas.openxmlformats.org/officeDocument/2006/relationships/customXml" Target="../ink/ink39.xml"/><Relationship Id="rId93" Type="http://schemas.openxmlformats.org/officeDocument/2006/relationships/image" Target="../media/image69.png"/><Relationship Id="rId189" Type="http://schemas.openxmlformats.org/officeDocument/2006/relationships/image" Target="../media/image117.png"/><Relationship Id="rId3" Type="http://schemas.openxmlformats.org/officeDocument/2006/relationships/image" Target="../media/image19.png"/><Relationship Id="rId214" Type="http://schemas.openxmlformats.org/officeDocument/2006/relationships/customXml" Target="../ink/ink110.xml"/><Relationship Id="rId235" Type="http://schemas.openxmlformats.org/officeDocument/2006/relationships/image" Target="../media/image140.png"/><Relationship Id="rId116" Type="http://schemas.openxmlformats.org/officeDocument/2006/relationships/customXml" Target="../ink/ink61.xml"/><Relationship Id="rId137" Type="http://schemas.openxmlformats.org/officeDocument/2006/relationships/image" Target="../media/image91.png"/><Relationship Id="rId158" Type="http://schemas.openxmlformats.org/officeDocument/2006/relationships/customXml" Target="../ink/ink82.xml"/><Relationship Id="rId20" Type="http://schemas.openxmlformats.org/officeDocument/2006/relationships/customXml" Target="../ink/ink13.xml"/><Relationship Id="rId41" Type="http://schemas.openxmlformats.org/officeDocument/2006/relationships/image" Target="../media/image43.png"/><Relationship Id="rId62" Type="http://schemas.openxmlformats.org/officeDocument/2006/relationships/customXml" Target="../ink/ink34.xml"/><Relationship Id="rId83" Type="http://schemas.openxmlformats.org/officeDocument/2006/relationships/image" Target="../media/image64.png"/><Relationship Id="rId179" Type="http://schemas.openxmlformats.org/officeDocument/2006/relationships/image" Target="../media/image112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5" Type="http://schemas.openxmlformats.org/officeDocument/2006/relationships/image" Target="../media/image135.png"/><Relationship Id="rId246" Type="http://schemas.openxmlformats.org/officeDocument/2006/relationships/customXml" Target="../ink/ink126.xml"/><Relationship Id="rId106" Type="http://schemas.openxmlformats.org/officeDocument/2006/relationships/customXml" Target="../ink/ink56.xml"/><Relationship Id="rId127" Type="http://schemas.openxmlformats.org/officeDocument/2006/relationships/image" Target="../media/image86.png"/><Relationship Id="rId10" Type="http://schemas.openxmlformats.org/officeDocument/2006/relationships/customXml" Target="../ink/ink8.xml"/><Relationship Id="rId31" Type="http://schemas.openxmlformats.org/officeDocument/2006/relationships/image" Target="../media/image38.png"/><Relationship Id="rId52" Type="http://schemas.openxmlformats.org/officeDocument/2006/relationships/customXml" Target="../ink/ink29.xml"/><Relationship Id="rId73" Type="http://schemas.openxmlformats.org/officeDocument/2006/relationships/image" Target="../media/image59.png"/><Relationship Id="rId94" Type="http://schemas.openxmlformats.org/officeDocument/2006/relationships/customXml" Target="../ink/ink50.xml"/><Relationship Id="rId148" Type="http://schemas.openxmlformats.org/officeDocument/2006/relationships/customXml" Target="../ink/ink77.xml"/><Relationship Id="rId169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9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7" Type="http://schemas.openxmlformats.org/officeDocument/2006/relationships/image" Target="../media/image163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emf"/><Relationship Id="rId5" Type="http://schemas.openxmlformats.org/officeDocument/2006/relationships/image" Target="../media/image161.emf"/><Relationship Id="rId4" Type="http://schemas.openxmlformats.org/officeDocument/2006/relationships/image" Target="../media/image16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5" Type="http://schemas.openxmlformats.org/officeDocument/2006/relationships/image" Target="../media/image175.emf"/><Relationship Id="rId4" Type="http://schemas.openxmlformats.org/officeDocument/2006/relationships/image" Target="../media/image17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177.png"/><Relationship Id="rId12" Type="http://schemas.openxmlformats.org/officeDocument/2006/relationships/image" Target="../media/image8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0.png"/><Relationship Id="rId10" Type="http://schemas.openxmlformats.org/officeDocument/2006/relationships/image" Target="../media/image179.png"/><Relationship Id="rId9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Relationship Id="rId9" Type="http://schemas.openxmlformats.org/officeDocument/2006/relationships/image" Target="../media/image8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customXml" Target="../ink/ink13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88.png"/><Relationship Id="rId9" Type="http://schemas.openxmlformats.org/officeDocument/2006/relationships/image" Target="../media/image13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0.png"/><Relationship Id="rId3" Type="http://schemas.openxmlformats.org/officeDocument/2006/relationships/image" Target="../media/image192.png"/><Relationship Id="rId12" Type="http://schemas.openxmlformats.org/officeDocument/2006/relationships/image" Target="../media/image10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90.png"/><Relationship Id="rId15" Type="http://schemas.openxmlformats.org/officeDocument/2006/relationships/image" Target="../media/image194.png"/><Relationship Id="rId10" Type="http://schemas.openxmlformats.org/officeDocument/2006/relationships/image" Target="../media/image980.png"/><Relationship Id="rId4" Type="http://schemas.openxmlformats.org/officeDocument/2006/relationships/image" Target="../media/image193.png"/><Relationship Id="rId9" Type="http://schemas.openxmlformats.org/officeDocument/2006/relationships/image" Target="../media/image970.png"/><Relationship Id="rId14" Type="http://schemas.openxmlformats.org/officeDocument/2006/relationships/image" Target="../media/image10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emf"/><Relationship Id="rId4" Type="http://schemas.openxmlformats.org/officeDocument/2006/relationships/image" Target="../media/image20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5.xml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US" dirty="0"/>
              <a:t>AC</a:t>
            </a:r>
            <a:r>
              <a:rPr lang="el-GR" dirty="0"/>
              <a:t> Κυκλώματα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9001000" cy="3312368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676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3309E35-4F7D-411A-8D2E-0B48437470EF}"/>
                  </a:ext>
                </a:extLst>
              </p14:cNvPr>
              <p14:cNvContentPartPr/>
              <p14:nvPr/>
            </p14:nvContentPartPr>
            <p14:xfrm>
              <a:off x="1741160" y="1807320"/>
              <a:ext cx="44280" cy="441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3309E35-4F7D-411A-8D2E-0B48437470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3160" y="1789680"/>
                <a:ext cx="7992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F1CCEE7-ED71-4261-8E81-99ACA375798B}"/>
                  </a:ext>
                </a:extLst>
              </p14:cNvPr>
              <p14:cNvContentPartPr/>
              <p14:nvPr/>
            </p14:nvContentPartPr>
            <p14:xfrm>
              <a:off x="612920" y="2928000"/>
              <a:ext cx="1267920" cy="10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F1CCEE7-ED71-4261-8E81-99ACA37579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80" y="2910360"/>
                <a:ext cx="130356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9FCBC64-2CD6-4F85-AD94-A8EF27D90297}"/>
              </a:ext>
            </a:extLst>
          </p:cNvPr>
          <p:cNvGrpSpPr/>
          <p:nvPr/>
        </p:nvGrpSpPr>
        <p:grpSpPr>
          <a:xfrm>
            <a:off x="1065440" y="4534680"/>
            <a:ext cx="149760" cy="135000"/>
            <a:chOff x="1065440" y="4534680"/>
            <a:chExt cx="1497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B1C2FE-CBA4-41B2-AE9F-452466E944D5}"/>
                    </a:ext>
                  </a:extLst>
                </p14:cNvPr>
                <p14:cNvContentPartPr/>
                <p14:nvPr/>
              </p14:nvContentPartPr>
              <p14:xfrm>
                <a:off x="1088120" y="4538280"/>
                <a:ext cx="12600" cy="131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B1C2FE-CBA4-41B2-AE9F-452466E944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0120" y="4520280"/>
                  <a:ext cx="48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07A5A-3942-4393-A70A-8934C8C1BDA5}"/>
                    </a:ext>
                  </a:extLst>
                </p14:cNvPr>
                <p14:cNvContentPartPr/>
                <p14:nvPr/>
              </p14:nvContentPartPr>
              <p14:xfrm>
                <a:off x="1065440" y="4534680"/>
                <a:ext cx="149760" cy="12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07A5A-3942-4393-A70A-8934C8C1BD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7800" y="4516680"/>
                  <a:ext cx="1854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B7B5201-B9DB-4DBE-B70B-B39F517C4C2B}"/>
                  </a:ext>
                </a:extLst>
              </p14:cNvPr>
              <p14:cNvContentPartPr/>
              <p14:nvPr/>
            </p14:nvContentPartPr>
            <p14:xfrm>
              <a:off x="674480" y="4786680"/>
              <a:ext cx="873360" cy="124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B7B5201-B9DB-4DBE-B70B-B39F517C4C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480" y="4769040"/>
                <a:ext cx="909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250EB3E-E694-4F9E-892C-11F0C27BF7AB}"/>
                  </a:ext>
                </a:extLst>
              </p14:cNvPr>
              <p14:cNvContentPartPr/>
              <p14:nvPr/>
            </p14:nvContentPartPr>
            <p14:xfrm>
              <a:off x="1466840" y="4875960"/>
              <a:ext cx="19080" cy="304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250EB3E-E694-4F9E-892C-11F0C27BF7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8840" y="4857960"/>
                <a:ext cx="5472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3AD6AE-D263-4E75-83D1-7495623F147A}"/>
                  </a:ext>
                </a:extLst>
              </p14:cNvPr>
              <p14:cNvContentPartPr/>
              <p14:nvPr/>
            </p14:nvContentPartPr>
            <p14:xfrm>
              <a:off x="1416800" y="5180520"/>
              <a:ext cx="114840" cy="170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3AD6AE-D263-4E75-83D1-7495623F14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8800" y="5162520"/>
                <a:ext cx="1504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F7B6E2D-2E59-46B8-ADDF-9C44FBD7285C}"/>
                  </a:ext>
                </a:extLst>
              </p14:cNvPr>
              <p14:cNvContentPartPr/>
              <p14:nvPr/>
            </p14:nvContentPartPr>
            <p14:xfrm>
              <a:off x="1488080" y="5358360"/>
              <a:ext cx="29880" cy="322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F7B6E2D-2E59-46B8-ADDF-9C44FBD728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0440" y="5340720"/>
                <a:ext cx="655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359D501-BDB1-4CBD-B264-04BFB7647E45}"/>
                  </a:ext>
                </a:extLst>
              </p14:cNvPr>
              <p14:cNvContentPartPr/>
              <p14:nvPr/>
            </p14:nvContentPartPr>
            <p14:xfrm>
              <a:off x="1494560" y="4856880"/>
              <a:ext cx="455760" cy="844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359D501-BDB1-4CBD-B264-04BFB7647E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6920" y="4839240"/>
                <a:ext cx="49140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4061A34-B72B-4036-BD59-B895AE78C84C}"/>
                  </a:ext>
                </a:extLst>
              </p14:cNvPr>
              <p14:cNvContentPartPr/>
              <p14:nvPr/>
            </p14:nvContentPartPr>
            <p14:xfrm>
              <a:off x="1433720" y="5691720"/>
              <a:ext cx="529920" cy="21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4061A34-B72B-4036-BD59-B895AE78C8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15720" y="5673720"/>
                <a:ext cx="565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6B224CF-BDB7-4896-B5A0-12C287CDA9D1}"/>
                  </a:ext>
                </a:extLst>
              </p14:cNvPr>
              <p14:cNvContentPartPr/>
              <p14:nvPr/>
            </p14:nvContentPartPr>
            <p14:xfrm>
              <a:off x="974000" y="5599920"/>
              <a:ext cx="201600" cy="114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6B224CF-BDB7-4896-B5A0-12C287CDA9D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6360" y="5582280"/>
                <a:ext cx="2372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5074AB0-4270-4F07-91ED-AF973289E8E0}"/>
                  </a:ext>
                </a:extLst>
              </p14:cNvPr>
              <p14:cNvContentPartPr/>
              <p14:nvPr/>
            </p14:nvContentPartPr>
            <p14:xfrm>
              <a:off x="1240040" y="5681640"/>
              <a:ext cx="264960" cy="23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5074AB0-4270-4F07-91ED-AF973289E8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22400" y="5664000"/>
                <a:ext cx="300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F2C8AF9-D6C6-4643-A2EB-0918B45AFD08}"/>
                  </a:ext>
                </a:extLst>
              </p14:cNvPr>
              <p14:cNvContentPartPr/>
              <p14:nvPr/>
            </p14:nvContentPartPr>
            <p14:xfrm>
              <a:off x="1201160" y="5683080"/>
              <a:ext cx="57960" cy="21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F2C8AF9-D6C6-4643-A2EB-0918B45AFD0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83520" y="5665440"/>
                <a:ext cx="93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A1FA2D3-A422-48C5-BBB8-1E6CB059B0CE}"/>
                  </a:ext>
                </a:extLst>
              </p14:cNvPr>
              <p14:cNvContentPartPr/>
              <p14:nvPr/>
            </p14:nvContentPartPr>
            <p14:xfrm>
              <a:off x="1151120" y="5578320"/>
              <a:ext cx="13320" cy="17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A1FA2D3-A422-48C5-BBB8-1E6CB059B0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3120" y="5560680"/>
                <a:ext cx="489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50D6355-5A1A-4E41-A1E1-F548AD77AD01}"/>
                  </a:ext>
                </a:extLst>
              </p14:cNvPr>
              <p14:cNvContentPartPr/>
              <p14:nvPr/>
            </p14:nvContentPartPr>
            <p14:xfrm>
              <a:off x="634160" y="4873800"/>
              <a:ext cx="32760" cy="361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50D6355-5A1A-4E41-A1E1-F548AD77AD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6160" y="4856160"/>
                <a:ext cx="684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4DB3511-7B28-4FAA-A8BD-E728FB12646A}"/>
                  </a:ext>
                </a:extLst>
              </p14:cNvPr>
              <p14:cNvContentPartPr/>
              <p14:nvPr/>
            </p14:nvContentPartPr>
            <p14:xfrm>
              <a:off x="543440" y="5225160"/>
              <a:ext cx="19080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4DB3511-7B28-4FAA-A8BD-E728FB12646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5800" y="5207520"/>
                <a:ext cx="22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1F91427-E695-4F96-BD1E-3C1985D391B0}"/>
                  </a:ext>
                </a:extLst>
              </p14:cNvPr>
              <p14:cNvContentPartPr/>
              <p14:nvPr/>
            </p14:nvContentPartPr>
            <p14:xfrm>
              <a:off x="611120" y="5277360"/>
              <a:ext cx="75240" cy="18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1F91427-E695-4F96-BD1E-3C1985D391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3480" y="5259720"/>
                <a:ext cx="110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07DCC7C-C934-43A3-A615-09364FBFA96F}"/>
                  </a:ext>
                </a:extLst>
              </p14:cNvPr>
              <p14:cNvContentPartPr/>
              <p14:nvPr/>
            </p14:nvContentPartPr>
            <p14:xfrm>
              <a:off x="659360" y="5293200"/>
              <a:ext cx="334440" cy="402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07DCC7C-C934-43A3-A615-09364FBFA9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1720" y="5275560"/>
                <a:ext cx="37008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E5024FB-2883-4F9E-9271-195636CD5F23}"/>
                  </a:ext>
                </a:extLst>
              </p14:cNvPr>
              <p14:cNvContentPartPr/>
              <p14:nvPr/>
            </p14:nvContentPartPr>
            <p14:xfrm>
              <a:off x="1168760" y="5537640"/>
              <a:ext cx="20880" cy="65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E5024FB-2883-4F9E-9271-195636CD5F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1120" y="5519640"/>
                <a:ext cx="56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6BA025A-3C2D-4F52-A279-AF968B83590A}"/>
                  </a:ext>
                </a:extLst>
              </p14:cNvPr>
              <p14:cNvContentPartPr/>
              <p14:nvPr/>
            </p14:nvContentPartPr>
            <p14:xfrm>
              <a:off x="354800" y="5100600"/>
              <a:ext cx="122400" cy="146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6BA025A-3C2D-4F52-A279-AF968B83590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7160" y="5082600"/>
                <a:ext cx="158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3271ACF-038E-4A07-8850-30F9FF6D7A98}"/>
                  </a:ext>
                </a:extLst>
              </p14:cNvPr>
              <p14:cNvContentPartPr/>
              <p14:nvPr/>
            </p14:nvContentPartPr>
            <p14:xfrm>
              <a:off x="1604000" y="5118240"/>
              <a:ext cx="15840" cy="91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3271ACF-038E-4A07-8850-30F9FF6D7A9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86360" y="5100240"/>
                <a:ext cx="51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2852C7D-1D22-4B56-B6EA-03A799FF930C}"/>
                  </a:ext>
                </a:extLst>
              </p14:cNvPr>
              <p14:cNvContentPartPr/>
              <p14:nvPr/>
            </p14:nvContentPartPr>
            <p14:xfrm>
              <a:off x="1611920" y="5112120"/>
              <a:ext cx="131040" cy="10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2852C7D-1D22-4B56-B6EA-03A799FF93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93920" y="5094480"/>
                <a:ext cx="1666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982BEF3-44AA-43AE-85BA-26379C1EDC9A}"/>
                  </a:ext>
                </a:extLst>
              </p14:cNvPr>
              <p14:cNvContentPartPr/>
              <p14:nvPr/>
            </p14:nvContentPartPr>
            <p14:xfrm>
              <a:off x="2090000" y="5139480"/>
              <a:ext cx="96840" cy="11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982BEF3-44AA-43AE-85BA-26379C1EDC9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72000" y="5121480"/>
                <a:ext cx="1324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904DBB5-6BD5-4682-813C-BF167E924C1F}"/>
                  </a:ext>
                </a:extLst>
              </p14:cNvPr>
              <p14:cNvContentPartPr/>
              <p14:nvPr/>
            </p14:nvContentPartPr>
            <p14:xfrm>
              <a:off x="649280" y="701760"/>
              <a:ext cx="1800" cy="3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904DBB5-6BD5-4682-813C-BF167E924C1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1280" y="684120"/>
                <a:ext cx="3744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A907F573-D562-41ED-9E52-FAD786C78E91}"/>
              </a:ext>
            </a:extLst>
          </p:cNvPr>
          <p:cNvGrpSpPr/>
          <p:nvPr/>
        </p:nvGrpSpPr>
        <p:grpSpPr>
          <a:xfrm>
            <a:off x="342200" y="827400"/>
            <a:ext cx="1776600" cy="1483560"/>
            <a:chOff x="342200" y="827400"/>
            <a:chExt cx="1776600" cy="14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1704C5-1188-4ABF-8C92-C05F8FA0AE43}"/>
                    </a:ext>
                  </a:extLst>
                </p14:cNvPr>
                <p14:cNvContentPartPr/>
                <p14:nvPr/>
              </p14:nvContentPartPr>
              <p14:xfrm>
                <a:off x="591320" y="1679880"/>
                <a:ext cx="273960" cy="1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1704C5-1188-4ABF-8C92-C05F8FA0AE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3320" y="1661880"/>
                  <a:ext cx="309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E469BA-7375-41BA-99CE-5A88848DF1D6}"/>
                    </a:ext>
                  </a:extLst>
                </p14:cNvPr>
                <p14:cNvContentPartPr/>
                <p14:nvPr/>
              </p14:nvContentPartPr>
              <p14:xfrm>
                <a:off x="694280" y="1368840"/>
                <a:ext cx="21600" cy="258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E469BA-7375-41BA-99CE-5A88848DF1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6280" y="1351200"/>
                  <a:ext cx="57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67E9D9-CA64-483C-A6BA-4365AD25F414}"/>
                    </a:ext>
                  </a:extLst>
                </p14:cNvPr>
                <p14:cNvContentPartPr/>
                <p14:nvPr/>
              </p14:nvContentPartPr>
              <p14:xfrm>
                <a:off x="696800" y="1216200"/>
                <a:ext cx="1099080" cy="14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67E9D9-CA64-483C-A6BA-4365AD25F4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9160" y="1198200"/>
                  <a:ext cx="1134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613F46-C6BE-43BE-8383-3F217E721AAE}"/>
                    </a:ext>
                  </a:extLst>
                </p14:cNvPr>
                <p14:cNvContentPartPr/>
                <p14:nvPr/>
              </p14:nvContentPartPr>
              <p14:xfrm>
                <a:off x="701840" y="1274160"/>
                <a:ext cx="11160" cy="180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613F46-C6BE-43BE-8383-3F217E721A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4200" y="1256160"/>
                  <a:ext cx="4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3B1B40-C768-45F8-966B-1BBF6004DFF1}"/>
                    </a:ext>
                  </a:extLst>
                </p14:cNvPr>
                <p14:cNvContentPartPr/>
                <p14:nvPr/>
              </p14:nvContentPartPr>
              <p14:xfrm>
                <a:off x="665480" y="1765920"/>
                <a:ext cx="138600" cy="1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3B1B40-C768-45F8-966B-1BBF6004DF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480" y="1748280"/>
                  <a:ext cx="174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0A42A3-79BE-4AA2-BA52-BDED5F24BB73}"/>
                    </a:ext>
                  </a:extLst>
                </p14:cNvPr>
                <p14:cNvContentPartPr/>
                <p14:nvPr/>
              </p14:nvContentPartPr>
              <p14:xfrm>
                <a:off x="342200" y="1516080"/>
                <a:ext cx="88200" cy="11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0A42A3-79BE-4AA2-BA52-BDED5F24BB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4560" y="1498080"/>
                  <a:ext cx="12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A53311-7729-4536-93F4-82CD693B28B2}"/>
                    </a:ext>
                  </a:extLst>
                </p14:cNvPr>
                <p14:cNvContentPartPr/>
                <p14:nvPr/>
              </p14:nvContentPartPr>
              <p14:xfrm>
                <a:off x="1311320" y="897960"/>
                <a:ext cx="115920" cy="13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A53311-7729-4536-93F4-82CD693B28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93680" y="880320"/>
                  <a:ext cx="151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455420-C036-4A63-9527-CFC8D7D3EC5E}"/>
                    </a:ext>
                  </a:extLst>
                </p14:cNvPr>
                <p14:cNvContentPartPr/>
                <p14:nvPr/>
              </p14:nvContentPartPr>
              <p14:xfrm>
                <a:off x="1794440" y="1294680"/>
                <a:ext cx="14040" cy="207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455420-C036-4A63-9527-CFC8D7D3EC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76800" y="1277040"/>
                  <a:ext cx="49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CAAB0A-72F3-40D7-A8C5-3B1D50CBBEA1}"/>
                    </a:ext>
                  </a:extLst>
                </p14:cNvPr>
                <p14:cNvContentPartPr/>
                <p14:nvPr/>
              </p14:nvContentPartPr>
              <p14:xfrm>
                <a:off x="1737200" y="1495920"/>
                <a:ext cx="143640" cy="32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CAAB0A-72F3-40D7-A8C5-3B1D50CBBE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9560" y="1477920"/>
                  <a:ext cx="179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AB3EB5-53C6-4A3F-A190-D0A63925FA3C}"/>
                    </a:ext>
                  </a:extLst>
                </p14:cNvPr>
                <p14:cNvContentPartPr/>
                <p14:nvPr/>
              </p14:nvContentPartPr>
              <p14:xfrm>
                <a:off x="1993520" y="1580880"/>
                <a:ext cx="125280" cy="107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AB3EB5-53C6-4A3F-A190-D0A63925FA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5520" y="1563240"/>
                  <a:ext cx="160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9245CB-23BC-45B9-ACCF-EB3DB496C757}"/>
                    </a:ext>
                  </a:extLst>
                </p14:cNvPr>
                <p14:cNvContentPartPr/>
                <p14:nvPr/>
              </p14:nvContentPartPr>
              <p14:xfrm>
                <a:off x="1103240" y="2205480"/>
                <a:ext cx="641880" cy="10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9245CB-23BC-45B9-ACCF-EB3DB496C7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5240" y="2187840"/>
                  <a:ext cx="677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85EEF2-CF29-4782-BE4A-0FD9D745F9B0}"/>
                    </a:ext>
                  </a:extLst>
                </p14:cNvPr>
                <p14:cNvContentPartPr/>
                <p14:nvPr/>
              </p14:nvContentPartPr>
              <p14:xfrm>
                <a:off x="968960" y="2260920"/>
                <a:ext cx="11052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85EEF2-CF29-4782-BE4A-0FD9D745F9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1320" y="2243280"/>
                  <a:ext cx="146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2C8781-AAF1-4E40-A857-14D1B213C817}"/>
                    </a:ext>
                  </a:extLst>
                </p14:cNvPr>
                <p14:cNvContentPartPr/>
                <p14:nvPr/>
              </p14:nvContentPartPr>
              <p14:xfrm>
                <a:off x="756560" y="2149320"/>
                <a:ext cx="201960" cy="8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2C8781-AAF1-4E40-A857-14D1B213C8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8560" y="2131320"/>
                  <a:ext cx="237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2AF1F8-2220-4C42-9332-3BEB44C32270}"/>
                    </a:ext>
                  </a:extLst>
                </p14:cNvPr>
                <p14:cNvContentPartPr/>
                <p14:nvPr/>
              </p14:nvContentPartPr>
              <p14:xfrm>
                <a:off x="958520" y="2245440"/>
                <a:ext cx="26280" cy="1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2AF1F8-2220-4C42-9332-3BEB44C322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0880" y="2227440"/>
                  <a:ext cx="61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40A944-1ADE-463B-84D3-15D2101ECD58}"/>
                    </a:ext>
                  </a:extLst>
                </p14:cNvPr>
                <p14:cNvContentPartPr/>
                <p14:nvPr/>
              </p14:nvContentPartPr>
              <p14:xfrm>
                <a:off x="677720" y="1785360"/>
                <a:ext cx="53640" cy="45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40A944-1ADE-463B-84D3-15D2101ECD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0080" y="1767720"/>
                  <a:ext cx="892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26DAE1-9507-4FAA-B4B3-B1CB2C5FBC7F}"/>
                    </a:ext>
                  </a:extLst>
                </p14:cNvPr>
                <p14:cNvContentPartPr/>
                <p14:nvPr/>
              </p14:nvContentPartPr>
              <p14:xfrm>
                <a:off x="619760" y="1768440"/>
                <a:ext cx="11628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26DAE1-9507-4FAA-B4B3-B1CB2C5FBC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1760" y="1750440"/>
                  <a:ext cx="151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F7F37B-5FA2-4F1C-B265-57BCAF20D06F}"/>
                    </a:ext>
                  </a:extLst>
                </p14:cNvPr>
                <p14:cNvContentPartPr/>
                <p14:nvPr/>
              </p14:nvContentPartPr>
              <p14:xfrm>
                <a:off x="1306280" y="1958520"/>
                <a:ext cx="12960" cy="8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F7F37B-5FA2-4F1C-B265-57BCAF20D0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88280" y="1940520"/>
                  <a:ext cx="48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94E3B5-8087-4DDE-A5DB-EF82B0995F95}"/>
                    </a:ext>
                  </a:extLst>
                </p14:cNvPr>
                <p14:cNvContentPartPr/>
                <p14:nvPr/>
              </p14:nvContentPartPr>
              <p14:xfrm>
                <a:off x="1319600" y="1943040"/>
                <a:ext cx="160560" cy="11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94E3B5-8087-4DDE-A5DB-EF82B0995F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01960" y="1925400"/>
                  <a:ext cx="196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477637-80AF-4343-AEDE-451008F2F2A7}"/>
                    </a:ext>
                  </a:extLst>
                </p14:cNvPr>
                <p14:cNvContentPartPr/>
                <p14:nvPr/>
              </p14:nvContentPartPr>
              <p14:xfrm>
                <a:off x="958520" y="2227440"/>
                <a:ext cx="23760" cy="2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477637-80AF-4343-AEDE-451008F2F2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0880" y="2209800"/>
                  <a:ext cx="59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D583BBC-6F26-413F-8461-912D4BAD7D66}"/>
                    </a:ext>
                  </a:extLst>
                </p14:cNvPr>
                <p14:cNvContentPartPr/>
                <p14:nvPr/>
              </p14:nvContentPartPr>
              <p14:xfrm>
                <a:off x="949520" y="2120160"/>
                <a:ext cx="38520" cy="29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D583BBC-6F26-413F-8461-912D4BAD7D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1880" y="2102160"/>
                  <a:ext cx="74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64807B-0E33-4243-A81E-95BB1CF0DD40}"/>
                    </a:ext>
                  </a:extLst>
                </p14:cNvPr>
                <p14:cNvContentPartPr/>
                <p14:nvPr/>
              </p14:nvContentPartPr>
              <p14:xfrm>
                <a:off x="571880" y="1165800"/>
                <a:ext cx="86400" cy="24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64807B-0E33-4243-A81E-95BB1CF0DD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4240" y="1147800"/>
                  <a:ext cx="122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0703A2-BCBD-45DE-B1EF-503C7B6636F2}"/>
                    </a:ext>
                  </a:extLst>
                </p14:cNvPr>
                <p14:cNvContentPartPr/>
                <p14:nvPr/>
              </p14:nvContentPartPr>
              <p14:xfrm>
                <a:off x="641000" y="1110720"/>
                <a:ext cx="55440" cy="92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0703A2-BCBD-45DE-B1EF-503C7B6636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3000" y="1093080"/>
                  <a:ext cx="91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A7C6B9-CCBF-402C-A07B-7C5B18149BF0}"/>
                    </a:ext>
                  </a:extLst>
                </p14:cNvPr>
                <p14:cNvContentPartPr/>
                <p14:nvPr/>
              </p14:nvContentPartPr>
              <p14:xfrm>
                <a:off x="647480" y="827400"/>
                <a:ext cx="37800" cy="133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A7C6B9-CCBF-402C-A07B-7C5B18149B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9480" y="809400"/>
                  <a:ext cx="7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CE00A16-7E39-418F-A6EC-1A74FB5CE599}"/>
                    </a:ext>
                  </a:extLst>
                </p14:cNvPr>
                <p14:cNvContentPartPr/>
                <p14:nvPr/>
              </p14:nvContentPartPr>
              <p14:xfrm>
                <a:off x="722720" y="854400"/>
                <a:ext cx="17280" cy="9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CE00A16-7E39-418F-A6EC-1A74FB5CE5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4720" y="836400"/>
                  <a:ext cx="529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BD7FB57-7836-48D4-BF80-0FF48B2D1C84}"/>
              </a:ext>
            </a:extLst>
          </p:cNvPr>
          <p:cNvGrpSpPr/>
          <p:nvPr/>
        </p:nvGrpSpPr>
        <p:grpSpPr>
          <a:xfrm>
            <a:off x="307280" y="2626320"/>
            <a:ext cx="1855080" cy="1341360"/>
            <a:chOff x="307280" y="2626320"/>
            <a:chExt cx="1855080" cy="13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E1FB54-1471-4FDC-85EE-F96314D3397F}"/>
                    </a:ext>
                  </a:extLst>
                </p14:cNvPr>
                <p14:cNvContentPartPr/>
                <p14:nvPr/>
              </p14:nvContentPartPr>
              <p14:xfrm>
                <a:off x="1456760" y="2657640"/>
                <a:ext cx="3960" cy="12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E1FB54-1471-4FDC-85EE-F96314D339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39120" y="2640000"/>
                  <a:ext cx="3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2339145-FD60-4D3E-8111-36B09F3E7DDB}"/>
                    </a:ext>
                  </a:extLst>
                </p14:cNvPr>
                <p14:cNvContentPartPr/>
                <p14:nvPr/>
              </p14:nvContentPartPr>
              <p14:xfrm>
                <a:off x="1451000" y="2663760"/>
                <a:ext cx="176040" cy="16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2339145-FD60-4D3E-8111-36B09F3E7D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33000" y="2645760"/>
                  <a:ext cx="211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8F205F-631A-4B48-9B3E-CABA7A46EB23}"/>
                    </a:ext>
                  </a:extLst>
                </p14:cNvPr>
                <p14:cNvContentPartPr/>
                <p14:nvPr/>
              </p14:nvContentPartPr>
              <p14:xfrm>
                <a:off x="1856360" y="3001440"/>
                <a:ext cx="105120" cy="47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8F205F-631A-4B48-9B3E-CABA7A46EB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38720" y="2983800"/>
                  <a:ext cx="1407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A565B73-1ECE-4C41-A788-0F1DDF645E5E}"/>
                    </a:ext>
                  </a:extLst>
                </p14:cNvPr>
                <p14:cNvContentPartPr/>
                <p14:nvPr/>
              </p14:nvContentPartPr>
              <p14:xfrm>
                <a:off x="1873640" y="3475920"/>
                <a:ext cx="23040" cy="398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A565B73-1ECE-4C41-A788-0F1DDF645E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56000" y="3457920"/>
                  <a:ext cx="586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A9EB5B-DEA2-4D11-95C7-E1189C056C18}"/>
                    </a:ext>
                  </a:extLst>
                </p14:cNvPr>
                <p14:cNvContentPartPr/>
                <p14:nvPr/>
              </p14:nvContentPartPr>
              <p14:xfrm>
                <a:off x="1008200" y="3013320"/>
                <a:ext cx="114840" cy="891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A9EB5B-DEA2-4D11-95C7-E1189C056C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0560" y="2995320"/>
                  <a:ext cx="15048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EDB7B6-7874-4955-8222-BFAF582458C3}"/>
                    </a:ext>
                  </a:extLst>
                </p14:cNvPr>
                <p14:cNvContentPartPr/>
                <p14:nvPr/>
              </p14:nvContentPartPr>
              <p14:xfrm>
                <a:off x="1082720" y="3934200"/>
                <a:ext cx="804600" cy="33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EDB7B6-7874-4955-8222-BFAF582458C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5080" y="3916560"/>
                  <a:ext cx="840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40581E-EA60-41E1-8E54-36D02E8C0CDF}"/>
                    </a:ext>
                  </a:extLst>
                </p14:cNvPr>
                <p14:cNvContentPartPr/>
                <p14:nvPr/>
              </p14:nvContentPartPr>
              <p14:xfrm>
                <a:off x="1894880" y="3823680"/>
                <a:ext cx="3600" cy="8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40581E-EA60-41E1-8E54-36D02E8C0C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76880" y="3806040"/>
                  <a:ext cx="3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A71891-9357-4DB4-B68F-7A8783BADADF}"/>
                    </a:ext>
                  </a:extLst>
                </p14:cNvPr>
                <p14:cNvContentPartPr/>
                <p14:nvPr/>
              </p14:nvContentPartPr>
              <p14:xfrm>
                <a:off x="2075600" y="3173160"/>
                <a:ext cx="86760" cy="171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A71891-9357-4DB4-B68F-7A8783BADAD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57960" y="3155520"/>
                  <a:ext cx="122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3ED1E5-EF20-48EA-98A3-3BCDD3E3348A}"/>
                    </a:ext>
                  </a:extLst>
                </p14:cNvPr>
                <p14:cNvContentPartPr/>
                <p14:nvPr/>
              </p14:nvContentPartPr>
              <p14:xfrm>
                <a:off x="1189640" y="3428400"/>
                <a:ext cx="147240" cy="13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3ED1E5-EF20-48EA-98A3-3BCDD3E334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72000" y="3410760"/>
                  <a:ext cx="182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D0A5BA-6F4D-42CB-850B-E90890E3CC54}"/>
                    </a:ext>
                  </a:extLst>
                </p14:cNvPr>
                <p14:cNvContentPartPr/>
                <p14:nvPr/>
              </p14:nvContentPartPr>
              <p14:xfrm>
                <a:off x="937640" y="3915840"/>
                <a:ext cx="154800" cy="17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D0A5BA-6F4D-42CB-850B-E90890E3CC5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9640" y="3897840"/>
                  <a:ext cx="190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F8A432-FBE3-4146-A086-3FC4F81FD9FA}"/>
                    </a:ext>
                  </a:extLst>
                </p14:cNvPr>
                <p14:cNvContentPartPr/>
                <p14:nvPr/>
              </p14:nvContentPartPr>
              <p14:xfrm>
                <a:off x="614000" y="3835560"/>
                <a:ext cx="232920" cy="130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F8A432-FBE3-4146-A086-3FC4F81FD9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6360" y="3817560"/>
                  <a:ext cx="268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61A69C-41CE-49E8-BA7D-D150B76619DA}"/>
                    </a:ext>
                  </a:extLst>
                </p14:cNvPr>
                <p14:cNvContentPartPr/>
                <p14:nvPr/>
              </p14:nvContentPartPr>
              <p14:xfrm>
                <a:off x="898040" y="3916560"/>
                <a:ext cx="51120" cy="3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61A69C-41CE-49E8-BA7D-D150B76619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0400" y="3898560"/>
                  <a:ext cx="86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2085ACC-BF2C-4561-932E-5B87E16F7673}"/>
                    </a:ext>
                  </a:extLst>
                </p14:cNvPr>
                <p14:cNvContentPartPr/>
                <p14:nvPr/>
              </p14:nvContentPartPr>
              <p14:xfrm>
                <a:off x="550280" y="3011160"/>
                <a:ext cx="126360" cy="1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2085ACC-BF2C-4561-932E-5B87E16F76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2280" y="2993520"/>
                  <a:ext cx="162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B70691-5986-4721-8F69-E995F66E48D8}"/>
                    </a:ext>
                  </a:extLst>
                </p14:cNvPr>
                <p14:cNvContentPartPr/>
                <p14:nvPr/>
              </p14:nvContentPartPr>
              <p14:xfrm>
                <a:off x="560360" y="3041400"/>
                <a:ext cx="13680" cy="40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B70691-5986-4721-8F69-E995F66E48D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2720" y="3023760"/>
                  <a:ext cx="49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B73ED8-BDEF-45AE-A16B-9607B88ABC2D}"/>
                    </a:ext>
                  </a:extLst>
                </p14:cNvPr>
                <p14:cNvContentPartPr/>
                <p14:nvPr/>
              </p14:nvContentPartPr>
              <p14:xfrm>
                <a:off x="435440" y="3437760"/>
                <a:ext cx="259560" cy="17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B73ED8-BDEF-45AE-A16B-9607B88ABC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7800" y="3419760"/>
                  <a:ext cx="295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1FD75C-9A96-468F-898C-5900B6FF1C54}"/>
                    </a:ext>
                  </a:extLst>
                </p14:cNvPr>
                <p14:cNvContentPartPr/>
                <p14:nvPr/>
              </p14:nvContentPartPr>
              <p14:xfrm>
                <a:off x="513560" y="3522360"/>
                <a:ext cx="11484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1FD75C-9A96-468F-898C-5900B6FF1C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5560" y="3504720"/>
                  <a:ext cx="150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63BCBA-D4F6-47CA-8504-4186D1E56993}"/>
                    </a:ext>
                  </a:extLst>
                </p14:cNvPr>
                <p14:cNvContentPartPr/>
                <p14:nvPr/>
              </p14:nvContentPartPr>
              <p14:xfrm>
                <a:off x="583760" y="3541080"/>
                <a:ext cx="23400" cy="40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63BCBA-D4F6-47CA-8504-4186D1E569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5760" y="3523080"/>
                  <a:ext cx="590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93E970-10EF-4743-ADC0-7CFC9E1B73BF}"/>
                    </a:ext>
                  </a:extLst>
                </p14:cNvPr>
                <p14:cNvContentPartPr/>
                <p14:nvPr/>
              </p14:nvContentPartPr>
              <p14:xfrm>
                <a:off x="307280" y="3194400"/>
                <a:ext cx="105120" cy="146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93E970-10EF-4743-ADC0-7CFC9E1B73B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9280" y="3176400"/>
                  <a:ext cx="140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B75B38-3113-46DD-A5E0-FD0BF63408BF}"/>
                    </a:ext>
                  </a:extLst>
                </p14:cNvPr>
                <p14:cNvContentPartPr/>
                <p14:nvPr/>
              </p14:nvContentPartPr>
              <p14:xfrm>
                <a:off x="429320" y="2892360"/>
                <a:ext cx="105120" cy="22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B75B38-3113-46DD-A5E0-FD0BF63408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1320" y="2874360"/>
                  <a:ext cx="140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3096E8-F773-4875-B0D7-1E64B3C1ACD2}"/>
                    </a:ext>
                  </a:extLst>
                </p14:cNvPr>
                <p14:cNvContentPartPr/>
                <p14:nvPr/>
              </p14:nvContentPartPr>
              <p14:xfrm>
                <a:off x="498440" y="2851320"/>
                <a:ext cx="53280" cy="73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3096E8-F773-4875-B0D7-1E64B3C1AC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0800" y="2833320"/>
                  <a:ext cx="88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85D3A7-2F98-42ED-B33B-BE522793DF96}"/>
                    </a:ext>
                  </a:extLst>
                </p14:cNvPr>
                <p14:cNvContentPartPr/>
                <p14:nvPr/>
              </p14:nvContentPartPr>
              <p14:xfrm>
                <a:off x="341480" y="2626320"/>
                <a:ext cx="122760" cy="11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85D3A7-2F98-42ED-B33B-BE522793DF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3840" y="2608680"/>
                  <a:ext cx="158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546CCF8-21C3-4D9D-A428-020210735E75}"/>
                    </a:ext>
                  </a:extLst>
                </p14:cNvPr>
                <p14:cNvContentPartPr/>
                <p14:nvPr/>
              </p14:nvContentPartPr>
              <p14:xfrm>
                <a:off x="497360" y="2673120"/>
                <a:ext cx="63360" cy="77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546CCF8-21C3-4D9D-A428-020210735E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9720" y="2655120"/>
                  <a:ext cx="990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FF5A4A0-3CE2-4E85-A0AE-48711E2BE6D6}"/>
              </a:ext>
            </a:extLst>
          </p:cNvPr>
          <p:cNvGrpSpPr/>
          <p:nvPr/>
        </p:nvGrpSpPr>
        <p:grpSpPr>
          <a:xfrm>
            <a:off x="405200" y="4425240"/>
            <a:ext cx="288720" cy="544320"/>
            <a:chOff x="405200" y="4425240"/>
            <a:chExt cx="2887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0867CF-6690-4536-A38B-FC798005B8DA}"/>
                    </a:ext>
                  </a:extLst>
                </p14:cNvPr>
                <p14:cNvContentPartPr/>
                <p14:nvPr/>
              </p14:nvContentPartPr>
              <p14:xfrm>
                <a:off x="690320" y="4964520"/>
                <a:ext cx="3600" cy="5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0867CF-6690-4536-A38B-FC798005B8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2680" y="4946520"/>
                  <a:ext cx="3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1AF5AC-52E4-4CC1-9640-DBC3B92463FA}"/>
                    </a:ext>
                  </a:extLst>
                </p14:cNvPr>
                <p14:cNvContentPartPr/>
                <p14:nvPr/>
              </p14:nvContentPartPr>
              <p14:xfrm>
                <a:off x="690680" y="4938960"/>
                <a:ext cx="1080" cy="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1AF5AC-52E4-4CC1-9640-DBC3B92463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3040" y="4921320"/>
                  <a:ext cx="3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C06AF26-F5FA-4C3B-8BB3-AE46FB394F0F}"/>
                    </a:ext>
                  </a:extLst>
                </p14:cNvPr>
                <p14:cNvContentPartPr/>
                <p14:nvPr/>
              </p14:nvContentPartPr>
              <p14:xfrm>
                <a:off x="476840" y="4707840"/>
                <a:ext cx="128880" cy="204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C06AF26-F5FA-4C3B-8BB3-AE46FB394F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8840" y="4689840"/>
                  <a:ext cx="164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242D3A-F4B4-4691-8B0A-51AE53082702}"/>
                    </a:ext>
                  </a:extLst>
                </p14:cNvPr>
                <p14:cNvContentPartPr/>
                <p14:nvPr/>
              </p14:nvContentPartPr>
              <p14:xfrm>
                <a:off x="601040" y="4641960"/>
                <a:ext cx="71640" cy="91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242D3A-F4B4-4691-8B0A-51AE530827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3040" y="4623960"/>
                  <a:ext cx="107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7FB113-1AC3-4405-883D-18CF3EC4DD21}"/>
                    </a:ext>
                  </a:extLst>
                </p14:cNvPr>
                <p14:cNvContentPartPr/>
                <p14:nvPr/>
              </p14:nvContentPartPr>
              <p14:xfrm>
                <a:off x="405200" y="4425240"/>
                <a:ext cx="105120" cy="142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7FB113-1AC3-4405-883D-18CF3EC4DD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7560" y="4407240"/>
                  <a:ext cx="140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E6D2C5-D0B9-4937-9ABF-CD428449E726}"/>
                    </a:ext>
                  </a:extLst>
                </p14:cNvPr>
                <p14:cNvContentPartPr/>
                <p14:nvPr/>
              </p14:nvContentPartPr>
              <p14:xfrm>
                <a:off x="532280" y="4468800"/>
                <a:ext cx="54360" cy="114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E6D2C5-D0B9-4937-9ABF-CD428449E7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4280" y="4451160"/>
                  <a:ext cx="9000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E084DF3-2F02-49CE-AA6A-0D722E6ADCB5}"/>
                  </a:ext>
                </a:extLst>
              </p14:cNvPr>
              <p14:cNvContentPartPr/>
              <p14:nvPr/>
            </p14:nvContentPartPr>
            <p14:xfrm>
              <a:off x="459920" y="4289880"/>
              <a:ext cx="5400" cy="1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E084DF3-2F02-49CE-AA6A-0D722E6ADCB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2280" y="4271880"/>
                <a:ext cx="41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A9F334D-C2EC-406C-9BC3-EDDD01BD923B}"/>
                  </a:ext>
                </a:extLst>
              </p14:cNvPr>
              <p14:cNvContentPartPr/>
              <p14:nvPr/>
            </p14:nvContentPartPr>
            <p14:xfrm>
              <a:off x="422840" y="2521920"/>
              <a:ext cx="21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A9F334D-C2EC-406C-9BC3-EDDD01BD923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4840" y="2503920"/>
                <a:ext cx="378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63332AA-259E-444A-AA1E-D0C68FBAE662}"/>
              </a:ext>
            </a:extLst>
          </p:cNvPr>
          <p:cNvGrpSpPr/>
          <p:nvPr/>
        </p:nvGrpSpPr>
        <p:grpSpPr>
          <a:xfrm>
            <a:off x="3357920" y="657120"/>
            <a:ext cx="445680" cy="224640"/>
            <a:chOff x="3357920" y="657120"/>
            <a:chExt cx="44568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EDCCCE4-5328-47EB-BD84-B2F7A5B20022}"/>
                    </a:ext>
                  </a:extLst>
                </p14:cNvPr>
                <p14:cNvContentPartPr/>
                <p14:nvPr/>
              </p14:nvContentPartPr>
              <p14:xfrm>
                <a:off x="3385640" y="657120"/>
                <a:ext cx="69120" cy="22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EDCCCE4-5328-47EB-BD84-B2F7A5B200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68000" y="639480"/>
                  <a:ext cx="104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1641DD-D795-4401-8027-57A7070C7EFA}"/>
                    </a:ext>
                  </a:extLst>
                </p14:cNvPr>
                <p14:cNvContentPartPr/>
                <p14:nvPr/>
              </p14:nvContentPartPr>
              <p14:xfrm>
                <a:off x="3357920" y="715440"/>
                <a:ext cx="97560" cy="2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1641DD-D795-4401-8027-57A7070C7EF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40280" y="697800"/>
                  <a:ext cx="133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DED122-08CE-4DCE-AE66-5DEB5DBA9ACA}"/>
                    </a:ext>
                  </a:extLst>
                </p14:cNvPr>
                <p14:cNvContentPartPr/>
                <p14:nvPr/>
              </p14:nvContentPartPr>
              <p14:xfrm>
                <a:off x="3517760" y="726600"/>
                <a:ext cx="80640" cy="1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DED122-08CE-4DCE-AE66-5DEB5DBA9A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99760" y="708600"/>
                  <a:ext cx="11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9F7317-AA99-462E-97F4-DF20743C8935}"/>
                    </a:ext>
                  </a:extLst>
                </p14:cNvPr>
                <p14:cNvContentPartPr/>
                <p14:nvPr/>
              </p14:nvContentPartPr>
              <p14:xfrm>
                <a:off x="3542240" y="806160"/>
                <a:ext cx="60840" cy="3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9F7317-AA99-462E-97F4-DF20743C89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4240" y="788160"/>
                  <a:ext cx="9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C5A3DF-CAE2-4FBD-A566-3C43DAA3FE3C}"/>
                    </a:ext>
                  </a:extLst>
                </p14:cNvPr>
                <p14:cNvContentPartPr/>
                <p14:nvPr/>
              </p14:nvContentPartPr>
              <p14:xfrm>
                <a:off x="3674000" y="674760"/>
                <a:ext cx="129600" cy="169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C5A3DF-CAE2-4FBD-A566-3C43DAA3FE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56360" y="657120"/>
                  <a:ext cx="1652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15EAEF7-7C8A-4817-8C88-688D44874251}"/>
              </a:ext>
            </a:extLst>
          </p:cNvPr>
          <p:cNvGrpSpPr/>
          <p:nvPr/>
        </p:nvGrpSpPr>
        <p:grpSpPr>
          <a:xfrm>
            <a:off x="3240200" y="1482240"/>
            <a:ext cx="702720" cy="340200"/>
            <a:chOff x="3240200" y="1482240"/>
            <a:chExt cx="70272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D845DD-FF63-401E-9D84-AFAF152C9AB6}"/>
                    </a:ext>
                  </a:extLst>
                </p14:cNvPr>
                <p14:cNvContentPartPr/>
                <p14:nvPr/>
              </p14:nvContentPartPr>
              <p14:xfrm>
                <a:off x="3452600" y="1482240"/>
                <a:ext cx="3600" cy="1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D845DD-FF63-401E-9D84-AFAF152C9AB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34960" y="1464240"/>
                  <a:ext cx="3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A06C24B-4D12-43C3-BE4D-664FFED39803}"/>
                    </a:ext>
                  </a:extLst>
                </p14:cNvPr>
                <p14:cNvContentPartPr/>
                <p14:nvPr/>
              </p14:nvContentPartPr>
              <p14:xfrm>
                <a:off x="3240200" y="1604640"/>
                <a:ext cx="165600" cy="18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06C24B-4D12-43C3-BE4D-664FFED3980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22560" y="1587000"/>
                  <a:ext cx="201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14FF211-309F-4475-9D80-8053EC9DCD4B}"/>
                    </a:ext>
                  </a:extLst>
                </p14:cNvPr>
                <p14:cNvContentPartPr/>
                <p14:nvPr/>
              </p14:nvContentPartPr>
              <p14:xfrm>
                <a:off x="3433880" y="1684560"/>
                <a:ext cx="85320" cy="137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14FF211-309F-4475-9D80-8053EC9DCD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16240" y="1666920"/>
                  <a:ext cx="12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B2D8FD0-02D5-4783-A331-FECEA962E77D}"/>
                    </a:ext>
                  </a:extLst>
                </p14:cNvPr>
                <p14:cNvContentPartPr/>
                <p14:nvPr/>
              </p14:nvContentPartPr>
              <p14:xfrm>
                <a:off x="3616760" y="1652160"/>
                <a:ext cx="96840" cy="9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B2D8FD0-02D5-4783-A331-FECEA962E7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98760" y="1634520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F9183E-2226-417B-AF2D-4628EFF58297}"/>
                    </a:ext>
                  </a:extLst>
                </p14:cNvPr>
                <p14:cNvContentPartPr/>
                <p14:nvPr/>
              </p14:nvContentPartPr>
              <p14:xfrm>
                <a:off x="3618200" y="1737480"/>
                <a:ext cx="87120" cy="2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F9183E-2226-417B-AF2D-4628EFF582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00200" y="1719480"/>
                  <a:ext cx="122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4DD9694-9881-4957-AA7E-5DA993029BF5}"/>
                    </a:ext>
                  </a:extLst>
                </p14:cNvPr>
                <p14:cNvContentPartPr/>
                <p14:nvPr/>
              </p14:nvContentPartPr>
              <p14:xfrm>
                <a:off x="3774440" y="1574760"/>
                <a:ext cx="168480" cy="21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4DD9694-9881-4957-AA7E-5DA993029BF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56440" y="1556760"/>
                  <a:ext cx="2041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D1764D4-2FF9-45DB-B949-7CB65C4E7ABD}"/>
              </a:ext>
            </a:extLst>
          </p:cNvPr>
          <p:cNvGrpSpPr/>
          <p:nvPr/>
        </p:nvGrpSpPr>
        <p:grpSpPr>
          <a:xfrm>
            <a:off x="3131480" y="3169920"/>
            <a:ext cx="841320" cy="474480"/>
            <a:chOff x="3131480" y="3169920"/>
            <a:chExt cx="8413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BD2968-2844-45F4-BB50-AFFCCC9B58D7}"/>
                    </a:ext>
                  </a:extLst>
                </p14:cNvPr>
                <p14:cNvContentPartPr/>
                <p14:nvPr/>
              </p14:nvContentPartPr>
              <p14:xfrm>
                <a:off x="3266840" y="3182160"/>
                <a:ext cx="2160" cy="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BD2968-2844-45F4-BB50-AFFCCC9B58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48840" y="3164160"/>
                  <a:ext cx="37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6B6FC0-127D-4E83-8D56-06ED14E6B1AD}"/>
                    </a:ext>
                  </a:extLst>
                </p14:cNvPr>
                <p14:cNvContentPartPr/>
                <p14:nvPr/>
              </p14:nvContentPartPr>
              <p14:xfrm>
                <a:off x="3131480" y="3360000"/>
                <a:ext cx="108360" cy="18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6B6FC0-127D-4E83-8D56-06ED14E6B1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13840" y="3342000"/>
                  <a:ext cx="144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8C5B74-D639-4AFF-B602-DE8FAD76E15F}"/>
                    </a:ext>
                  </a:extLst>
                </p14:cNvPr>
                <p14:cNvContentPartPr/>
                <p14:nvPr/>
              </p14:nvContentPartPr>
              <p14:xfrm>
                <a:off x="3284120" y="3456120"/>
                <a:ext cx="59040" cy="126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8C5B74-D639-4AFF-B602-DE8FAD76E1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66120" y="3438120"/>
                  <a:ext cx="94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8F4CD79-D202-4C4F-98DA-B532DFB0B342}"/>
                    </a:ext>
                  </a:extLst>
                </p14:cNvPr>
                <p14:cNvContentPartPr/>
                <p14:nvPr/>
              </p14:nvContentPartPr>
              <p14:xfrm>
                <a:off x="3437840" y="3419040"/>
                <a:ext cx="90360" cy="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8F4CD79-D202-4C4F-98DA-B532DFB0B3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20200" y="3401040"/>
                  <a:ext cx="126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F366E8-020D-482B-9F37-D5BE23685A9D}"/>
                    </a:ext>
                  </a:extLst>
                </p14:cNvPr>
                <p14:cNvContentPartPr/>
                <p14:nvPr/>
              </p14:nvContentPartPr>
              <p14:xfrm>
                <a:off x="3453320" y="3492480"/>
                <a:ext cx="98640" cy="4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F366E8-020D-482B-9F37-D5BE23685A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35320" y="3474480"/>
                  <a:ext cx="13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E2D3525-5769-41D7-94A1-F17A4B25E12A}"/>
                    </a:ext>
                  </a:extLst>
                </p14:cNvPr>
                <p14:cNvContentPartPr/>
                <p14:nvPr/>
              </p14:nvContentPartPr>
              <p14:xfrm>
                <a:off x="3637280" y="3169920"/>
                <a:ext cx="91080" cy="19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E2D3525-5769-41D7-94A1-F17A4B25E12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19280" y="3151920"/>
                  <a:ext cx="126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28E2FD-FA4A-480F-81AA-1D9B5D577211}"/>
                    </a:ext>
                  </a:extLst>
                </p14:cNvPr>
                <p14:cNvContentPartPr/>
                <p14:nvPr/>
              </p14:nvContentPartPr>
              <p14:xfrm>
                <a:off x="3713240" y="3252720"/>
                <a:ext cx="151560" cy="261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28E2FD-FA4A-480F-81AA-1D9B5D5772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95600" y="3235080"/>
                  <a:ext cx="187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FA575A2-B33E-4CFE-8AE5-C8FFCEB1181E}"/>
                    </a:ext>
                  </a:extLst>
                </p14:cNvPr>
                <p14:cNvContentPartPr/>
                <p14:nvPr/>
              </p14:nvContentPartPr>
              <p14:xfrm>
                <a:off x="3835640" y="3412560"/>
                <a:ext cx="35640" cy="16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FA575A2-B33E-4CFE-8AE5-C8FFCEB118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17640" y="3394920"/>
                  <a:ext cx="71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487C7C0-0056-41C2-9436-3F178AC97DD1}"/>
                    </a:ext>
                  </a:extLst>
                </p14:cNvPr>
                <p14:cNvContentPartPr/>
                <p14:nvPr/>
              </p14:nvContentPartPr>
              <p14:xfrm>
                <a:off x="3818000" y="3393480"/>
                <a:ext cx="154800" cy="250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487C7C0-0056-41C2-9436-3F178AC97DD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00360" y="3375480"/>
                  <a:ext cx="1904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CA0C4F6-EFE3-438C-B13F-3B6971233F73}"/>
              </a:ext>
            </a:extLst>
          </p:cNvPr>
          <p:cNvGrpSpPr/>
          <p:nvPr/>
        </p:nvGrpSpPr>
        <p:grpSpPr>
          <a:xfrm>
            <a:off x="2974520" y="4938240"/>
            <a:ext cx="1031040" cy="417960"/>
            <a:chOff x="2974520" y="4938240"/>
            <a:chExt cx="10310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8A65A34-A71E-47D1-85C2-86C53B6BD601}"/>
                    </a:ext>
                  </a:extLst>
                </p14:cNvPr>
                <p14:cNvContentPartPr/>
                <p14:nvPr/>
              </p14:nvContentPartPr>
              <p14:xfrm>
                <a:off x="3091880" y="4938240"/>
                <a:ext cx="3600" cy="3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8A65A34-A71E-47D1-85C2-86C53B6BD60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73880" y="4920600"/>
                  <a:ext cx="39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633697-AB47-4D6E-8FAF-0BCAB74247BC}"/>
                    </a:ext>
                  </a:extLst>
                </p14:cNvPr>
                <p14:cNvContentPartPr/>
                <p14:nvPr/>
              </p14:nvContentPartPr>
              <p14:xfrm>
                <a:off x="2974520" y="5101680"/>
                <a:ext cx="107640" cy="182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633697-AB47-4D6E-8FAF-0BCAB74247B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56880" y="5084040"/>
                  <a:ext cx="14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ECB4B26-71F8-4275-ACA4-E89D9E2CC073}"/>
                    </a:ext>
                  </a:extLst>
                </p14:cNvPr>
                <p14:cNvContentPartPr/>
                <p14:nvPr/>
              </p14:nvContentPartPr>
              <p14:xfrm>
                <a:off x="3083240" y="5176200"/>
                <a:ext cx="107640" cy="180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ECB4B26-71F8-4275-ACA4-E89D9E2CC0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65600" y="5158560"/>
                  <a:ext cx="143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BFB8817-C691-491A-A8D2-E3FC8733DC81}"/>
                    </a:ext>
                  </a:extLst>
                </p14:cNvPr>
                <p14:cNvContentPartPr/>
                <p14:nvPr/>
              </p14:nvContentPartPr>
              <p14:xfrm>
                <a:off x="3271160" y="5165040"/>
                <a:ext cx="6948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BFB8817-C691-491A-A8D2-E3FC8733DC8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53520" y="5147040"/>
                  <a:ext cx="105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B71A608-F61F-4690-9E7D-560C0156A4A4}"/>
                    </a:ext>
                  </a:extLst>
                </p14:cNvPr>
                <p14:cNvContentPartPr/>
                <p14:nvPr/>
              </p14:nvContentPartPr>
              <p14:xfrm>
                <a:off x="3263600" y="5236320"/>
                <a:ext cx="78120" cy="14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B71A608-F61F-4690-9E7D-560C0156A4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45600" y="5218320"/>
                  <a:ext cx="11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97BAFA9-E7DA-4262-AED2-22E614C5D45E}"/>
                    </a:ext>
                  </a:extLst>
                </p14:cNvPr>
                <p14:cNvContentPartPr/>
                <p14:nvPr/>
              </p14:nvContentPartPr>
              <p14:xfrm>
                <a:off x="3496520" y="4980360"/>
                <a:ext cx="133560" cy="173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97BAFA9-E7DA-4262-AED2-22E614C5D45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78520" y="4962360"/>
                  <a:ext cx="169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F09329B-33B0-4369-88EE-7D004C5E2329}"/>
                    </a:ext>
                  </a:extLst>
                </p14:cNvPr>
                <p14:cNvContentPartPr/>
                <p14:nvPr/>
              </p14:nvContentPartPr>
              <p14:xfrm>
                <a:off x="3609200" y="4978920"/>
                <a:ext cx="90360" cy="272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F09329B-33B0-4369-88EE-7D004C5E232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91200" y="4960920"/>
                  <a:ext cx="126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BFF953E-3BB2-409D-A5D1-A697E060AFDB}"/>
                    </a:ext>
                  </a:extLst>
                </p14:cNvPr>
                <p14:cNvContentPartPr/>
                <p14:nvPr/>
              </p14:nvContentPartPr>
              <p14:xfrm>
                <a:off x="3692000" y="5119680"/>
                <a:ext cx="127800" cy="187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BFF953E-3BB2-409D-A5D1-A697E060AFD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74360" y="5101680"/>
                  <a:ext cx="163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E4315E5-CD03-4B95-97C7-DFF8DE79FD58}"/>
                    </a:ext>
                  </a:extLst>
                </p14:cNvPr>
                <p14:cNvContentPartPr/>
                <p14:nvPr/>
              </p14:nvContentPartPr>
              <p14:xfrm>
                <a:off x="3843920" y="5125800"/>
                <a:ext cx="27000" cy="166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E4315E5-CD03-4B95-97C7-DFF8DE79FD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25920" y="5107800"/>
                  <a:ext cx="62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3C3D3A6-ED9C-4DA7-8EF2-3E17AA1F9ECA}"/>
                    </a:ext>
                  </a:extLst>
                </p14:cNvPr>
                <p14:cNvContentPartPr/>
                <p14:nvPr/>
              </p14:nvContentPartPr>
              <p14:xfrm>
                <a:off x="3861920" y="5080080"/>
                <a:ext cx="143640" cy="253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3C3D3A6-ED9C-4DA7-8EF2-3E17AA1F9E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43920" y="5062080"/>
                  <a:ext cx="17928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C52C394-8B90-459F-A280-30615B3631E6}"/>
              </a:ext>
            </a:extLst>
          </p:cNvPr>
          <p:cNvGrpSpPr/>
          <p:nvPr/>
        </p:nvGrpSpPr>
        <p:grpSpPr>
          <a:xfrm>
            <a:off x="2680400" y="5989080"/>
            <a:ext cx="1378800" cy="432720"/>
            <a:chOff x="2680400" y="5989080"/>
            <a:chExt cx="13788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B2996A-6B57-40B3-AB91-1E7C8BFBC4D2}"/>
                    </a:ext>
                  </a:extLst>
                </p14:cNvPr>
                <p14:cNvContentPartPr/>
                <p14:nvPr/>
              </p14:nvContentPartPr>
              <p14:xfrm>
                <a:off x="2680400" y="6189600"/>
                <a:ext cx="118080" cy="178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B2996A-6B57-40B3-AB91-1E7C8BFBC4D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62760" y="6171600"/>
                  <a:ext cx="153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A9ADD3-FE11-49EB-8709-BE66E690F961}"/>
                    </a:ext>
                  </a:extLst>
                </p14:cNvPr>
                <p14:cNvContentPartPr/>
                <p14:nvPr/>
              </p14:nvContentPartPr>
              <p14:xfrm>
                <a:off x="2838800" y="6274560"/>
                <a:ext cx="77040" cy="134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A9ADD3-FE11-49EB-8709-BE66E690F96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21160" y="6256560"/>
                  <a:ext cx="11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49C81AB-AD2C-4ABF-9AE7-D59615108CC2}"/>
                    </a:ext>
                  </a:extLst>
                </p14:cNvPr>
                <p14:cNvContentPartPr/>
                <p14:nvPr/>
              </p14:nvContentPartPr>
              <p14:xfrm>
                <a:off x="2807480" y="6027600"/>
                <a:ext cx="16560" cy="5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49C81AB-AD2C-4ABF-9AE7-D59615108C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89480" y="6009600"/>
                  <a:ext cx="5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9540429-31FE-499C-9B30-5D86A01A379D}"/>
                    </a:ext>
                  </a:extLst>
                </p14:cNvPr>
                <p14:cNvContentPartPr/>
                <p14:nvPr/>
              </p14:nvContentPartPr>
              <p14:xfrm>
                <a:off x="3011240" y="6180600"/>
                <a:ext cx="114840" cy="192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9540429-31FE-499C-9B30-5D86A01A379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93600" y="6162960"/>
                  <a:ext cx="150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07AEB54-841C-458C-8C56-D2EE2F5E9DE1}"/>
                    </a:ext>
                  </a:extLst>
                </p14:cNvPr>
                <p14:cNvContentPartPr/>
                <p14:nvPr/>
              </p14:nvContentPartPr>
              <p14:xfrm>
                <a:off x="3249920" y="6138840"/>
                <a:ext cx="135000" cy="218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07AEB54-841C-458C-8C56-D2EE2F5E9D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32280" y="6120840"/>
                  <a:ext cx="170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0C375BC-4249-45FB-841C-43BCB9CED127}"/>
                    </a:ext>
                  </a:extLst>
                </p14:cNvPr>
                <p14:cNvContentPartPr/>
                <p14:nvPr/>
              </p14:nvContentPartPr>
              <p14:xfrm>
                <a:off x="3433520" y="6261600"/>
                <a:ext cx="96480" cy="159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0C375BC-4249-45FB-841C-43BCB9CED1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15880" y="6243600"/>
                  <a:ext cx="132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55CE559-37E0-484E-B94A-AE36A37111FC}"/>
                    </a:ext>
                  </a:extLst>
                </p14:cNvPr>
                <p14:cNvContentPartPr/>
                <p14:nvPr/>
              </p14:nvContentPartPr>
              <p14:xfrm>
                <a:off x="3381320" y="5989080"/>
                <a:ext cx="21600" cy="10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55CE559-37E0-484E-B94A-AE36A37111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63320" y="5971080"/>
                  <a:ext cx="5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DC127C9-FF49-4E9D-828E-29FF484A5074}"/>
                    </a:ext>
                  </a:extLst>
                </p14:cNvPr>
                <p14:cNvContentPartPr/>
                <p14:nvPr/>
              </p14:nvContentPartPr>
              <p14:xfrm>
                <a:off x="3631520" y="6190320"/>
                <a:ext cx="130680" cy="156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DC127C9-FF49-4E9D-828E-29FF484A50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13880" y="6172320"/>
                  <a:ext cx="166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1FE14E3-5E39-4962-B281-3C4367609B24}"/>
                    </a:ext>
                  </a:extLst>
                </p14:cNvPr>
                <p14:cNvContentPartPr/>
                <p14:nvPr/>
              </p14:nvContentPartPr>
              <p14:xfrm>
                <a:off x="3854720" y="6108960"/>
                <a:ext cx="102600" cy="231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1FE14E3-5E39-4962-B281-3C4367609B2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37080" y="6090960"/>
                  <a:ext cx="138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0B53CBF-C2B9-454A-9A88-04A0CDE4813B}"/>
                    </a:ext>
                  </a:extLst>
                </p14:cNvPr>
                <p14:cNvContentPartPr/>
                <p14:nvPr/>
              </p14:nvContentPartPr>
              <p14:xfrm>
                <a:off x="3982160" y="6272040"/>
                <a:ext cx="77040" cy="86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0B53CBF-C2B9-454A-9A88-04A0CDE481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64520" y="6254040"/>
                  <a:ext cx="112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459043E-7FB6-42D2-A3A9-4E7571E24982}"/>
                    </a:ext>
                  </a:extLst>
                </p14:cNvPr>
                <p14:cNvContentPartPr/>
                <p14:nvPr/>
              </p14:nvContentPartPr>
              <p14:xfrm>
                <a:off x="3966680" y="6272760"/>
                <a:ext cx="71280" cy="149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459043E-7FB6-42D2-A3A9-4E7571E249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49040" y="6254760"/>
                  <a:ext cx="1069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A83CD8F-A95D-4073-B7C3-FC7D1F869857}"/>
                  </a:ext>
                </a:extLst>
              </p14:cNvPr>
              <p14:cNvContentPartPr/>
              <p14:nvPr/>
            </p14:nvContentPartPr>
            <p14:xfrm>
              <a:off x="3937520" y="5960280"/>
              <a:ext cx="31320" cy="18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A83CD8F-A95D-4073-B7C3-FC7D1F86985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919520" y="5942640"/>
                <a:ext cx="669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E713DB6-E8D6-4FD4-934E-21992087D49E}"/>
              </a:ext>
            </a:extLst>
          </p:cNvPr>
          <p:cNvGrpSpPr/>
          <p:nvPr/>
        </p:nvGrpSpPr>
        <p:grpSpPr>
          <a:xfrm>
            <a:off x="5566520" y="667560"/>
            <a:ext cx="634680" cy="219600"/>
            <a:chOff x="5566520" y="667560"/>
            <a:chExt cx="63468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41201FD-E650-4BBE-8993-B442A5E2CDBE}"/>
                    </a:ext>
                  </a:extLst>
                </p14:cNvPr>
                <p14:cNvContentPartPr/>
                <p14:nvPr/>
              </p14:nvContentPartPr>
              <p14:xfrm>
                <a:off x="5583440" y="667560"/>
                <a:ext cx="50040" cy="219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41201FD-E650-4BBE-8993-B442A5E2CD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65800" y="649560"/>
                  <a:ext cx="85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76E94DF-9334-45AC-80FD-B9226E4F6CF3}"/>
                    </a:ext>
                  </a:extLst>
                </p14:cNvPr>
                <p14:cNvContentPartPr/>
                <p14:nvPr/>
              </p14:nvContentPartPr>
              <p14:xfrm>
                <a:off x="5566520" y="789600"/>
                <a:ext cx="77400" cy="2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76E94DF-9334-45AC-80FD-B9226E4F6C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48520" y="771960"/>
                  <a:ext cx="11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C85CA91-981E-4896-91F4-1F7D66AAC600}"/>
                    </a:ext>
                  </a:extLst>
                </p14:cNvPr>
                <p14:cNvContentPartPr/>
                <p14:nvPr/>
              </p14:nvContentPartPr>
              <p14:xfrm>
                <a:off x="5709800" y="792480"/>
                <a:ext cx="6840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C85CA91-981E-4896-91F4-1F7D66AAC6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92160" y="774480"/>
                  <a:ext cx="10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DBCE10A-17A6-4935-B37E-5FCD720FC273}"/>
                    </a:ext>
                  </a:extLst>
                </p14:cNvPr>
                <p14:cNvContentPartPr/>
                <p14:nvPr/>
              </p14:nvContentPartPr>
              <p14:xfrm>
                <a:off x="5699000" y="860160"/>
                <a:ext cx="89640" cy="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DBCE10A-17A6-4935-B37E-5FCD720FC27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81000" y="842520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2730CDF-5FBF-40DE-936B-2B9597D1CC31}"/>
                    </a:ext>
                  </a:extLst>
                </p14:cNvPr>
                <p14:cNvContentPartPr/>
                <p14:nvPr/>
              </p14:nvContentPartPr>
              <p14:xfrm>
                <a:off x="5931560" y="737040"/>
                <a:ext cx="269640" cy="126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2730CDF-5FBF-40DE-936B-2B9597D1CC3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13560" y="719400"/>
                  <a:ext cx="305280" cy="16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585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362" t="20601" r="35826" b="62599"/>
          <a:stretch/>
        </p:blipFill>
        <p:spPr>
          <a:xfrm>
            <a:off x="7119108" y="275302"/>
            <a:ext cx="2250000" cy="18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8280920" cy="4929411"/>
          </a:xfrm>
        </p:spPr>
        <p:txBody>
          <a:bodyPr>
            <a:normAutofit/>
          </a:bodyPr>
          <a:lstStyle/>
          <a:p>
            <a:r>
              <a:rPr lang="el-GR" sz="2400" dirty="0"/>
              <a:t>Ιδανικό κύκλωμα </a:t>
            </a:r>
            <a:r>
              <a:rPr lang="en-US" sz="2400" dirty="0"/>
              <a:t>LC</a:t>
            </a:r>
            <a:r>
              <a:rPr lang="el-GR" sz="2400" dirty="0"/>
              <a:t> με μηδέν αντίσταση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Κανόνας βρόχων </a:t>
            </a:r>
            <a:r>
              <a:rPr lang="en-US" sz="2400" dirty="0"/>
              <a:t>Kirchhoff</a:t>
            </a:r>
            <a:r>
              <a:rPr lang="el-GR" sz="2400" dirty="0"/>
              <a:t> (άθροισμα δυναμικών κατά μήκος του βρόχου)</a:t>
            </a:r>
          </a:p>
          <a:p>
            <a:endParaRPr lang="el-GR" sz="2400" dirty="0"/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			</a:t>
            </a:r>
            <a:r>
              <a:rPr lang="el-GR" sz="2400" dirty="0" err="1"/>
              <a:t>εστω</a:t>
            </a:r>
            <a:r>
              <a:rPr lang="el-GR" sz="2400" dirty="0"/>
              <a:t> λύση </a:t>
            </a:r>
            <a:endParaRPr lang="en-US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19"/>
              <p:cNvSpPr txBox="1"/>
              <p:nvPr/>
            </p:nvSpPr>
            <p:spPr>
              <a:xfrm>
                <a:off x="827584" y="3049870"/>
                <a:ext cx="8122468" cy="294798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GB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l-GR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l-GR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GB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l-GR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l-GR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l-GR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br>
                  <a:rPr lang="en-GB" dirty="0">
                    <a:solidFill>
                      <a:srgbClr val="000000"/>
                    </a:solidFill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20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49870"/>
                <a:ext cx="8122468" cy="2947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47447" y="5942171"/>
            <a:ext cx="238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Αληθεύει μόνο εάν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4895949" y="4077072"/>
                <a:ext cx="1985227" cy="388414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949" y="4077072"/>
                <a:ext cx="1985227" cy="388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2"/>
              <p:cNvSpPr txBox="1"/>
              <p:nvPr/>
            </p:nvSpPr>
            <p:spPr>
              <a:xfrm>
                <a:off x="3285563" y="5742600"/>
                <a:ext cx="3799678" cy="768474"/>
              </a:xfrm>
              <a:prstGeom prst="rect">
                <a:avLst/>
              </a:prstGeom>
              <a:ln cmpd="sng">
                <a:solidFill>
                  <a:schemeClr val="accent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63" y="5742600"/>
                <a:ext cx="3799678" cy="7684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cmpd="sng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88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5460-67AF-4E82-95BC-E6927B15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Κύκλος ταλάντωσης κυκλώματος </a:t>
            </a:r>
            <a:r>
              <a:rPr lang="en-US" sz="2400" dirty="0"/>
              <a:t>LC </a:t>
            </a:r>
            <a:br>
              <a:rPr lang="en-US" sz="2400" dirty="0"/>
            </a:br>
            <a:r>
              <a:rPr lang="en-US" sz="1600" dirty="0"/>
              <a:t>(Halliday, Resnick, Walker)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769A7-2802-497C-8CCB-292D7311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57" y="1700725"/>
            <a:ext cx="7254943" cy="46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B25C6B-4E98-43D5-B2A4-F80E846D1361}"/>
              </a:ext>
            </a:extLst>
          </p:cNvPr>
          <p:cNvSpPr txBox="1"/>
          <p:nvPr/>
        </p:nvSpPr>
        <p:spPr>
          <a:xfrm>
            <a:off x="1043608" y="4077072"/>
            <a:ext cx="9361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Μόνο ηλεκτρική ενέργεια </a:t>
            </a:r>
            <a:endParaRPr lang="en-GB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EB086-23ED-4C97-97A9-F9B841392194}"/>
              </a:ext>
            </a:extLst>
          </p:cNvPr>
          <p:cNvSpPr txBox="1"/>
          <p:nvPr/>
        </p:nvSpPr>
        <p:spPr>
          <a:xfrm>
            <a:off x="7164288" y="4077071"/>
            <a:ext cx="9361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Μόνο ηλεκτρική ενέργεια </a:t>
            </a:r>
            <a:endParaRPr lang="en-GB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A53DA-DD2D-4EE8-9FB6-F5C276F55BE0}"/>
              </a:ext>
            </a:extLst>
          </p:cNvPr>
          <p:cNvSpPr txBox="1"/>
          <p:nvPr/>
        </p:nvSpPr>
        <p:spPr>
          <a:xfrm>
            <a:off x="4504439" y="2995385"/>
            <a:ext cx="9361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Μόνο μαγνητική ενέργεια </a:t>
            </a:r>
            <a:endParaRPr lang="en-GB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14BE5-0A28-4993-B430-19BC22DF423B}"/>
              </a:ext>
            </a:extLst>
          </p:cNvPr>
          <p:cNvSpPr txBox="1"/>
          <p:nvPr/>
        </p:nvSpPr>
        <p:spPr>
          <a:xfrm>
            <a:off x="4499992" y="5444207"/>
            <a:ext cx="93610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Μόνο μαγνητική ενέργεια </a:t>
            </a:r>
            <a:endParaRPr lang="en-GB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1D4B60-07AB-43EF-9A5D-E99CA235EEF1}"/>
              </a:ext>
            </a:extLst>
          </p:cNvPr>
          <p:cNvSpPr txBox="1">
            <a:spLocks/>
          </p:cNvSpPr>
          <p:nvPr/>
        </p:nvSpPr>
        <p:spPr>
          <a:xfrm>
            <a:off x="107504" y="8034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2808499-3D60-4578-BAD0-AF461EF866C8}"/>
                  </a:ext>
                </a:extLst>
              </p14:cNvPr>
              <p14:cNvContentPartPr/>
              <p14:nvPr/>
            </p14:nvContentPartPr>
            <p14:xfrm>
              <a:off x="2061720" y="3921120"/>
              <a:ext cx="142200" cy="17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2808499-3D60-4578-BAD0-AF461EF866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360" y="3911760"/>
                <a:ext cx="160920" cy="1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6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362" t="20601" r="37716" b="62599"/>
          <a:stretch/>
        </p:blipFill>
        <p:spPr>
          <a:xfrm>
            <a:off x="7020272" y="1854048"/>
            <a:ext cx="1889960" cy="18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8280920" cy="4929411"/>
          </a:xfrm>
        </p:spPr>
        <p:txBody>
          <a:bodyPr>
            <a:normAutofit/>
          </a:bodyPr>
          <a:lstStyle/>
          <a:p>
            <a:r>
              <a:rPr lang="el-GR" sz="2400" dirty="0"/>
              <a:t>Το φορτίο του πυκνωτή σε Κύκλωμα </a:t>
            </a:r>
            <a:r>
              <a:rPr lang="en-US" sz="2400" dirty="0"/>
              <a:t>LC</a:t>
            </a:r>
            <a:r>
              <a:rPr lang="el-GR" sz="2400" dirty="0"/>
              <a:t> ταλαντώνεται </a:t>
            </a:r>
            <a:r>
              <a:rPr lang="el-GR" sz="2400" dirty="0" err="1"/>
              <a:t>συνημιτονοειδώς</a:t>
            </a:r>
            <a:r>
              <a:rPr lang="el-GR" sz="2400" dirty="0"/>
              <a:t> και το ρεύμα στο πηνίο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19"/>
              <p:cNvSpPr txBox="1"/>
              <p:nvPr/>
            </p:nvSpPr>
            <p:spPr>
              <a:xfrm>
                <a:off x="1516142" y="1862954"/>
                <a:ext cx="5138737" cy="209867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𝐿𝐶</m:t>
                                  </m:r>
                                </m:e>
                              </m:rad>
                            </m:den>
                          </m:f>
                        </m:e>
                        <m:sub/>
                      </m:sSub>
                    </m:oMath>
                  </m:oMathPara>
                </a14:m>
                <a:br>
                  <a:rPr lang="en-GB" dirty="0">
                    <a:solidFill>
                      <a:srgbClr val="000000"/>
                    </a:solidFill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20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42" y="1862954"/>
                <a:ext cx="5138737" cy="2098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7087" t="57000" r="29526" b="24800"/>
          <a:stretch/>
        </p:blipFill>
        <p:spPr>
          <a:xfrm>
            <a:off x="2924307" y="3816915"/>
            <a:ext cx="329538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9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362" t="20601" r="37716" b="62599"/>
          <a:stretch/>
        </p:blipFill>
        <p:spPr>
          <a:xfrm>
            <a:off x="7164288" y="11281"/>
            <a:ext cx="1889960" cy="18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8280920" cy="4929411"/>
          </a:xfrm>
        </p:spPr>
        <p:txBody>
          <a:bodyPr>
            <a:normAutofit/>
          </a:bodyPr>
          <a:lstStyle/>
          <a:p>
            <a:r>
              <a:rPr lang="el-GR" sz="2400" dirty="0"/>
              <a:t>Η αποθηκευμένη ενέργεια στο ηλεκτρικό πεδίο του </a:t>
            </a:r>
          </a:p>
          <a:p>
            <a:pPr marL="0" indent="0">
              <a:buNone/>
            </a:pPr>
            <a:r>
              <a:rPr lang="el-GR" sz="2400" dirty="0"/>
              <a:t> πυκνωτή κάθε χρονική στιγμή </a:t>
            </a:r>
            <a:r>
              <a:rPr lang="en-US" sz="2400" dirty="0"/>
              <a:t>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Η αποθηκευμένη ενέργεια στο μαγνητικό πεδίο του πηνίου την ίδια χρονική στιγμή </a:t>
            </a:r>
            <a:r>
              <a:rPr lang="en-US" sz="2400" dirty="0"/>
              <a:t>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19"/>
              <p:cNvSpPr txBox="1"/>
              <p:nvPr/>
            </p:nvSpPr>
            <p:spPr>
              <a:xfrm>
                <a:off x="2123728" y="1931093"/>
                <a:ext cx="3617913" cy="8255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0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931093"/>
                <a:ext cx="3617913" cy="82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1331640" y="3592122"/>
                <a:ext cx="6264275" cy="8255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92122"/>
                <a:ext cx="6264275" cy="825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6375" t="34600" r="61025" b="52800"/>
          <a:stretch/>
        </p:blipFill>
        <p:spPr>
          <a:xfrm>
            <a:off x="1682181" y="4498279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654"/>
            <a:ext cx="8229600" cy="622279"/>
          </a:xfrm>
        </p:spPr>
        <p:txBody>
          <a:bodyPr/>
          <a:lstStyle/>
          <a:p>
            <a:r>
              <a:rPr lang="el-GR" dirty="0"/>
              <a:t>Ηλεκτρομαγνητικό ανάλογο ταλαντώσεων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51" t="26201" r="30312" b="9400"/>
          <a:stretch/>
        </p:blipFill>
        <p:spPr>
          <a:xfrm>
            <a:off x="1547664" y="1502875"/>
            <a:ext cx="5806944" cy="504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1203A0-32A3-44DA-8904-DD98504C0518}"/>
                  </a:ext>
                </a:extLst>
              </p14:cNvPr>
              <p14:cNvContentPartPr/>
              <p14:nvPr/>
            </p14:nvContentPartPr>
            <p14:xfrm>
              <a:off x="712800" y="1830600"/>
              <a:ext cx="6887160" cy="138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1203A0-32A3-44DA-8904-DD98504C05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440" y="1821240"/>
                <a:ext cx="6905880" cy="14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21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362" t="20601" r="37716" b="62599"/>
          <a:stretch/>
        </p:blipFill>
        <p:spPr>
          <a:xfrm>
            <a:off x="7164288" y="11281"/>
            <a:ext cx="1889960" cy="18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8280920" cy="4929411"/>
          </a:xfrm>
        </p:spPr>
        <p:txBody>
          <a:bodyPr>
            <a:normAutofit/>
          </a:bodyPr>
          <a:lstStyle/>
          <a:p>
            <a:endParaRPr lang="el-GR" sz="2400" dirty="0"/>
          </a:p>
          <a:p>
            <a:endParaRPr lang="el-GR" sz="2400" dirty="0"/>
          </a:p>
          <a:p>
            <a:r>
              <a:rPr lang="en-US" sz="2400" dirty="0"/>
              <a:t>H </a:t>
            </a:r>
            <a:r>
              <a:rPr lang="el-GR" sz="2400" dirty="0"/>
              <a:t>συνολική ενέργεια</a:t>
            </a:r>
            <a:endParaRPr lang="en-US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Ταλαντωτής </a:t>
            </a:r>
            <a:r>
              <a:rPr lang="en-US" sz="2400" dirty="0"/>
              <a:t>LC </a:t>
            </a:r>
            <a:r>
              <a:rPr lang="el-GR" sz="2400" dirty="0"/>
              <a:t>ή ηλεκτρομαγνητικός ταλαντωτής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2"/>
              <p:cNvSpPr txBox="1"/>
              <p:nvPr/>
            </p:nvSpPr>
            <p:spPr>
              <a:xfrm>
                <a:off x="450850" y="2509047"/>
                <a:ext cx="8235950" cy="8255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" y="2509047"/>
                <a:ext cx="8235950" cy="825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20688"/>
            <a:ext cx="9108504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Ένας πυκνωτής            </a:t>
            </a:r>
            <a:r>
              <a:rPr lang="en-US" dirty="0"/>
              <a:t> </a:t>
            </a:r>
            <a:r>
              <a:rPr lang="el-GR" dirty="0"/>
              <a:t>   φορτίζεται πλήρως από μια πηγή συνεχούς τάσης           . Στη συνέχεια αποσυνδέεται από την πηγή και συνδέεται, τη στιγμή     	, με ένα πηνίο             . Να προσδιοριστούν:</a:t>
            </a:r>
          </a:p>
          <a:p>
            <a:pPr marL="0" indent="0">
              <a:buNone/>
            </a:pPr>
            <a:r>
              <a:rPr lang="el-GR" dirty="0"/>
              <a:t>α) το αρχικό φορτίο στον πυκνωτή, </a:t>
            </a:r>
          </a:p>
          <a:p>
            <a:pPr marL="0" indent="0">
              <a:buNone/>
            </a:pPr>
            <a:r>
              <a:rPr lang="el-GR" dirty="0"/>
              <a:t>β) το μέγιστο ρεύμα, </a:t>
            </a:r>
          </a:p>
          <a:p>
            <a:pPr marL="0" indent="0">
              <a:buNone/>
            </a:pPr>
            <a:r>
              <a:rPr lang="el-GR" dirty="0"/>
              <a:t>γ) η συχνότητα       και η περίοδος       της ταλάντωσης και</a:t>
            </a:r>
          </a:p>
          <a:p>
            <a:pPr marL="0" indent="0">
              <a:buNone/>
            </a:pPr>
            <a:r>
              <a:rPr lang="el-GR" dirty="0"/>
              <a:t>δ) η συνολική ενέργεια που ταλαντώνεται στο σύστημα.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1419525" cy="53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12" y="1223293"/>
            <a:ext cx="953442" cy="44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720080" cy="50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90845"/>
            <a:ext cx="1093826" cy="4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58" y="3933056"/>
            <a:ext cx="406077" cy="53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12" y="3971482"/>
            <a:ext cx="379183" cy="41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17" y="5723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</a:t>
            </a:r>
          </a:p>
        </p:txBody>
      </p:sp>
    </p:spTree>
    <p:extLst>
      <p:ext uri="{BB962C8B-B14F-4D97-AF65-F5344CB8AC3E}">
        <p14:creationId xmlns:p14="http://schemas.microsoft.com/office/powerpoint/2010/main" val="302935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ΛΥΣΗ: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BD375C-9963-481D-8B9A-F84A4A9D31EE}"/>
                  </a:ext>
                </a:extLst>
              </p14:cNvPr>
              <p14:cNvContentPartPr/>
              <p14:nvPr/>
            </p14:nvContentPartPr>
            <p14:xfrm>
              <a:off x="161280" y="1225440"/>
              <a:ext cx="5760360" cy="3553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BD375C-9963-481D-8B9A-F84A4A9D31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920" y="1216080"/>
                <a:ext cx="5779080" cy="35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65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8280920" cy="4929411"/>
          </a:xfrm>
        </p:spPr>
        <p:txBody>
          <a:bodyPr>
            <a:normAutofit/>
          </a:bodyPr>
          <a:lstStyle/>
          <a:p>
            <a:r>
              <a:rPr lang="el-GR" sz="2400" dirty="0"/>
              <a:t>Κύκλωμα </a:t>
            </a:r>
            <a:r>
              <a:rPr lang="en-US" sz="2400" dirty="0"/>
              <a:t>LC</a:t>
            </a:r>
            <a:r>
              <a:rPr lang="el-GR" sz="2400" dirty="0"/>
              <a:t> με αντίσταση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Κανόνας βρόχων </a:t>
            </a:r>
            <a:r>
              <a:rPr lang="en-US" sz="2400" dirty="0"/>
              <a:t>Kirchhoff</a:t>
            </a:r>
            <a:r>
              <a:rPr lang="el-GR" sz="2400" dirty="0"/>
              <a:t> (άθροισμα δυναμικών κατά μήκος του βρόχου)</a:t>
            </a:r>
          </a:p>
          <a:p>
            <a:endParaRPr lang="el-GR" sz="2400" dirty="0"/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		</a:t>
            </a:r>
            <a:r>
              <a:rPr lang="en-US" sz="2400" dirty="0"/>
              <a:t>    	</a:t>
            </a:r>
            <a:r>
              <a:rPr lang="el-GR" sz="2400" dirty="0"/>
              <a:t>	έστω λύση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</a:t>
            </a:r>
            <a:r>
              <a:rPr lang="el-GR" sz="2400" dirty="0"/>
              <a:t>σύστημα θα είναι </a:t>
            </a:r>
            <a:r>
              <a:rPr lang="el-GR" sz="2400" dirty="0" err="1"/>
              <a:t>αποσβενόμενο</a:t>
            </a:r>
            <a:r>
              <a:rPr lang="el-GR" sz="2400" dirty="0"/>
              <a:t> αν </a:t>
            </a:r>
          </a:p>
          <a:p>
            <a:r>
              <a:rPr lang="el-GR" sz="2400" dirty="0"/>
              <a:t>Αν το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7447" y="5942171"/>
            <a:ext cx="238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γωνιακή συχνότητα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5436096" y="3975885"/>
                <a:ext cx="2481263" cy="455613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975885"/>
                <a:ext cx="2481263" cy="455613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12"/>
              <p:cNvSpPr txBox="1"/>
              <p:nvPr/>
            </p:nvSpPr>
            <p:spPr>
              <a:xfrm>
                <a:off x="3251200" y="5742662"/>
                <a:ext cx="1771650" cy="768350"/>
              </a:xfrm>
              <a:prstGeom prst="rect">
                <a:avLst/>
              </a:prstGeom>
              <a:ln cmpd="sng">
                <a:solidFill>
                  <a:schemeClr val="accent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5742662"/>
                <a:ext cx="1771650" cy="768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mpd="sng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7087" t="22001" r="30313" b="64000"/>
          <a:stretch/>
        </p:blipFill>
        <p:spPr>
          <a:xfrm>
            <a:off x="3996096" y="372131"/>
            <a:ext cx="2880000" cy="1800000"/>
          </a:xfrm>
          <a:prstGeom prst="rect">
            <a:avLst/>
          </a:prstGeom>
        </p:spPr>
      </p:pic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7"/>
              <p:cNvSpPr txBox="1"/>
              <p:nvPr/>
            </p:nvSpPr>
            <p:spPr>
              <a:xfrm>
                <a:off x="634316" y="3074020"/>
                <a:ext cx="3017837" cy="16494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6" y="3074020"/>
                <a:ext cx="3017837" cy="1649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16"/>
              <p:cNvSpPr txBox="1"/>
              <p:nvPr/>
            </p:nvSpPr>
            <p:spPr>
              <a:xfrm>
                <a:off x="5724128" y="4708204"/>
                <a:ext cx="1118370" cy="78794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7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708204"/>
                <a:ext cx="1118370" cy="787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20"/>
              <p:cNvSpPr txBox="1"/>
              <p:nvPr/>
            </p:nvSpPr>
            <p:spPr>
              <a:xfrm>
                <a:off x="1432034" y="5205254"/>
                <a:ext cx="1422400" cy="685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1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34" y="5205254"/>
                <a:ext cx="1422400" cy="685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803" y="444133"/>
            <a:ext cx="230425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7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2362" t="12200" r="34895" b="59800"/>
          <a:stretch/>
        </p:blipFill>
        <p:spPr>
          <a:xfrm>
            <a:off x="951309" y="1934027"/>
            <a:ext cx="2446582" cy="30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362" t="12200" r="34895" b="59800"/>
          <a:stretch/>
        </p:blipFill>
        <p:spPr>
          <a:xfrm>
            <a:off x="-2951488" y="836712"/>
            <a:ext cx="2446582" cy="30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74" y="765592"/>
            <a:ext cx="4365426" cy="1367264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Τι συμβαίνει όταν ένα κύκλωμα </a:t>
            </a:r>
            <a:r>
              <a:rPr lang="en-US" sz="2800" dirty="0"/>
              <a:t>LR </a:t>
            </a:r>
            <a:r>
              <a:rPr lang="el-GR" sz="2800" dirty="0"/>
              <a:t>συνδεθεί με πηγή συνεχούς τάσης </a:t>
            </a: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>
              <a:xfrm>
                <a:off x="4872038" y="1271588"/>
                <a:ext cx="3660402" cy="490300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den>
                          </m:f>
                        </m:e>
                      </m:nary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𝐼𝑅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038" y="1271588"/>
                <a:ext cx="3660402" cy="4903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8"/>
              <p:cNvSpPr txBox="1"/>
              <p:nvPr/>
            </p:nvSpPr>
            <p:spPr>
              <a:xfrm>
                <a:off x="2684128" y="5589240"/>
                <a:ext cx="779384" cy="75502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28" y="5589240"/>
                <a:ext cx="779384" cy="755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45864" y="3423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/>
              <a:t>Κανόνας βρόχων </a:t>
            </a:r>
            <a:r>
              <a:rPr lang="en-US" sz="2000" dirty="0"/>
              <a:t>Kirchhoff</a:t>
            </a:r>
            <a:r>
              <a:rPr lang="el-GR" sz="2000" dirty="0"/>
              <a:t> (άθροισμα δυναμικών κατά μήκος του βρόχου)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83568" y="5805264"/>
            <a:ext cx="178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Σταθερά χρόνου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20688"/>
            <a:ext cx="9108504" cy="623731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Τη χρονική στιγμή        , ένα πηνίο             τοποθετείται σε σειρά σε μια αντίσταση                 και έναν φορτισμένο πυκνωτή                  . </a:t>
            </a:r>
          </a:p>
          <a:p>
            <a:pPr marL="0" indent="0">
              <a:buNone/>
            </a:pPr>
            <a:r>
              <a:rPr lang="el-GR" dirty="0"/>
              <a:t>α) Δείξτε ότι το κύκλωμα αυτό θα εκτελεί ταλάντωση.</a:t>
            </a:r>
          </a:p>
          <a:p>
            <a:pPr marL="0" indent="0">
              <a:buNone/>
            </a:pPr>
            <a:r>
              <a:rPr lang="el-GR" dirty="0"/>
              <a:t>β) Καθορίστε τη συχνότητα ταλάντωσης.</a:t>
            </a:r>
          </a:p>
          <a:p>
            <a:pPr marL="0" indent="0">
              <a:buNone/>
            </a:pPr>
            <a:r>
              <a:rPr lang="el-GR" dirty="0"/>
              <a:t>γ) Πόσος χρόνος απαιτείται για να ελαττωθεί το φορτίο στο μισό της αρχικής του τιμής;</a:t>
            </a:r>
          </a:p>
          <a:p>
            <a:pPr marL="0" indent="0">
              <a:buNone/>
            </a:pPr>
            <a:r>
              <a:rPr lang="el-GR" dirty="0"/>
              <a:t>δ) Ποια τιμή της αντίστασης        θα αποτρέψει την ταλάντωση του κυκλώματος;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4466"/>
            <a:ext cx="688931" cy="48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32" y="730470"/>
            <a:ext cx="1086086" cy="40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8688"/>
            <a:ext cx="1330459" cy="4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53" y="1676462"/>
            <a:ext cx="1656131" cy="4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26" y="4519171"/>
            <a:ext cx="434908" cy="40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</a:t>
            </a:r>
          </a:p>
        </p:txBody>
      </p:sp>
    </p:spTree>
    <p:extLst>
      <p:ext uri="{BB962C8B-B14F-4D97-AF65-F5344CB8AC3E}">
        <p14:creationId xmlns:p14="http://schemas.microsoft.com/office/powerpoint/2010/main" val="365213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548680"/>
            <a:ext cx="9108504" cy="630932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ΛΥΣΗ: </a:t>
            </a:r>
            <a:r>
              <a:rPr lang="el-GR" sz="3000" dirty="0"/>
              <a:t>α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C19BDB-91A7-4461-864F-2C6D1F218BD8}"/>
                  </a:ext>
                </a:extLst>
              </p14:cNvPr>
              <p14:cNvContentPartPr/>
              <p14:nvPr/>
            </p14:nvContentPartPr>
            <p14:xfrm>
              <a:off x="194400" y="1119240"/>
              <a:ext cx="6685560" cy="272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C19BDB-91A7-4461-864F-2C6D1F218B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040" y="1109880"/>
                <a:ext cx="6704280" cy="27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79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70" y="266135"/>
            <a:ext cx="2180250" cy="30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εναλλασσόμενη πηγή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7024954" cy="4929411"/>
          </a:xfrm>
        </p:spPr>
        <p:txBody>
          <a:bodyPr>
            <a:normAutofit/>
          </a:bodyPr>
          <a:lstStyle/>
          <a:p>
            <a:r>
              <a:rPr lang="el-GR" sz="2800" dirty="0"/>
              <a:t>Αντιστάτης</a:t>
            </a:r>
            <a:endParaRPr lang="el-GR" sz="24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947" y="1601084"/>
                <a:ext cx="5759811" cy="2906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endParaRPr lang="en-US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𝑅𝑠𝑖𝑛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7" y="1601084"/>
                <a:ext cx="5759811" cy="2906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51" y="1394000"/>
            <a:ext cx="4257675" cy="1914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64962" t="76600" r="17713" b="13601"/>
          <a:stretch/>
        </p:blipFill>
        <p:spPr>
          <a:xfrm>
            <a:off x="6084168" y="3300890"/>
            <a:ext cx="2828573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53150" t="27600" r="22437" b="50000"/>
          <a:stretch/>
        </p:blipFill>
        <p:spPr>
          <a:xfrm>
            <a:off x="5253710" y="4278549"/>
            <a:ext cx="3487500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062" y="4436390"/>
                <a:ext cx="4909549" cy="1649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=0.707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62" y="4436390"/>
                <a:ext cx="4909549" cy="16493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081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703" y="1449248"/>
            <a:ext cx="2180250" cy="30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εναλλασσόμενη πηγή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7024954" cy="4929411"/>
          </a:xfrm>
        </p:spPr>
        <p:txBody>
          <a:bodyPr>
            <a:normAutofit/>
          </a:bodyPr>
          <a:lstStyle/>
          <a:p>
            <a:r>
              <a:rPr lang="el-GR" sz="2800" dirty="0"/>
              <a:t>Αντιστάτης</a:t>
            </a:r>
            <a:endParaRPr lang="el-GR" sz="2400" dirty="0"/>
          </a:p>
          <a:p>
            <a:pPr lvl="1"/>
            <a:r>
              <a:rPr lang="el-GR" sz="2400" dirty="0"/>
              <a:t>Εναλλασσόμενη πηγή παράγει </a:t>
            </a:r>
            <a:r>
              <a:rPr lang="el-GR" sz="2400" dirty="0" err="1"/>
              <a:t>συνημιτονοειδή</a:t>
            </a:r>
            <a:r>
              <a:rPr lang="el-GR" sz="2400" dirty="0"/>
              <a:t> συχνότητα </a:t>
            </a:r>
            <a:r>
              <a:rPr lang="en-US" sz="2400" dirty="0"/>
              <a:t>f</a:t>
            </a:r>
            <a:r>
              <a:rPr lang="el-GR" sz="2400" dirty="0"/>
              <a:t> και ρεύμα 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pPr lvl="1"/>
            <a:r>
              <a:rPr lang="el-GR" sz="2400" dirty="0"/>
              <a:t>Μέση τιμή ενέργειας που μετατρέπεται σε θερμότητα</a:t>
            </a:r>
            <a:endParaRPr lang="el-GR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2014940" y="2303782"/>
                <a:ext cx="3273741" cy="48573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940" y="2303782"/>
                <a:ext cx="3273741" cy="48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ject 25"/>
              <p:cNvSpPr txBox="1"/>
              <p:nvPr/>
            </p:nvSpPr>
            <p:spPr>
              <a:xfrm>
                <a:off x="1820176" y="3205437"/>
                <a:ext cx="3927582" cy="47689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176" y="3205437"/>
                <a:ext cx="3927582" cy="476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bject 26"/>
              <p:cNvSpPr txBox="1"/>
              <p:nvPr/>
            </p:nvSpPr>
            <p:spPr>
              <a:xfrm>
                <a:off x="2411760" y="5265723"/>
                <a:ext cx="2595417" cy="78983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̄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acc>
                        <m:accPr>
                          <m:chr m:val="̄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265723"/>
                <a:ext cx="2595417" cy="789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22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εναλλασσόμενη πηγή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5008730" cy="5755519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Πηνίο (με αμελητέα αντίσταση)</a:t>
            </a:r>
            <a:endParaRPr lang="el-GR" sz="2400" dirty="0"/>
          </a:p>
          <a:p>
            <a:pPr lvl="1"/>
            <a:r>
              <a:rPr lang="el-GR" sz="2400" dirty="0"/>
              <a:t>Κανόνας του </a:t>
            </a:r>
            <a:r>
              <a:rPr lang="en-US" sz="2400" dirty="0"/>
              <a:t>Kirchhoff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l-GR" sz="2400" dirty="0"/>
          </a:p>
          <a:p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pPr lvl="1"/>
            <a:r>
              <a:rPr lang="el-GR" sz="2400" dirty="0"/>
              <a:t>Το ρεύμα υστερεί της τάσης κατά 90°</a:t>
            </a:r>
            <a:r>
              <a:rPr lang="en-US" sz="2400" dirty="0"/>
              <a:t>(</a:t>
            </a:r>
            <a:r>
              <a:rPr lang="el-GR" sz="2400" dirty="0"/>
              <a:t>π/2)</a:t>
            </a:r>
          </a:p>
          <a:p>
            <a:pPr lvl="1"/>
            <a:r>
              <a:rPr lang="el-GR" sz="2400" dirty="0"/>
              <a:t>Δεν καταναλώνεται κατά μέσο όρο ενέργεια </a:t>
            </a:r>
          </a:p>
          <a:p>
            <a:pPr lvl="1"/>
            <a:endParaRPr lang="el-GR" sz="2400" dirty="0"/>
          </a:p>
          <a:p>
            <a:pPr lvl="1"/>
            <a:endParaRPr lang="el-GR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725" t="17802" r="21650" b="24800"/>
          <a:stretch/>
        </p:blipFill>
        <p:spPr>
          <a:xfrm>
            <a:off x="6880260" y="19168"/>
            <a:ext cx="2160240" cy="2952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750" y="4604668"/>
            <a:ext cx="40957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5398" y="1952862"/>
                <a:ext cx="4752528" cy="3168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di</m:t>
                          </m:r>
                          <m:r>
                            <m:rPr>
                              <m:nor/>
                            </m:rPr>
                            <a:rPr lang="en-US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𝑡𝑑𝑡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𝑡𝑑𝑡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" y="1952862"/>
                <a:ext cx="4752528" cy="31681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4978" y="3678942"/>
            <a:ext cx="108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Ισχύει ότι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67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εναλλασσόμενη πηγή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7024954" cy="4929411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Πηνίο (με αμελητέα αντίσταση)</a:t>
            </a:r>
            <a:endParaRPr lang="el-GR" sz="2400" dirty="0"/>
          </a:p>
          <a:p>
            <a:pPr lvl="1"/>
            <a:r>
              <a:rPr lang="el-GR" sz="2400" dirty="0"/>
              <a:t>Εμποδίζει τη ροή του φορτίου στο εναλλασσόμενο ρεύμα με την </a:t>
            </a:r>
            <a:r>
              <a:rPr lang="el-GR" sz="2400" dirty="0" err="1"/>
              <a:t>αντι</a:t>
            </a:r>
            <a:r>
              <a:rPr lang="el-GR" sz="2400" dirty="0"/>
              <a:t>-ΗΕΔ</a:t>
            </a:r>
          </a:p>
          <a:p>
            <a:endParaRPr lang="el-GR" sz="2800" dirty="0"/>
          </a:p>
          <a:p>
            <a:endParaRPr lang="en-US" sz="2800" dirty="0"/>
          </a:p>
          <a:p>
            <a:endParaRPr lang="el-GR" sz="2800" dirty="0"/>
          </a:p>
          <a:p>
            <a:endParaRPr lang="el-GR" sz="2800" dirty="0"/>
          </a:p>
          <a:p>
            <a:pPr lvl="1"/>
            <a:r>
              <a:rPr lang="el-GR" sz="2400" dirty="0"/>
              <a:t>Επαγωγική αντίδραση</a:t>
            </a:r>
            <a:r>
              <a:rPr lang="en-US" sz="2400" dirty="0"/>
              <a:t> </a:t>
            </a:r>
            <a:r>
              <a:rPr lang="el-GR" sz="2400" dirty="0"/>
              <a:t>του πηνίου σε μονάδες </a:t>
            </a:r>
            <a:r>
              <a:rPr lang="en-US" sz="2400" dirty="0"/>
              <a:t>Ohm</a:t>
            </a:r>
            <a:endParaRPr lang="el-GR" sz="2400" dirty="0"/>
          </a:p>
          <a:p>
            <a:pPr lvl="1"/>
            <a:r>
              <a:rPr lang="el-GR" sz="2400" dirty="0"/>
              <a:t>Ισχύει για μέγιστες τιμές μόνο </a:t>
            </a: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l-GR" sz="2400" dirty="0"/>
              <a:t>και για ενεργές τιμές </a:t>
            </a:r>
            <a:r>
              <a:rPr lang="en-US" sz="2400" dirty="0" err="1"/>
              <a:t>V</a:t>
            </a:r>
            <a:r>
              <a:rPr lang="en-US" sz="2400" baseline="-25000" dirty="0" err="1"/>
              <a:t>rms</a:t>
            </a:r>
            <a:r>
              <a:rPr lang="el-GR" sz="2400" dirty="0"/>
              <a:t> και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baseline="-25000" dirty="0" err="1"/>
              <a:t>rms</a:t>
            </a:r>
            <a:endParaRPr lang="el-GR" sz="2400" baseline="-25000" dirty="0"/>
          </a:p>
          <a:p>
            <a:pPr marL="457200" lvl="1" indent="0">
              <a:buNone/>
            </a:pPr>
            <a:endParaRPr lang="el-GR" sz="2400" dirty="0"/>
          </a:p>
          <a:p>
            <a:pPr lvl="1"/>
            <a:endParaRPr lang="el-GR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2140294" y="2587625"/>
                <a:ext cx="2146300" cy="14573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𝑓𝐿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94" y="2587625"/>
                <a:ext cx="2146300" cy="1457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725" t="17802" r="21650" b="24800"/>
          <a:stretch/>
        </p:blipFill>
        <p:spPr>
          <a:xfrm>
            <a:off x="6766440" y="1672215"/>
            <a:ext cx="21602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prstClr val="black"/>
                </a:solidFill>
              </a:rPr>
              <a:t>Ένα πηνίο έχει αντίσταση </a:t>
            </a:r>
            <a:r>
              <a:rPr lang="en-US" sz="2800" dirty="0">
                <a:solidFill>
                  <a:prstClr val="black"/>
                </a:solidFill>
              </a:rPr>
              <a:t>R=100</a:t>
            </a:r>
            <a:r>
              <a:rPr lang="el-GR" sz="2800" dirty="0">
                <a:solidFill>
                  <a:prstClr val="black"/>
                </a:solidFill>
              </a:rPr>
              <a:t>Ω και επαγωγή  </a:t>
            </a:r>
            <a:r>
              <a:rPr lang="en-US" sz="2800" dirty="0">
                <a:solidFill>
                  <a:prstClr val="black"/>
                </a:solidFill>
              </a:rPr>
              <a:t>L=0.3H.</a:t>
            </a:r>
            <a:r>
              <a:rPr lang="el-GR" sz="2800" dirty="0">
                <a:solidFill>
                  <a:prstClr val="black"/>
                </a:solidFill>
              </a:rPr>
              <a:t>    </a:t>
            </a:r>
            <a:r>
              <a:rPr lang="en-US" sz="2800" dirty="0">
                <a:solidFill>
                  <a:prstClr val="black"/>
                </a:solidFill>
              </a:rPr>
              <a:t>      </a:t>
            </a:r>
            <a:r>
              <a:rPr lang="el-GR" sz="2800" dirty="0">
                <a:solidFill>
                  <a:prstClr val="black"/>
                </a:solidFill>
              </a:rPr>
              <a:t> Προσδιορίστε το ρεύμα στο πηνίο εάν επιβάλλεται σε αυτό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prstClr val="black"/>
                </a:solidFill>
              </a:rPr>
              <a:t>α) μια συνεχής τάση </a:t>
            </a:r>
            <a:r>
              <a:rPr lang="en-US" sz="2800" dirty="0">
                <a:solidFill>
                  <a:prstClr val="black"/>
                </a:solidFill>
              </a:rPr>
              <a:t>120V.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prstClr val="black"/>
                </a:solidFill>
              </a:rPr>
              <a:t>β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r>
              <a:rPr lang="el-GR" sz="2800" dirty="0">
                <a:solidFill>
                  <a:prstClr val="black"/>
                </a:solidFill>
              </a:rPr>
              <a:t> εναλλασσόμενη τάση </a:t>
            </a:r>
            <a:r>
              <a:rPr lang="en-US" sz="2800" dirty="0">
                <a:solidFill>
                  <a:prstClr val="black"/>
                </a:solidFill>
              </a:rPr>
              <a:t>120V (</a:t>
            </a:r>
            <a:r>
              <a:rPr lang="en-US" sz="2800" dirty="0" err="1">
                <a:solidFill>
                  <a:prstClr val="black"/>
                </a:solidFill>
              </a:rPr>
              <a:t>rms</a:t>
            </a:r>
            <a:r>
              <a:rPr lang="en-US" sz="2800" dirty="0">
                <a:solidFill>
                  <a:prstClr val="black"/>
                </a:solidFill>
              </a:rPr>
              <a:t>) </a:t>
            </a:r>
            <a:r>
              <a:rPr lang="el-GR" sz="2800" dirty="0">
                <a:solidFill>
                  <a:prstClr val="black"/>
                </a:solidFill>
              </a:rPr>
              <a:t>με συχνότητα</a:t>
            </a:r>
            <a:r>
              <a:rPr lang="en-US" sz="2800" dirty="0">
                <a:solidFill>
                  <a:prstClr val="black"/>
                </a:solidFill>
              </a:rPr>
              <a:t> 60Hz.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l-G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9152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l-G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ΛΥΣΗ:</a:t>
            </a:r>
            <a:r>
              <a:rPr lang="el-GR" sz="2800" dirty="0"/>
              <a:t> </a:t>
            </a:r>
          </a:p>
          <a:p>
            <a:pPr marL="0" indent="0">
              <a:buNone/>
            </a:pPr>
            <a:endParaRPr lang="el-GR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E65E8D-7C2A-4F9F-946E-7201F64B8F3D}"/>
                  </a:ext>
                </a:extLst>
              </p14:cNvPr>
              <p14:cNvContentPartPr/>
              <p14:nvPr/>
            </p14:nvContentPartPr>
            <p14:xfrm>
              <a:off x="205200" y="1435680"/>
              <a:ext cx="4456440" cy="275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E65E8D-7C2A-4F9F-946E-7201F64B8F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840" y="1426320"/>
                <a:ext cx="4475160" cy="27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43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εναλλασσόμενη πηγή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7817042" cy="5827527"/>
          </a:xfrm>
        </p:spPr>
        <p:txBody>
          <a:bodyPr>
            <a:normAutofit/>
          </a:bodyPr>
          <a:lstStyle/>
          <a:p>
            <a:r>
              <a:rPr lang="el-GR" sz="2800" dirty="0"/>
              <a:t>Πυκνωτής</a:t>
            </a:r>
            <a:endParaRPr lang="el-GR" sz="2400" dirty="0"/>
          </a:p>
          <a:p>
            <a:pPr lvl="1"/>
            <a:r>
              <a:rPr lang="el-GR" sz="2400" dirty="0"/>
              <a:t>Κανόνας του </a:t>
            </a:r>
            <a:r>
              <a:rPr lang="en-US" sz="2400" dirty="0"/>
              <a:t>Kirchhoff</a:t>
            </a:r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pPr lvl="1"/>
            <a:endParaRPr lang="el-GR" sz="2400" dirty="0"/>
          </a:p>
          <a:p>
            <a:pPr lvl="1"/>
            <a:endParaRPr lang="el-GR" sz="2400" dirty="0"/>
          </a:p>
          <a:p>
            <a:pPr lvl="1"/>
            <a:endParaRPr lang="el-GR" sz="2400" dirty="0"/>
          </a:p>
          <a:p>
            <a:pPr lvl="1"/>
            <a:endParaRPr lang="el-GR" sz="2400" dirty="0"/>
          </a:p>
          <a:p>
            <a:pPr lvl="1"/>
            <a:r>
              <a:rPr lang="el-GR" sz="2400" dirty="0"/>
              <a:t>Το ρεύμα προηγείται της τάσης κατά 90°</a:t>
            </a:r>
          </a:p>
          <a:p>
            <a:pPr lvl="1"/>
            <a:r>
              <a:rPr lang="el-GR" sz="2400" dirty="0"/>
              <a:t>Δεν καταναλώνεται κατά μέσο όρο ενέργεια </a:t>
            </a:r>
          </a:p>
          <a:p>
            <a:pPr lvl="1"/>
            <a:endParaRPr lang="el-GR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2173288"/>
                <a:ext cx="2679516" cy="311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x>
                                <m:box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ox>
                                <m:box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73288"/>
                <a:ext cx="2679516" cy="3111878"/>
              </a:xfrm>
              <a:prstGeom prst="rect">
                <a:avLst/>
              </a:prstGeom>
              <a:blipFill rotWithShape="0">
                <a:blip r:embed="rId9"/>
                <a:stretch>
                  <a:fillRect l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7389" y="1457249"/>
            <a:ext cx="457585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78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413" t="17801" r="64962" b="26200"/>
          <a:stretch/>
        </p:blipFill>
        <p:spPr>
          <a:xfrm>
            <a:off x="6921286" y="2096790"/>
            <a:ext cx="2160240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εναλλασσόμενη πηγή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7817042" cy="5827527"/>
          </a:xfrm>
        </p:spPr>
        <p:txBody>
          <a:bodyPr>
            <a:normAutofit/>
          </a:bodyPr>
          <a:lstStyle/>
          <a:p>
            <a:r>
              <a:rPr lang="el-GR" sz="2800" dirty="0"/>
              <a:t>Πυκνωτής</a:t>
            </a:r>
            <a:endParaRPr lang="el-GR" sz="2400" dirty="0"/>
          </a:p>
          <a:p>
            <a:pPr lvl="1"/>
            <a:r>
              <a:rPr lang="el-GR" sz="2400" dirty="0"/>
              <a:t>Κανόνας του </a:t>
            </a:r>
            <a:r>
              <a:rPr lang="en-US" sz="2400" dirty="0"/>
              <a:t>Kirchhoff</a:t>
            </a:r>
            <a:r>
              <a:rPr lang="el-GR" sz="2400" dirty="0"/>
              <a:t> – επιβαλλόμενη τάση σε κάθε </a:t>
            </a:r>
            <a:r>
              <a:rPr lang="en-US" sz="2400" dirty="0"/>
              <a:t>t</a:t>
            </a:r>
            <a:endParaRPr lang="el-GR" sz="24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pPr lvl="1"/>
            <a:endParaRPr lang="el-GR" sz="2400" dirty="0"/>
          </a:p>
          <a:p>
            <a:pPr lvl="1"/>
            <a:endParaRPr lang="el-GR" sz="2400" dirty="0"/>
          </a:p>
          <a:p>
            <a:pPr lvl="1"/>
            <a:endParaRPr lang="el-GR" sz="2400" dirty="0"/>
          </a:p>
          <a:p>
            <a:pPr lvl="1"/>
            <a:endParaRPr lang="el-GR" sz="2400" dirty="0"/>
          </a:p>
          <a:p>
            <a:pPr lvl="1"/>
            <a:r>
              <a:rPr lang="el-GR" sz="2400" dirty="0"/>
              <a:t>Το ρεύμα προηγείται της τάσης κατά 90°</a:t>
            </a:r>
          </a:p>
          <a:p>
            <a:pPr lvl="1"/>
            <a:r>
              <a:rPr lang="el-GR" sz="2400" dirty="0"/>
              <a:t>Δεν καταναλώνεται κατά μέσο όρο ενέργεια </a:t>
            </a:r>
          </a:p>
          <a:p>
            <a:pPr lvl="1"/>
            <a:endParaRPr lang="el-GR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2339752" y="1886931"/>
                <a:ext cx="4697437" cy="40253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𝑑𝑄</m:t>
                          </m:r>
                        </m:e>
                      </m:nary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−90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886931"/>
                <a:ext cx="4697437" cy="4025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1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l-GR" sz="2400" dirty="0"/>
              <a:t>Όταν ανοίξει ο διακόπτης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Όπου </a:t>
            </a:r>
            <a:r>
              <a:rPr lang="en-US" sz="2400" i="1" dirty="0">
                <a:latin typeface="Bell MT" panose="02020503060305020303" pitchFamily="18" charset="0"/>
              </a:rPr>
              <a:t>I=I</a:t>
            </a:r>
            <a:r>
              <a:rPr lang="en-US" sz="2400" i="1" baseline="-25000" dirty="0">
                <a:latin typeface="Bell MT" panose="02020503060305020303" pitchFamily="18" charset="0"/>
              </a:rPr>
              <a:t>0</a:t>
            </a:r>
            <a:r>
              <a:rPr lang="en-US" sz="2400" dirty="0"/>
              <a:t> </a:t>
            </a:r>
            <a:r>
              <a:rPr lang="el-GR" sz="2400" dirty="0"/>
              <a:t>για </a:t>
            </a:r>
            <a:r>
              <a:rPr lang="en-US" sz="2400" i="1" dirty="0">
                <a:latin typeface="Bell MT" panose="02020503060305020303" pitchFamily="18" charset="0"/>
              </a:rPr>
              <a:t>t</a:t>
            </a:r>
            <a:r>
              <a:rPr lang="el-GR" sz="2400" i="1" dirty="0"/>
              <a:t> </a:t>
            </a:r>
            <a:r>
              <a:rPr lang="en-US" sz="2400" i="1" dirty="0">
                <a:latin typeface="Bell MT" panose="02020503060305020303" pitchFamily="18" charset="0"/>
              </a:rPr>
              <a:t>=0</a:t>
            </a:r>
            <a:r>
              <a:rPr lang="el-GR" sz="2400" dirty="0"/>
              <a:t> και </a:t>
            </a:r>
            <a:r>
              <a:rPr lang="en-US" sz="2400" dirty="0"/>
              <a:t> </a:t>
            </a:r>
            <a:r>
              <a:rPr lang="en-US" sz="2400" i="1" dirty="0">
                <a:latin typeface="Bell MT" panose="02020503060305020303" pitchFamily="18" charset="0"/>
              </a:rPr>
              <a:t>I=I</a:t>
            </a:r>
            <a:r>
              <a:rPr lang="el-GR" sz="2400" dirty="0"/>
              <a:t> για </a:t>
            </a:r>
            <a:r>
              <a:rPr lang="en-US" sz="2400" i="1" dirty="0">
                <a:latin typeface="Bell MT" panose="02020503060305020303" pitchFamily="18" charset="0"/>
              </a:rPr>
              <a:t>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9"/>
              <p:cNvSpPr txBox="1"/>
              <p:nvPr/>
            </p:nvSpPr>
            <p:spPr>
              <a:xfrm>
                <a:off x="1731731" y="1704749"/>
                <a:ext cx="2884487" cy="18097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𝑑𝐼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731" y="1704749"/>
                <a:ext cx="2884487" cy="1809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1843602" y="4374422"/>
                <a:ext cx="2533650" cy="163988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02" y="4374422"/>
                <a:ext cx="2533650" cy="1639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11"/>
              <p:cNvSpPr txBox="1"/>
              <p:nvPr/>
            </p:nvSpPr>
            <p:spPr>
              <a:xfrm>
                <a:off x="5868144" y="5286589"/>
                <a:ext cx="779384" cy="75502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286589"/>
                <a:ext cx="779384" cy="755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979837" y="5506842"/>
            <a:ext cx="178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Σταθερά χρόνου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2362" t="66353" r="35038" b="20601"/>
          <a:stretch/>
        </p:blipFill>
        <p:spPr>
          <a:xfrm>
            <a:off x="5763654" y="2584974"/>
            <a:ext cx="3090475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52362" t="41600" r="35038" b="44853"/>
          <a:stretch/>
        </p:blipFill>
        <p:spPr>
          <a:xfrm>
            <a:off x="5710614" y="447271"/>
            <a:ext cx="297618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31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Κυκλώματα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εναλλασσόμενη πηγή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4" y="985849"/>
            <a:ext cx="7024954" cy="4929411"/>
          </a:xfrm>
        </p:spPr>
        <p:txBody>
          <a:bodyPr>
            <a:normAutofit/>
          </a:bodyPr>
          <a:lstStyle/>
          <a:p>
            <a:r>
              <a:rPr lang="el-GR" sz="2800" dirty="0"/>
              <a:t>Πυκνωτής</a:t>
            </a:r>
            <a:endParaRPr lang="el-GR" sz="2400" dirty="0"/>
          </a:p>
          <a:p>
            <a:endParaRPr lang="el-GR" sz="2800" dirty="0"/>
          </a:p>
          <a:p>
            <a:endParaRPr lang="en-US" sz="2800" dirty="0"/>
          </a:p>
          <a:p>
            <a:endParaRPr lang="el-GR" sz="2800" dirty="0"/>
          </a:p>
          <a:p>
            <a:endParaRPr lang="el-GR" sz="2800" dirty="0"/>
          </a:p>
          <a:p>
            <a:pPr lvl="1"/>
            <a:r>
              <a:rPr lang="el-GR" sz="2400" dirty="0"/>
              <a:t>Χωρητική αντίδραση</a:t>
            </a:r>
            <a:r>
              <a:rPr lang="en-US" sz="2400" dirty="0"/>
              <a:t> </a:t>
            </a:r>
            <a:r>
              <a:rPr lang="el-GR" sz="2400" dirty="0"/>
              <a:t>του πυκνωτή σε μονάδες </a:t>
            </a:r>
            <a:r>
              <a:rPr lang="en-US" sz="2400" dirty="0"/>
              <a:t>Ohm</a:t>
            </a:r>
            <a:endParaRPr lang="el-GR" sz="2400" dirty="0"/>
          </a:p>
          <a:p>
            <a:pPr lvl="1"/>
            <a:r>
              <a:rPr lang="el-GR" sz="2400" dirty="0"/>
              <a:t>Ισχύει για μέγιστες τιμές μόνο </a:t>
            </a: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l-GR" sz="2400" dirty="0"/>
              <a:t>και για ενεργές τιμές </a:t>
            </a:r>
            <a:r>
              <a:rPr lang="en-US" sz="2400" dirty="0" err="1"/>
              <a:t>V</a:t>
            </a:r>
            <a:r>
              <a:rPr lang="en-US" sz="2400" baseline="-25000" dirty="0" err="1"/>
              <a:t>rms</a:t>
            </a:r>
            <a:r>
              <a:rPr lang="el-GR" sz="2400" dirty="0"/>
              <a:t> και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baseline="-25000" dirty="0" err="1"/>
              <a:t>rms</a:t>
            </a:r>
            <a:endParaRPr lang="el-GR" sz="2400" baseline="-25000" dirty="0"/>
          </a:p>
          <a:p>
            <a:pPr marL="457200" lvl="1" indent="0">
              <a:buNone/>
            </a:pPr>
            <a:endParaRPr lang="el-GR" sz="2400" dirty="0"/>
          </a:p>
          <a:p>
            <a:pPr lvl="1"/>
            <a:endParaRPr lang="el-GR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/>
              <p:cNvSpPr txBox="1"/>
              <p:nvPr/>
            </p:nvSpPr>
            <p:spPr>
              <a:xfrm>
                <a:off x="2346672" y="1597656"/>
                <a:ext cx="2362200" cy="19161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𝑓𝐶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672" y="1597656"/>
                <a:ext cx="2362200" cy="1916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725" t="17802" r="21650" b="24800"/>
          <a:stretch/>
        </p:blipFill>
        <p:spPr>
          <a:xfrm>
            <a:off x="6766440" y="1672215"/>
            <a:ext cx="21602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0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54" y="764704"/>
            <a:ext cx="2243965" cy="58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Εναλλασσόμενο κύκλωμα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51" y="3501922"/>
            <a:ext cx="4216642" cy="890681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l-GR" sz="2400" dirty="0"/>
              <a:t>Κανόνας του </a:t>
            </a:r>
            <a:r>
              <a:rPr lang="en-US" sz="2400" dirty="0"/>
              <a:t>Kirchhoff</a:t>
            </a:r>
            <a:r>
              <a:rPr lang="el-GR" sz="2400" dirty="0"/>
              <a:t> – επιβαλλόμενη τάση σε κάθε </a:t>
            </a:r>
            <a:r>
              <a:rPr lang="en-US" sz="2400" dirty="0"/>
              <a:t>t</a:t>
            </a:r>
            <a:endParaRPr lang="el-GR" sz="2400" dirty="0"/>
          </a:p>
          <a:p>
            <a:pPr lvl="1"/>
            <a:endParaRPr lang="el-GR" sz="2400" dirty="0"/>
          </a:p>
          <a:p>
            <a:pPr lvl="1"/>
            <a:endParaRPr lang="el-GR" sz="2400" dirty="0"/>
          </a:p>
          <a:p>
            <a:pPr marL="457200" lvl="1" indent="0">
              <a:buNone/>
            </a:pPr>
            <a:endParaRPr lang="el-GR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675" t="62600" r="39763" b="8001"/>
          <a:stretch/>
        </p:blipFill>
        <p:spPr>
          <a:xfrm>
            <a:off x="5026085" y="175625"/>
            <a:ext cx="4020000" cy="241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9167" y="2741543"/>
                <a:ext cx="1455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167" y="2741543"/>
                <a:ext cx="145552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347" r="-292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49325" y="2697433"/>
                <a:ext cx="3365600" cy="323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25" y="2697433"/>
                <a:ext cx="3365600" cy="323615"/>
              </a:xfrm>
              <a:prstGeom prst="rect">
                <a:avLst/>
              </a:prstGeom>
              <a:blipFill rotWithShape="0">
                <a:blip r:embed="rId10"/>
                <a:stretch>
                  <a:fillRect l="-181" r="-1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66982" y="4596083"/>
                <a:ext cx="3816424" cy="3236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82" y="4596083"/>
                <a:ext cx="3816424" cy="323615"/>
              </a:xfrm>
              <a:prstGeom prst="rect">
                <a:avLst/>
              </a:prstGeom>
              <a:blipFill rotWithShape="0">
                <a:blip r:embed="rId11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12027" y="1147319"/>
                <a:ext cx="2626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27" y="1147319"/>
                <a:ext cx="2626616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624" r="-162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65364" y="3152001"/>
                <a:ext cx="1842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64" y="3152001"/>
                <a:ext cx="184294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64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0152" y="4434975"/>
                <a:ext cx="1793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34975"/>
                <a:ext cx="179382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35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5496" y="7883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Αντιστάτης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5496" y="2679988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Πηνίο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5496" y="4608851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Πυκνωτής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2040" y="4941168"/>
            <a:ext cx="401633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3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r>
              <a:rPr lang="el-GR" sz="2800" dirty="0"/>
              <a:t>Σύνθετη αντίδραση </a:t>
            </a:r>
            <a:endParaRPr lang="en-US" sz="2800" dirty="0"/>
          </a:p>
          <a:p>
            <a:pPr marL="0" indent="0">
              <a:buNone/>
            </a:pPr>
            <a:r>
              <a:rPr lang="el-GR" sz="2800" dirty="0"/>
              <a:t>κυκλώματος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79" y="341150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Εναλλασσόμενο κύκλωμα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68" y="149988"/>
            <a:ext cx="4016332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7624" y="2492896"/>
                <a:ext cx="5081467" cy="4043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/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92896"/>
                <a:ext cx="5081467" cy="4043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211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1263" t="29000" r="2750" b="47200"/>
          <a:stretch/>
        </p:blipFill>
        <p:spPr>
          <a:xfrm>
            <a:off x="6226221" y="131885"/>
            <a:ext cx="2935056" cy="15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46138"/>
            <a:ext cx="2505075" cy="541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370138"/>
            <a:ext cx="30861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4991313"/>
            <a:ext cx="1800225" cy="1838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8064" y="24423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1600" i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4766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Περιστροφή στη συχνότητα </a:t>
            </a:r>
            <a:r>
              <a:rPr lang="en-US" i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11835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312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Εναλλασσόμενο κύκλωμα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LRC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032125" y="2173288"/>
            <a:ext cx="219075" cy="4143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2" name="Object 11"/>
          <p:cNvSpPr txBox="1"/>
          <p:nvPr/>
        </p:nvSpPr>
        <p:spPr>
          <a:xfrm>
            <a:off x="4514850" y="3321050"/>
            <a:ext cx="114300" cy="215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675" t="75765" r="52689" b="8001"/>
          <a:stretch/>
        </p:blipFill>
        <p:spPr>
          <a:xfrm>
            <a:off x="6012160" y="116632"/>
            <a:ext cx="2134670" cy="1331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8774" y="1556792"/>
                <a:ext cx="5120535" cy="51330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/>
                          </m:eqAr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74" y="1556792"/>
                <a:ext cx="5120535" cy="5133008"/>
              </a:xfrm>
              <a:prstGeom prst="rect">
                <a:avLst/>
              </a:prstGeom>
              <a:blipFill rotWithShape="0">
                <a:blip r:embed="rId8"/>
                <a:stretch>
                  <a:fillRect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61024" t="48600" r="22438" b="12201"/>
          <a:stretch/>
        </p:blipFill>
        <p:spPr>
          <a:xfrm>
            <a:off x="6486380" y="1912389"/>
            <a:ext cx="2295000" cy="30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705" y="903224"/>
            <a:ext cx="557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Ισχύς που καταναλώνεται στο κύκλωμα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519" y="2799979"/>
            <a:ext cx="196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μέση τιμή του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4787723"/>
            <a:ext cx="196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Ισχύει ότι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05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4768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" y="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l-G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63093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Έστω                  ,                      και                     </a:t>
            </a:r>
            <a:r>
              <a:rPr lang="el-GR" dirty="0" err="1"/>
              <a:t>και</a:t>
            </a:r>
            <a:r>
              <a:rPr lang="el-GR" dirty="0"/>
              <a:t> συνδέονται σε σειρά με μια εναλλασσόμενη πηγή τάσης 90,0 </a:t>
            </a:r>
            <a:r>
              <a:rPr lang="en-US" dirty="0"/>
              <a:t>V</a:t>
            </a:r>
            <a:r>
              <a:rPr lang="el-GR" dirty="0"/>
              <a:t> (ενεργός τιμή) και συχνότητα 500 Η</a:t>
            </a:r>
            <a:r>
              <a:rPr lang="en-US" dirty="0"/>
              <a:t>z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Να υπολογιστούν α) το ρεύμα στο κύκλωμα, β) οι ενδείξεις του βολτόμετρου (ενεργές τιμές) στα άκρα του κάθε στοιχείου, γ) η γωνία φάσης      και δ) η ισχύς που καταναλώνεται στο κύκλωμα.            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79" y="628735"/>
            <a:ext cx="1640213" cy="44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2824"/>
            <a:ext cx="1907373" cy="44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83" y="622824"/>
            <a:ext cx="1754112" cy="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51264"/>
            <a:ext cx="3968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7"/>
            <a:ext cx="8229600" cy="634082"/>
          </a:xfrm>
        </p:spPr>
        <p:txBody>
          <a:bodyPr/>
          <a:lstStyle/>
          <a:p>
            <a:pPr algn="l"/>
            <a:r>
              <a:rPr lang="el-G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ΛΥΣΗ: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793E29-D933-4D05-AAEE-5F98CC62FBFC}"/>
                  </a:ext>
                </a:extLst>
              </p14:cNvPr>
              <p14:cNvContentPartPr/>
              <p14:nvPr/>
            </p14:nvContentPartPr>
            <p14:xfrm>
              <a:off x="289440" y="1296720"/>
              <a:ext cx="5352840" cy="318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793E29-D933-4D05-AAEE-5F98CC62FB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080" y="1287360"/>
                <a:ext cx="5371560" cy="32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846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4883"/>
            <a:ext cx="4179664" cy="38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l-G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B19C9-CAA2-43FC-AFD4-789045E850C4}"/>
                  </a:ext>
                </a:extLst>
              </p14:cNvPr>
              <p14:cNvContentPartPr/>
              <p14:nvPr/>
            </p14:nvContentPartPr>
            <p14:xfrm>
              <a:off x="138960" y="1005120"/>
              <a:ext cx="5916960" cy="288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B19C9-CAA2-43FC-AFD4-789045E850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" y="995760"/>
                <a:ext cx="5935680" cy="29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188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l-GR" dirty="0"/>
              <a:t>Σε κύκλωμα </a:t>
            </a:r>
            <a:r>
              <a:rPr lang="en-US" dirty="0"/>
              <a:t>LRC</a:t>
            </a:r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Ι</a:t>
            </a:r>
            <a:r>
              <a:rPr lang="en-US" baseline="-25000" dirty="0"/>
              <a:t>max </a:t>
            </a:r>
            <a:r>
              <a:rPr lang="el-GR" dirty="0"/>
              <a:t>όταν 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Όταν ω=ω</a:t>
            </a:r>
            <a:r>
              <a:rPr lang="el-GR" baseline="-25000" dirty="0"/>
              <a:t>0</a:t>
            </a:r>
            <a:r>
              <a:rPr lang="el-GR" dirty="0"/>
              <a:t>, το κύκλωμα βρίσκεται σε κατάσταση συντονισμού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/>
              <p:cNvSpPr txBox="1"/>
              <p:nvPr/>
            </p:nvSpPr>
            <p:spPr>
              <a:xfrm>
                <a:off x="1867570" y="1196752"/>
                <a:ext cx="3816424" cy="30295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70" y="1196752"/>
                <a:ext cx="3816424" cy="30295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38" t="15001" r="69687" b="37400"/>
          <a:stretch/>
        </p:blipFill>
        <p:spPr>
          <a:xfrm>
            <a:off x="5981711" y="605694"/>
            <a:ext cx="2700000" cy="27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>
              <a:xfrm>
                <a:off x="3317031" y="5453660"/>
                <a:ext cx="1152128" cy="83060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31" y="5453660"/>
                <a:ext cx="1152128" cy="830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Συντονισμός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7926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91264" cy="5361459"/>
          </a:xfrm>
        </p:spPr>
        <p:txBody>
          <a:bodyPr>
            <a:normAutofit/>
          </a:bodyPr>
          <a:lstStyle/>
          <a:p>
            <a:r>
              <a:rPr lang="el-GR" dirty="0"/>
              <a:t>Μεταφορά μέγιστης ισχύος όταν </a:t>
            </a:r>
            <a:r>
              <a:rPr lang="el-GR" dirty="0" err="1"/>
              <a:t>Ζ</a:t>
            </a:r>
            <a:r>
              <a:rPr lang="el-GR" baseline="-25000" dirty="0" err="1"/>
              <a:t>εξόδου</a:t>
            </a:r>
            <a:r>
              <a:rPr lang="en-US" dirty="0"/>
              <a:t> </a:t>
            </a:r>
            <a:r>
              <a:rPr lang="el-GR" dirty="0"/>
              <a:t>(κύκλωμα 1)είναι προσαρμοσμένη με την </a:t>
            </a:r>
            <a:r>
              <a:rPr lang="el-GR" dirty="0" err="1"/>
              <a:t>Ζ</a:t>
            </a:r>
            <a:r>
              <a:rPr lang="el-GR" baseline="-25000" dirty="0" err="1"/>
              <a:t>εισόδου</a:t>
            </a:r>
            <a:r>
              <a:rPr lang="el-GR" dirty="0"/>
              <a:t> (κύκλωμα 2)</a:t>
            </a:r>
            <a:endParaRPr lang="el-GR" baseline="-25000" dirty="0"/>
          </a:p>
          <a:p>
            <a:endParaRPr lang="el-GR" baseline="-25000" dirty="0"/>
          </a:p>
          <a:p>
            <a:endParaRPr lang="el-GR" dirty="0"/>
          </a:p>
          <a:p>
            <a:r>
              <a:rPr lang="el-GR" dirty="0"/>
              <a:t>Για </a:t>
            </a:r>
            <a:r>
              <a:rPr lang="en-US" dirty="0" err="1"/>
              <a:t>Pmax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"/>
              <p:cNvSpPr txBox="1"/>
              <p:nvPr/>
            </p:nvSpPr>
            <p:spPr>
              <a:xfrm>
                <a:off x="2483768" y="2268316"/>
                <a:ext cx="2721347" cy="9409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68316"/>
                <a:ext cx="2721347" cy="940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Προσαρμογή σύνθετης αντίστασης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88" t="47200" r="68900" b="20600"/>
          <a:stretch/>
        </p:blipFill>
        <p:spPr>
          <a:xfrm>
            <a:off x="6152452" y="1705163"/>
            <a:ext cx="2911308" cy="21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14"/>
              <p:cNvSpPr txBox="1"/>
              <p:nvPr/>
            </p:nvSpPr>
            <p:spPr>
              <a:xfrm>
                <a:off x="2007394" y="3875834"/>
                <a:ext cx="4145058" cy="158377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4" y="3875834"/>
                <a:ext cx="4145058" cy="1583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57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08"/>
            <a:ext cx="9144000" cy="504056"/>
          </a:xfrm>
        </p:spPr>
        <p:txBody>
          <a:bodyPr>
            <a:noAutofit/>
          </a:bodyPr>
          <a:lstStyle/>
          <a:p>
            <a:pPr algn="l"/>
            <a:r>
              <a:rPr lang="el-G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στο μαγνητικό πεδίο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760640" cy="5688632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Παρεχόμενη ισχύς σε πηνίο επαγωγής </a:t>
            </a:r>
            <a:r>
              <a:rPr lang="en-US" sz="1800" dirty="0"/>
              <a:t>L</a:t>
            </a:r>
            <a:r>
              <a:rPr lang="el-GR" sz="1800" dirty="0"/>
              <a:t> διαρρέεται από ρεύμα Ι</a:t>
            </a:r>
            <a:r>
              <a:rPr lang="en-US" sz="1800" dirty="0"/>
              <a:t> </a:t>
            </a:r>
            <a:r>
              <a:rPr lang="el-GR" sz="1800" dirty="0"/>
              <a:t>που μεταβάλλεται με ρυθμό </a:t>
            </a:r>
            <a:r>
              <a:rPr lang="en-US" sz="1800" dirty="0" err="1"/>
              <a:t>dI</a:t>
            </a:r>
            <a:r>
              <a:rPr lang="en-US" sz="1800" dirty="0"/>
              <a:t>/</a:t>
            </a:r>
            <a:r>
              <a:rPr lang="en-US" sz="1800" dirty="0" err="1"/>
              <a:t>dt</a:t>
            </a:r>
            <a:endParaRPr lang="el-GR" sz="1800" dirty="0"/>
          </a:p>
          <a:p>
            <a:endParaRPr lang="el-GR" sz="1800" dirty="0"/>
          </a:p>
          <a:p>
            <a:endParaRPr lang="el-GR" sz="1800" dirty="0"/>
          </a:p>
          <a:p>
            <a:r>
              <a:rPr lang="el-GR" sz="1800" dirty="0"/>
              <a:t>Έργο που απαιτείται για την αύξηση του Ι από 0 σε Ι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>
              <a:xfrm>
                <a:off x="1691680" y="2631540"/>
                <a:ext cx="2286000" cy="8747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𝐿𝑖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31540"/>
                <a:ext cx="2286000" cy="874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>
              <a:xfrm>
                <a:off x="1619672" y="3720271"/>
                <a:ext cx="3781425" cy="31607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𝑃𝑑𝑡</m:t>
                      </m:r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𝐿𝑖𝑑𝑖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𝑑𝑊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GB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720271"/>
                <a:ext cx="3781425" cy="3160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53148" y="5589240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/>
              <a:t>Υπενθύμιση</a:t>
            </a:r>
            <a:r>
              <a:rPr lang="el-GR" sz="1600" dirty="0"/>
              <a:t>: αποθηκευμένη ενέργεια πυκνωτή, όταν στα άκρα του επιβάλλεται τάση </a:t>
            </a:r>
            <a:r>
              <a:rPr lang="en-US" sz="1600" dirty="0"/>
              <a:t>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7BE3C-858F-059C-9429-1833EA6CFE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387"/>
          <a:stretch/>
        </p:blipFill>
        <p:spPr>
          <a:xfrm>
            <a:off x="6084168" y="188640"/>
            <a:ext cx="2769704" cy="158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55D7E2-B2A9-1D77-907C-228A84337D92}"/>
                  </a:ext>
                </a:extLst>
              </p:cNvPr>
              <p:cNvSpPr txBox="1"/>
              <p:nvPr/>
            </p:nvSpPr>
            <p:spPr>
              <a:xfrm>
                <a:off x="290128" y="917684"/>
                <a:ext cx="4654550" cy="117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br>
                  <a:rPr lang="en-GB" sz="1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55D7E2-B2A9-1D77-907C-228A8433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28" y="917684"/>
                <a:ext cx="4654550" cy="1172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5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04056"/>
          </a:xfrm>
        </p:spPr>
        <p:txBody>
          <a:bodyPr>
            <a:noAutofit/>
          </a:bodyPr>
          <a:lstStyle/>
          <a:p>
            <a:pPr algn="l"/>
            <a:r>
              <a:rPr lang="el-G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στο μαγνητικό πεδίο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88632"/>
          </a:xfrm>
        </p:spPr>
        <p:txBody>
          <a:bodyPr>
            <a:normAutofit/>
          </a:bodyPr>
          <a:lstStyle/>
          <a:p>
            <a:r>
              <a:rPr lang="el-GR" sz="2400" dirty="0"/>
              <a:t>Ενέργεια συναρτήσει του μαγνητικού πεδίου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1691680" y="2057574"/>
                <a:ext cx="6038850" cy="25955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GB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00"/>
                    </a:solidFill>
                  </a:rPr>
                </a:br>
                <a:endParaRPr lang="en-GB" sz="2000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057574"/>
                <a:ext cx="6038850" cy="2595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>
              <a:xfrm>
                <a:off x="4535996" y="2073058"/>
                <a:ext cx="1483931" cy="85188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𝑁𝐼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073058"/>
                <a:ext cx="1483931" cy="851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>
              <a:xfrm>
                <a:off x="3059832" y="4349765"/>
                <a:ext cx="1263650" cy="93503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49765"/>
                <a:ext cx="1263650" cy="93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91989" y="4573578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/>
              <a:t>Πυκνότητα ενέργειας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738064" y="5657473"/>
            <a:ext cx="6160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/>
              <a:t>Ισχύει για κάθε περιοχή του χώρου που υφίσταται μαγνητικό πεδίο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3817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Τη στιγμή  </a:t>
            </a:r>
            <a:r>
              <a:rPr lang="en-US" sz="2800" i="1" dirty="0"/>
              <a:t>t=0 </a:t>
            </a:r>
            <a:r>
              <a:rPr lang="el-GR" sz="2800" dirty="0"/>
              <a:t>, μια πηγή τάσης</a:t>
            </a:r>
            <a:r>
              <a:rPr lang="en-US" sz="2800" dirty="0"/>
              <a:t> 12,0 V </a:t>
            </a:r>
            <a:r>
              <a:rPr lang="el-GR" sz="2800" dirty="0"/>
              <a:t>συνδέεται σε σειρά με ένα πηνίο</a:t>
            </a:r>
            <a:r>
              <a:rPr lang="en-US" sz="2800" dirty="0"/>
              <a:t> 220 </a:t>
            </a:r>
            <a:r>
              <a:rPr lang="en-US" sz="2800" dirty="0" err="1"/>
              <a:t>mH</a:t>
            </a:r>
            <a:r>
              <a:rPr lang="en-US" sz="2800" dirty="0"/>
              <a:t> </a:t>
            </a:r>
            <a:r>
              <a:rPr lang="el-GR" sz="2800" dirty="0"/>
              <a:t>και μια αντίσταση</a:t>
            </a:r>
            <a:r>
              <a:rPr lang="en-US" sz="2800" dirty="0"/>
              <a:t> </a:t>
            </a:r>
            <a:r>
              <a:rPr lang="el-GR" sz="2800" dirty="0"/>
              <a:t>30Ω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96" y="2080828"/>
            <a:ext cx="3733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411" y="1556792"/>
            <a:ext cx="51196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</a:rPr>
              <a:t>Α) Πόση είναι η τιμή του ρεύματος τη στιγμή </a:t>
            </a:r>
            <a:r>
              <a:rPr lang="en-US" sz="2000" i="1" dirty="0"/>
              <a:t>t=0</a:t>
            </a:r>
            <a:r>
              <a:rPr lang="el-GR" sz="2000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Β) Ποια είναι η σταθερά χρόνου του κυκλώματος;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Γ) Ποια είναι η μέγιστη τιμή του ρεύματος;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Δ) Πόσος χρόνος απαιτείται για να φτάσει το ρεύμα στο μισό της μέγιστης τιμής του;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Ε) Σε εκείνη τη χρονική στιγμή, ποιος είναι ο ρυθμός με τον οποίο η πηγή τάσης παρέχει ενέργεια και,</a:t>
            </a: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ΣΤ) Ποιος είναι ο ρυθμός αποθήκευσης ενέργειας στο μαγνητικό πεδίο του πηνίου;</a:t>
            </a:r>
          </a:p>
        </p:txBody>
      </p:sp>
    </p:spTree>
    <p:extLst>
      <p:ext uri="{BB962C8B-B14F-4D97-AF65-F5344CB8AC3E}">
        <p14:creationId xmlns:p14="http://schemas.microsoft.com/office/powerpoint/2010/main" val="358585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ΛΥΣΗ:</a:t>
            </a:r>
          </a:p>
          <a:p>
            <a:pPr marL="0" lvl="0" indent="0">
              <a:buNone/>
            </a:pPr>
            <a:r>
              <a:rPr lang="el-GR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Πόση είναι η τιμή του ρεύματος τη στιγμή           </a:t>
            </a:r>
            <a:r>
              <a:rPr lang="el-GR" dirty="0">
                <a:solidFill>
                  <a:prstClr val="black"/>
                </a:solidFill>
              </a:rPr>
              <a:t>;</a:t>
            </a:r>
          </a:p>
          <a:p>
            <a:pPr marL="0" lvl="0" indent="0" algn="just">
              <a:buNone/>
            </a:pPr>
            <a:endParaRPr lang="el-G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l-GR" b="1" dirty="0"/>
          </a:p>
          <a:p>
            <a:pPr marL="0" lvl="0" indent="0">
              <a:buNone/>
            </a:pPr>
            <a:r>
              <a:rPr lang="el-GR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Ποια είναι η σταθερά χρόνου του κυκλώματος;</a:t>
            </a:r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8413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889E70-B761-4C58-B006-D2769837B587}"/>
                  </a:ext>
                </a:extLst>
              </p14:cNvPr>
              <p14:cNvContentPartPr/>
              <p14:nvPr/>
            </p14:nvContentPartPr>
            <p14:xfrm>
              <a:off x="2611440" y="1881720"/>
              <a:ext cx="2736360" cy="311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889E70-B761-4C58-B006-D2769837B5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080" y="1872360"/>
                <a:ext cx="2755080" cy="31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06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9108504" cy="6021288"/>
          </a:xfrm>
        </p:spPr>
        <p:txBody>
          <a:bodyPr/>
          <a:lstStyle/>
          <a:p>
            <a:pPr marL="0" lvl="0" indent="0">
              <a:buNone/>
            </a:pPr>
            <a:r>
              <a:rPr lang="el-GR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Γ) Ποιά είναι η μέγιστη τιμή του ρεύματος;</a:t>
            </a:r>
          </a:p>
          <a:p>
            <a:pPr marL="0" lvl="0" indent="0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l-G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Δ) Πόσος χρόνος απαιτείται για να φτάσει το ρεύμα στο μισό της μέγιστης τιμής του;</a:t>
            </a:r>
          </a:p>
          <a:p>
            <a:pPr marL="0" lvl="0" indent="0">
              <a:buNone/>
            </a:pPr>
            <a:endParaRPr lang="el-G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CC1600-B208-4F92-A2F6-D698052E946C}"/>
                  </a:ext>
                </a:extLst>
              </p14:cNvPr>
              <p14:cNvContentPartPr/>
              <p14:nvPr/>
            </p14:nvContentPartPr>
            <p14:xfrm>
              <a:off x="285120" y="1481760"/>
              <a:ext cx="4975920" cy="447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CC1600-B208-4F92-A2F6-D698052E94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760" y="1472400"/>
                <a:ext cx="4994640" cy="449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82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264696"/>
          </a:xfrm>
        </p:spPr>
        <p:txBody>
          <a:bodyPr/>
          <a:lstStyle/>
          <a:p>
            <a:pPr marL="0" indent="0">
              <a:buNone/>
            </a:pPr>
            <a:r>
              <a:rPr lang="el-GR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Ε) Σε εκείνη τη χρονική στιγμή, ποιος είναι ο ρυθμός με τον οποίο η πηγή τάσης παρέχει ενέργεια;</a:t>
            </a:r>
            <a:endParaRPr lang="en-GB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ΣΤ) Ποιος είναι ο ρυθμός αποθήκευσης ενέργειας στο μαγνητικό πεδίο του πηνίου;</a:t>
            </a:r>
          </a:p>
          <a:p>
            <a:pPr marL="0" indent="0">
              <a:buNone/>
            </a:pPr>
            <a:endParaRPr lang="el-GR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C1D581-501E-4246-9AC9-764457B3E51D}"/>
                  </a:ext>
                </a:extLst>
              </p14:cNvPr>
              <p14:cNvContentPartPr/>
              <p14:nvPr/>
            </p14:nvContentPartPr>
            <p14:xfrm>
              <a:off x="420120" y="1704600"/>
              <a:ext cx="6869160" cy="443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C1D581-501E-4246-9AC9-764457B3E5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760" y="1695240"/>
                <a:ext cx="6887880" cy="44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29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15423</TotalTime>
  <Words>1658</Words>
  <Application>Microsoft Office PowerPoint</Application>
  <PresentationFormat>On-screen Show (4:3)</PresentationFormat>
  <Paragraphs>366</Paragraphs>
  <Slides>39</Slides>
  <Notes>14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Bell MT</vt:lpstr>
      <vt:lpstr>Calibri</vt:lpstr>
      <vt:lpstr>Cambria Math</vt:lpstr>
      <vt:lpstr>Times New Roman</vt:lpstr>
      <vt:lpstr>Office Theme</vt:lpstr>
      <vt:lpstr>AC Κυκλώματα</vt:lpstr>
      <vt:lpstr>Κυκλώματα LR</vt:lpstr>
      <vt:lpstr>Κυκλώματα LR</vt:lpstr>
      <vt:lpstr>Ενέργεια στο μαγνητικό πεδίο</vt:lpstr>
      <vt:lpstr>Ενέργεια στο μαγνητικό πεδίο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Κυκλώματα LC</vt:lpstr>
      <vt:lpstr>Κύκλος ταλάντωσης κυκλώματος LC  (Halliday, Resnick, Walker)</vt:lpstr>
      <vt:lpstr>Κυκλώματα LC</vt:lpstr>
      <vt:lpstr>Κυκλώματα LC</vt:lpstr>
      <vt:lpstr>PowerPoint Presentation</vt:lpstr>
      <vt:lpstr>Κυκλώματα LC</vt:lpstr>
      <vt:lpstr>PowerPoint Presentation</vt:lpstr>
      <vt:lpstr>PowerPoint Presentation</vt:lpstr>
      <vt:lpstr>Κυκλώματα LRC</vt:lpstr>
      <vt:lpstr>Παράδειγμα </vt:lpstr>
      <vt:lpstr>PowerPoint Presentation</vt:lpstr>
      <vt:lpstr>Κυκλώματα με εναλλασσόμενη πηγή </vt:lpstr>
      <vt:lpstr>Κυκλώματα με εναλλασσόμενη πηγή </vt:lpstr>
      <vt:lpstr>Κυκλώματα με εναλλασσόμενη πηγή </vt:lpstr>
      <vt:lpstr>Κυκλώματα με εναλλασσόμενη πηγή </vt:lpstr>
      <vt:lpstr>Παράδειγμα</vt:lpstr>
      <vt:lpstr>Παράδειγμα</vt:lpstr>
      <vt:lpstr>Κυκλώματα με εναλλασσόμενη πηγή </vt:lpstr>
      <vt:lpstr>Κυκλώματα με εναλλασσόμενη πηγή </vt:lpstr>
      <vt:lpstr>Κυκλώματα με εναλλασσόμενη πηγή </vt:lpstr>
      <vt:lpstr>Εναλλασσόμενο κύκλωμα LRC</vt:lpstr>
      <vt:lpstr>Εναλλασσόμενο κύκλωμα LRC</vt:lpstr>
      <vt:lpstr>PowerPoint Presentation</vt:lpstr>
      <vt:lpstr>Εναλλασσόμενο κύκλωμα LRC</vt:lpstr>
      <vt:lpstr>Παράδειγμα</vt:lpstr>
      <vt:lpstr>Παράδειγμα</vt:lpstr>
      <vt:lpstr>Παράδειγμα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kestrel</dc:creator>
  <cp:lastModifiedBy>Margarita - Niki Assimakopoulos</cp:lastModifiedBy>
  <cp:revision>215</cp:revision>
  <cp:lastPrinted>2022-01-18T20:28:38Z</cp:lastPrinted>
  <dcterms:created xsi:type="dcterms:W3CDTF">2017-11-21T07:49:16Z</dcterms:created>
  <dcterms:modified xsi:type="dcterms:W3CDTF">2023-12-14T09:24:01Z</dcterms:modified>
</cp:coreProperties>
</file>