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98AA01-63F4-4421-8F83-A2FF161B45A0}" type="datetimeFigureOut">
              <a:rPr lang="el-GR" smtClean="0"/>
              <a:t>30/1/2021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60C4A-984D-4028-8289-AEC6E5CB60B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6983540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98AA01-63F4-4421-8F83-A2FF161B45A0}" type="datetimeFigureOut">
              <a:rPr lang="el-GR" smtClean="0"/>
              <a:t>30/1/2021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60C4A-984D-4028-8289-AEC6E5CB60B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773106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98AA01-63F4-4421-8F83-A2FF161B45A0}" type="datetimeFigureOut">
              <a:rPr lang="el-GR" smtClean="0"/>
              <a:t>30/1/2021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60C4A-984D-4028-8289-AEC6E5CB60B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0336816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98AA01-63F4-4421-8F83-A2FF161B45A0}" type="datetimeFigureOut">
              <a:rPr lang="el-GR" smtClean="0"/>
              <a:t>30/1/2021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60C4A-984D-4028-8289-AEC6E5CB60B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0402680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98AA01-63F4-4421-8F83-A2FF161B45A0}" type="datetimeFigureOut">
              <a:rPr lang="el-GR" smtClean="0"/>
              <a:t>30/1/2021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60C4A-984D-4028-8289-AEC6E5CB60B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645925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98AA01-63F4-4421-8F83-A2FF161B45A0}" type="datetimeFigureOut">
              <a:rPr lang="el-GR" smtClean="0"/>
              <a:t>30/1/2021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60C4A-984D-4028-8289-AEC6E5CB60B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2086813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98AA01-63F4-4421-8F83-A2FF161B45A0}" type="datetimeFigureOut">
              <a:rPr lang="el-GR" smtClean="0"/>
              <a:t>30/1/2021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60C4A-984D-4028-8289-AEC6E5CB60B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317792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98AA01-63F4-4421-8F83-A2FF161B45A0}" type="datetimeFigureOut">
              <a:rPr lang="el-GR" smtClean="0"/>
              <a:t>30/1/2021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60C4A-984D-4028-8289-AEC6E5CB60B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645601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98AA01-63F4-4421-8F83-A2FF161B45A0}" type="datetimeFigureOut">
              <a:rPr lang="el-GR" smtClean="0"/>
              <a:t>30/1/2021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60C4A-984D-4028-8289-AEC6E5CB60B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7778250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98AA01-63F4-4421-8F83-A2FF161B45A0}" type="datetimeFigureOut">
              <a:rPr lang="el-GR" smtClean="0"/>
              <a:t>30/1/2021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60C4A-984D-4028-8289-AEC6E5CB60B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7315543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98AA01-63F4-4421-8F83-A2FF161B45A0}" type="datetimeFigureOut">
              <a:rPr lang="el-GR" smtClean="0"/>
              <a:t>30/1/2021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60C4A-984D-4028-8289-AEC6E5CB60B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259608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98AA01-63F4-4421-8F83-A2FF161B45A0}" type="datetimeFigureOut">
              <a:rPr lang="el-GR" smtClean="0"/>
              <a:t>30/1/2021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860C4A-984D-4028-8289-AEC6E5CB60B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3256796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satellitemaps.nesdis.noaa.gov/arcgis/apps/webappviewer3d/index.html?id=ced40646adeb41f1ad60786a23f03edf" TargetMode="External"/><Relationship Id="rId7" Type="http://schemas.openxmlformats.org/officeDocument/2006/relationships/hyperlink" Target="https://www.usgs.gov/core-science-systems/nli/landsat/landsat-data-access?qt-science_support_page_related_con=0#qt-science_support_page_related_con" TargetMode="External"/><Relationship Id="rId2" Type="http://schemas.openxmlformats.org/officeDocument/2006/relationships/hyperlink" Target="https://en.sat24.com/en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sentinel.esa.int/web/sentinel/sentinel-data-access" TargetMode="External"/><Relationship Id="rId5" Type="http://schemas.openxmlformats.org/officeDocument/2006/relationships/hyperlink" Target="https://www.satimagingcorp.com/gallery/worldview-4/" TargetMode="External"/><Relationship Id="rId4" Type="http://schemas.openxmlformats.org/officeDocument/2006/relationships/hyperlink" Target="https://www.nesdis.noaa.gov/content/imagery-data-0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46726" y="1946611"/>
            <a:ext cx="9144000" cy="2387600"/>
          </a:xfrm>
          <a:solidFill>
            <a:srgbClr val="002060"/>
          </a:solidFill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Links </a:t>
            </a:r>
            <a:r>
              <a:rPr lang="el-GR" dirty="0" smtClean="0">
                <a:solidFill>
                  <a:schemeClr val="bg1"/>
                </a:solidFill>
              </a:rPr>
              <a:t>για δορυφορικές εικόνες</a:t>
            </a:r>
            <a:endParaRPr lang="el-GR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67352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48048" y="1078651"/>
            <a:ext cx="10515600" cy="4351338"/>
          </a:xfrm>
        </p:spPr>
        <p:txBody>
          <a:bodyPr>
            <a:normAutofit/>
          </a:bodyPr>
          <a:lstStyle/>
          <a:p>
            <a:r>
              <a:rPr lang="en-US" dirty="0" smtClean="0">
                <a:hlinkClick r:id="rId2"/>
              </a:rPr>
              <a:t>https</a:t>
            </a:r>
            <a:r>
              <a:rPr lang="en-US" dirty="0">
                <a:hlinkClick r:id="rId2"/>
              </a:rPr>
              <a:t>://</a:t>
            </a:r>
            <a:r>
              <a:rPr lang="en-US" dirty="0" smtClean="0">
                <a:hlinkClick r:id="rId2"/>
              </a:rPr>
              <a:t>en.sat24.com/en</a:t>
            </a:r>
            <a:endParaRPr lang="el-GR" dirty="0" smtClean="0"/>
          </a:p>
          <a:p>
            <a:r>
              <a:rPr lang="en-US" dirty="0" smtClean="0">
                <a:hlinkClick r:id="rId3"/>
              </a:rPr>
              <a:t>https</a:t>
            </a:r>
            <a:r>
              <a:rPr lang="en-US" dirty="0">
                <a:hlinkClick r:id="rId3"/>
              </a:rPr>
              <a:t>://</a:t>
            </a:r>
            <a:r>
              <a:rPr lang="en-US" dirty="0" smtClean="0">
                <a:hlinkClick r:id="rId3"/>
              </a:rPr>
              <a:t>satellitemaps.nesdis.noaa.gov/arcgis/apps/webappviewer3d/index.html?id=ced40646adeb41f1ad60786a23f03edf</a:t>
            </a:r>
            <a:endParaRPr lang="en-US" dirty="0"/>
          </a:p>
          <a:p>
            <a:r>
              <a:rPr lang="en-US" dirty="0" smtClean="0">
                <a:hlinkClick r:id="rId4"/>
              </a:rPr>
              <a:t>https</a:t>
            </a:r>
            <a:r>
              <a:rPr lang="en-US" dirty="0">
                <a:hlinkClick r:id="rId4"/>
              </a:rPr>
              <a:t>://</a:t>
            </a:r>
            <a:r>
              <a:rPr lang="en-US" dirty="0" smtClean="0">
                <a:hlinkClick r:id="rId4"/>
              </a:rPr>
              <a:t>www.nesdis.noaa.gov/content/imagery-data-0</a:t>
            </a:r>
            <a:endParaRPr lang="el-GR" dirty="0" smtClean="0"/>
          </a:p>
          <a:p>
            <a:r>
              <a:rPr lang="en-US" dirty="0" smtClean="0">
                <a:hlinkClick r:id="rId5"/>
              </a:rPr>
              <a:t>https</a:t>
            </a:r>
            <a:r>
              <a:rPr lang="en-US" dirty="0" smtClean="0">
                <a:hlinkClick r:id="rId5"/>
              </a:rPr>
              <a:t>://</a:t>
            </a:r>
            <a:r>
              <a:rPr lang="en-US" dirty="0" smtClean="0">
                <a:hlinkClick r:id="rId5"/>
              </a:rPr>
              <a:t>www.satimagingcorp.com/gallery/worldview-4/</a:t>
            </a:r>
            <a:endParaRPr lang="en-US" dirty="0"/>
          </a:p>
          <a:p>
            <a:r>
              <a:rPr lang="en-US" dirty="0" smtClean="0">
                <a:hlinkClick r:id="rId6"/>
              </a:rPr>
              <a:t>https</a:t>
            </a:r>
            <a:r>
              <a:rPr lang="en-US" dirty="0">
                <a:hlinkClick r:id="rId6"/>
              </a:rPr>
              <a:t>://</a:t>
            </a:r>
            <a:r>
              <a:rPr lang="en-US" dirty="0" smtClean="0">
                <a:hlinkClick r:id="rId6"/>
              </a:rPr>
              <a:t>sentinel.esa.int/web/sentinel/sentinel-data-access</a:t>
            </a:r>
            <a:endParaRPr lang="en-US" dirty="0" smtClean="0"/>
          </a:p>
          <a:p>
            <a:r>
              <a:rPr lang="en-US">
                <a:hlinkClick r:id="rId7"/>
              </a:rPr>
              <a:t>https</a:t>
            </a:r>
            <a:r>
              <a:rPr lang="en-US">
                <a:hlinkClick r:id="rId7"/>
              </a:rPr>
              <a:t>://</a:t>
            </a:r>
            <a:r>
              <a:rPr lang="en-US" smtClean="0">
                <a:hlinkClick r:id="rId7"/>
              </a:rPr>
              <a:t>www.usgs.gov/core-science-systems/nli/landsat/landsat-data-access?qt-science_support_page_related_con=0#qt-science_support_page_related_con</a:t>
            </a:r>
            <a:endParaRPr lang="en-US" smtClean="0"/>
          </a:p>
          <a:p>
            <a:endParaRPr lang="en-US" dirty="0" smtClean="0"/>
          </a:p>
          <a:p>
            <a:pPr marL="0" indent="0">
              <a:buNone/>
            </a:pPr>
            <a:endParaRPr lang="el-GR" dirty="0" smtClean="0"/>
          </a:p>
          <a:p>
            <a:endParaRPr lang="el-GR" dirty="0" smtClean="0"/>
          </a:p>
          <a:p>
            <a:endParaRPr lang="en-US" dirty="0"/>
          </a:p>
          <a:p>
            <a:pPr marL="0" indent="0">
              <a:buNone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485573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23</Words>
  <Application>Microsoft Office PowerPoint</Application>
  <PresentationFormat>Widescreen</PresentationFormat>
  <Paragraphs>10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Links για δορυφορικές εικόνες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Links για δορυφορικές εικόνες</dc:title>
  <dc:creator>KARTALIS KONSTANTINOS</dc:creator>
  <cp:lastModifiedBy>KARTALIS KONSTANTINOS</cp:lastModifiedBy>
  <cp:revision>4</cp:revision>
  <dcterms:created xsi:type="dcterms:W3CDTF">2021-01-26T06:03:20Z</dcterms:created>
  <dcterms:modified xsi:type="dcterms:W3CDTF">2021-01-30T11:00:01Z</dcterms:modified>
</cp:coreProperties>
</file>