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2.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81" r:id="rId1"/>
    <p:sldMasterId id="2147484147" r:id="rId2"/>
    <p:sldMasterId id="2147484811" r:id="rId3"/>
    <p:sldMasterId id="2147484835" r:id="rId4"/>
    <p:sldMasterId id="2147484848" r:id="rId5"/>
    <p:sldMasterId id="2147484883" r:id="rId6"/>
    <p:sldMasterId id="2147484895" r:id="rId7"/>
    <p:sldMasterId id="2147484912" r:id="rId8"/>
    <p:sldMasterId id="2147484945" r:id="rId9"/>
    <p:sldMasterId id="2147484958" r:id="rId10"/>
    <p:sldMasterId id="2147484972" r:id="rId11"/>
    <p:sldMasterId id="2147484985" r:id="rId12"/>
    <p:sldMasterId id="2147484999" r:id="rId13"/>
  </p:sldMasterIdLst>
  <p:notesMasterIdLst>
    <p:notesMasterId r:id="rId44"/>
  </p:notesMasterIdLst>
  <p:handoutMasterIdLst>
    <p:handoutMasterId r:id="rId45"/>
  </p:handoutMasterIdLst>
  <p:sldIdLst>
    <p:sldId id="569" r:id="rId14"/>
    <p:sldId id="458" r:id="rId15"/>
    <p:sldId id="607" r:id="rId16"/>
    <p:sldId id="651" r:id="rId17"/>
    <p:sldId id="624" r:id="rId18"/>
    <p:sldId id="625" r:id="rId19"/>
    <p:sldId id="308" r:id="rId20"/>
    <p:sldId id="564" r:id="rId21"/>
    <p:sldId id="685" r:id="rId22"/>
    <p:sldId id="339" r:id="rId23"/>
    <p:sldId id="684" r:id="rId24"/>
    <p:sldId id="657" r:id="rId25"/>
    <p:sldId id="436" r:id="rId26"/>
    <p:sldId id="477" r:id="rId27"/>
    <p:sldId id="478" r:id="rId28"/>
    <p:sldId id="498" r:id="rId29"/>
    <p:sldId id="454" r:id="rId30"/>
    <p:sldId id="593" r:id="rId31"/>
    <p:sldId id="540" r:id="rId32"/>
    <p:sldId id="541" r:id="rId33"/>
    <p:sldId id="542" r:id="rId34"/>
    <p:sldId id="639" r:id="rId35"/>
    <p:sldId id="544" r:id="rId36"/>
    <p:sldId id="643" r:id="rId37"/>
    <p:sldId id="545" r:id="rId38"/>
    <p:sldId id="546" r:id="rId39"/>
    <p:sldId id="596" r:id="rId40"/>
    <p:sldId id="597" r:id="rId41"/>
    <p:sldId id="644" r:id="rId42"/>
    <p:sldId id="551" r:id="rId43"/>
  </p:sldIdLst>
  <p:sldSz cx="9144000" cy="6858000" type="screen4x3"/>
  <p:notesSz cx="6997700" cy="92837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34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1"/>
    <p:restoredTop sz="84045"/>
  </p:normalViewPr>
  <p:slideViewPr>
    <p:cSldViewPr>
      <p:cViewPr varScale="1">
        <p:scale>
          <a:sx n="64" d="100"/>
          <a:sy n="64" d="100"/>
        </p:scale>
        <p:origin x="1808" y="176"/>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30538" cy="485775"/>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a:defRPr sz="1200"/>
            </a:lvl1pPr>
          </a:lstStyle>
          <a:p>
            <a:endParaRPr lang="en-US"/>
          </a:p>
        </p:txBody>
      </p:sp>
      <p:sp>
        <p:nvSpPr>
          <p:cNvPr id="99331" name="Rectangle 3"/>
          <p:cNvSpPr>
            <a:spLocks noGrp="1" noChangeArrowheads="1"/>
          </p:cNvSpPr>
          <p:nvPr>
            <p:ph type="dt" sz="quarter" idx="1"/>
          </p:nvPr>
        </p:nvSpPr>
        <p:spPr bwMode="auto">
          <a:xfrm>
            <a:off x="3940175" y="0"/>
            <a:ext cx="3030538" cy="485775"/>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algn="r">
              <a:defRPr sz="1200"/>
            </a:lvl1pPr>
          </a:lstStyle>
          <a:p>
            <a:endParaRPr lang="en-US"/>
          </a:p>
        </p:txBody>
      </p:sp>
      <p:sp>
        <p:nvSpPr>
          <p:cNvPr id="99332" name="Rectangle 4"/>
          <p:cNvSpPr>
            <a:spLocks noGrp="1" noChangeArrowheads="1"/>
          </p:cNvSpPr>
          <p:nvPr>
            <p:ph type="ftr" sz="quarter" idx="2"/>
          </p:nvPr>
        </p:nvSpPr>
        <p:spPr bwMode="auto">
          <a:xfrm>
            <a:off x="0" y="8836025"/>
            <a:ext cx="3030538" cy="485775"/>
          </a:xfrm>
          <a:prstGeom prst="rect">
            <a:avLst/>
          </a:prstGeom>
          <a:noFill/>
          <a:ln w="9525">
            <a:noFill/>
            <a:miter lim="800000"/>
            <a:headEnd/>
            <a:tailEnd/>
          </a:ln>
          <a:effectLst/>
        </p:spPr>
        <p:txBody>
          <a:bodyPr vert="horz" wrap="square" lIns="91426" tIns="45713" rIns="91426" bIns="45713" numCol="1" anchor="b" anchorCtr="0" compatLnSpc="1">
            <a:prstTxWarp prst="textNoShape">
              <a:avLst/>
            </a:prstTxWarp>
          </a:bodyPr>
          <a:lstStyle>
            <a:lvl1pPr>
              <a:defRPr sz="1200"/>
            </a:lvl1pPr>
          </a:lstStyle>
          <a:p>
            <a:endParaRPr lang="en-US"/>
          </a:p>
        </p:txBody>
      </p:sp>
      <p:sp>
        <p:nvSpPr>
          <p:cNvPr id="99333" name="Rectangle 5"/>
          <p:cNvSpPr>
            <a:spLocks noGrp="1" noChangeArrowheads="1"/>
          </p:cNvSpPr>
          <p:nvPr>
            <p:ph type="sldNum" sz="quarter" idx="3"/>
          </p:nvPr>
        </p:nvSpPr>
        <p:spPr bwMode="auto">
          <a:xfrm>
            <a:off x="3940175" y="8836025"/>
            <a:ext cx="3030538" cy="485775"/>
          </a:xfrm>
          <a:prstGeom prst="rect">
            <a:avLst/>
          </a:prstGeom>
          <a:noFill/>
          <a:ln w="9525">
            <a:noFill/>
            <a:miter lim="800000"/>
            <a:headEnd/>
            <a:tailEnd/>
          </a:ln>
          <a:effectLst/>
        </p:spPr>
        <p:txBody>
          <a:bodyPr vert="horz" wrap="square" lIns="91426" tIns="45713" rIns="91426" bIns="45713" numCol="1" anchor="b" anchorCtr="0" compatLnSpc="1">
            <a:prstTxWarp prst="textNoShape">
              <a:avLst/>
            </a:prstTxWarp>
          </a:bodyPr>
          <a:lstStyle>
            <a:lvl1pPr algn="r">
              <a:defRPr sz="1200"/>
            </a:lvl1pPr>
          </a:lstStyle>
          <a:p>
            <a:fld id="{2130CBB9-4874-44B9-90BC-B8A3800CAD79}" type="slidenum">
              <a:rPr lang="en-US"/>
              <a:pPr/>
              <a:t>‹#›</a:t>
            </a:fld>
            <a:endParaRPr lang="en-US"/>
          </a:p>
        </p:txBody>
      </p:sp>
    </p:spTree>
    <p:extLst>
      <p:ext uri="{BB962C8B-B14F-4D97-AF65-F5344CB8AC3E}">
        <p14:creationId xmlns:p14="http://schemas.microsoft.com/office/powerpoint/2010/main" val="402368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32125" cy="465138"/>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a:defRPr sz="1200"/>
            </a:lvl1pPr>
          </a:lstStyle>
          <a:p>
            <a:endParaRPr lang="en-US"/>
          </a:p>
        </p:txBody>
      </p:sp>
      <p:sp>
        <p:nvSpPr>
          <p:cNvPr id="37891" name="Rectangle 3"/>
          <p:cNvSpPr>
            <a:spLocks noGrp="1" noChangeArrowheads="1"/>
          </p:cNvSpPr>
          <p:nvPr>
            <p:ph type="dt" idx="1"/>
          </p:nvPr>
        </p:nvSpPr>
        <p:spPr bwMode="auto">
          <a:xfrm>
            <a:off x="3965575" y="0"/>
            <a:ext cx="3032125" cy="465138"/>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76338" y="695325"/>
            <a:ext cx="4645025" cy="3482975"/>
          </a:xfrm>
          <a:prstGeom prst="rect">
            <a:avLst/>
          </a:prstGeom>
          <a:noFill/>
          <a:ln w="9525">
            <a:solidFill>
              <a:srgbClr val="000000"/>
            </a:solidFill>
            <a:miter lim="800000"/>
            <a:headEnd/>
            <a:tailEnd/>
          </a:ln>
          <a:effectLst/>
        </p:spPr>
      </p:sp>
      <p:sp>
        <p:nvSpPr>
          <p:cNvPr id="37893" name="Rectangle 5"/>
          <p:cNvSpPr>
            <a:spLocks noGrp="1" noChangeArrowheads="1"/>
          </p:cNvSpPr>
          <p:nvPr>
            <p:ph type="body" sz="quarter" idx="3"/>
          </p:nvPr>
        </p:nvSpPr>
        <p:spPr bwMode="auto">
          <a:xfrm>
            <a:off x="933450" y="4410075"/>
            <a:ext cx="5130800" cy="4178300"/>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4" name="Rectangle 6"/>
          <p:cNvSpPr>
            <a:spLocks noGrp="1" noChangeArrowheads="1"/>
          </p:cNvSpPr>
          <p:nvPr>
            <p:ph type="ftr" sz="quarter" idx="4"/>
          </p:nvPr>
        </p:nvSpPr>
        <p:spPr bwMode="auto">
          <a:xfrm>
            <a:off x="0" y="8818563"/>
            <a:ext cx="3032125" cy="465137"/>
          </a:xfrm>
          <a:prstGeom prst="rect">
            <a:avLst/>
          </a:prstGeom>
          <a:noFill/>
          <a:ln w="9525">
            <a:noFill/>
            <a:miter lim="800000"/>
            <a:headEnd/>
            <a:tailEnd/>
          </a:ln>
          <a:effectLst/>
        </p:spPr>
        <p:txBody>
          <a:bodyPr vert="horz" wrap="square" lIns="91426" tIns="45713" rIns="91426" bIns="45713" numCol="1" anchor="b" anchorCtr="0" compatLnSpc="1">
            <a:prstTxWarp prst="textNoShape">
              <a:avLst/>
            </a:prstTxWarp>
          </a:bodyPr>
          <a:lstStyle>
            <a:lvl1pPr>
              <a:defRPr sz="1200"/>
            </a:lvl1pPr>
          </a:lstStyle>
          <a:p>
            <a:endParaRPr lang="en-US"/>
          </a:p>
        </p:txBody>
      </p:sp>
      <p:sp>
        <p:nvSpPr>
          <p:cNvPr id="37895" name="Rectangle 7"/>
          <p:cNvSpPr>
            <a:spLocks noGrp="1" noChangeArrowheads="1"/>
          </p:cNvSpPr>
          <p:nvPr>
            <p:ph type="sldNum" sz="quarter" idx="5"/>
          </p:nvPr>
        </p:nvSpPr>
        <p:spPr bwMode="auto">
          <a:xfrm>
            <a:off x="3965575" y="8818563"/>
            <a:ext cx="3032125" cy="465137"/>
          </a:xfrm>
          <a:prstGeom prst="rect">
            <a:avLst/>
          </a:prstGeom>
          <a:noFill/>
          <a:ln w="9525">
            <a:noFill/>
            <a:miter lim="800000"/>
            <a:headEnd/>
            <a:tailEnd/>
          </a:ln>
          <a:effectLst/>
        </p:spPr>
        <p:txBody>
          <a:bodyPr vert="horz" wrap="square" lIns="91426" tIns="45713" rIns="91426" bIns="45713" numCol="1" anchor="b" anchorCtr="0" compatLnSpc="1">
            <a:prstTxWarp prst="textNoShape">
              <a:avLst/>
            </a:prstTxWarp>
          </a:bodyPr>
          <a:lstStyle>
            <a:lvl1pPr algn="r">
              <a:defRPr sz="1200"/>
            </a:lvl1pPr>
          </a:lstStyle>
          <a:p>
            <a:fld id="{296AD989-D094-47BD-837C-49DCD6F153B2}" type="slidenum">
              <a:rPr lang="en-US"/>
              <a:pPr/>
              <a:t>‹#›</a:t>
            </a:fld>
            <a:endParaRPr lang="en-US"/>
          </a:p>
        </p:txBody>
      </p:sp>
    </p:spTree>
    <p:extLst>
      <p:ext uri="{BB962C8B-B14F-4D97-AF65-F5344CB8AC3E}">
        <p14:creationId xmlns:p14="http://schemas.microsoft.com/office/powerpoint/2010/main" val="24735600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296AD989-D094-47BD-837C-49DCD6F153B2}" type="slidenum">
              <a:rPr lang="en-US" smtClean="0"/>
              <a:pPr/>
              <a:t>1</a:t>
            </a:fld>
            <a:endParaRPr lang="en-US"/>
          </a:p>
        </p:txBody>
      </p:sp>
    </p:spTree>
    <p:extLst>
      <p:ext uri="{BB962C8B-B14F-4D97-AF65-F5344CB8AC3E}">
        <p14:creationId xmlns:p14="http://schemas.microsoft.com/office/powerpoint/2010/main" val="276066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6338" y="695325"/>
            <a:ext cx="4645025" cy="3482975"/>
          </a:xfrm>
        </p:spPr>
      </p:sp>
      <p:sp>
        <p:nvSpPr>
          <p:cNvPr id="3" name="Notes Placeholder 2"/>
          <p:cNvSpPr>
            <a:spLocks noGrp="1"/>
          </p:cNvSpPr>
          <p:nvPr>
            <p:ph type="body" idx="1"/>
          </p:nvPr>
        </p:nvSpPr>
        <p:spPr/>
        <p:txBody>
          <a:bodyPr/>
          <a:lstStyle/>
          <a:p>
            <a:r>
              <a:rPr lang="el-GR" dirty="0"/>
              <a:t>Οι</a:t>
            </a:r>
            <a:r>
              <a:rPr lang="el-GR" baseline="0" dirty="0"/>
              <a:t> ζώνες και οι τροχιές των δορυφόρων. Να τονίσω το ευτύχημα της θέσης των </a:t>
            </a:r>
            <a:r>
              <a:rPr lang="en-US" baseline="0" dirty="0"/>
              <a:t>LEO &amp; GEO. </a:t>
            </a:r>
            <a:r>
              <a:rPr lang="el-GR" baseline="0" dirty="0"/>
              <a:t>Και θα επανέλθουμε.</a:t>
            </a:r>
            <a:endParaRPr lang="en-US" dirty="0"/>
          </a:p>
        </p:txBody>
      </p:sp>
      <p:sp>
        <p:nvSpPr>
          <p:cNvPr id="4" name="Slide Number Placeholder 3"/>
          <p:cNvSpPr>
            <a:spLocks noGrp="1"/>
          </p:cNvSpPr>
          <p:nvPr>
            <p:ph type="sldNum" sz="quarter" idx="10"/>
          </p:nvPr>
        </p:nvSpPr>
        <p:spPr/>
        <p:txBody>
          <a:bodyPr/>
          <a:lstStyle/>
          <a:p>
            <a:fld id="{296AD989-D094-47BD-837C-49DCD6F153B2}"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91217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FFCE0-5B9E-4B6D-BF29-6E514281421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75874" name="Rectangle 2"/>
          <p:cNvSpPr>
            <a:spLocks noGrp="1" noRot="1" noChangeAspect="1" noChangeArrowheads="1" noTextEdit="1"/>
          </p:cNvSpPr>
          <p:nvPr>
            <p:ph type="sldImg"/>
          </p:nvPr>
        </p:nvSpPr>
        <p:spPr>
          <a:xfrm>
            <a:off x="1143000" y="684213"/>
            <a:ext cx="4572000" cy="3429000"/>
          </a:xfrm>
          <a:ln/>
        </p:spPr>
      </p:sp>
      <p:sp>
        <p:nvSpPr>
          <p:cNvPr id="975875" name="Rectangle 3"/>
          <p:cNvSpPr>
            <a:spLocks noGrp="1" noChangeArrowheads="1"/>
          </p:cNvSpPr>
          <p:nvPr>
            <p:ph type="body" idx="1"/>
          </p:nvPr>
        </p:nvSpPr>
        <p:spPr>
          <a:xfrm>
            <a:off x="686242" y="4343807"/>
            <a:ext cx="5485517" cy="4114597"/>
          </a:xfrm>
        </p:spPr>
        <p:txBody>
          <a:bodyPr/>
          <a:lstStyle/>
          <a:p>
            <a:r>
              <a:rPr lang="en-GB"/>
              <a:t>The October-November 2003 interval was quite prominent from a space weather standpoint: Several spacecraft anomalies and failures occurred [</a:t>
            </a:r>
            <a:r>
              <a:rPr lang="en-GB" i="1"/>
              <a:t>Lopez et al., </a:t>
            </a:r>
            <a:r>
              <a:rPr lang="en-GB"/>
              <a:t>2004]. Most of these spacecraft problems occurred near geostationary orbit or elsewhere in the outer magnetosphere. Figure 10 shows a detail of relativistic electron fluxes (2-6 MeV) measured by SAMPEX at L=6.6 for the period 17 October through 15 December 2003. As can be seen, the electron flux, after being relatively low in early October, went up abruptly to high levels in late October. With some fluctuations in absolute intensity, the fluxes remained elevated until the end of the year. As discussed by </a:t>
            </a:r>
            <a:r>
              <a:rPr lang="en-GB" i="1"/>
              <a:t>Lopez et al.</a:t>
            </a:r>
            <a:r>
              <a:rPr lang="en-GB"/>
              <a:t> [2004], numerous failures may have been related to deep dielectric charging from the elevated electron flux</a:t>
            </a:r>
            <a:r>
              <a:rPr lang="el-GR"/>
              <a:t> </a:t>
            </a:r>
          </a:p>
        </p:txBody>
      </p:sp>
    </p:spTree>
    <p:extLst>
      <p:ext uri="{BB962C8B-B14F-4D97-AF65-F5344CB8AC3E}">
        <p14:creationId xmlns:p14="http://schemas.microsoft.com/office/powerpoint/2010/main" val="1029146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30587"/>
          </a:xfrm>
        </p:spPr>
      </p:sp>
      <p:sp>
        <p:nvSpPr>
          <p:cNvPr id="3" name="Notes Placeholder 2"/>
          <p:cNvSpPr>
            <a:spLocks noGrp="1"/>
          </p:cNvSpPr>
          <p:nvPr>
            <p:ph type="body" idx="1"/>
          </p:nvPr>
        </p:nvSpPr>
        <p:spPr/>
        <p:txBody>
          <a:bodyPr/>
          <a:lstStyle/>
          <a:p>
            <a:r>
              <a:rPr lang="en-US" dirty="0"/>
              <a:t>Coming back to the April 2001 storms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A1C39-E436-AC44-A7E1-D94FC899A8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1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C06E1-2933-4703-A5B9-BC48EE43AE97}"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265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C06E1-2933-4703-A5B9-BC48EE43AE97}"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06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Published November 24, 2 years ago.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C06E1-2933-4703-A5B9-BC48EE43AE97}"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416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None/>
            </a:pPr>
            <a:endParaRPr lang="en-GB" sz="1200" b="1" dirty="0">
              <a:solidFill>
                <a:srgbClr val="0000FF"/>
              </a:solidFill>
              <a:latin typeface="Gill Sans"/>
              <a:cs typeface="Gill San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C06E1-2933-4703-A5B9-BC48EE43AE97}"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37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None/>
            </a:pPr>
            <a:r>
              <a:rPr lang="en-GB" sz="1200" dirty="0">
                <a:solidFill>
                  <a:srgbClr val="0000FF"/>
                </a:solidFill>
                <a:latin typeface="Gill Sans"/>
                <a:cs typeface="Gill Sans"/>
              </a:rPr>
              <a:t>RC O</a:t>
            </a:r>
            <a:r>
              <a:rPr lang="en-GB" sz="1200" baseline="30000" dirty="0">
                <a:solidFill>
                  <a:srgbClr val="0000FF"/>
                </a:solidFill>
                <a:latin typeface="Gill Sans"/>
                <a:cs typeface="Gill Sans"/>
              </a:rPr>
              <a:t>+</a:t>
            </a:r>
            <a:r>
              <a:rPr lang="en-GB" sz="1200" dirty="0">
                <a:solidFill>
                  <a:srgbClr val="0000FF"/>
                </a:solidFill>
                <a:latin typeface="Gill Sans"/>
                <a:cs typeface="Gill Sans"/>
              </a:rPr>
              <a:t> ions in particular have an unstable distribution function in the energy range of 10s of keV and can therefore provide a source of free energy to </a:t>
            </a:r>
            <a:r>
              <a:rPr lang="en-GB" sz="1200" b="1" dirty="0">
                <a:solidFill>
                  <a:srgbClr val="0000FF"/>
                </a:solidFill>
                <a:latin typeface="Gill Sans"/>
                <a:cs typeface="Gill Sans"/>
              </a:rPr>
              <a:t>drive Pc5 waves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C06E1-2933-4703-A5B9-BC48EE43AE97}"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177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ClrTx/>
            </a:pPr>
            <a:r>
              <a:rPr lang="en-US" sz="1200" dirty="0">
                <a:solidFill>
                  <a:schemeClr val="tx1"/>
                </a:solidFill>
              </a:rPr>
              <a:t>Kelvin-Helmholtz instability at the magnetopause flanks and compressions of the dayside magnetopause are the two main generation mechanisms. </a:t>
            </a:r>
          </a:p>
          <a:p>
            <a:pPr>
              <a:spcBef>
                <a:spcPts val="0"/>
              </a:spcBef>
              <a:buClrTx/>
            </a:pPr>
            <a:r>
              <a:rPr lang="en-US" sz="1200" dirty="0">
                <a:solidFill>
                  <a:schemeClr val="tx1"/>
                </a:solidFill>
              </a:rPr>
              <a:t>The internal waves draw their energy from low-frequency instabilities of the ring current</a:t>
            </a:r>
            <a:r>
              <a:rPr lang="en-US" sz="1200" baseline="0" dirty="0">
                <a:solidFill>
                  <a:schemeClr val="tx1"/>
                </a:solidFill>
              </a:rPr>
              <a:t> ions</a:t>
            </a:r>
            <a:r>
              <a:rPr lang="en-US" sz="1200" dirty="0">
                <a:solidFill>
                  <a:schemeClr val="tx1"/>
                </a:solidFill>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C06E1-2933-4703-A5B9-BC48EE43AE97}"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36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B8BCA7-935F-3E44-A8D8-0C0CEAB6D93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EBB045-7125-4646-8E8B-7F880C76F11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6738" name="Rectangle 2">
            <a:extLst>
              <a:ext uri="{FF2B5EF4-FFF2-40B4-BE49-F238E27FC236}">
                <a16:creationId xmlns:a16="http://schemas.microsoft.com/office/drawing/2014/main" id="{B2F3363A-ED88-924F-8AE9-CD2CBD66E945}"/>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F736E7C1-4A90-8344-8B15-2332F6D0265D}"/>
              </a:ext>
            </a:extLst>
          </p:cNvPr>
          <p:cNvSpPr>
            <a:spLocks noGrp="1" noChangeArrowheads="1"/>
          </p:cNvSpPr>
          <p:nvPr>
            <p:ph type="body" idx="1"/>
          </p:nvPr>
        </p:nvSpPr>
        <p:spPr/>
        <p:txBody>
          <a:bodyPr/>
          <a:lstStyle/>
          <a:p>
            <a:r>
              <a:rPr lang="en-US" altLang="en-US"/>
              <a:t>Say what ULF freqs are (less than 20)</a:t>
            </a:r>
          </a:p>
        </p:txBody>
      </p:sp>
    </p:spTree>
    <p:extLst>
      <p:ext uri="{BB962C8B-B14F-4D97-AF65-F5344CB8AC3E}">
        <p14:creationId xmlns:p14="http://schemas.microsoft.com/office/powerpoint/2010/main" val="1460359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1EC1AC7-09F5-4640-8818-7C8B4C0FC2B8}" type="slidenum">
              <a:rPr lang="en-US">
                <a:solidFill>
                  <a:prstClr val="black"/>
                </a:solidFill>
              </a:rPr>
              <a:pPr/>
              <a:t>13</a:t>
            </a:fld>
            <a:endParaRPr lang="en-US">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33027" y="4409758"/>
            <a:ext cx="5131647" cy="4177665"/>
          </a:xfrm>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1EC1AC7-09F5-4640-8818-7C8B4C0FC2B8}" type="slidenum">
              <a:rPr lang="en-US">
                <a:solidFill>
                  <a:prstClr val="black"/>
                </a:solidFill>
              </a:rPr>
              <a:pPr/>
              <a:t>14</a:t>
            </a:fld>
            <a:endParaRPr lang="en-US">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33027" y="4409758"/>
            <a:ext cx="5131647" cy="4177665"/>
          </a:xfrm>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BCA106-AFB0-3342-98AA-DF3DDFDF2C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205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A11F37-4E03-5A4F-81E2-79B4240E0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2611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10"/>
            <a:ext cx="9100457" cy="6879771"/>
          </a:xfrm>
          <a:prstGeom prst="rect">
            <a:avLst/>
          </a:prstGeom>
        </p:spPr>
      </p:pic>
      <p:sp>
        <p:nvSpPr>
          <p:cNvPr id="3" name="Date Placeholder 3"/>
          <p:cNvSpPr>
            <a:spLocks noGrp="1"/>
          </p:cNvSpPr>
          <p:nvPr>
            <p:ph type="dt" sz="half" idx="10"/>
          </p:nvPr>
        </p:nvSpPr>
        <p:spPr>
          <a:xfrm>
            <a:off x="762000" y="6356372"/>
            <a:ext cx="2133600" cy="365125"/>
          </a:xfrm>
        </p:spPr>
        <p:txBody>
          <a:bodyPr/>
          <a:lstStyle/>
          <a:p>
            <a:fld id="{757B281C-5159-4971-8228-52B9A72E9ED2}" type="datetimeFigureOut">
              <a:rPr lang="en-US" smtClean="0">
                <a:solidFill>
                  <a:srgbClr val="262626">
                    <a:tint val="75000"/>
                  </a:srgbClr>
                </a:solidFill>
                <a:latin typeface="Calibri"/>
              </a:rPr>
              <a:pPr/>
              <a:t>12/17/24</a:t>
            </a:fld>
            <a:endParaRPr lang="en-US" dirty="0">
              <a:solidFill>
                <a:srgbClr val="262626">
                  <a:tint val="75000"/>
                </a:srgbClr>
              </a:solidFill>
              <a:latin typeface="Calibri"/>
            </a:endParaRPr>
          </a:p>
        </p:txBody>
      </p:sp>
      <p:sp>
        <p:nvSpPr>
          <p:cNvPr id="4" name="Footer Placeholder 4"/>
          <p:cNvSpPr>
            <a:spLocks noGrp="1"/>
          </p:cNvSpPr>
          <p:nvPr>
            <p:ph type="ftr" sz="quarter" idx="11"/>
          </p:nvPr>
        </p:nvSpPr>
        <p:spPr>
          <a:xfrm>
            <a:off x="3352800" y="6356372"/>
            <a:ext cx="2895600" cy="365125"/>
          </a:xfrm>
        </p:spPr>
        <p:txBody>
          <a:bodyPr/>
          <a:lstStyle/>
          <a:p>
            <a:endParaRPr lang="en-US" dirty="0">
              <a:solidFill>
                <a:srgbClr val="262626">
                  <a:tint val="75000"/>
                </a:srgbClr>
              </a:solidFill>
              <a:latin typeface="Calibri"/>
            </a:endParaRPr>
          </a:p>
        </p:txBody>
      </p:sp>
      <p:sp>
        <p:nvSpPr>
          <p:cNvPr id="5" name="Slide Number Placeholder 5"/>
          <p:cNvSpPr>
            <a:spLocks noGrp="1"/>
          </p:cNvSpPr>
          <p:nvPr>
            <p:ph type="sldNum" sz="quarter" idx="12"/>
          </p:nvPr>
        </p:nvSpPr>
        <p:spPr>
          <a:xfrm>
            <a:off x="6705601" y="6356372"/>
            <a:ext cx="2133600" cy="365125"/>
          </a:xfrm>
        </p:spPr>
        <p:txBody>
          <a:bodyPr/>
          <a:lstStyle/>
          <a:p>
            <a:fld id="{33D6E5A2-EC83-451F-A719-9AC1370DD5CF}"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extLst>
      <p:ext uri="{BB962C8B-B14F-4D97-AF65-F5344CB8AC3E}">
        <p14:creationId xmlns:p14="http://schemas.microsoft.com/office/powerpoint/2010/main" val="613550955"/>
      </p:ext>
    </p:extLst>
  </p:cSld>
  <p:clrMapOvr>
    <a:masterClrMapping/>
  </p:clrMapOvr>
  <p:transition spd="slow">
    <p:wipe dir="d"/>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lIns="65010" tIns="0" rIns="65010" bIns="0" rtlCol="0" anchor="b">
            <a:noAutofit/>
          </a:bodyPr>
          <a:lstStyle>
            <a:lvl1pPr algn="l" defTabSz="914165" rtl="0" eaLnBrk="1" latinLnBrk="0" hangingPunct="1">
              <a:lnSpc>
                <a:spcPts val="5000"/>
              </a:lnSpc>
              <a:spcBef>
                <a:spcPct val="0"/>
              </a:spcBef>
              <a:buNone/>
              <a:defRPr sz="4570" kern="1200">
                <a:solidFill>
                  <a:schemeClr val="tx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2209800" y="5056632"/>
            <a:ext cx="6477000" cy="1174088"/>
          </a:xfrm>
        </p:spPr>
        <p:txBody>
          <a:bodyPr tIns="0" rIns="65010" bIns="0" rtlCol="0">
            <a:normAutofit/>
          </a:bodyPr>
          <a:lstStyle>
            <a:lvl1pPr marL="0" indent="0" algn="l" defTabSz="914165" rtl="0" eaLnBrk="1" latinLnBrk="0" hangingPunct="1">
              <a:lnSpc>
                <a:spcPts val="2600"/>
              </a:lnSpc>
              <a:spcBef>
                <a:spcPts val="0"/>
              </a:spcBef>
              <a:buSzPct val="90000"/>
              <a:buFontTx/>
              <a:buNone/>
              <a:defRPr sz="2180" kern="1200">
                <a:solidFill>
                  <a:schemeClr val="tx1"/>
                </a:solidFill>
                <a:latin typeface="+mn-lt"/>
                <a:ea typeface="+mn-ea"/>
                <a:cs typeface="+mn-cs"/>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57647" y="6299896"/>
            <a:ext cx="1983507" cy="274588"/>
          </a:xfrm>
        </p:spPr>
        <p:txBody>
          <a:bodyPr/>
          <a:lstStyle>
            <a:lvl1pPr marL="0" algn="l" defTabSz="914165" rtl="0" eaLnBrk="1" latinLnBrk="0" hangingPunct="1">
              <a:defRPr sz="1125" kern="1200" smtClean="0">
                <a:solidFill>
                  <a:schemeClr val="tx1"/>
                </a:solidFill>
                <a:latin typeface="Rockwell" pitchFamily="18" charset="0"/>
                <a:ea typeface="+mn-ea"/>
                <a:cs typeface="+mn-cs"/>
              </a:defRPr>
            </a:lvl1pPr>
          </a:lstStyle>
          <a:p>
            <a:pPr>
              <a:defRPr/>
            </a:pPr>
            <a:fld id="{0AB698B8-BFAB-8746-8C6B-0B418570FC71}" type="datetime4">
              <a:rPr lang="en-US">
                <a:solidFill>
                  <a:prstClr val="black"/>
                </a:solidFill>
              </a:rPr>
              <a:pPr>
                <a:defRPr/>
              </a:pPr>
              <a:t>December 17, 2024</a:t>
            </a:fld>
            <a:endParaRPr lang="en-US" dirty="0">
              <a:solidFill>
                <a:prstClr val="black"/>
              </a:solidFill>
            </a:endParaRPr>
          </a:p>
        </p:txBody>
      </p:sp>
      <p:sp>
        <p:nvSpPr>
          <p:cNvPr id="5" name="Footer Placeholder 4"/>
          <p:cNvSpPr>
            <a:spLocks noGrp="1"/>
          </p:cNvSpPr>
          <p:nvPr>
            <p:ph type="ftr" sz="quarter" idx="11"/>
          </p:nvPr>
        </p:nvSpPr>
        <p:spPr>
          <a:xfrm>
            <a:off x="3959204" y="6299896"/>
            <a:ext cx="3812977" cy="274588"/>
          </a:xfrm>
        </p:spPr>
        <p:txBody>
          <a:bodyPr/>
          <a:lstStyle>
            <a:lvl1pPr marL="0" algn="l" defTabSz="914165" rtl="0" eaLnBrk="1" latinLnBrk="0" hangingPunct="1">
              <a:defRPr sz="1125" kern="1200" dirty="0">
                <a:solidFill>
                  <a:schemeClr val="tx1"/>
                </a:solidFill>
                <a:latin typeface="Rockwell" pitchFamily="18" charset="0"/>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275588" y="6299896"/>
            <a:ext cx="685354" cy="274588"/>
          </a:xfrm>
        </p:spPr>
        <p:txBody>
          <a:bodyPr/>
          <a:lstStyle>
            <a:lvl1pPr marL="0" algn="r" defTabSz="914165" rtl="0" eaLnBrk="1" latinLnBrk="0" hangingPunct="1">
              <a:defRPr sz="1125" kern="1200" smtClean="0">
                <a:solidFill>
                  <a:schemeClr val="tx1"/>
                </a:solidFill>
                <a:latin typeface="Rockwell" pitchFamily="18" charset="0"/>
                <a:ea typeface="+mn-ea"/>
                <a:cs typeface="+mn-cs"/>
              </a:defRPr>
            </a:lvl1pPr>
          </a:lstStyle>
          <a:p>
            <a:pPr>
              <a:defRPr/>
            </a:pPr>
            <a:fld id="{D06DCB35-A2FE-C641-8C48-76AF0A6E9A6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76069195"/>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pPr>
              <a:defRPr/>
            </a:pPr>
            <a:fld id="{E812EB06-47DB-DE47-ABA8-B583AD4FABEA}" type="datetime4">
              <a:rPr lang="en-US" smtClean="0">
                <a:solidFill>
                  <a:prstClr val="black"/>
                </a:solidFill>
              </a:rPr>
              <a:pPr>
                <a:defRPr/>
              </a:pPr>
              <a:t>December 17, 2024</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561ED44B-332D-7B47-83D4-46BD94255282}"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498093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oAutofit/>
          </a:bodyPr>
          <a:lstStyle>
            <a:lvl1pPr marL="0" indent="0" algn="r">
              <a:spcBef>
                <a:spcPts val="0"/>
              </a:spcBef>
              <a:buNone/>
              <a:defRPr sz="12234">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34">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34">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34">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34">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ctrTitle"/>
          </p:nvPr>
        </p:nvSpPr>
        <p:spPr>
          <a:xfrm>
            <a:off x="3960813" y="3833095"/>
            <a:ext cx="4724400" cy="1209964"/>
          </a:xfrm>
        </p:spPr>
        <p:txBody>
          <a:bodyPr lIns="65010" tIns="0" rIns="65010" bIns="0" anchor="b">
            <a:noAutofit/>
          </a:bodyPr>
          <a:lstStyle>
            <a:lvl1pPr algn="l">
              <a:lnSpc>
                <a:spcPts val="5000"/>
              </a:lnSpc>
              <a:defRPr sz="4570"/>
            </a:lvl1pPr>
          </a:lstStyle>
          <a:p>
            <a:r>
              <a:rPr lang="en-US"/>
              <a:t>Click to edit Master title style</a:t>
            </a:r>
            <a:endParaRPr dirty="0"/>
          </a:p>
        </p:txBody>
      </p:sp>
      <p:sp>
        <p:nvSpPr>
          <p:cNvPr id="3" name="Subtitle 2"/>
          <p:cNvSpPr>
            <a:spLocks noGrp="1"/>
          </p:cNvSpPr>
          <p:nvPr>
            <p:ph type="subTitle" idx="1"/>
          </p:nvPr>
        </p:nvSpPr>
        <p:spPr>
          <a:xfrm>
            <a:off x="3960813" y="5056909"/>
            <a:ext cx="4724400" cy="1156586"/>
          </a:xfrm>
        </p:spPr>
        <p:txBody>
          <a:bodyPr tIns="0" rIns="65010" bIns="0">
            <a:normAutofit/>
          </a:bodyPr>
          <a:lstStyle>
            <a:lvl1pPr marL="0" indent="0" algn="l">
              <a:lnSpc>
                <a:spcPts val="2600"/>
              </a:lnSpc>
              <a:spcBef>
                <a:spcPct val="0"/>
              </a:spcBef>
              <a:buNone/>
              <a:defRPr sz="2180">
                <a:solidFill>
                  <a:schemeClr val="tx1"/>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lang="en-US"/>
              <a:t>Click to edit Master subtitle style</a:t>
            </a:r>
            <a:endParaRPr dirty="0"/>
          </a:p>
        </p:txBody>
      </p:sp>
      <p:sp>
        <p:nvSpPr>
          <p:cNvPr id="5" name="Date Placeholder 3"/>
          <p:cNvSpPr>
            <a:spLocks noGrp="1"/>
          </p:cNvSpPr>
          <p:nvPr>
            <p:ph type="dt" sz="half" idx="14"/>
          </p:nvPr>
        </p:nvSpPr>
        <p:spPr>
          <a:xfrm>
            <a:off x="457651" y="6298783"/>
            <a:ext cx="1981275" cy="273471"/>
          </a:xfrm>
        </p:spPr>
        <p:txBody>
          <a:bodyPr/>
          <a:lstStyle>
            <a:lvl1pPr algn="l">
              <a:defRPr sz="1125" smtClean="0">
                <a:latin typeface="Rockwell" pitchFamily="18" charset="0"/>
              </a:defRPr>
            </a:lvl1pPr>
          </a:lstStyle>
          <a:p>
            <a:pPr>
              <a:defRPr/>
            </a:pPr>
            <a:fld id="{9A999E3E-4340-824E-AFBA-4FA423FA829D}" type="datetime4">
              <a:rPr lang="en-US">
                <a:solidFill>
                  <a:prstClr val="black"/>
                </a:solidFill>
              </a:rPr>
              <a:pPr>
                <a:defRPr/>
              </a:pPr>
              <a:t>December 17, 2024</a:t>
            </a:fld>
            <a:endParaRPr lang="en-US" dirty="0">
              <a:solidFill>
                <a:prstClr val="black"/>
              </a:solidFill>
            </a:endParaRPr>
          </a:p>
        </p:txBody>
      </p:sp>
      <p:sp>
        <p:nvSpPr>
          <p:cNvPr id="6" name="Footer Placeholder 4"/>
          <p:cNvSpPr>
            <a:spLocks noGrp="1"/>
          </p:cNvSpPr>
          <p:nvPr>
            <p:ph type="ftr" sz="quarter" idx="15"/>
          </p:nvPr>
        </p:nvSpPr>
        <p:spPr>
          <a:xfrm>
            <a:off x="3962549" y="6298783"/>
            <a:ext cx="3809628" cy="273471"/>
          </a:xfrm>
        </p:spPr>
        <p:txBody>
          <a:bodyPr/>
          <a:lstStyle>
            <a:lvl1pPr algn="l">
              <a:defRPr dirty="0"/>
            </a:lvl1pPr>
          </a:lstStyle>
          <a:p>
            <a:pPr>
              <a:defRPr/>
            </a:pPr>
            <a:endParaRPr lang="en-US">
              <a:solidFill>
                <a:prstClr val="black"/>
              </a:solidFill>
            </a:endParaRPr>
          </a:p>
        </p:txBody>
      </p:sp>
      <p:sp>
        <p:nvSpPr>
          <p:cNvPr id="7" name="Slide Number Placeholder 5"/>
          <p:cNvSpPr>
            <a:spLocks noGrp="1"/>
          </p:cNvSpPr>
          <p:nvPr>
            <p:ph type="sldNum" sz="quarter" idx="16"/>
          </p:nvPr>
        </p:nvSpPr>
        <p:spPr>
          <a:xfrm>
            <a:off x="8264426" y="6312174"/>
            <a:ext cx="686470" cy="265658"/>
          </a:xfrm>
        </p:spPr>
        <p:txBody>
          <a:bodyPr/>
          <a:lstStyle>
            <a:lvl1pPr>
              <a:defRPr sz="1125" smtClean="0">
                <a:solidFill>
                  <a:schemeClr val="tx1"/>
                </a:solidFill>
                <a:latin typeface="Rockwell" pitchFamily="18" charset="0"/>
              </a:defRPr>
            </a:lvl1pPr>
          </a:lstStyle>
          <a:p>
            <a:pPr>
              <a:defRPr/>
            </a:pPr>
            <a:fld id="{A5440581-00B4-804F-B7B5-10227644521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90331722"/>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5"/>
            <a:ext cx="7772400" cy="1362075"/>
          </a:xfrm>
        </p:spPr>
        <p:txBody>
          <a:bodyPr lIns="65010" tIns="0" rIns="65010" bIns="0" rtlCol="0" anchor="b">
            <a:noAutofit/>
          </a:bodyPr>
          <a:lstStyle>
            <a:lvl1pPr algn="l" defTabSz="914165" rtl="0" eaLnBrk="1" latinLnBrk="0" hangingPunct="1">
              <a:lnSpc>
                <a:spcPts val="5000"/>
              </a:lnSpc>
              <a:spcBef>
                <a:spcPct val="0"/>
              </a:spcBef>
              <a:buNone/>
              <a:defRPr sz="4570" b="1" kern="1200" cap="none" baseline="0">
                <a:solidFill>
                  <a:schemeClr val="tx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57200" y="3557016"/>
            <a:ext cx="7772400" cy="987552"/>
          </a:xfrm>
        </p:spPr>
        <p:txBody>
          <a:bodyPr tIns="0" rIns="65010" bIns="0" rtlCol="0">
            <a:normAutofit/>
          </a:bodyPr>
          <a:lstStyle>
            <a:lvl1pPr marL="0" indent="0">
              <a:spcBef>
                <a:spcPts val="0"/>
              </a:spcBef>
              <a:buNone/>
              <a:defRPr sz="2180" kern="1200">
                <a:solidFill>
                  <a:schemeClr val="tx1"/>
                </a:solidFill>
                <a:latin typeface="+mn-lt"/>
                <a:ea typeface="+mn-ea"/>
                <a:cs typeface="+mn-cs"/>
              </a:defRPr>
            </a:lvl1pPr>
            <a:lvl2pPr marL="457082" indent="0">
              <a:buNone/>
              <a:defRPr sz="1828">
                <a:solidFill>
                  <a:schemeClr val="tx1">
                    <a:tint val="75000"/>
                  </a:schemeClr>
                </a:solidFill>
              </a:defRPr>
            </a:lvl2pPr>
            <a:lvl3pPr marL="914165" indent="0">
              <a:buNone/>
              <a:defRPr sz="1617">
                <a:solidFill>
                  <a:schemeClr val="tx1">
                    <a:tint val="75000"/>
                  </a:schemeClr>
                </a:solidFill>
              </a:defRPr>
            </a:lvl3pPr>
            <a:lvl4pPr marL="1371250" indent="0">
              <a:buNone/>
              <a:defRPr sz="1406">
                <a:solidFill>
                  <a:schemeClr val="tx1">
                    <a:tint val="75000"/>
                  </a:schemeClr>
                </a:solidFill>
              </a:defRPr>
            </a:lvl4pPr>
            <a:lvl5pPr marL="1828332" indent="0">
              <a:buNone/>
              <a:defRPr sz="1406">
                <a:solidFill>
                  <a:schemeClr val="tx1">
                    <a:tint val="75000"/>
                  </a:schemeClr>
                </a:solidFill>
              </a:defRPr>
            </a:lvl5pPr>
            <a:lvl6pPr marL="2285415" indent="0">
              <a:buNone/>
              <a:defRPr sz="1406">
                <a:solidFill>
                  <a:schemeClr val="tx1">
                    <a:tint val="75000"/>
                  </a:schemeClr>
                </a:solidFill>
              </a:defRPr>
            </a:lvl6pPr>
            <a:lvl7pPr marL="2742500" indent="0">
              <a:buNone/>
              <a:defRPr sz="1406">
                <a:solidFill>
                  <a:schemeClr val="tx1">
                    <a:tint val="75000"/>
                  </a:schemeClr>
                </a:solidFill>
              </a:defRPr>
            </a:lvl7pPr>
            <a:lvl8pPr marL="3199580" indent="0">
              <a:buNone/>
              <a:defRPr sz="1406">
                <a:solidFill>
                  <a:schemeClr val="tx1">
                    <a:tint val="75000"/>
                  </a:schemeClr>
                </a:solidFill>
              </a:defRPr>
            </a:lvl8pPr>
            <a:lvl9pPr marL="3656665" indent="0">
              <a:buNone/>
              <a:defRPr sz="14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154C0E-5ECB-F94C-9AFA-B0BDAEC067A7}" type="datetime4">
              <a:rPr lang="en-US" smtClean="0">
                <a:solidFill>
                  <a:prstClr val="black"/>
                </a:solidFill>
              </a:rPr>
              <a:pPr>
                <a:defRPr/>
              </a:pPr>
              <a:t>December 17, 2024</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A429A6A-2296-A64D-B1BA-39418CB33536}"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632347586"/>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4" y="1689848"/>
            <a:ext cx="8431303" cy="2209800"/>
          </a:xfrm>
        </p:spPr>
        <p:txBody>
          <a:bodyPr wrap="none" lIns="0" tIns="0" rIns="0" bIns="0" anchor="ctr">
            <a:noAutofit/>
          </a:bodyPr>
          <a:lstStyle>
            <a:lvl1pPr marL="0" indent="0" algn="l">
              <a:spcBef>
                <a:spcPts val="0"/>
              </a:spcBef>
              <a:buNone/>
              <a:defRPr sz="12234">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34">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34">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34">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34">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457202" y="2196358"/>
            <a:ext cx="5334000" cy="1362075"/>
          </a:xfrm>
        </p:spPr>
        <p:txBody>
          <a:bodyPr lIns="65010" tIns="0" rIns="65010" bIns="0" anchor="b"/>
          <a:lstStyle>
            <a:lvl1pPr algn="l">
              <a:lnSpc>
                <a:spcPts val="5000"/>
              </a:lnSpc>
              <a:defRPr sz="4570" b="1" cap="none" baseline="0"/>
            </a:lvl1pPr>
          </a:lstStyle>
          <a:p>
            <a:r>
              <a:rPr lang="en-US"/>
              <a:t>Click to edit Master title style</a:t>
            </a:r>
            <a:endParaRPr/>
          </a:p>
        </p:txBody>
      </p:sp>
      <p:sp>
        <p:nvSpPr>
          <p:cNvPr id="3" name="Text Placeholder 2"/>
          <p:cNvSpPr>
            <a:spLocks noGrp="1"/>
          </p:cNvSpPr>
          <p:nvPr>
            <p:ph type="body" idx="1"/>
          </p:nvPr>
        </p:nvSpPr>
        <p:spPr>
          <a:xfrm>
            <a:off x="457200" y="3560619"/>
            <a:ext cx="5334000" cy="983087"/>
          </a:xfrm>
        </p:spPr>
        <p:txBody>
          <a:bodyPr tIns="0" rIns="65010" bIns="0"/>
          <a:lstStyle>
            <a:lvl1pPr marL="0" indent="0">
              <a:spcBef>
                <a:spcPct val="0"/>
              </a:spcBef>
              <a:buNone/>
              <a:defRPr sz="2180">
                <a:solidFill>
                  <a:schemeClr val="tx1"/>
                </a:solidFill>
              </a:defRPr>
            </a:lvl1pPr>
            <a:lvl2pPr marL="457082" indent="0">
              <a:buNone/>
              <a:defRPr sz="1828">
                <a:solidFill>
                  <a:schemeClr val="tx1">
                    <a:tint val="75000"/>
                  </a:schemeClr>
                </a:solidFill>
              </a:defRPr>
            </a:lvl2pPr>
            <a:lvl3pPr marL="914165" indent="0">
              <a:buNone/>
              <a:defRPr sz="1617">
                <a:solidFill>
                  <a:schemeClr val="tx1">
                    <a:tint val="75000"/>
                  </a:schemeClr>
                </a:solidFill>
              </a:defRPr>
            </a:lvl3pPr>
            <a:lvl4pPr marL="1371250" indent="0">
              <a:buNone/>
              <a:defRPr sz="1406">
                <a:solidFill>
                  <a:schemeClr val="tx1">
                    <a:tint val="75000"/>
                  </a:schemeClr>
                </a:solidFill>
              </a:defRPr>
            </a:lvl4pPr>
            <a:lvl5pPr marL="1828332" indent="0">
              <a:buNone/>
              <a:defRPr sz="1406">
                <a:solidFill>
                  <a:schemeClr val="tx1">
                    <a:tint val="75000"/>
                  </a:schemeClr>
                </a:solidFill>
              </a:defRPr>
            </a:lvl5pPr>
            <a:lvl6pPr marL="2285415" indent="0">
              <a:buNone/>
              <a:defRPr sz="1406">
                <a:solidFill>
                  <a:schemeClr val="tx1">
                    <a:tint val="75000"/>
                  </a:schemeClr>
                </a:solidFill>
              </a:defRPr>
            </a:lvl6pPr>
            <a:lvl7pPr marL="2742500" indent="0">
              <a:buNone/>
              <a:defRPr sz="1406">
                <a:solidFill>
                  <a:schemeClr val="tx1">
                    <a:tint val="75000"/>
                  </a:schemeClr>
                </a:solidFill>
              </a:defRPr>
            </a:lvl7pPr>
            <a:lvl8pPr marL="3199580" indent="0">
              <a:buNone/>
              <a:defRPr sz="1406">
                <a:solidFill>
                  <a:schemeClr val="tx1">
                    <a:tint val="75000"/>
                  </a:schemeClr>
                </a:solidFill>
              </a:defRPr>
            </a:lvl8pPr>
            <a:lvl9pPr marL="3656665" indent="0">
              <a:buNone/>
              <a:defRPr sz="1406">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fld id="{A72D5382-C5F8-4442-8D3D-43815771610B}" type="datetime4">
              <a:rPr lang="en-US" smtClean="0">
                <a:solidFill>
                  <a:prstClr val="black"/>
                </a:solidFill>
              </a:rPr>
              <a:pPr>
                <a:defRPr/>
              </a:pPr>
              <a:t>December 17, 2024</a:t>
            </a:fld>
            <a:endParaRPr lang="en-US" dirty="0">
              <a:solidFill>
                <a:prstClr val="black"/>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6"/>
          </p:nvPr>
        </p:nvSpPr>
        <p:spPr/>
        <p:txBody>
          <a:bodyPr/>
          <a:lstStyle>
            <a:lvl1pPr>
              <a:defRPr/>
            </a:lvl1pPr>
          </a:lstStyle>
          <a:p>
            <a:pPr>
              <a:defRPr/>
            </a:pPr>
            <a:fld id="{66E04E10-9214-454A-B131-F3E0DF2A4F28}"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72939498"/>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pSp>
        <p:nvGrpSpPr>
          <p:cNvPr id="5" name="Group 8"/>
          <p:cNvGrpSpPr>
            <a:grpSpLocks/>
          </p:cNvGrpSpPr>
          <p:nvPr/>
        </p:nvGrpSpPr>
        <p:grpSpPr bwMode="auto">
          <a:xfrm rot="-360000">
            <a:off x="654100" y="445369"/>
            <a:ext cx="5416972" cy="3629918"/>
            <a:chOff x="1524000" y="381000"/>
            <a:chExt cx="3657600" cy="4737978"/>
          </a:xfrm>
        </p:grpSpPr>
        <p:sp>
          <p:nvSpPr>
            <p:cNvPr id="6" name="Rectangle 5"/>
            <p:cNvSpPr/>
            <p:nvPr userDrawn="1"/>
          </p:nvSpPr>
          <p:spPr>
            <a:xfrm>
              <a:off x="1523605" y="380884"/>
              <a:ext cx="3657600" cy="472486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grpSp>
      <p:sp>
        <p:nvSpPr>
          <p:cNvPr id="2" name="Title 1"/>
          <p:cNvSpPr>
            <a:spLocks noGrp="1"/>
          </p:cNvSpPr>
          <p:nvPr>
            <p:ph type="title"/>
          </p:nvPr>
        </p:nvSpPr>
        <p:spPr>
          <a:xfrm>
            <a:off x="3152775" y="4069804"/>
            <a:ext cx="5538788" cy="1162050"/>
          </a:xfrm>
        </p:spPr>
        <p:txBody>
          <a:bodyPr tIns="0" bIns="0" anchor="b"/>
          <a:lstStyle>
            <a:lvl1pPr algn="l">
              <a:lnSpc>
                <a:spcPts val="4600"/>
              </a:lnSpc>
              <a:defRPr sz="4570" b="1"/>
            </a:lvl1pPr>
          </a:lstStyle>
          <a:p>
            <a:r>
              <a:rPr lang="en-US"/>
              <a:t>Click to edit Master title style</a:t>
            </a:r>
            <a:endParaRPr/>
          </a:p>
        </p:txBody>
      </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rtlCol="0">
            <a:normAutofit/>
          </a:bodyPr>
          <a:lstStyle>
            <a:lvl1pPr>
              <a:buNone/>
              <a:defRPr/>
            </a:lvl1pPr>
          </a:lstStyle>
          <a:p>
            <a:pPr lvl="0"/>
            <a:r>
              <a:rPr lang="en-US" noProof="0"/>
              <a:t>Drag picture to placeholder or click icon to add</a:t>
            </a:r>
            <a:endParaRPr noProof="0"/>
          </a:p>
        </p:txBody>
      </p:sp>
      <p:sp>
        <p:nvSpPr>
          <p:cNvPr id="4" name="Text Placeholder 3"/>
          <p:cNvSpPr>
            <a:spLocks noGrp="1"/>
          </p:cNvSpPr>
          <p:nvPr>
            <p:ph type="body" sz="half" idx="2"/>
          </p:nvPr>
        </p:nvSpPr>
        <p:spPr>
          <a:xfrm>
            <a:off x="3158117" y="5230907"/>
            <a:ext cx="5532958" cy="865093"/>
          </a:xfrm>
        </p:spPr>
        <p:txBody>
          <a:bodyPr/>
          <a:lstStyle>
            <a:lvl1pPr marL="0" indent="0">
              <a:spcBef>
                <a:spcPct val="0"/>
              </a:spcBef>
              <a:buNone/>
              <a:defRPr sz="2180"/>
            </a:lvl1pPr>
            <a:lvl2pPr marL="457082" indent="0">
              <a:buNone/>
              <a:defRPr sz="1195"/>
            </a:lvl2pPr>
            <a:lvl3pPr marL="914165" indent="0">
              <a:buNone/>
              <a:defRPr sz="984"/>
            </a:lvl3pPr>
            <a:lvl4pPr marL="1371250" indent="0">
              <a:buNone/>
              <a:defRPr sz="914"/>
            </a:lvl4pPr>
            <a:lvl5pPr marL="1828332" indent="0">
              <a:buNone/>
              <a:defRPr sz="914"/>
            </a:lvl5pPr>
            <a:lvl6pPr marL="2285415" indent="0">
              <a:buNone/>
              <a:defRPr sz="914"/>
            </a:lvl6pPr>
            <a:lvl7pPr marL="2742500" indent="0">
              <a:buNone/>
              <a:defRPr sz="914"/>
            </a:lvl7pPr>
            <a:lvl8pPr marL="3199580" indent="0">
              <a:buNone/>
              <a:defRPr sz="914"/>
            </a:lvl8pPr>
            <a:lvl9pPr marL="3656665" indent="0">
              <a:buNone/>
              <a:defRPr sz="914"/>
            </a:lvl9pPr>
          </a:lstStyle>
          <a:p>
            <a:pPr lvl="0"/>
            <a:r>
              <a:rPr lang="en-US"/>
              <a:t>Click to edit Master text styles</a:t>
            </a:r>
          </a:p>
        </p:txBody>
      </p:sp>
      <p:sp>
        <p:nvSpPr>
          <p:cNvPr id="8" name="Date Placeholder 4"/>
          <p:cNvSpPr>
            <a:spLocks noGrp="1"/>
          </p:cNvSpPr>
          <p:nvPr>
            <p:ph type="dt" sz="half" idx="16"/>
          </p:nvPr>
        </p:nvSpPr>
        <p:spPr/>
        <p:txBody>
          <a:bodyPr/>
          <a:lstStyle>
            <a:lvl1pPr>
              <a:defRPr/>
            </a:lvl1pPr>
          </a:lstStyle>
          <a:p>
            <a:pPr>
              <a:defRPr/>
            </a:pPr>
            <a:fld id="{9C60CC73-EC95-C04C-846A-82D16B7D5C84}" type="datetime4">
              <a:rPr lang="en-US" smtClean="0">
                <a:solidFill>
                  <a:prstClr val="black"/>
                </a:solidFill>
              </a:rPr>
              <a:pPr>
                <a:defRPr/>
              </a:pPr>
              <a:t>December 17, 2024</a:t>
            </a:fld>
            <a:endParaRPr lang="en-US" dirty="0">
              <a:solidFill>
                <a:prstClr val="black"/>
              </a:solidFill>
            </a:endParaRPr>
          </a:p>
        </p:txBody>
      </p:sp>
      <p:sp>
        <p:nvSpPr>
          <p:cNvPr id="9" name="Footer Placeholder 5"/>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10" name="Slide Number Placeholder 6"/>
          <p:cNvSpPr>
            <a:spLocks noGrp="1"/>
          </p:cNvSpPr>
          <p:nvPr>
            <p:ph type="sldNum" sz="quarter" idx="18"/>
          </p:nvPr>
        </p:nvSpPr>
        <p:spPr/>
        <p:txBody>
          <a:bodyPr/>
          <a:lstStyle>
            <a:lvl1pPr>
              <a:defRPr/>
            </a:lvl1pPr>
          </a:lstStyle>
          <a:p>
            <a:pPr>
              <a:defRPr/>
            </a:pPr>
            <a:fld id="{1B6D0DB9-A600-B94B-B011-4037F758AB78}"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969735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180"/>
            </a:lvl1pPr>
            <a:lvl2pPr>
              <a:defRPr sz="1969"/>
            </a:lvl2pPr>
            <a:lvl3pPr>
              <a:defRPr sz="1828"/>
            </a:lvl3pPr>
            <a:lvl4pPr>
              <a:defRPr sz="1828"/>
            </a:lvl4pPr>
            <a:lvl5pPr>
              <a:defRPr sz="1828"/>
            </a:lvl5pPr>
            <a:lvl6pPr marL="2290178" indent="-344399">
              <a:defRPr sz="1828"/>
            </a:lvl6pPr>
            <a:lvl7pPr marL="2290178" indent="-344399">
              <a:defRPr sz="1828"/>
            </a:lvl7pPr>
            <a:lvl8pPr marL="2290178" indent="-344399">
              <a:defRPr sz="1828"/>
            </a:lvl8pPr>
            <a:lvl9pPr marL="2290178" indent="-344399">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180"/>
            </a:lvl1pPr>
            <a:lvl2pPr>
              <a:defRPr sz="1969"/>
            </a:lvl2pPr>
            <a:lvl3pPr>
              <a:defRPr sz="1828"/>
            </a:lvl3pPr>
            <a:lvl4pPr>
              <a:defRPr sz="1828"/>
            </a:lvl4pPr>
            <a:lvl5pPr>
              <a:defRPr sz="1828"/>
            </a:lvl5pPr>
            <a:lvl6pPr marL="2290178" indent="-344399">
              <a:defRPr sz="1828"/>
            </a:lvl6pPr>
            <a:lvl7pPr marL="2290178" indent="-344399">
              <a:defRPr sz="1828"/>
            </a:lvl7pPr>
            <a:lvl8pPr marL="2290178" indent="-344399">
              <a:defRPr sz="1828"/>
            </a:lvl8pPr>
            <a:lvl9pPr marL="2290178" indent="-344399">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3"/>
          <p:cNvSpPr>
            <a:spLocks noGrp="1"/>
          </p:cNvSpPr>
          <p:nvPr>
            <p:ph type="dt" sz="half" idx="10"/>
          </p:nvPr>
        </p:nvSpPr>
        <p:spPr/>
        <p:txBody>
          <a:bodyPr/>
          <a:lstStyle>
            <a:lvl1pPr>
              <a:defRPr/>
            </a:lvl1pPr>
          </a:lstStyle>
          <a:p>
            <a:pPr>
              <a:defRPr/>
            </a:pPr>
            <a:fld id="{48DDDAA2-6326-6E49-AE1A-2591C7AB80B0}" type="datetime4">
              <a:rPr lang="en-US" smtClean="0">
                <a:solidFill>
                  <a:prstClr val="black"/>
                </a:solidFill>
              </a:rPr>
              <a:pPr>
                <a:defRPr/>
              </a:pPr>
              <a:t>December 17, 2024</a:t>
            </a:fld>
            <a:endParaRPr lang="en-US" dirty="0">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CA9FCB50-55A5-4347-8A93-F80B5A1A8AFF}"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740048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6593" y="1897559"/>
            <a:ext cx="3229198"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5797" y="1897559"/>
            <a:ext cx="3229199"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6593" y="1897559"/>
            <a:ext cx="3229198"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5797" y="1897559"/>
            <a:ext cx="3229199"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180" b="0">
                <a:solidFill>
                  <a:schemeClr val="tx2">
                    <a:lumMod val="60000"/>
                    <a:lumOff val="40000"/>
                  </a:schemeClr>
                </a:solidFill>
                <a:latin typeface="Impact" pitchFamily="34" charset="0"/>
              </a:defRPr>
            </a:lvl1pPr>
            <a:lvl2pPr marL="457082" indent="0">
              <a:buNone/>
              <a:defRPr sz="1969" b="1"/>
            </a:lvl2pPr>
            <a:lvl3pPr marL="914165" indent="0">
              <a:buNone/>
              <a:defRPr sz="1828" b="1"/>
            </a:lvl3pPr>
            <a:lvl4pPr marL="1371250" indent="0">
              <a:buNone/>
              <a:defRPr sz="1617" b="1"/>
            </a:lvl4pPr>
            <a:lvl5pPr marL="1828332" indent="0">
              <a:buNone/>
              <a:defRPr sz="1617" b="1"/>
            </a:lvl5pPr>
            <a:lvl6pPr marL="2285415" indent="0">
              <a:buNone/>
              <a:defRPr sz="1617" b="1"/>
            </a:lvl6pPr>
            <a:lvl7pPr marL="2742500" indent="0">
              <a:buNone/>
              <a:defRPr sz="1617" b="1"/>
            </a:lvl7pPr>
            <a:lvl8pPr marL="3199580" indent="0">
              <a:buNone/>
              <a:defRPr sz="1617" b="1"/>
            </a:lvl8pPr>
            <a:lvl9pPr marL="3656665" indent="0">
              <a:buNone/>
              <a:defRPr sz="1617" b="1"/>
            </a:lvl9pPr>
          </a:lstStyle>
          <a:p>
            <a:pPr lvl="0"/>
            <a:r>
              <a:rPr lang="en-US"/>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180"/>
            </a:lvl1pPr>
            <a:lvl2pPr>
              <a:defRPr sz="1969"/>
            </a:lvl2pPr>
            <a:lvl3pPr>
              <a:defRPr sz="1828"/>
            </a:lvl3pPr>
            <a:lvl4pPr>
              <a:defRPr sz="1617"/>
            </a:lvl4pPr>
            <a:lvl5pPr>
              <a:defRPr sz="1617"/>
            </a:lvl5pPr>
            <a:lvl6pPr marL="2290178" indent="-344399">
              <a:defRPr sz="1617"/>
            </a:lvl6pPr>
            <a:lvl7pPr marL="2290178" indent="-344399">
              <a:defRPr sz="1617"/>
            </a:lvl7pPr>
            <a:lvl8pPr marL="2290178" indent="-344399">
              <a:defRPr sz="1617"/>
            </a:lvl8pPr>
            <a:lvl9pPr marL="2290178" indent="-344399">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180" b="0">
                <a:solidFill>
                  <a:schemeClr val="tx2">
                    <a:lumMod val="60000"/>
                    <a:lumOff val="40000"/>
                  </a:schemeClr>
                </a:solidFill>
                <a:latin typeface="Impact" pitchFamily="34" charset="0"/>
              </a:defRPr>
            </a:lvl1pPr>
            <a:lvl2pPr marL="457082" indent="0">
              <a:buNone/>
              <a:defRPr sz="1969" b="1"/>
            </a:lvl2pPr>
            <a:lvl3pPr marL="914165" indent="0">
              <a:buNone/>
              <a:defRPr sz="1828" b="1"/>
            </a:lvl3pPr>
            <a:lvl4pPr marL="1371250" indent="0">
              <a:buNone/>
              <a:defRPr sz="1617" b="1"/>
            </a:lvl4pPr>
            <a:lvl5pPr marL="1828332" indent="0">
              <a:buNone/>
              <a:defRPr sz="1617" b="1"/>
            </a:lvl5pPr>
            <a:lvl6pPr marL="2285415" indent="0">
              <a:buNone/>
              <a:defRPr sz="1617" b="1"/>
            </a:lvl6pPr>
            <a:lvl7pPr marL="2742500" indent="0">
              <a:buNone/>
              <a:defRPr sz="1617" b="1"/>
            </a:lvl7pPr>
            <a:lvl8pPr marL="3199580" indent="0">
              <a:buNone/>
              <a:defRPr sz="1617" b="1"/>
            </a:lvl8pPr>
            <a:lvl9pPr marL="3656665" indent="0">
              <a:buNone/>
              <a:defRPr sz="1617" b="1"/>
            </a:lvl9pPr>
          </a:lstStyle>
          <a:p>
            <a:pPr lvl="0"/>
            <a:r>
              <a:rPr lang="en-US"/>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180"/>
            </a:lvl1pPr>
            <a:lvl2pPr>
              <a:defRPr sz="1969"/>
            </a:lvl2pPr>
            <a:lvl3pPr>
              <a:defRPr sz="1828"/>
            </a:lvl3pPr>
            <a:lvl4pPr>
              <a:defRPr sz="1617"/>
            </a:lvl4pPr>
            <a:lvl5pPr>
              <a:defRPr sz="1617"/>
            </a:lvl5pPr>
            <a:lvl6pPr marL="2290178" indent="-344399">
              <a:defRPr sz="1617"/>
            </a:lvl6pPr>
            <a:lvl7pPr marL="2290178" indent="-344399">
              <a:defRPr sz="1617"/>
            </a:lvl7pPr>
            <a:lvl8pPr marL="2290178" indent="-344399">
              <a:defRPr sz="1617"/>
            </a:lvl8pPr>
            <a:lvl9pPr marL="2290178" indent="-344399">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Date Placeholder 6"/>
          <p:cNvSpPr>
            <a:spLocks noGrp="1"/>
          </p:cNvSpPr>
          <p:nvPr>
            <p:ph type="dt" sz="half" idx="10"/>
          </p:nvPr>
        </p:nvSpPr>
        <p:spPr/>
        <p:txBody>
          <a:bodyPr/>
          <a:lstStyle>
            <a:lvl1pPr>
              <a:defRPr/>
            </a:lvl1pPr>
          </a:lstStyle>
          <a:p>
            <a:pPr>
              <a:defRPr/>
            </a:pPr>
            <a:fld id="{4FEE3599-5FDE-7441-824F-F489248DB6F1}" type="datetime4">
              <a:rPr lang="en-US" smtClean="0">
                <a:solidFill>
                  <a:prstClr val="black"/>
                </a:solidFill>
              </a:rPr>
              <a:pPr>
                <a:defRPr/>
              </a:pPr>
              <a:t>December 17, 2024</a:t>
            </a:fld>
            <a:endParaRPr lang="en-US" dirty="0">
              <a:solidFill>
                <a:prstClr val="black"/>
              </a:solidFill>
            </a:endParaRPr>
          </a:p>
        </p:txBody>
      </p:sp>
      <p:sp>
        <p:nvSpPr>
          <p:cNvPr id="12" name="Footer Placeholder 7"/>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13" name="Slide Number Placeholder 8"/>
          <p:cNvSpPr>
            <a:spLocks noGrp="1"/>
          </p:cNvSpPr>
          <p:nvPr>
            <p:ph type="sldNum" sz="quarter" idx="12"/>
          </p:nvPr>
        </p:nvSpPr>
        <p:spPr/>
        <p:txBody>
          <a:bodyPr/>
          <a:lstStyle>
            <a:lvl1pPr>
              <a:defRPr/>
            </a:lvl1pPr>
          </a:lstStyle>
          <a:p>
            <a:pPr>
              <a:defRPr/>
            </a:pPr>
            <a:fld id="{7763C938-F372-2045-8436-B5A3B10F9ED0}"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777079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180"/>
            </a:lvl1pPr>
            <a:lvl2pPr>
              <a:defRPr sz="1969"/>
            </a:lvl2pPr>
            <a:lvl3pPr>
              <a:defRPr sz="182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Content Placeholder 2"/>
          <p:cNvSpPr>
            <a:spLocks noGrp="1"/>
          </p:cNvSpPr>
          <p:nvPr>
            <p:ph sz="half" idx="13"/>
          </p:nvPr>
        </p:nvSpPr>
        <p:spPr>
          <a:xfrm>
            <a:off x="914400" y="3870960"/>
            <a:ext cx="7315200" cy="1920240"/>
          </a:xfrm>
        </p:spPr>
        <p:txBody>
          <a:bodyPr/>
          <a:lstStyle>
            <a:lvl1pPr>
              <a:defRPr sz="2180"/>
            </a:lvl1pPr>
            <a:lvl2pPr>
              <a:defRPr sz="1969"/>
            </a:lvl2pPr>
            <a:lvl3pPr>
              <a:defRPr sz="182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3"/>
          <p:cNvSpPr>
            <a:spLocks noGrp="1"/>
          </p:cNvSpPr>
          <p:nvPr>
            <p:ph type="dt" sz="half" idx="14"/>
          </p:nvPr>
        </p:nvSpPr>
        <p:spPr/>
        <p:txBody>
          <a:bodyPr/>
          <a:lstStyle>
            <a:lvl1pPr>
              <a:defRPr/>
            </a:lvl1pPr>
          </a:lstStyle>
          <a:p>
            <a:pPr>
              <a:defRPr/>
            </a:pPr>
            <a:fld id="{50E728E6-7BBC-094B-BD9A-B30862BF1D44}" type="datetime4">
              <a:rPr lang="en-US" smtClean="0">
                <a:solidFill>
                  <a:prstClr val="black"/>
                </a:solidFill>
              </a:rPr>
              <a:pPr>
                <a:defRPr/>
              </a:pPr>
              <a:t>December 17, 2024</a:t>
            </a:fld>
            <a:endParaRPr lang="en-US" dirty="0">
              <a:solidFill>
                <a:prstClr val="black"/>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6"/>
          </p:nvPr>
        </p:nvSpPr>
        <p:spPr/>
        <p:txBody>
          <a:bodyPr/>
          <a:lstStyle>
            <a:lvl1pPr>
              <a:defRPr/>
            </a:lvl1pPr>
          </a:lstStyle>
          <a:p>
            <a:pPr>
              <a:defRPr/>
            </a:pPr>
            <a:fld id="{DB519EC8-EBEE-A64C-8253-752FA5FD1A1F}"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186895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1AA861-F059-D84A-8EC7-4E0654E07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4620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1" name="Content Placeholder 2"/>
          <p:cNvSpPr>
            <a:spLocks noGrp="1"/>
          </p:cNvSpPr>
          <p:nvPr>
            <p:ph sz="half" idx="14"/>
          </p:nvPr>
        </p:nvSpPr>
        <p:spPr>
          <a:xfrm>
            <a:off x="4645152" y="1735138"/>
            <a:ext cx="3566160" cy="1920240"/>
          </a:xfrm>
        </p:spPr>
        <p:txBody>
          <a:bodyPr/>
          <a:lstStyle>
            <a:lvl1pPr>
              <a:defRPr sz="2180"/>
            </a:lvl1pPr>
            <a:lvl2pPr>
              <a:defRPr sz="1969"/>
            </a:lvl2pPr>
            <a:lvl3pPr>
              <a:defRPr sz="1828"/>
            </a:lvl3pPr>
            <a:lvl4pPr>
              <a:defRPr sz="1828"/>
            </a:lvl4pPr>
            <a:lvl5pPr>
              <a:defRPr sz="1828"/>
            </a:lvl5pPr>
            <a:lvl6pPr marL="2290178" indent="-344399">
              <a:tabLst/>
              <a:defRPr sz="1828"/>
            </a:lvl6pPr>
            <a:lvl7pPr marL="2290178" indent="-344399">
              <a:tabLst/>
              <a:defRPr sz="1828"/>
            </a:lvl7pPr>
            <a:lvl8pPr marL="2290178" indent="-344399">
              <a:tabLst/>
              <a:defRPr sz="1828"/>
            </a:lvl8pPr>
            <a:lvl9pPr marL="2290178" indent="-344399">
              <a:tabLst/>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180"/>
            </a:lvl1pPr>
            <a:lvl2pPr>
              <a:defRPr sz="1969"/>
            </a:lvl2pPr>
            <a:lvl3pPr>
              <a:defRPr sz="1828"/>
            </a:lvl3pPr>
            <a:lvl4pPr>
              <a:defRPr sz="1828"/>
            </a:lvl4pPr>
            <a:lvl5pPr>
              <a:defRPr sz="1828"/>
            </a:lvl5pPr>
            <a:lvl6pPr marL="2290178" indent="-344399">
              <a:defRPr sz="1828"/>
            </a:lvl6pPr>
            <a:lvl7pPr marL="2290178" indent="-344399">
              <a:defRPr sz="1828"/>
            </a:lvl7pPr>
            <a:lvl8pPr marL="2290178" indent="-344399">
              <a:defRPr sz="1828"/>
            </a:lvl8pPr>
            <a:lvl9pPr marL="2290178" indent="-344399">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180"/>
            </a:lvl1pPr>
            <a:lvl2pPr>
              <a:defRPr sz="1969"/>
            </a:lvl2pPr>
            <a:lvl3pPr>
              <a:defRPr sz="1828"/>
            </a:lvl3pPr>
            <a:lvl4pPr>
              <a:defRPr sz="1828"/>
            </a:lvl4pPr>
            <a:lvl5pPr>
              <a:defRPr sz="1828"/>
            </a:lvl5pPr>
            <a:lvl6pPr marL="2290178" indent="-344399">
              <a:defRPr sz="1828"/>
            </a:lvl6pPr>
            <a:lvl7pPr marL="2290178" indent="-344399">
              <a:defRPr sz="1828"/>
            </a:lvl7pPr>
            <a:lvl8pPr marL="2290178" indent="-344399">
              <a:defRPr sz="1828"/>
            </a:lvl8pPr>
            <a:lvl9pPr marL="2290178" indent="-344399">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Date Placeholder 3"/>
          <p:cNvSpPr>
            <a:spLocks noGrp="1"/>
          </p:cNvSpPr>
          <p:nvPr>
            <p:ph type="dt" sz="half" idx="16"/>
          </p:nvPr>
        </p:nvSpPr>
        <p:spPr/>
        <p:txBody>
          <a:bodyPr/>
          <a:lstStyle>
            <a:lvl1pPr>
              <a:defRPr/>
            </a:lvl1pPr>
          </a:lstStyle>
          <a:p>
            <a:pPr>
              <a:defRPr/>
            </a:pPr>
            <a:fld id="{2FC8E11F-0DF2-804F-B79A-EEB3B7525232}" type="datetime4">
              <a:rPr lang="en-US" smtClean="0">
                <a:solidFill>
                  <a:prstClr val="black"/>
                </a:solidFill>
              </a:rPr>
              <a:pPr>
                <a:defRPr/>
              </a:pPr>
              <a:t>December 17, 2024</a:t>
            </a:fld>
            <a:endParaRPr lang="en-US" dirty="0">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33745EDF-10FD-CF4C-8D99-1A3B36D5DF68}"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9105420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180"/>
            </a:lvl1pPr>
            <a:lvl2pPr>
              <a:defRPr sz="1969"/>
            </a:lvl2pPr>
            <a:lvl3pPr>
              <a:defRPr sz="1828"/>
            </a:lvl3pPr>
            <a:lvl4pPr>
              <a:defRPr sz="1828"/>
            </a:lvl4pPr>
            <a:lvl5pPr>
              <a:defRPr sz="1828"/>
            </a:lvl5pPr>
            <a:lvl6pPr marL="2290178" indent="-344399">
              <a:defRPr sz="1828"/>
            </a:lvl6pPr>
            <a:lvl7pPr marL="2290178" indent="-344399">
              <a:defRPr sz="1828"/>
            </a:lvl7pPr>
            <a:lvl8pPr marL="2290178" indent="-344399">
              <a:defRPr sz="1828"/>
            </a:lvl8pPr>
            <a:lvl9pPr marL="2290178" indent="-344399">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Content Placeholder 2"/>
          <p:cNvSpPr>
            <a:spLocks noGrp="1"/>
          </p:cNvSpPr>
          <p:nvPr>
            <p:ph sz="half" idx="13"/>
          </p:nvPr>
        </p:nvSpPr>
        <p:spPr>
          <a:xfrm>
            <a:off x="914400" y="3870960"/>
            <a:ext cx="3566160" cy="1920240"/>
          </a:xfrm>
        </p:spPr>
        <p:txBody>
          <a:bodyPr/>
          <a:lstStyle>
            <a:lvl1pPr>
              <a:defRPr sz="2180"/>
            </a:lvl1pPr>
            <a:lvl2pPr>
              <a:defRPr sz="1969"/>
            </a:lvl2pPr>
            <a:lvl3pPr>
              <a:defRPr sz="1828"/>
            </a:lvl3pPr>
            <a:lvl4pPr>
              <a:defRPr sz="1828"/>
            </a:lvl4pPr>
            <a:lvl5pPr>
              <a:defRPr sz="1828"/>
            </a:lvl5pPr>
            <a:lvl6pPr marL="2290178" indent="-344399">
              <a:defRPr sz="1828"/>
            </a:lvl6pPr>
            <a:lvl7pPr marL="2290178" indent="-344399">
              <a:defRPr sz="1828"/>
            </a:lvl7pPr>
            <a:lvl8pPr marL="2290178" indent="-344399">
              <a:defRPr sz="1828"/>
            </a:lvl8pPr>
            <a:lvl9pPr marL="2290178" indent="-344399">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180"/>
            </a:lvl1pPr>
            <a:lvl2pPr>
              <a:defRPr sz="1969"/>
            </a:lvl2pPr>
            <a:lvl3pPr>
              <a:defRPr sz="1828"/>
            </a:lvl3pPr>
            <a:lvl4pPr>
              <a:defRPr sz="1828"/>
            </a:lvl4pPr>
            <a:lvl5pPr>
              <a:defRPr sz="1828"/>
            </a:lvl5pPr>
            <a:lvl6pPr marL="2290178" indent="-344399">
              <a:defRPr sz="1828"/>
            </a:lvl6pPr>
            <a:lvl7pPr marL="2290178" indent="-344399">
              <a:defRPr sz="1828"/>
            </a:lvl7pPr>
            <a:lvl8pPr marL="2290178" indent="-344399">
              <a:defRPr sz="1828"/>
            </a:lvl8pPr>
            <a:lvl9pPr marL="2290178" indent="-344399">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180"/>
            </a:lvl1pPr>
            <a:lvl2pPr>
              <a:defRPr sz="1969"/>
            </a:lvl2pPr>
            <a:lvl3pPr>
              <a:defRPr sz="1828"/>
            </a:lvl3pPr>
            <a:lvl4pPr>
              <a:defRPr sz="1828"/>
            </a:lvl4pPr>
            <a:lvl5pPr>
              <a:defRPr sz="1828"/>
            </a:lvl5pPr>
            <a:lvl6pPr marL="2290178" indent="-344399">
              <a:defRPr sz="1828"/>
            </a:lvl6pPr>
            <a:lvl7pPr marL="2290178" indent="-344399">
              <a:defRPr sz="1828"/>
            </a:lvl7pPr>
            <a:lvl8pPr marL="2290178" indent="-344399">
              <a:defRPr sz="1828"/>
            </a:lvl8pPr>
            <a:lvl9pPr marL="2290178" indent="-344399">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3"/>
          <p:cNvSpPr>
            <a:spLocks noGrp="1"/>
          </p:cNvSpPr>
          <p:nvPr>
            <p:ph type="dt" sz="half" idx="16"/>
          </p:nvPr>
        </p:nvSpPr>
        <p:spPr/>
        <p:txBody>
          <a:bodyPr/>
          <a:lstStyle>
            <a:lvl1pPr>
              <a:defRPr/>
            </a:lvl1pPr>
          </a:lstStyle>
          <a:p>
            <a:pPr>
              <a:defRPr/>
            </a:pPr>
            <a:fld id="{27CB81A4-806E-5D4A-9324-5F4761D5ED17}" type="datetime4">
              <a:rPr lang="en-US" smtClean="0">
                <a:solidFill>
                  <a:prstClr val="black"/>
                </a:solidFill>
              </a:rPr>
              <a:pPr>
                <a:defRPr/>
              </a:pPr>
              <a:t>December 17, 2024</a:t>
            </a:fld>
            <a:endParaRPr lang="en-US" dirty="0">
              <a:solidFill>
                <a:prstClr val="black"/>
              </a:solidFill>
            </a:endParaRPr>
          </a:p>
        </p:txBody>
      </p:sp>
      <p:sp>
        <p:nvSpPr>
          <p:cNvPr id="9"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10" name="Slide Number Placeholder 5"/>
          <p:cNvSpPr>
            <a:spLocks noGrp="1"/>
          </p:cNvSpPr>
          <p:nvPr>
            <p:ph type="sldNum" sz="quarter" idx="18"/>
          </p:nvPr>
        </p:nvSpPr>
        <p:spPr/>
        <p:txBody>
          <a:bodyPr/>
          <a:lstStyle>
            <a:lvl1pPr>
              <a:defRPr/>
            </a:lvl1pPr>
          </a:lstStyle>
          <a:p>
            <a:pPr>
              <a:defRPr/>
            </a:pPr>
            <a:fld id="{0B9D4C7F-9AA8-1048-A12B-1259461B7B8C}"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4254801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7156B90D-156C-B64B-83E3-B3E5BE135E95}" type="datetime4">
              <a:rPr lang="en-US" smtClean="0">
                <a:solidFill>
                  <a:prstClr val="black"/>
                </a:solidFill>
              </a:rPr>
              <a:pPr>
                <a:defRPr/>
              </a:pPr>
              <a:t>December 17, 2024</a:t>
            </a:fld>
            <a:endParaRPr lang="en-US" dirty="0">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DD768933-A8F6-D24C-BBF9-CE3C74B36921}"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580036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EA0226-9C76-6446-A564-35EAB8DBD17D}" type="datetime4">
              <a:rPr lang="en-US" smtClean="0">
                <a:solidFill>
                  <a:prstClr val="black"/>
                </a:solidFill>
              </a:rPr>
              <a:pPr>
                <a:defRPr/>
              </a:pPr>
              <a:t>December 17, 2024</a:t>
            </a:fld>
            <a:endParaRPr lang="en-US" dirty="0">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15C89B64-B554-0140-9CB0-58749F92B7A5}"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0102198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19" b="1"/>
            </a:lvl1pPr>
          </a:lstStyle>
          <a:p>
            <a:r>
              <a:rPr lang="en-US"/>
              <a:t>Click to edit Master title style</a:t>
            </a:r>
            <a:endParaRPr/>
          </a:p>
        </p:txBody>
      </p:sp>
      <p:sp>
        <p:nvSpPr>
          <p:cNvPr id="3" name="Content Placeholder 2"/>
          <p:cNvSpPr>
            <a:spLocks noGrp="1"/>
          </p:cNvSpPr>
          <p:nvPr>
            <p:ph idx="1"/>
          </p:nvPr>
        </p:nvSpPr>
        <p:spPr>
          <a:xfrm>
            <a:off x="4667250" y="368491"/>
            <a:ext cx="3566160" cy="5627498"/>
          </a:xfrm>
        </p:spPr>
        <p:txBody>
          <a:bodyPr/>
          <a:lstStyle>
            <a:lvl1pPr>
              <a:defRPr sz="2180"/>
            </a:lvl1pPr>
            <a:lvl2pPr>
              <a:defRPr sz="1969"/>
            </a:lvl2pPr>
            <a:lvl3pPr>
              <a:defRPr sz="1828"/>
            </a:lvl3pPr>
            <a:lvl4pPr>
              <a:defRPr sz="1828"/>
            </a:lvl4pPr>
            <a:lvl5pPr>
              <a:defRPr sz="1828"/>
            </a:lvl5pPr>
            <a:lvl6pPr>
              <a:defRPr sz="1969"/>
            </a:lvl6pPr>
            <a:lvl7pPr marL="2290178" indent="-344399">
              <a:defRPr sz="1969"/>
            </a:lvl7pPr>
            <a:lvl8pPr marL="2290178" indent="-344399">
              <a:defRPr sz="1969"/>
            </a:lvl8pPr>
            <a:lvl9pPr marL="2290178" indent="-344399">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1969"/>
            </a:lvl1pPr>
            <a:lvl2pPr marL="457082" indent="0">
              <a:buNone/>
              <a:defRPr sz="1195"/>
            </a:lvl2pPr>
            <a:lvl3pPr marL="914165" indent="0">
              <a:buNone/>
              <a:defRPr sz="984"/>
            </a:lvl3pPr>
            <a:lvl4pPr marL="1371250" indent="0">
              <a:buNone/>
              <a:defRPr sz="914"/>
            </a:lvl4pPr>
            <a:lvl5pPr marL="1828332" indent="0">
              <a:buNone/>
              <a:defRPr sz="914"/>
            </a:lvl5pPr>
            <a:lvl6pPr marL="2285415" indent="0">
              <a:buNone/>
              <a:defRPr sz="914"/>
            </a:lvl6pPr>
            <a:lvl7pPr marL="2742500" indent="0">
              <a:buNone/>
              <a:defRPr sz="914"/>
            </a:lvl7pPr>
            <a:lvl8pPr marL="3199580" indent="0">
              <a:buNone/>
              <a:defRPr sz="914"/>
            </a:lvl8pPr>
            <a:lvl9pPr marL="3656665" indent="0">
              <a:buNone/>
              <a:defRPr sz="91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1CE366-4E46-8949-98EE-7E982B9BAE79}" type="datetime4">
              <a:rPr lang="en-US" smtClean="0">
                <a:solidFill>
                  <a:prstClr val="black"/>
                </a:solidFill>
              </a:rPr>
              <a:pPr>
                <a:defRPr/>
              </a:pPr>
              <a:t>December 17, 2024</a:t>
            </a:fld>
            <a:endParaRPr lang="en-US" dirty="0">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9BD92E05-0CBD-5A48-899B-0DC93AE5DB09}"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6189481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pSp>
        <p:nvGrpSpPr>
          <p:cNvPr id="5" name="Group 7"/>
          <p:cNvGrpSpPr>
            <a:grpSpLocks/>
          </p:cNvGrpSpPr>
          <p:nvPr/>
        </p:nvGrpSpPr>
        <p:grpSpPr bwMode="auto">
          <a:xfrm rot="-178369">
            <a:off x="629543" y="505644"/>
            <a:ext cx="3850928" cy="5516314"/>
            <a:chOff x="1524000" y="381000"/>
            <a:chExt cx="3657600" cy="4737978"/>
          </a:xfrm>
        </p:grpSpPr>
        <p:sp>
          <p:nvSpPr>
            <p:cNvPr id="6" name="Rectangle 5"/>
            <p:cNvSpPr/>
            <p:nvPr userDrawn="1"/>
          </p:nvSpPr>
          <p:spPr>
            <a:xfrm>
              <a:off x="1523326" y="380959"/>
              <a:ext cx="3657600" cy="472455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grpSp>
      <p:sp>
        <p:nvSpPr>
          <p:cNvPr id="2" name="Title 1"/>
          <p:cNvSpPr>
            <a:spLocks noGrp="1"/>
          </p:cNvSpPr>
          <p:nvPr>
            <p:ph type="title"/>
          </p:nvPr>
        </p:nvSpPr>
        <p:spPr>
          <a:xfrm>
            <a:off x="5017546" y="1524000"/>
            <a:ext cx="3566160" cy="1162050"/>
          </a:xfrm>
        </p:spPr>
        <p:txBody>
          <a:bodyPr tIns="0" bIns="0" anchor="b"/>
          <a:lstStyle>
            <a:lvl1pPr algn="l">
              <a:lnSpc>
                <a:spcPts val="4600"/>
              </a:lnSpc>
              <a:defRPr sz="4219" b="1"/>
            </a:lvl1pPr>
          </a:lstStyle>
          <a:p>
            <a:r>
              <a:rPr lang="en-US"/>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1969"/>
            </a:lvl1pPr>
            <a:lvl2pPr marL="457082" indent="0">
              <a:buNone/>
              <a:defRPr sz="1195"/>
            </a:lvl2pPr>
            <a:lvl3pPr marL="914165" indent="0">
              <a:buNone/>
              <a:defRPr sz="984"/>
            </a:lvl3pPr>
            <a:lvl4pPr marL="1371250" indent="0">
              <a:buNone/>
              <a:defRPr sz="914"/>
            </a:lvl4pPr>
            <a:lvl5pPr marL="1828332" indent="0">
              <a:buNone/>
              <a:defRPr sz="914"/>
            </a:lvl5pPr>
            <a:lvl6pPr marL="2285415" indent="0">
              <a:buNone/>
              <a:defRPr sz="914"/>
            </a:lvl6pPr>
            <a:lvl7pPr marL="2742500" indent="0">
              <a:buNone/>
              <a:defRPr sz="914"/>
            </a:lvl7pPr>
            <a:lvl8pPr marL="3199580" indent="0">
              <a:buNone/>
              <a:defRPr sz="914"/>
            </a:lvl8pPr>
            <a:lvl9pPr marL="3656665" indent="0">
              <a:buNone/>
              <a:defRPr sz="914"/>
            </a:lvl9pPr>
          </a:lstStyle>
          <a:p>
            <a:pPr lvl="0"/>
            <a:r>
              <a:rPr lang="en-US"/>
              <a:t>Click to edit Master text styles</a:t>
            </a:r>
          </a:p>
        </p:txBody>
      </p:sp>
      <p:sp>
        <p:nvSpPr>
          <p:cNvPr id="12" name="Picture Placeholder 9"/>
          <p:cNvSpPr>
            <a:spLocks noGrp="1"/>
          </p:cNvSpPr>
          <p:nvPr>
            <p:ph type="pic" sz="quarter" idx="14"/>
          </p:nvPr>
        </p:nvSpPr>
        <p:spPr>
          <a:xfrm rot="21421631">
            <a:off x="808793" y="667565"/>
            <a:ext cx="3468664" cy="5124723"/>
          </a:xfrm>
          <a:solidFill>
            <a:schemeClr val="bg1">
              <a:lumMod val="85000"/>
            </a:schemeClr>
          </a:solidFill>
        </p:spPr>
        <p:txBody>
          <a:bodyPr rtlCol="0">
            <a:normAutofit/>
          </a:bodyPr>
          <a:lstStyle>
            <a:lvl1pPr>
              <a:buNone/>
              <a:defRPr/>
            </a:lvl1pPr>
          </a:lstStyle>
          <a:p>
            <a:pPr lvl="0"/>
            <a:r>
              <a:rPr lang="en-US" noProof="0"/>
              <a:t>Drag picture to placeholder or click icon to add</a:t>
            </a:r>
            <a:endParaRPr noProof="0"/>
          </a:p>
        </p:txBody>
      </p:sp>
      <p:sp>
        <p:nvSpPr>
          <p:cNvPr id="8" name="Date Placeholder 4"/>
          <p:cNvSpPr>
            <a:spLocks noGrp="1"/>
          </p:cNvSpPr>
          <p:nvPr>
            <p:ph type="dt" sz="half" idx="15"/>
          </p:nvPr>
        </p:nvSpPr>
        <p:spPr/>
        <p:txBody>
          <a:bodyPr/>
          <a:lstStyle>
            <a:lvl1pPr>
              <a:defRPr/>
            </a:lvl1pPr>
          </a:lstStyle>
          <a:p>
            <a:pPr>
              <a:defRPr/>
            </a:pPr>
            <a:fld id="{7A22E030-2B15-F54B-83E8-3A061E8C6E35}" type="datetime4">
              <a:rPr lang="en-US" smtClean="0">
                <a:solidFill>
                  <a:prstClr val="black"/>
                </a:solidFill>
              </a:rPr>
              <a:pPr>
                <a:defRPr/>
              </a:pPr>
              <a:t>December 17, 2024</a:t>
            </a:fld>
            <a:endParaRPr lang="en-US" dirty="0">
              <a:solidFill>
                <a:prstClr val="black"/>
              </a:solidFill>
            </a:endParaRPr>
          </a:p>
        </p:txBody>
      </p:sp>
      <p:sp>
        <p:nvSpPr>
          <p:cNvPr id="9" name="Footer Placeholder 5"/>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10" name="Slide Number Placeholder 6"/>
          <p:cNvSpPr>
            <a:spLocks noGrp="1"/>
          </p:cNvSpPr>
          <p:nvPr>
            <p:ph type="sldNum" sz="quarter" idx="17"/>
          </p:nvPr>
        </p:nvSpPr>
        <p:spPr/>
        <p:txBody>
          <a:bodyPr/>
          <a:lstStyle>
            <a:lvl1pPr>
              <a:defRPr/>
            </a:lvl1pPr>
          </a:lstStyle>
          <a:p>
            <a:pPr>
              <a:defRPr/>
            </a:pPr>
            <a:fld id="{B52C1AFF-3B89-5A4E-A5FB-77745FDF41DC}"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8880335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6" name="Group 13"/>
          <p:cNvGrpSpPr>
            <a:grpSpLocks/>
          </p:cNvGrpSpPr>
          <p:nvPr/>
        </p:nvGrpSpPr>
        <p:grpSpPr bwMode="auto">
          <a:xfrm rot="-385649">
            <a:off x="313656" y="3520530"/>
            <a:ext cx="4087564" cy="3026048"/>
            <a:chOff x="1524000" y="381000"/>
            <a:chExt cx="3657600" cy="4737978"/>
          </a:xfrm>
        </p:grpSpPr>
        <p:sp>
          <p:nvSpPr>
            <p:cNvPr id="7" name="Rectangle 6"/>
            <p:cNvSpPr/>
            <p:nvPr userDrawn="1"/>
          </p:nvSpPr>
          <p:spPr>
            <a:xfrm>
              <a:off x="1523454" y="380848"/>
              <a:ext cx="3657600" cy="47239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sp>
          <p:nvSpPr>
            <p:cNvPr id="8" name="Rectangle 7"/>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grpSp>
      <p:grpSp>
        <p:nvGrpSpPr>
          <p:cNvPr id="9" name="Group 9"/>
          <p:cNvGrpSpPr>
            <a:grpSpLocks/>
          </p:cNvGrpSpPr>
          <p:nvPr/>
        </p:nvGrpSpPr>
        <p:grpSpPr bwMode="auto">
          <a:xfrm rot="232774">
            <a:off x="169665" y="241102"/>
            <a:ext cx="4087564" cy="3026048"/>
            <a:chOff x="1524000" y="381000"/>
            <a:chExt cx="3657600" cy="4737978"/>
          </a:xfrm>
        </p:grpSpPr>
        <p:sp>
          <p:nvSpPr>
            <p:cNvPr id="10" name="Rectangle 9"/>
            <p:cNvSpPr/>
            <p:nvPr userDrawn="1"/>
          </p:nvSpPr>
          <p:spPr>
            <a:xfrm>
              <a:off x="1523730" y="381016"/>
              <a:ext cx="3657600" cy="47239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grpSp>
      <p:sp>
        <p:nvSpPr>
          <p:cNvPr id="17" name="Picture Placeholder 9"/>
          <p:cNvSpPr>
            <a:spLocks noGrp="1"/>
          </p:cNvSpPr>
          <p:nvPr>
            <p:ph type="pic" sz="quarter" idx="16"/>
          </p:nvPr>
        </p:nvSpPr>
        <p:spPr>
          <a:xfrm rot="21214351">
            <a:off x="491058" y="3682584"/>
            <a:ext cx="3704109" cy="2697083"/>
          </a:xfrm>
          <a:solidFill>
            <a:schemeClr val="bg1">
              <a:lumMod val="85000"/>
            </a:schemeClr>
          </a:solidFill>
        </p:spPr>
        <p:txBody>
          <a:bodyPr rtlCol="0">
            <a:normAutofit/>
          </a:bodyPr>
          <a:lstStyle>
            <a:lvl1pPr>
              <a:buNone/>
              <a:defRPr/>
            </a:lvl1pPr>
          </a:lstStyle>
          <a:p>
            <a:pPr lvl="0"/>
            <a:r>
              <a:rPr lang="en-US" noProof="0"/>
              <a:t>Drag picture to placeholder or click icon to add</a:t>
            </a:r>
            <a:endParaRPr noProof="0"/>
          </a:p>
        </p:txBody>
      </p:sp>
      <p:sp>
        <p:nvSpPr>
          <p:cNvPr id="13" name="Picture Placeholder 9"/>
          <p:cNvSpPr>
            <a:spLocks noGrp="1"/>
          </p:cNvSpPr>
          <p:nvPr>
            <p:ph type="pic" sz="quarter" idx="15"/>
          </p:nvPr>
        </p:nvSpPr>
        <p:spPr>
          <a:xfrm rot="232774">
            <a:off x="347129" y="403042"/>
            <a:ext cx="3704109" cy="2697083"/>
          </a:xfrm>
          <a:solidFill>
            <a:schemeClr val="bg1">
              <a:lumMod val="85000"/>
            </a:schemeClr>
          </a:solidFill>
        </p:spPr>
        <p:txBody>
          <a:bodyPr rtlCol="0">
            <a:normAutofit/>
          </a:bodyPr>
          <a:lstStyle>
            <a:lvl1pPr>
              <a:buNone/>
              <a:defRPr/>
            </a:lvl1pPr>
          </a:lstStyle>
          <a:p>
            <a:pPr lvl="0"/>
            <a:r>
              <a:rPr lang="en-US" noProof="0"/>
              <a:t>Drag picture to placeholder or click icon to add</a:t>
            </a:r>
            <a:endParaRPr noProof="0"/>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19" b="1"/>
            </a:lvl1pPr>
          </a:lstStyle>
          <a:p>
            <a:r>
              <a:rPr lang="en-US"/>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1969"/>
            </a:lvl1pPr>
            <a:lvl2pPr marL="457082" indent="0">
              <a:buNone/>
              <a:defRPr sz="1195"/>
            </a:lvl2pPr>
            <a:lvl3pPr marL="914165" indent="0">
              <a:buNone/>
              <a:defRPr sz="984"/>
            </a:lvl3pPr>
            <a:lvl4pPr marL="1371250" indent="0">
              <a:buNone/>
              <a:defRPr sz="914"/>
            </a:lvl4pPr>
            <a:lvl5pPr marL="1828332" indent="0">
              <a:buNone/>
              <a:defRPr sz="914"/>
            </a:lvl5pPr>
            <a:lvl6pPr marL="2285415" indent="0">
              <a:buNone/>
              <a:defRPr sz="914"/>
            </a:lvl6pPr>
            <a:lvl7pPr marL="2742500" indent="0">
              <a:buNone/>
              <a:defRPr sz="914"/>
            </a:lvl7pPr>
            <a:lvl8pPr marL="3199580" indent="0">
              <a:buNone/>
              <a:defRPr sz="914"/>
            </a:lvl8pPr>
            <a:lvl9pPr marL="3656665" indent="0">
              <a:buNone/>
              <a:defRPr sz="914"/>
            </a:lvl9pPr>
          </a:lstStyle>
          <a:p>
            <a:pPr lvl="0"/>
            <a:r>
              <a:rPr lang="en-US"/>
              <a:t>Click to edit Master text styles</a:t>
            </a:r>
          </a:p>
        </p:txBody>
      </p:sp>
      <p:sp>
        <p:nvSpPr>
          <p:cNvPr id="12" name="Date Placeholder 4"/>
          <p:cNvSpPr>
            <a:spLocks noGrp="1"/>
          </p:cNvSpPr>
          <p:nvPr>
            <p:ph type="dt" sz="half" idx="17"/>
          </p:nvPr>
        </p:nvSpPr>
        <p:spPr/>
        <p:txBody>
          <a:bodyPr/>
          <a:lstStyle>
            <a:lvl1pPr>
              <a:defRPr/>
            </a:lvl1pPr>
          </a:lstStyle>
          <a:p>
            <a:pPr>
              <a:defRPr/>
            </a:pPr>
            <a:fld id="{056F3F83-79F1-6C4A-83B7-B78AE52C755F}" type="datetime4">
              <a:rPr lang="en-US" smtClean="0">
                <a:solidFill>
                  <a:prstClr val="black"/>
                </a:solidFill>
              </a:rPr>
              <a:pPr>
                <a:defRPr/>
              </a:pPr>
              <a:t>December 17, 2024</a:t>
            </a:fld>
            <a:endParaRPr lang="en-US" dirty="0">
              <a:solidFill>
                <a:prstClr val="black"/>
              </a:solidFill>
            </a:endParaRPr>
          </a:p>
        </p:txBody>
      </p:sp>
      <p:sp>
        <p:nvSpPr>
          <p:cNvPr id="14" name="Footer Placeholder 5"/>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15" name="Slide Number Placeholder 6"/>
          <p:cNvSpPr>
            <a:spLocks noGrp="1"/>
          </p:cNvSpPr>
          <p:nvPr>
            <p:ph type="sldNum" sz="quarter" idx="19"/>
          </p:nvPr>
        </p:nvSpPr>
        <p:spPr/>
        <p:txBody>
          <a:bodyPr/>
          <a:lstStyle>
            <a:lvl1pPr>
              <a:defRPr/>
            </a:lvl1pPr>
          </a:lstStyle>
          <a:p>
            <a:pPr>
              <a:defRPr/>
            </a:pPr>
            <a:fld id="{6DCF030C-69BF-2643-BCEA-B6CFE7C7E456}"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9222464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grpSp>
        <p:nvGrpSpPr>
          <p:cNvPr id="5" name="Group 8"/>
          <p:cNvGrpSpPr>
            <a:grpSpLocks/>
          </p:cNvGrpSpPr>
          <p:nvPr/>
        </p:nvGrpSpPr>
        <p:grpSpPr bwMode="auto">
          <a:xfrm rot="232774">
            <a:off x="2059410" y="379515"/>
            <a:ext cx="5030762" cy="3442395"/>
            <a:chOff x="1524000" y="381000"/>
            <a:chExt cx="3657600" cy="4737978"/>
          </a:xfrm>
        </p:grpSpPr>
        <p:sp>
          <p:nvSpPr>
            <p:cNvPr id="6" name="Rectangle 5"/>
            <p:cNvSpPr/>
            <p:nvPr userDrawn="1"/>
          </p:nvSpPr>
          <p:spPr>
            <a:xfrm>
              <a:off x="1523753" y="381016"/>
              <a:ext cx="3657600" cy="472415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586" b="1"/>
            </a:lvl1pPr>
          </a:lstStyle>
          <a:p>
            <a:r>
              <a:rPr lang="en-US"/>
              <a:t>Click to edit Master title style</a:t>
            </a:r>
            <a:endParaRPr/>
          </a:p>
        </p:txBody>
      </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1969"/>
            </a:lvl1pPr>
            <a:lvl2pPr marL="457082" indent="0">
              <a:buNone/>
              <a:defRPr sz="1195"/>
            </a:lvl2pPr>
            <a:lvl3pPr marL="914165" indent="0">
              <a:buNone/>
              <a:defRPr sz="984"/>
            </a:lvl3pPr>
            <a:lvl4pPr marL="1371250" indent="0">
              <a:buNone/>
              <a:defRPr sz="914"/>
            </a:lvl4pPr>
            <a:lvl5pPr marL="1828332" indent="0">
              <a:buNone/>
              <a:defRPr sz="914"/>
            </a:lvl5pPr>
            <a:lvl6pPr marL="2285415" indent="0">
              <a:buNone/>
              <a:defRPr sz="914"/>
            </a:lvl6pPr>
            <a:lvl7pPr marL="2742500" indent="0">
              <a:buNone/>
              <a:defRPr sz="914"/>
            </a:lvl7pPr>
            <a:lvl8pPr marL="3199580" indent="0">
              <a:buNone/>
              <a:defRPr sz="914"/>
            </a:lvl8pPr>
            <a:lvl9pPr marL="3656665" indent="0">
              <a:buNone/>
              <a:defRPr sz="914"/>
            </a:lvl9pPr>
          </a:lstStyle>
          <a:p>
            <a:pPr lvl="0"/>
            <a:r>
              <a:rPr lang="en-US"/>
              <a:t>Click to edit Master text styles</a:t>
            </a:r>
          </a:p>
        </p:txBody>
      </p:sp>
      <p:sp>
        <p:nvSpPr>
          <p:cNvPr id="12" name="Picture Placeholder 9"/>
          <p:cNvSpPr>
            <a:spLocks noGrp="1"/>
          </p:cNvSpPr>
          <p:nvPr>
            <p:ph type="pic" sz="quarter" idx="15"/>
          </p:nvPr>
        </p:nvSpPr>
        <p:spPr>
          <a:xfrm rot="232774">
            <a:off x="2248162" y="564564"/>
            <a:ext cx="4653577" cy="3072384"/>
          </a:xfrm>
          <a:solidFill>
            <a:schemeClr val="bg1">
              <a:lumMod val="85000"/>
            </a:schemeClr>
          </a:solidFill>
        </p:spPr>
        <p:txBody>
          <a:bodyPr rtlCol="0">
            <a:normAutofit/>
          </a:bodyPr>
          <a:lstStyle>
            <a:lvl1pPr>
              <a:buNone/>
              <a:defRPr/>
            </a:lvl1pPr>
          </a:lstStyle>
          <a:p>
            <a:pPr lvl="0"/>
            <a:r>
              <a:rPr lang="en-US" noProof="0"/>
              <a:t>Drag picture to placeholder or click icon to add</a:t>
            </a:r>
            <a:endParaRPr noProof="0"/>
          </a:p>
        </p:txBody>
      </p:sp>
      <p:sp>
        <p:nvSpPr>
          <p:cNvPr id="8" name="Date Placeholder 4"/>
          <p:cNvSpPr>
            <a:spLocks noGrp="1"/>
          </p:cNvSpPr>
          <p:nvPr>
            <p:ph type="dt" sz="half" idx="16"/>
          </p:nvPr>
        </p:nvSpPr>
        <p:spPr/>
        <p:txBody>
          <a:bodyPr/>
          <a:lstStyle>
            <a:lvl1pPr>
              <a:defRPr/>
            </a:lvl1pPr>
          </a:lstStyle>
          <a:p>
            <a:pPr>
              <a:defRPr/>
            </a:pPr>
            <a:fld id="{11055EAD-77E6-F04A-908A-FACF80327F8A}" type="datetime4">
              <a:rPr lang="en-US" smtClean="0">
                <a:solidFill>
                  <a:prstClr val="black"/>
                </a:solidFill>
              </a:rPr>
              <a:pPr>
                <a:defRPr/>
              </a:pPr>
              <a:t>December 17, 2024</a:t>
            </a:fld>
            <a:endParaRPr lang="en-US" dirty="0">
              <a:solidFill>
                <a:prstClr val="black"/>
              </a:solidFill>
            </a:endParaRPr>
          </a:p>
        </p:txBody>
      </p:sp>
      <p:sp>
        <p:nvSpPr>
          <p:cNvPr id="9" name="Footer Placeholder 5"/>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10" name="Slide Number Placeholder 6"/>
          <p:cNvSpPr>
            <a:spLocks noGrp="1"/>
          </p:cNvSpPr>
          <p:nvPr>
            <p:ph type="sldNum" sz="quarter" idx="18"/>
          </p:nvPr>
        </p:nvSpPr>
        <p:spPr/>
        <p:txBody>
          <a:bodyPr/>
          <a:lstStyle>
            <a:lvl1pPr>
              <a:defRPr/>
            </a:lvl1pPr>
          </a:lstStyle>
          <a:p>
            <a:pPr>
              <a:defRPr/>
            </a:pPr>
            <a:fld id="{8F699440-4BD0-6644-A5A2-AAAA4A368796}"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275848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grpSp>
        <p:nvGrpSpPr>
          <p:cNvPr id="6" name="Group 13"/>
          <p:cNvGrpSpPr>
            <a:grpSpLocks/>
          </p:cNvGrpSpPr>
          <p:nvPr/>
        </p:nvGrpSpPr>
        <p:grpSpPr bwMode="auto">
          <a:xfrm rot="-180000">
            <a:off x="113854" y="116086"/>
            <a:ext cx="3969246" cy="3705820"/>
            <a:chOff x="1524000" y="381000"/>
            <a:chExt cx="3657600" cy="4737978"/>
          </a:xfrm>
        </p:grpSpPr>
        <p:sp>
          <p:nvSpPr>
            <p:cNvPr id="7" name="Rectangle 6"/>
            <p:cNvSpPr/>
            <p:nvPr userDrawn="1"/>
          </p:nvSpPr>
          <p:spPr>
            <a:xfrm>
              <a:off x="1523242" y="380935"/>
              <a:ext cx="3657600" cy="472370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sp>
          <p:nvSpPr>
            <p:cNvPr id="8" name="Rectangle 7"/>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grpSp>
      <p:grpSp>
        <p:nvGrpSpPr>
          <p:cNvPr id="9" name="Group 9"/>
          <p:cNvGrpSpPr>
            <a:grpSpLocks/>
          </p:cNvGrpSpPr>
          <p:nvPr/>
        </p:nvGrpSpPr>
        <p:grpSpPr bwMode="auto">
          <a:xfrm rot="360000">
            <a:off x="4165699" y="322586"/>
            <a:ext cx="4793010" cy="3443510"/>
            <a:chOff x="1524000" y="381000"/>
            <a:chExt cx="3657600" cy="4737978"/>
          </a:xfrm>
        </p:grpSpPr>
        <p:sp>
          <p:nvSpPr>
            <p:cNvPr id="10" name="Rectangle 9"/>
            <p:cNvSpPr/>
            <p:nvPr userDrawn="1"/>
          </p:nvSpPr>
          <p:spPr>
            <a:xfrm>
              <a:off x="1523599" y="381038"/>
              <a:ext cx="3657600" cy="472415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562" fontAlgn="base" hangingPunct="0">
                <a:spcBef>
                  <a:spcPct val="0"/>
                </a:spcBef>
                <a:spcAft>
                  <a:spcPct val="0"/>
                </a:spcAft>
                <a:defRPr/>
              </a:pPr>
              <a:endParaRPr sz="2531">
                <a:solidFill>
                  <a:prstClr val="white"/>
                </a:solidFill>
                <a:sym typeface="Helvetica Light" charset="0"/>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586" b="1"/>
            </a:lvl1pPr>
          </a:lstStyle>
          <a:p>
            <a:r>
              <a:rPr lang="en-US"/>
              <a:t>Click to edit Master title style</a:t>
            </a:r>
            <a:endParaRPr/>
          </a:p>
        </p:txBody>
      </p:sp>
      <p:sp>
        <p:nvSpPr>
          <p:cNvPr id="17" name="Picture Placeholder 9"/>
          <p:cNvSpPr>
            <a:spLocks noGrp="1"/>
          </p:cNvSpPr>
          <p:nvPr>
            <p:ph type="pic" sz="quarter" idx="17"/>
          </p:nvPr>
        </p:nvSpPr>
        <p:spPr>
          <a:xfrm rot="21420000">
            <a:off x="299156" y="305003"/>
            <a:ext cx="3598455" cy="3334235"/>
          </a:xfrm>
          <a:solidFill>
            <a:schemeClr val="bg1">
              <a:lumMod val="85000"/>
            </a:schemeClr>
          </a:solidFill>
        </p:spPr>
        <p:txBody>
          <a:bodyPr rtlCol="0">
            <a:normAutofit/>
          </a:bodyPr>
          <a:lstStyle>
            <a:lvl1pPr>
              <a:buNone/>
              <a:defRPr/>
            </a:lvl1pPr>
          </a:lstStyle>
          <a:p>
            <a:pPr lvl="0"/>
            <a:r>
              <a:rPr lang="en-US" noProof="0"/>
              <a:t>Drag picture to placeholder or click icon to add</a:t>
            </a:r>
            <a:endParaRPr noProof="0"/>
          </a:p>
        </p:txBody>
      </p:sp>
      <p:sp>
        <p:nvSpPr>
          <p:cNvPr id="13" name="Picture Placeholder 9"/>
          <p:cNvSpPr>
            <a:spLocks noGrp="1"/>
          </p:cNvSpPr>
          <p:nvPr>
            <p:ph type="pic" sz="quarter" idx="16"/>
          </p:nvPr>
        </p:nvSpPr>
        <p:spPr>
          <a:xfrm rot="360000">
            <a:off x="4336486" y="507669"/>
            <a:ext cx="4432860" cy="3072384"/>
          </a:xfrm>
          <a:solidFill>
            <a:schemeClr val="bg1">
              <a:lumMod val="85000"/>
            </a:schemeClr>
          </a:solidFill>
        </p:spPr>
        <p:txBody>
          <a:bodyPr rtlCol="0">
            <a:normAutofit/>
          </a:bodyPr>
          <a:lstStyle>
            <a:lvl1pPr>
              <a:buNone/>
              <a:defRPr/>
            </a:lvl1pPr>
          </a:lstStyle>
          <a:p>
            <a:pPr lvl="0"/>
            <a:r>
              <a:rPr lang="en-US" noProof="0"/>
              <a:t>Drag picture to placeholder or click icon to add</a:t>
            </a:r>
            <a:endParaRPr noProof="0"/>
          </a:p>
        </p:txBody>
      </p:sp>
      <p:sp>
        <p:nvSpPr>
          <p:cNvPr id="4" name="Text Placeholder 3"/>
          <p:cNvSpPr>
            <a:spLocks noGrp="1"/>
          </p:cNvSpPr>
          <p:nvPr>
            <p:ph type="body" sz="half" idx="2"/>
          </p:nvPr>
        </p:nvSpPr>
        <p:spPr>
          <a:xfrm>
            <a:off x="914400" y="4926107"/>
            <a:ext cx="7315200" cy="990600"/>
          </a:xfrm>
        </p:spPr>
        <p:txBody>
          <a:bodyPr/>
          <a:lstStyle>
            <a:lvl1pPr marL="0" indent="0">
              <a:spcBef>
                <a:spcPct val="0"/>
              </a:spcBef>
              <a:buNone/>
              <a:defRPr sz="1969"/>
            </a:lvl1pPr>
            <a:lvl2pPr marL="457082" indent="0">
              <a:buNone/>
              <a:defRPr sz="1195"/>
            </a:lvl2pPr>
            <a:lvl3pPr marL="914165" indent="0">
              <a:buNone/>
              <a:defRPr sz="984"/>
            </a:lvl3pPr>
            <a:lvl4pPr marL="1371250" indent="0">
              <a:buNone/>
              <a:defRPr sz="914"/>
            </a:lvl4pPr>
            <a:lvl5pPr marL="1828332" indent="0">
              <a:buNone/>
              <a:defRPr sz="914"/>
            </a:lvl5pPr>
            <a:lvl6pPr marL="2285415" indent="0">
              <a:buNone/>
              <a:defRPr sz="914"/>
            </a:lvl6pPr>
            <a:lvl7pPr marL="2742500" indent="0">
              <a:buNone/>
              <a:defRPr sz="914"/>
            </a:lvl7pPr>
            <a:lvl8pPr marL="3199580" indent="0">
              <a:buNone/>
              <a:defRPr sz="914"/>
            </a:lvl8pPr>
            <a:lvl9pPr marL="3656665" indent="0">
              <a:buNone/>
              <a:defRPr sz="914"/>
            </a:lvl9pPr>
          </a:lstStyle>
          <a:p>
            <a:pPr lvl="0"/>
            <a:r>
              <a:rPr lang="en-US"/>
              <a:t>Click to edit Master text styles</a:t>
            </a:r>
          </a:p>
        </p:txBody>
      </p:sp>
      <p:sp>
        <p:nvSpPr>
          <p:cNvPr id="12" name="Date Placeholder 4"/>
          <p:cNvSpPr>
            <a:spLocks noGrp="1"/>
          </p:cNvSpPr>
          <p:nvPr>
            <p:ph type="dt" sz="half" idx="18"/>
          </p:nvPr>
        </p:nvSpPr>
        <p:spPr/>
        <p:txBody>
          <a:bodyPr/>
          <a:lstStyle>
            <a:lvl1pPr>
              <a:defRPr/>
            </a:lvl1pPr>
          </a:lstStyle>
          <a:p>
            <a:pPr>
              <a:defRPr/>
            </a:pPr>
            <a:fld id="{F19F8C3F-C369-3049-9DA9-47DCF960E0AC}" type="datetime4">
              <a:rPr lang="en-US" smtClean="0">
                <a:solidFill>
                  <a:prstClr val="black"/>
                </a:solidFill>
              </a:rPr>
              <a:pPr>
                <a:defRPr/>
              </a:pPr>
              <a:t>December 17, 2024</a:t>
            </a:fld>
            <a:endParaRPr lang="en-US" dirty="0">
              <a:solidFill>
                <a:prstClr val="black"/>
              </a:solidFill>
            </a:endParaRPr>
          </a:p>
        </p:txBody>
      </p:sp>
      <p:sp>
        <p:nvSpPr>
          <p:cNvPr id="14" name="Footer Placeholder 5"/>
          <p:cNvSpPr>
            <a:spLocks noGrp="1"/>
          </p:cNvSpPr>
          <p:nvPr>
            <p:ph type="ftr" sz="quarter" idx="19"/>
          </p:nvPr>
        </p:nvSpPr>
        <p:spPr/>
        <p:txBody>
          <a:bodyPr/>
          <a:lstStyle>
            <a:lvl1pPr>
              <a:defRPr/>
            </a:lvl1pPr>
          </a:lstStyle>
          <a:p>
            <a:pPr>
              <a:defRPr/>
            </a:pPr>
            <a:endParaRPr lang="en-US">
              <a:solidFill>
                <a:prstClr val="black"/>
              </a:solidFill>
            </a:endParaRPr>
          </a:p>
        </p:txBody>
      </p:sp>
      <p:sp>
        <p:nvSpPr>
          <p:cNvPr id="15" name="Slide Number Placeholder 6"/>
          <p:cNvSpPr>
            <a:spLocks noGrp="1"/>
          </p:cNvSpPr>
          <p:nvPr>
            <p:ph type="sldNum" sz="quarter" idx="20"/>
          </p:nvPr>
        </p:nvSpPr>
        <p:spPr/>
        <p:txBody>
          <a:bodyPr/>
          <a:lstStyle>
            <a:lvl1pPr>
              <a:defRPr/>
            </a:lvl1pPr>
          </a:lstStyle>
          <a:p>
            <a:pPr>
              <a:defRPr/>
            </a:pPr>
            <a:fld id="{4BA6DBAE-37D7-3246-B8F9-35406461D9B1}" type="slidenum">
              <a:rPr lang="en-US">
                <a:gradFill>
                  <a:gsLst>
                    <a:gs pos="0">
                      <a:prstClr val="black">
                        <a:alpha val="10000"/>
                      </a:prstClr>
                    </a:gs>
                    <a:gs pos="100000">
                      <a:prstClr val="black">
                        <a:alpha val="10000"/>
                      </a:prstClr>
                    </a:gs>
                  </a:gsLst>
                  <a:lin ang="5400000" scaled="0"/>
                </a:gradFill>
              </a:rPr>
              <a:pPr>
                <a:def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7362519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pPr>
              <a:defRPr/>
            </a:pPr>
            <a:fld id="{AFDD7A28-FA93-4136-BDC1-BCCB2687E678}" type="datetimeFigureOut">
              <a:rPr lang="en-US" smtClean="0">
                <a:solidFill>
                  <a:prstClr val="black"/>
                </a:solidFill>
              </a:rPr>
              <a:pPr>
                <a:defRPr/>
              </a:pPr>
              <a:t>12/17/24</a:t>
            </a:fld>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B87C1D5C-6227-654B-88D1-60B84EA0E59B}" type="slidenum">
              <a:rPr lang="en-US">
                <a:gradFill>
                  <a:gsLst>
                    <a:gs pos="0">
                      <a:prstClr val="black">
                        <a:alpha val="10000"/>
                      </a:prstClr>
                    </a:gs>
                    <a:gs pos="100000">
                      <a:prstClr val="black">
                        <a:alpha val="10000"/>
                      </a:prstClr>
                    </a:gs>
                  </a:gsLst>
                  <a:lin ang="5400000" scaled="0"/>
                </a:gradFill>
              </a:rPr>
              <a:pPr>
                <a:def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205811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6C8C843-2B2A-D642-9B0E-7C66A08A7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4721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3" y="450851"/>
            <a:ext cx="846083" cy="5357812"/>
          </a:xfrm>
        </p:spPr>
        <p:txBody>
          <a:bodyPr vert="eaVert" anchor="t"/>
          <a:lstStyle/>
          <a:p>
            <a:r>
              <a:rPr lang="en-US"/>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pPr>
              <a:defRPr/>
            </a:pPr>
            <a:fld id="{AFDD7A28-FA93-4136-BDC1-BCCB2687E678}" type="datetimeFigureOut">
              <a:rPr lang="en-US" smtClean="0">
                <a:solidFill>
                  <a:prstClr val="black"/>
                </a:solidFill>
              </a:rPr>
              <a:pPr>
                <a:defRPr/>
              </a:pPr>
              <a:t>12/17/24</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63AE07D-16D7-1545-AF44-2004C8389BD8}" type="slidenum">
              <a:rPr lang="en-US">
                <a:gradFill>
                  <a:gsLst>
                    <a:gs pos="0">
                      <a:prstClr val="black">
                        <a:alpha val="10000"/>
                      </a:prstClr>
                    </a:gs>
                    <a:gs pos="100000">
                      <a:prstClr val="black">
                        <a:alpha val="10000"/>
                      </a:prstClr>
                    </a:gs>
                  </a:gsLst>
                  <a:lin ang="5400000" scaled="0"/>
                </a:gradFill>
              </a:rPr>
              <a:pPr>
                <a:def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527446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45122" name="Arc 2"/>
          <p:cNvSpPr>
            <a:spLocks/>
          </p:cNvSpPr>
          <p:nvPr/>
        </p:nvSpPr>
        <p:spPr bwMode="ltGray">
          <a:xfrm>
            <a:off x="-22225" y="2590800"/>
            <a:ext cx="7772400" cy="838200"/>
          </a:xfrm>
          <a:custGeom>
            <a:avLst/>
            <a:gdLst>
              <a:gd name="G0" fmla="+- 0 0 0"/>
              <a:gd name="G1" fmla="+- 21600 0 0"/>
              <a:gd name="G2" fmla="+- 21600 0 0"/>
              <a:gd name="T0" fmla="*/ 24 w 21600"/>
              <a:gd name="T1" fmla="*/ 0 h 43200"/>
              <a:gd name="T2" fmla="*/ 56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23" y="0"/>
                </a:moveTo>
                <a:cubicBezTo>
                  <a:pt x="11943" y="13"/>
                  <a:pt x="21600" y="9680"/>
                  <a:pt x="21600" y="21600"/>
                </a:cubicBezTo>
                <a:cubicBezTo>
                  <a:pt x="21600" y="33507"/>
                  <a:pt x="11963" y="43169"/>
                  <a:pt x="55" y="43199"/>
                </a:cubicBezTo>
              </a:path>
              <a:path w="21600" h="43200" stroke="0" extrusionOk="0">
                <a:moveTo>
                  <a:pt x="23" y="0"/>
                </a:moveTo>
                <a:cubicBezTo>
                  <a:pt x="11943" y="13"/>
                  <a:pt x="21600" y="9680"/>
                  <a:pt x="21600" y="21600"/>
                </a:cubicBezTo>
                <a:cubicBezTo>
                  <a:pt x="21600" y="33507"/>
                  <a:pt x="11963" y="43169"/>
                  <a:pt x="55" y="43199"/>
                </a:cubicBezTo>
                <a:lnTo>
                  <a:pt x="0" y="21600"/>
                </a:lnTo>
                <a:close/>
              </a:path>
            </a:pathLst>
          </a:custGeom>
          <a:gradFill rotWithShape="0">
            <a:gsLst>
              <a:gs pos="0">
                <a:schemeClr val="folHlink"/>
              </a:gs>
              <a:gs pos="100000">
                <a:schemeClr val="bg1"/>
              </a:gs>
            </a:gsLst>
            <a:path path="shape">
              <a:fillToRect l="50000" t="50000" r="50000" b="50000"/>
            </a:path>
          </a:gradFill>
          <a:ln w="9525">
            <a:noFill/>
            <a:round/>
            <a:headEnd/>
            <a:tailEnd/>
          </a:ln>
          <a:effectLst/>
        </p:spPr>
        <p:txBody>
          <a:bodyPr wrap="none" lIns="91416" tIns="45709" rIns="91416" bIns="45709" anchor="ctr"/>
          <a:lstStyle/>
          <a:p>
            <a:pPr eaLnBrk="1" hangingPunct="1">
              <a:lnSpc>
                <a:spcPct val="110000"/>
              </a:lnSpc>
              <a:spcBef>
                <a:spcPct val="20000"/>
              </a:spcBef>
              <a:buClr>
                <a:srgbClr val="FFFF00"/>
              </a:buClr>
              <a:buSzPct val="85000"/>
              <a:buFont typeface="Wingdings" pitchFamily="2" charset="2"/>
              <a:buNone/>
            </a:pPr>
            <a:endParaRPr lang="en-US" sz="2800">
              <a:solidFill>
                <a:srgbClr val="FFFFFF"/>
              </a:solidFill>
              <a:latin typeface="Palatino Linotype" pitchFamily="18" charset="0"/>
            </a:endParaRPr>
          </a:p>
        </p:txBody>
      </p:sp>
      <p:sp>
        <p:nvSpPr>
          <p:cNvPr id="645123" name="Rectangle 3"/>
          <p:cNvSpPr>
            <a:spLocks noGrp="1" noChangeArrowheads="1"/>
          </p:cNvSpPr>
          <p:nvPr>
            <p:ph type="ctrTitle"/>
          </p:nvPr>
        </p:nvSpPr>
        <p:spPr>
          <a:xfrm>
            <a:off x="1371600" y="1219200"/>
            <a:ext cx="7772400" cy="1143000"/>
          </a:xfrm>
        </p:spPr>
        <p:txBody>
          <a:bodyPr anchor="b"/>
          <a:lstStyle>
            <a:lvl1pPr>
              <a:defRPr/>
            </a:lvl1pPr>
          </a:lstStyle>
          <a:p>
            <a:r>
              <a:rPr lang="en-US"/>
              <a:t>Click to edit Master title style</a:t>
            </a:r>
          </a:p>
        </p:txBody>
      </p:sp>
      <p:sp>
        <p:nvSpPr>
          <p:cNvPr id="645124" name="Rectangle 4"/>
          <p:cNvSpPr>
            <a:spLocks noGrp="1" noChangeArrowheads="1"/>
          </p:cNvSpPr>
          <p:nvPr>
            <p:ph type="subTitle" idx="1"/>
          </p:nvPr>
        </p:nvSpPr>
        <p:spPr>
          <a:xfrm>
            <a:off x="1371600" y="3581401"/>
            <a:ext cx="6400800" cy="1752600"/>
          </a:xfrm>
        </p:spPr>
        <p:txBody>
          <a:bodyPr/>
          <a:lstStyle>
            <a:lvl1pPr marL="0" indent="0">
              <a:buFont typeface="Wingdings" pitchFamily="2" charset="2"/>
              <a:buNone/>
              <a:defRPr/>
            </a:lvl1pPr>
          </a:lstStyle>
          <a:p>
            <a:r>
              <a:rPr lang="en-US"/>
              <a:t>Click to edit Master subtitle style</a:t>
            </a:r>
          </a:p>
        </p:txBody>
      </p:sp>
      <p:sp>
        <p:nvSpPr>
          <p:cNvPr id="645125" name="Rectangle 5"/>
          <p:cNvSpPr>
            <a:spLocks noGrp="1" noChangeArrowheads="1"/>
          </p:cNvSpPr>
          <p:nvPr>
            <p:ph type="dt" sz="half" idx="2"/>
          </p:nvPr>
        </p:nvSpPr>
        <p:spPr>
          <a:xfrm>
            <a:off x="1371600" y="6248400"/>
            <a:ext cx="1905000" cy="457200"/>
          </a:xfrm>
        </p:spPr>
        <p:txBody>
          <a:bodyPr/>
          <a:lstStyle>
            <a:lvl1pPr>
              <a:defRPr/>
            </a:lvl1pPr>
          </a:lstStyle>
          <a:p>
            <a:endParaRPr lang="en-US">
              <a:solidFill>
                <a:srgbClr val="FFFFFF"/>
              </a:solidFill>
            </a:endParaRPr>
          </a:p>
        </p:txBody>
      </p:sp>
      <p:sp>
        <p:nvSpPr>
          <p:cNvPr id="645126" name="Rectangle 6"/>
          <p:cNvSpPr>
            <a:spLocks noGrp="1" noChangeArrowheads="1"/>
          </p:cNvSpPr>
          <p:nvPr>
            <p:ph type="ftr" sz="quarter" idx="3"/>
          </p:nvPr>
        </p:nvSpPr>
        <p:spPr>
          <a:xfrm>
            <a:off x="3810000" y="6248400"/>
            <a:ext cx="2895600" cy="457200"/>
          </a:xfrm>
        </p:spPr>
        <p:txBody>
          <a:bodyPr/>
          <a:lstStyle>
            <a:lvl1pPr>
              <a:defRPr/>
            </a:lvl1pPr>
          </a:lstStyle>
          <a:p>
            <a:endParaRPr lang="en-US">
              <a:solidFill>
                <a:srgbClr val="FFFFFF"/>
              </a:solidFill>
            </a:endParaRPr>
          </a:p>
        </p:txBody>
      </p:sp>
      <p:sp>
        <p:nvSpPr>
          <p:cNvPr id="645127" name="Rectangle 7"/>
          <p:cNvSpPr>
            <a:spLocks noGrp="1" noChangeArrowheads="1"/>
          </p:cNvSpPr>
          <p:nvPr>
            <p:ph type="sldNum" sz="quarter" idx="4"/>
          </p:nvPr>
        </p:nvSpPr>
        <p:spPr>
          <a:xfrm>
            <a:off x="7239000" y="6248400"/>
            <a:ext cx="1905000" cy="457200"/>
          </a:xfrm>
        </p:spPr>
        <p:txBody>
          <a:bodyPr/>
          <a:lstStyle>
            <a:lvl1pPr>
              <a:defRPr/>
            </a:lvl1pPr>
          </a:lstStyle>
          <a:p>
            <a:fld id="{378DDA2F-EADC-41A0-A0FE-B89227EED06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35285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48B5136-FDD5-4ADF-8A68-81569D4193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072698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B827177-DA7A-46A7-A170-43B94519505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9947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E130974-E654-4201-9159-B1B2CBB45A8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610651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D85B5831-C756-45D3-9EF6-993FEB9F61B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071903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DEA82130-38A7-47DF-810B-4EFFCE7DED7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958095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B3EF57A-F028-4E86-BE6B-299B3ADFC4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62880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36AA04B-D586-4474-9C70-3946E846773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72245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B24E04D-B19E-423F-B47C-4966878F5A3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5590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FD8E0E-F71A-EE4A-A018-3867F5148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4788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082B267-CC11-4655-9537-BBD83D03D4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1007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8738" y="30163"/>
            <a:ext cx="2049462" cy="6065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8763" y="30163"/>
            <a:ext cx="5997575" cy="6065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208C629-A669-4527-A5AB-EA18AFEC1B0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79441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763" y="3016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124201" y="6248400"/>
            <a:ext cx="2895600" cy="4572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51A043B-EB43-4B15-9DEF-5C7DAA257F8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846825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B27824-F5AD-BD4E-A9BC-78F86A285B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5457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842B16-FD42-9A4A-A38F-24DBC01D8C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08316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A75D53-0700-6C4F-B7F2-9DCBEC652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8947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CBF76A-A40E-A840-8611-1638FA2E9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0551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61D33-7479-8E4B-B993-35B266C1F1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3625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127AE1-34F4-244F-B94F-CD8C5C437C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849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AE0B6D-ADD1-FE49-A6DD-F13665D28B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895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fld id="{E5432006-0252-484F-A00B-4A98E99229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36287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6DD9D9-D8D4-A94E-9C9B-4588894E16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8126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65E104-ADFB-494C-8DD6-D1808D5EE5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6809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CF5BD9-F1EB-7744-A251-702064932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0507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E3425-618B-D541-B43E-E3534D9D2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77042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763" y="3016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1"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150D850-828F-4BA5-9815-E3F4F62C40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44589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l-GR"/>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CE399A1-EFEA-534C-873E-CB5DFBCECC6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02074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45122" name="Arc 2"/>
          <p:cNvSpPr>
            <a:spLocks/>
          </p:cNvSpPr>
          <p:nvPr/>
        </p:nvSpPr>
        <p:spPr bwMode="ltGray">
          <a:xfrm>
            <a:off x="-22225" y="2590800"/>
            <a:ext cx="7772400" cy="838200"/>
          </a:xfrm>
          <a:custGeom>
            <a:avLst/>
            <a:gdLst>
              <a:gd name="G0" fmla="+- 0 0 0"/>
              <a:gd name="G1" fmla="+- 21600 0 0"/>
              <a:gd name="G2" fmla="+- 21600 0 0"/>
              <a:gd name="T0" fmla="*/ 24 w 21600"/>
              <a:gd name="T1" fmla="*/ 0 h 43200"/>
              <a:gd name="T2" fmla="*/ 56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23" y="0"/>
                </a:moveTo>
                <a:cubicBezTo>
                  <a:pt x="11943" y="13"/>
                  <a:pt x="21600" y="9680"/>
                  <a:pt x="21600" y="21600"/>
                </a:cubicBezTo>
                <a:cubicBezTo>
                  <a:pt x="21600" y="33507"/>
                  <a:pt x="11963" y="43169"/>
                  <a:pt x="55" y="43199"/>
                </a:cubicBezTo>
              </a:path>
              <a:path w="21600" h="43200" stroke="0" extrusionOk="0">
                <a:moveTo>
                  <a:pt x="23" y="0"/>
                </a:moveTo>
                <a:cubicBezTo>
                  <a:pt x="11943" y="13"/>
                  <a:pt x="21600" y="9680"/>
                  <a:pt x="21600" y="21600"/>
                </a:cubicBezTo>
                <a:cubicBezTo>
                  <a:pt x="21600" y="33507"/>
                  <a:pt x="11963" y="43169"/>
                  <a:pt x="55" y="43199"/>
                </a:cubicBezTo>
                <a:lnTo>
                  <a:pt x="0" y="21600"/>
                </a:lnTo>
                <a:close/>
              </a:path>
            </a:pathLst>
          </a:custGeom>
          <a:gradFill rotWithShape="0">
            <a:gsLst>
              <a:gs pos="0">
                <a:schemeClr val="folHlink"/>
              </a:gs>
              <a:gs pos="100000">
                <a:schemeClr val="bg1"/>
              </a:gs>
            </a:gsLst>
            <a:path path="shape">
              <a:fillToRect l="50000" t="50000" r="50000" b="50000"/>
            </a:path>
          </a:gradFill>
          <a:ln w="9525">
            <a:noFill/>
            <a:round/>
            <a:headEnd/>
            <a:tailEnd/>
          </a:ln>
          <a:effectLst/>
        </p:spPr>
        <p:txBody>
          <a:bodyPr wrap="none" lIns="91421" tIns="45711" rIns="91421" bIns="45711" anchor="ctr"/>
          <a:lstStyle/>
          <a:p>
            <a:pPr eaLnBrk="1" hangingPunct="1">
              <a:lnSpc>
                <a:spcPct val="110000"/>
              </a:lnSpc>
              <a:spcBef>
                <a:spcPct val="20000"/>
              </a:spcBef>
              <a:buClr>
                <a:srgbClr val="FFFF00"/>
              </a:buClr>
              <a:buSzPct val="85000"/>
              <a:buFont typeface="Wingdings" pitchFamily="2" charset="2"/>
              <a:buNone/>
            </a:pPr>
            <a:endParaRPr lang="en-US" sz="2800">
              <a:solidFill>
                <a:srgbClr val="FFFFFF"/>
              </a:solidFill>
              <a:latin typeface="Palatino Linotype" pitchFamily="18" charset="0"/>
              <a:cs typeface="Arial" pitchFamily="34" charset="0"/>
            </a:endParaRPr>
          </a:p>
        </p:txBody>
      </p:sp>
      <p:sp>
        <p:nvSpPr>
          <p:cNvPr id="645123" name="Rectangle 3"/>
          <p:cNvSpPr>
            <a:spLocks noGrp="1" noChangeArrowheads="1"/>
          </p:cNvSpPr>
          <p:nvPr>
            <p:ph type="ctrTitle"/>
          </p:nvPr>
        </p:nvSpPr>
        <p:spPr>
          <a:xfrm>
            <a:off x="1371600" y="1219200"/>
            <a:ext cx="7772400" cy="1143000"/>
          </a:xfrm>
        </p:spPr>
        <p:txBody>
          <a:bodyPr anchor="b"/>
          <a:lstStyle>
            <a:lvl1pPr>
              <a:defRPr/>
            </a:lvl1pPr>
          </a:lstStyle>
          <a:p>
            <a:r>
              <a:rPr lang="en-US"/>
              <a:t>Click to edit Master title style</a:t>
            </a:r>
          </a:p>
        </p:txBody>
      </p:sp>
      <p:sp>
        <p:nvSpPr>
          <p:cNvPr id="645124" name="Rectangle 4"/>
          <p:cNvSpPr>
            <a:spLocks noGrp="1" noChangeArrowheads="1"/>
          </p:cNvSpPr>
          <p:nvPr>
            <p:ph type="subTitle" idx="1"/>
          </p:nvPr>
        </p:nvSpPr>
        <p:spPr>
          <a:xfrm>
            <a:off x="1371600" y="3581401"/>
            <a:ext cx="6400800" cy="1752600"/>
          </a:xfrm>
        </p:spPr>
        <p:txBody>
          <a:bodyPr/>
          <a:lstStyle>
            <a:lvl1pPr marL="0" indent="0">
              <a:buFont typeface="Wingdings" pitchFamily="2" charset="2"/>
              <a:buNone/>
              <a:defRPr/>
            </a:lvl1pPr>
          </a:lstStyle>
          <a:p>
            <a:r>
              <a:rPr lang="en-US"/>
              <a:t>Click to edit Master subtitle style</a:t>
            </a:r>
          </a:p>
        </p:txBody>
      </p:sp>
      <p:sp>
        <p:nvSpPr>
          <p:cNvPr id="645125" name="Rectangle 5"/>
          <p:cNvSpPr>
            <a:spLocks noGrp="1" noChangeArrowheads="1"/>
          </p:cNvSpPr>
          <p:nvPr>
            <p:ph type="dt" sz="half" idx="2"/>
          </p:nvPr>
        </p:nvSpPr>
        <p:spPr>
          <a:xfrm>
            <a:off x="1371600" y="6248400"/>
            <a:ext cx="1905000" cy="457200"/>
          </a:xfrm>
        </p:spPr>
        <p:txBody>
          <a:bodyPr/>
          <a:lstStyle>
            <a:lvl1pPr>
              <a:defRPr/>
            </a:lvl1pPr>
          </a:lstStyle>
          <a:p>
            <a:endParaRPr lang="en-US">
              <a:solidFill>
                <a:srgbClr val="FFFFFF"/>
              </a:solidFill>
              <a:cs typeface="Arial"/>
            </a:endParaRPr>
          </a:p>
        </p:txBody>
      </p:sp>
      <p:sp>
        <p:nvSpPr>
          <p:cNvPr id="645126" name="Rectangle 6"/>
          <p:cNvSpPr>
            <a:spLocks noGrp="1" noChangeArrowheads="1"/>
          </p:cNvSpPr>
          <p:nvPr>
            <p:ph type="ftr" sz="quarter" idx="3"/>
          </p:nvPr>
        </p:nvSpPr>
        <p:spPr>
          <a:xfrm>
            <a:off x="3810000" y="6248400"/>
            <a:ext cx="2895600" cy="457200"/>
          </a:xfrm>
        </p:spPr>
        <p:txBody>
          <a:bodyPr/>
          <a:lstStyle>
            <a:lvl1pPr>
              <a:defRPr/>
            </a:lvl1pPr>
          </a:lstStyle>
          <a:p>
            <a:endParaRPr lang="en-US">
              <a:solidFill>
                <a:srgbClr val="FFFFFF"/>
              </a:solidFill>
              <a:cs typeface="Arial"/>
            </a:endParaRPr>
          </a:p>
        </p:txBody>
      </p:sp>
      <p:sp>
        <p:nvSpPr>
          <p:cNvPr id="645127" name="Rectangle 7"/>
          <p:cNvSpPr>
            <a:spLocks noGrp="1" noChangeArrowheads="1"/>
          </p:cNvSpPr>
          <p:nvPr>
            <p:ph type="sldNum" sz="quarter" idx="4"/>
          </p:nvPr>
        </p:nvSpPr>
        <p:spPr>
          <a:xfrm>
            <a:off x="7239000" y="6248400"/>
            <a:ext cx="1905000" cy="457200"/>
          </a:xfrm>
        </p:spPr>
        <p:txBody>
          <a:bodyPr/>
          <a:lstStyle>
            <a:lvl1pPr>
              <a:defRPr/>
            </a:lvl1pPr>
          </a:lstStyle>
          <a:p>
            <a:fld id="{378DDA2F-EADC-41A0-A0FE-B89227EED067}"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4591172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cs typeface="Arial"/>
            </a:endParaRPr>
          </a:p>
        </p:txBody>
      </p:sp>
      <p:sp>
        <p:nvSpPr>
          <p:cNvPr id="6" name="Slide Number Placeholder 5"/>
          <p:cNvSpPr>
            <a:spLocks noGrp="1"/>
          </p:cNvSpPr>
          <p:nvPr>
            <p:ph type="sldNum" sz="quarter" idx="12"/>
          </p:nvPr>
        </p:nvSpPr>
        <p:spPr/>
        <p:txBody>
          <a:bodyPr/>
          <a:lstStyle>
            <a:lvl1pPr>
              <a:defRPr/>
            </a:lvl1pPr>
          </a:lstStyle>
          <a:p>
            <a:fld id="{D48B5136-FDD5-4ADF-8A68-81569D4193C6}"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4123575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cs typeface="Arial"/>
            </a:endParaRPr>
          </a:p>
        </p:txBody>
      </p:sp>
      <p:sp>
        <p:nvSpPr>
          <p:cNvPr id="6" name="Slide Number Placeholder 5"/>
          <p:cNvSpPr>
            <a:spLocks noGrp="1"/>
          </p:cNvSpPr>
          <p:nvPr>
            <p:ph type="sldNum" sz="quarter" idx="12"/>
          </p:nvPr>
        </p:nvSpPr>
        <p:spPr/>
        <p:txBody>
          <a:bodyPr/>
          <a:lstStyle>
            <a:lvl1pPr>
              <a:defRPr/>
            </a:lvl1pPr>
          </a:lstStyle>
          <a:p>
            <a:fld id="{0B827177-DA7A-46A7-A170-43B945195057}"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6630242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cs typeface="Arial"/>
            </a:endParaRPr>
          </a:p>
        </p:txBody>
      </p:sp>
      <p:sp>
        <p:nvSpPr>
          <p:cNvPr id="7" name="Slide Number Placeholder 6"/>
          <p:cNvSpPr>
            <a:spLocks noGrp="1"/>
          </p:cNvSpPr>
          <p:nvPr>
            <p:ph type="sldNum" sz="quarter" idx="12"/>
          </p:nvPr>
        </p:nvSpPr>
        <p:spPr/>
        <p:txBody>
          <a:bodyPr/>
          <a:lstStyle>
            <a:lvl1pPr>
              <a:defRPr/>
            </a:lvl1pPr>
          </a:lstStyle>
          <a:p>
            <a:fld id="{AE130974-E654-4201-9159-B1B2CBB45A82}"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509854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BE11794-601F-4EF1-9AE4-93D7831382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22731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cs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cs typeface="Arial"/>
            </a:endParaRPr>
          </a:p>
        </p:txBody>
      </p:sp>
      <p:sp>
        <p:nvSpPr>
          <p:cNvPr id="9" name="Slide Number Placeholder 8"/>
          <p:cNvSpPr>
            <a:spLocks noGrp="1"/>
          </p:cNvSpPr>
          <p:nvPr>
            <p:ph type="sldNum" sz="quarter" idx="12"/>
          </p:nvPr>
        </p:nvSpPr>
        <p:spPr/>
        <p:txBody>
          <a:bodyPr/>
          <a:lstStyle>
            <a:lvl1pPr>
              <a:defRPr/>
            </a:lvl1pPr>
          </a:lstStyle>
          <a:p>
            <a:fld id="{D85B5831-C756-45D3-9EF6-993FEB9F61B3}"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758552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cs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cs typeface="Arial"/>
            </a:endParaRPr>
          </a:p>
        </p:txBody>
      </p:sp>
      <p:sp>
        <p:nvSpPr>
          <p:cNvPr id="5" name="Slide Number Placeholder 4"/>
          <p:cNvSpPr>
            <a:spLocks noGrp="1"/>
          </p:cNvSpPr>
          <p:nvPr>
            <p:ph type="sldNum" sz="quarter" idx="12"/>
          </p:nvPr>
        </p:nvSpPr>
        <p:spPr/>
        <p:txBody>
          <a:bodyPr/>
          <a:lstStyle>
            <a:lvl1pPr>
              <a:defRPr/>
            </a:lvl1pPr>
          </a:lstStyle>
          <a:p>
            <a:fld id="{DEA82130-38A7-47DF-810B-4EFFCE7DED7E}"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0847199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cs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cs typeface="Arial"/>
            </a:endParaRPr>
          </a:p>
        </p:txBody>
      </p:sp>
      <p:sp>
        <p:nvSpPr>
          <p:cNvPr id="4" name="Slide Number Placeholder 3"/>
          <p:cNvSpPr>
            <a:spLocks noGrp="1"/>
          </p:cNvSpPr>
          <p:nvPr>
            <p:ph type="sldNum" sz="quarter" idx="12"/>
          </p:nvPr>
        </p:nvSpPr>
        <p:spPr/>
        <p:txBody>
          <a:bodyPr/>
          <a:lstStyle>
            <a:lvl1pPr>
              <a:defRPr/>
            </a:lvl1pPr>
          </a:lstStyle>
          <a:p>
            <a:fld id="{DB3EF57A-F028-4E86-BE6B-299B3ADFC46D}"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8925012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cs typeface="Arial"/>
            </a:endParaRPr>
          </a:p>
        </p:txBody>
      </p:sp>
      <p:sp>
        <p:nvSpPr>
          <p:cNvPr id="7" name="Slide Number Placeholder 6"/>
          <p:cNvSpPr>
            <a:spLocks noGrp="1"/>
          </p:cNvSpPr>
          <p:nvPr>
            <p:ph type="sldNum" sz="quarter" idx="12"/>
          </p:nvPr>
        </p:nvSpPr>
        <p:spPr/>
        <p:txBody>
          <a:bodyPr/>
          <a:lstStyle>
            <a:lvl1pPr>
              <a:defRPr/>
            </a:lvl1pPr>
          </a:lstStyle>
          <a:p>
            <a:fld id="{136AA04B-D586-4474-9C70-3946E846773A}"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2168317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cs typeface="Arial"/>
            </a:endParaRPr>
          </a:p>
        </p:txBody>
      </p:sp>
      <p:sp>
        <p:nvSpPr>
          <p:cNvPr id="7" name="Slide Number Placeholder 6"/>
          <p:cNvSpPr>
            <a:spLocks noGrp="1"/>
          </p:cNvSpPr>
          <p:nvPr>
            <p:ph type="sldNum" sz="quarter" idx="12"/>
          </p:nvPr>
        </p:nvSpPr>
        <p:spPr/>
        <p:txBody>
          <a:bodyPr/>
          <a:lstStyle>
            <a:lvl1pPr>
              <a:defRPr/>
            </a:lvl1pPr>
          </a:lstStyle>
          <a:p>
            <a:fld id="{FB24E04D-B19E-423F-B47C-4966878F5A3A}"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9037868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cs typeface="Arial"/>
            </a:endParaRPr>
          </a:p>
        </p:txBody>
      </p:sp>
      <p:sp>
        <p:nvSpPr>
          <p:cNvPr id="6" name="Slide Number Placeholder 5"/>
          <p:cNvSpPr>
            <a:spLocks noGrp="1"/>
          </p:cNvSpPr>
          <p:nvPr>
            <p:ph type="sldNum" sz="quarter" idx="12"/>
          </p:nvPr>
        </p:nvSpPr>
        <p:spPr/>
        <p:txBody>
          <a:bodyPr/>
          <a:lstStyle>
            <a:lvl1pPr>
              <a:defRPr/>
            </a:lvl1pPr>
          </a:lstStyle>
          <a:p>
            <a:fld id="{A082B267-CC11-4655-9537-BBD83D03D4AB}"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8894107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8738" y="30163"/>
            <a:ext cx="2049462" cy="6065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8763" y="30163"/>
            <a:ext cx="5997575" cy="6065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cs typeface="Arial"/>
            </a:endParaRPr>
          </a:p>
        </p:txBody>
      </p:sp>
      <p:sp>
        <p:nvSpPr>
          <p:cNvPr id="6" name="Slide Number Placeholder 5"/>
          <p:cNvSpPr>
            <a:spLocks noGrp="1"/>
          </p:cNvSpPr>
          <p:nvPr>
            <p:ph type="sldNum" sz="quarter" idx="12"/>
          </p:nvPr>
        </p:nvSpPr>
        <p:spPr/>
        <p:txBody>
          <a:bodyPr/>
          <a:lstStyle>
            <a:lvl1pPr>
              <a:defRPr/>
            </a:lvl1pPr>
          </a:lstStyle>
          <a:p>
            <a:fld id="{A208C629-A669-4527-A5AB-EA18AFEC1B02}"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4343006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763" y="3016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FFFFFF"/>
              </a:solidFill>
              <a:cs typeface="Arial"/>
            </a:endParaRPr>
          </a:p>
        </p:txBody>
      </p:sp>
      <p:sp>
        <p:nvSpPr>
          <p:cNvPr id="6" name="Footer Placeholder 5"/>
          <p:cNvSpPr>
            <a:spLocks noGrp="1"/>
          </p:cNvSpPr>
          <p:nvPr>
            <p:ph type="ftr" sz="quarter" idx="11"/>
          </p:nvPr>
        </p:nvSpPr>
        <p:spPr>
          <a:xfrm>
            <a:off x="3124201" y="6248400"/>
            <a:ext cx="2895600" cy="457200"/>
          </a:xfrm>
        </p:spPr>
        <p:txBody>
          <a:bodyPr/>
          <a:lstStyle>
            <a:lvl1pPr>
              <a:defRPr/>
            </a:lvl1pPr>
          </a:lstStyle>
          <a:p>
            <a:endParaRPr lang="en-US">
              <a:solidFill>
                <a:srgbClr val="FFFFFF"/>
              </a:solidFill>
              <a:cs typeface="Aria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51A043B-EB43-4B15-9DEF-5C7DAA257F86}"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2167955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B27824-F5AD-BD4E-A9BC-78F86A285B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0301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842B16-FD42-9A4A-A38F-24DBC01D8C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056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6" indent="0" algn="ctr">
              <a:buNone/>
              <a:defRPr/>
            </a:lvl2pPr>
            <a:lvl3pPr marL="914212" indent="0" algn="ctr">
              <a:buNone/>
              <a:defRPr/>
            </a:lvl3pPr>
            <a:lvl4pPr marL="1371320" indent="0" algn="ctr">
              <a:buNone/>
              <a:defRPr/>
            </a:lvl4pPr>
            <a:lvl5pPr marL="1828426" indent="0" algn="ctr">
              <a:buNone/>
              <a:defRPr/>
            </a:lvl5pPr>
            <a:lvl6pPr marL="2285532" indent="0" algn="ctr">
              <a:buNone/>
              <a:defRPr/>
            </a:lvl6pPr>
            <a:lvl7pPr marL="2742640" indent="0" algn="ctr">
              <a:buNone/>
              <a:defRPr/>
            </a:lvl7pPr>
            <a:lvl8pPr marL="3199744" indent="0" algn="ctr">
              <a:buNone/>
              <a:defRPr/>
            </a:lvl8pPr>
            <a:lvl9pPr marL="365685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BCA106-AFB0-3342-98AA-DF3DDFDF2C9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740218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A75D53-0700-6C4F-B7F2-9DCBEC652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8203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CBF76A-A40E-A840-8611-1638FA2E9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4678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61D33-7479-8E4B-B993-35B266C1F1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8337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127AE1-34F4-244F-B94F-CD8C5C437C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20302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AE0B6D-ADD1-FE49-A6DD-F13665D28B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9398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6DD9D9-D8D4-A94E-9C9B-4588894E16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94658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65E104-ADFB-494C-8DD6-D1808D5EE5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9961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CF5BD9-F1EB-7744-A251-702064932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7431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E3425-618B-D541-B43E-E3534D9D2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2804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763" y="3016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150D850-828F-4BA5-9815-E3F4F62C40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447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E8582-5DEF-7047-89D6-BE1C7E56CB5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818632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l-G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CE399A1-EFEA-534C-873E-CB5DFBCECC6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3059113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BCA106-AFB0-3342-98AA-DF3DDFDF2C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114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E8582-5DEF-7047-89D6-BE1C7E56CB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4441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60EC82-38A6-9841-982D-070EBB6DC8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571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3E1A61-2B34-8B42-A566-3F9F9659DE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26160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9F2858-5B5C-594A-82E3-BB262A70D4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8114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799142-9826-1649-BACE-212AC94D6F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698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5D413F-0199-7F41-BCF4-6392FB7A94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1639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27534B-5742-EC4A-8BBB-11F0CD333A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964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5D1EA0-C73D-0647-8B25-F5BB9151F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612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60EC82-38A6-9841-982D-070EBB6DC8D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906717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A11F37-4E03-5A4F-81E2-79B4240E0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1874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1AA861-F059-D84A-8EC7-4E0654E07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0808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6C8C843-2B2A-D642-9B0E-7C66A08A7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196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FD8E0E-F71A-EE4A-A018-3867F5148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4895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1"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fld id="{E5432006-0252-484F-A00B-4A98E99229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95464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1"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BE11794-601F-4EF1-9AE4-93D7831382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7333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3E1A61-2B34-8B42-A566-3F9F9659DEA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136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E8582-5DEF-7047-89D6-BE1C7E56CB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545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9F2858-5B5C-594A-82E3-BB262A70D4E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46708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799142-9826-1649-BACE-212AC94D6F8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49285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5D413F-0199-7F41-BCF4-6392FB7A944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32939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06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7" y="1435112"/>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27534B-5742-EC4A-8BBB-11F0CD333AE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82602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5D1EA0-C73D-0647-8B25-F5BB9151F92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75160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A11F37-4E03-5A4F-81E2-79B4240E04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12032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1AA861-F059-D84A-8EC7-4E0654E078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83991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1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0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6C8C843-2B2A-D642-9B0E-7C66A08A7FF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07571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FD8E0E-F71A-EE4A-A018-3867F5148F1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90049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60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60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a:xfrm>
            <a:off x="3124201" y="6245225"/>
            <a:ext cx="2895600" cy="476250"/>
          </a:xfrm>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fld id="{E5432006-0252-484F-A00B-4A98E99229B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805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60EC82-38A6-9841-982D-070EBB6DC8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38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15"/>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a:xfrm>
            <a:off x="3124201" y="6245225"/>
            <a:ext cx="2895600" cy="476250"/>
          </a:xfrm>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BE11794-601F-4EF1-9AE4-93D78313827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0157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B27824-F5AD-BD4E-A9BC-78F86A285B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357252"/>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842B16-FD42-9A4A-A38F-24DBC01D8C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761518"/>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A75D53-0700-6C4F-B7F2-9DCBEC652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176652"/>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CBF76A-A40E-A840-8611-1638FA2E9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380460"/>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61D33-7479-8E4B-B993-35B266C1F1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549292"/>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127AE1-34F4-244F-B94F-CD8C5C437C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366226"/>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AE0B6D-ADD1-FE49-A6DD-F13665D28B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442806"/>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6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6DD9D9-D8D4-A94E-9C9B-4588894E16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474351"/>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65E104-ADFB-494C-8DD6-D1808D5EE5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5518481"/>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3E1A61-2B34-8B42-A566-3F9F9659DE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433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CF5BD9-F1EB-7744-A251-702064932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0956406"/>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E3425-618B-D541-B43E-E3534D9D2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976013"/>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75BAB85-F1F6-45B0-AD6E-515F8410F5B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4545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103627D-5334-4E29-B2E0-D49328E12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3820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E3F06929-0D0C-47C2-AE35-06F25EC8C23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6310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3DCF0B87-99F3-4C84-B944-FD49FA8FB7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953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434A6B2B-573A-45CD-B7C4-25BE6175A88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468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E208ADDB-B502-4F2D-A0D2-82115EEAD68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6676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0D8C560-D90A-4F0E-8425-025B2DD63F3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1269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8B73AF36-614A-4471-AD3A-9706F532320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564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9F2858-5B5C-594A-82E3-BB262A70D4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161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6B81B43-345C-4CE8-A226-102FCDA8643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7355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6192BBDD-79E7-4697-A271-BB7775387E8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0573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AF2BF0A9-C023-412A-B214-F167C2AFAA2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7786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2708C67-B454-428A-A8B2-F02BBCD6868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30510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solidFill>
                  <a:prstClr val="black"/>
                </a:solidFill>
              </a:rPr>
              <a:pPr/>
              <a:t>12/17/24</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4576060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264206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solidFill>
                  <a:prstClr val="black"/>
                </a:solidFill>
              </a:rPr>
              <a:pPr/>
              <a:t>12/17/24</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3148425"/>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370794775"/>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87532451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08692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799142-9826-1649-BACE-212AC94D6F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45427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7988417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507535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0632571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160863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743511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1756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36799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4611793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695322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42191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5D413F-0199-7F41-BCF4-6392FB7A94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621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501932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166296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0481341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solidFill>
                  <a:prstClr val="black"/>
                </a:solidFill>
              </a:rPr>
              <a:pPr/>
              <a:t>12/17/24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351430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508E-0619-6442-BA33-D2CFB53151A6}"/>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F3C4E89-64C1-E64C-9578-EB09BC5E915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1858947-6CA3-244C-9D78-62AE24D41D2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605E9A3-BBFC-A648-979F-90630FDDDA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2E7F03A-2A77-1B49-ADDD-A2C3B452D2A6}"/>
              </a:ext>
            </a:extLst>
          </p:cNvPr>
          <p:cNvSpPr>
            <a:spLocks noGrp="1"/>
          </p:cNvSpPr>
          <p:nvPr>
            <p:ph type="sldNum" sz="quarter" idx="12"/>
          </p:nvPr>
        </p:nvSpPr>
        <p:spPr/>
        <p:txBody>
          <a:bodyPr/>
          <a:lstStyle>
            <a:lvl1pPr>
              <a:defRPr/>
            </a:lvl1pPr>
          </a:lstStyle>
          <a:p>
            <a:fld id="{2104CEAC-755E-4D40-A45B-24B760BA7064}" type="slidenum">
              <a:rPr lang="en-US" altLang="en-US"/>
              <a:pPr/>
              <a:t>‹#›</a:t>
            </a:fld>
            <a:endParaRPr lang="en-US" altLang="en-US"/>
          </a:p>
        </p:txBody>
      </p:sp>
    </p:spTree>
    <p:extLst>
      <p:ext uri="{BB962C8B-B14F-4D97-AF65-F5344CB8AC3E}">
        <p14:creationId xmlns:p14="http://schemas.microsoft.com/office/powerpoint/2010/main" val="12052668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DCCB-854E-D14F-BFEF-9E6E15F63B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20EC892-688E-C244-AA03-07AF7F8168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084254-F184-914D-9DDA-354D148C39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E8F5D9D-17B7-7C46-B206-A6BC716A04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BD27CD-5570-6F49-BB0E-D5E993D596F8}"/>
              </a:ext>
            </a:extLst>
          </p:cNvPr>
          <p:cNvSpPr>
            <a:spLocks noGrp="1"/>
          </p:cNvSpPr>
          <p:nvPr>
            <p:ph type="sldNum" sz="quarter" idx="12"/>
          </p:nvPr>
        </p:nvSpPr>
        <p:spPr/>
        <p:txBody>
          <a:bodyPr/>
          <a:lstStyle>
            <a:lvl1pPr>
              <a:defRPr/>
            </a:lvl1pPr>
          </a:lstStyle>
          <a:p>
            <a:fld id="{8B7B76AB-EDC7-1441-BE9F-470182C9F3AB}" type="slidenum">
              <a:rPr lang="en-US" altLang="en-US"/>
              <a:pPr/>
              <a:t>‹#›</a:t>
            </a:fld>
            <a:endParaRPr lang="en-US" altLang="en-US"/>
          </a:p>
        </p:txBody>
      </p:sp>
    </p:spTree>
    <p:extLst>
      <p:ext uri="{BB962C8B-B14F-4D97-AF65-F5344CB8AC3E}">
        <p14:creationId xmlns:p14="http://schemas.microsoft.com/office/powerpoint/2010/main" val="2409618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D031-6CB6-E44A-A1B2-928C9B64BFDF}"/>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F57AB84-5027-604B-9D3F-631A384B8BA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81C230E1-392B-B944-A3F6-A116AA34825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F9E8D64-E921-6F44-B50E-DCA43530DBA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C2059C8-E0A9-3145-9B3B-2D9CDAFF414E}"/>
              </a:ext>
            </a:extLst>
          </p:cNvPr>
          <p:cNvSpPr>
            <a:spLocks noGrp="1"/>
          </p:cNvSpPr>
          <p:nvPr>
            <p:ph type="sldNum" sz="quarter" idx="12"/>
          </p:nvPr>
        </p:nvSpPr>
        <p:spPr/>
        <p:txBody>
          <a:bodyPr/>
          <a:lstStyle>
            <a:lvl1pPr>
              <a:defRPr/>
            </a:lvl1pPr>
          </a:lstStyle>
          <a:p>
            <a:fld id="{18B22CEF-56DD-EF43-8122-38EC001C5124}" type="slidenum">
              <a:rPr lang="en-US" altLang="en-US"/>
              <a:pPr/>
              <a:t>‹#›</a:t>
            </a:fld>
            <a:endParaRPr lang="en-US" altLang="en-US"/>
          </a:p>
        </p:txBody>
      </p:sp>
    </p:spTree>
    <p:extLst>
      <p:ext uri="{BB962C8B-B14F-4D97-AF65-F5344CB8AC3E}">
        <p14:creationId xmlns:p14="http://schemas.microsoft.com/office/powerpoint/2010/main" val="1612399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10F5-343F-7348-A431-C315BB13B37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AD2EB9E-312C-3C4B-BB38-691BB9E45A4B}"/>
              </a:ext>
            </a:extLst>
          </p:cNvPr>
          <p:cNvSpPr>
            <a:spLocks noGrp="1"/>
          </p:cNvSpPr>
          <p:nvPr>
            <p:ph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8BB97C8-D8EC-D74C-AB51-B8A5CF69F4E1}"/>
              </a:ext>
            </a:extLst>
          </p:cNvPr>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1D2CFAD-A780-E440-8C9E-C3CBFF8F0AB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A686AEA-AB3E-F74A-B4A3-E91277A342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1B08F2-FDF9-5340-A37E-A0FE7AA95A46}"/>
              </a:ext>
            </a:extLst>
          </p:cNvPr>
          <p:cNvSpPr>
            <a:spLocks noGrp="1"/>
          </p:cNvSpPr>
          <p:nvPr>
            <p:ph type="sldNum" sz="quarter" idx="12"/>
          </p:nvPr>
        </p:nvSpPr>
        <p:spPr/>
        <p:txBody>
          <a:bodyPr/>
          <a:lstStyle>
            <a:lvl1pPr>
              <a:defRPr/>
            </a:lvl1pPr>
          </a:lstStyle>
          <a:p>
            <a:fld id="{E15DDEBD-FB26-D94A-A1F9-F36D76F08D04}" type="slidenum">
              <a:rPr lang="en-US" altLang="en-US"/>
              <a:pPr/>
              <a:t>‹#›</a:t>
            </a:fld>
            <a:endParaRPr lang="en-US" altLang="en-US"/>
          </a:p>
        </p:txBody>
      </p:sp>
    </p:spTree>
    <p:extLst>
      <p:ext uri="{BB962C8B-B14F-4D97-AF65-F5344CB8AC3E}">
        <p14:creationId xmlns:p14="http://schemas.microsoft.com/office/powerpoint/2010/main" val="1612532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28486-D9A3-C64A-83AD-171656A27083}"/>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94AEE6A-E655-BC44-B803-A055F49D29A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8B57E72-7E2D-0B40-8A37-61AA906CD46D}"/>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190435D-658C-644D-BCFE-B8A07F86339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85C8223-E95D-8246-BAD2-4950789E3A4F}"/>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A4C11F7-04D9-494C-8AC6-875494FA0F5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8C43493-F711-A545-B2C7-338ACF719C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2312896-FE8F-8440-8DC3-DF644F3F9C88}"/>
              </a:ext>
            </a:extLst>
          </p:cNvPr>
          <p:cNvSpPr>
            <a:spLocks noGrp="1"/>
          </p:cNvSpPr>
          <p:nvPr>
            <p:ph type="sldNum" sz="quarter" idx="12"/>
          </p:nvPr>
        </p:nvSpPr>
        <p:spPr/>
        <p:txBody>
          <a:bodyPr/>
          <a:lstStyle>
            <a:lvl1pPr>
              <a:defRPr/>
            </a:lvl1pPr>
          </a:lstStyle>
          <a:p>
            <a:fld id="{3FA600A1-25BE-F841-B33A-E27F23278C02}" type="slidenum">
              <a:rPr lang="en-US" altLang="en-US"/>
              <a:pPr/>
              <a:t>‹#›</a:t>
            </a:fld>
            <a:endParaRPr lang="en-US" altLang="en-US"/>
          </a:p>
        </p:txBody>
      </p:sp>
    </p:spTree>
    <p:extLst>
      <p:ext uri="{BB962C8B-B14F-4D97-AF65-F5344CB8AC3E}">
        <p14:creationId xmlns:p14="http://schemas.microsoft.com/office/powerpoint/2010/main" val="15222499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D5A2-4D26-EC40-984C-456F5F37BC6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7EE5593-9F66-734F-90C5-F06E61D46D1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8DF5B89-5297-9144-BC5B-73E7F19892D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EBDF2CD-1F73-254C-ABE1-E3EEEE2A83C0}"/>
              </a:ext>
            </a:extLst>
          </p:cNvPr>
          <p:cNvSpPr>
            <a:spLocks noGrp="1"/>
          </p:cNvSpPr>
          <p:nvPr>
            <p:ph type="sldNum" sz="quarter" idx="12"/>
          </p:nvPr>
        </p:nvSpPr>
        <p:spPr/>
        <p:txBody>
          <a:bodyPr/>
          <a:lstStyle>
            <a:lvl1pPr>
              <a:defRPr/>
            </a:lvl1pPr>
          </a:lstStyle>
          <a:p>
            <a:fld id="{7B4D4BE8-E577-7C4B-ADDF-3C55D6E54FF4}" type="slidenum">
              <a:rPr lang="en-US" altLang="en-US"/>
              <a:pPr/>
              <a:t>‹#›</a:t>
            </a:fld>
            <a:endParaRPr lang="en-US" altLang="en-US"/>
          </a:p>
        </p:txBody>
      </p:sp>
    </p:spTree>
    <p:extLst>
      <p:ext uri="{BB962C8B-B14F-4D97-AF65-F5344CB8AC3E}">
        <p14:creationId xmlns:p14="http://schemas.microsoft.com/office/powerpoint/2010/main" val="402574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27534B-5742-EC4A-8BBB-11F0CD333A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100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AE6AC-6516-D948-B589-72C268BA252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826F18AD-87A5-7146-8C0A-7A0F0C657C9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C9C7673-EC93-234F-B9A7-7CD26446F4CC}"/>
              </a:ext>
            </a:extLst>
          </p:cNvPr>
          <p:cNvSpPr>
            <a:spLocks noGrp="1"/>
          </p:cNvSpPr>
          <p:nvPr>
            <p:ph type="sldNum" sz="quarter" idx="12"/>
          </p:nvPr>
        </p:nvSpPr>
        <p:spPr/>
        <p:txBody>
          <a:bodyPr/>
          <a:lstStyle>
            <a:lvl1pPr>
              <a:defRPr/>
            </a:lvl1pPr>
          </a:lstStyle>
          <a:p>
            <a:fld id="{BB286D60-2A57-4C4C-9E2F-D87AE89846C7}" type="slidenum">
              <a:rPr lang="en-US" altLang="en-US"/>
              <a:pPr/>
              <a:t>‹#›</a:t>
            </a:fld>
            <a:endParaRPr lang="en-US" altLang="en-US"/>
          </a:p>
        </p:txBody>
      </p:sp>
    </p:spTree>
    <p:extLst>
      <p:ext uri="{BB962C8B-B14F-4D97-AF65-F5344CB8AC3E}">
        <p14:creationId xmlns:p14="http://schemas.microsoft.com/office/powerpoint/2010/main" val="310151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0536-5169-A44B-8B44-080FFFE42F9C}"/>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17F9C3D-EC95-0C4C-B9FD-BFD2691E4F8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9E55218-14FC-7C41-9FE2-66FDF85FAA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5EA081-1791-7B42-B3AB-6954CF70438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4F4BBB5-98BA-7E4D-922F-AEDEF74F7DB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5D8D7B-9980-0349-8C3A-88F2D5242375}"/>
              </a:ext>
            </a:extLst>
          </p:cNvPr>
          <p:cNvSpPr>
            <a:spLocks noGrp="1"/>
          </p:cNvSpPr>
          <p:nvPr>
            <p:ph type="sldNum" sz="quarter" idx="12"/>
          </p:nvPr>
        </p:nvSpPr>
        <p:spPr/>
        <p:txBody>
          <a:bodyPr/>
          <a:lstStyle>
            <a:lvl1pPr>
              <a:defRPr/>
            </a:lvl1pPr>
          </a:lstStyle>
          <a:p>
            <a:fld id="{FCA0CC96-26D9-F044-A3EA-BF77CB147D5B}" type="slidenum">
              <a:rPr lang="en-US" altLang="en-US"/>
              <a:pPr/>
              <a:t>‹#›</a:t>
            </a:fld>
            <a:endParaRPr lang="en-US" altLang="en-US"/>
          </a:p>
        </p:txBody>
      </p:sp>
    </p:spTree>
    <p:extLst>
      <p:ext uri="{BB962C8B-B14F-4D97-AF65-F5344CB8AC3E}">
        <p14:creationId xmlns:p14="http://schemas.microsoft.com/office/powerpoint/2010/main" val="18871513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BF2B-4B5D-1D4E-87A7-A5E36F785FA7}"/>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3EB9F45-7289-E84F-BD5E-48F5AE83A48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9B64B1-2511-1341-A754-39A736B392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7E69BF6-81A2-D642-8750-0ABD80C578E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699BB2F-B468-C447-8182-621D6052808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7CC20A4-0A16-FF49-B71E-C0D31B305438}"/>
              </a:ext>
            </a:extLst>
          </p:cNvPr>
          <p:cNvSpPr>
            <a:spLocks noGrp="1"/>
          </p:cNvSpPr>
          <p:nvPr>
            <p:ph type="sldNum" sz="quarter" idx="12"/>
          </p:nvPr>
        </p:nvSpPr>
        <p:spPr/>
        <p:txBody>
          <a:bodyPr/>
          <a:lstStyle>
            <a:lvl1pPr>
              <a:defRPr/>
            </a:lvl1pPr>
          </a:lstStyle>
          <a:p>
            <a:fld id="{EDD012B5-813F-794B-8FF9-4237391FF980}" type="slidenum">
              <a:rPr lang="en-US" altLang="en-US"/>
              <a:pPr/>
              <a:t>‹#›</a:t>
            </a:fld>
            <a:endParaRPr lang="en-US" altLang="en-US"/>
          </a:p>
        </p:txBody>
      </p:sp>
    </p:spTree>
    <p:extLst>
      <p:ext uri="{BB962C8B-B14F-4D97-AF65-F5344CB8AC3E}">
        <p14:creationId xmlns:p14="http://schemas.microsoft.com/office/powerpoint/2010/main" val="3808804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B267-3964-5944-8052-B1CFD77CCB8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4751520-EDA5-E148-BBF9-7E3B969531D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9E8F8A-8714-EC40-9D18-58F815326A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699E241-DFC1-0D4F-9CB1-1B7BB1B9448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C9C422D-4D6C-664B-9A8E-B0DCDA73F7B5}"/>
              </a:ext>
            </a:extLst>
          </p:cNvPr>
          <p:cNvSpPr>
            <a:spLocks noGrp="1"/>
          </p:cNvSpPr>
          <p:nvPr>
            <p:ph type="sldNum" sz="quarter" idx="12"/>
          </p:nvPr>
        </p:nvSpPr>
        <p:spPr/>
        <p:txBody>
          <a:bodyPr/>
          <a:lstStyle>
            <a:lvl1pPr>
              <a:defRPr/>
            </a:lvl1pPr>
          </a:lstStyle>
          <a:p>
            <a:fld id="{D24E9CF5-F46F-2D45-AE4D-DAA8302A89C3}" type="slidenum">
              <a:rPr lang="en-US" altLang="en-US"/>
              <a:pPr/>
              <a:t>‹#›</a:t>
            </a:fld>
            <a:endParaRPr lang="en-US" altLang="en-US"/>
          </a:p>
        </p:txBody>
      </p:sp>
    </p:spTree>
    <p:extLst>
      <p:ext uri="{BB962C8B-B14F-4D97-AF65-F5344CB8AC3E}">
        <p14:creationId xmlns:p14="http://schemas.microsoft.com/office/powerpoint/2010/main" val="8572370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6EDB8D-A999-1848-B5D9-D46D7C531A9C}"/>
              </a:ext>
            </a:extLst>
          </p:cNvPr>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A23D97-6078-7A4C-ACC3-0B422402EF1A}"/>
              </a:ext>
            </a:extLst>
          </p:cNvPr>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9B64FB-9AD1-BA46-9826-58834005A08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45703F1-58F7-D741-B9A3-E0C18CB0DD0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6C2CA15-B59F-1348-BE6F-F4C2CDB0822B}"/>
              </a:ext>
            </a:extLst>
          </p:cNvPr>
          <p:cNvSpPr>
            <a:spLocks noGrp="1"/>
          </p:cNvSpPr>
          <p:nvPr>
            <p:ph type="sldNum" sz="quarter" idx="12"/>
          </p:nvPr>
        </p:nvSpPr>
        <p:spPr/>
        <p:txBody>
          <a:bodyPr/>
          <a:lstStyle>
            <a:lvl1pPr>
              <a:defRPr/>
            </a:lvl1pPr>
          </a:lstStyle>
          <a:p>
            <a:fld id="{871C8801-704D-BF42-BF04-7F809361519F}" type="slidenum">
              <a:rPr lang="en-US" altLang="en-US"/>
              <a:pPr/>
              <a:t>‹#›</a:t>
            </a:fld>
            <a:endParaRPr lang="en-US" altLang="en-US"/>
          </a:p>
        </p:txBody>
      </p:sp>
    </p:spTree>
    <p:extLst>
      <p:ext uri="{BB962C8B-B14F-4D97-AF65-F5344CB8AC3E}">
        <p14:creationId xmlns:p14="http://schemas.microsoft.com/office/powerpoint/2010/main" val="42057311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BCA106-AFB0-3342-98AA-DF3DDFDF2C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9782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E8582-5DEF-7047-89D6-BE1C7E56CB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2539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60EC82-38A6-9841-982D-070EBB6DC8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4961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3E1A61-2B34-8B42-A566-3F9F9659DE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0156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9F2858-5B5C-594A-82E3-BB262A70D4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888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5D1EA0-C73D-0647-8B25-F5BB9151F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3340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799142-9826-1649-BACE-212AC94D6F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24392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5D413F-0199-7F41-BCF4-6392FB7A94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211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27534B-5742-EC4A-8BBB-11F0CD333A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9670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5D1EA0-C73D-0647-8B25-F5BB9151F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034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A11F37-4E03-5A4F-81E2-79B4240E0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6160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1AA861-F059-D84A-8EC7-4E0654E07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38044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6C8C843-2B2A-D642-9B0E-7C66A08A7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354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FD8E0E-F71A-EE4A-A018-3867F5148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39923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fld id="{E5432006-0252-484F-A00B-4A98E99229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8306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BE11794-601F-4EF1-9AE4-93D7831382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417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1.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6" Type="http://schemas.openxmlformats.org/officeDocument/2006/relationships/theme" Target="../theme/theme13.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5.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image" Target="../media/image8.pn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image" Target="../media/image7.png"/><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7.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theme" Target="../theme/theme8.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image" Target="../media/image8.png"/><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image" Target="../media/image7.png"/><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9.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C87B9E81-9C9B-DC4D-8A04-2644B6223CA5}" type="slidenum">
              <a:rPr lang="en-US">
                <a:solidFill>
                  <a:srgbClr val="000000"/>
                </a:solidFill>
                <a:latin typeface="Arial" charset="0"/>
              </a:rPr>
              <a:pPr eaLnBrk="1" hangingPunct="1">
                <a:defRPr/>
              </a:pPr>
              <a:t>‹#›</a:t>
            </a:fld>
            <a:endParaRPr lang="en-US">
              <a:solidFill>
                <a:srgbClr val="000000"/>
              </a:solidFill>
              <a:latin typeface="Arial" charset="0"/>
            </a:endParaRPr>
          </a:p>
        </p:txBody>
      </p:sp>
    </p:spTree>
    <p:extLst>
      <p:ext uri="{BB962C8B-B14F-4D97-AF65-F5344CB8AC3E}">
        <p14:creationId xmlns:p14="http://schemas.microsoft.com/office/powerpoint/2010/main" val="43398665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5" tIns="45718" rIns="91435" bIns="45718" numCol="1" anchor="t" anchorCtr="0" compatLnSpc="1">
            <a:prstTxWarp prst="textNoShape">
              <a:avLst/>
            </a:prstTxWarp>
          </a:bodyPr>
          <a:lstStyle>
            <a:lvl1pPr>
              <a:defRPr sz="800" smtClean="0">
                <a:latin typeface="Times New Roman"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5" tIns="45718" rIns="91435" bIns="45718" numCol="1" anchor="t" anchorCtr="0" compatLnSpc="1">
            <a:prstTxWarp prst="textNoShape">
              <a:avLst/>
            </a:prstTxWarp>
          </a:bodyPr>
          <a:lstStyle>
            <a:lvl1pPr algn="ctr">
              <a:defRPr smtClean="0">
                <a:latin typeface="Times New Roman" charset="0"/>
                <a:cs typeface="+mn-cs"/>
              </a:defRPr>
            </a:lvl1pPr>
          </a:lstStyle>
          <a:p>
            <a:pPr>
              <a:defRPr/>
            </a:pPr>
            <a:endParaRPr lang="en-US" sz="140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5" tIns="45718" rIns="91435" bIns="45718" numCol="1" anchor="t" anchorCtr="0" compatLnSpc="1">
            <a:prstTxWarp prst="textNoShape">
              <a:avLst/>
            </a:prstTxWarp>
          </a:bodyPr>
          <a:lstStyle>
            <a:lvl1pPr algn="r">
              <a:defRPr sz="800" smtClean="0">
                <a:latin typeface="Times New Roman" charset="0"/>
                <a:cs typeface="+mn-cs"/>
              </a:defRPr>
            </a:lvl1pPr>
          </a:lstStyle>
          <a:p>
            <a:pPr>
              <a:defRPr/>
            </a:pPr>
            <a:fld id="{625640CD-00F1-BA42-8C53-7AC86EBD57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054037"/>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 id="2147484970" r:id="rId12"/>
    <p:sldLayoutId id="214748497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7" algn="ctr" rtl="0" eaLnBrk="0" fontAlgn="base" hangingPunct="0">
        <a:spcBef>
          <a:spcPct val="0"/>
        </a:spcBef>
        <a:spcAft>
          <a:spcPct val="0"/>
        </a:spcAft>
        <a:defRPr sz="4400">
          <a:solidFill>
            <a:schemeClr val="tx2"/>
          </a:solidFill>
          <a:latin typeface="Arial" charset="0"/>
          <a:ea typeface="ＭＳ Ｐゴシック" charset="0"/>
        </a:defRPr>
      </a:lvl6pPr>
      <a:lvl7pPr marL="914353" algn="ctr" rtl="0" eaLnBrk="0" fontAlgn="base" hangingPunct="0">
        <a:spcBef>
          <a:spcPct val="0"/>
        </a:spcBef>
        <a:spcAft>
          <a:spcPct val="0"/>
        </a:spcAft>
        <a:defRPr sz="4400">
          <a:solidFill>
            <a:schemeClr val="tx2"/>
          </a:solidFill>
          <a:latin typeface="Arial" charset="0"/>
          <a:ea typeface="ＭＳ Ｐゴシック" charset="0"/>
        </a:defRPr>
      </a:lvl7pPr>
      <a:lvl8pPr marL="1371530" algn="ctr" rtl="0" eaLnBrk="0" fontAlgn="base" hangingPunct="0">
        <a:spcBef>
          <a:spcPct val="0"/>
        </a:spcBef>
        <a:spcAft>
          <a:spcPct val="0"/>
        </a:spcAft>
        <a:defRPr sz="4400">
          <a:solidFill>
            <a:schemeClr val="tx2"/>
          </a:solidFill>
          <a:latin typeface="Arial" charset="0"/>
          <a:ea typeface="ＭＳ Ｐゴシック" charset="0"/>
        </a:defRPr>
      </a:lvl8pPr>
      <a:lvl9pPr marL="1828706"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882" indent="-342882"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eaLnBrk="0" fontAlgn="base" hangingPunct="0">
        <a:spcBef>
          <a:spcPct val="20000"/>
        </a:spcBef>
        <a:spcAft>
          <a:spcPct val="0"/>
        </a:spcAft>
        <a:buChar char="»"/>
        <a:defRPr sz="2000">
          <a:solidFill>
            <a:schemeClr val="tx1"/>
          </a:solidFill>
          <a:latin typeface="+mn-lt"/>
          <a:ea typeface="+mn-ea"/>
        </a:defRPr>
      </a:lvl6pPr>
      <a:lvl7pPr marL="2971648" indent="-228588" algn="l" rtl="0" eaLnBrk="0" fontAlgn="base" hangingPunct="0">
        <a:spcBef>
          <a:spcPct val="20000"/>
        </a:spcBef>
        <a:spcAft>
          <a:spcPct val="0"/>
        </a:spcAft>
        <a:buChar char="»"/>
        <a:defRPr sz="2000">
          <a:solidFill>
            <a:schemeClr val="tx1"/>
          </a:solidFill>
          <a:latin typeface="+mn-lt"/>
          <a:ea typeface="+mn-ea"/>
        </a:defRPr>
      </a:lvl7pPr>
      <a:lvl8pPr marL="3428825" indent="-228588" algn="l" rtl="0" eaLnBrk="0" fontAlgn="base" hangingPunct="0">
        <a:spcBef>
          <a:spcPct val="20000"/>
        </a:spcBef>
        <a:spcAft>
          <a:spcPct val="0"/>
        </a:spcAft>
        <a:buChar char="»"/>
        <a:defRPr sz="2000">
          <a:solidFill>
            <a:schemeClr val="tx1"/>
          </a:solidFill>
          <a:latin typeface="+mn-lt"/>
          <a:ea typeface="+mn-ea"/>
        </a:defRPr>
      </a:lvl8pPr>
      <a:lvl9pPr marL="3886001" indent="-228588"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4098" name="Arc 2"/>
          <p:cNvSpPr>
            <a:spLocks/>
          </p:cNvSpPr>
          <p:nvPr/>
        </p:nvSpPr>
        <p:spPr bwMode="hidden">
          <a:xfrm>
            <a:off x="15875" y="868363"/>
            <a:ext cx="4114800" cy="531812"/>
          </a:xfrm>
          <a:custGeom>
            <a:avLst/>
            <a:gdLst>
              <a:gd name="G0" fmla="+- 0 0 0"/>
              <a:gd name="G1" fmla="+- 21600 0 0"/>
              <a:gd name="G2" fmla="+- 21600 0 0"/>
              <a:gd name="T0" fmla="*/ 24 w 21600"/>
              <a:gd name="T1" fmla="*/ 0 h 43200"/>
              <a:gd name="T2" fmla="*/ 56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23" y="0"/>
                </a:moveTo>
                <a:cubicBezTo>
                  <a:pt x="11943" y="13"/>
                  <a:pt x="21600" y="9680"/>
                  <a:pt x="21600" y="21600"/>
                </a:cubicBezTo>
                <a:cubicBezTo>
                  <a:pt x="21600" y="33507"/>
                  <a:pt x="11963" y="43169"/>
                  <a:pt x="55" y="43199"/>
                </a:cubicBezTo>
              </a:path>
              <a:path w="21600" h="43200" stroke="0" extrusionOk="0">
                <a:moveTo>
                  <a:pt x="23" y="0"/>
                </a:moveTo>
                <a:cubicBezTo>
                  <a:pt x="11943" y="13"/>
                  <a:pt x="21600" y="9680"/>
                  <a:pt x="21600" y="21600"/>
                </a:cubicBezTo>
                <a:cubicBezTo>
                  <a:pt x="21600" y="33507"/>
                  <a:pt x="11963" y="43169"/>
                  <a:pt x="55" y="43199"/>
                </a:cubicBezTo>
                <a:lnTo>
                  <a:pt x="0" y="21600"/>
                </a:lnTo>
                <a:close/>
              </a:path>
            </a:pathLst>
          </a:custGeom>
          <a:gradFill rotWithShape="0">
            <a:gsLst>
              <a:gs pos="0">
                <a:schemeClr val="folHlink"/>
              </a:gs>
              <a:gs pos="100000">
                <a:schemeClr val="bg1"/>
              </a:gs>
            </a:gsLst>
            <a:path path="shape">
              <a:fillToRect l="50000" t="50000" r="50000" b="50000"/>
            </a:path>
          </a:gradFill>
          <a:ln w="9525">
            <a:noFill/>
            <a:round/>
            <a:headEnd/>
            <a:tailEnd/>
          </a:ln>
          <a:effectLst/>
        </p:spPr>
        <p:txBody>
          <a:bodyPr wrap="none" lIns="91421" tIns="45711" rIns="91421" bIns="45711" anchor="ctr"/>
          <a:lstStyle/>
          <a:p>
            <a:pPr eaLnBrk="1" hangingPunct="1">
              <a:lnSpc>
                <a:spcPct val="110000"/>
              </a:lnSpc>
              <a:spcBef>
                <a:spcPct val="20000"/>
              </a:spcBef>
              <a:buClr>
                <a:srgbClr val="FFFF00"/>
              </a:buClr>
              <a:buSzPct val="85000"/>
              <a:buFont typeface="Wingdings" pitchFamily="2" charset="2"/>
              <a:buNone/>
            </a:pPr>
            <a:endParaRPr lang="en-US" sz="2800">
              <a:solidFill>
                <a:srgbClr val="FFFFFF"/>
              </a:solidFill>
              <a:latin typeface="Palatino Linotype" pitchFamily="18" charset="0"/>
              <a:cs typeface="Arial" pitchFamily="34" charset="0"/>
            </a:endParaRPr>
          </a:p>
        </p:txBody>
      </p:sp>
      <p:sp>
        <p:nvSpPr>
          <p:cNvPr id="644099" name="Rectangle 3"/>
          <p:cNvSpPr>
            <a:spLocks noGrp="1" noChangeArrowheads="1"/>
          </p:cNvSpPr>
          <p:nvPr>
            <p:ph type="title"/>
          </p:nvPr>
        </p:nvSpPr>
        <p:spPr bwMode="auto">
          <a:xfrm>
            <a:off x="258763" y="30163"/>
            <a:ext cx="7772400" cy="1143000"/>
          </a:xfrm>
          <a:prstGeom prst="rect">
            <a:avLst/>
          </a:prstGeom>
          <a:noFill/>
          <a:ln w="9525">
            <a:noFill/>
            <a:miter lim="800000"/>
            <a:headEnd/>
            <a:tailEnd/>
          </a:ln>
          <a:effectLst/>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644100"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410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eaLnBrk="0" hangingPunct="0">
              <a:lnSpc>
                <a:spcPct val="100000"/>
              </a:lnSpc>
              <a:spcBef>
                <a:spcPct val="0"/>
              </a:spcBef>
              <a:buClrTx/>
              <a:buSzTx/>
              <a:buFontTx/>
              <a:buNone/>
              <a:defRPr sz="1400" i="1">
                <a:latin typeface="Arial" pitchFamily="34" charset="0"/>
              </a:defRPr>
            </a:lvl1pPr>
          </a:lstStyle>
          <a:p>
            <a:endParaRPr lang="en-US">
              <a:solidFill>
                <a:srgbClr val="FFFFFF"/>
              </a:solidFill>
              <a:cs typeface="Arial" pitchFamily="34" charset="0"/>
            </a:endParaRPr>
          </a:p>
        </p:txBody>
      </p:sp>
      <p:sp>
        <p:nvSpPr>
          <p:cNvPr id="644102" name="Rectangle 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eaLnBrk="0" hangingPunct="0">
              <a:lnSpc>
                <a:spcPct val="100000"/>
              </a:lnSpc>
              <a:spcBef>
                <a:spcPct val="0"/>
              </a:spcBef>
              <a:buClrTx/>
              <a:buSzTx/>
              <a:buFontTx/>
              <a:buNone/>
              <a:defRPr sz="1400" i="1">
                <a:latin typeface="Arial" pitchFamily="34" charset="0"/>
              </a:defRPr>
            </a:lvl1pPr>
          </a:lstStyle>
          <a:p>
            <a:endParaRPr lang="en-US">
              <a:solidFill>
                <a:srgbClr val="FFFFFF"/>
              </a:solidFill>
              <a:cs typeface="Arial" pitchFamily="34" charset="0"/>
            </a:endParaRPr>
          </a:p>
        </p:txBody>
      </p:sp>
      <p:sp>
        <p:nvSpPr>
          <p:cNvPr id="64410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eaLnBrk="0" hangingPunct="0">
              <a:lnSpc>
                <a:spcPct val="100000"/>
              </a:lnSpc>
              <a:spcBef>
                <a:spcPct val="0"/>
              </a:spcBef>
              <a:buClrTx/>
              <a:buSzTx/>
              <a:buFontTx/>
              <a:buNone/>
              <a:defRPr sz="1400" i="1">
                <a:latin typeface="Arial" pitchFamily="34" charset="0"/>
              </a:defRPr>
            </a:lvl1pPr>
          </a:lstStyle>
          <a:p>
            <a:fld id="{F611F076-1BF4-4DA3-BAEE-741FA52BD724}" type="slidenum">
              <a:rPr lang="en-US">
                <a:solidFill>
                  <a:srgbClr val="FFFFFF"/>
                </a:solidFill>
                <a:cs typeface="Arial" pitchFamily="34" charset="0"/>
              </a:rPr>
              <a:pPr/>
              <a:t>‹#›</a:t>
            </a:fld>
            <a:endParaRPr lang="en-US">
              <a:solidFill>
                <a:srgbClr val="FFFFFF"/>
              </a:solidFill>
              <a:cs typeface="Arial" pitchFamily="34" charset="0"/>
            </a:endParaRPr>
          </a:p>
        </p:txBody>
      </p:sp>
    </p:spTree>
    <p:extLst>
      <p:ext uri="{BB962C8B-B14F-4D97-AF65-F5344CB8AC3E}">
        <p14:creationId xmlns:p14="http://schemas.microsoft.com/office/powerpoint/2010/main" val="1099242846"/>
      </p:ext>
    </p:extLst>
  </p:cSld>
  <p:clrMap bg1="dk2" tx1="lt1" bg2="dk1" tx2="lt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 id="2147484984" r:id="rId12"/>
  </p:sldLayoutIdLst>
  <p:txStyles>
    <p:titleStyle>
      <a:lvl1pPr algn="l" rtl="0" fontAlgn="base">
        <a:spcBef>
          <a:spcPct val="0"/>
        </a:spcBef>
        <a:spcAft>
          <a:spcPct val="0"/>
        </a:spcAft>
        <a:defRPr sz="4000">
          <a:solidFill>
            <a:srgbClr val="FFFF00"/>
          </a:solidFill>
          <a:latin typeface="+mj-lt"/>
          <a:ea typeface="+mj-ea"/>
          <a:cs typeface="+mj-cs"/>
        </a:defRPr>
      </a:lvl1pPr>
      <a:lvl2pPr algn="l" rtl="0" fontAlgn="base">
        <a:spcBef>
          <a:spcPct val="0"/>
        </a:spcBef>
        <a:spcAft>
          <a:spcPct val="0"/>
        </a:spcAft>
        <a:defRPr sz="4000">
          <a:solidFill>
            <a:srgbClr val="FFFF00"/>
          </a:solidFill>
          <a:latin typeface="Comic Sans MS" pitchFamily="66" charset="0"/>
          <a:cs typeface="Arial" pitchFamily="34" charset="0"/>
        </a:defRPr>
      </a:lvl2pPr>
      <a:lvl3pPr algn="l" rtl="0" fontAlgn="base">
        <a:spcBef>
          <a:spcPct val="0"/>
        </a:spcBef>
        <a:spcAft>
          <a:spcPct val="0"/>
        </a:spcAft>
        <a:defRPr sz="4000">
          <a:solidFill>
            <a:srgbClr val="FFFF00"/>
          </a:solidFill>
          <a:latin typeface="Comic Sans MS" pitchFamily="66" charset="0"/>
          <a:cs typeface="Arial" pitchFamily="34" charset="0"/>
        </a:defRPr>
      </a:lvl3pPr>
      <a:lvl4pPr algn="l" rtl="0" fontAlgn="base">
        <a:spcBef>
          <a:spcPct val="0"/>
        </a:spcBef>
        <a:spcAft>
          <a:spcPct val="0"/>
        </a:spcAft>
        <a:defRPr sz="4000">
          <a:solidFill>
            <a:srgbClr val="FFFF00"/>
          </a:solidFill>
          <a:latin typeface="Comic Sans MS" pitchFamily="66" charset="0"/>
          <a:cs typeface="Arial" pitchFamily="34" charset="0"/>
        </a:defRPr>
      </a:lvl4pPr>
      <a:lvl5pPr algn="l" rtl="0" fontAlgn="base">
        <a:spcBef>
          <a:spcPct val="0"/>
        </a:spcBef>
        <a:spcAft>
          <a:spcPct val="0"/>
        </a:spcAft>
        <a:defRPr sz="4000">
          <a:solidFill>
            <a:srgbClr val="FFFF00"/>
          </a:solidFill>
          <a:latin typeface="Comic Sans MS" pitchFamily="66" charset="0"/>
          <a:cs typeface="Arial" pitchFamily="34" charset="0"/>
        </a:defRPr>
      </a:lvl5pPr>
      <a:lvl6pPr marL="457106" algn="l" rtl="0" fontAlgn="base">
        <a:spcBef>
          <a:spcPct val="0"/>
        </a:spcBef>
        <a:spcAft>
          <a:spcPct val="0"/>
        </a:spcAft>
        <a:defRPr sz="4000">
          <a:solidFill>
            <a:srgbClr val="FFFF00"/>
          </a:solidFill>
          <a:latin typeface="Comic Sans MS" pitchFamily="66" charset="0"/>
          <a:cs typeface="Arial" pitchFamily="34" charset="0"/>
        </a:defRPr>
      </a:lvl6pPr>
      <a:lvl7pPr marL="914212" algn="l" rtl="0" fontAlgn="base">
        <a:spcBef>
          <a:spcPct val="0"/>
        </a:spcBef>
        <a:spcAft>
          <a:spcPct val="0"/>
        </a:spcAft>
        <a:defRPr sz="4000">
          <a:solidFill>
            <a:srgbClr val="FFFF00"/>
          </a:solidFill>
          <a:latin typeface="Comic Sans MS" pitchFamily="66" charset="0"/>
          <a:cs typeface="Arial" pitchFamily="34" charset="0"/>
        </a:defRPr>
      </a:lvl7pPr>
      <a:lvl8pPr marL="1371320" algn="l" rtl="0" fontAlgn="base">
        <a:spcBef>
          <a:spcPct val="0"/>
        </a:spcBef>
        <a:spcAft>
          <a:spcPct val="0"/>
        </a:spcAft>
        <a:defRPr sz="4000">
          <a:solidFill>
            <a:srgbClr val="FFFF00"/>
          </a:solidFill>
          <a:latin typeface="Comic Sans MS" pitchFamily="66" charset="0"/>
          <a:cs typeface="Arial" pitchFamily="34" charset="0"/>
        </a:defRPr>
      </a:lvl8pPr>
      <a:lvl9pPr marL="1828426" algn="l" rtl="0" fontAlgn="base">
        <a:spcBef>
          <a:spcPct val="0"/>
        </a:spcBef>
        <a:spcAft>
          <a:spcPct val="0"/>
        </a:spcAft>
        <a:defRPr sz="4000">
          <a:solidFill>
            <a:srgbClr val="FFFF00"/>
          </a:solidFill>
          <a:latin typeface="Comic Sans MS" pitchFamily="66" charset="0"/>
          <a:cs typeface="Arial" pitchFamily="34" charset="0"/>
        </a:defRPr>
      </a:lvl9pPr>
    </p:titleStyle>
    <p:bodyStyle>
      <a:lvl1pPr marL="342830" indent="-342830" algn="l" rtl="0" fontAlgn="base">
        <a:spcBef>
          <a:spcPct val="20000"/>
        </a:spcBef>
        <a:spcAft>
          <a:spcPct val="0"/>
        </a:spcAft>
        <a:buClr>
          <a:schemeClr val="accent2"/>
        </a:buClr>
        <a:buSzPct val="90000"/>
        <a:buFont typeface="Wingdings" pitchFamily="2" charset="2"/>
        <a:buChar char="l"/>
        <a:defRPr sz="3200">
          <a:solidFill>
            <a:schemeClr val="tx1"/>
          </a:solidFill>
          <a:latin typeface="+mn-lt"/>
          <a:ea typeface="+mn-ea"/>
          <a:cs typeface="+mn-cs"/>
        </a:defRPr>
      </a:lvl1pPr>
      <a:lvl2pPr marL="742798" indent="-285692" algn="l" rtl="0" fontAlgn="base">
        <a:spcBef>
          <a:spcPct val="20000"/>
        </a:spcBef>
        <a:spcAft>
          <a:spcPct val="0"/>
        </a:spcAft>
        <a:buClr>
          <a:schemeClr val="hlink"/>
        </a:buClr>
        <a:buSzPct val="65000"/>
        <a:buFont typeface="Wingdings" pitchFamily="2" charset="2"/>
        <a:buChar char="u"/>
        <a:defRPr sz="2800">
          <a:solidFill>
            <a:schemeClr val="tx1"/>
          </a:solidFill>
          <a:latin typeface="+mn-lt"/>
          <a:cs typeface="+mn-cs"/>
        </a:defRPr>
      </a:lvl2pPr>
      <a:lvl3pPr marL="1142765" indent="-228552" algn="l" rtl="0" fontAlgn="base">
        <a:spcBef>
          <a:spcPct val="20000"/>
        </a:spcBef>
        <a:spcAft>
          <a:spcPct val="0"/>
        </a:spcAft>
        <a:buChar char="•"/>
        <a:defRPr sz="2400">
          <a:solidFill>
            <a:schemeClr val="tx1"/>
          </a:solidFill>
          <a:latin typeface="+mn-lt"/>
          <a:cs typeface="+mn-cs"/>
        </a:defRPr>
      </a:lvl3pPr>
      <a:lvl4pPr marL="1599872" indent="-228552" algn="l" rtl="0" fontAlgn="base">
        <a:spcBef>
          <a:spcPct val="20000"/>
        </a:spcBef>
        <a:spcAft>
          <a:spcPct val="0"/>
        </a:spcAft>
        <a:buChar char="–"/>
        <a:defRPr sz="2000">
          <a:solidFill>
            <a:schemeClr val="tx1"/>
          </a:solidFill>
          <a:latin typeface="+mn-lt"/>
          <a:cs typeface="+mn-cs"/>
        </a:defRPr>
      </a:lvl4pPr>
      <a:lvl5pPr marL="2056980" indent="-228552" algn="l" rtl="0" fontAlgn="base">
        <a:spcBef>
          <a:spcPct val="20000"/>
        </a:spcBef>
        <a:spcAft>
          <a:spcPct val="0"/>
        </a:spcAft>
        <a:buSzPct val="90000"/>
        <a:buChar char="•"/>
        <a:defRPr sz="2000">
          <a:solidFill>
            <a:schemeClr val="tx1"/>
          </a:solidFill>
          <a:latin typeface="+mn-lt"/>
          <a:cs typeface="+mn-cs"/>
        </a:defRPr>
      </a:lvl5pPr>
      <a:lvl6pPr marL="2514087" indent="-228552" algn="l" rtl="0" fontAlgn="base">
        <a:spcBef>
          <a:spcPct val="20000"/>
        </a:spcBef>
        <a:spcAft>
          <a:spcPct val="0"/>
        </a:spcAft>
        <a:buSzPct val="90000"/>
        <a:buChar char="•"/>
        <a:defRPr sz="2000">
          <a:solidFill>
            <a:schemeClr val="tx1"/>
          </a:solidFill>
          <a:latin typeface="+mn-lt"/>
          <a:cs typeface="+mn-cs"/>
        </a:defRPr>
      </a:lvl6pPr>
      <a:lvl7pPr marL="2971192" indent="-228552" algn="l" rtl="0" fontAlgn="base">
        <a:spcBef>
          <a:spcPct val="20000"/>
        </a:spcBef>
        <a:spcAft>
          <a:spcPct val="0"/>
        </a:spcAft>
        <a:buSzPct val="90000"/>
        <a:buChar char="•"/>
        <a:defRPr sz="2000">
          <a:solidFill>
            <a:schemeClr val="tx1"/>
          </a:solidFill>
          <a:latin typeface="+mn-lt"/>
          <a:cs typeface="+mn-cs"/>
        </a:defRPr>
      </a:lvl7pPr>
      <a:lvl8pPr marL="3428299" indent="-228552" algn="l" rtl="0" fontAlgn="base">
        <a:spcBef>
          <a:spcPct val="20000"/>
        </a:spcBef>
        <a:spcAft>
          <a:spcPct val="0"/>
        </a:spcAft>
        <a:buSzPct val="90000"/>
        <a:buChar char="•"/>
        <a:defRPr sz="2000">
          <a:solidFill>
            <a:schemeClr val="tx1"/>
          </a:solidFill>
          <a:latin typeface="+mn-lt"/>
          <a:cs typeface="+mn-cs"/>
        </a:defRPr>
      </a:lvl8pPr>
      <a:lvl9pPr marL="3885404" indent="-228552" algn="l" rtl="0" fontAlgn="base">
        <a:spcBef>
          <a:spcPct val="20000"/>
        </a:spcBef>
        <a:spcAft>
          <a:spcPct val="0"/>
        </a:spcAft>
        <a:buSzPct val="90000"/>
        <a:buChar char="•"/>
        <a:defRPr sz="2000">
          <a:solidFill>
            <a:schemeClr val="tx1"/>
          </a:solidFill>
          <a:latin typeface="+mn-lt"/>
          <a:cs typeface="+mn-cs"/>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800" smtClean="0">
                <a:latin typeface="Times New Roman" charset="0"/>
                <a:cs typeface="+mn-cs"/>
              </a:defRPr>
            </a:lvl1pPr>
          </a:lstStyle>
          <a:p>
            <a:pPr>
              <a:defRPr/>
            </a:pPr>
            <a:endParaRPr lang="en-US">
              <a:solidFill>
                <a:srgbClr val="000000"/>
              </a:solidFill>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mtClean="0">
                <a:latin typeface="Times New Roman" charset="0"/>
                <a:cs typeface="+mn-cs"/>
              </a:defRPr>
            </a:lvl1pPr>
          </a:lstStyle>
          <a:p>
            <a:pPr>
              <a:defRPr/>
            </a:pPr>
            <a:endParaRPr lang="en-US" sz="1400">
              <a:solidFill>
                <a:srgbClr val="000000"/>
              </a:solidFill>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800" smtClean="0">
                <a:latin typeface="Times New Roman" charset="0"/>
                <a:cs typeface="+mn-cs"/>
              </a:defRPr>
            </a:lvl1pPr>
          </a:lstStyle>
          <a:p>
            <a:pPr>
              <a:defRPr/>
            </a:pPr>
            <a:fld id="{625640CD-00F1-BA42-8C53-7AC86EBD577C}"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510412188"/>
      </p:ext>
    </p:extLst>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 id="2147484997" r:id="rId12"/>
    <p:sldLayoutId id="2147484998"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vl1pPr>
          </a:lstStyle>
          <a:p>
            <a:pPr eaLnBrk="1" hangingPunct="1">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vl1pPr>
          </a:lstStyle>
          <a:p>
            <a:pPr eaLnBrk="1" hangingPunct="1">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lvl1pPr>
          </a:lstStyle>
          <a:p>
            <a:pPr eaLnBrk="1" hangingPunct="1">
              <a:defRPr/>
            </a:pPr>
            <a:fld id="{C87B9E81-9C9B-DC4D-8A04-2644B6223CA5}" type="slidenum">
              <a:rPr lang="en-US">
                <a:solidFill>
                  <a:srgbClr val="000000"/>
                </a:solidFill>
                <a:latin typeface="Arial" charset="0"/>
              </a:rPr>
              <a:pPr eaLnBrk="1" hangingPunct="1">
                <a:defRPr/>
              </a:pPr>
              <a:t>‹#›</a:t>
            </a:fld>
            <a:endParaRPr lang="en-US">
              <a:solidFill>
                <a:srgbClr val="000000"/>
              </a:solidFill>
              <a:latin typeface="Arial" charset="0"/>
            </a:endParaRPr>
          </a:p>
        </p:txBody>
      </p:sp>
    </p:spTree>
    <p:extLst>
      <p:ext uri="{BB962C8B-B14F-4D97-AF65-F5344CB8AC3E}">
        <p14:creationId xmlns:p14="http://schemas.microsoft.com/office/powerpoint/2010/main" val="3522365994"/>
      </p:ext>
    </p:extLst>
  </p:cSld>
  <p:clrMap bg1="lt1" tx1="dk1" bg2="lt2" tx2="dk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 id="2147485005" r:id="rId6"/>
    <p:sldLayoutId id="2147485006" r:id="rId7"/>
    <p:sldLayoutId id="2147485007" r:id="rId8"/>
    <p:sldLayoutId id="2147485008" r:id="rId9"/>
    <p:sldLayoutId id="2147485009" r:id="rId10"/>
    <p:sldLayoutId id="2147485010" r:id="rId11"/>
    <p:sldLayoutId id="2147485011" r:id="rId12"/>
    <p:sldLayoutId id="2147485012" r:id="rId13"/>
    <p:sldLayoutId id="2147485013" r:id="rId14"/>
    <p:sldLayoutId id="2147485014"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12" indent="-285736" algn="l" rtl="0" eaLnBrk="0" fontAlgn="base" hangingPunct="0">
        <a:spcBef>
          <a:spcPct val="20000"/>
        </a:spcBef>
        <a:spcAft>
          <a:spcPct val="0"/>
        </a:spcAft>
        <a:buChar char="–"/>
        <a:defRPr sz="2800">
          <a:solidFill>
            <a:schemeClr val="tx1"/>
          </a:solidFill>
          <a:latin typeface="+mn-lt"/>
          <a:ea typeface="ＭＳ Ｐゴシック" charset="-128"/>
        </a:defRPr>
      </a:lvl2pPr>
      <a:lvl3pPr marL="1142942" indent="-228588" algn="l" rtl="0" eaLnBrk="0" fontAlgn="base" hangingPunct="0">
        <a:spcBef>
          <a:spcPct val="20000"/>
        </a:spcBef>
        <a:spcAft>
          <a:spcPct val="0"/>
        </a:spcAft>
        <a:buChar char="•"/>
        <a:defRPr sz="2400">
          <a:solidFill>
            <a:schemeClr val="tx1"/>
          </a:solidFill>
          <a:latin typeface="+mn-lt"/>
          <a:ea typeface="ＭＳ Ｐゴシック" charset="-128"/>
        </a:defRPr>
      </a:lvl3pPr>
      <a:lvl4pPr marL="1600118" indent="-228588" algn="l" rtl="0" eaLnBrk="0" fontAlgn="base" hangingPunct="0">
        <a:spcBef>
          <a:spcPct val="20000"/>
        </a:spcBef>
        <a:spcAft>
          <a:spcPct val="0"/>
        </a:spcAft>
        <a:buChar char="–"/>
        <a:defRPr sz="2000">
          <a:solidFill>
            <a:schemeClr val="tx1"/>
          </a:solidFill>
          <a:latin typeface="+mn-lt"/>
          <a:ea typeface="ＭＳ Ｐゴシック" charset="-128"/>
        </a:defRPr>
      </a:lvl4pPr>
      <a:lvl5pPr marL="2057295" indent="-228588"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ea typeface="ＭＳ Ｐゴシック" charset="-128"/>
        </a:defRPr>
      </a:lvl6pPr>
      <a:lvl7pPr marL="2971648" indent="-228588" algn="l" rtl="0" fontAlgn="base">
        <a:spcBef>
          <a:spcPct val="20000"/>
        </a:spcBef>
        <a:spcAft>
          <a:spcPct val="0"/>
        </a:spcAft>
        <a:buChar char="»"/>
        <a:defRPr sz="2000">
          <a:solidFill>
            <a:schemeClr val="tx1"/>
          </a:solidFill>
          <a:latin typeface="+mn-lt"/>
          <a:ea typeface="ＭＳ Ｐゴシック" charset="-128"/>
        </a:defRPr>
      </a:lvl7pPr>
      <a:lvl8pPr marL="3428825" indent="-228588" algn="l" rtl="0" fontAlgn="base">
        <a:spcBef>
          <a:spcPct val="20000"/>
        </a:spcBef>
        <a:spcAft>
          <a:spcPct val="0"/>
        </a:spcAft>
        <a:buChar char="»"/>
        <a:defRPr sz="2000">
          <a:solidFill>
            <a:schemeClr val="tx1"/>
          </a:solidFill>
          <a:latin typeface="+mn-lt"/>
          <a:ea typeface="ＭＳ Ｐゴシック" charset="-128"/>
        </a:defRPr>
      </a:lvl8pPr>
      <a:lvl9pPr marL="3886001" indent="-22858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5"/>
            <a:ext cx="8229600" cy="4525963"/>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defRPr sz="1400"/>
            </a:lvl1pPr>
          </a:lstStyle>
          <a:p>
            <a:pPr eaLnBrk="1" hangingPunct="1">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a:defRPr sz="1400"/>
            </a:lvl1pPr>
          </a:lstStyle>
          <a:p>
            <a:pPr eaLnBrk="1" hangingPunct="1">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a:defRPr sz="1400"/>
            </a:lvl1pPr>
          </a:lstStyle>
          <a:p>
            <a:pPr eaLnBrk="1" hangingPunct="1">
              <a:defRPr/>
            </a:pPr>
            <a:fld id="{C87B9E81-9C9B-DC4D-8A04-2644B6223CA5}" type="slidenum">
              <a:rPr lang="en-US">
                <a:solidFill>
                  <a:srgbClr val="000000"/>
                </a:solidFill>
                <a:latin typeface="Arial" charset="0"/>
              </a:rPr>
              <a:pPr eaLnBrk="1" hangingPunct="1">
                <a:defRPr/>
              </a:pPr>
              <a:t>‹#›</a:t>
            </a:fld>
            <a:endParaRPr lang="en-US">
              <a:solidFill>
                <a:srgbClr val="000000"/>
              </a:solidFill>
              <a:latin typeface="Arial" charset="0"/>
            </a:endParaRPr>
          </a:p>
        </p:txBody>
      </p:sp>
    </p:spTree>
    <p:extLst>
      <p:ext uri="{BB962C8B-B14F-4D97-AF65-F5344CB8AC3E}">
        <p14:creationId xmlns:p14="http://schemas.microsoft.com/office/powerpoint/2010/main" val="1848415158"/>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06" algn="ctr" rtl="0" fontAlgn="base">
        <a:spcBef>
          <a:spcPct val="0"/>
        </a:spcBef>
        <a:spcAft>
          <a:spcPct val="0"/>
        </a:spcAft>
        <a:defRPr sz="4400">
          <a:solidFill>
            <a:schemeClr val="tx2"/>
          </a:solidFill>
          <a:latin typeface="Arial" charset="0"/>
        </a:defRPr>
      </a:lvl6pPr>
      <a:lvl7pPr marL="914212" algn="ctr" rtl="0" fontAlgn="base">
        <a:spcBef>
          <a:spcPct val="0"/>
        </a:spcBef>
        <a:spcAft>
          <a:spcPct val="0"/>
        </a:spcAft>
        <a:defRPr sz="4400">
          <a:solidFill>
            <a:schemeClr val="tx2"/>
          </a:solidFill>
          <a:latin typeface="Arial" charset="0"/>
        </a:defRPr>
      </a:lvl7pPr>
      <a:lvl8pPr marL="1371320" algn="ctr" rtl="0" fontAlgn="base">
        <a:spcBef>
          <a:spcPct val="0"/>
        </a:spcBef>
        <a:spcAft>
          <a:spcPct val="0"/>
        </a:spcAft>
        <a:defRPr sz="4400">
          <a:solidFill>
            <a:schemeClr val="tx2"/>
          </a:solidFill>
          <a:latin typeface="Arial" charset="0"/>
        </a:defRPr>
      </a:lvl8pPr>
      <a:lvl9pPr marL="1828426" algn="ctr" rtl="0" fontAlgn="base">
        <a:spcBef>
          <a:spcPct val="0"/>
        </a:spcBef>
        <a:spcAft>
          <a:spcPct val="0"/>
        </a:spcAft>
        <a:defRPr sz="4400">
          <a:solidFill>
            <a:schemeClr val="tx2"/>
          </a:solidFill>
          <a:latin typeface="Arial" charset="0"/>
        </a:defRPr>
      </a:lvl9pPr>
    </p:titleStyle>
    <p:bodyStyle>
      <a:lvl1pPr marL="342830" indent="-34283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798" indent="-285692" algn="l" rtl="0" eaLnBrk="0" fontAlgn="base" hangingPunct="0">
        <a:spcBef>
          <a:spcPct val="20000"/>
        </a:spcBef>
        <a:spcAft>
          <a:spcPct val="0"/>
        </a:spcAft>
        <a:buChar char="–"/>
        <a:defRPr sz="2800">
          <a:solidFill>
            <a:schemeClr val="tx1"/>
          </a:solidFill>
          <a:latin typeface="+mn-lt"/>
          <a:ea typeface="ＭＳ Ｐゴシック" charset="-128"/>
        </a:defRPr>
      </a:lvl2pPr>
      <a:lvl3pPr marL="1142765" indent="-228552" algn="l" rtl="0" eaLnBrk="0" fontAlgn="base" hangingPunct="0">
        <a:spcBef>
          <a:spcPct val="20000"/>
        </a:spcBef>
        <a:spcAft>
          <a:spcPct val="0"/>
        </a:spcAft>
        <a:buChar char="•"/>
        <a:defRPr sz="2400">
          <a:solidFill>
            <a:schemeClr val="tx1"/>
          </a:solidFill>
          <a:latin typeface="+mn-lt"/>
          <a:ea typeface="ＭＳ Ｐゴシック" charset="-128"/>
        </a:defRPr>
      </a:lvl3pPr>
      <a:lvl4pPr marL="1599872" indent="-228552" algn="l" rtl="0" eaLnBrk="0" fontAlgn="base" hangingPunct="0">
        <a:spcBef>
          <a:spcPct val="20000"/>
        </a:spcBef>
        <a:spcAft>
          <a:spcPct val="0"/>
        </a:spcAft>
        <a:buChar char="–"/>
        <a:defRPr sz="2000">
          <a:solidFill>
            <a:schemeClr val="tx1"/>
          </a:solidFill>
          <a:latin typeface="+mn-lt"/>
          <a:ea typeface="ＭＳ Ｐゴシック" charset="-128"/>
        </a:defRPr>
      </a:lvl4pPr>
      <a:lvl5pPr marL="2056980" indent="-228552" algn="l" rtl="0" eaLnBrk="0" fontAlgn="base" hangingPunct="0">
        <a:spcBef>
          <a:spcPct val="20000"/>
        </a:spcBef>
        <a:spcAft>
          <a:spcPct val="0"/>
        </a:spcAft>
        <a:buChar char="»"/>
        <a:defRPr sz="2000">
          <a:solidFill>
            <a:schemeClr val="tx1"/>
          </a:solidFill>
          <a:latin typeface="+mn-lt"/>
          <a:ea typeface="ＭＳ Ｐゴシック" charset="-128"/>
        </a:defRPr>
      </a:lvl5pPr>
      <a:lvl6pPr marL="2514087" indent="-228552" algn="l" rtl="0" fontAlgn="base">
        <a:spcBef>
          <a:spcPct val="20000"/>
        </a:spcBef>
        <a:spcAft>
          <a:spcPct val="0"/>
        </a:spcAft>
        <a:buChar char="»"/>
        <a:defRPr sz="2000">
          <a:solidFill>
            <a:schemeClr val="tx1"/>
          </a:solidFill>
          <a:latin typeface="+mn-lt"/>
          <a:ea typeface="ＭＳ Ｐゴシック" charset="-128"/>
        </a:defRPr>
      </a:lvl6pPr>
      <a:lvl7pPr marL="2971192" indent="-228552" algn="l" rtl="0" fontAlgn="base">
        <a:spcBef>
          <a:spcPct val="20000"/>
        </a:spcBef>
        <a:spcAft>
          <a:spcPct val="0"/>
        </a:spcAft>
        <a:buChar char="»"/>
        <a:defRPr sz="2000">
          <a:solidFill>
            <a:schemeClr val="tx1"/>
          </a:solidFill>
          <a:latin typeface="+mn-lt"/>
          <a:ea typeface="ＭＳ Ｐゴシック" charset="-128"/>
        </a:defRPr>
      </a:lvl7pPr>
      <a:lvl8pPr marL="3428299" indent="-228552" algn="l" rtl="0" fontAlgn="base">
        <a:spcBef>
          <a:spcPct val="20000"/>
        </a:spcBef>
        <a:spcAft>
          <a:spcPct val="0"/>
        </a:spcAft>
        <a:buChar char="»"/>
        <a:defRPr sz="2000">
          <a:solidFill>
            <a:schemeClr val="tx1"/>
          </a:solidFill>
          <a:latin typeface="+mn-lt"/>
          <a:ea typeface="ＭＳ Ｐゴシック" charset="-128"/>
        </a:defRPr>
      </a:lvl8pPr>
      <a:lvl9pPr marL="3885404" indent="-22855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5" tIns="45718" rIns="91435" bIns="45718" numCol="1" anchor="t" anchorCtr="0" compatLnSpc="1">
            <a:prstTxWarp prst="textNoShape">
              <a:avLst/>
            </a:prstTxWarp>
          </a:bodyPr>
          <a:lstStyle>
            <a:lvl1pPr>
              <a:defRPr sz="800" smtClean="0">
                <a:latin typeface="Times New Roman" charset="0"/>
                <a:cs typeface="+mn-cs"/>
              </a:defRPr>
            </a:lvl1pPr>
          </a:lstStyle>
          <a:p>
            <a:pPr defTabSz="914353" eaLnBrk="0" fontAlgn="base" hangingPunct="0">
              <a:spcBef>
                <a:spcPct val="0"/>
              </a:spcBef>
              <a:spcAft>
                <a:spcPct val="0"/>
              </a:spcAft>
              <a:defRPr/>
            </a:pPr>
            <a:endParaRPr lang="en-US">
              <a:solidFill>
                <a:srgbClr val="000000"/>
              </a:solidFill>
              <a:ea typeface="ＭＳ Ｐゴシック" charset="0"/>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5" tIns="45718" rIns="91435" bIns="45718" numCol="1" anchor="t" anchorCtr="0" compatLnSpc="1">
            <a:prstTxWarp prst="textNoShape">
              <a:avLst/>
            </a:prstTxWarp>
          </a:bodyPr>
          <a:lstStyle>
            <a:lvl1pPr algn="ctr">
              <a:defRPr smtClean="0">
                <a:latin typeface="Times New Roman" charset="0"/>
                <a:cs typeface="+mn-cs"/>
              </a:defRPr>
            </a:lvl1pPr>
          </a:lstStyle>
          <a:p>
            <a:pPr defTabSz="914353" eaLnBrk="0" fontAlgn="base" hangingPunct="0">
              <a:spcBef>
                <a:spcPct val="0"/>
              </a:spcBef>
              <a:spcAft>
                <a:spcPct val="0"/>
              </a:spcAft>
              <a:defRPr/>
            </a:pPr>
            <a:endParaRPr lang="en-US" sz="1400">
              <a:solidFill>
                <a:srgbClr val="000000"/>
              </a:solidFill>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5" tIns="45718" rIns="91435" bIns="45718" numCol="1" anchor="t" anchorCtr="0" compatLnSpc="1">
            <a:prstTxWarp prst="textNoShape">
              <a:avLst/>
            </a:prstTxWarp>
          </a:bodyPr>
          <a:lstStyle>
            <a:lvl1pPr algn="r">
              <a:defRPr sz="800" smtClean="0">
                <a:latin typeface="Times New Roman" charset="0"/>
                <a:cs typeface="+mn-cs"/>
              </a:defRPr>
            </a:lvl1pPr>
          </a:lstStyle>
          <a:p>
            <a:pPr defTabSz="914353" eaLnBrk="0" fontAlgn="base" hangingPunct="0">
              <a:spcBef>
                <a:spcPct val="0"/>
              </a:spcBef>
              <a:spcAft>
                <a:spcPct val="0"/>
              </a:spcAft>
              <a:defRPr/>
            </a:pPr>
            <a:fld id="{625640CD-00F1-BA42-8C53-7AC86EBD577C}" type="slidenum">
              <a:rPr lang="en-US" smtClean="0">
                <a:solidFill>
                  <a:srgbClr val="000000"/>
                </a:solidFill>
                <a:ea typeface="ＭＳ Ｐゴシック" charset="0"/>
              </a:rPr>
              <a:pPr defTabSz="914353" eaLnBrk="0" fontAlgn="base" hangingPunct="0">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696829924"/>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7" algn="ctr" rtl="0" eaLnBrk="0" fontAlgn="base" hangingPunct="0">
        <a:spcBef>
          <a:spcPct val="0"/>
        </a:spcBef>
        <a:spcAft>
          <a:spcPct val="0"/>
        </a:spcAft>
        <a:defRPr sz="4400">
          <a:solidFill>
            <a:schemeClr val="tx2"/>
          </a:solidFill>
          <a:latin typeface="Arial" charset="0"/>
          <a:ea typeface="ＭＳ Ｐゴシック" charset="0"/>
        </a:defRPr>
      </a:lvl6pPr>
      <a:lvl7pPr marL="914353" algn="ctr" rtl="0" eaLnBrk="0" fontAlgn="base" hangingPunct="0">
        <a:spcBef>
          <a:spcPct val="0"/>
        </a:spcBef>
        <a:spcAft>
          <a:spcPct val="0"/>
        </a:spcAft>
        <a:defRPr sz="4400">
          <a:solidFill>
            <a:schemeClr val="tx2"/>
          </a:solidFill>
          <a:latin typeface="Arial" charset="0"/>
          <a:ea typeface="ＭＳ Ｐゴシック" charset="0"/>
        </a:defRPr>
      </a:lvl7pPr>
      <a:lvl8pPr marL="1371530" algn="ctr" rtl="0" eaLnBrk="0" fontAlgn="base" hangingPunct="0">
        <a:spcBef>
          <a:spcPct val="0"/>
        </a:spcBef>
        <a:spcAft>
          <a:spcPct val="0"/>
        </a:spcAft>
        <a:defRPr sz="4400">
          <a:solidFill>
            <a:schemeClr val="tx2"/>
          </a:solidFill>
          <a:latin typeface="Arial" charset="0"/>
          <a:ea typeface="ＭＳ Ｐゴシック" charset="0"/>
        </a:defRPr>
      </a:lvl8pPr>
      <a:lvl9pPr marL="1828706"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882" indent="-342882"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eaLnBrk="0" fontAlgn="base" hangingPunct="0">
        <a:spcBef>
          <a:spcPct val="20000"/>
        </a:spcBef>
        <a:spcAft>
          <a:spcPct val="0"/>
        </a:spcAft>
        <a:buChar char="»"/>
        <a:defRPr sz="2000">
          <a:solidFill>
            <a:schemeClr val="tx1"/>
          </a:solidFill>
          <a:latin typeface="+mn-lt"/>
          <a:ea typeface="+mn-ea"/>
        </a:defRPr>
      </a:lvl6pPr>
      <a:lvl7pPr marL="2971648" indent="-228588" algn="l" rtl="0" eaLnBrk="0" fontAlgn="base" hangingPunct="0">
        <a:spcBef>
          <a:spcPct val="20000"/>
        </a:spcBef>
        <a:spcAft>
          <a:spcPct val="0"/>
        </a:spcAft>
        <a:buChar char="»"/>
        <a:defRPr sz="2000">
          <a:solidFill>
            <a:schemeClr val="tx1"/>
          </a:solidFill>
          <a:latin typeface="+mn-lt"/>
          <a:ea typeface="+mn-ea"/>
        </a:defRPr>
      </a:lvl7pPr>
      <a:lvl8pPr marL="3428825" indent="-228588" algn="l" rtl="0" eaLnBrk="0" fontAlgn="base" hangingPunct="0">
        <a:spcBef>
          <a:spcPct val="20000"/>
        </a:spcBef>
        <a:spcAft>
          <a:spcPct val="0"/>
        </a:spcAft>
        <a:buChar char="»"/>
        <a:defRPr sz="2000">
          <a:solidFill>
            <a:schemeClr val="tx1"/>
          </a:solidFill>
          <a:latin typeface="+mn-lt"/>
          <a:ea typeface="+mn-ea"/>
        </a:defRPr>
      </a:lvl8pPr>
      <a:lvl9pPr marL="3886001" indent="-228588"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25DD5E0-01C3-4F42-AEFF-3FA01AFD2CC4}" type="slidenum">
              <a:rPr lang="en-US">
                <a:solidFill>
                  <a:srgbClr val="000000"/>
                </a:solidFill>
                <a:latin typeface="Times New Roman" pitchFamily="18" charset="0"/>
              </a:rPr>
              <a:pPr eaLnBrk="0" fontAlgn="base" hangingPunct="0">
                <a:spcBef>
                  <a:spcPct val="0"/>
                </a:spcBef>
                <a:spcAft>
                  <a:spcPct val="0"/>
                </a:spcAft>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057545197"/>
      </p:ext>
    </p:extLst>
  </p:cSld>
  <p:clrMap bg1="lt1" tx1="dk1" bg2="lt2" tx2="dk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solidFill>
                  <a:prstClr val="black"/>
                </a:solidFill>
              </a:rPr>
              <a:pPr/>
              <a:t>12/17/24</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425388169"/>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 id="2147484860" r:id="rId12"/>
    <p:sldLayoutId id="2147484861" r:id="rId13"/>
    <p:sldLayoutId id="2147484862" r:id="rId14"/>
    <p:sldLayoutId id="2147484863" r:id="rId15"/>
    <p:sldLayoutId id="2147484864" r:id="rId16"/>
    <p:sldLayoutId id="2147484865" r:id="rId17"/>
    <p:sldLayoutId id="2147484866" r:id="rId18"/>
    <p:sldLayoutId id="2147484867" r:id="rId19"/>
    <p:sldLayoutId id="2147484868"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AB366B-2148-CF4B-9170-BF622ED7FD9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AFC236C-0C0F-4342-93C6-77AA08A868C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5FF08DE-B356-7745-8B76-ECBE5B4D555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3F82584E-E80C-794A-A7C7-0B443D72202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CD02889D-C696-9D48-8788-D9ECCFFD2EB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0EA54A1-94E6-C441-B601-2B503993E0E9}" type="slidenum">
              <a:rPr lang="en-US" altLang="en-US"/>
              <a:pPr/>
              <a:t>‹#›</a:t>
            </a:fld>
            <a:endParaRPr lang="en-US" altLang="en-US"/>
          </a:p>
        </p:txBody>
      </p:sp>
    </p:spTree>
    <p:extLst>
      <p:ext uri="{BB962C8B-B14F-4D97-AF65-F5344CB8AC3E}">
        <p14:creationId xmlns:p14="http://schemas.microsoft.com/office/powerpoint/2010/main" val="3730987642"/>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C87B9E81-9C9B-DC4D-8A04-2644B6223CA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03225101"/>
      </p:ext>
    </p:extLst>
  </p:cSld>
  <p:clrMap bg1="lt1" tx1="dk1" bg2="lt2" tx2="dk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 id="2147484907" r:id="rId12"/>
    <p:sldLayoutId id="2147484908" r:id="rId13"/>
    <p:sldLayoutId id="2147484909" r:id="rId14"/>
    <p:sldLayoutId id="2147484910" r:id="rId15"/>
    <p:sldLayoutId id="2147484911"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914177" y="503413"/>
            <a:ext cx="7313414" cy="86841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0019" tIns="65010" rIns="130019" bIns="6501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914177" y="1734593"/>
            <a:ext cx="7313414" cy="405631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0019" tIns="65010" rIns="130019" bIns="650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63906" y="6314406"/>
            <a:ext cx="1294805" cy="265658"/>
          </a:xfrm>
          <a:prstGeom prst="rect">
            <a:avLst/>
          </a:prstGeom>
        </p:spPr>
        <p:txBody>
          <a:bodyPr vert="horz" lIns="130019" tIns="65010" rIns="130019" bIns="65010" rtlCol="0" anchor="ctr"/>
          <a:lstStyle>
            <a:lvl1pPr algn="r" defTabSz="410562">
              <a:defRPr sz="1125" smtClean="0">
                <a:solidFill>
                  <a:schemeClr val="tx1"/>
                </a:solidFill>
                <a:latin typeface="Rockwell" pitchFamily="18" charset="0"/>
                <a:cs typeface="Helvetica Light" charset="0"/>
              </a:defRPr>
            </a:lvl1pPr>
          </a:lstStyle>
          <a:p>
            <a:pPr fontAlgn="base" hangingPunct="0">
              <a:spcBef>
                <a:spcPct val="0"/>
              </a:spcBef>
              <a:spcAft>
                <a:spcPct val="0"/>
              </a:spcAft>
              <a:defRPr/>
            </a:pPr>
            <a:fld id="{C0D67D75-B736-3D4F-98E4-00ED0356C4BF}" type="datetime4">
              <a:rPr lang="en-US">
                <a:solidFill>
                  <a:prstClr val="black"/>
                </a:solidFill>
                <a:ea typeface="ＭＳ Ｐゴシック" charset="0"/>
                <a:sym typeface="Helvetica Light" charset="0"/>
              </a:rPr>
              <a:pPr fontAlgn="base" hangingPunct="0">
                <a:spcBef>
                  <a:spcPct val="0"/>
                </a:spcBef>
                <a:spcAft>
                  <a:spcPct val="0"/>
                </a:spcAft>
                <a:defRPr/>
              </a:pPr>
              <a:t>December 17, 2024</a:t>
            </a:fld>
            <a:endParaRPr lang="en-US" dirty="0">
              <a:solidFill>
                <a:prstClr val="black"/>
              </a:solidFill>
              <a:ea typeface="ＭＳ Ｐゴシック" charset="0"/>
              <a:sym typeface="Helvetica Light" charset="0"/>
            </a:endParaRPr>
          </a:p>
        </p:txBody>
      </p:sp>
      <p:sp>
        <p:nvSpPr>
          <p:cNvPr id="5" name="Footer Placeholder 4"/>
          <p:cNvSpPr>
            <a:spLocks noGrp="1"/>
          </p:cNvSpPr>
          <p:nvPr>
            <p:ph type="ftr" sz="quarter" idx="3"/>
          </p:nvPr>
        </p:nvSpPr>
        <p:spPr>
          <a:xfrm>
            <a:off x="3942461" y="6305480"/>
            <a:ext cx="3718099" cy="260077"/>
          </a:xfrm>
          <a:prstGeom prst="rect">
            <a:avLst/>
          </a:prstGeom>
        </p:spPr>
        <p:txBody>
          <a:bodyPr vert="horz" lIns="130019" tIns="65010" rIns="130019" bIns="65010" rtlCol="0" anchor="ctr"/>
          <a:lstStyle>
            <a:lvl1pPr algn="r" defTabSz="410562">
              <a:defRPr sz="1125" dirty="0">
                <a:solidFill>
                  <a:schemeClr val="tx1"/>
                </a:solidFill>
                <a:latin typeface="Rockwell" pitchFamily="18" charset="0"/>
                <a:cs typeface="Helvetica Light" charset="0"/>
              </a:defRPr>
            </a:lvl1pPr>
          </a:lstStyle>
          <a:p>
            <a:pPr fontAlgn="base" hangingPunct="0">
              <a:spcBef>
                <a:spcPct val="0"/>
              </a:spcBef>
              <a:spcAft>
                <a:spcPct val="0"/>
              </a:spcAft>
              <a:defRPr/>
            </a:pPr>
            <a:endParaRPr lang="en-US">
              <a:solidFill>
                <a:prstClr val="black"/>
              </a:solidFill>
              <a:ea typeface="ＭＳ Ｐゴシック" charset="0"/>
              <a:sym typeface="Helvetica Light" charset="0"/>
            </a:endParaRPr>
          </a:p>
        </p:txBody>
      </p:sp>
      <p:sp>
        <p:nvSpPr>
          <p:cNvPr id="6" name="Slide Number Placeholder 5"/>
          <p:cNvSpPr>
            <a:spLocks noGrp="1"/>
          </p:cNvSpPr>
          <p:nvPr>
            <p:ph type="sldNum" sz="quarter" idx="4"/>
          </p:nvPr>
        </p:nvSpPr>
        <p:spPr>
          <a:xfrm>
            <a:off x="7521031" y="5476135"/>
            <a:ext cx="1483445" cy="851669"/>
          </a:xfrm>
          <a:prstGeom prst="rect">
            <a:avLst/>
          </a:prstGeom>
        </p:spPr>
        <p:txBody>
          <a:bodyPr vert="horz" lIns="130019" tIns="65010" rIns="130019" bIns="65010" rtlCol="0" anchor="ctr"/>
          <a:lstStyle>
            <a:lvl1pPr algn="r" defTabSz="410562">
              <a:defRPr sz="8226" smtClean="0">
                <a:gradFill>
                  <a:gsLst>
                    <a:gs pos="0">
                      <a:schemeClr val="tx1">
                        <a:alpha val="10000"/>
                      </a:schemeClr>
                    </a:gs>
                    <a:gs pos="100000">
                      <a:schemeClr val="tx1">
                        <a:alpha val="10000"/>
                      </a:schemeClr>
                    </a:gs>
                  </a:gsLst>
                  <a:lin ang="5400000" scaled="0"/>
                </a:gradFill>
                <a:latin typeface="Impact" pitchFamily="34" charset="0"/>
                <a:cs typeface="Helvetica Light" charset="0"/>
              </a:defRPr>
            </a:lvl1pPr>
          </a:lstStyle>
          <a:p>
            <a:pPr fontAlgn="base" hangingPunct="0">
              <a:spcBef>
                <a:spcPct val="0"/>
              </a:spcBef>
              <a:spcAft>
                <a:spcPct val="0"/>
              </a:spcAft>
              <a:defRPr/>
            </a:pPr>
            <a:fld id="{5A68FF8F-532B-3B41-B0F6-1AFF74B1114F}" type="slidenum">
              <a:rPr lang="en-US">
                <a:gradFill>
                  <a:gsLst>
                    <a:gs pos="0">
                      <a:prstClr val="black">
                        <a:alpha val="10000"/>
                      </a:prstClr>
                    </a:gs>
                    <a:gs pos="100000">
                      <a:prstClr val="black">
                        <a:alpha val="10000"/>
                      </a:prstClr>
                    </a:gs>
                  </a:gsLst>
                  <a:lin ang="5400000" scaled="0"/>
                </a:gradFill>
                <a:ea typeface="ＭＳ Ｐゴシック" charset="0"/>
                <a:sym typeface="Helvetica Light" charset="0"/>
              </a:rPr>
              <a:pPr fontAlgn="base" hangingPunct="0">
                <a:spcBef>
                  <a:spcPct val="0"/>
                </a:spcBef>
                <a:spcAft>
                  <a:spcPct val="0"/>
                </a:spcAft>
                <a:defRPr/>
              </a:pPr>
              <a:t>‹#›</a:t>
            </a:fld>
            <a:endParaRPr lang="en-US" dirty="0">
              <a:gradFill>
                <a:gsLst>
                  <a:gs pos="0">
                    <a:prstClr val="black">
                      <a:alpha val="10000"/>
                    </a:prstClr>
                  </a:gs>
                  <a:gs pos="100000">
                    <a:prstClr val="black">
                      <a:alpha val="10000"/>
                    </a:prstClr>
                  </a:gs>
                </a:gsLst>
                <a:lin ang="5400000" scaled="0"/>
              </a:gradFill>
              <a:ea typeface="ＭＳ Ｐゴシック" charset="0"/>
              <a:sym typeface="Helvetica Light" charset="0"/>
            </a:endParaRPr>
          </a:p>
        </p:txBody>
      </p:sp>
    </p:spTree>
    <p:extLst>
      <p:ext uri="{BB962C8B-B14F-4D97-AF65-F5344CB8AC3E}">
        <p14:creationId xmlns:p14="http://schemas.microsoft.com/office/powerpoint/2010/main" val="1685116519"/>
      </p:ext>
    </p:extLst>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 id="2147484924" r:id="rId12"/>
    <p:sldLayoutId id="2147484925" r:id="rId13"/>
    <p:sldLayoutId id="2147484926" r:id="rId14"/>
    <p:sldLayoutId id="2147484927" r:id="rId15"/>
    <p:sldLayoutId id="2147484928" r:id="rId16"/>
    <p:sldLayoutId id="2147484929" r:id="rId17"/>
    <p:sldLayoutId id="2147484930" r:id="rId18"/>
    <p:sldLayoutId id="2147484931" r:id="rId19"/>
    <p:sldLayoutId id="2147484932" r:id="rId20"/>
  </p:sldLayoutIdLst>
  <p:txStyles>
    <p:titleStyle>
      <a:lvl1pPr algn="ctr" defTabSz="913957" rtl="0" fontAlgn="base">
        <a:spcBef>
          <a:spcPct val="0"/>
        </a:spcBef>
        <a:spcAft>
          <a:spcPct val="0"/>
        </a:spcAft>
        <a:defRPr sz="4570" kern="1200">
          <a:solidFill>
            <a:schemeClr val="tx1"/>
          </a:solidFill>
          <a:latin typeface="+mj-lt"/>
          <a:ea typeface="ＭＳ Ｐゴシック" charset="0"/>
          <a:cs typeface="ＭＳ Ｐゴシック" charset="0"/>
        </a:defRPr>
      </a:lvl1pPr>
      <a:lvl2pPr algn="ctr" defTabSz="913957" rtl="0" fontAlgn="base">
        <a:spcBef>
          <a:spcPct val="0"/>
        </a:spcBef>
        <a:spcAft>
          <a:spcPct val="0"/>
        </a:spcAft>
        <a:defRPr sz="4570">
          <a:solidFill>
            <a:schemeClr val="tx1"/>
          </a:solidFill>
          <a:latin typeface="Goudy Old Style" charset="0"/>
          <a:ea typeface="ＭＳ Ｐゴシック" charset="0"/>
          <a:cs typeface="ＭＳ Ｐゴシック" charset="0"/>
        </a:defRPr>
      </a:lvl2pPr>
      <a:lvl3pPr algn="ctr" defTabSz="913957" rtl="0" fontAlgn="base">
        <a:spcBef>
          <a:spcPct val="0"/>
        </a:spcBef>
        <a:spcAft>
          <a:spcPct val="0"/>
        </a:spcAft>
        <a:defRPr sz="4570">
          <a:solidFill>
            <a:schemeClr val="tx1"/>
          </a:solidFill>
          <a:latin typeface="Goudy Old Style" charset="0"/>
          <a:ea typeface="ＭＳ Ｐゴシック" charset="0"/>
          <a:cs typeface="ＭＳ Ｐゴシック" charset="0"/>
        </a:defRPr>
      </a:lvl3pPr>
      <a:lvl4pPr algn="ctr" defTabSz="913957" rtl="0" fontAlgn="base">
        <a:spcBef>
          <a:spcPct val="0"/>
        </a:spcBef>
        <a:spcAft>
          <a:spcPct val="0"/>
        </a:spcAft>
        <a:defRPr sz="4570">
          <a:solidFill>
            <a:schemeClr val="tx1"/>
          </a:solidFill>
          <a:latin typeface="Goudy Old Style" charset="0"/>
          <a:ea typeface="ＭＳ Ｐゴシック" charset="0"/>
          <a:cs typeface="ＭＳ Ｐゴシック" charset="0"/>
        </a:defRPr>
      </a:lvl4pPr>
      <a:lvl5pPr algn="ctr" defTabSz="913957" rtl="0" fontAlgn="base">
        <a:spcBef>
          <a:spcPct val="0"/>
        </a:spcBef>
        <a:spcAft>
          <a:spcPct val="0"/>
        </a:spcAft>
        <a:defRPr sz="4570">
          <a:solidFill>
            <a:schemeClr val="tx1"/>
          </a:solidFill>
          <a:latin typeface="Goudy Old Style" charset="0"/>
          <a:ea typeface="ＭＳ Ｐゴシック" charset="0"/>
          <a:cs typeface="ＭＳ Ｐゴシック" charset="0"/>
        </a:defRPr>
      </a:lvl5pPr>
      <a:lvl6pPr marL="321391" algn="ctr" defTabSz="913957" rtl="0" fontAlgn="base">
        <a:spcBef>
          <a:spcPct val="0"/>
        </a:spcBef>
        <a:spcAft>
          <a:spcPct val="0"/>
        </a:spcAft>
        <a:defRPr sz="4570">
          <a:solidFill>
            <a:schemeClr val="tx1"/>
          </a:solidFill>
          <a:latin typeface="Goudy Old Style" charset="0"/>
          <a:ea typeface="ＭＳ Ｐゴシック" charset="0"/>
          <a:cs typeface="ＭＳ Ｐゴシック" charset="0"/>
        </a:defRPr>
      </a:lvl6pPr>
      <a:lvl7pPr marL="642783" algn="ctr" defTabSz="913957" rtl="0" fontAlgn="base">
        <a:spcBef>
          <a:spcPct val="0"/>
        </a:spcBef>
        <a:spcAft>
          <a:spcPct val="0"/>
        </a:spcAft>
        <a:defRPr sz="4570">
          <a:solidFill>
            <a:schemeClr val="tx1"/>
          </a:solidFill>
          <a:latin typeface="Goudy Old Style" charset="0"/>
          <a:ea typeface="ＭＳ Ｐゴシック" charset="0"/>
          <a:cs typeface="ＭＳ Ｐゴシック" charset="0"/>
        </a:defRPr>
      </a:lvl7pPr>
      <a:lvl8pPr marL="964174" algn="ctr" defTabSz="913957" rtl="0" fontAlgn="base">
        <a:spcBef>
          <a:spcPct val="0"/>
        </a:spcBef>
        <a:spcAft>
          <a:spcPct val="0"/>
        </a:spcAft>
        <a:defRPr sz="4570">
          <a:solidFill>
            <a:schemeClr val="tx1"/>
          </a:solidFill>
          <a:latin typeface="Goudy Old Style" charset="0"/>
          <a:ea typeface="ＭＳ Ｐゴシック" charset="0"/>
          <a:cs typeface="ＭＳ Ｐゴシック" charset="0"/>
        </a:defRPr>
      </a:lvl8pPr>
      <a:lvl9pPr marL="1285565" algn="ctr" defTabSz="913957" rtl="0" fontAlgn="base">
        <a:spcBef>
          <a:spcPct val="0"/>
        </a:spcBef>
        <a:spcAft>
          <a:spcPct val="0"/>
        </a:spcAft>
        <a:defRPr sz="4570">
          <a:solidFill>
            <a:schemeClr val="tx1"/>
          </a:solidFill>
          <a:latin typeface="Goudy Old Style" charset="0"/>
          <a:ea typeface="ＭＳ Ｐゴシック" charset="0"/>
          <a:cs typeface="ＭＳ Ｐゴシック" charset="0"/>
        </a:defRPr>
      </a:lvl9pPr>
    </p:titleStyle>
    <p:bodyStyle>
      <a:lvl1pPr marL="463117" indent="-463117" algn="l" defTabSz="913957" rtl="0" fontAlgn="base">
        <a:spcBef>
          <a:spcPts val="2004"/>
        </a:spcBef>
        <a:spcAft>
          <a:spcPct val="0"/>
        </a:spcAft>
        <a:buSzPct val="90000"/>
        <a:buBlip>
          <a:blip r:embed="rId22"/>
        </a:buBlip>
        <a:defRPr sz="2391" kern="1200">
          <a:solidFill>
            <a:schemeClr val="tx1"/>
          </a:solidFill>
          <a:latin typeface="+mn-lt"/>
          <a:ea typeface="ＭＳ Ｐゴシック" charset="0"/>
          <a:cs typeface="ＭＳ Ｐゴシック" charset="0"/>
        </a:defRPr>
      </a:lvl1pPr>
      <a:lvl2pPr marL="913957" indent="-456419" algn="l" defTabSz="913957" rtl="0" fontAlgn="base">
        <a:spcBef>
          <a:spcPts val="598"/>
        </a:spcBef>
        <a:spcAft>
          <a:spcPct val="0"/>
        </a:spcAft>
        <a:buSzPct val="90000"/>
        <a:buBlip>
          <a:blip r:embed="rId23"/>
        </a:buBlip>
        <a:defRPr sz="2180" kern="1200">
          <a:solidFill>
            <a:schemeClr val="tx1"/>
          </a:solidFill>
          <a:latin typeface="+mn-lt"/>
          <a:ea typeface="ＭＳ Ｐゴシック" charset="0"/>
          <a:cs typeface="+mn-cs"/>
        </a:defRPr>
      </a:lvl2pPr>
      <a:lvl3pPr marL="1254320" indent="-340364" algn="l" defTabSz="913957" rtl="0" fontAlgn="base">
        <a:spcBef>
          <a:spcPts val="598"/>
        </a:spcBef>
        <a:spcAft>
          <a:spcPct val="0"/>
        </a:spcAft>
        <a:buSzPct val="90000"/>
        <a:buBlip>
          <a:blip r:embed="rId24"/>
        </a:buBlip>
        <a:defRPr sz="1969" kern="1200">
          <a:solidFill>
            <a:schemeClr val="tx1"/>
          </a:solidFill>
          <a:latin typeface="+mn-lt"/>
          <a:ea typeface="ＭＳ Ｐゴシック" charset="0"/>
          <a:cs typeface="+mn-cs"/>
        </a:defRPr>
      </a:lvl3pPr>
      <a:lvl4pPr marL="1595799" indent="-340364" algn="l" defTabSz="913957" rtl="0" fontAlgn="base">
        <a:spcBef>
          <a:spcPts val="598"/>
        </a:spcBef>
        <a:spcAft>
          <a:spcPct val="0"/>
        </a:spcAft>
        <a:buSzPct val="90000"/>
        <a:buBlip>
          <a:blip r:embed="rId24"/>
        </a:buBlip>
        <a:defRPr sz="1828" kern="1200">
          <a:solidFill>
            <a:schemeClr val="tx1"/>
          </a:solidFill>
          <a:latin typeface="+mn-lt"/>
          <a:ea typeface="ＭＳ Ｐゴシック" charset="0"/>
          <a:cs typeface="+mn-cs"/>
        </a:defRPr>
      </a:lvl4pPr>
      <a:lvl5pPr marL="1937277" indent="-340364" algn="l" defTabSz="913957" rtl="0" fontAlgn="base">
        <a:spcBef>
          <a:spcPts val="598"/>
        </a:spcBef>
        <a:spcAft>
          <a:spcPct val="0"/>
        </a:spcAft>
        <a:buSzPct val="90000"/>
        <a:buBlip>
          <a:blip r:embed="rId24"/>
        </a:buBlip>
        <a:defRPr sz="1828" kern="1200">
          <a:solidFill>
            <a:schemeClr val="tx1"/>
          </a:solidFill>
          <a:latin typeface="+mn-lt"/>
          <a:ea typeface="ＭＳ Ｐゴシック" charset="0"/>
          <a:cs typeface="+mn-cs"/>
        </a:defRPr>
      </a:lvl5pPr>
      <a:lvl6pPr marL="2290178" indent="-344399" algn="l" defTabSz="914165" rtl="0" eaLnBrk="1" latinLnBrk="0" hangingPunct="1">
        <a:spcBef>
          <a:spcPct val="20000"/>
        </a:spcBef>
        <a:buSzPct val="90000"/>
        <a:buFontTx/>
        <a:buBlip>
          <a:blip r:embed="rId22"/>
        </a:buBlip>
        <a:defRPr lang="en-US" sz="1828" kern="1200" dirty="0" smtClean="0">
          <a:solidFill>
            <a:schemeClr val="tx1"/>
          </a:solidFill>
          <a:latin typeface="+mn-lt"/>
          <a:ea typeface="+mn-ea"/>
          <a:cs typeface="+mn-cs"/>
        </a:defRPr>
      </a:lvl6pPr>
      <a:lvl7pPr marL="2625053" indent="-344399" algn="l" defTabSz="914165" rtl="0" eaLnBrk="1" latinLnBrk="0" hangingPunct="1">
        <a:spcBef>
          <a:spcPct val="20000"/>
        </a:spcBef>
        <a:buSzPct val="90000"/>
        <a:buFontTx/>
        <a:buBlip>
          <a:blip r:embed="rId24"/>
        </a:buBlip>
        <a:defRPr lang="en-US" sz="1828" kern="1200" dirty="0" smtClean="0">
          <a:solidFill>
            <a:schemeClr val="tx1"/>
          </a:solidFill>
          <a:latin typeface="+mn-lt"/>
          <a:ea typeface="+mn-ea"/>
          <a:cs typeface="+mn-cs"/>
        </a:defRPr>
      </a:lvl7pPr>
      <a:lvl8pPr marL="2969453" indent="-344399" algn="l" defTabSz="914165" rtl="0" eaLnBrk="1" latinLnBrk="0" hangingPunct="1">
        <a:spcBef>
          <a:spcPct val="20000"/>
        </a:spcBef>
        <a:buSzPct val="90000"/>
        <a:buFontTx/>
        <a:buBlip>
          <a:blip r:embed="rId22"/>
        </a:buBlip>
        <a:defRPr lang="en-US" sz="1828" kern="1200" dirty="0" smtClean="0">
          <a:solidFill>
            <a:schemeClr val="tx1"/>
          </a:solidFill>
          <a:latin typeface="+mn-lt"/>
          <a:ea typeface="+mn-ea"/>
          <a:cs typeface="+mn-cs"/>
        </a:defRPr>
      </a:lvl8pPr>
      <a:lvl9pPr marL="3312265" indent="-344399" algn="l" defTabSz="914165" rtl="0" eaLnBrk="1" latinLnBrk="0" hangingPunct="1">
        <a:spcBef>
          <a:spcPct val="20000"/>
        </a:spcBef>
        <a:buSzPct val="90000"/>
        <a:buFontTx/>
        <a:buBlip>
          <a:blip r:embed="rId23"/>
        </a:buBlip>
        <a:defRPr lang="en-US" sz="1828" kern="1200" dirty="0">
          <a:solidFill>
            <a:schemeClr val="tx1"/>
          </a:solidFill>
          <a:latin typeface="+mn-lt"/>
          <a:ea typeface="+mn-ea"/>
          <a:cs typeface="+mn-cs"/>
        </a:defRPr>
      </a:lvl9pPr>
    </p:bodyStyle>
    <p:otherStyle>
      <a:defPPr>
        <a:defRPr/>
      </a:defPPr>
      <a:lvl1pPr marL="0" algn="l" defTabSz="914165" rtl="0" eaLnBrk="1" latinLnBrk="0" hangingPunct="1">
        <a:defRPr sz="1828" kern="1200">
          <a:solidFill>
            <a:schemeClr val="tx1"/>
          </a:solidFill>
          <a:latin typeface="+mn-lt"/>
          <a:ea typeface="+mn-ea"/>
          <a:cs typeface="+mn-cs"/>
        </a:defRPr>
      </a:lvl1pPr>
      <a:lvl2pPr marL="457082" algn="l" defTabSz="914165" rtl="0" eaLnBrk="1" latinLnBrk="0" hangingPunct="1">
        <a:defRPr sz="1828" kern="1200">
          <a:solidFill>
            <a:schemeClr val="tx1"/>
          </a:solidFill>
          <a:latin typeface="+mn-lt"/>
          <a:ea typeface="+mn-ea"/>
          <a:cs typeface="+mn-cs"/>
        </a:defRPr>
      </a:lvl2pPr>
      <a:lvl3pPr marL="914165" algn="l" defTabSz="914165" rtl="0" eaLnBrk="1" latinLnBrk="0" hangingPunct="1">
        <a:defRPr sz="1828" kern="1200">
          <a:solidFill>
            <a:schemeClr val="tx1"/>
          </a:solidFill>
          <a:latin typeface="+mn-lt"/>
          <a:ea typeface="+mn-ea"/>
          <a:cs typeface="+mn-cs"/>
        </a:defRPr>
      </a:lvl3pPr>
      <a:lvl4pPr marL="1371250" algn="l" defTabSz="914165" rtl="0" eaLnBrk="1" latinLnBrk="0" hangingPunct="1">
        <a:defRPr sz="1828" kern="1200">
          <a:solidFill>
            <a:schemeClr val="tx1"/>
          </a:solidFill>
          <a:latin typeface="+mn-lt"/>
          <a:ea typeface="+mn-ea"/>
          <a:cs typeface="+mn-cs"/>
        </a:defRPr>
      </a:lvl4pPr>
      <a:lvl5pPr marL="1828332" algn="l" defTabSz="914165" rtl="0" eaLnBrk="1" latinLnBrk="0" hangingPunct="1">
        <a:defRPr sz="1828" kern="1200">
          <a:solidFill>
            <a:schemeClr val="tx1"/>
          </a:solidFill>
          <a:latin typeface="+mn-lt"/>
          <a:ea typeface="+mn-ea"/>
          <a:cs typeface="+mn-cs"/>
        </a:defRPr>
      </a:lvl5pPr>
      <a:lvl6pPr marL="2285415" algn="l" defTabSz="914165" rtl="0" eaLnBrk="1" latinLnBrk="0" hangingPunct="1">
        <a:defRPr sz="1828" kern="1200">
          <a:solidFill>
            <a:schemeClr val="tx1"/>
          </a:solidFill>
          <a:latin typeface="+mn-lt"/>
          <a:ea typeface="+mn-ea"/>
          <a:cs typeface="+mn-cs"/>
        </a:defRPr>
      </a:lvl6pPr>
      <a:lvl7pPr marL="2742500" algn="l" defTabSz="914165" rtl="0" eaLnBrk="1" latinLnBrk="0" hangingPunct="1">
        <a:defRPr sz="1828" kern="1200">
          <a:solidFill>
            <a:schemeClr val="tx1"/>
          </a:solidFill>
          <a:latin typeface="+mn-lt"/>
          <a:ea typeface="+mn-ea"/>
          <a:cs typeface="+mn-cs"/>
        </a:defRPr>
      </a:lvl7pPr>
      <a:lvl8pPr marL="3199580" algn="l" defTabSz="914165" rtl="0" eaLnBrk="1" latinLnBrk="0" hangingPunct="1">
        <a:defRPr sz="1828" kern="1200">
          <a:solidFill>
            <a:schemeClr val="tx1"/>
          </a:solidFill>
          <a:latin typeface="+mn-lt"/>
          <a:ea typeface="+mn-ea"/>
          <a:cs typeface="+mn-cs"/>
        </a:defRPr>
      </a:lvl8pPr>
      <a:lvl9pPr marL="3656665" algn="l" defTabSz="914165" rtl="0" eaLnBrk="1" latinLnBrk="0" hangingPunct="1">
        <a:defRPr sz="182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4098" name="Arc 2"/>
          <p:cNvSpPr>
            <a:spLocks/>
          </p:cNvSpPr>
          <p:nvPr/>
        </p:nvSpPr>
        <p:spPr bwMode="hidden">
          <a:xfrm>
            <a:off x="15875" y="868363"/>
            <a:ext cx="4114800" cy="531812"/>
          </a:xfrm>
          <a:custGeom>
            <a:avLst/>
            <a:gdLst>
              <a:gd name="G0" fmla="+- 0 0 0"/>
              <a:gd name="G1" fmla="+- 21600 0 0"/>
              <a:gd name="G2" fmla="+- 21600 0 0"/>
              <a:gd name="T0" fmla="*/ 24 w 21600"/>
              <a:gd name="T1" fmla="*/ 0 h 43200"/>
              <a:gd name="T2" fmla="*/ 56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23" y="0"/>
                </a:moveTo>
                <a:cubicBezTo>
                  <a:pt x="11943" y="13"/>
                  <a:pt x="21600" y="9680"/>
                  <a:pt x="21600" y="21600"/>
                </a:cubicBezTo>
                <a:cubicBezTo>
                  <a:pt x="21600" y="33507"/>
                  <a:pt x="11963" y="43169"/>
                  <a:pt x="55" y="43199"/>
                </a:cubicBezTo>
              </a:path>
              <a:path w="21600" h="43200" stroke="0" extrusionOk="0">
                <a:moveTo>
                  <a:pt x="23" y="0"/>
                </a:moveTo>
                <a:cubicBezTo>
                  <a:pt x="11943" y="13"/>
                  <a:pt x="21600" y="9680"/>
                  <a:pt x="21600" y="21600"/>
                </a:cubicBezTo>
                <a:cubicBezTo>
                  <a:pt x="21600" y="33507"/>
                  <a:pt x="11963" y="43169"/>
                  <a:pt x="55" y="43199"/>
                </a:cubicBezTo>
                <a:lnTo>
                  <a:pt x="0" y="21600"/>
                </a:lnTo>
                <a:close/>
              </a:path>
            </a:pathLst>
          </a:custGeom>
          <a:gradFill rotWithShape="0">
            <a:gsLst>
              <a:gs pos="0">
                <a:schemeClr val="folHlink"/>
              </a:gs>
              <a:gs pos="100000">
                <a:schemeClr val="bg1"/>
              </a:gs>
            </a:gsLst>
            <a:path path="shape">
              <a:fillToRect l="50000" t="50000" r="50000" b="50000"/>
            </a:path>
          </a:gradFill>
          <a:ln w="9525">
            <a:noFill/>
            <a:round/>
            <a:headEnd/>
            <a:tailEnd/>
          </a:ln>
          <a:effectLst/>
        </p:spPr>
        <p:txBody>
          <a:bodyPr wrap="none" lIns="91416" tIns="45709" rIns="91416" bIns="45709" anchor="ctr"/>
          <a:lstStyle/>
          <a:p>
            <a:pPr eaLnBrk="1" hangingPunct="1">
              <a:lnSpc>
                <a:spcPct val="110000"/>
              </a:lnSpc>
              <a:spcBef>
                <a:spcPct val="20000"/>
              </a:spcBef>
              <a:buClr>
                <a:srgbClr val="FFFF00"/>
              </a:buClr>
              <a:buSzPct val="85000"/>
              <a:buFont typeface="Wingdings" pitchFamily="2" charset="2"/>
              <a:buNone/>
            </a:pPr>
            <a:endParaRPr lang="en-US" sz="2800">
              <a:solidFill>
                <a:srgbClr val="FFFFFF"/>
              </a:solidFill>
              <a:latin typeface="Palatino Linotype" pitchFamily="18" charset="0"/>
            </a:endParaRPr>
          </a:p>
        </p:txBody>
      </p:sp>
      <p:sp>
        <p:nvSpPr>
          <p:cNvPr id="644099" name="Rectangle 3"/>
          <p:cNvSpPr>
            <a:spLocks noGrp="1" noChangeArrowheads="1"/>
          </p:cNvSpPr>
          <p:nvPr>
            <p:ph type="title"/>
          </p:nvPr>
        </p:nvSpPr>
        <p:spPr bwMode="auto">
          <a:xfrm>
            <a:off x="258763" y="30163"/>
            <a:ext cx="7772400" cy="1143000"/>
          </a:xfrm>
          <a:prstGeom prst="rect">
            <a:avLst/>
          </a:prstGeom>
          <a:noFill/>
          <a:ln w="9525">
            <a:noFill/>
            <a:miter lim="800000"/>
            <a:headEnd/>
            <a:tailEnd/>
          </a:ln>
          <a:effec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644100"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410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lnSpc>
                <a:spcPct val="100000"/>
              </a:lnSpc>
              <a:spcBef>
                <a:spcPct val="0"/>
              </a:spcBef>
              <a:buClrTx/>
              <a:buSzTx/>
              <a:buFontTx/>
              <a:buNone/>
              <a:defRPr sz="1400" i="1">
                <a:latin typeface="Arial" pitchFamily="34" charset="0"/>
              </a:defRPr>
            </a:lvl1pPr>
          </a:lstStyle>
          <a:p>
            <a:endParaRPr lang="en-US">
              <a:solidFill>
                <a:srgbClr val="FFFFFF"/>
              </a:solidFill>
            </a:endParaRPr>
          </a:p>
        </p:txBody>
      </p:sp>
      <p:sp>
        <p:nvSpPr>
          <p:cNvPr id="644102" name="Rectangle 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lnSpc>
                <a:spcPct val="100000"/>
              </a:lnSpc>
              <a:spcBef>
                <a:spcPct val="0"/>
              </a:spcBef>
              <a:buClrTx/>
              <a:buSzTx/>
              <a:buFontTx/>
              <a:buNone/>
              <a:defRPr sz="1400" i="1">
                <a:latin typeface="Arial" pitchFamily="34" charset="0"/>
              </a:defRPr>
            </a:lvl1pPr>
          </a:lstStyle>
          <a:p>
            <a:endParaRPr lang="en-US">
              <a:solidFill>
                <a:srgbClr val="FFFFFF"/>
              </a:solidFill>
            </a:endParaRPr>
          </a:p>
        </p:txBody>
      </p:sp>
      <p:sp>
        <p:nvSpPr>
          <p:cNvPr id="64410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lnSpc>
                <a:spcPct val="100000"/>
              </a:lnSpc>
              <a:spcBef>
                <a:spcPct val="0"/>
              </a:spcBef>
              <a:buClrTx/>
              <a:buSzTx/>
              <a:buFontTx/>
              <a:buNone/>
              <a:defRPr sz="1400" i="1">
                <a:latin typeface="Arial" pitchFamily="34" charset="0"/>
              </a:defRPr>
            </a:lvl1pPr>
          </a:lstStyle>
          <a:p>
            <a:fld id="{F611F076-1BF4-4DA3-BAEE-741FA52BD72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27904217"/>
      </p:ext>
    </p:extLst>
  </p:cSld>
  <p:clrMap bg1="dk2" tx1="lt1" bg2="dk1" tx2="lt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 id="2147484957" r:id="rId12"/>
  </p:sldLayoutIdLst>
  <p:txStyles>
    <p:titleStyle>
      <a:lvl1pPr algn="l" rtl="0" fontAlgn="base">
        <a:spcBef>
          <a:spcPct val="0"/>
        </a:spcBef>
        <a:spcAft>
          <a:spcPct val="0"/>
        </a:spcAft>
        <a:defRPr sz="4000">
          <a:solidFill>
            <a:srgbClr val="FFFF00"/>
          </a:solidFill>
          <a:latin typeface="+mj-lt"/>
          <a:ea typeface="+mj-ea"/>
          <a:cs typeface="+mj-cs"/>
        </a:defRPr>
      </a:lvl1pPr>
      <a:lvl2pPr algn="l" rtl="0" fontAlgn="base">
        <a:spcBef>
          <a:spcPct val="0"/>
        </a:spcBef>
        <a:spcAft>
          <a:spcPct val="0"/>
        </a:spcAft>
        <a:defRPr sz="4000">
          <a:solidFill>
            <a:srgbClr val="FFFF00"/>
          </a:solidFill>
          <a:latin typeface="Comic Sans MS" pitchFamily="66" charset="0"/>
          <a:cs typeface="Arial" pitchFamily="34" charset="0"/>
        </a:defRPr>
      </a:lvl2pPr>
      <a:lvl3pPr algn="l" rtl="0" fontAlgn="base">
        <a:spcBef>
          <a:spcPct val="0"/>
        </a:spcBef>
        <a:spcAft>
          <a:spcPct val="0"/>
        </a:spcAft>
        <a:defRPr sz="4000">
          <a:solidFill>
            <a:srgbClr val="FFFF00"/>
          </a:solidFill>
          <a:latin typeface="Comic Sans MS" pitchFamily="66" charset="0"/>
          <a:cs typeface="Arial" pitchFamily="34" charset="0"/>
        </a:defRPr>
      </a:lvl3pPr>
      <a:lvl4pPr algn="l" rtl="0" fontAlgn="base">
        <a:spcBef>
          <a:spcPct val="0"/>
        </a:spcBef>
        <a:spcAft>
          <a:spcPct val="0"/>
        </a:spcAft>
        <a:defRPr sz="4000">
          <a:solidFill>
            <a:srgbClr val="FFFF00"/>
          </a:solidFill>
          <a:latin typeface="Comic Sans MS" pitchFamily="66" charset="0"/>
          <a:cs typeface="Arial" pitchFamily="34" charset="0"/>
        </a:defRPr>
      </a:lvl4pPr>
      <a:lvl5pPr algn="l" rtl="0" fontAlgn="base">
        <a:spcBef>
          <a:spcPct val="0"/>
        </a:spcBef>
        <a:spcAft>
          <a:spcPct val="0"/>
        </a:spcAft>
        <a:defRPr sz="4000">
          <a:solidFill>
            <a:srgbClr val="FFFF00"/>
          </a:solidFill>
          <a:latin typeface="Comic Sans MS" pitchFamily="66" charset="0"/>
          <a:cs typeface="Arial" pitchFamily="34" charset="0"/>
        </a:defRPr>
      </a:lvl5pPr>
      <a:lvl6pPr marL="457082" algn="l" rtl="0" fontAlgn="base">
        <a:spcBef>
          <a:spcPct val="0"/>
        </a:spcBef>
        <a:spcAft>
          <a:spcPct val="0"/>
        </a:spcAft>
        <a:defRPr sz="4000">
          <a:solidFill>
            <a:srgbClr val="FFFF00"/>
          </a:solidFill>
          <a:latin typeface="Comic Sans MS" pitchFamily="66" charset="0"/>
          <a:cs typeface="Arial" pitchFamily="34" charset="0"/>
        </a:defRPr>
      </a:lvl6pPr>
      <a:lvl7pPr marL="914165" algn="l" rtl="0" fontAlgn="base">
        <a:spcBef>
          <a:spcPct val="0"/>
        </a:spcBef>
        <a:spcAft>
          <a:spcPct val="0"/>
        </a:spcAft>
        <a:defRPr sz="4000">
          <a:solidFill>
            <a:srgbClr val="FFFF00"/>
          </a:solidFill>
          <a:latin typeface="Comic Sans MS" pitchFamily="66" charset="0"/>
          <a:cs typeface="Arial" pitchFamily="34" charset="0"/>
        </a:defRPr>
      </a:lvl7pPr>
      <a:lvl8pPr marL="1371250" algn="l" rtl="0" fontAlgn="base">
        <a:spcBef>
          <a:spcPct val="0"/>
        </a:spcBef>
        <a:spcAft>
          <a:spcPct val="0"/>
        </a:spcAft>
        <a:defRPr sz="4000">
          <a:solidFill>
            <a:srgbClr val="FFFF00"/>
          </a:solidFill>
          <a:latin typeface="Comic Sans MS" pitchFamily="66" charset="0"/>
          <a:cs typeface="Arial" pitchFamily="34" charset="0"/>
        </a:defRPr>
      </a:lvl8pPr>
      <a:lvl9pPr marL="1828332" algn="l" rtl="0" fontAlgn="base">
        <a:spcBef>
          <a:spcPct val="0"/>
        </a:spcBef>
        <a:spcAft>
          <a:spcPct val="0"/>
        </a:spcAft>
        <a:defRPr sz="4000">
          <a:solidFill>
            <a:srgbClr val="FFFF00"/>
          </a:solidFill>
          <a:latin typeface="Comic Sans MS" pitchFamily="66" charset="0"/>
          <a:cs typeface="Arial" pitchFamily="34" charset="0"/>
        </a:defRPr>
      </a:lvl9pPr>
    </p:titleStyle>
    <p:bodyStyle>
      <a:lvl1pPr marL="342813" indent="-342813" algn="l" rtl="0" fontAlgn="base">
        <a:spcBef>
          <a:spcPct val="20000"/>
        </a:spcBef>
        <a:spcAft>
          <a:spcPct val="0"/>
        </a:spcAft>
        <a:buClr>
          <a:schemeClr val="accent2"/>
        </a:buClr>
        <a:buSzPct val="90000"/>
        <a:buFont typeface="Wingdings" pitchFamily="2" charset="2"/>
        <a:buChar char="l"/>
        <a:defRPr sz="3200">
          <a:solidFill>
            <a:schemeClr val="tx1"/>
          </a:solidFill>
          <a:latin typeface="+mn-lt"/>
          <a:ea typeface="+mn-ea"/>
          <a:cs typeface="+mn-cs"/>
        </a:defRPr>
      </a:lvl1pPr>
      <a:lvl2pPr marL="742760" indent="-285677" algn="l" rtl="0" fontAlgn="base">
        <a:spcBef>
          <a:spcPct val="20000"/>
        </a:spcBef>
        <a:spcAft>
          <a:spcPct val="0"/>
        </a:spcAft>
        <a:buClr>
          <a:schemeClr val="hlink"/>
        </a:buClr>
        <a:buSzPct val="65000"/>
        <a:buFont typeface="Wingdings" pitchFamily="2" charset="2"/>
        <a:buChar char="u"/>
        <a:defRPr sz="2800">
          <a:solidFill>
            <a:schemeClr val="tx1"/>
          </a:solidFill>
          <a:latin typeface="+mn-lt"/>
          <a:cs typeface="+mn-cs"/>
        </a:defRPr>
      </a:lvl2pPr>
      <a:lvl3pPr marL="1142706" indent="-228541" algn="l" rtl="0" fontAlgn="base">
        <a:spcBef>
          <a:spcPct val="20000"/>
        </a:spcBef>
        <a:spcAft>
          <a:spcPct val="0"/>
        </a:spcAft>
        <a:buChar char="•"/>
        <a:defRPr sz="2400">
          <a:solidFill>
            <a:schemeClr val="tx1"/>
          </a:solidFill>
          <a:latin typeface="+mn-lt"/>
          <a:cs typeface="+mn-cs"/>
        </a:defRPr>
      </a:lvl3pPr>
      <a:lvl4pPr marL="1599790" indent="-228541" algn="l" rtl="0" fontAlgn="base">
        <a:spcBef>
          <a:spcPct val="20000"/>
        </a:spcBef>
        <a:spcAft>
          <a:spcPct val="0"/>
        </a:spcAft>
        <a:buChar char="–"/>
        <a:defRPr sz="2000">
          <a:solidFill>
            <a:schemeClr val="tx1"/>
          </a:solidFill>
          <a:latin typeface="+mn-lt"/>
          <a:cs typeface="+mn-cs"/>
        </a:defRPr>
      </a:lvl4pPr>
      <a:lvl5pPr marL="2056875" indent="-228541" algn="l" rtl="0" fontAlgn="base">
        <a:spcBef>
          <a:spcPct val="20000"/>
        </a:spcBef>
        <a:spcAft>
          <a:spcPct val="0"/>
        </a:spcAft>
        <a:buSzPct val="90000"/>
        <a:buChar char="•"/>
        <a:defRPr sz="2000">
          <a:solidFill>
            <a:schemeClr val="tx1"/>
          </a:solidFill>
          <a:latin typeface="+mn-lt"/>
          <a:cs typeface="+mn-cs"/>
        </a:defRPr>
      </a:lvl5pPr>
      <a:lvl6pPr marL="2513959" indent="-228541" algn="l" rtl="0" fontAlgn="base">
        <a:spcBef>
          <a:spcPct val="20000"/>
        </a:spcBef>
        <a:spcAft>
          <a:spcPct val="0"/>
        </a:spcAft>
        <a:buSzPct val="90000"/>
        <a:buChar char="•"/>
        <a:defRPr sz="2000">
          <a:solidFill>
            <a:schemeClr val="tx1"/>
          </a:solidFill>
          <a:latin typeface="+mn-lt"/>
          <a:cs typeface="+mn-cs"/>
        </a:defRPr>
      </a:lvl6pPr>
      <a:lvl7pPr marL="2971040" indent="-228541" algn="l" rtl="0" fontAlgn="base">
        <a:spcBef>
          <a:spcPct val="20000"/>
        </a:spcBef>
        <a:spcAft>
          <a:spcPct val="0"/>
        </a:spcAft>
        <a:buSzPct val="90000"/>
        <a:buChar char="•"/>
        <a:defRPr sz="2000">
          <a:solidFill>
            <a:schemeClr val="tx1"/>
          </a:solidFill>
          <a:latin typeface="+mn-lt"/>
          <a:cs typeface="+mn-cs"/>
        </a:defRPr>
      </a:lvl7pPr>
      <a:lvl8pPr marL="3428124" indent="-228541" algn="l" rtl="0" fontAlgn="base">
        <a:spcBef>
          <a:spcPct val="20000"/>
        </a:spcBef>
        <a:spcAft>
          <a:spcPct val="0"/>
        </a:spcAft>
        <a:buSzPct val="90000"/>
        <a:buChar char="•"/>
        <a:defRPr sz="2000">
          <a:solidFill>
            <a:schemeClr val="tx1"/>
          </a:solidFill>
          <a:latin typeface="+mn-lt"/>
          <a:cs typeface="+mn-cs"/>
        </a:defRPr>
      </a:lvl8pPr>
      <a:lvl9pPr marL="3885205" indent="-228541" algn="l" rtl="0" fontAlgn="base">
        <a:spcBef>
          <a:spcPct val="20000"/>
        </a:spcBef>
        <a:spcAft>
          <a:spcPct val="0"/>
        </a:spcAft>
        <a:buSzPct val="90000"/>
        <a:buChar char="•"/>
        <a:defRPr sz="2000">
          <a:solidFill>
            <a:schemeClr val="tx1"/>
          </a:solidFill>
          <a:latin typeface="+mn-lt"/>
          <a:cs typeface="+mn-cs"/>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4.xml"/><Relationship Id="rId6" Type="http://schemas.openxmlformats.org/officeDocument/2006/relationships/image" Target="../media/image22.emf"/><Relationship Id="rId5" Type="http://schemas.openxmlformats.org/officeDocument/2006/relationships/oleObject" Target="../embeddings/oleObject1.bin"/><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slideLayout" Target="../slideLayouts/slideLayout102.xml"/><Relationship Id="rId4" Type="http://schemas.openxmlformats.org/officeDocument/2006/relationships/audio" Target="../media/media4.m4a"/></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3957" rtl="0" eaLnBrk="1" fontAlgn="auto" latinLnBrk="0" hangingPunct="1">
              <a:lnSpc>
                <a:spcPct val="100000"/>
              </a:lnSpc>
              <a:spcBef>
                <a:spcPts val="0"/>
              </a:spcBef>
              <a:spcAft>
                <a:spcPts val="0"/>
              </a:spcAft>
              <a:buClrTx/>
              <a:buSzTx/>
              <a:buFontTx/>
              <a:buNone/>
              <a:tabLst/>
              <a:defRPr/>
            </a:pPr>
            <a:fld id="{BBAE0B6D-ADD1-FE49-A6DD-F13665D28B8F}" type="slidenum">
              <a:rPr kumimoji="0" lang="en-US" sz="800" b="0" i="0" u="none" strike="noStrike" kern="1200" cap="none" spc="0" normalizeH="0" baseline="0" noProof="0" smtClean="0">
                <a:ln>
                  <a:noFill/>
                </a:ln>
                <a:solidFill>
                  <a:srgbClr val="000000"/>
                </a:solidFill>
                <a:effectLst/>
                <a:uLnTx/>
                <a:uFillTx/>
                <a:latin typeface="Times New Roman" charset="0"/>
                <a:ea typeface="ＭＳ Ｐゴシック"/>
                <a:cs typeface="+mn-cs"/>
              </a:rPr>
              <a:pPr marL="0" marR="0" lvl="0" indent="0" algn="r" defTabSz="913957"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srgbClr val="000000"/>
              </a:solidFill>
              <a:effectLst/>
              <a:uLnTx/>
              <a:uFillTx/>
              <a:latin typeface="Times New Roman" charset="0"/>
              <a:ea typeface="ＭＳ Ｐゴシック"/>
              <a:cs typeface="+mn-cs"/>
            </a:endParaRPr>
          </a:p>
        </p:txBody>
      </p:sp>
      <p:sp>
        <p:nvSpPr>
          <p:cNvPr id="3" name="TextBox 2"/>
          <p:cNvSpPr txBox="1"/>
          <p:nvPr/>
        </p:nvSpPr>
        <p:spPr>
          <a:xfrm>
            <a:off x="0" y="381000"/>
            <a:ext cx="9144000" cy="2123616"/>
          </a:xfrm>
          <a:prstGeom prst="rect">
            <a:avLst/>
          </a:prstGeom>
          <a:noFill/>
        </p:spPr>
        <p:txBody>
          <a:bodyPr wrap="square" lIns="91395" tIns="45699" rIns="91395" bIns="45699" rtlCol="0">
            <a:spAutoFit/>
          </a:bodyPr>
          <a:lstStyle/>
          <a:p>
            <a:pPr marL="0" marR="0" lvl="0" indent="0" algn="ctr" defTabSz="91395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Papyrus"/>
                <a:ea typeface="ＭＳ Ｐゴシック"/>
                <a:cs typeface="Papyrus"/>
              </a:rPr>
              <a:t>Space Physics</a:t>
            </a:r>
            <a:r>
              <a:rPr kumimoji="0" lang="el-GR" sz="4400" b="1" i="0" u="none" strike="noStrike" kern="1200" cap="none" spc="0" normalizeH="0" baseline="0" noProof="0" dirty="0">
                <a:ln>
                  <a:noFill/>
                </a:ln>
                <a:solidFill>
                  <a:srgbClr val="0000FF"/>
                </a:solidFill>
                <a:effectLst/>
                <a:uLnTx/>
                <a:uFillTx/>
                <a:latin typeface="Papyrus"/>
                <a:ea typeface="ＭＳ Ｐゴシック"/>
                <a:cs typeface="Papyrus"/>
              </a:rPr>
              <a:t>  </a:t>
            </a:r>
            <a:r>
              <a:rPr kumimoji="0" lang="en-US" sz="4400" b="1" i="0" u="none" strike="noStrike" kern="1200" cap="none" spc="0" normalizeH="0" baseline="0" noProof="0" dirty="0">
                <a:ln>
                  <a:noFill/>
                </a:ln>
                <a:solidFill>
                  <a:srgbClr val="0000FF"/>
                </a:solidFill>
                <a:effectLst/>
                <a:uLnTx/>
                <a:uFillTx/>
                <a:latin typeface="Papyrus"/>
                <a:ea typeface="ＭＳ Ｐゴシック"/>
                <a:cs typeface="Papyrus"/>
              </a:rPr>
              <a:t>Master’s Course</a:t>
            </a:r>
            <a:endParaRPr kumimoji="0" lang="el-GR" sz="4400" b="1" i="0" u="none" strike="noStrike" kern="1200" cap="none" spc="0" normalizeH="0" baseline="0" noProof="0" dirty="0">
              <a:ln>
                <a:noFill/>
              </a:ln>
              <a:solidFill>
                <a:srgbClr val="0000FF"/>
              </a:solidFill>
              <a:effectLst/>
              <a:uLnTx/>
              <a:uFillTx/>
              <a:latin typeface="Papyrus"/>
              <a:ea typeface="ＭＳ Ｐゴシック"/>
              <a:cs typeface="Papyrus"/>
            </a:endParaRPr>
          </a:p>
          <a:p>
            <a:pPr marL="0" marR="0" lvl="0" indent="0" algn="ctr" defTabSz="91395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Papyrus"/>
                <a:ea typeface="ＭＳ Ｐゴシック"/>
                <a:cs typeface="Papyrus"/>
              </a:rPr>
              <a:t>Lecture 10</a:t>
            </a:r>
          </a:p>
          <a:p>
            <a:pPr marL="0" marR="0" lvl="0" indent="0" algn="ctr" defTabSz="913957" rtl="0" eaLnBrk="1" fontAlgn="auto" latinLnBrk="0" hangingPunct="1">
              <a:lnSpc>
                <a:spcPct val="100000"/>
              </a:lnSpc>
              <a:spcBef>
                <a:spcPts val="0"/>
              </a:spcBef>
              <a:spcAft>
                <a:spcPts val="0"/>
              </a:spcAft>
              <a:buClrTx/>
              <a:buSzTx/>
              <a:buFontTx/>
              <a:buNone/>
              <a:tabLst/>
              <a:defRPr/>
            </a:pPr>
            <a:r>
              <a:rPr lang="en-US" sz="4400" b="1" dirty="0">
                <a:solidFill>
                  <a:srgbClr val="0000FF"/>
                </a:solidFill>
                <a:latin typeface="Papyrus"/>
                <a:ea typeface="ＭＳ Ｐゴシック"/>
                <a:cs typeface="Papyrus"/>
              </a:rPr>
              <a:t>Van Allen Belts Part 3</a:t>
            </a:r>
            <a:endParaRPr kumimoji="0" lang="el-GR" sz="4400" b="1" i="0" u="none" strike="noStrike" kern="1200" cap="none" spc="0" normalizeH="0" baseline="0" noProof="0" dirty="0">
              <a:ln>
                <a:noFill/>
              </a:ln>
              <a:solidFill>
                <a:srgbClr val="0000FF"/>
              </a:solidFill>
              <a:effectLst/>
              <a:uLnTx/>
              <a:uFillTx/>
              <a:latin typeface="Papyrus"/>
              <a:ea typeface="ＭＳ Ｐゴシック"/>
              <a:cs typeface="Papyru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487269"/>
            <a:ext cx="6184900" cy="4294531"/>
          </a:xfrm>
          <a:prstGeom prst="rect">
            <a:avLst/>
          </a:prstGeom>
        </p:spPr>
      </p:pic>
    </p:spTree>
    <p:extLst>
      <p:ext uri="{BB962C8B-B14F-4D97-AF65-F5344CB8AC3E}">
        <p14:creationId xmlns:p14="http://schemas.microsoft.com/office/powerpoint/2010/main" val="3961472062"/>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a:extLst>
              <a:ext uri="{FF2B5EF4-FFF2-40B4-BE49-F238E27FC236}">
                <a16:creationId xmlns:a16="http://schemas.microsoft.com/office/drawing/2014/main" id="{21E0AE58-5949-CF4B-8945-80926FAD84E3}"/>
              </a:ext>
            </a:extLst>
          </p:cNvPr>
          <p:cNvSpPr txBox="1">
            <a:spLocks noChangeArrowheads="1"/>
          </p:cNvSpPr>
          <p:nvPr/>
        </p:nvSpPr>
        <p:spPr bwMode="auto">
          <a:xfrm>
            <a:off x="-76200" y="182563"/>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ULF Pulsations and the Radiation Belts</a:t>
            </a:r>
          </a:p>
        </p:txBody>
      </p:sp>
      <p:sp>
        <p:nvSpPr>
          <p:cNvPr id="115715" name="Line 3">
            <a:extLst>
              <a:ext uri="{FF2B5EF4-FFF2-40B4-BE49-F238E27FC236}">
                <a16:creationId xmlns:a16="http://schemas.microsoft.com/office/drawing/2014/main" id="{C34D30ED-8584-4346-A24D-CB9AFB99364D}"/>
              </a:ext>
            </a:extLst>
          </p:cNvPr>
          <p:cNvSpPr>
            <a:spLocks noChangeShapeType="1"/>
          </p:cNvSpPr>
          <p:nvPr/>
        </p:nvSpPr>
        <p:spPr bwMode="auto">
          <a:xfrm>
            <a:off x="0" y="914400"/>
            <a:ext cx="91440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15716" name="Picture 4" descr="rostoker2">
            <a:extLst>
              <a:ext uri="{FF2B5EF4-FFF2-40B4-BE49-F238E27FC236}">
                <a16:creationId xmlns:a16="http://schemas.microsoft.com/office/drawing/2014/main" id="{4ED68B3A-D06C-1648-84B1-32B129250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0"/>
            <a:ext cx="5638800" cy="2973388"/>
          </a:xfrm>
          <a:prstGeom prst="rect">
            <a:avLst/>
          </a:prstGeom>
          <a:noFill/>
          <a:extLst>
            <a:ext uri="{909E8E84-426E-40DD-AFC4-6F175D3DCCD1}">
              <a14:hiddenFill xmlns:a14="http://schemas.microsoft.com/office/drawing/2010/main">
                <a:solidFill>
                  <a:srgbClr val="FFFFFF"/>
                </a:solidFill>
              </a14:hiddenFill>
            </a:ext>
          </a:extLst>
        </p:spPr>
      </p:pic>
      <p:sp>
        <p:nvSpPr>
          <p:cNvPr id="115717" name="Text Box 5">
            <a:extLst>
              <a:ext uri="{FF2B5EF4-FFF2-40B4-BE49-F238E27FC236}">
                <a16:creationId xmlns:a16="http://schemas.microsoft.com/office/drawing/2014/main" id="{0DB66B7A-FC96-3149-AE8E-D3ECFA748E5E}"/>
              </a:ext>
            </a:extLst>
          </p:cNvPr>
          <p:cNvSpPr txBox="1">
            <a:spLocks noChangeArrowheads="1"/>
          </p:cNvSpPr>
          <p:nvPr/>
        </p:nvSpPr>
        <p:spPr bwMode="auto">
          <a:xfrm>
            <a:off x="76200" y="1143000"/>
            <a:ext cx="38862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ULF pulsation power</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is well-correlated with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RB electron flux enhancements</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(e.g. Rostoker, 1998).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Enegization and transport of RB  electrons via ULF waves is mediated through a</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drift-resonant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type interaction (Elkington, 1999; Hudson, 2000):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 electron drifting in the equatorial plane with drift frequency </a:t>
            </a:r>
            <a:r>
              <a:rPr kumimoji="0" lang="el-GR" altLang="en-US" sz="1800" b="0" i="1" u="none" strike="noStrike" kern="1200" cap="none" spc="0" normalizeH="0" baseline="0" noProof="0">
                <a:ln>
                  <a:noFill/>
                </a:ln>
                <a:solidFill>
                  <a:srgbClr val="000000"/>
                </a:solidFill>
                <a:effectLst/>
                <a:uLnTx/>
                <a:uFillTx/>
                <a:latin typeface="Arial" panose="020B0604020202020204" pitchFamily="34" charset="0"/>
                <a:ea typeface="+mn-ea"/>
                <a:cs typeface="+mn-cs"/>
              </a:rPr>
              <a:t>ω</a:t>
            </a:r>
            <a:r>
              <a:rPr kumimoji="0" lang="en-US" altLang="en-US" sz="1800" b="0" i="1" u="none" strike="noStrike" kern="1200" cap="none" spc="0" normalizeH="0" baseline="-25000" noProof="0">
                <a:ln>
                  <a:noFill/>
                </a:ln>
                <a:solidFill>
                  <a:srgbClr val="000000"/>
                </a:solidFill>
                <a:effectLst/>
                <a:uLnTx/>
                <a:uFillTx/>
                <a:latin typeface="Arial" panose="020B0604020202020204" pitchFamily="34" charset="0"/>
                <a:ea typeface="+mn-ea"/>
                <a:cs typeface="+mn-cs"/>
              </a:rPr>
              <a:t>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can be energized by a ULF wave with frequency </a:t>
            </a:r>
            <a:r>
              <a:rPr kumimoji="0" lang="el-GR"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ω</a:t>
            </a: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 m</a:t>
            </a:r>
            <a:r>
              <a:rPr kumimoji="0" lang="el-GR"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ω</a:t>
            </a:r>
            <a:r>
              <a:rPr kumimoji="0" lang="en-US" altLang="en-US" sz="1800" b="1" i="1" u="none" strike="noStrike" kern="1200" cap="none" spc="0" normalizeH="0" baseline="-25000" noProof="0">
                <a:ln>
                  <a:noFill/>
                </a:ln>
                <a:solidFill>
                  <a:srgbClr val="000000"/>
                </a:solidFill>
                <a:effectLst/>
                <a:uLnTx/>
                <a:uFillTx/>
                <a:latin typeface="Arial" panose="020B0604020202020204" pitchFamily="34" charset="0"/>
                <a:ea typeface="+mn-ea"/>
                <a:cs typeface="+mn-cs"/>
              </a:rPr>
              <a:t>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where </a:t>
            </a: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n-ea"/>
                <a:cs typeface="+mn-cs"/>
              </a:rPr>
              <a:t>m</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is the azimuthal mode number of the wave.</a:t>
            </a:r>
            <a:endParaRPr kumimoji="0" lang="el-GR"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5718" name="Text Box 6">
            <a:extLst>
              <a:ext uri="{FF2B5EF4-FFF2-40B4-BE49-F238E27FC236}">
                <a16:creationId xmlns:a16="http://schemas.microsoft.com/office/drawing/2014/main" id="{3873A0F6-6529-9645-B711-A2FE0F56BD73}"/>
              </a:ext>
            </a:extLst>
          </p:cNvPr>
          <p:cNvSpPr txBox="1">
            <a:spLocks noChangeArrowheads="1"/>
          </p:cNvSpPr>
          <p:nvPr/>
        </p:nvSpPr>
        <p:spPr bwMode="auto">
          <a:xfrm>
            <a:off x="2286000" y="6019800"/>
            <a:ext cx="464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 need</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frequency and azimuthal mode number spectrum of the ULF waves</a:t>
            </a:r>
          </a:p>
        </p:txBody>
      </p:sp>
      <p:pic>
        <p:nvPicPr>
          <p:cNvPr id="115719" name="Picture 7" descr="vanallenbelt">
            <a:extLst>
              <a:ext uri="{FF2B5EF4-FFF2-40B4-BE49-F238E27FC236}">
                <a16:creationId xmlns:a16="http://schemas.microsoft.com/office/drawing/2014/main" id="{8C4E1914-A511-A948-9417-3D5C2F068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990600"/>
            <a:ext cx="2362200" cy="14573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5720" name="Object 8">
            <a:extLst>
              <a:ext uri="{FF2B5EF4-FFF2-40B4-BE49-F238E27FC236}">
                <a16:creationId xmlns:a16="http://schemas.microsoft.com/office/drawing/2014/main" id="{78A0CFB5-6AF3-F940-A9F3-9B2654D87494}"/>
              </a:ext>
            </a:extLst>
          </p:cNvPr>
          <p:cNvGraphicFramePr>
            <a:graphicFrameLocks noChangeAspect="1"/>
          </p:cNvGraphicFramePr>
          <p:nvPr/>
        </p:nvGraphicFramePr>
        <p:xfrm>
          <a:off x="1562100" y="6172200"/>
          <a:ext cx="647700" cy="334963"/>
        </p:xfrm>
        <a:graphic>
          <a:graphicData uri="http://schemas.openxmlformats.org/presentationml/2006/ole">
            <mc:AlternateContent xmlns:mc="http://schemas.openxmlformats.org/markup-compatibility/2006">
              <mc:Choice xmlns:v="urn:schemas-microsoft-com:vml" Requires="v">
                <p:oleObj name="Equation" r:id="rId5" imgW="4394200" imgH="3505200" progId="Equation.3">
                  <p:embed/>
                </p:oleObj>
              </mc:Choice>
              <mc:Fallback>
                <p:oleObj name="Equation" r:id="rId5" imgW="4394200" imgH="3505200" progId="Equation.3">
                  <p:embed/>
                  <p:pic>
                    <p:nvPicPr>
                      <p:cNvPr id="115720" name="Object 8">
                        <a:extLst>
                          <a:ext uri="{FF2B5EF4-FFF2-40B4-BE49-F238E27FC236}">
                            <a16:creationId xmlns:a16="http://schemas.microsoft.com/office/drawing/2014/main" id="{78A0CFB5-6AF3-F940-A9F3-9B2654D874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6172200"/>
                        <a:ext cx="647700"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17195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RB Particle mot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1520" y="980728"/>
            <a:ext cx="8576200" cy="4824536"/>
          </a:xfrm>
        </p:spPr>
      </p:pic>
    </p:spTree>
    <p:extLst>
      <p:ext uri="{BB962C8B-B14F-4D97-AF65-F5344CB8AC3E}">
        <p14:creationId xmlns:p14="http://schemas.microsoft.com/office/powerpoint/2010/main" val="1290074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RBSP_Animation_v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825333" y="567834"/>
            <a:ext cx="7325278" cy="5493959"/>
          </a:xfrm>
        </p:spPr>
      </p:pic>
      <p:pic>
        <p:nvPicPr>
          <p:cNvPr id="3" name="Struggle for pleasure.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48968" y="389807"/>
            <a:ext cx="812800" cy="812800"/>
          </a:xfrm>
          <a:prstGeom prst="rect">
            <a:avLst/>
          </a:prstGeom>
        </p:spPr>
      </p:pic>
    </p:spTree>
    <p:extLst>
      <p:ext uri="{BB962C8B-B14F-4D97-AF65-F5344CB8AC3E}">
        <p14:creationId xmlns:p14="http://schemas.microsoft.com/office/powerpoint/2010/main" val="268222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70" fill="hold"/>
                                        <p:tgtEl>
                                          <p:spTgt spid="3"/>
                                        </p:tgtEl>
                                      </p:cBhvr>
                                    </p:cmd>
                                  </p:childTnLst>
                                </p:cTn>
                              </p:par>
                            </p:childTnLst>
                          </p:cTn>
                        </p:par>
                        <p:par>
                          <p:cTn id="7" fill="hold">
                            <p:stCondLst>
                              <p:cond delay="90070"/>
                            </p:stCondLst>
                            <p:childTnLst>
                              <p:par>
                                <p:cTn id="8" presetID="1" presetClass="mediacall" presetSubtype="0" fill="hold" nodeType="afterEffect">
                                  <p:stCondLst>
                                    <p:cond delay="0"/>
                                  </p:stCondLst>
                                  <p:childTnLst>
                                    <p:cmd type="call" cmd="playFrom(0.0)">
                                      <p:cBhvr>
                                        <p:cTn id="9" dur="9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p:cMediaNode vol="80000" showWhenStopped="0">
                <p:cTn id="16"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116632"/>
            <a:ext cx="8229600" cy="648072"/>
          </a:xfrm>
        </p:spPr>
        <p:txBody>
          <a:bodyPr/>
          <a:lstStyle/>
          <a:p>
            <a:pPr eaLnBrk="1" hangingPunct="1"/>
            <a:r>
              <a:rPr lang="en-US" sz="3600" b="1" dirty="0">
                <a:latin typeface="Chalkboard"/>
                <a:cs typeface="Chalkboard"/>
              </a:rPr>
              <a:t>Radiation Belts: Inner, Outer</a:t>
            </a:r>
          </a:p>
        </p:txBody>
      </p:sp>
      <p:pic>
        <p:nvPicPr>
          <p:cNvPr id="31747" name="Picture 3" descr="Clipboard08"/>
          <p:cNvPicPr>
            <a:picLocks noGrp="1" noChangeAspect="1" noChangeArrowheads="1"/>
          </p:cNvPicPr>
          <p:nvPr>
            <p:ph idx="1"/>
          </p:nvPr>
        </p:nvPicPr>
        <p:blipFill>
          <a:blip r:embed="rId3"/>
          <a:srcRect/>
          <a:stretch>
            <a:fillRect/>
          </a:stretch>
        </p:blipFill>
        <p:spPr>
          <a:xfrm>
            <a:off x="534988" y="836712"/>
            <a:ext cx="7859712" cy="4613275"/>
          </a:xfrm>
          <a:noFill/>
        </p:spPr>
      </p:pic>
      <p:sp>
        <p:nvSpPr>
          <p:cNvPr id="31748" name="Text Box 4"/>
          <p:cNvSpPr txBox="1">
            <a:spLocks noChangeArrowheads="1"/>
          </p:cNvSpPr>
          <p:nvPr/>
        </p:nvSpPr>
        <p:spPr bwMode="auto">
          <a:xfrm>
            <a:off x="1622425" y="1123579"/>
            <a:ext cx="971550" cy="366712"/>
          </a:xfrm>
          <a:prstGeom prst="rect">
            <a:avLst/>
          </a:prstGeom>
          <a:noFill/>
          <a:ln w="9525">
            <a:noFill/>
            <a:miter lim="800000"/>
            <a:headEnd/>
            <a:tailEnd/>
          </a:ln>
        </p:spPr>
        <p:txBody>
          <a:bodyPr wrap="none">
            <a:prstTxWarp prst="textNoShape">
              <a:avLst/>
            </a:prstTxWarp>
            <a:spAutoFit/>
          </a:bodyPr>
          <a:lstStyle/>
          <a:p>
            <a:pPr algn="r" eaLnBrk="1" hangingPunct="1"/>
            <a:r>
              <a:rPr lang="en-US" sz="1800" dirty="0">
                <a:solidFill>
                  <a:srgbClr val="000000"/>
                </a:solidFill>
                <a:latin typeface="Arial" charset="0"/>
                <a:ea typeface="Arial" charset="0"/>
                <a:cs typeface="Arial" charset="0"/>
              </a:rPr>
              <a:t>Protons</a:t>
            </a:r>
          </a:p>
        </p:txBody>
      </p:sp>
      <p:sp>
        <p:nvSpPr>
          <p:cNvPr id="31749" name="Text Box 5"/>
          <p:cNvSpPr txBox="1">
            <a:spLocks noChangeArrowheads="1"/>
          </p:cNvSpPr>
          <p:nvPr/>
        </p:nvSpPr>
        <p:spPr bwMode="auto">
          <a:xfrm>
            <a:off x="5661025" y="1047379"/>
            <a:ext cx="1136650" cy="366712"/>
          </a:xfrm>
          <a:prstGeom prst="rect">
            <a:avLst/>
          </a:prstGeom>
          <a:noFill/>
          <a:ln w="9525">
            <a:noFill/>
            <a:miter lim="800000"/>
            <a:headEnd/>
            <a:tailEnd/>
          </a:ln>
        </p:spPr>
        <p:txBody>
          <a:bodyPr wrap="none">
            <a:prstTxWarp prst="textNoShape">
              <a:avLst/>
            </a:prstTxWarp>
            <a:spAutoFit/>
          </a:bodyPr>
          <a:lstStyle/>
          <a:p>
            <a:pPr algn="r" eaLnBrk="1" hangingPunct="1"/>
            <a:r>
              <a:rPr lang="en-US" sz="1800" dirty="0">
                <a:solidFill>
                  <a:srgbClr val="000000"/>
                </a:solidFill>
                <a:latin typeface="Arial" charset="0"/>
                <a:ea typeface="Arial" charset="0"/>
                <a:cs typeface="Arial" charset="0"/>
              </a:rPr>
              <a:t>Electrons</a:t>
            </a:r>
          </a:p>
        </p:txBody>
      </p:sp>
      <p:sp>
        <p:nvSpPr>
          <p:cNvPr id="7" name="TextBox 6"/>
          <p:cNvSpPr txBox="1"/>
          <p:nvPr/>
        </p:nvSpPr>
        <p:spPr>
          <a:xfrm>
            <a:off x="5257800" y="3124200"/>
            <a:ext cx="543876" cy="369332"/>
          </a:xfrm>
          <a:prstGeom prst="rect">
            <a:avLst/>
          </a:prstGeom>
          <a:noFill/>
        </p:spPr>
        <p:txBody>
          <a:bodyPr wrap="none" rtlCol="0">
            <a:spAutoFit/>
          </a:bodyPr>
          <a:lstStyle/>
          <a:p>
            <a:pPr eaLnBrk="1" hangingPunct="1"/>
            <a:r>
              <a:rPr lang="en-US" sz="1800" dirty="0">
                <a:solidFill>
                  <a:srgbClr val="000000"/>
                </a:solidFill>
                <a:latin typeface="Arial" charset="0"/>
              </a:rPr>
              <a:t>slot</a:t>
            </a:r>
          </a:p>
        </p:txBody>
      </p:sp>
    </p:spTree>
    <p:extLst>
      <p:ext uri="{BB962C8B-B14F-4D97-AF65-F5344CB8AC3E}">
        <p14:creationId xmlns:p14="http://schemas.microsoft.com/office/powerpoint/2010/main" val="555713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116632"/>
            <a:ext cx="8229600" cy="648072"/>
          </a:xfrm>
        </p:spPr>
        <p:txBody>
          <a:bodyPr/>
          <a:lstStyle/>
          <a:p>
            <a:pPr eaLnBrk="1" hangingPunct="1"/>
            <a:r>
              <a:rPr lang="en-US" sz="3600" b="1" dirty="0">
                <a:latin typeface="Chalkboard"/>
                <a:cs typeface="Chalkboard"/>
              </a:rPr>
              <a:t>Radiation Belts: Inner, Outer</a:t>
            </a:r>
          </a:p>
        </p:txBody>
      </p:sp>
      <p:pic>
        <p:nvPicPr>
          <p:cNvPr id="9" name="Picture 8" descr="tr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27" y="1844824"/>
            <a:ext cx="4319151" cy="2852936"/>
          </a:xfrm>
          <a:prstGeom prst="rect">
            <a:avLst/>
          </a:prstGeom>
        </p:spPr>
      </p:pic>
      <p:pic>
        <p:nvPicPr>
          <p:cNvPr id="10" name="Picture 9" descr="tr6.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597" y="1901656"/>
            <a:ext cx="4332899" cy="2823488"/>
          </a:xfrm>
          <a:prstGeom prst="rect">
            <a:avLst/>
          </a:prstGeom>
        </p:spPr>
      </p:pic>
    </p:spTree>
    <p:extLst>
      <p:ext uri="{BB962C8B-B14F-4D97-AF65-F5344CB8AC3E}">
        <p14:creationId xmlns:p14="http://schemas.microsoft.com/office/powerpoint/2010/main" val="2165284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5842B16-FD42-9A4A-A38F-24DBC01D8C8D}" type="slidenum">
              <a:rPr lang="en-US" smtClean="0">
                <a:solidFill>
                  <a:srgbClr val="000000"/>
                </a:solidFill>
                <a:latin typeface="Arial"/>
              </a:rPr>
              <a:pPr>
                <a:defRPr/>
              </a:pPr>
              <a:t>15</a:t>
            </a:fld>
            <a:endParaRPr lang="en-US">
              <a:solidFill>
                <a:srgbClr val="000000"/>
              </a:solidFill>
              <a:latin typeface="Arial"/>
            </a:endParaRPr>
          </a:p>
        </p:txBody>
      </p:sp>
      <p:pic>
        <p:nvPicPr>
          <p:cNvPr id="5" name="Picture 4"/>
          <p:cNvPicPr>
            <a:picLocks noChangeAspect="1"/>
          </p:cNvPicPr>
          <p:nvPr/>
        </p:nvPicPr>
        <p:blipFill>
          <a:blip r:embed="rId3"/>
          <a:stretch>
            <a:fillRect/>
          </a:stretch>
        </p:blipFill>
        <p:spPr>
          <a:xfrm>
            <a:off x="36512" y="444501"/>
            <a:ext cx="9144000" cy="5944030"/>
          </a:xfrm>
          <a:prstGeom prst="rect">
            <a:avLst/>
          </a:prstGeom>
        </p:spPr>
      </p:pic>
    </p:spTree>
    <p:extLst>
      <p:ext uri="{BB962C8B-B14F-4D97-AF65-F5344CB8AC3E}">
        <p14:creationId xmlns:p14="http://schemas.microsoft.com/office/powerpoint/2010/main" val="3192585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1" name="Rectangle 3"/>
          <p:cNvSpPr>
            <a:spLocks noRot="1" noChangeArrowheads="1"/>
          </p:cNvSpPr>
          <p:nvPr/>
        </p:nvSpPr>
        <p:spPr bwMode="auto">
          <a:xfrm>
            <a:off x="1183202" y="1905002"/>
            <a:ext cx="8066087" cy="3933825"/>
          </a:xfrm>
          <a:prstGeom prst="rect">
            <a:avLst/>
          </a:prstGeom>
          <a:noFill/>
          <a:ln w="9525">
            <a:noFill/>
            <a:miter lim="800000"/>
            <a:headEnd/>
            <a:tailEnd/>
          </a:ln>
          <a:effectLst/>
        </p:spPr>
        <p:txBody>
          <a:bodyPr/>
          <a:lstStyle/>
          <a:p>
            <a:pPr marL="82550" marR="0" lvl="0" indent="20638" algn="ctr" defTabSz="914400" rtl="0" eaLnBrk="1" fontAlgn="base" latinLnBrk="0" hangingPunct="1">
              <a:lnSpc>
                <a:spcPct val="100000"/>
              </a:lnSpc>
              <a:spcBef>
                <a:spcPct val="20000"/>
              </a:spcBef>
              <a:spcAft>
                <a:spcPct val="0"/>
              </a:spcAft>
              <a:buClr>
                <a:srgbClr val="FF00FF"/>
              </a:buClr>
              <a:buSzPct val="90000"/>
              <a:buFont typeface="Wingdings" pitchFamily="2" charset="2"/>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 </a:t>
            </a:r>
          </a:p>
          <a:p>
            <a:pPr marL="82550" marR="0" lvl="0" indent="20638" algn="ctr" defTabSz="914400" rtl="0" eaLnBrk="1" fontAlgn="base" latinLnBrk="0" hangingPunct="1">
              <a:lnSpc>
                <a:spcPct val="100000"/>
              </a:lnSpc>
              <a:spcBef>
                <a:spcPct val="20000"/>
              </a:spcBef>
              <a:spcAft>
                <a:spcPct val="0"/>
              </a:spcAft>
              <a:buClr>
                <a:srgbClr val="FF00FF"/>
              </a:buClr>
              <a:buSzPct val="90000"/>
              <a:buFont typeface="Wingdings" pitchFamily="2" charset="2"/>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Close association </a:t>
            </a:r>
          </a:p>
          <a:p>
            <a:pPr marL="82550" marR="0" lvl="0" indent="20638" algn="ctr" defTabSz="914400" rtl="0" eaLnBrk="1" fontAlgn="base" latinLnBrk="0" hangingPunct="1">
              <a:lnSpc>
                <a:spcPct val="100000"/>
              </a:lnSpc>
              <a:spcBef>
                <a:spcPct val="20000"/>
              </a:spcBef>
              <a:spcAft>
                <a:spcPct val="0"/>
              </a:spcAft>
              <a:buClr>
                <a:srgbClr val="FF00FF"/>
              </a:buClr>
              <a:buSzPct val="90000"/>
              <a:buFont typeface="Wingdings" pitchFamily="2" charset="2"/>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of storm-time enhancements </a:t>
            </a:r>
          </a:p>
          <a:p>
            <a:pPr marL="82550" marR="0" lvl="0" indent="20638" algn="ctr" defTabSz="914400" rtl="0" eaLnBrk="1" fontAlgn="base" latinLnBrk="0" hangingPunct="1">
              <a:lnSpc>
                <a:spcPct val="100000"/>
              </a:lnSpc>
              <a:spcBef>
                <a:spcPct val="20000"/>
              </a:spcBef>
              <a:spcAft>
                <a:spcPct val="0"/>
              </a:spcAft>
              <a:buClr>
                <a:srgbClr val="FF00FF"/>
              </a:buClr>
              <a:buSzPct val="90000"/>
              <a:buFont typeface="Wingdings" pitchFamily="2" charset="2"/>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of relativistic electron fluxes </a:t>
            </a:r>
          </a:p>
          <a:p>
            <a:pPr marL="82550" marR="0" lvl="0" indent="20638" algn="ctr" defTabSz="914400" rtl="0" eaLnBrk="1" fontAlgn="base" latinLnBrk="0" hangingPunct="1">
              <a:lnSpc>
                <a:spcPct val="100000"/>
              </a:lnSpc>
              <a:spcBef>
                <a:spcPct val="20000"/>
              </a:spcBef>
              <a:spcAft>
                <a:spcPct val="0"/>
              </a:spcAft>
              <a:buClr>
                <a:srgbClr val="FF00FF"/>
              </a:buClr>
              <a:buSzPct val="90000"/>
              <a:buFont typeface="Wingdings" pitchFamily="2" charset="2"/>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with spacecraft failure.</a:t>
            </a:r>
            <a:endParaRPr kumimoji="0" lang="en-US" sz="4000" b="0" i="0" u="none" strike="noStrike" kern="1200" cap="none" spc="0" normalizeH="0" baseline="0" noProof="0">
              <a:ln>
                <a:noFill/>
              </a:ln>
              <a:solidFill>
                <a:srgbClr val="FFFFFF"/>
              </a:solidFill>
              <a:effectLst/>
              <a:uLnTx/>
              <a:uFillTx/>
              <a:latin typeface="Arial"/>
              <a:ea typeface="+mn-ea"/>
              <a:cs typeface="+mn-cs"/>
            </a:endParaRPr>
          </a:p>
        </p:txBody>
      </p:sp>
      <p:sp>
        <p:nvSpPr>
          <p:cNvPr id="974852" name="Text Box 4"/>
          <p:cNvSpPr txBox="1">
            <a:spLocks noChangeArrowheads="1"/>
          </p:cNvSpPr>
          <p:nvPr/>
        </p:nvSpPr>
        <p:spPr bwMode="auto">
          <a:xfrm>
            <a:off x="4586789" y="5537202"/>
            <a:ext cx="3448051" cy="91598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itchFamily="18" charset="0"/>
                <a:ea typeface="+mn-ea"/>
                <a:cs typeface="+mn-cs"/>
              </a:rPr>
              <a:t>Spacecraft operational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itchFamily="18" charset="0"/>
                <a:ea typeface="+mn-ea"/>
                <a:cs typeface="+mn-cs"/>
              </a:rPr>
              <a:t>anomalies, SAMPEX data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itchFamily="18" charset="0"/>
                <a:ea typeface="+mn-ea"/>
                <a:cs typeface="+mn-cs"/>
              </a:rPr>
              <a:t>[Baker &amp; Daglis, 2006]</a:t>
            </a:r>
            <a:endParaRPr kumimoji="0" lang="el-GR" sz="18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974854" name="Picture 6" descr="Fig10"/>
          <p:cNvPicPr>
            <a:picLocks noChangeAspect="1" noChangeArrowheads="1"/>
          </p:cNvPicPr>
          <p:nvPr/>
        </p:nvPicPr>
        <p:blipFill>
          <a:blip r:embed="rId3" cstate="print"/>
          <a:srcRect/>
          <a:stretch>
            <a:fillRect/>
          </a:stretch>
        </p:blipFill>
        <p:spPr bwMode="auto">
          <a:xfrm>
            <a:off x="971600" y="-58341"/>
            <a:ext cx="7032625" cy="6943725"/>
          </a:xfrm>
          <a:prstGeom prst="rect">
            <a:avLst/>
          </a:prstGeom>
          <a:noFill/>
        </p:spPr>
      </p:pic>
    </p:spTree>
    <p:extLst>
      <p:ext uri="{BB962C8B-B14F-4D97-AF65-F5344CB8AC3E}">
        <p14:creationId xmlns:p14="http://schemas.microsoft.com/office/powerpoint/2010/main" val="74743108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974851"/>
                                        </p:tgtEl>
                                        <p:attrNameLst>
                                          <p:attrName>style.visibility</p:attrName>
                                        </p:attrNameLst>
                                      </p:cBhvr>
                                      <p:to>
                                        <p:strVal val="visible"/>
                                      </p:to>
                                    </p:set>
                                    <p:anim calcmode="lin" valueType="num">
                                      <p:cBhvr>
                                        <p:cTn id="7" dur="1000" fill="hold"/>
                                        <p:tgtEl>
                                          <p:spTgt spid="974851"/>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974851"/>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974851"/>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974851"/>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974852"/>
                                        </p:tgtEl>
                                        <p:attrNameLst>
                                          <p:attrName>style.visibility</p:attrName>
                                        </p:attrNameLst>
                                      </p:cBhvr>
                                      <p:to>
                                        <p:strVal val="visible"/>
                                      </p:to>
                                    </p:set>
                                    <p:anim calcmode="lin" valueType="num">
                                      <p:cBhvr>
                                        <p:cTn id="13" dur="500" fill="hold"/>
                                        <p:tgtEl>
                                          <p:spTgt spid="974852"/>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974852"/>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974852"/>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97485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974854"/>
                                        </p:tgtEl>
                                        <p:attrNameLst>
                                          <p:attrName>style.visibility</p:attrName>
                                        </p:attrNameLst>
                                      </p:cBhvr>
                                      <p:to>
                                        <p:strVal val="visible"/>
                                      </p:to>
                                    </p:set>
                                    <p:anim calcmode="lin" valueType="num">
                                      <p:cBhvr>
                                        <p:cTn id="21" dur="2000" fill="hold"/>
                                        <p:tgtEl>
                                          <p:spTgt spid="974854"/>
                                        </p:tgtEl>
                                        <p:attrNameLst>
                                          <p:attrName>ppt_h</p:attrName>
                                        </p:attrNameLst>
                                      </p:cBhvr>
                                      <p:tavLst>
                                        <p:tav tm="0">
                                          <p:val>
                                            <p:strVal val="#ppt_h/20"/>
                                          </p:val>
                                        </p:tav>
                                        <p:tav tm="50000">
                                          <p:val>
                                            <p:strVal val="#ppt_h/20"/>
                                          </p:val>
                                        </p:tav>
                                        <p:tav tm="100000">
                                          <p:val>
                                            <p:strVal val="#ppt_h"/>
                                          </p:val>
                                        </p:tav>
                                      </p:tavLst>
                                    </p:anim>
                                    <p:anim calcmode="lin" valueType="num">
                                      <p:cBhvr>
                                        <p:cTn id="22" dur="2000" fill="hold"/>
                                        <p:tgtEl>
                                          <p:spTgt spid="974854"/>
                                        </p:tgtEl>
                                        <p:attrNameLst>
                                          <p:attrName>ppt_w</p:attrName>
                                        </p:attrNameLst>
                                      </p:cBhvr>
                                      <p:tavLst>
                                        <p:tav tm="0">
                                          <p:val>
                                            <p:strVal val="#ppt_w+.3"/>
                                          </p:val>
                                        </p:tav>
                                        <p:tav tm="50000">
                                          <p:val>
                                            <p:strVal val="#ppt_w+.3"/>
                                          </p:val>
                                        </p:tav>
                                        <p:tav tm="100000">
                                          <p:val>
                                            <p:strVal val="#ppt_w"/>
                                          </p:val>
                                        </p:tav>
                                      </p:tavLst>
                                    </p:anim>
                                    <p:anim calcmode="lin" valueType="num">
                                      <p:cBhvr>
                                        <p:cTn id="23" dur="2000" fill="hold"/>
                                        <p:tgtEl>
                                          <p:spTgt spid="974854"/>
                                        </p:tgtEl>
                                        <p:attrNameLst>
                                          <p:attrName>ppt_x</p:attrName>
                                        </p:attrNameLst>
                                      </p:cBhvr>
                                      <p:tavLst>
                                        <p:tav tm="0">
                                          <p:val>
                                            <p:strVal val="#ppt_x-.3"/>
                                          </p:val>
                                        </p:tav>
                                        <p:tav tm="50000">
                                          <p:val>
                                            <p:strVal val="#ppt_x"/>
                                          </p:val>
                                        </p:tav>
                                        <p:tav tm="100000">
                                          <p:val>
                                            <p:strVal val="#ppt_x"/>
                                          </p:val>
                                        </p:tav>
                                      </p:tavLst>
                                    </p:anim>
                                    <p:anim calcmode="lin" valueType="num">
                                      <p:cBhvr>
                                        <p:cTn id="24" dur="2000" fill="hold"/>
                                        <p:tgtEl>
                                          <p:spTgt spid="974854"/>
                                        </p:tgtEl>
                                        <p:attrNameLst>
                                          <p:attrName>ppt_y</p:attrName>
                                        </p:attrNameLst>
                                      </p:cBhvr>
                                      <p:tavLst>
                                        <p:tav tm="0">
                                          <p:val>
                                            <p:strVal val="#ppt_y"/>
                                          </p:val>
                                        </p:tav>
                                        <p:tav tm="100000">
                                          <p:val>
                                            <p:strVal val="#ppt_y"/>
                                          </p:val>
                                        </p:tav>
                                      </p:tavLst>
                                    </p:anim>
                                  </p:childTnLst>
                                </p:cTn>
                              </p:par>
                              <p:par>
                                <p:cTn id="25" presetID="39" presetClass="exit" presetSubtype="0" decel="100000" fill="hold" grpId="1" nodeType="withEffect">
                                  <p:stCondLst>
                                    <p:cond delay="0"/>
                                  </p:stCondLst>
                                  <p:childTnLst>
                                    <p:anim calcmode="lin" valueType="num">
                                      <p:cBhvr>
                                        <p:cTn id="26" dur="1000"/>
                                        <p:tgtEl>
                                          <p:spTgt spid="974851"/>
                                        </p:tgtEl>
                                        <p:attrNameLst>
                                          <p:attrName>ppt_h</p:attrName>
                                        </p:attrNameLst>
                                      </p:cBhvr>
                                      <p:tavLst>
                                        <p:tav tm="0">
                                          <p:val>
                                            <p:strVal val="ppt_h"/>
                                          </p:val>
                                        </p:tav>
                                        <p:tav tm="50000">
                                          <p:val>
                                            <p:strVal val="ppt_h/20"/>
                                          </p:val>
                                        </p:tav>
                                        <p:tav tm="100000">
                                          <p:val>
                                            <p:strVal val="ppt_h/20"/>
                                          </p:val>
                                        </p:tav>
                                      </p:tavLst>
                                    </p:anim>
                                    <p:anim calcmode="lin" valueType="num">
                                      <p:cBhvr>
                                        <p:cTn id="27" dur="1000"/>
                                        <p:tgtEl>
                                          <p:spTgt spid="974851"/>
                                        </p:tgtEl>
                                        <p:attrNameLst>
                                          <p:attrName>ppt_w</p:attrName>
                                        </p:attrNameLst>
                                      </p:cBhvr>
                                      <p:tavLst>
                                        <p:tav tm="0">
                                          <p:val>
                                            <p:strVal val="ppt_w"/>
                                          </p:val>
                                        </p:tav>
                                        <p:tav tm="50000">
                                          <p:val>
                                            <p:strVal val="ppt_w+.3"/>
                                          </p:val>
                                        </p:tav>
                                        <p:tav tm="100000">
                                          <p:val>
                                            <p:strVal val="ppt_w+.3"/>
                                          </p:val>
                                        </p:tav>
                                      </p:tavLst>
                                    </p:anim>
                                    <p:anim calcmode="lin" valueType="num">
                                      <p:cBhvr>
                                        <p:cTn id="28" dur="1000"/>
                                        <p:tgtEl>
                                          <p:spTgt spid="974851"/>
                                        </p:tgtEl>
                                        <p:attrNameLst>
                                          <p:attrName>ppt_x</p:attrName>
                                        </p:attrNameLst>
                                      </p:cBhvr>
                                      <p:tavLst>
                                        <p:tav tm="0">
                                          <p:val>
                                            <p:strVal val="ppt_x"/>
                                          </p:val>
                                        </p:tav>
                                        <p:tav tm="50000">
                                          <p:val>
                                            <p:strVal val="ppt_x"/>
                                          </p:val>
                                        </p:tav>
                                        <p:tav tm="100000">
                                          <p:val>
                                            <p:strVal val="ppt_x-.3"/>
                                          </p:val>
                                        </p:tav>
                                      </p:tavLst>
                                    </p:anim>
                                    <p:anim calcmode="lin" valueType="num">
                                      <p:cBhvr>
                                        <p:cTn id="29" dur="1000"/>
                                        <p:tgtEl>
                                          <p:spTgt spid="974851"/>
                                        </p:tgtEl>
                                        <p:attrNameLst>
                                          <p:attrName>ppt_y</p:attrName>
                                        </p:attrNameLst>
                                      </p:cBhvr>
                                      <p:tavLst>
                                        <p:tav tm="0">
                                          <p:val>
                                            <p:strVal val="ppt_y"/>
                                          </p:val>
                                        </p:tav>
                                        <p:tav tm="100000">
                                          <p:val>
                                            <p:strVal val="ppt_y"/>
                                          </p:val>
                                        </p:tav>
                                      </p:tavLst>
                                    </p:anim>
                                    <p:set>
                                      <p:cBhvr>
                                        <p:cTn id="30" dur="1" fill="hold">
                                          <p:stCondLst>
                                            <p:cond delay="999"/>
                                          </p:stCondLst>
                                        </p:cTn>
                                        <p:tgtEl>
                                          <p:spTgt spid="9748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51" grpId="0"/>
      <p:bldP spid="974851" grpId="1"/>
      <p:bldP spid="97485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3152775" y="4571157"/>
            <a:ext cx="5538788" cy="1162050"/>
          </a:xfrm>
          <a:prstGeom prst="rect">
            <a:avLst/>
          </a:prstGeom>
        </p:spPr>
        <p:txBody>
          <a:bodyPr vert="horz" lIns="91440" tIns="0" rIns="91440" bIns="0" rtlCol="0" anchor="b">
            <a:normAutofit/>
          </a:bodyPr>
          <a:lstStyle/>
          <a:p>
            <a:r>
              <a:rPr lang="en-US" sz="3900" dirty="0"/>
              <a:t>March/April 2001 Storms</a:t>
            </a:r>
          </a:p>
        </p:txBody>
      </p:sp>
      <p:pic>
        <p:nvPicPr>
          <p:cNvPr id="5" name="Picture 1" descr="C:\Data_set\SAMPEX\sampex_2001_cospar_new.tif"/>
          <p:cNvPicPr>
            <a:picLocks noChangeAspect="1" noChangeArrowheads="1"/>
          </p:cNvPicPr>
          <p:nvPr/>
        </p:nvPicPr>
        <p:blipFill>
          <a:blip r:embed="rId4"/>
          <a:stretch>
            <a:fillRect/>
          </a:stretch>
        </p:blipFill>
        <p:spPr bwMode="auto">
          <a:xfrm rot="21240000">
            <a:off x="1596838" y="524242"/>
            <a:ext cx="3850345" cy="3523066"/>
          </a:xfrm>
          <a:prstGeom prst="rect">
            <a:avLst/>
          </a:prstGeom>
          <a:noFill/>
        </p:spPr>
      </p:pic>
      <p:sp>
        <p:nvSpPr>
          <p:cNvPr id="7" name="Rectangle 9"/>
          <p:cNvSpPr>
            <a:spLocks noRot="1" noChangeArrowheads="1"/>
          </p:cNvSpPr>
          <p:nvPr/>
        </p:nvSpPr>
        <p:spPr bwMode="auto">
          <a:xfrm>
            <a:off x="3158117" y="5732259"/>
            <a:ext cx="5734363" cy="865093"/>
          </a:xfrm>
          <a:prstGeom prst="rect">
            <a:avLst/>
          </a:prstGeom>
        </p:spPr>
        <p:txBody>
          <a:bodyPr vert="horz" lIns="91440" tIns="45720" rIns="91440" bIns="45720" rtlCol="0">
            <a:normAutofit fontScale="92500" lnSpcReduction="10000"/>
          </a:bodyPr>
          <a:lstStyle/>
          <a:p>
            <a:pPr marL="0" marR="0" lvl="0" indent="0" algn="l" defTabSz="914400" rtl="0" eaLnBrk="1" fontAlgn="auto" latinLnBrk="0" hangingPunct="1">
              <a:lnSpc>
                <a:spcPct val="100000"/>
              </a:lnSpc>
              <a:spcBef>
                <a:spcPct val="0"/>
              </a:spcBef>
              <a:spcAft>
                <a:spcPts val="600"/>
              </a:spcAft>
              <a:buClr>
                <a:srgbClr val="FF00FF"/>
              </a:buClr>
              <a:buSzPct val="90000"/>
              <a:buFontTx/>
              <a:buNone/>
              <a:tabLst/>
              <a:defRPr/>
            </a:pPr>
            <a:r>
              <a:rPr kumimoji="0" lang="en-US" sz="2800" b="0" i="0" u="none" strike="noStrike" kern="1200" cap="none" spc="0" normalizeH="0" baseline="0" noProof="0" dirty="0">
                <a:ln>
                  <a:noFill/>
                </a:ln>
                <a:solidFill>
                  <a:prstClr val="black"/>
                </a:solidFill>
                <a:effectLst/>
                <a:uLnTx/>
                <a:uFillTx/>
                <a:latin typeface="Goudy Old Style"/>
                <a:ea typeface="+mn-ea"/>
                <a:cs typeface="+mn-cs"/>
              </a:rPr>
              <a:t>j &gt; 5 orders of magnitude, e</a:t>
            </a:r>
            <a:r>
              <a:rPr kumimoji="0" lang="en-US" sz="2800" b="0" i="0" u="none" strike="noStrike" kern="1200" cap="none" spc="0" normalizeH="0" baseline="30000" noProof="0" dirty="0">
                <a:ln>
                  <a:noFill/>
                </a:ln>
                <a:solidFill>
                  <a:prstClr val="black"/>
                </a:solidFill>
                <a:effectLst/>
                <a:uLnTx/>
                <a:uFillTx/>
                <a:latin typeface="Goudy Old Style"/>
                <a:ea typeface="+mn-ea"/>
                <a:cs typeface="+mn-cs"/>
              </a:rPr>
              <a:t>– </a:t>
            </a:r>
            <a:r>
              <a:rPr kumimoji="0" lang="en-US" sz="2800" b="0" i="0" u="none" strike="noStrike" kern="1200" cap="none" spc="0" normalizeH="0" baseline="0" noProof="0" dirty="0">
                <a:ln>
                  <a:noFill/>
                </a:ln>
                <a:solidFill>
                  <a:prstClr val="black"/>
                </a:solidFill>
                <a:effectLst/>
                <a:uLnTx/>
                <a:uFillTx/>
                <a:latin typeface="Goudy Old Style"/>
                <a:ea typeface="+mn-ea"/>
                <a:cs typeface="+mn-cs"/>
              </a:rPr>
              <a:t>penetrate into slot and ΙΒ    </a:t>
            </a:r>
            <a:r>
              <a:rPr kumimoji="0" lang="en-US" sz="2800" b="0" i="1" u="none" strike="noStrike" kern="1200" cap="none" spc="0" normalizeH="0" baseline="0" noProof="0" dirty="0">
                <a:ln>
                  <a:noFill/>
                </a:ln>
                <a:solidFill>
                  <a:prstClr val="black"/>
                </a:solidFill>
                <a:effectLst/>
                <a:uLnTx/>
                <a:uFillTx/>
                <a:latin typeface="Goudy Old Style"/>
                <a:ea typeface="+mn-ea"/>
                <a:cs typeface="+mn-cs"/>
              </a:rPr>
              <a:t>Georgiou+ ANGEO2015</a:t>
            </a:r>
          </a:p>
        </p:txBody>
      </p:sp>
    </p:spTree>
    <p:extLst>
      <p:ext uri="{BB962C8B-B14F-4D97-AF65-F5344CB8AC3E}">
        <p14:creationId xmlns:p14="http://schemas.microsoft.com/office/powerpoint/2010/main" val="32994281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7A60E8-B7C7-FA45-B401-C015ADBA5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98" y="-171400"/>
            <a:ext cx="7919803" cy="6858000"/>
          </a:xfrm>
          <a:prstGeom prst="rect">
            <a:avLst/>
          </a:prstGeom>
        </p:spPr>
      </p:pic>
      <p:sp>
        <p:nvSpPr>
          <p:cNvPr id="6" name="Rectangle 5">
            <a:extLst>
              <a:ext uri="{FF2B5EF4-FFF2-40B4-BE49-F238E27FC236}">
                <a16:creationId xmlns:a16="http://schemas.microsoft.com/office/drawing/2014/main" id="{067F873A-1E1A-9A49-85B0-4CEF3EADE788}"/>
              </a:ext>
            </a:extLst>
          </p:cNvPr>
          <p:cNvSpPr/>
          <p:nvPr/>
        </p:nvSpPr>
        <p:spPr>
          <a:xfrm>
            <a:off x="6619591" y="6458381"/>
            <a:ext cx="2524409" cy="369332"/>
          </a:xfrm>
          <a:prstGeom prst="rect">
            <a:avLst/>
          </a:prstGeom>
        </p:spPr>
        <p:txBody>
          <a:bodyPr wrap="none">
            <a:spAutoFit/>
          </a:bodyPr>
          <a:lstStyle/>
          <a:p>
            <a:pPr marL="342900" marR="0" lvl="0" indent="-342900" algn="ctr" defTabSz="914400" rtl="0" eaLnBrk="1" fontAlgn="auto" latinLnBrk="0" hangingPunct="1">
              <a:lnSpc>
                <a:spcPct val="100000"/>
              </a:lnSpc>
              <a:spcBef>
                <a:spcPct val="20000"/>
              </a:spcBef>
              <a:spcAft>
                <a:spcPts val="0"/>
              </a:spcAft>
              <a:buClr>
                <a:srgbClr val="FF00FF"/>
              </a:buClr>
              <a:buSzPct val="90000"/>
              <a:buFontTx/>
              <a:buNone/>
              <a:tabLst/>
              <a:defRPr/>
            </a:pPr>
            <a:r>
              <a:rPr kumimoji="0" lang="en-US" sz="1800" b="0" i="0" u="none" strike="noStrike" kern="1200" cap="none" spc="0" normalizeH="0" baseline="0" noProof="0" dirty="0">
                <a:ln>
                  <a:noFill/>
                </a:ln>
                <a:solidFill>
                  <a:srgbClr val="000000"/>
                </a:solidFill>
                <a:effectLst/>
                <a:uLnTx/>
                <a:uFillTx/>
                <a:latin typeface="Gill Sans"/>
                <a:ea typeface="+mn-ea"/>
                <a:cs typeface="Gill Sans"/>
              </a:rPr>
              <a:t>Georgiou+ ANGEO2015</a:t>
            </a:r>
          </a:p>
        </p:txBody>
      </p:sp>
    </p:spTree>
    <p:extLst>
      <p:ext uri="{BB962C8B-B14F-4D97-AF65-F5344CB8AC3E}">
        <p14:creationId xmlns:p14="http://schemas.microsoft.com/office/powerpoint/2010/main" val="1970398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4" name="Picture 2" descr="Picture1"/>
          <p:cNvPicPr>
            <a:picLocks noChangeAspect="1" noChangeArrowheads="1"/>
          </p:cNvPicPr>
          <p:nvPr/>
        </p:nvPicPr>
        <p:blipFill>
          <a:blip r:embed="rId2" cstate="print"/>
          <a:srcRect/>
          <a:stretch>
            <a:fillRect/>
          </a:stretch>
        </p:blipFill>
        <p:spPr bwMode="auto">
          <a:xfrm>
            <a:off x="-47625" y="-46038"/>
            <a:ext cx="9302750" cy="6977063"/>
          </a:xfrm>
          <a:prstGeom prst="rect">
            <a:avLst/>
          </a:prstGeom>
          <a:noFill/>
        </p:spPr>
      </p:pic>
      <p:sp>
        <p:nvSpPr>
          <p:cNvPr id="970756" name="Rectangle 4"/>
          <p:cNvSpPr>
            <a:spLocks noGrp="1" noChangeArrowheads="1"/>
          </p:cNvSpPr>
          <p:nvPr>
            <p:ph type="subTitle" idx="1"/>
          </p:nvPr>
        </p:nvSpPr>
        <p:spPr>
          <a:xfrm>
            <a:off x="2782888" y="2060575"/>
            <a:ext cx="6361112" cy="3889375"/>
          </a:xfrm>
          <a:noFill/>
          <a:ln/>
        </p:spPr>
        <p:txBody>
          <a:bodyPr/>
          <a:lstStyle/>
          <a:p>
            <a:pPr marL="172993" indent="-172993">
              <a:lnSpc>
                <a:spcPct val="120000"/>
              </a:lnSpc>
            </a:pPr>
            <a:r>
              <a:rPr lang="en-US" sz="3600" b="1" dirty="0">
                <a:solidFill>
                  <a:schemeClr val="bg1"/>
                </a:solidFill>
                <a:latin typeface="Gill Sans MT"/>
                <a:cs typeface="Gill Sans MT"/>
              </a:rPr>
              <a:t>Which mechanism(s) can </a:t>
            </a:r>
            <a:r>
              <a:rPr lang="en-US" sz="3600" b="1" dirty="0">
                <a:solidFill>
                  <a:srgbClr val="A00091"/>
                </a:solidFill>
                <a:latin typeface="Gill Sans MT"/>
                <a:cs typeface="Gill Sans MT"/>
              </a:rPr>
              <a:t>efficiently accelerate</a:t>
            </a:r>
            <a:r>
              <a:rPr lang="en-US" sz="3600" b="1" dirty="0">
                <a:solidFill>
                  <a:schemeClr val="bg1"/>
                </a:solidFill>
                <a:latin typeface="Gill Sans MT"/>
                <a:cs typeface="Gill Sans MT"/>
              </a:rPr>
              <a:t> charged particles, leading to enhanced fluxes of MeV radiation belt particles?</a:t>
            </a:r>
          </a:p>
        </p:txBody>
      </p:sp>
      <p:sp>
        <p:nvSpPr>
          <p:cNvPr id="970759" name="Rectangle 7"/>
          <p:cNvSpPr>
            <a:spLocks noGrp="1" noChangeArrowheads="1"/>
          </p:cNvSpPr>
          <p:nvPr>
            <p:ph type="ctrTitle"/>
          </p:nvPr>
        </p:nvSpPr>
        <p:spPr>
          <a:xfrm>
            <a:off x="468313" y="260350"/>
            <a:ext cx="8229600" cy="1143000"/>
          </a:xfrm>
          <a:noFill/>
          <a:ln/>
        </p:spPr>
        <p:txBody>
          <a:bodyPr anchor="ctr"/>
          <a:lstStyle/>
          <a:p>
            <a:r>
              <a:rPr lang="en-US" sz="4400" dirty="0">
                <a:solidFill>
                  <a:schemeClr val="bg1"/>
                </a:solidFill>
                <a:latin typeface="Rockwell"/>
                <a:cs typeface="Rockwell"/>
              </a:rPr>
              <a:t>Radiation belt formation</a:t>
            </a:r>
          </a:p>
        </p:txBody>
      </p:sp>
    </p:spTree>
    <p:extLst>
      <p:ext uri="{BB962C8B-B14F-4D97-AF65-F5344CB8AC3E}">
        <p14:creationId xmlns:p14="http://schemas.microsoft.com/office/powerpoint/2010/main" val="177374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970756">
                                            <p:txEl>
                                              <p:pRg st="0" end="0"/>
                                            </p:txEl>
                                          </p:spTgt>
                                        </p:tgtEl>
                                        <p:attrNameLst>
                                          <p:attrName>style.visibility</p:attrName>
                                        </p:attrNameLst>
                                      </p:cBhvr>
                                      <p:to>
                                        <p:strVal val="visible"/>
                                      </p:to>
                                    </p:set>
                                    <p:anim calcmode="lin" valueType="num">
                                      <p:cBhvr>
                                        <p:cTn id="7" dur="1000" fill="hold"/>
                                        <p:tgtEl>
                                          <p:spTgt spid="97075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97075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97075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9707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75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83568" y="1556792"/>
            <a:ext cx="8013576" cy="5184576"/>
          </a:xfrm>
          <a:prstGeom prst="rect">
            <a:avLst/>
          </a:prstGeom>
          <a:solidFill>
            <a:srgbClr val="F0E6C8"/>
          </a:solidFill>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lang="en-US" sz="1800" kern="1200" dirty="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3200"/>
              </a:spcBef>
              <a:spcAft>
                <a:spcPts val="0"/>
              </a:spcAft>
              <a:buClrTx/>
              <a:buSzPct val="90000"/>
              <a:buFontTx/>
              <a:buNone/>
              <a:tabLst/>
              <a:defRPr/>
            </a:pPr>
            <a:r>
              <a:rPr kumimoji="0" lang="en-US" sz="3600" b="0" i="0" u="none" strike="noStrike" kern="1200" cap="none" spc="0" normalizeH="0" baseline="0" noProof="0" dirty="0">
                <a:ln>
                  <a:noFill/>
                </a:ln>
                <a:solidFill>
                  <a:srgbClr val="0000FF"/>
                </a:solidFill>
                <a:effectLst/>
                <a:uLnTx/>
                <a:uFillTx/>
                <a:latin typeface="Gill Sans"/>
                <a:ea typeface="+mn-ea"/>
                <a:cs typeface="Gill Sans"/>
              </a:rPr>
              <a:t>The storms, the </a:t>
            </a:r>
            <a:r>
              <a:rPr kumimoji="0" lang="en-US" sz="3600" b="0" i="0" u="none" strike="noStrike" kern="1200" cap="none" spc="0" normalizeH="0" baseline="0" noProof="0" dirty="0" err="1">
                <a:ln>
                  <a:noFill/>
                </a:ln>
                <a:solidFill>
                  <a:srgbClr val="0000FF"/>
                </a:solidFill>
                <a:effectLst/>
                <a:uLnTx/>
                <a:uFillTx/>
                <a:latin typeface="Gill Sans"/>
                <a:ea typeface="+mn-ea"/>
                <a:cs typeface="Gill Sans"/>
              </a:rPr>
              <a:t>substorms</a:t>
            </a:r>
            <a:r>
              <a:rPr kumimoji="0" lang="en-US" sz="3600" b="0" i="0" u="none" strike="noStrike" kern="1200" cap="none" spc="0" normalizeH="0" baseline="0" noProof="0" dirty="0">
                <a:ln>
                  <a:noFill/>
                </a:ln>
                <a:solidFill>
                  <a:srgbClr val="0000FF"/>
                </a:solidFill>
                <a:effectLst/>
                <a:uLnTx/>
                <a:uFillTx/>
                <a:latin typeface="Gill Sans"/>
                <a:ea typeface="+mn-ea"/>
                <a:cs typeface="Gill Sans"/>
              </a:rPr>
              <a:t> and the waves</a:t>
            </a:r>
          </a:p>
          <a:p>
            <a:pPr marL="463550" marR="0" lvl="0" indent="-463550" algn="l" defTabSz="914400" rtl="0" eaLnBrk="1" fontAlgn="auto" latinLnBrk="0" hangingPunct="1">
              <a:lnSpc>
                <a:spcPct val="150000"/>
              </a:lnSpc>
              <a:spcBef>
                <a:spcPts val="3200"/>
              </a:spcBef>
              <a:spcAft>
                <a:spcPts val="0"/>
              </a:spcAft>
              <a:buClrTx/>
              <a:buSzPct val="90000"/>
              <a:buFont typeface="Arial"/>
              <a:buChar char="•"/>
              <a:tabLst/>
              <a:defRPr/>
            </a:pPr>
            <a:r>
              <a:rPr kumimoji="0" lang="en-US" sz="3600" b="0" i="0" u="none" strike="noStrike" kern="1200" cap="none" spc="0" normalizeH="0" baseline="0" noProof="0" dirty="0">
                <a:ln>
                  <a:noFill/>
                </a:ln>
                <a:solidFill>
                  <a:srgbClr val="0000FF"/>
                </a:solidFill>
                <a:effectLst/>
                <a:uLnTx/>
                <a:uFillTx/>
                <a:latin typeface="Gill Sans"/>
                <a:ea typeface="+mn-ea"/>
                <a:cs typeface="Gill Sans"/>
              </a:rPr>
              <a:t>ULF:   Pc5 and EMIC waves </a:t>
            </a:r>
          </a:p>
          <a:p>
            <a:pPr marL="463550" marR="0" lvl="0" indent="-463550" algn="l" defTabSz="914400" rtl="0" eaLnBrk="1" fontAlgn="auto" latinLnBrk="0" hangingPunct="1">
              <a:lnSpc>
                <a:spcPct val="150000"/>
              </a:lnSpc>
              <a:spcBef>
                <a:spcPts val="3200"/>
              </a:spcBef>
              <a:spcAft>
                <a:spcPts val="0"/>
              </a:spcAft>
              <a:buClrTx/>
              <a:buSzPct val="90000"/>
              <a:buFont typeface="Arial"/>
              <a:buChar char="•"/>
              <a:tabLst/>
              <a:defRPr/>
            </a:pPr>
            <a:r>
              <a:rPr kumimoji="0" lang="en-US" sz="3600" b="0" i="0" u="none" strike="noStrike" kern="1200" cap="none" spc="0" normalizeH="0" baseline="0" noProof="0" dirty="0">
                <a:ln>
                  <a:noFill/>
                </a:ln>
                <a:solidFill>
                  <a:srgbClr val="0000FF"/>
                </a:solidFill>
                <a:effectLst/>
                <a:uLnTx/>
                <a:uFillTx/>
                <a:latin typeface="Gill Sans"/>
                <a:ea typeface="+mn-ea"/>
                <a:cs typeface="Gill Sans"/>
              </a:rPr>
              <a:t>VLF:    Whistler-mode chorus waves</a:t>
            </a:r>
          </a:p>
        </p:txBody>
      </p:sp>
    </p:spTree>
    <p:extLst>
      <p:ext uri="{BB962C8B-B14F-4D97-AF65-F5344CB8AC3E}">
        <p14:creationId xmlns:p14="http://schemas.microsoft.com/office/powerpoint/2010/main" val="952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4" name="Picture 2" descr="Picture1"/>
          <p:cNvPicPr>
            <a:picLocks noChangeAspect="1" noChangeArrowheads="1"/>
          </p:cNvPicPr>
          <p:nvPr/>
        </p:nvPicPr>
        <p:blipFill>
          <a:blip r:embed="rId2" cstate="print"/>
          <a:srcRect/>
          <a:stretch>
            <a:fillRect/>
          </a:stretch>
        </p:blipFill>
        <p:spPr bwMode="auto">
          <a:xfrm>
            <a:off x="-47625" y="-46038"/>
            <a:ext cx="9302750" cy="6977063"/>
          </a:xfrm>
          <a:prstGeom prst="rect">
            <a:avLst/>
          </a:prstGeom>
          <a:noFill/>
        </p:spPr>
      </p:pic>
      <p:sp>
        <p:nvSpPr>
          <p:cNvPr id="970759" name="Rectangle 7"/>
          <p:cNvSpPr>
            <a:spLocks noGrp="1" noChangeArrowheads="1"/>
          </p:cNvSpPr>
          <p:nvPr>
            <p:ph type="ctrTitle"/>
          </p:nvPr>
        </p:nvSpPr>
        <p:spPr>
          <a:xfrm>
            <a:off x="468313" y="260350"/>
            <a:ext cx="8229600" cy="1143000"/>
          </a:xfrm>
          <a:noFill/>
          <a:ln/>
        </p:spPr>
        <p:txBody>
          <a:bodyPr anchor="ctr"/>
          <a:lstStyle/>
          <a:p>
            <a:r>
              <a:rPr lang="en-US" sz="4400" dirty="0">
                <a:solidFill>
                  <a:schemeClr val="bg1"/>
                </a:solidFill>
                <a:latin typeface="Rockwell"/>
                <a:cs typeface="Rockwell"/>
              </a:rPr>
              <a:t>Radiation belt formation</a:t>
            </a:r>
          </a:p>
        </p:txBody>
      </p:sp>
      <p:sp>
        <p:nvSpPr>
          <p:cNvPr id="6" name="Rectangle 4"/>
          <p:cNvSpPr>
            <a:spLocks noGrp="1" noChangeArrowheads="1"/>
          </p:cNvSpPr>
          <p:nvPr>
            <p:ph type="subTitle" idx="1"/>
          </p:nvPr>
        </p:nvSpPr>
        <p:spPr>
          <a:xfrm>
            <a:off x="2339976" y="1700213"/>
            <a:ext cx="6804025" cy="4824412"/>
          </a:xfrm>
          <a:noFill/>
          <a:ln/>
        </p:spPr>
        <p:txBody>
          <a:bodyPr/>
          <a:lstStyle/>
          <a:p>
            <a:pPr marL="172993">
              <a:lnSpc>
                <a:spcPct val="80000"/>
              </a:lnSpc>
            </a:pPr>
            <a:r>
              <a:rPr lang="en-US" sz="3600" b="1" dirty="0">
                <a:solidFill>
                  <a:schemeClr val="bg1"/>
                </a:solidFill>
                <a:latin typeface="Gill Sans MT"/>
                <a:cs typeface="Gill Sans MT"/>
              </a:rPr>
              <a:t>The most obvious driver, </a:t>
            </a:r>
          </a:p>
          <a:p>
            <a:pPr marL="172993">
              <a:lnSpc>
                <a:spcPct val="80000"/>
              </a:lnSpc>
            </a:pPr>
            <a:r>
              <a:rPr lang="en-US" sz="3600" b="1" dirty="0">
                <a:solidFill>
                  <a:srgbClr val="CC00B9"/>
                </a:solidFill>
                <a:latin typeface="Gill Sans MT"/>
                <a:cs typeface="Gill Sans MT"/>
              </a:rPr>
              <a:t>the magnetospheric substorm</a:t>
            </a:r>
            <a:r>
              <a:rPr lang="en-US" sz="3600" b="1" dirty="0">
                <a:solidFill>
                  <a:schemeClr val="bg1"/>
                </a:solidFill>
                <a:latin typeface="Gill Sans MT"/>
                <a:cs typeface="Gill Sans MT"/>
              </a:rPr>
              <a:t>,</a:t>
            </a:r>
            <a:r>
              <a:rPr lang="en-US" sz="3600" b="1" dirty="0">
                <a:solidFill>
                  <a:srgbClr val="CC00B9"/>
                </a:solidFill>
                <a:latin typeface="Gill Sans MT"/>
                <a:cs typeface="Gill Sans MT"/>
              </a:rPr>
              <a:t> </a:t>
            </a:r>
          </a:p>
          <a:p>
            <a:pPr marL="172993">
              <a:lnSpc>
                <a:spcPct val="80000"/>
              </a:lnSpc>
            </a:pPr>
            <a:r>
              <a:rPr lang="en-US" sz="3600" b="1" dirty="0">
                <a:solidFill>
                  <a:schemeClr val="bg1"/>
                </a:solidFill>
                <a:latin typeface="Gill Sans MT"/>
                <a:cs typeface="Gill Sans MT"/>
              </a:rPr>
              <a:t>appears to be insufficient. </a:t>
            </a:r>
          </a:p>
          <a:p>
            <a:pPr marL="172993">
              <a:lnSpc>
                <a:spcPct val="110000"/>
              </a:lnSpc>
            </a:pPr>
            <a:r>
              <a:rPr lang="en-US" sz="3600" b="1" dirty="0">
                <a:solidFill>
                  <a:schemeClr val="bg1"/>
                </a:solidFill>
                <a:latin typeface="Gill Sans MT"/>
                <a:cs typeface="Gill Sans MT"/>
              </a:rPr>
              <a:t>Typical </a:t>
            </a:r>
            <a:r>
              <a:rPr lang="en-US" sz="3600" b="1" dirty="0" err="1">
                <a:solidFill>
                  <a:schemeClr val="bg1"/>
                </a:solidFill>
                <a:latin typeface="Gill Sans MT"/>
                <a:cs typeface="Gill Sans MT"/>
              </a:rPr>
              <a:t>substorms</a:t>
            </a:r>
            <a:r>
              <a:rPr lang="en-US" sz="3600" b="1" dirty="0">
                <a:solidFill>
                  <a:schemeClr val="bg1"/>
                </a:solidFill>
                <a:latin typeface="Gill Sans MT"/>
                <a:cs typeface="Gill Sans MT"/>
              </a:rPr>
              <a:t> seldom directly accelerate electrons to energies much above   ~300 keV</a:t>
            </a:r>
          </a:p>
        </p:txBody>
      </p:sp>
    </p:spTree>
    <p:extLst>
      <p:ext uri="{BB962C8B-B14F-4D97-AF65-F5344CB8AC3E}">
        <p14:creationId xmlns:p14="http://schemas.microsoft.com/office/powerpoint/2010/main" val="2135560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1" fill="hold">
                            <p:stCondLst>
                              <p:cond delay="1400"/>
                            </p:stCondLst>
                            <p:childTnLst>
                              <p:par>
                                <p:cTn id="12" presetID="39" presetClass="entr" presetSubtype="0" accel="100000" fill="hold" grpId="0" nodeType="afterEffect">
                                  <p:stCondLst>
                                    <p:cond delay="0"/>
                                  </p:stCondLst>
                                  <p:iterate type="wd">
                                    <p:tmPct val="10000"/>
                                  </p:iterate>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2700"/>
                            </p:stCondLst>
                            <p:childTnLst>
                              <p:par>
                                <p:cTn id="19" presetID="39" presetClass="entr" presetSubtype="0" accel="100000" fill="hold" grpId="0" nodeType="afterEffect">
                                  <p:stCondLst>
                                    <p:cond delay="0"/>
                                  </p:stCondLst>
                                  <p:iterate type="wd">
                                    <p:tmPct val="10000"/>
                                  </p:iterate>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iterate type="wd">
                                    <p:tmPct val="10000"/>
                                  </p:iterate>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p:cTn id="29" dur="1000" fill="hold"/>
                                        <p:tgtEl>
                                          <p:spTgt spid="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BAE0B6D-ADD1-FE49-A6DD-F13665D28B8F}" type="slidenum">
              <a:rPr kumimoji="0" lang="en-US" sz="800" b="0" i="0" u="none" strike="noStrike" kern="1200" cap="none" spc="0" normalizeH="0" baseline="0" noProof="0" smtClean="0">
                <a:ln>
                  <a:noFill/>
                </a:ln>
                <a:solidFill>
                  <a:srgbClr val="000000"/>
                </a:solidFill>
                <a:effectLst/>
                <a:uLnTx/>
                <a:uFillTx/>
                <a:latin typeface="Times New Roman" charset="0"/>
                <a:ea typeface="ＭＳ Ｐゴシック"/>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800" b="0" i="0" u="none" strike="noStrike" kern="1200" cap="none" spc="0" normalizeH="0" baseline="0" noProof="0">
              <a:ln>
                <a:noFill/>
              </a:ln>
              <a:solidFill>
                <a:srgbClr val="000000"/>
              </a:solidFill>
              <a:effectLst/>
              <a:uLnTx/>
              <a:uFillTx/>
              <a:latin typeface="Times New Roman" charset="0"/>
              <a:ea typeface="ＭＳ Ｐゴシック"/>
              <a:cs typeface="+mn-cs"/>
            </a:endParaRPr>
          </a:p>
        </p:txBody>
      </p:sp>
      <p:pic>
        <p:nvPicPr>
          <p:cNvPr id="3" name="Picture 2" descr="Relativistic electrons spectr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9144000" cy="6433837"/>
          </a:xfrm>
          <a:prstGeom prst="rect">
            <a:avLst/>
          </a:prstGeom>
        </p:spPr>
      </p:pic>
    </p:spTree>
    <p:extLst>
      <p:ext uri="{BB962C8B-B14F-4D97-AF65-F5344CB8AC3E}">
        <p14:creationId xmlns:p14="http://schemas.microsoft.com/office/powerpoint/2010/main" val="903621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p:txBody>
          <a:bodyPr/>
          <a:lstStyle/>
          <a:p>
            <a:r>
              <a:rPr lang="en-US" dirty="0">
                <a:latin typeface="Gill Sans MT" charset="0"/>
                <a:ea typeface="Gill Sans MT" charset="0"/>
                <a:cs typeface="Gill Sans MT" charset="0"/>
              </a:rPr>
              <a:t>Radiation belt formation</a:t>
            </a:r>
          </a:p>
        </p:txBody>
      </p:sp>
      <p:sp>
        <p:nvSpPr>
          <p:cNvPr id="928771" name="Rectangle 3"/>
          <p:cNvSpPr>
            <a:spLocks noGrp="1" noChangeArrowheads="1"/>
          </p:cNvSpPr>
          <p:nvPr>
            <p:ph type="body" idx="1"/>
          </p:nvPr>
        </p:nvSpPr>
        <p:spPr>
          <a:xfrm>
            <a:off x="1042988" y="1628775"/>
            <a:ext cx="7777484" cy="4248150"/>
          </a:xfrm>
        </p:spPr>
        <p:txBody>
          <a:bodyPr/>
          <a:lstStyle/>
          <a:p>
            <a:pPr indent="20634">
              <a:lnSpc>
                <a:spcPct val="120000"/>
              </a:lnSpc>
              <a:buNone/>
            </a:pPr>
            <a:r>
              <a:rPr lang="en-GB" sz="3600" dirty="0">
                <a:latin typeface="Gill Sans MT" charset="0"/>
                <a:ea typeface="Gill Sans MT" charset="0"/>
                <a:cs typeface="Gill Sans MT" charset="0"/>
              </a:rPr>
              <a:t>A pre-requisite of relativistic (MeV) electron enhancement is typically </a:t>
            </a:r>
            <a:endParaRPr lang="el-GR" sz="3600" dirty="0">
              <a:latin typeface="Gill Sans MT" charset="0"/>
              <a:ea typeface="Gill Sans MT" charset="0"/>
              <a:cs typeface="Gill Sans MT" charset="0"/>
            </a:endParaRPr>
          </a:p>
          <a:p>
            <a:pPr indent="20634">
              <a:lnSpc>
                <a:spcPct val="120000"/>
              </a:lnSpc>
              <a:buNone/>
            </a:pPr>
            <a:r>
              <a:rPr lang="en-GB" sz="3600" dirty="0">
                <a:latin typeface="Gill Sans MT" charset="0"/>
                <a:ea typeface="Gill Sans MT" charset="0"/>
                <a:cs typeface="Gill Sans MT" charset="0"/>
              </a:rPr>
              <a:t>an interval of </a:t>
            </a:r>
            <a:r>
              <a:rPr lang="en-GB" sz="3600" dirty="0">
                <a:solidFill>
                  <a:srgbClr val="FFFF00"/>
                </a:solidFill>
                <a:latin typeface="Gill Sans MT" charset="0"/>
                <a:ea typeface="Gill Sans MT" charset="0"/>
                <a:cs typeface="Gill Sans MT" charset="0"/>
              </a:rPr>
              <a:t>southward IMF</a:t>
            </a:r>
            <a:r>
              <a:rPr lang="en-GB" sz="3600" dirty="0">
                <a:latin typeface="Gill Sans MT" charset="0"/>
                <a:ea typeface="Gill Sans MT" charset="0"/>
                <a:cs typeface="Gill Sans MT" charset="0"/>
              </a:rPr>
              <a:t> </a:t>
            </a:r>
            <a:endParaRPr lang="el-GR" sz="3600" dirty="0">
              <a:latin typeface="Gill Sans MT" charset="0"/>
              <a:ea typeface="Gill Sans MT" charset="0"/>
              <a:cs typeface="Gill Sans MT" charset="0"/>
            </a:endParaRPr>
          </a:p>
          <a:p>
            <a:pPr indent="20634">
              <a:lnSpc>
                <a:spcPct val="120000"/>
              </a:lnSpc>
              <a:buNone/>
            </a:pPr>
            <a:r>
              <a:rPr lang="en-GB" sz="3600" dirty="0">
                <a:latin typeface="Gill Sans MT" charset="0"/>
                <a:ea typeface="Gill Sans MT" charset="0"/>
                <a:cs typeface="Gill Sans MT" charset="0"/>
              </a:rPr>
              <a:t>along with a period of </a:t>
            </a:r>
            <a:endParaRPr lang="el-GR" sz="3600" dirty="0">
              <a:latin typeface="Gill Sans MT" charset="0"/>
              <a:ea typeface="Gill Sans MT" charset="0"/>
              <a:cs typeface="Gill Sans MT" charset="0"/>
            </a:endParaRPr>
          </a:p>
          <a:p>
            <a:pPr indent="20634">
              <a:lnSpc>
                <a:spcPct val="120000"/>
              </a:lnSpc>
              <a:buNone/>
            </a:pPr>
            <a:r>
              <a:rPr lang="en-GB" sz="3600" dirty="0">
                <a:solidFill>
                  <a:srgbClr val="FFFF00"/>
                </a:solidFill>
                <a:latin typeface="Gill Sans MT" charset="0"/>
                <a:ea typeface="Gill Sans MT" charset="0"/>
                <a:cs typeface="Gill Sans MT" charset="0"/>
              </a:rPr>
              <a:t>high solar-wind speed</a:t>
            </a:r>
            <a:r>
              <a:rPr lang="en-US" sz="3600" dirty="0">
                <a:latin typeface="Gill Sans MT" charset="0"/>
                <a:ea typeface="Gill Sans MT" charset="0"/>
                <a:cs typeface="Gill Sans MT" charset="0"/>
              </a:rPr>
              <a:t> </a:t>
            </a:r>
            <a:endParaRPr lang="el-GR" sz="3600" dirty="0">
              <a:latin typeface="Gill Sans MT" charset="0"/>
              <a:ea typeface="Gill Sans MT" charset="0"/>
              <a:cs typeface="Gill Sans MT" charset="0"/>
            </a:endParaRPr>
          </a:p>
          <a:p>
            <a:pPr indent="20634">
              <a:lnSpc>
                <a:spcPct val="120000"/>
              </a:lnSpc>
              <a:buNone/>
            </a:pPr>
            <a:r>
              <a:rPr lang="en-GB" sz="3600" dirty="0">
                <a:latin typeface="Gill Sans MT" charset="0"/>
                <a:ea typeface="Gill Sans MT" charset="0"/>
                <a:cs typeface="Gill Sans MT" charset="0"/>
              </a:rPr>
              <a:t>(V</a:t>
            </a:r>
            <a:r>
              <a:rPr lang="en-GB" sz="3600" baseline="-25000" dirty="0">
                <a:latin typeface="Gill Sans MT" charset="0"/>
                <a:ea typeface="Gill Sans MT" charset="0"/>
                <a:cs typeface="Gill Sans MT" charset="0"/>
              </a:rPr>
              <a:t>SW</a:t>
            </a:r>
            <a:r>
              <a:rPr lang="en-GB" sz="3600" dirty="0">
                <a:latin typeface="Gill Sans MT" charset="0"/>
                <a:ea typeface="Gill Sans MT" charset="0"/>
                <a:cs typeface="Gill Sans MT" charset="0"/>
              </a:rPr>
              <a:t> ≥ 500 km/s).</a:t>
            </a:r>
          </a:p>
        </p:txBody>
      </p:sp>
    </p:spTree>
    <p:extLst>
      <p:ext uri="{BB962C8B-B14F-4D97-AF65-F5344CB8AC3E}">
        <p14:creationId xmlns:p14="http://schemas.microsoft.com/office/powerpoint/2010/main" val="106726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928771">
                                            <p:txEl>
                                              <p:pRg st="0" end="0"/>
                                            </p:txEl>
                                          </p:spTgt>
                                        </p:tgtEl>
                                        <p:attrNameLst>
                                          <p:attrName>style.visibility</p:attrName>
                                        </p:attrNameLst>
                                      </p:cBhvr>
                                      <p:to>
                                        <p:strVal val="visible"/>
                                      </p:to>
                                    </p:set>
                                    <p:anim calcmode="lin" valueType="num">
                                      <p:cBhvr additive="base">
                                        <p:cTn id="7" dur="1000" fill="hold"/>
                                        <p:tgtEl>
                                          <p:spTgt spid="928771">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92877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stCondLst>
                                    <p:cond delay="0"/>
                                  </p:stCondLst>
                                  <p:childTnLst>
                                    <p:set>
                                      <p:cBhvr>
                                        <p:cTn id="11" dur="1" fill="hold">
                                          <p:stCondLst>
                                            <p:cond delay="0"/>
                                          </p:stCondLst>
                                        </p:cTn>
                                        <p:tgtEl>
                                          <p:spTgt spid="928771">
                                            <p:txEl>
                                              <p:pRg st="1" end="1"/>
                                            </p:txEl>
                                          </p:spTgt>
                                        </p:tgtEl>
                                        <p:attrNameLst>
                                          <p:attrName>style.visibility</p:attrName>
                                        </p:attrNameLst>
                                      </p:cBhvr>
                                      <p:to>
                                        <p:strVal val="visible"/>
                                      </p:to>
                                    </p:set>
                                    <p:anim calcmode="lin" valueType="num">
                                      <p:cBhvr additive="base">
                                        <p:cTn id="12" dur="1000" fill="hold"/>
                                        <p:tgtEl>
                                          <p:spTgt spid="928771">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92877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12" fill="hold" grpId="0" nodeType="afterEffect">
                                  <p:stCondLst>
                                    <p:cond delay="0"/>
                                  </p:stCondLst>
                                  <p:childTnLst>
                                    <p:set>
                                      <p:cBhvr>
                                        <p:cTn id="16" dur="1" fill="hold">
                                          <p:stCondLst>
                                            <p:cond delay="0"/>
                                          </p:stCondLst>
                                        </p:cTn>
                                        <p:tgtEl>
                                          <p:spTgt spid="928771">
                                            <p:txEl>
                                              <p:pRg st="2" end="2"/>
                                            </p:txEl>
                                          </p:spTgt>
                                        </p:tgtEl>
                                        <p:attrNameLst>
                                          <p:attrName>style.visibility</p:attrName>
                                        </p:attrNameLst>
                                      </p:cBhvr>
                                      <p:to>
                                        <p:strVal val="visible"/>
                                      </p:to>
                                    </p:set>
                                    <p:anim calcmode="lin" valueType="num">
                                      <p:cBhvr additive="base">
                                        <p:cTn id="17" dur="1000" fill="hold"/>
                                        <p:tgtEl>
                                          <p:spTgt spid="928771">
                                            <p:txEl>
                                              <p:pRg st="2" end="2"/>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92877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12" fill="hold" grpId="0" nodeType="afterEffect">
                                  <p:stCondLst>
                                    <p:cond delay="0"/>
                                  </p:stCondLst>
                                  <p:childTnLst>
                                    <p:set>
                                      <p:cBhvr>
                                        <p:cTn id="21" dur="1" fill="hold">
                                          <p:stCondLst>
                                            <p:cond delay="0"/>
                                          </p:stCondLst>
                                        </p:cTn>
                                        <p:tgtEl>
                                          <p:spTgt spid="928771">
                                            <p:txEl>
                                              <p:pRg st="3" end="3"/>
                                            </p:txEl>
                                          </p:spTgt>
                                        </p:tgtEl>
                                        <p:attrNameLst>
                                          <p:attrName>style.visibility</p:attrName>
                                        </p:attrNameLst>
                                      </p:cBhvr>
                                      <p:to>
                                        <p:strVal val="visible"/>
                                      </p:to>
                                    </p:set>
                                    <p:anim calcmode="lin" valueType="num">
                                      <p:cBhvr additive="base">
                                        <p:cTn id="22" dur="1000" fill="hold"/>
                                        <p:tgtEl>
                                          <p:spTgt spid="928771">
                                            <p:txEl>
                                              <p:pRg st="3" end="3"/>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928771">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12" fill="hold" grpId="0" nodeType="afterEffect">
                                  <p:stCondLst>
                                    <p:cond delay="0"/>
                                  </p:stCondLst>
                                  <p:childTnLst>
                                    <p:set>
                                      <p:cBhvr>
                                        <p:cTn id="26" dur="1" fill="hold">
                                          <p:stCondLst>
                                            <p:cond delay="0"/>
                                          </p:stCondLst>
                                        </p:cTn>
                                        <p:tgtEl>
                                          <p:spTgt spid="928771">
                                            <p:txEl>
                                              <p:pRg st="4" end="4"/>
                                            </p:txEl>
                                          </p:spTgt>
                                        </p:tgtEl>
                                        <p:attrNameLst>
                                          <p:attrName>style.visibility</p:attrName>
                                        </p:attrNameLst>
                                      </p:cBhvr>
                                      <p:to>
                                        <p:strVal val="visible"/>
                                      </p:to>
                                    </p:set>
                                    <p:anim calcmode="lin" valueType="num">
                                      <p:cBhvr additive="base">
                                        <p:cTn id="27" dur="1000" fill="hold"/>
                                        <p:tgtEl>
                                          <p:spTgt spid="928771">
                                            <p:txEl>
                                              <p:pRg st="4" end="4"/>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9287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BAE0B6D-ADD1-FE49-A6DD-F13665D28B8F}" type="slidenum">
              <a:rPr kumimoji="0" lang="en-US" sz="800" b="0" i="0" u="none" strike="noStrike" kern="1200" cap="none" spc="0" normalizeH="0" baseline="0" noProof="0" smtClean="0">
                <a:ln>
                  <a:noFill/>
                </a:ln>
                <a:solidFill>
                  <a:srgbClr val="000000"/>
                </a:solidFill>
                <a:effectLst/>
                <a:uLnTx/>
                <a:uFillTx/>
                <a:latin typeface="Times New Roman" charset="0"/>
                <a:ea typeface="ＭＳ Ｐゴシック"/>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800" b="0" i="0" u="none" strike="noStrike" kern="1200" cap="none" spc="0" normalizeH="0" baseline="0" noProof="0">
              <a:ln>
                <a:noFill/>
              </a:ln>
              <a:solidFill>
                <a:srgbClr val="000000"/>
              </a:solidFill>
              <a:effectLst/>
              <a:uLnTx/>
              <a:uFillTx/>
              <a:latin typeface="Times New Roman" charset="0"/>
              <a:ea typeface="ＭＳ Ｐゴシック"/>
              <a:cs typeface="+mn-cs"/>
            </a:endParaRPr>
          </a:p>
        </p:txBody>
      </p:sp>
      <p:pic>
        <p:nvPicPr>
          <p:cNvPr id="3" name="Picture 2" descr="Solar wind contro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1"/>
            <a:ext cx="9144000" cy="6709327"/>
          </a:xfrm>
          <a:prstGeom prst="rect">
            <a:avLst/>
          </a:prstGeom>
        </p:spPr>
      </p:pic>
    </p:spTree>
    <p:extLst>
      <p:ext uri="{BB962C8B-B14F-4D97-AF65-F5344CB8AC3E}">
        <p14:creationId xmlns:p14="http://schemas.microsoft.com/office/powerpoint/2010/main" val="1117460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712" y="-963488"/>
            <a:ext cx="12055986" cy="9315989"/>
          </a:xfrm>
          <a:prstGeom prst="rect">
            <a:avLst/>
          </a:prstGeom>
        </p:spPr>
      </p:pic>
      <p:sp>
        <p:nvSpPr>
          <p:cNvPr id="3" name="TextBox 2">
            <a:extLst>
              <a:ext uri="{FF2B5EF4-FFF2-40B4-BE49-F238E27FC236}">
                <a16:creationId xmlns:a16="http://schemas.microsoft.com/office/drawing/2014/main" id="{16F7390D-F36A-4C46-9C42-2A282E498DAC}"/>
              </a:ext>
            </a:extLst>
          </p:cNvPr>
          <p:cNvSpPr txBox="1"/>
          <p:nvPr/>
        </p:nvSpPr>
        <p:spPr>
          <a:xfrm>
            <a:off x="0" y="313492"/>
            <a:ext cx="91440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R" sz="2800" b="0" i="0"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rPr>
              <a:t>SAMPEX and Van Allen Probes (25 years!)</a:t>
            </a:r>
          </a:p>
        </p:txBody>
      </p:sp>
    </p:spTree>
    <p:extLst>
      <p:ext uri="{BB962C8B-B14F-4D97-AF65-F5344CB8AC3E}">
        <p14:creationId xmlns:p14="http://schemas.microsoft.com/office/powerpoint/2010/main" val="1793211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258763" y="-99392"/>
            <a:ext cx="7772400" cy="1143000"/>
          </a:xfrm>
        </p:spPr>
        <p:txBody>
          <a:bodyPr/>
          <a:lstStyle/>
          <a:p>
            <a:r>
              <a:rPr lang="en-US" dirty="0">
                <a:latin typeface="Rockwell"/>
                <a:cs typeface="Rockwell"/>
              </a:rPr>
              <a:t>Radiation belt formation</a:t>
            </a:r>
          </a:p>
        </p:txBody>
      </p:sp>
      <p:sp>
        <p:nvSpPr>
          <p:cNvPr id="969731" name="Rectangle 3"/>
          <p:cNvSpPr>
            <a:spLocks noGrp="1" noChangeArrowheads="1"/>
          </p:cNvSpPr>
          <p:nvPr>
            <p:ph type="body" idx="1"/>
          </p:nvPr>
        </p:nvSpPr>
        <p:spPr>
          <a:xfrm>
            <a:off x="250825" y="1484318"/>
            <a:ext cx="8281988" cy="5373687"/>
          </a:xfrm>
        </p:spPr>
        <p:txBody>
          <a:bodyPr/>
          <a:lstStyle/>
          <a:p>
            <a:pPr indent="20633">
              <a:buNone/>
            </a:pPr>
            <a:r>
              <a:rPr lang="en-GB" dirty="0">
                <a:latin typeface="Gill Sans MT"/>
                <a:cs typeface="Gill Sans MT"/>
              </a:rPr>
              <a:t>Hence, observations have led to the view that an enhancement in magnetospheric activity (substorms) - driven by </a:t>
            </a:r>
            <a:r>
              <a:rPr lang="en-GB" dirty="0">
                <a:solidFill>
                  <a:srgbClr val="FFFF00"/>
                </a:solidFill>
                <a:latin typeface="Gill Sans MT"/>
                <a:cs typeface="Gill Sans MT"/>
              </a:rPr>
              <a:t>southward IMF</a:t>
            </a:r>
            <a:r>
              <a:rPr lang="en-GB" dirty="0">
                <a:latin typeface="Gill Sans MT"/>
                <a:cs typeface="Gill Sans MT"/>
              </a:rPr>
              <a:t> - is a key first step in the acceleration of magnetospheric electrons to high energies.</a:t>
            </a:r>
            <a:r>
              <a:rPr lang="en-US" dirty="0">
                <a:latin typeface="Gill Sans MT"/>
                <a:cs typeface="Gill Sans MT"/>
              </a:rPr>
              <a:t> </a:t>
            </a:r>
            <a:endParaRPr lang="en-GB" dirty="0">
              <a:latin typeface="Gill Sans MT"/>
              <a:cs typeface="Gill Sans MT"/>
            </a:endParaRPr>
          </a:p>
          <a:p>
            <a:pPr indent="20633">
              <a:buNone/>
            </a:pPr>
            <a:r>
              <a:rPr lang="en-GB" dirty="0">
                <a:latin typeface="Gill Sans MT"/>
                <a:cs typeface="Gill Sans MT"/>
              </a:rPr>
              <a:t>A second step is found to be a period of </a:t>
            </a:r>
            <a:r>
              <a:rPr lang="en-GB" dirty="0">
                <a:solidFill>
                  <a:srgbClr val="FFFF00"/>
                </a:solidFill>
                <a:latin typeface="Gill Sans MT"/>
                <a:cs typeface="Gill Sans MT"/>
              </a:rPr>
              <a:t>intense wave activity</a:t>
            </a:r>
            <a:r>
              <a:rPr lang="en-GB" dirty="0">
                <a:latin typeface="Gill Sans MT"/>
                <a:cs typeface="Gill Sans MT"/>
              </a:rPr>
              <a:t> - which is closely related to high values of V</a:t>
            </a:r>
            <a:r>
              <a:rPr lang="en-GB" baseline="-25000" dirty="0">
                <a:latin typeface="Gill Sans MT"/>
                <a:cs typeface="Gill Sans MT"/>
              </a:rPr>
              <a:t>SW</a:t>
            </a:r>
            <a:endParaRPr lang="en-GB" dirty="0">
              <a:latin typeface="Gill Sans MT"/>
              <a:cs typeface="Gill Sans MT"/>
            </a:endParaRPr>
          </a:p>
        </p:txBody>
      </p:sp>
    </p:spTree>
    <p:extLst>
      <p:ext uri="{BB962C8B-B14F-4D97-AF65-F5344CB8AC3E}">
        <p14:creationId xmlns:p14="http://schemas.microsoft.com/office/powerpoint/2010/main" val="1410046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969731">
                                            <p:txEl>
                                              <p:pRg st="0" end="0"/>
                                            </p:txEl>
                                          </p:spTgt>
                                        </p:tgtEl>
                                        <p:attrNameLst>
                                          <p:attrName>style.visibility</p:attrName>
                                        </p:attrNameLst>
                                      </p:cBhvr>
                                      <p:to>
                                        <p:strVal val="visible"/>
                                      </p:to>
                                    </p:set>
                                    <p:anim calcmode="lin" valueType="num">
                                      <p:cBhvr additive="base">
                                        <p:cTn id="7" dur="1000" fill="hold"/>
                                        <p:tgtEl>
                                          <p:spTgt spid="969731">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96973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stCondLst>
                                    <p:cond delay="0"/>
                                  </p:stCondLst>
                                  <p:childTnLst>
                                    <p:set>
                                      <p:cBhvr>
                                        <p:cTn id="11" dur="1" fill="hold">
                                          <p:stCondLst>
                                            <p:cond delay="0"/>
                                          </p:stCondLst>
                                        </p:cTn>
                                        <p:tgtEl>
                                          <p:spTgt spid="969731">
                                            <p:txEl>
                                              <p:pRg st="1" end="1"/>
                                            </p:txEl>
                                          </p:spTgt>
                                        </p:tgtEl>
                                        <p:attrNameLst>
                                          <p:attrName>style.visibility</p:attrName>
                                        </p:attrNameLst>
                                      </p:cBhvr>
                                      <p:to>
                                        <p:strVal val="visible"/>
                                      </p:to>
                                    </p:set>
                                    <p:anim calcmode="lin" valueType="num">
                                      <p:cBhvr additive="base">
                                        <p:cTn id="12" dur="1000" fill="hold"/>
                                        <p:tgtEl>
                                          <p:spTgt spid="969731">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9697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7" name="Rectangle 3"/>
          <p:cNvSpPr>
            <a:spLocks noGrp="1" noChangeArrowheads="1"/>
          </p:cNvSpPr>
          <p:nvPr>
            <p:ph type="body" idx="1"/>
          </p:nvPr>
        </p:nvSpPr>
        <p:spPr>
          <a:xfrm>
            <a:off x="454025" y="1773238"/>
            <a:ext cx="8243888" cy="5084762"/>
          </a:xfrm>
        </p:spPr>
        <p:txBody>
          <a:bodyPr/>
          <a:lstStyle/>
          <a:p>
            <a:pPr indent="20633">
              <a:buNone/>
            </a:pPr>
            <a:r>
              <a:rPr lang="en-GB" b="1" dirty="0">
                <a:latin typeface="Gill Sans MT"/>
                <a:cs typeface="Gill Sans MT"/>
              </a:rPr>
              <a:t>Two-step process:</a:t>
            </a:r>
            <a:r>
              <a:rPr lang="en-US" b="1" dirty="0">
                <a:latin typeface="Gill Sans MT"/>
                <a:cs typeface="Gill Sans MT"/>
              </a:rPr>
              <a:t> </a:t>
            </a:r>
          </a:p>
          <a:p>
            <a:pPr indent="20633">
              <a:buNone/>
            </a:pPr>
            <a:r>
              <a:rPr lang="en-GB" dirty="0" err="1">
                <a:solidFill>
                  <a:srgbClr val="FFFF00"/>
                </a:solidFill>
                <a:latin typeface="Gill Sans MT"/>
                <a:cs typeface="Gill Sans MT"/>
              </a:rPr>
              <a:t>Substorms</a:t>
            </a:r>
            <a:r>
              <a:rPr lang="en-GB" dirty="0">
                <a:latin typeface="Gill Sans MT"/>
                <a:cs typeface="Gill Sans MT"/>
              </a:rPr>
              <a:t> provide a </a:t>
            </a:r>
            <a:r>
              <a:rPr lang="en-GB" dirty="0">
                <a:solidFill>
                  <a:schemeClr val="folHlink"/>
                </a:solidFill>
                <a:latin typeface="Gill Sans MT"/>
                <a:cs typeface="Gill Sans MT"/>
              </a:rPr>
              <a:t>“seed”</a:t>
            </a:r>
            <a:r>
              <a:rPr lang="en-GB" dirty="0">
                <a:latin typeface="Gill Sans MT"/>
                <a:cs typeface="Gill Sans MT"/>
              </a:rPr>
              <a:t> population, </a:t>
            </a:r>
            <a:endParaRPr lang="el-GR" dirty="0">
              <a:latin typeface="Gill Sans MT"/>
              <a:cs typeface="Gill Sans MT"/>
            </a:endParaRPr>
          </a:p>
          <a:p>
            <a:pPr indent="20633">
              <a:buNone/>
            </a:pPr>
            <a:r>
              <a:rPr lang="en-US" dirty="0">
                <a:latin typeface="Gill Sans MT"/>
                <a:cs typeface="Gill Sans MT"/>
              </a:rPr>
              <a:t>w</a:t>
            </a:r>
            <a:r>
              <a:rPr lang="en-GB" dirty="0" err="1">
                <a:latin typeface="Gill Sans MT"/>
                <a:cs typeface="Gill Sans MT"/>
              </a:rPr>
              <a:t>hile</a:t>
            </a:r>
            <a:r>
              <a:rPr lang="en-GB" dirty="0">
                <a:latin typeface="Gill Sans MT"/>
                <a:cs typeface="Gill Sans MT"/>
              </a:rPr>
              <a:t> </a:t>
            </a:r>
            <a:r>
              <a:rPr lang="en-GB" dirty="0">
                <a:solidFill>
                  <a:srgbClr val="FFFF00"/>
                </a:solidFill>
                <a:latin typeface="Gill Sans MT"/>
                <a:cs typeface="Gill Sans MT"/>
              </a:rPr>
              <a:t>high-speed solar wind</a:t>
            </a:r>
            <a:r>
              <a:rPr lang="en-GB" dirty="0">
                <a:latin typeface="Gill Sans MT"/>
                <a:cs typeface="Gill Sans MT"/>
              </a:rPr>
              <a:t> decisively contributes to the acceleration to relativistic energies – through the excitation of </a:t>
            </a:r>
            <a:r>
              <a:rPr lang="en-GB" dirty="0">
                <a:solidFill>
                  <a:srgbClr val="FFFF00"/>
                </a:solidFill>
                <a:latin typeface="Gill Sans MT"/>
                <a:cs typeface="Gill Sans MT"/>
              </a:rPr>
              <a:t>waves</a:t>
            </a:r>
            <a:r>
              <a:rPr lang="en-GB" dirty="0">
                <a:latin typeface="Gill Sans MT"/>
                <a:cs typeface="Gill Sans MT"/>
              </a:rPr>
              <a:t> and the consequent wave-particle interactions.</a:t>
            </a:r>
          </a:p>
        </p:txBody>
      </p:sp>
      <p:sp>
        <p:nvSpPr>
          <p:cNvPr id="5" name="Rectangle 3"/>
          <p:cNvSpPr>
            <a:spLocks noRot="1" noChangeArrowheads="1"/>
          </p:cNvSpPr>
          <p:nvPr/>
        </p:nvSpPr>
        <p:spPr bwMode="auto">
          <a:xfrm>
            <a:off x="336550" y="0"/>
            <a:ext cx="8807450" cy="908720"/>
          </a:xfrm>
          <a:prstGeom prst="rect">
            <a:avLst/>
          </a:prstGeom>
          <a:noFill/>
          <a:ln w="9525">
            <a:noFill/>
            <a:miter lim="800000"/>
            <a:headEnd/>
            <a:tailEnd/>
          </a:ln>
          <a:effectLst/>
        </p:spPr>
        <p:txBody>
          <a:bodyPr lIns="91416" tIns="45709" rIns="91416" bIns="45709"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Rockwell"/>
                <a:ea typeface="+mn-ea"/>
                <a:cs typeface="Rockwell"/>
              </a:rPr>
              <a:t>Radiation belt formation</a:t>
            </a:r>
          </a:p>
        </p:txBody>
      </p:sp>
    </p:spTree>
    <p:extLst>
      <p:ext uri="{BB962C8B-B14F-4D97-AF65-F5344CB8AC3E}">
        <p14:creationId xmlns:p14="http://schemas.microsoft.com/office/powerpoint/2010/main" val="11675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ves Hudson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191" y="0"/>
            <a:ext cx="10705723" cy="6858000"/>
          </a:xfrm>
          <a:prstGeom prst="rect">
            <a:avLst/>
          </a:prstGeom>
        </p:spPr>
      </p:pic>
    </p:spTree>
    <p:extLst>
      <p:ext uri="{BB962C8B-B14F-4D97-AF65-F5344CB8AC3E}">
        <p14:creationId xmlns:p14="http://schemas.microsoft.com/office/powerpoint/2010/main" val="693996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16597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BAE0B6D-ADD1-FE49-A6DD-F13665D28B8F}" type="slidenum">
              <a:rPr kumimoji="0" lang="en-US" sz="800" b="0" i="0" u="none" strike="noStrike" kern="1200" cap="none" spc="0" normalizeH="0" baseline="0" noProof="0" smtClean="0">
                <a:ln>
                  <a:noFill/>
                </a:ln>
                <a:solidFill>
                  <a:srgbClr val="000000"/>
                </a:solidFill>
                <a:effectLst/>
                <a:uLnTx/>
                <a:uFillTx/>
                <a:latin typeface="Times New Roman" charset="0"/>
                <a:ea typeface="ＭＳ Ｐゴシック"/>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800" b="0" i="0" u="none" strike="noStrike" kern="1200" cap="none" spc="0" normalizeH="0" baseline="0" noProof="0">
              <a:ln>
                <a:noFill/>
              </a:ln>
              <a:solidFill>
                <a:srgbClr val="000000"/>
              </a:solidFill>
              <a:effectLst/>
              <a:uLnTx/>
              <a:uFillTx/>
              <a:latin typeface="Times New Roman" charset="0"/>
              <a:ea typeface="ＭＳ Ｐゴシック"/>
              <a:cs typeface="+mn-cs"/>
            </a:endParaRPr>
          </a:p>
        </p:txBody>
      </p:sp>
      <p:pic>
        <p:nvPicPr>
          <p:cNvPr id="3" name="Picture 2"/>
          <p:cNvPicPr>
            <a:picLocks noChangeAspect="1"/>
          </p:cNvPicPr>
          <p:nvPr/>
        </p:nvPicPr>
        <p:blipFill>
          <a:blip r:embed="rId2"/>
          <a:stretch>
            <a:fillRect/>
          </a:stretch>
        </p:blipFill>
        <p:spPr>
          <a:xfrm>
            <a:off x="1295400" y="1358900"/>
            <a:ext cx="6540500" cy="4127500"/>
          </a:xfrm>
          <a:prstGeom prst="rect">
            <a:avLst/>
          </a:prstGeom>
        </p:spPr>
      </p:pic>
    </p:spTree>
    <p:extLst>
      <p:ext uri="{BB962C8B-B14F-4D97-AF65-F5344CB8AC3E}">
        <p14:creationId xmlns:p14="http://schemas.microsoft.com/office/powerpoint/2010/main" val="615157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44623"/>
            <a:ext cx="6696744" cy="4891319"/>
          </a:xfrm>
          <a:prstGeom prst="rect">
            <a:avLst/>
          </a:prstGeom>
        </p:spPr>
      </p:pic>
      <p:sp>
        <p:nvSpPr>
          <p:cNvPr id="3" name="TextBox 2"/>
          <p:cNvSpPr txBox="1"/>
          <p:nvPr/>
        </p:nvSpPr>
        <p:spPr>
          <a:xfrm>
            <a:off x="5165675" y="4941168"/>
            <a:ext cx="27907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Gill Sans MT" charset="0"/>
                <a:ea typeface="Gill Sans MT" charset="0"/>
                <a:cs typeface="Gill Sans MT" charset="0"/>
              </a:rPr>
              <a:t>Takahashi and Miyoshi, 2016</a:t>
            </a:r>
          </a:p>
        </p:txBody>
      </p:sp>
      <p:sp>
        <p:nvSpPr>
          <p:cNvPr id="5" name="TextBox 4">
            <a:extLst>
              <a:ext uri="{FF2B5EF4-FFF2-40B4-BE49-F238E27FC236}">
                <a16:creationId xmlns:a16="http://schemas.microsoft.com/office/drawing/2014/main" id="{A07415FE-85E5-EF47-88C0-7971D4DCF602}"/>
              </a:ext>
            </a:extLst>
          </p:cNvPr>
          <p:cNvSpPr txBox="1"/>
          <p:nvPr/>
        </p:nvSpPr>
        <p:spPr>
          <a:xfrm>
            <a:off x="2575171" y="5301208"/>
            <a:ext cx="4065665"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Interaction of various waves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(in various ways)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with various particle populations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during storms/</a:t>
            </a:r>
            <a:r>
              <a:rPr kumimoji="0" lang="en-US" sz="2400" b="1" i="0" u="none" strike="noStrike" kern="1200" cap="none" spc="0" normalizeH="0" baseline="0" noProof="0" dirty="0" err="1">
                <a:ln>
                  <a:noFill/>
                </a:ln>
                <a:solidFill>
                  <a:srgbClr val="000000"/>
                </a:solidFill>
                <a:effectLst/>
                <a:uLnTx/>
                <a:uFillTx/>
                <a:latin typeface="Gill Sans Nova Light" panose="020B0302020104020203" pitchFamily="34" charset="0"/>
                <a:ea typeface="+mn-ea"/>
                <a:cs typeface="+mn-cs"/>
              </a:rPr>
              <a:t>substorms</a:t>
            </a:r>
            <a:endParaRPr kumimoji="0" lang="en-US" sz="2400" b="1"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endParaRPr>
          </a:p>
        </p:txBody>
      </p:sp>
    </p:spTree>
    <p:extLst>
      <p:ext uri="{BB962C8B-B14F-4D97-AF65-F5344CB8AC3E}">
        <p14:creationId xmlns:p14="http://schemas.microsoft.com/office/powerpoint/2010/main" val="2808572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Killer electron form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251522"/>
            <a:ext cx="9144000" cy="6417839"/>
          </a:xfrm>
          <a:prstGeom prst="rect">
            <a:avLst/>
          </a:prstGeom>
        </p:spPr>
      </p:pic>
    </p:spTree>
    <p:extLst>
      <p:ext uri="{BB962C8B-B14F-4D97-AF65-F5344CB8AC3E}">
        <p14:creationId xmlns:p14="http://schemas.microsoft.com/office/powerpoint/2010/main" val="404615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ves and mo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0"/>
            <a:ext cx="6955816" cy="6858000"/>
          </a:xfrm>
          <a:prstGeom prst="rect">
            <a:avLst/>
          </a:prstGeom>
        </p:spPr>
      </p:pic>
    </p:spTree>
    <p:extLst>
      <p:ext uri="{BB962C8B-B14F-4D97-AF65-F5344CB8AC3E}">
        <p14:creationId xmlns:p14="http://schemas.microsoft.com/office/powerpoint/2010/main" val="172111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34888" y="692696"/>
            <a:ext cx="8013576" cy="5760640"/>
          </a:xfrm>
          <a:prstGeom prst="rect">
            <a:avLst/>
          </a:prstGeom>
          <a:solidFill>
            <a:srgbClr val="F0E6C8"/>
          </a:solidFill>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lang="en-US" sz="1800" kern="1200" dirty="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400"/>
              </a:spcBef>
              <a:spcAft>
                <a:spcPts val="0"/>
              </a:spcAft>
              <a:buClrTx/>
              <a:buSzPct val="90000"/>
              <a:buFontTx/>
              <a:buNone/>
              <a:tabLst/>
              <a:defRPr/>
            </a:pPr>
            <a:r>
              <a:rPr kumimoji="0" lang="en-US" sz="3600" b="0" i="0" u="none" strike="noStrike" kern="1200" cap="none" spc="0" normalizeH="0" baseline="0" noProof="0" dirty="0">
                <a:ln>
                  <a:noFill/>
                </a:ln>
                <a:solidFill>
                  <a:srgbClr val="0000FF"/>
                </a:solidFill>
                <a:effectLst/>
                <a:uLnTx/>
                <a:uFillTx/>
                <a:latin typeface="Gill Sans"/>
                <a:ea typeface="+mn-ea"/>
                <a:cs typeface="Gill Sans"/>
              </a:rPr>
              <a:t>ULF Pc5 waves result from:</a:t>
            </a:r>
            <a:endParaRPr kumimoji="0" lang="el-GR" sz="3600" b="0" i="0" u="none" strike="noStrike" kern="1200" cap="none" spc="0" normalizeH="0" baseline="0" noProof="0" dirty="0">
              <a:ln>
                <a:noFill/>
              </a:ln>
              <a:solidFill>
                <a:srgbClr val="0000FF"/>
              </a:solidFill>
              <a:effectLst/>
              <a:uLnTx/>
              <a:uFillTx/>
              <a:latin typeface="Gill Sans"/>
              <a:ea typeface="+mn-ea"/>
              <a:cs typeface="Gill Sans"/>
            </a:endParaRPr>
          </a:p>
          <a:p>
            <a:pPr marL="0" marR="0" lvl="0" indent="0" algn="l" defTabSz="914400" rtl="0" eaLnBrk="1" fontAlgn="auto" latinLnBrk="0" hangingPunct="1">
              <a:lnSpc>
                <a:spcPct val="100000"/>
              </a:lnSpc>
              <a:spcBef>
                <a:spcPts val="200"/>
              </a:spcBef>
              <a:spcAft>
                <a:spcPts val="0"/>
              </a:spcAft>
              <a:buClrTx/>
              <a:buSzPct val="90000"/>
              <a:buFontTx/>
              <a:buNone/>
              <a:tabLst/>
              <a:defRPr/>
            </a:pPr>
            <a:endParaRPr kumimoji="0" lang="en-US" sz="1400" b="0" i="1" u="none" strike="noStrike" kern="1200" cap="none" spc="0" normalizeH="0" baseline="0" noProof="0" dirty="0">
              <a:ln>
                <a:noFill/>
              </a:ln>
              <a:solidFill>
                <a:srgbClr val="0000FF"/>
              </a:solidFill>
              <a:effectLst/>
              <a:uLnTx/>
              <a:uFillTx/>
              <a:latin typeface="Gill Sans"/>
              <a:ea typeface="+mn-ea"/>
              <a:cs typeface="Gill Sans"/>
            </a:endParaRPr>
          </a:p>
          <a:p>
            <a:pPr marL="463550" marR="0" lvl="0" indent="-463550" algn="l" defTabSz="914400" rtl="0" eaLnBrk="1" fontAlgn="auto" latinLnBrk="0" hangingPunct="1">
              <a:lnSpc>
                <a:spcPct val="100000"/>
              </a:lnSpc>
              <a:spcBef>
                <a:spcPts val="200"/>
              </a:spcBef>
              <a:spcAft>
                <a:spcPts val="0"/>
              </a:spcAft>
              <a:buClrTx/>
              <a:buSzPct val="90000"/>
              <a:buFont typeface="Arial" panose="020B0604020202020204" pitchFamily="34" charset="0"/>
              <a:buChar char="•"/>
              <a:tabLst/>
              <a:defRPr/>
            </a:pPr>
            <a:r>
              <a:rPr kumimoji="0" lang="en-US" sz="3400" b="0" i="1" u="none" strike="noStrike" kern="1200" cap="none" spc="0" normalizeH="0" baseline="0" noProof="0" dirty="0">
                <a:ln>
                  <a:noFill/>
                </a:ln>
                <a:solidFill>
                  <a:srgbClr val="0000FF"/>
                </a:solidFill>
                <a:effectLst/>
                <a:uLnTx/>
                <a:uFillTx/>
                <a:latin typeface="Gill Sans"/>
                <a:ea typeface="+mn-ea"/>
                <a:cs typeface="Gill Sans"/>
              </a:rPr>
              <a:t>s</a:t>
            </a:r>
            <a:r>
              <a:rPr kumimoji="0" lang="en-US" sz="3400" b="0" i="1" u="none" strike="noStrike" kern="1200" cap="none" spc="0" normalizeH="0" baseline="0" noProof="0" dirty="0" err="1">
                <a:ln>
                  <a:noFill/>
                </a:ln>
                <a:solidFill>
                  <a:srgbClr val="0000FF"/>
                </a:solidFill>
                <a:effectLst/>
                <a:uLnTx/>
                <a:uFillTx/>
                <a:latin typeface="Gill Sans"/>
                <a:ea typeface="+mn-ea"/>
                <a:cs typeface="Gill Sans"/>
              </a:rPr>
              <a:t>olar</a:t>
            </a:r>
            <a:r>
              <a:rPr kumimoji="0" lang="en-US" sz="3400" b="0" i="1" u="none" strike="noStrike" kern="1200" cap="none" spc="0" normalizeH="0" baseline="0" noProof="0" dirty="0">
                <a:ln>
                  <a:noFill/>
                </a:ln>
                <a:solidFill>
                  <a:srgbClr val="0000FF"/>
                </a:solidFill>
                <a:effectLst/>
                <a:uLnTx/>
                <a:uFillTx/>
                <a:latin typeface="Gill Sans"/>
                <a:ea typeface="+mn-ea"/>
                <a:cs typeface="Gill Sans"/>
              </a:rPr>
              <a:t> wind pressure</a:t>
            </a:r>
          </a:p>
          <a:p>
            <a:pPr marL="463550" marR="0" lvl="0" indent="-463550" algn="l" defTabSz="914400" rtl="0" eaLnBrk="1" fontAlgn="auto" latinLnBrk="0" hangingPunct="1">
              <a:lnSpc>
                <a:spcPct val="100000"/>
              </a:lnSpc>
              <a:spcBef>
                <a:spcPts val="200"/>
              </a:spcBef>
              <a:spcAft>
                <a:spcPts val="0"/>
              </a:spcAft>
              <a:buClrTx/>
              <a:buSzPct val="90000"/>
              <a:buFont typeface="Arial" panose="020B0604020202020204" pitchFamily="34" charset="0"/>
              <a:buChar char="•"/>
              <a:tabLst/>
              <a:defRPr/>
            </a:pPr>
            <a:r>
              <a:rPr kumimoji="0" lang="en-US" sz="3400" b="0" i="1" u="none" strike="noStrike" kern="1200" cap="none" spc="0" normalizeH="0" baseline="0" noProof="0" dirty="0">
                <a:ln>
                  <a:noFill/>
                </a:ln>
                <a:solidFill>
                  <a:srgbClr val="0000FF"/>
                </a:solidFill>
                <a:effectLst/>
                <a:uLnTx/>
                <a:uFillTx/>
                <a:latin typeface="Gill Sans"/>
                <a:ea typeface="+mn-ea"/>
                <a:cs typeface="Gill Sans"/>
              </a:rPr>
              <a:t>m</a:t>
            </a:r>
            <a:r>
              <a:rPr kumimoji="0" lang="en-US" sz="3400" b="0" i="1" u="none" strike="noStrike" kern="1200" cap="none" spc="0" normalizeH="0" baseline="0" noProof="0" dirty="0" err="1">
                <a:ln>
                  <a:noFill/>
                </a:ln>
                <a:solidFill>
                  <a:srgbClr val="0000FF"/>
                </a:solidFill>
                <a:effectLst/>
                <a:uLnTx/>
                <a:uFillTx/>
                <a:latin typeface="Gill Sans"/>
                <a:ea typeface="+mn-ea"/>
                <a:cs typeface="Gill Sans"/>
              </a:rPr>
              <a:t>agnetopause</a:t>
            </a:r>
            <a:r>
              <a:rPr kumimoji="0" lang="en-US" sz="3400" b="0" i="1" u="none" strike="noStrike" kern="1200" cap="none" spc="0" normalizeH="0" baseline="0" noProof="0" dirty="0">
                <a:ln>
                  <a:noFill/>
                </a:ln>
                <a:solidFill>
                  <a:srgbClr val="0000FF"/>
                </a:solidFill>
                <a:effectLst/>
                <a:uLnTx/>
                <a:uFillTx/>
                <a:latin typeface="Gill Sans"/>
                <a:ea typeface="+mn-ea"/>
                <a:cs typeface="Gill Sans"/>
              </a:rPr>
              <a:t> shear flow </a:t>
            </a:r>
            <a:r>
              <a:rPr kumimoji="0" lang="en-US" sz="3400" b="0" i="1" u="none" strike="noStrike" kern="1200" cap="none" spc="0" normalizeH="0" baseline="0" noProof="0" dirty="0" err="1">
                <a:ln>
                  <a:noFill/>
                </a:ln>
                <a:solidFill>
                  <a:srgbClr val="0000FF"/>
                </a:solidFill>
                <a:effectLst/>
                <a:uLnTx/>
                <a:uFillTx/>
                <a:latin typeface="Gill Sans"/>
                <a:ea typeface="+mn-ea"/>
                <a:cs typeface="Gill Sans"/>
              </a:rPr>
              <a:t>inst</a:t>
            </a:r>
            <a:r>
              <a:rPr kumimoji="0" lang="en-US" sz="3400" b="0" i="1" u="none" strike="noStrike" kern="1200" cap="none" spc="0" normalizeH="0" baseline="0" noProof="0" dirty="0">
                <a:ln>
                  <a:noFill/>
                </a:ln>
                <a:solidFill>
                  <a:srgbClr val="0000FF"/>
                </a:solidFill>
                <a:effectLst/>
                <a:uLnTx/>
                <a:uFillTx/>
                <a:latin typeface="Gill Sans"/>
                <a:ea typeface="+mn-ea"/>
                <a:cs typeface="Gill Sans"/>
              </a:rPr>
              <a:t>abilities</a:t>
            </a:r>
          </a:p>
          <a:p>
            <a:pPr marL="463550" marR="0" lvl="0" indent="-463550" algn="l" defTabSz="914400" rtl="0" eaLnBrk="1" fontAlgn="auto" latinLnBrk="0" hangingPunct="1">
              <a:lnSpc>
                <a:spcPct val="100000"/>
              </a:lnSpc>
              <a:spcBef>
                <a:spcPts val="200"/>
              </a:spcBef>
              <a:spcAft>
                <a:spcPts val="0"/>
              </a:spcAft>
              <a:buClrTx/>
              <a:buSzPct val="90000"/>
              <a:buFont typeface="Arial" panose="020B0604020202020204" pitchFamily="34" charset="0"/>
              <a:buChar char="•"/>
              <a:tabLst/>
              <a:defRPr/>
            </a:pPr>
            <a:r>
              <a:rPr kumimoji="0" lang="en-US" sz="3400" b="0" i="1" u="none" strike="noStrike" kern="1200" cap="none" spc="0" normalizeH="0" baseline="0" noProof="0" dirty="0">
                <a:ln>
                  <a:noFill/>
                </a:ln>
                <a:solidFill>
                  <a:srgbClr val="0000FF"/>
                </a:solidFill>
                <a:effectLst/>
                <a:uLnTx/>
                <a:uFillTx/>
                <a:latin typeface="Gill Sans"/>
                <a:ea typeface="+mn-ea"/>
                <a:cs typeface="Gill Sans"/>
              </a:rPr>
              <a:t>m</a:t>
            </a:r>
            <a:r>
              <a:rPr kumimoji="0" lang="en-US" sz="3400" b="0" i="1" u="none" strike="noStrike" kern="1200" cap="none" spc="0" normalizeH="0" baseline="0" noProof="0" dirty="0" err="1">
                <a:ln>
                  <a:noFill/>
                </a:ln>
                <a:solidFill>
                  <a:srgbClr val="0000FF"/>
                </a:solidFill>
                <a:effectLst/>
                <a:uLnTx/>
                <a:uFillTx/>
                <a:latin typeface="Gill Sans"/>
                <a:ea typeface="+mn-ea"/>
                <a:cs typeface="Gill Sans"/>
              </a:rPr>
              <a:t>irror</a:t>
            </a:r>
            <a:r>
              <a:rPr kumimoji="0" lang="en-US" sz="3400" b="0" i="1" u="none" strike="noStrike" kern="1200" cap="none" spc="0" normalizeH="0" baseline="0" noProof="0" dirty="0">
                <a:ln>
                  <a:noFill/>
                </a:ln>
                <a:solidFill>
                  <a:srgbClr val="0000FF"/>
                </a:solidFill>
                <a:effectLst/>
                <a:uLnTx/>
                <a:uFillTx/>
                <a:latin typeface="Gill Sans"/>
                <a:ea typeface="+mn-ea"/>
                <a:cs typeface="Gill Sans"/>
              </a:rPr>
              <a:t>/drift-bounce instabilities</a:t>
            </a:r>
          </a:p>
          <a:p>
            <a:pPr marL="463550" marR="0" lvl="0" indent="-463550" algn="l" defTabSz="914400" rtl="0" eaLnBrk="1" fontAlgn="auto" latinLnBrk="0" hangingPunct="1">
              <a:lnSpc>
                <a:spcPct val="100000"/>
              </a:lnSpc>
              <a:spcBef>
                <a:spcPts val="200"/>
              </a:spcBef>
              <a:spcAft>
                <a:spcPts val="0"/>
              </a:spcAft>
              <a:buClrTx/>
              <a:buSzPct val="90000"/>
              <a:buFont typeface="Arial" panose="020B0604020202020204" pitchFamily="34" charset="0"/>
              <a:buChar char="•"/>
              <a:tabLst/>
              <a:defRPr/>
            </a:pPr>
            <a:r>
              <a:rPr kumimoji="0" lang="en-US" sz="3400" b="0" i="1" u="none" strike="noStrike" kern="1200" cap="none" spc="0" normalizeH="0" baseline="0" noProof="0" dirty="0">
                <a:ln>
                  <a:noFill/>
                </a:ln>
                <a:solidFill>
                  <a:srgbClr val="0000FF"/>
                </a:solidFill>
                <a:effectLst/>
                <a:uLnTx/>
                <a:uFillTx/>
                <a:latin typeface="Gill Sans"/>
                <a:ea typeface="+mn-ea"/>
                <a:cs typeface="Gill Sans"/>
              </a:rPr>
              <a:t>anisotropies in the ring current</a:t>
            </a:r>
          </a:p>
          <a:p>
            <a:pPr marL="463550" marR="0" lvl="0" indent="-463550" algn="l" defTabSz="914400" rtl="0" eaLnBrk="1" fontAlgn="auto" latinLnBrk="0" hangingPunct="1">
              <a:lnSpc>
                <a:spcPct val="100000"/>
              </a:lnSpc>
              <a:spcBef>
                <a:spcPts val="200"/>
              </a:spcBef>
              <a:spcAft>
                <a:spcPts val="0"/>
              </a:spcAft>
              <a:buClrTx/>
              <a:buSzPct val="90000"/>
              <a:buFont typeface="Arial" panose="020B0604020202020204" pitchFamily="34" charset="0"/>
              <a:buChar char="•"/>
              <a:tabLst/>
              <a:defRPr/>
            </a:pPr>
            <a:endParaRPr kumimoji="0" lang="en-US" sz="1800" b="0" i="1" u="none" strike="noStrike" kern="1200" cap="none" spc="0" normalizeH="0" baseline="0" noProof="0" dirty="0">
              <a:ln>
                <a:noFill/>
              </a:ln>
              <a:solidFill>
                <a:srgbClr val="0000FF"/>
              </a:solidFill>
              <a:effectLst/>
              <a:uLnTx/>
              <a:uFillTx/>
              <a:latin typeface="Gill Sans"/>
              <a:ea typeface="+mn-ea"/>
              <a:cs typeface="Gill Sans"/>
            </a:endParaRPr>
          </a:p>
        </p:txBody>
      </p:sp>
    </p:spTree>
    <p:extLst>
      <p:ext uri="{BB962C8B-B14F-4D97-AF65-F5344CB8AC3E}">
        <p14:creationId xmlns:p14="http://schemas.microsoft.com/office/powerpoint/2010/main" val="2568537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34888" y="692696"/>
            <a:ext cx="8013576" cy="5760640"/>
          </a:xfrm>
          <a:prstGeom prst="rect">
            <a:avLst/>
          </a:prstGeom>
          <a:solidFill>
            <a:srgbClr val="F0E6C8"/>
          </a:solidFill>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lang="en-US" sz="1800" kern="1200" dirty="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400"/>
              </a:spcBef>
              <a:spcAft>
                <a:spcPts val="0"/>
              </a:spcAft>
              <a:buClrTx/>
              <a:buSzPct val="90000"/>
              <a:buFontTx/>
              <a:buNone/>
              <a:tabLst/>
              <a:defRPr/>
            </a:pPr>
            <a:r>
              <a:rPr kumimoji="0" lang="en-US" sz="3600" b="0" i="0" u="none" strike="noStrike" kern="1200" cap="none" spc="0" normalizeH="0" baseline="0" noProof="0" dirty="0">
                <a:ln>
                  <a:noFill/>
                </a:ln>
                <a:solidFill>
                  <a:srgbClr val="0000FF"/>
                </a:solidFill>
                <a:effectLst/>
                <a:uLnTx/>
                <a:uFillTx/>
                <a:latin typeface="Gill Sans"/>
                <a:ea typeface="+mn-ea"/>
                <a:cs typeface="Gill Sans"/>
              </a:rPr>
              <a:t>ULF Pc5 waves result from:</a:t>
            </a:r>
            <a:endParaRPr kumimoji="0" lang="el-GR" sz="3600" b="0" i="0" u="none" strike="noStrike" kern="1200" cap="none" spc="0" normalizeH="0" baseline="0" noProof="0" dirty="0">
              <a:ln>
                <a:noFill/>
              </a:ln>
              <a:solidFill>
                <a:srgbClr val="0000FF"/>
              </a:solidFill>
              <a:effectLst/>
              <a:uLnTx/>
              <a:uFillTx/>
              <a:latin typeface="Gill Sans"/>
              <a:ea typeface="+mn-ea"/>
              <a:cs typeface="Gill Sans"/>
            </a:endParaRPr>
          </a:p>
          <a:p>
            <a:pPr marL="0" marR="0" lvl="0" indent="0" algn="l" defTabSz="914400" rtl="0" eaLnBrk="1" fontAlgn="auto" latinLnBrk="0" hangingPunct="1">
              <a:lnSpc>
                <a:spcPct val="100000"/>
              </a:lnSpc>
              <a:spcBef>
                <a:spcPts val="200"/>
              </a:spcBef>
              <a:spcAft>
                <a:spcPts val="0"/>
              </a:spcAft>
              <a:buClrTx/>
              <a:buSzPct val="90000"/>
              <a:buFontTx/>
              <a:buNone/>
              <a:tabLst/>
              <a:defRPr/>
            </a:pPr>
            <a:endParaRPr kumimoji="0" lang="en-US" sz="1400" b="0" i="1" u="none" strike="noStrike" kern="1200" cap="none" spc="0" normalizeH="0" baseline="0" noProof="0" dirty="0">
              <a:ln>
                <a:noFill/>
              </a:ln>
              <a:solidFill>
                <a:srgbClr val="0000FF"/>
              </a:solidFill>
              <a:effectLst/>
              <a:uLnTx/>
              <a:uFillTx/>
              <a:latin typeface="Gill Sans"/>
              <a:ea typeface="+mn-ea"/>
              <a:cs typeface="Gill Sans"/>
            </a:endParaRPr>
          </a:p>
          <a:p>
            <a:pPr marL="0" marR="0" lvl="0" indent="0" algn="l" defTabSz="914400" rtl="0" eaLnBrk="1" fontAlgn="auto" latinLnBrk="0" hangingPunct="1">
              <a:lnSpc>
                <a:spcPct val="100000"/>
              </a:lnSpc>
              <a:spcBef>
                <a:spcPts val="200"/>
              </a:spcBef>
              <a:spcAft>
                <a:spcPts val="0"/>
              </a:spcAft>
              <a:buClrTx/>
              <a:buSzPct val="90000"/>
              <a:buFontTx/>
              <a:buNone/>
              <a:tabLst/>
              <a:defRPr/>
            </a:pPr>
            <a:r>
              <a:rPr kumimoji="0" lang="en-US" sz="3400" b="0" i="1" u="none" strike="noStrike" kern="1200" cap="none" spc="0" normalizeH="0" baseline="0" noProof="0" dirty="0">
                <a:ln>
                  <a:noFill/>
                </a:ln>
                <a:solidFill>
                  <a:srgbClr val="0000FF"/>
                </a:solidFill>
                <a:effectLst/>
                <a:uLnTx/>
                <a:uFillTx/>
                <a:latin typeface="Gill Sans"/>
                <a:ea typeface="+mn-ea"/>
                <a:cs typeface="Gill Sans"/>
              </a:rPr>
              <a:t>s</a:t>
            </a:r>
            <a:r>
              <a:rPr kumimoji="0" lang="en-US" sz="3400" b="0" i="1" u="none" strike="noStrike" kern="1200" cap="none" spc="0" normalizeH="0" baseline="0" noProof="0" dirty="0" err="1">
                <a:ln>
                  <a:noFill/>
                </a:ln>
                <a:solidFill>
                  <a:srgbClr val="0000FF"/>
                </a:solidFill>
                <a:effectLst/>
                <a:uLnTx/>
                <a:uFillTx/>
                <a:latin typeface="Gill Sans"/>
                <a:ea typeface="+mn-ea"/>
                <a:cs typeface="Gill Sans"/>
              </a:rPr>
              <a:t>olar</a:t>
            </a:r>
            <a:r>
              <a:rPr kumimoji="0" lang="en-US" sz="3400" b="0" i="1" u="none" strike="noStrike" kern="1200" cap="none" spc="0" normalizeH="0" baseline="0" noProof="0" dirty="0">
                <a:ln>
                  <a:noFill/>
                </a:ln>
                <a:solidFill>
                  <a:srgbClr val="0000FF"/>
                </a:solidFill>
                <a:effectLst/>
                <a:uLnTx/>
                <a:uFillTx/>
                <a:latin typeface="Gill Sans"/>
                <a:ea typeface="+mn-ea"/>
                <a:cs typeface="Gill Sans"/>
              </a:rPr>
              <a:t> wind pressure</a:t>
            </a:r>
          </a:p>
          <a:p>
            <a:pPr marL="0" marR="0" lvl="0" indent="0" algn="l" defTabSz="914400" rtl="0" eaLnBrk="1" fontAlgn="auto" latinLnBrk="0" hangingPunct="1">
              <a:lnSpc>
                <a:spcPct val="100000"/>
              </a:lnSpc>
              <a:spcBef>
                <a:spcPts val="200"/>
              </a:spcBef>
              <a:spcAft>
                <a:spcPts val="0"/>
              </a:spcAft>
              <a:buClrTx/>
              <a:buSzPct val="90000"/>
              <a:buFontTx/>
              <a:buNone/>
              <a:tabLst/>
              <a:defRPr/>
            </a:pPr>
            <a:r>
              <a:rPr kumimoji="0" lang="en-US" sz="3400" b="0" i="1" u="none" strike="noStrike" kern="1200" cap="none" spc="0" normalizeH="0" baseline="0" noProof="0" dirty="0">
                <a:ln>
                  <a:noFill/>
                </a:ln>
                <a:solidFill>
                  <a:srgbClr val="0000FF"/>
                </a:solidFill>
                <a:effectLst/>
                <a:uLnTx/>
                <a:uFillTx/>
                <a:latin typeface="Gill Sans"/>
                <a:ea typeface="+mn-ea"/>
                <a:cs typeface="Gill Sans"/>
              </a:rPr>
              <a:t>m</a:t>
            </a:r>
            <a:r>
              <a:rPr kumimoji="0" lang="en-US" sz="3400" b="0" i="1" u="none" strike="noStrike" kern="1200" cap="none" spc="0" normalizeH="0" baseline="0" noProof="0" dirty="0" err="1">
                <a:ln>
                  <a:noFill/>
                </a:ln>
                <a:solidFill>
                  <a:srgbClr val="0000FF"/>
                </a:solidFill>
                <a:effectLst/>
                <a:uLnTx/>
                <a:uFillTx/>
                <a:latin typeface="Gill Sans"/>
                <a:ea typeface="+mn-ea"/>
                <a:cs typeface="Gill Sans"/>
              </a:rPr>
              <a:t>agnetopause</a:t>
            </a:r>
            <a:r>
              <a:rPr kumimoji="0" lang="en-US" sz="3400" b="0" i="1" u="none" strike="noStrike" kern="1200" cap="none" spc="0" normalizeH="0" baseline="0" noProof="0" dirty="0">
                <a:ln>
                  <a:noFill/>
                </a:ln>
                <a:solidFill>
                  <a:srgbClr val="0000FF"/>
                </a:solidFill>
                <a:effectLst/>
                <a:uLnTx/>
                <a:uFillTx/>
                <a:latin typeface="Gill Sans"/>
                <a:ea typeface="+mn-ea"/>
                <a:cs typeface="Gill Sans"/>
              </a:rPr>
              <a:t> shear flow </a:t>
            </a:r>
            <a:r>
              <a:rPr kumimoji="0" lang="en-US" sz="3400" b="0" i="1" u="none" strike="noStrike" kern="1200" cap="none" spc="0" normalizeH="0" baseline="0" noProof="0" dirty="0" err="1">
                <a:ln>
                  <a:noFill/>
                </a:ln>
                <a:solidFill>
                  <a:srgbClr val="0000FF"/>
                </a:solidFill>
                <a:effectLst/>
                <a:uLnTx/>
                <a:uFillTx/>
                <a:latin typeface="Gill Sans"/>
                <a:ea typeface="+mn-ea"/>
                <a:cs typeface="Gill Sans"/>
              </a:rPr>
              <a:t>inst</a:t>
            </a:r>
            <a:r>
              <a:rPr kumimoji="0" lang="en-US" sz="3400" b="0" i="1" u="none" strike="noStrike" kern="1200" cap="none" spc="0" normalizeH="0" baseline="0" noProof="0" dirty="0">
                <a:ln>
                  <a:noFill/>
                </a:ln>
                <a:solidFill>
                  <a:srgbClr val="0000FF"/>
                </a:solidFill>
                <a:effectLst/>
                <a:uLnTx/>
                <a:uFillTx/>
                <a:latin typeface="Gill Sans"/>
                <a:ea typeface="+mn-ea"/>
                <a:cs typeface="Gill Sans"/>
              </a:rPr>
              <a:t>abilities</a:t>
            </a:r>
          </a:p>
          <a:p>
            <a:pPr marL="0" marR="0" lvl="0" indent="0" algn="l" defTabSz="914400" rtl="0" eaLnBrk="1" fontAlgn="auto" latinLnBrk="0" hangingPunct="1">
              <a:lnSpc>
                <a:spcPct val="100000"/>
              </a:lnSpc>
              <a:spcBef>
                <a:spcPts val="200"/>
              </a:spcBef>
              <a:spcAft>
                <a:spcPts val="0"/>
              </a:spcAft>
              <a:buClrTx/>
              <a:buSzPct val="90000"/>
              <a:buFontTx/>
              <a:buNone/>
              <a:tabLst/>
              <a:defRPr/>
            </a:pPr>
            <a:r>
              <a:rPr kumimoji="0" lang="en-US" sz="3400" b="0" i="1" u="none" strike="noStrike" kern="1200" cap="none" spc="0" normalizeH="0" baseline="0" noProof="0" dirty="0">
                <a:ln>
                  <a:noFill/>
                </a:ln>
                <a:solidFill>
                  <a:srgbClr val="0000FF"/>
                </a:solidFill>
                <a:effectLst/>
                <a:uLnTx/>
                <a:uFillTx/>
                <a:latin typeface="Gill Sans"/>
                <a:ea typeface="+mn-ea"/>
                <a:cs typeface="Gill Sans"/>
              </a:rPr>
              <a:t>m</a:t>
            </a:r>
            <a:r>
              <a:rPr kumimoji="0" lang="en-US" sz="3400" b="0" i="1" u="none" strike="noStrike" kern="1200" cap="none" spc="0" normalizeH="0" baseline="0" noProof="0" dirty="0" err="1">
                <a:ln>
                  <a:noFill/>
                </a:ln>
                <a:solidFill>
                  <a:srgbClr val="0000FF"/>
                </a:solidFill>
                <a:effectLst/>
                <a:uLnTx/>
                <a:uFillTx/>
                <a:latin typeface="Gill Sans"/>
                <a:ea typeface="+mn-ea"/>
                <a:cs typeface="Gill Sans"/>
              </a:rPr>
              <a:t>irror</a:t>
            </a:r>
            <a:r>
              <a:rPr kumimoji="0" lang="en-US" sz="3400" b="0" i="1" u="none" strike="noStrike" kern="1200" cap="none" spc="0" normalizeH="0" baseline="0" noProof="0" dirty="0">
                <a:ln>
                  <a:noFill/>
                </a:ln>
                <a:solidFill>
                  <a:srgbClr val="0000FF"/>
                </a:solidFill>
                <a:effectLst/>
                <a:uLnTx/>
                <a:uFillTx/>
                <a:latin typeface="Gill Sans"/>
                <a:ea typeface="+mn-ea"/>
                <a:cs typeface="Gill Sans"/>
              </a:rPr>
              <a:t>/drift-bounce instabilities</a:t>
            </a:r>
          </a:p>
          <a:p>
            <a:pPr marL="0" marR="0" lvl="0" indent="0" algn="l" defTabSz="914400" rtl="0" eaLnBrk="1" fontAlgn="auto" latinLnBrk="0" hangingPunct="1">
              <a:lnSpc>
                <a:spcPct val="100000"/>
              </a:lnSpc>
              <a:spcBef>
                <a:spcPts val="200"/>
              </a:spcBef>
              <a:spcAft>
                <a:spcPts val="0"/>
              </a:spcAft>
              <a:buClrTx/>
              <a:buSzPct val="90000"/>
              <a:buFontTx/>
              <a:buNone/>
              <a:tabLst/>
              <a:defRPr/>
            </a:pPr>
            <a:r>
              <a:rPr kumimoji="0" lang="en-US" sz="3400" b="0" i="1" u="none" strike="noStrike" kern="1200" cap="none" spc="0" normalizeH="0" baseline="0" noProof="0" dirty="0">
                <a:ln>
                  <a:noFill/>
                </a:ln>
                <a:solidFill>
                  <a:srgbClr val="0000FF"/>
                </a:solidFill>
                <a:effectLst/>
                <a:uLnTx/>
                <a:uFillTx/>
                <a:latin typeface="Gill Sans"/>
                <a:ea typeface="+mn-ea"/>
                <a:cs typeface="Gill Sans"/>
              </a:rPr>
              <a:t>anisotropies in the ring current</a:t>
            </a:r>
          </a:p>
          <a:p>
            <a:pPr marL="0" marR="0" lvl="0" indent="0" algn="l" defTabSz="914400" rtl="0" eaLnBrk="1" fontAlgn="auto" latinLnBrk="0" hangingPunct="1">
              <a:lnSpc>
                <a:spcPct val="100000"/>
              </a:lnSpc>
              <a:spcBef>
                <a:spcPts val="200"/>
              </a:spcBef>
              <a:spcAft>
                <a:spcPts val="0"/>
              </a:spcAft>
              <a:buClrTx/>
              <a:buSzPct val="90000"/>
              <a:buFontTx/>
              <a:buNone/>
              <a:tabLst/>
              <a:defRPr/>
            </a:pPr>
            <a:endParaRPr kumimoji="0" lang="en-US" sz="1800" b="0" i="1" u="none" strike="noStrike" kern="1200" cap="none" spc="0" normalizeH="0" baseline="0" noProof="0" dirty="0">
              <a:ln>
                <a:noFill/>
              </a:ln>
              <a:solidFill>
                <a:srgbClr val="0000FF"/>
              </a:solidFill>
              <a:effectLst/>
              <a:uLnTx/>
              <a:uFillTx/>
              <a:latin typeface="Gill Sans"/>
              <a:ea typeface="+mn-ea"/>
              <a:cs typeface="Gill Sans"/>
            </a:endParaRPr>
          </a:p>
          <a:p>
            <a:pPr marL="0" marR="0" lvl="0" indent="0" algn="l" defTabSz="914400" rtl="0" eaLnBrk="1" fontAlgn="auto" latinLnBrk="0" hangingPunct="1">
              <a:lnSpc>
                <a:spcPct val="100000"/>
              </a:lnSpc>
              <a:spcBef>
                <a:spcPts val="200"/>
              </a:spcBef>
              <a:spcAft>
                <a:spcPts val="0"/>
              </a:spcAft>
              <a:buClrTx/>
              <a:buSzPct val="90000"/>
              <a:buFontTx/>
              <a:buNone/>
              <a:tabLst/>
              <a:defRPr/>
            </a:pPr>
            <a:r>
              <a:rPr kumimoji="0" lang="en-GB" sz="3400" b="0" i="0" u="none" strike="noStrike" kern="1200" cap="none" spc="0" normalizeH="0" baseline="0" noProof="0" dirty="0">
                <a:ln>
                  <a:noFill/>
                </a:ln>
                <a:solidFill>
                  <a:srgbClr val="0000FF"/>
                </a:solidFill>
                <a:effectLst/>
                <a:uLnTx/>
                <a:uFillTx/>
                <a:latin typeface="Gill Sans"/>
                <a:ea typeface="+mn-ea"/>
                <a:cs typeface="Gill Sans"/>
              </a:rPr>
              <a:t>RC O</a:t>
            </a:r>
            <a:r>
              <a:rPr kumimoji="0" lang="en-GB" sz="3400" b="0" i="0" u="none" strike="noStrike" kern="1200" cap="none" spc="0" normalizeH="0" baseline="30000" noProof="0" dirty="0">
                <a:ln>
                  <a:noFill/>
                </a:ln>
                <a:solidFill>
                  <a:srgbClr val="0000FF"/>
                </a:solidFill>
                <a:effectLst/>
                <a:uLnTx/>
                <a:uFillTx/>
                <a:latin typeface="Gill Sans"/>
                <a:ea typeface="+mn-ea"/>
                <a:cs typeface="Gill Sans"/>
              </a:rPr>
              <a:t>+</a:t>
            </a:r>
            <a:r>
              <a:rPr kumimoji="0" lang="en-GB" sz="3400" b="0" i="0" u="none" strike="noStrike" kern="1200" cap="none" spc="0" normalizeH="0" baseline="0" noProof="0" dirty="0">
                <a:ln>
                  <a:noFill/>
                </a:ln>
                <a:solidFill>
                  <a:srgbClr val="0000FF"/>
                </a:solidFill>
                <a:effectLst/>
                <a:uLnTx/>
                <a:uFillTx/>
                <a:latin typeface="Gill Sans"/>
                <a:ea typeface="+mn-ea"/>
                <a:cs typeface="Gill Sans"/>
              </a:rPr>
              <a:t> ions, in particular, provide a source of free energy to </a:t>
            </a:r>
            <a:r>
              <a:rPr kumimoji="0" lang="en-GB" sz="3400" b="1" i="0" u="none" strike="noStrike" kern="1200" cap="none" spc="0" normalizeH="0" baseline="0" noProof="0" dirty="0">
                <a:ln>
                  <a:noFill/>
                </a:ln>
                <a:solidFill>
                  <a:srgbClr val="0000FF"/>
                </a:solidFill>
                <a:effectLst/>
                <a:uLnTx/>
                <a:uFillTx/>
                <a:latin typeface="Gill Sans"/>
                <a:ea typeface="+mn-ea"/>
                <a:cs typeface="Gill Sans"/>
              </a:rPr>
              <a:t>drive Pc5 waves</a:t>
            </a:r>
          </a:p>
        </p:txBody>
      </p:sp>
    </p:spTree>
    <p:extLst>
      <p:ext uri="{BB962C8B-B14F-4D97-AF65-F5344CB8AC3E}">
        <p14:creationId xmlns:p14="http://schemas.microsoft.com/office/powerpoint/2010/main" val="2528071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dealwaves-swpert">
            <a:extLst>
              <a:ext uri="{FF2B5EF4-FFF2-40B4-BE49-F238E27FC236}">
                <a16:creationId xmlns:a16="http://schemas.microsoft.com/office/drawing/2014/main" id="{4DFD1E31-0F1F-CF46-88E7-364260B29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660900" y="1600200"/>
            <a:ext cx="4176713" cy="2971800"/>
          </a:xfrm>
          <a:prstGeom prst="rect">
            <a:avLst/>
          </a:prstGeom>
          <a:noFill/>
          <a:extLst>
            <a:ext uri="{909E8E84-426E-40DD-AFC4-6F175D3DCCD1}">
              <a14:hiddenFill xmlns:a14="http://schemas.microsoft.com/office/drawing/2010/main">
                <a:solidFill>
                  <a:schemeClr val="tx1"/>
                </a:solidFill>
              </a14:hiddenFill>
            </a:ext>
          </a:extLst>
        </p:spPr>
      </p:pic>
      <p:pic>
        <p:nvPicPr>
          <p:cNvPr id="70659" name="Picture 3" descr="idealwaves-khmpause">
            <a:extLst>
              <a:ext uri="{FF2B5EF4-FFF2-40B4-BE49-F238E27FC236}">
                <a16:creationId xmlns:a16="http://schemas.microsoft.com/office/drawing/2014/main" id="{25427BB8-CAA7-224F-945F-55D146505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1611313"/>
            <a:ext cx="4267200" cy="3036887"/>
          </a:xfrm>
          <a:prstGeom prst="rect">
            <a:avLst/>
          </a:prstGeom>
          <a:solidFill>
            <a:schemeClr val="bg1"/>
          </a:solidFill>
        </p:spPr>
      </p:pic>
      <p:sp>
        <p:nvSpPr>
          <p:cNvPr id="70660" name="Text Box 4">
            <a:extLst>
              <a:ext uri="{FF2B5EF4-FFF2-40B4-BE49-F238E27FC236}">
                <a16:creationId xmlns:a16="http://schemas.microsoft.com/office/drawing/2014/main" id="{A5ADD71A-AE46-7F40-BE6C-8AE444CFC719}"/>
              </a:ext>
            </a:extLst>
          </p:cNvPr>
          <p:cNvSpPr txBox="1">
            <a:spLocks noChangeArrowheads="1"/>
          </p:cNvSpPr>
          <p:nvPr/>
        </p:nvSpPr>
        <p:spPr bwMode="auto">
          <a:xfrm>
            <a:off x="-76200" y="182563"/>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Solar Wind Driving of ULF Pulsations</a:t>
            </a:r>
          </a:p>
        </p:txBody>
      </p:sp>
      <p:sp>
        <p:nvSpPr>
          <p:cNvPr id="70661" name="Line 5">
            <a:extLst>
              <a:ext uri="{FF2B5EF4-FFF2-40B4-BE49-F238E27FC236}">
                <a16:creationId xmlns:a16="http://schemas.microsoft.com/office/drawing/2014/main" id="{6F569071-1B05-F745-88D9-E2E589DF801A}"/>
              </a:ext>
            </a:extLst>
          </p:cNvPr>
          <p:cNvSpPr>
            <a:spLocks noChangeShapeType="1"/>
          </p:cNvSpPr>
          <p:nvPr/>
        </p:nvSpPr>
        <p:spPr bwMode="auto">
          <a:xfrm>
            <a:off x="0" y="914400"/>
            <a:ext cx="91440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662" name="Text Box 6">
            <a:extLst>
              <a:ext uri="{FF2B5EF4-FFF2-40B4-BE49-F238E27FC236}">
                <a16:creationId xmlns:a16="http://schemas.microsoft.com/office/drawing/2014/main" id="{37F980E0-E475-304C-A3CD-AD7676720F59}"/>
              </a:ext>
            </a:extLst>
          </p:cNvPr>
          <p:cNvSpPr txBox="1">
            <a:spLocks noChangeArrowheads="1"/>
          </p:cNvSpPr>
          <p:nvPr/>
        </p:nvSpPr>
        <p:spPr bwMode="auto">
          <a:xfrm>
            <a:off x="3276600" y="2895600"/>
            <a:ext cx="67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SW</a:t>
            </a:r>
          </a:p>
        </p:txBody>
      </p:sp>
      <p:sp>
        <p:nvSpPr>
          <p:cNvPr id="70663" name="Text Box 7">
            <a:extLst>
              <a:ext uri="{FF2B5EF4-FFF2-40B4-BE49-F238E27FC236}">
                <a16:creationId xmlns:a16="http://schemas.microsoft.com/office/drawing/2014/main" id="{0511C6CB-78AF-3548-A347-45E75F7F2C63}"/>
              </a:ext>
            </a:extLst>
          </p:cNvPr>
          <p:cNvSpPr txBox="1">
            <a:spLocks noChangeArrowheads="1"/>
          </p:cNvSpPr>
          <p:nvPr/>
        </p:nvSpPr>
        <p:spPr bwMode="auto">
          <a:xfrm>
            <a:off x="7859713" y="2895600"/>
            <a:ext cx="67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SW</a:t>
            </a:r>
          </a:p>
        </p:txBody>
      </p:sp>
      <p:sp>
        <p:nvSpPr>
          <p:cNvPr id="70664" name="Text Box 8">
            <a:extLst>
              <a:ext uri="{FF2B5EF4-FFF2-40B4-BE49-F238E27FC236}">
                <a16:creationId xmlns:a16="http://schemas.microsoft.com/office/drawing/2014/main" id="{7A1DAC60-EB4A-E14E-87B1-95E8224973EE}"/>
              </a:ext>
            </a:extLst>
          </p:cNvPr>
          <p:cNvSpPr txBox="1">
            <a:spLocks noChangeArrowheads="1"/>
          </p:cNvSpPr>
          <p:nvPr/>
        </p:nvSpPr>
        <p:spPr bwMode="auto">
          <a:xfrm>
            <a:off x="-152400" y="4800600"/>
            <a:ext cx="4359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ULF Waves Driven by Kelvin-Helmholtz Instability</a:t>
            </a:r>
          </a:p>
        </p:txBody>
      </p:sp>
      <p:sp>
        <p:nvSpPr>
          <p:cNvPr id="70665" name="Text Box 9">
            <a:extLst>
              <a:ext uri="{FF2B5EF4-FFF2-40B4-BE49-F238E27FC236}">
                <a16:creationId xmlns:a16="http://schemas.microsoft.com/office/drawing/2014/main" id="{4EA803EA-E36A-C54F-9A6A-6E001214B14B}"/>
              </a:ext>
            </a:extLst>
          </p:cNvPr>
          <p:cNvSpPr txBox="1">
            <a:spLocks noChangeArrowheads="1"/>
          </p:cNvSpPr>
          <p:nvPr/>
        </p:nvSpPr>
        <p:spPr bwMode="auto">
          <a:xfrm>
            <a:off x="4724400" y="4800600"/>
            <a:ext cx="403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ULF Waves Driven by Solar Wind Dynamic Pressure Fluctuations</a:t>
            </a:r>
          </a:p>
        </p:txBody>
      </p:sp>
    </p:spTree>
    <p:extLst>
      <p:ext uri="{BB962C8B-B14F-4D97-AF65-F5344CB8AC3E}">
        <p14:creationId xmlns:p14="http://schemas.microsoft.com/office/powerpoint/2010/main" val="2001141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723900"/>
            <a:ext cx="8890000" cy="5391150"/>
          </a:xfrm>
          <a:prstGeom prst="rect">
            <a:avLst/>
          </a:prstGeom>
        </p:spPr>
      </p:pic>
    </p:spTree>
    <p:extLst>
      <p:ext uri="{BB962C8B-B14F-4D97-AF65-F5344CB8AC3E}">
        <p14:creationId xmlns:p14="http://schemas.microsoft.com/office/powerpoint/2010/main" val="3845673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nline Media 1" descr="Kelvin Helmholtz instability experiment vs. simulation.mp4">
            <a:hlinkClick r:id="" action="ppaction://media"/>
            <a:extLst>
              <a:ext uri="{FF2B5EF4-FFF2-40B4-BE49-F238E27FC236}">
                <a16:creationId xmlns:a16="http://schemas.microsoft.com/office/drawing/2014/main" id="{5DD98F2B-756B-AA46-81C1-D12E4860D5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D8EC8397-9866-0444-A11E-4FDDA593FCAC}"/>
              </a:ext>
            </a:extLst>
          </p:cNvPr>
          <p:cNvSpPr txBox="1"/>
          <p:nvPr/>
        </p:nvSpPr>
        <p:spPr>
          <a:xfrm>
            <a:off x="2699792" y="44624"/>
            <a:ext cx="44496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Gill Sans Nova Light" panose="020B0302020104020203" pitchFamily="34" charset="0"/>
                <a:ea typeface="+mn-ea"/>
                <a:cs typeface="+mn-cs"/>
              </a:rPr>
              <a:t>Kelvin-Helmholtz instability</a:t>
            </a:r>
          </a:p>
        </p:txBody>
      </p:sp>
    </p:spTree>
    <p:extLst>
      <p:ext uri="{BB962C8B-B14F-4D97-AF65-F5344CB8AC3E}">
        <p14:creationId xmlns:p14="http://schemas.microsoft.com/office/powerpoint/2010/main" val="3558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_rels/them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01069029">
  <a:themeElements>
    <a:clrScheme name="01069029 1">
      <a:dk1>
        <a:srgbClr val="000000"/>
      </a:dk1>
      <a:lt1>
        <a:srgbClr val="FFFFFF"/>
      </a:lt1>
      <a:dk2>
        <a:srgbClr val="000000"/>
      </a:dk2>
      <a:lt2>
        <a:srgbClr val="FFCC00"/>
      </a:lt2>
      <a:accent1>
        <a:srgbClr val="33CCCC"/>
      </a:accent1>
      <a:accent2>
        <a:srgbClr val="FF00FF"/>
      </a:accent2>
      <a:accent3>
        <a:srgbClr val="AAAAAA"/>
      </a:accent3>
      <a:accent4>
        <a:srgbClr val="DADADA"/>
      </a:accent4>
      <a:accent5>
        <a:srgbClr val="ADE2E2"/>
      </a:accent5>
      <a:accent6>
        <a:srgbClr val="E700E7"/>
      </a:accent6>
      <a:hlink>
        <a:srgbClr val="6702FC"/>
      </a:hlink>
      <a:folHlink>
        <a:srgbClr val="1D92FD"/>
      </a:folHlink>
    </a:clrScheme>
    <a:fontScheme name="01069029">
      <a:majorFont>
        <a:latin typeface="Comic Sans MS"/>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10000"/>
          </a:lnSpc>
          <a:spcBef>
            <a:spcPct val="20000"/>
          </a:spcBef>
          <a:spcAft>
            <a:spcPct val="0"/>
          </a:spcAft>
          <a:buClr>
            <a:srgbClr val="FFFF00"/>
          </a:buClr>
          <a:buSzPct val="85000"/>
          <a:buFont typeface="Wingdings" pitchFamily="2" charset="2"/>
          <a:buNone/>
          <a:tabLst/>
          <a:defRPr kumimoji="0" lang="en-US" sz="2800" b="0" i="0" u="none" strike="noStrike" cap="none" normalizeH="0" baseline="0" smtClean="0">
            <a:ln>
              <a:noFill/>
            </a:ln>
            <a:solidFill>
              <a:schemeClr val="tx1"/>
            </a:solidFill>
            <a:effectLst/>
            <a:latin typeface="Palatino Linotype" pitchFamily="18"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10000"/>
          </a:lnSpc>
          <a:spcBef>
            <a:spcPct val="20000"/>
          </a:spcBef>
          <a:spcAft>
            <a:spcPct val="0"/>
          </a:spcAft>
          <a:buClr>
            <a:srgbClr val="FFFF00"/>
          </a:buClr>
          <a:buSzPct val="85000"/>
          <a:buFont typeface="Wingdings" pitchFamily="2" charset="2"/>
          <a:buNone/>
          <a:tabLst/>
          <a:defRPr kumimoji="0" lang="en-US" sz="2800" b="0" i="0" u="none" strike="noStrike" cap="none" normalizeH="0" baseline="0" smtClean="0">
            <a:ln>
              <a:noFill/>
            </a:ln>
            <a:solidFill>
              <a:schemeClr val="tx1"/>
            </a:solidFill>
            <a:effectLst/>
            <a:latin typeface="Palatino Linotype" pitchFamily="18" charset="0"/>
            <a:cs typeface="Arial" pitchFamily="34" charset="0"/>
          </a:defRPr>
        </a:defPPr>
      </a:lstStyle>
    </a:lnDef>
  </a:objectDefaults>
  <a:extraClrSchemeLst>
    <a:extraClrScheme>
      <a:clrScheme name="01069029 1">
        <a:dk1>
          <a:srgbClr val="000000"/>
        </a:dk1>
        <a:lt1>
          <a:srgbClr val="FFFFFF"/>
        </a:lt1>
        <a:dk2>
          <a:srgbClr val="000000"/>
        </a:dk2>
        <a:lt2>
          <a:srgbClr val="FFCC00"/>
        </a:lt2>
        <a:accent1>
          <a:srgbClr val="33CCCC"/>
        </a:accent1>
        <a:accent2>
          <a:srgbClr val="FF00FF"/>
        </a:accent2>
        <a:accent3>
          <a:srgbClr val="AAAAAA"/>
        </a:accent3>
        <a:accent4>
          <a:srgbClr val="DADADA"/>
        </a:accent4>
        <a:accent5>
          <a:srgbClr val="ADE2E2"/>
        </a:accent5>
        <a:accent6>
          <a:srgbClr val="E700E7"/>
        </a:accent6>
        <a:hlink>
          <a:srgbClr val="6702FC"/>
        </a:hlink>
        <a:folHlink>
          <a:srgbClr val="1D92FD"/>
        </a:folHlink>
      </a:clrScheme>
      <a:clrMap bg1="dk2" tx1="lt1" bg2="dk1" tx2="lt2" accent1="accent1" accent2="accent2" accent3="accent3" accent4="accent4" accent5="accent5" accent6="accent6" hlink="hlink" folHlink="folHlink"/>
    </a:extraClrScheme>
    <a:extraClrScheme>
      <a:clrScheme name="01069029 2">
        <a:dk1>
          <a:srgbClr val="000000"/>
        </a:dk1>
        <a:lt1>
          <a:srgbClr val="FFFFFF"/>
        </a:lt1>
        <a:dk2>
          <a:srgbClr val="000000"/>
        </a:dk2>
        <a:lt2>
          <a:srgbClr val="FFFFFF"/>
        </a:lt2>
        <a:accent1>
          <a:srgbClr val="FFFFCC"/>
        </a:accent1>
        <a:accent2>
          <a:srgbClr val="990000"/>
        </a:accent2>
        <a:accent3>
          <a:srgbClr val="FFFFFF"/>
        </a:accent3>
        <a:accent4>
          <a:srgbClr val="000000"/>
        </a:accent4>
        <a:accent5>
          <a:srgbClr val="FFFFE2"/>
        </a:accent5>
        <a:accent6>
          <a:srgbClr val="8A0000"/>
        </a:accent6>
        <a:hlink>
          <a:srgbClr val="FF0066"/>
        </a:hlink>
        <a:folHlink>
          <a:srgbClr val="FFCC00"/>
        </a:folHlink>
      </a:clrScheme>
      <a:clrMap bg1="lt1" tx1="dk1" bg2="lt2" tx2="dk2" accent1="accent1" accent2="accent2" accent3="accent3" accent4="accent4" accent5="accent5" accent6="accent6" hlink="hlink" folHlink="folHlink"/>
    </a:extraClrScheme>
    <a:extraClrScheme>
      <a:clrScheme name="01069029 3">
        <a:dk1>
          <a:srgbClr val="000000"/>
        </a:dk1>
        <a:lt1>
          <a:srgbClr val="FFFFFF"/>
        </a:lt1>
        <a:dk2>
          <a:srgbClr val="000000"/>
        </a:dk2>
        <a:lt2>
          <a:srgbClr val="FFFFFF"/>
        </a:lt2>
        <a:accent1>
          <a:srgbClr val="F8F8F8"/>
        </a:accent1>
        <a:accent2>
          <a:srgbClr val="808080"/>
        </a:accent2>
        <a:accent3>
          <a:srgbClr val="FFFFFF"/>
        </a:accent3>
        <a:accent4>
          <a:srgbClr val="000000"/>
        </a:accent4>
        <a:accent5>
          <a:srgbClr val="FBFBFB"/>
        </a:accent5>
        <a:accent6>
          <a:srgbClr val="737373"/>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01069029 4">
        <a:dk1>
          <a:srgbClr val="240157"/>
        </a:dk1>
        <a:lt1>
          <a:srgbClr val="FFFFFF"/>
        </a:lt1>
        <a:dk2>
          <a:srgbClr val="4601AB"/>
        </a:dk2>
        <a:lt2>
          <a:srgbClr val="FFCC00"/>
        </a:lt2>
        <a:accent1>
          <a:srgbClr val="33CCCC"/>
        </a:accent1>
        <a:accent2>
          <a:srgbClr val="FF00FF"/>
        </a:accent2>
        <a:accent3>
          <a:srgbClr val="B0AAD2"/>
        </a:accent3>
        <a:accent4>
          <a:srgbClr val="DADADA"/>
        </a:accent4>
        <a:accent5>
          <a:srgbClr val="ADE2E2"/>
        </a:accent5>
        <a:accent6>
          <a:srgbClr val="E700E7"/>
        </a:accent6>
        <a:hlink>
          <a:srgbClr val="6702FC"/>
        </a:hlink>
        <a:folHlink>
          <a:srgbClr val="1D92FD"/>
        </a:folHlink>
      </a:clrScheme>
      <a:clrMap bg1="dk2" tx1="lt1" bg2="dk1" tx2="lt2" accent1="accent1" accent2="accent2" accent3="accent3" accent4="accent4" accent5="accent5" accent6="accent6" hlink="hlink" folHlink="folHlink"/>
    </a:extraClrScheme>
    <a:extraClrScheme>
      <a:clrScheme name="01069029 5">
        <a:dk1>
          <a:srgbClr val="000000"/>
        </a:dk1>
        <a:lt1>
          <a:srgbClr val="FFFFFF"/>
        </a:lt1>
        <a:dk2>
          <a:srgbClr val="660033"/>
        </a:dk2>
        <a:lt2>
          <a:srgbClr val="FFCC00"/>
        </a:lt2>
        <a:accent1>
          <a:srgbClr val="CC9900"/>
        </a:accent1>
        <a:accent2>
          <a:srgbClr val="FF9900"/>
        </a:accent2>
        <a:accent3>
          <a:srgbClr val="B8AAAD"/>
        </a:accent3>
        <a:accent4>
          <a:srgbClr val="DADADA"/>
        </a:accent4>
        <a:accent5>
          <a:srgbClr val="E2CAAA"/>
        </a:accent5>
        <a:accent6>
          <a:srgbClr val="E78A00"/>
        </a:accent6>
        <a:hlink>
          <a:srgbClr val="D60093"/>
        </a:hlink>
        <a:folHlink>
          <a:srgbClr val="FF5050"/>
        </a:folHlink>
      </a:clrScheme>
      <a:clrMap bg1="dk2" tx1="lt1" bg2="dk1" tx2="lt2" accent1="accent1" accent2="accent2" accent3="accent3" accent4="accent4" accent5="accent5" accent6="accent6" hlink="hlink" folHlink="folHlink"/>
    </a:extraClrScheme>
    <a:extraClrScheme>
      <a:clrScheme name="01069029 6">
        <a:dk1>
          <a:srgbClr val="000000"/>
        </a:dk1>
        <a:lt1>
          <a:srgbClr val="717BAD"/>
        </a:lt1>
        <a:dk2>
          <a:srgbClr val="FFFFFF"/>
        </a:dk2>
        <a:lt2>
          <a:srgbClr val="A9AABB"/>
        </a:lt2>
        <a:accent1>
          <a:srgbClr val="8BB6CB"/>
        </a:accent1>
        <a:accent2>
          <a:srgbClr val="DDDDDD"/>
        </a:accent2>
        <a:accent3>
          <a:srgbClr val="BBBFD3"/>
        </a:accent3>
        <a:accent4>
          <a:srgbClr val="000000"/>
        </a:accent4>
        <a:accent5>
          <a:srgbClr val="C4D7E2"/>
        </a:accent5>
        <a:accent6>
          <a:srgbClr val="C8C8C8"/>
        </a:accent6>
        <a:hlink>
          <a:srgbClr val="53628D"/>
        </a:hlink>
        <a:folHlink>
          <a:srgbClr val="989BBA"/>
        </a:folHlink>
      </a:clrScheme>
      <a:clrMap bg1="lt1" tx1="dk1" bg2="lt2" tx2="dk2" accent1="accent1" accent2="accent2" accent3="accent3" accent4="accent4" accent5="accent5" accent6="accent6" hlink="hlink" folHlink="folHlink"/>
    </a:extraClrScheme>
    <a:extraClrScheme>
      <a:clrScheme name="01069029 7">
        <a:dk1>
          <a:srgbClr val="003D50"/>
        </a:dk1>
        <a:lt1>
          <a:srgbClr val="FFFFFF"/>
        </a:lt1>
        <a:dk2>
          <a:srgbClr val="007D7A"/>
        </a:dk2>
        <a:lt2>
          <a:srgbClr val="FFCC66"/>
        </a:lt2>
        <a:accent1>
          <a:srgbClr val="33CCCC"/>
        </a:accent1>
        <a:accent2>
          <a:srgbClr val="00FFFF"/>
        </a:accent2>
        <a:accent3>
          <a:srgbClr val="AABFBE"/>
        </a:accent3>
        <a:accent4>
          <a:srgbClr val="DADADA"/>
        </a:accent4>
        <a:accent5>
          <a:srgbClr val="ADE2E2"/>
        </a:accent5>
        <a:accent6>
          <a:srgbClr val="00E7E7"/>
        </a:accent6>
        <a:hlink>
          <a:srgbClr val="02A3B4"/>
        </a:hlink>
        <a:folHlink>
          <a:srgbClr val="3CB1B4"/>
        </a:folHlink>
      </a:clrScheme>
      <a:clrMap bg1="dk2" tx1="lt1" bg2="dk1" tx2="lt2" accent1="accent1" accent2="accent2" accent3="accent3" accent4="accent4" accent5="accent5" accent6="accent6" hlink="hlink" folHlink="folHlink"/>
    </a:extraClrScheme>
    <a:extraClrScheme>
      <a:clrScheme name="01069029 8">
        <a:dk1>
          <a:srgbClr val="000000"/>
        </a:dk1>
        <a:lt1>
          <a:srgbClr val="FFFFFF"/>
        </a:lt1>
        <a:dk2>
          <a:srgbClr val="666699"/>
        </a:dk2>
        <a:lt2>
          <a:srgbClr val="F9EED3"/>
        </a:lt2>
        <a:accent1>
          <a:srgbClr val="FFFFCC"/>
        </a:accent1>
        <a:accent2>
          <a:srgbClr val="D195A0"/>
        </a:accent2>
        <a:accent3>
          <a:srgbClr val="FFFFFF"/>
        </a:accent3>
        <a:accent4>
          <a:srgbClr val="000000"/>
        </a:accent4>
        <a:accent5>
          <a:srgbClr val="FFFFE2"/>
        </a:accent5>
        <a:accent6>
          <a:srgbClr val="BD8791"/>
        </a:accent6>
        <a:hlink>
          <a:srgbClr val="993366"/>
        </a:hlink>
        <a:folHlink>
          <a:srgbClr val="FFD7CD"/>
        </a:folHlink>
      </a:clrScheme>
      <a:clrMap bg1="lt1" tx1="dk1" bg2="lt2" tx2="dk2" accent1="accent1" accent2="accent2" accent3="accent3" accent4="accent4" accent5="accent5" accent6="accent6" hlink="hlink" folHlink="folHlink"/>
    </a:extraClrScheme>
    <a:extraClrScheme>
      <a:clrScheme name="01069029 9">
        <a:dk1>
          <a:srgbClr val="000000"/>
        </a:dk1>
        <a:lt1>
          <a:srgbClr val="FFFFFF"/>
        </a:lt1>
        <a:dk2>
          <a:srgbClr val="CC0099"/>
        </a:dk2>
        <a:lt2>
          <a:srgbClr val="FFFFFF"/>
        </a:lt2>
        <a:accent1>
          <a:srgbClr val="FFFFCC"/>
        </a:accent1>
        <a:accent2>
          <a:srgbClr val="CCCC00"/>
        </a:accent2>
        <a:accent3>
          <a:srgbClr val="FFFFFF"/>
        </a:accent3>
        <a:accent4>
          <a:srgbClr val="000000"/>
        </a:accent4>
        <a:accent5>
          <a:srgbClr val="FFFFE2"/>
        </a:accent5>
        <a:accent6>
          <a:srgbClr val="B9B900"/>
        </a:accent6>
        <a:hlink>
          <a:srgbClr val="CCFF33"/>
        </a:hlink>
        <a:folHlink>
          <a:srgbClr val="00FF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3_01069029">
  <a:themeElements>
    <a:clrScheme name="01069029 1">
      <a:dk1>
        <a:srgbClr val="000000"/>
      </a:dk1>
      <a:lt1>
        <a:srgbClr val="FFFFFF"/>
      </a:lt1>
      <a:dk2>
        <a:srgbClr val="000000"/>
      </a:dk2>
      <a:lt2>
        <a:srgbClr val="FFCC00"/>
      </a:lt2>
      <a:accent1>
        <a:srgbClr val="33CCCC"/>
      </a:accent1>
      <a:accent2>
        <a:srgbClr val="FF00FF"/>
      </a:accent2>
      <a:accent3>
        <a:srgbClr val="AAAAAA"/>
      </a:accent3>
      <a:accent4>
        <a:srgbClr val="DADADA"/>
      </a:accent4>
      <a:accent5>
        <a:srgbClr val="ADE2E2"/>
      </a:accent5>
      <a:accent6>
        <a:srgbClr val="E700E7"/>
      </a:accent6>
      <a:hlink>
        <a:srgbClr val="6702FC"/>
      </a:hlink>
      <a:folHlink>
        <a:srgbClr val="1D92FD"/>
      </a:folHlink>
    </a:clrScheme>
    <a:fontScheme name="01069029">
      <a:majorFont>
        <a:latin typeface="Comic Sans MS"/>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10000"/>
          </a:lnSpc>
          <a:spcBef>
            <a:spcPct val="20000"/>
          </a:spcBef>
          <a:spcAft>
            <a:spcPct val="0"/>
          </a:spcAft>
          <a:buClr>
            <a:srgbClr val="FFFF00"/>
          </a:buClr>
          <a:buSzPct val="85000"/>
          <a:buFont typeface="Wingdings" pitchFamily="2" charset="2"/>
          <a:buNone/>
          <a:tabLst/>
          <a:defRPr kumimoji="0" lang="en-US" sz="2800" b="0" i="0" u="none" strike="noStrike" cap="none" normalizeH="0" baseline="0" smtClean="0">
            <a:ln>
              <a:noFill/>
            </a:ln>
            <a:solidFill>
              <a:schemeClr val="tx1"/>
            </a:solidFill>
            <a:effectLst/>
            <a:latin typeface="Palatino Linotype" pitchFamily="18"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10000"/>
          </a:lnSpc>
          <a:spcBef>
            <a:spcPct val="20000"/>
          </a:spcBef>
          <a:spcAft>
            <a:spcPct val="0"/>
          </a:spcAft>
          <a:buClr>
            <a:srgbClr val="FFFF00"/>
          </a:buClr>
          <a:buSzPct val="85000"/>
          <a:buFont typeface="Wingdings" pitchFamily="2" charset="2"/>
          <a:buNone/>
          <a:tabLst/>
          <a:defRPr kumimoji="0" lang="en-US" sz="2800" b="0" i="0" u="none" strike="noStrike" cap="none" normalizeH="0" baseline="0" smtClean="0">
            <a:ln>
              <a:noFill/>
            </a:ln>
            <a:solidFill>
              <a:schemeClr val="tx1"/>
            </a:solidFill>
            <a:effectLst/>
            <a:latin typeface="Palatino Linotype" pitchFamily="18" charset="0"/>
            <a:cs typeface="Arial" pitchFamily="34" charset="0"/>
          </a:defRPr>
        </a:defPPr>
      </a:lstStyle>
    </a:lnDef>
  </a:objectDefaults>
  <a:extraClrSchemeLst>
    <a:extraClrScheme>
      <a:clrScheme name="01069029 1">
        <a:dk1>
          <a:srgbClr val="000000"/>
        </a:dk1>
        <a:lt1>
          <a:srgbClr val="FFFFFF"/>
        </a:lt1>
        <a:dk2>
          <a:srgbClr val="000000"/>
        </a:dk2>
        <a:lt2>
          <a:srgbClr val="FFCC00"/>
        </a:lt2>
        <a:accent1>
          <a:srgbClr val="33CCCC"/>
        </a:accent1>
        <a:accent2>
          <a:srgbClr val="FF00FF"/>
        </a:accent2>
        <a:accent3>
          <a:srgbClr val="AAAAAA"/>
        </a:accent3>
        <a:accent4>
          <a:srgbClr val="DADADA"/>
        </a:accent4>
        <a:accent5>
          <a:srgbClr val="ADE2E2"/>
        </a:accent5>
        <a:accent6>
          <a:srgbClr val="E700E7"/>
        </a:accent6>
        <a:hlink>
          <a:srgbClr val="6702FC"/>
        </a:hlink>
        <a:folHlink>
          <a:srgbClr val="1D92FD"/>
        </a:folHlink>
      </a:clrScheme>
      <a:clrMap bg1="dk2" tx1="lt1" bg2="dk1" tx2="lt2" accent1="accent1" accent2="accent2" accent3="accent3" accent4="accent4" accent5="accent5" accent6="accent6" hlink="hlink" folHlink="folHlink"/>
    </a:extraClrScheme>
    <a:extraClrScheme>
      <a:clrScheme name="01069029 2">
        <a:dk1>
          <a:srgbClr val="000000"/>
        </a:dk1>
        <a:lt1>
          <a:srgbClr val="FFFFFF"/>
        </a:lt1>
        <a:dk2>
          <a:srgbClr val="000000"/>
        </a:dk2>
        <a:lt2>
          <a:srgbClr val="FFFFFF"/>
        </a:lt2>
        <a:accent1>
          <a:srgbClr val="FFFFCC"/>
        </a:accent1>
        <a:accent2>
          <a:srgbClr val="990000"/>
        </a:accent2>
        <a:accent3>
          <a:srgbClr val="FFFFFF"/>
        </a:accent3>
        <a:accent4>
          <a:srgbClr val="000000"/>
        </a:accent4>
        <a:accent5>
          <a:srgbClr val="FFFFE2"/>
        </a:accent5>
        <a:accent6>
          <a:srgbClr val="8A0000"/>
        </a:accent6>
        <a:hlink>
          <a:srgbClr val="FF0066"/>
        </a:hlink>
        <a:folHlink>
          <a:srgbClr val="FFCC00"/>
        </a:folHlink>
      </a:clrScheme>
      <a:clrMap bg1="lt1" tx1="dk1" bg2="lt2" tx2="dk2" accent1="accent1" accent2="accent2" accent3="accent3" accent4="accent4" accent5="accent5" accent6="accent6" hlink="hlink" folHlink="folHlink"/>
    </a:extraClrScheme>
    <a:extraClrScheme>
      <a:clrScheme name="01069029 3">
        <a:dk1>
          <a:srgbClr val="000000"/>
        </a:dk1>
        <a:lt1>
          <a:srgbClr val="FFFFFF"/>
        </a:lt1>
        <a:dk2>
          <a:srgbClr val="000000"/>
        </a:dk2>
        <a:lt2>
          <a:srgbClr val="FFFFFF"/>
        </a:lt2>
        <a:accent1>
          <a:srgbClr val="F8F8F8"/>
        </a:accent1>
        <a:accent2>
          <a:srgbClr val="808080"/>
        </a:accent2>
        <a:accent3>
          <a:srgbClr val="FFFFFF"/>
        </a:accent3>
        <a:accent4>
          <a:srgbClr val="000000"/>
        </a:accent4>
        <a:accent5>
          <a:srgbClr val="FBFBFB"/>
        </a:accent5>
        <a:accent6>
          <a:srgbClr val="737373"/>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01069029 4">
        <a:dk1>
          <a:srgbClr val="240157"/>
        </a:dk1>
        <a:lt1>
          <a:srgbClr val="FFFFFF"/>
        </a:lt1>
        <a:dk2>
          <a:srgbClr val="4601AB"/>
        </a:dk2>
        <a:lt2>
          <a:srgbClr val="FFCC00"/>
        </a:lt2>
        <a:accent1>
          <a:srgbClr val="33CCCC"/>
        </a:accent1>
        <a:accent2>
          <a:srgbClr val="FF00FF"/>
        </a:accent2>
        <a:accent3>
          <a:srgbClr val="B0AAD2"/>
        </a:accent3>
        <a:accent4>
          <a:srgbClr val="DADADA"/>
        </a:accent4>
        <a:accent5>
          <a:srgbClr val="ADE2E2"/>
        </a:accent5>
        <a:accent6>
          <a:srgbClr val="E700E7"/>
        </a:accent6>
        <a:hlink>
          <a:srgbClr val="6702FC"/>
        </a:hlink>
        <a:folHlink>
          <a:srgbClr val="1D92FD"/>
        </a:folHlink>
      </a:clrScheme>
      <a:clrMap bg1="dk2" tx1="lt1" bg2="dk1" tx2="lt2" accent1="accent1" accent2="accent2" accent3="accent3" accent4="accent4" accent5="accent5" accent6="accent6" hlink="hlink" folHlink="folHlink"/>
    </a:extraClrScheme>
    <a:extraClrScheme>
      <a:clrScheme name="01069029 5">
        <a:dk1>
          <a:srgbClr val="000000"/>
        </a:dk1>
        <a:lt1>
          <a:srgbClr val="FFFFFF"/>
        </a:lt1>
        <a:dk2>
          <a:srgbClr val="660033"/>
        </a:dk2>
        <a:lt2>
          <a:srgbClr val="FFCC00"/>
        </a:lt2>
        <a:accent1>
          <a:srgbClr val="CC9900"/>
        </a:accent1>
        <a:accent2>
          <a:srgbClr val="FF9900"/>
        </a:accent2>
        <a:accent3>
          <a:srgbClr val="B8AAAD"/>
        </a:accent3>
        <a:accent4>
          <a:srgbClr val="DADADA"/>
        </a:accent4>
        <a:accent5>
          <a:srgbClr val="E2CAAA"/>
        </a:accent5>
        <a:accent6>
          <a:srgbClr val="E78A00"/>
        </a:accent6>
        <a:hlink>
          <a:srgbClr val="D60093"/>
        </a:hlink>
        <a:folHlink>
          <a:srgbClr val="FF5050"/>
        </a:folHlink>
      </a:clrScheme>
      <a:clrMap bg1="dk2" tx1="lt1" bg2="dk1" tx2="lt2" accent1="accent1" accent2="accent2" accent3="accent3" accent4="accent4" accent5="accent5" accent6="accent6" hlink="hlink" folHlink="folHlink"/>
    </a:extraClrScheme>
    <a:extraClrScheme>
      <a:clrScheme name="01069029 6">
        <a:dk1>
          <a:srgbClr val="000000"/>
        </a:dk1>
        <a:lt1>
          <a:srgbClr val="717BAD"/>
        </a:lt1>
        <a:dk2>
          <a:srgbClr val="FFFFFF"/>
        </a:dk2>
        <a:lt2>
          <a:srgbClr val="A9AABB"/>
        </a:lt2>
        <a:accent1>
          <a:srgbClr val="8BB6CB"/>
        </a:accent1>
        <a:accent2>
          <a:srgbClr val="DDDDDD"/>
        </a:accent2>
        <a:accent3>
          <a:srgbClr val="BBBFD3"/>
        </a:accent3>
        <a:accent4>
          <a:srgbClr val="000000"/>
        </a:accent4>
        <a:accent5>
          <a:srgbClr val="C4D7E2"/>
        </a:accent5>
        <a:accent6>
          <a:srgbClr val="C8C8C8"/>
        </a:accent6>
        <a:hlink>
          <a:srgbClr val="53628D"/>
        </a:hlink>
        <a:folHlink>
          <a:srgbClr val="989BBA"/>
        </a:folHlink>
      </a:clrScheme>
      <a:clrMap bg1="lt1" tx1="dk1" bg2="lt2" tx2="dk2" accent1="accent1" accent2="accent2" accent3="accent3" accent4="accent4" accent5="accent5" accent6="accent6" hlink="hlink" folHlink="folHlink"/>
    </a:extraClrScheme>
    <a:extraClrScheme>
      <a:clrScheme name="01069029 7">
        <a:dk1>
          <a:srgbClr val="003D50"/>
        </a:dk1>
        <a:lt1>
          <a:srgbClr val="FFFFFF"/>
        </a:lt1>
        <a:dk2>
          <a:srgbClr val="007D7A"/>
        </a:dk2>
        <a:lt2>
          <a:srgbClr val="FFCC66"/>
        </a:lt2>
        <a:accent1>
          <a:srgbClr val="33CCCC"/>
        </a:accent1>
        <a:accent2>
          <a:srgbClr val="00FFFF"/>
        </a:accent2>
        <a:accent3>
          <a:srgbClr val="AABFBE"/>
        </a:accent3>
        <a:accent4>
          <a:srgbClr val="DADADA"/>
        </a:accent4>
        <a:accent5>
          <a:srgbClr val="ADE2E2"/>
        </a:accent5>
        <a:accent6>
          <a:srgbClr val="00E7E7"/>
        </a:accent6>
        <a:hlink>
          <a:srgbClr val="02A3B4"/>
        </a:hlink>
        <a:folHlink>
          <a:srgbClr val="3CB1B4"/>
        </a:folHlink>
      </a:clrScheme>
      <a:clrMap bg1="dk2" tx1="lt1" bg2="dk1" tx2="lt2" accent1="accent1" accent2="accent2" accent3="accent3" accent4="accent4" accent5="accent5" accent6="accent6" hlink="hlink" folHlink="folHlink"/>
    </a:extraClrScheme>
    <a:extraClrScheme>
      <a:clrScheme name="01069029 8">
        <a:dk1>
          <a:srgbClr val="000000"/>
        </a:dk1>
        <a:lt1>
          <a:srgbClr val="FFFFFF"/>
        </a:lt1>
        <a:dk2>
          <a:srgbClr val="666699"/>
        </a:dk2>
        <a:lt2>
          <a:srgbClr val="F9EED3"/>
        </a:lt2>
        <a:accent1>
          <a:srgbClr val="FFFFCC"/>
        </a:accent1>
        <a:accent2>
          <a:srgbClr val="D195A0"/>
        </a:accent2>
        <a:accent3>
          <a:srgbClr val="FFFFFF"/>
        </a:accent3>
        <a:accent4>
          <a:srgbClr val="000000"/>
        </a:accent4>
        <a:accent5>
          <a:srgbClr val="FFFFE2"/>
        </a:accent5>
        <a:accent6>
          <a:srgbClr val="BD8791"/>
        </a:accent6>
        <a:hlink>
          <a:srgbClr val="993366"/>
        </a:hlink>
        <a:folHlink>
          <a:srgbClr val="FFD7CD"/>
        </a:folHlink>
      </a:clrScheme>
      <a:clrMap bg1="lt1" tx1="dk1" bg2="lt2" tx2="dk2" accent1="accent1" accent2="accent2" accent3="accent3" accent4="accent4" accent5="accent5" accent6="accent6" hlink="hlink" folHlink="folHlink"/>
    </a:extraClrScheme>
    <a:extraClrScheme>
      <a:clrScheme name="01069029 9">
        <a:dk1>
          <a:srgbClr val="000000"/>
        </a:dk1>
        <a:lt1>
          <a:srgbClr val="FFFFFF"/>
        </a:lt1>
        <a:dk2>
          <a:srgbClr val="CC0099"/>
        </a:dk2>
        <a:lt2>
          <a:srgbClr val="FFFFFF"/>
        </a:lt2>
        <a:accent1>
          <a:srgbClr val="FFFFCC"/>
        </a:accent1>
        <a:accent2>
          <a:srgbClr val="CCCC00"/>
        </a:accent2>
        <a:accent3>
          <a:srgbClr val="FFFFFF"/>
        </a:accent3>
        <a:accent4>
          <a:srgbClr val="000000"/>
        </a:accent4>
        <a:accent5>
          <a:srgbClr val="FFFFE2"/>
        </a:accent5>
        <a:accent6>
          <a:srgbClr val="B9B900"/>
        </a:accent6>
        <a:hlink>
          <a:srgbClr val="CCFF33"/>
        </a:hlink>
        <a:folHlink>
          <a:srgbClr val="00FF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24792</TotalTime>
  <Words>782</Words>
  <Application>Microsoft Macintosh PowerPoint</Application>
  <PresentationFormat>On-screen Show (4:3)</PresentationFormat>
  <Paragraphs>101</Paragraphs>
  <Slides>30</Slides>
  <Notes>13</Notes>
  <HiddenSlides>0</HiddenSlides>
  <MMClips>4</MMClips>
  <ScaleCrop>false</ScaleCrop>
  <HeadingPairs>
    <vt:vector size="8" baseType="variant">
      <vt:variant>
        <vt:lpstr>Fonts Used</vt:lpstr>
      </vt:variant>
      <vt:variant>
        <vt:i4>15</vt:i4>
      </vt:variant>
      <vt:variant>
        <vt:lpstr>Theme</vt:lpstr>
      </vt:variant>
      <vt:variant>
        <vt:i4>13</vt:i4>
      </vt:variant>
      <vt:variant>
        <vt:lpstr>Embedded OLE Servers</vt:lpstr>
      </vt:variant>
      <vt:variant>
        <vt:i4>1</vt:i4>
      </vt:variant>
      <vt:variant>
        <vt:lpstr>Slide Titles</vt:lpstr>
      </vt:variant>
      <vt:variant>
        <vt:i4>30</vt:i4>
      </vt:variant>
    </vt:vector>
  </HeadingPairs>
  <TitlesOfParts>
    <vt:vector size="59" baseType="lpstr">
      <vt:lpstr>Arial</vt:lpstr>
      <vt:lpstr>Calibri</vt:lpstr>
      <vt:lpstr>Chalkboard</vt:lpstr>
      <vt:lpstr>Comic Sans MS</vt:lpstr>
      <vt:lpstr>Gill Sans</vt:lpstr>
      <vt:lpstr>Gill Sans MT</vt:lpstr>
      <vt:lpstr>Gill Sans Nova Light</vt:lpstr>
      <vt:lpstr>Goudy Old Style</vt:lpstr>
      <vt:lpstr>Helvetica Light</vt:lpstr>
      <vt:lpstr>Impact</vt:lpstr>
      <vt:lpstr>Palatino Linotype</vt:lpstr>
      <vt:lpstr>Papyrus</vt:lpstr>
      <vt:lpstr>Rockwell</vt:lpstr>
      <vt:lpstr>Times New Roman</vt:lpstr>
      <vt:lpstr>Wingdings</vt:lpstr>
      <vt:lpstr>Default Design</vt:lpstr>
      <vt:lpstr>4_Default Design</vt:lpstr>
      <vt:lpstr>5_Default Design</vt:lpstr>
      <vt:lpstr>7_Default Design</vt:lpstr>
      <vt:lpstr>1_Inkwell</vt:lpstr>
      <vt:lpstr>1_Default Design</vt:lpstr>
      <vt:lpstr>9_Default Design</vt:lpstr>
      <vt:lpstr>2_Inkwell</vt:lpstr>
      <vt:lpstr>13_01069029</vt:lpstr>
      <vt:lpstr>6_Default Design</vt:lpstr>
      <vt:lpstr>12_01069029</vt:lpstr>
      <vt:lpstr>8_Default Design</vt:lpstr>
      <vt:lpstr>2_Default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Radiation Belts: Inner, Outer</vt:lpstr>
      <vt:lpstr>Radiation Belts: Inner, Outer</vt:lpstr>
      <vt:lpstr>PowerPoint Presentation</vt:lpstr>
      <vt:lpstr>PowerPoint Presentation</vt:lpstr>
      <vt:lpstr>March/April 2001 Storms</vt:lpstr>
      <vt:lpstr>PowerPoint Presentation</vt:lpstr>
      <vt:lpstr>Radiation belt formation</vt:lpstr>
      <vt:lpstr>Radiation belt formation</vt:lpstr>
      <vt:lpstr>PowerPoint Presentation</vt:lpstr>
      <vt:lpstr>Radiation belt formation</vt:lpstr>
      <vt:lpstr>PowerPoint Presentation</vt:lpstr>
      <vt:lpstr>PowerPoint Presentation</vt:lpstr>
      <vt:lpstr>Radiation belt formation</vt:lpstr>
      <vt:lpstr>PowerPoint Presentation</vt:lpstr>
      <vt:lpstr>PowerPoint Presentation</vt:lpstr>
      <vt:lpstr>PowerPoint Presentation</vt:lpstr>
      <vt:lpstr>PowerPoint Presentation</vt:lpstr>
      <vt:lpstr>PowerPoint Presentation</vt:lpstr>
    </vt:vector>
  </TitlesOfParts>
  <Company>UNH Space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Insights on Geomagnetic Storms</dc:title>
  <dc:creator>Vania Jordanova</dc:creator>
  <cp:lastModifiedBy>Ioannis Daglis</cp:lastModifiedBy>
  <cp:revision>294</cp:revision>
  <cp:lastPrinted>2002-07-05T18:50:46Z</cp:lastPrinted>
  <dcterms:created xsi:type="dcterms:W3CDTF">2002-01-17T20:39:13Z</dcterms:created>
  <dcterms:modified xsi:type="dcterms:W3CDTF">2024-12-17T20:52:19Z</dcterms:modified>
</cp:coreProperties>
</file>