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 autoAdjust="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ABC427-7424-93A9-8D8B-C8349BE5F7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703385"/>
            <a:ext cx="10515600" cy="2806578"/>
          </a:xfrm>
        </p:spPr>
        <p:txBody>
          <a:bodyPr anchor="b">
            <a:normAutofit/>
          </a:bodyPr>
          <a:lstStyle>
            <a:lvl1pPr algn="ctr">
              <a:defRPr sz="3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7998466-5D81-04DA-8199-86ED16263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3602037"/>
            <a:ext cx="10515599" cy="3132871"/>
          </a:xfrm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71611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FF1D2B-02FB-82D5-B2D8-FC25EE654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FEE100A-58C0-6381-D27B-5A270D4474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FCF84BF-BFAC-8AB9-19E0-41EC13012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1FC4-ADD2-42EE-8EAB-73C32B434CC9}" type="datetimeFigureOut">
              <a:rPr lang="el-GR" smtClean="0"/>
              <a:t>6/12/2024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B251709-6A61-67AF-BA5C-D0534D394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1587BE3-457A-BEFD-BFF0-2A7DA6BF0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81E9-79BD-4608-BD76-70E3C7944C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050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14FF1A88-94FC-55D8-2F7A-192984A8EB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7412984-D4C5-8AD6-F981-CD9178B674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BF37271-03C9-6C24-F046-E41547F32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1FC4-ADD2-42EE-8EAB-73C32B434CC9}" type="datetimeFigureOut">
              <a:rPr lang="el-GR" smtClean="0"/>
              <a:t>6/12/2024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066A93B-7884-29A8-B001-A02E0042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F954FBC-3844-20E7-4AE2-E35AFF5F7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81E9-79BD-4608-BD76-70E3C7944C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8800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977252-AF52-C73C-5658-DB0376E28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411" y="365125"/>
            <a:ext cx="10999177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B0D1CC6-194A-2DA0-A582-4089AA857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411" y="1834416"/>
            <a:ext cx="10999177" cy="4953245"/>
          </a:xfrm>
        </p:spPr>
        <p:txBody>
          <a:bodyPr/>
          <a:lstStyle>
            <a:lvl1pPr>
              <a:lnSpc>
                <a:spcPct val="95000"/>
              </a:lnSpc>
              <a:spcBef>
                <a:spcPts val="1200"/>
              </a:spcBef>
              <a:defRPr/>
            </a:lvl1pPr>
            <a:lvl2pPr>
              <a:lnSpc>
                <a:spcPct val="95000"/>
              </a:lnSpc>
              <a:spcBef>
                <a:spcPts val="1200"/>
              </a:spcBef>
              <a:defRPr/>
            </a:lvl2pPr>
            <a:lvl3pPr>
              <a:lnSpc>
                <a:spcPct val="95000"/>
              </a:lnSpc>
              <a:spcBef>
                <a:spcPts val="1200"/>
              </a:spcBef>
              <a:defRPr/>
            </a:lvl3pPr>
            <a:lvl4pPr>
              <a:lnSpc>
                <a:spcPct val="95000"/>
              </a:lnSpc>
              <a:spcBef>
                <a:spcPts val="1200"/>
              </a:spcBef>
              <a:defRPr/>
            </a:lvl4pPr>
            <a:lvl5pPr>
              <a:lnSpc>
                <a:spcPct val="95000"/>
              </a:lnSpc>
              <a:spcBef>
                <a:spcPts val="1200"/>
              </a:spcBef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4350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F2BF6D7-E217-4367-3A97-14D0E27D8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3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C4CD9F6-0809-B64E-ED69-C5F768921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5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E918FAE-DA9F-340B-419F-603DE704E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1FC4-ADD2-42EE-8EAB-73C32B434CC9}" type="datetimeFigureOut">
              <a:rPr lang="el-GR" smtClean="0"/>
              <a:t>6/12/2024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F4BDEE6-94DF-FF43-3D00-39CD304BA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BF998D8-7C69-121C-8F8E-6EB7484B1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81E9-79BD-4608-BD76-70E3C7944C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75112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953DBC5-4578-7D2F-2F4D-BECB46215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A504283-BC5B-3A5A-887E-A8D6C091E9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F2B0B20-683D-9EA0-EFAF-02D335D96F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6A871D5-31BB-FCFD-9B4E-593A608AF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1FC4-ADD2-42EE-8EAB-73C32B434CC9}" type="datetimeFigureOut">
              <a:rPr lang="el-GR" smtClean="0"/>
              <a:t>6/12/2024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AD50D6E-9FCE-901B-63AC-A09DC04AF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0413E6B-69A2-8842-D78D-AC162BAFA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81E9-79BD-4608-BD76-70E3C7944C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5665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F1DDA6-1443-3CAF-6735-96B3A2402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4172EB2-151B-A597-0E30-D972F33B6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49C97EE-A328-C93C-937F-55590025DC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D53A6B78-F93B-B7FC-7B37-13B6F167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2FDC3D5F-1F45-3F39-1E56-9684489E68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2A2B2C8-9CD1-102C-5754-0DEBA0BD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1FC4-ADD2-42EE-8EAB-73C32B434CC9}" type="datetimeFigureOut">
              <a:rPr lang="el-GR" smtClean="0"/>
              <a:t>6/12/2024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F0DE817A-6E0F-ACBE-15B0-C7B809141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69B4E846-1220-8D6D-A4A3-5A3B931E2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81E9-79BD-4608-BD76-70E3C7944C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80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54DE58-A110-4A49-7672-F3F0BB78C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5E4CDA6D-F7E7-0572-7F65-8C5760379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1FC4-ADD2-42EE-8EAB-73C32B434CC9}" type="datetimeFigureOut">
              <a:rPr lang="el-GR" smtClean="0"/>
              <a:t>6/12/2024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E080980-8887-4624-6FB2-9F760E2D7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68FE5BD-1BF9-1C54-A70B-14927CB9E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81E9-79BD-4608-BD76-70E3C7944C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7516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FF66D6DC-8744-5FD8-28E9-7B4DFB94A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1FC4-ADD2-42EE-8EAB-73C32B434CC9}" type="datetimeFigureOut">
              <a:rPr lang="el-GR" smtClean="0"/>
              <a:t>6/12/2024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D9D91E8-5E56-3CCC-D07C-204C6A33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2E02BD4-6393-50AC-C832-00BD97CFF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81E9-79BD-4608-BD76-70E3C7944C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4829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1CB1C7-012F-D980-D870-7B5FB760A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045892B-A904-8910-6D4C-17CC2E7CD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C359F2E-4106-6B8A-13DD-20ED39BA9C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E4D41CC-5960-E47D-F8F9-590F4B011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1FC4-ADD2-42EE-8EAB-73C32B434CC9}" type="datetimeFigureOut">
              <a:rPr lang="el-GR" smtClean="0"/>
              <a:t>6/12/2024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309C0B3-ABD7-7FC0-AC11-E0D3F63A1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7C2B7580-4200-3511-378D-5F48F7DBC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81E9-79BD-4608-BD76-70E3C7944C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1918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384C2A-6D66-7DEA-B15F-F545DB959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4690441B-BA1F-499A-E2E7-BBD1E9C8FC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4A3A384-1F37-7A17-79ED-1B0E13D17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36688D4-E125-6B40-0930-2373FAA54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41FC4-ADD2-42EE-8EAB-73C32B434CC9}" type="datetimeFigureOut">
              <a:rPr lang="el-GR" smtClean="0"/>
              <a:t>6/12/2024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CBE3F36-3335-157D-453F-7D2100331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EA8C299-6360-246A-6774-AB5DE816C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E81E9-79BD-4608-BD76-70E3C7944C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577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8D0A3718-2DF2-10F4-E214-29E1811B0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78AFAEB-3C6A-B011-AFE0-07DB28AD7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Στυλ κειμένου υποδείγματος</a:t>
            </a:r>
          </a:p>
          <a:p>
            <a:pPr lvl="1"/>
            <a:r>
              <a:rPr lang="el-GR" dirty="0"/>
              <a:t>Δεύτερο επίπεδο</a:t>
            </a:r>
          </a:p>
          <a:p>
            <a:pPr lvl="2"/>
            <a:r>
              <a:rPr lang="el-GR" dirty="0"/>
              <a:t>Τρίτο επίπεδο</a:t>
            </a:r>
          </a:p>
          <a:p>
            <a:pPr lvl="3"/>
            <a:r>
              <a:rPr lang="el-GR" dirty="0"/>
              <a:t>Τέταρτο επίπεδο</a:t>
            </a:r>
          </a:p>
          <a:p>
            <a:pPr lvl="4"/>
            <a:r>
              <a:rPr lang="el-GR" dirty="0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25E6601-1138-FA43-F212-C31F443D76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741FC4-ADD2-42EE-8EAB-73C32B434CC9}" type="datetimeFigureOut">
              <a:rPr lang="el-GR" smtClean="0"/>
              <a:t>6/12/2024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3F35A3C-A888-22C8-991C-DA712471EF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F03F89C-1223-5F9D-3E76-088D08178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C6E81E9-79BD-4608-BD76-70E3C7944CD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8847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FC4205-DA31-D519-FB49-CAC6C6DBCF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3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Τίτλος Παρουσίασης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94F9DB4-4B69-7B7D-5CB1-949414548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95000"/>
              </a:lnSpc>
            </a:pPr>
            <a:r>
              <a:rPr lang="el-GR" sz="2600" dirty="0"/>
              <a:t>Όνομα1, Όνομα2, Όνομα3</a:t>
            </a:r>
          </a:p>
          <a:p>
            <a:pPr>
              <a:lnSpc>
                <a:spcPct val="95000"/>
              </a:lnSpc>
              <a:spcBef>
                <a:spcPts val="2400"/>
              </a:spcBef>
            </a:pPr>
            <a:r>
              <a:rPr lang="el-GR" sz="2400" dirty="0"/>
              <a:t>ΨΧ00: Τίτλος Μαθήματος</a:t>
            </a:r>
          </a:p>
          <a:p>
            <a:pPr>
              <a:lnSpc>
                <a:spcPct val="95000"/>
              </a:lnSpc>
            </a:pPr>
            <a:r>
              <a:rPr lang="el-GR" sz="2400" dirty="0"/>
              <a:t>Τμήμα Ψυχολογίας ΕΚΠΑ</a:t>
            </a:r>
          </a:p>
          <a:p>
            <a:pPr>
              <a:lnSpc>
                <a:spcPct val="95000"/>
              </a:lnSpc>
            </a:pPr>
            <a:r>
              <a:rPr lang="el-GR" sz="2400" dirty="0"/>
              <a:t>Χειμερινό εξάμηνο 2024-2025</a:t>
            </a:r>
          </a:p>
        </p:txBody>
      </p:sp>
    </p:spTree>
    <p:extLst>
      <p:ext uri="{BB962C8B-B14F-4D97-AF65-F5344CB8AC3E}">
        <p14:creationId xmlns:p14="http://schemas.microsoft.com/office/powerpoint/2010/main" val="357687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94C514-28FF-7E24-A2F4-98CDC5A4F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Διάγραμμα παρουσίασης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D54039-D24A-6B5E-F37A-0E9063698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588952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711EB9-C544-EDD2-C0C1-79332877F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E6547D-F5A7-2BB9-D4A2-FF34C6078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sz="3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CA6C9E3-52B6-974D-9EF6-63FA287E3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186202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6409B9-4D9A-8A5A-61E4-EE5CAABD17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251F3E-6280-E0E1-3B45-93344D63C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Βιβλιογραφία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E3AC8C8-3B56-7836-8C43-6E84D1B6B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sz="2100" dirty="0"/>
          </a:p>
        </p:txBody>
      </p:sp>
    </p:spTree>
    <p:extLst>
      <p:ext uri="{BB962C8B-B14F-4D97-AF65-F5344CB8AC3E}">
        <p14:creationId xmlns:p14="http://schemas.microsoft.com/office/powerpoint/2010/main" val="180672460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cademic_presentation" id="{BD171B3F-D264-4466-91C1-D866BC30C37C}" vid="{57C74307-71A8-4881-BDD1-50F1ED0720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Academic_presentation</Template>
  <TotalTime>10</TotalTime>
  <Words>20</Words>
  <Application>Microsoft Office PowerPoint</Application>
  <PresentationFormat>Ευρεία οθόνη</PresentationFormat>
  <Paragraphs>7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Θέμα του Office</vt:lpstr>
      <vt:lpstr>Τίτλος Παρουσίασης</vt:lpstr>
      <vt:lpstr>Διάγραμμα παρουσίασης</vt:lpstr>
      <vt:lpstr>Παρουσίαση του PowerPoint</vt:lpstr>
      <vt:lpstr>Βιβλιογραφία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Vassilis Pavlopoulos</dc:creator>
  <cp:lastModifiedBy>Vassilis Pavlopoulos</cp:lastModifiedBy>
  <cp:revision>1</cp:revision>
  <dcterms:created xsi:type="dcterms:W3CDTF">2024-12-06T09:14:04Z</dcterms:created>
  <dcterms:modified xsi:type="dcterms:W3CDTF">2024-12-06T09:24:11Z</dcterms:modified>
</cp:coreProperties>
</file>