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0" r:id="rId3"/>
    <p:sldId id="321" r:id="rId4"/>
    <p:sldId id="322" r:id="rId5"/>
    <p:sldId id="323" r:id="rId6"/>
    <p:sldId id="284" r:id="rId7"/>
    <p:sldId id="265" r:id="rId8"/>
    <p:sldId id="324" r:id="rId9"/>
    <p:sldId id="325" r:id="rId10"/>
    <p:sldId id="326" r:id="rId11"/>
    <p:sldId id="292" r:id="rId12"/>
    <p:sldId id="327" r:id="rId13"/>
    <p:sldId id="328" r:id="rId14"/>
    <p:sldId id="329" r:id="rId15"/>
    <p:sldId id="330" r:id="rId16"/>
    <p:sldId id="308" r:id="rId17"/>
    <p:sldId id="309" r:id="rId18"/>
    <p:sldId id="310" r:id="rId19"/>
    <p:sldId id="311" r:id="rId20"/>
    <p:sldId id="312" r:id="rId21"/>
    <p:sldId id="313" r:id="rId22"/>
    <p:sldId id="314" r:id="rId23"/>
    <p:sldId id="315" r:id="rId24"/>
    <p:sldId id="316" r:id="rId25"/>
    <p:sldId id="317" r:id="rId26"/>
    <p:sldId id="293" r:id="rId27"/>
    <p:sldId id="305" r:id="rId28"/>
    <p:sldId id="287" r:id="rId29"/>
    <p:sldId id="318" r:id="rId30"/>
    <p:sldId id="295" r:id="rId31"/>
    <p:sldId id="297" r:id="rId32"/>
    <p:sldId id="296" r:id="rId33"/>
    <p:sldId id="319" r:id="rId34"/>
    <p:sldId id="283" r:id="rId35"/>
    <p:sldId id="303" r:id="rId36"/>
    <p:sldId id="276" r:id="rId37"/>
    <p:sldId id="298" r:id="rId38"/>
    <p:sldId id="306" r:id="rId39"/>
    <p:sldId id="278" r:id="rId40"/>
    <p:sldId id="289" r:id="rId41"/>
    <p:sldId id="299" r:id="rId42"/>
    <p:sldId id="301" r:id="rId43"/>
    <p:sldId id="290" r:id="rId44"/>
    <p:sldId id="294" r:id="rId45"/>
    <p:sldId id="307" r:id="rId46"/>
    <p:sldId id="300" r:id="rId47"/>
    <p:sldId id="281" r:id="rId4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5CFAFD84-68DF-4FA8-9927-97194D10885F}">
          <p14:sldIdLst>
            <p14:sldId id="256"/>
            <p14:sldId id="320"/>
            <p14:sldId id="321"/>
            <p14:sldId id="322"/>
            <p14:sldId id="323"/>
            <p14:sldId id="284"/>
            <p14:sldId id="265"/>
            <p14:sldId id="324"/>
            <p14:sldId id="325"/>
            <p14:sldId id="326"/>
            <p14:sldId id="292"/>
            <p14:sldId id="327"/>
            <p14:sldId id="328"/>
            <p14:sldId id="329"/>
            <p14:sldId id="330"/>
          </p14:sldIdLst>
        </p14:section>
        <p14:section name="Πολυδιεργασία" id="{76D4DB22-A276-4EC0-8A16-87F44F6A608B}">
          <p14:sldIdLst>
            <p14:sldId id="308"/>
            <p14:sldId id="309"/>
            <p14:sldId id="310"/>
            <p14:sldId id="311"/>
            <p14:sldId id="312"/>
            <p14:sldId id="313"/>
            <p14:sldId id="314"/>
            <p14:sldId id="315"/>
            <p14:sldId id="316"/>
            <p14:sldId id="317"/>
            <p14:sldId id="293"/>
            <p14:sldId id="305"/>
            <p14:sldId id="287"/>
            <p14:sldId id="318"/>
            <p14:sldId id="295"/>
            <p14:sldId id="297"/>
            <p14:sldId id="296"/>
            <p14:sldId id="319"/>
          </p14:sldIdLst>
        </p14:section>
        <p14:section name="Διάσπαση της προσοχής και διακοπές" id="{5F30731B-DE2B-42F1-8515-85B63E85FADE}">
          <p14:sldIdLst>
            <p14:sldId id="283"/>
            <p14:sldId id="303"/>
            <p14:sldId id="276"/>
            <p14:sldId id="298"/>
            <p14:sldId id="306"/>
            <p14:sldId id="278"/>
            <p14:sldId id="289"/>
            <p14:sldId id="299"/>
            <p14:sldId id="301"/>
            <p14:sldId id="290"/>
            <p14:sldId id="294"/>
            <p14:sldId id="307"/>
            <p14:sldId id="300"/>
            <p14:sldId id="2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9" autoAdjust="0"/>
    <p:restoredTop sz="94660"/>
  </p:normalViewPr>
  <p:slideViewPr>
    <p:cSldViewPr snapToGrid="0">
      <p:cViewPr varScale="1">
        <p:scale>
          <a:sx n="133" d="100"/>
          <a:sy n="133" d="100"/>
        </p:scale>
        <p:origin x="92"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31B12E-B392-4600-9B38-9EF8C8A43E47}"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7D9E8284-D234-43A3-8205-A0F20BC26682}">
      <dgm:prSet/>
      <dgm:spPr/>
      <dgm:t>
        <a:bodyPr/>
        <a:lstStyle/>
        <a:p>
          <a:r>
            <a:rPr lang="el-GR" dirty="0"/>
            <a:t>Διεργασίες που κατευθύνονται από προσωπικές προτιμήσεις, στόχους και προσδοκίες</a:t>
          </a:r>
          <a:endParaRPr lang="en-US" dirty="0"/>
        </a:p>
      </dgm:t>
    </dgm:pt>
    <dgm:pt modelId="{32E82FC6-E5BB-4147-B4C9-ACBE12C910E6}" type="parTrans" cxnId="{F49E4C8D-B5CA-4D25-A2B5-FDB51E52A99B}">
      <dgm:prSet/>
      <dgm:spPr/>
      <dgm:t>
        <a:bodyPr/>
        <a:lstStyle/>
        <a:p>
          <a:endParaRPr lang="en-US"/>
        </a:p>
      </dgm:t>
    </dgm:pt>
    <dgm:pt modelId="{CB689139-2440-48B6-B9DD-22AFC4237089}" type="sibTrans" cxnId="{F49E4C8D-B5CA-4D25-A2B5-FDB51E52A99B}">
      <dgm:prSet/>
      <dgm:spPr/>
      <dgm:t>
        <a:bodyPr/>
        <a:lstStyle/>
        <a:p>
          <a:endParaRPr lang="en-US"/>
        </a:p>
      </dgm:t>
    </dgm:pt>
    <dgm:pt modelId="{EA8D2F14-0EAC-40F2-8B5C-02F8BD5DA26F}">
      <dgm:prSet/>
      <dgm:spPr/>
      <dgm:t>
        <a:bodyPr/>
        <a:lstStyle/>
        <a:p>
          <a:r>
            <a:rPr lang="el-GR" dirty="0"/>
            <a:t>Σκεφτείτε πώς λειτουργείτε όταν βρίσκεστε σε ένα μεγάλο πολυκατάστημα ψάχνοντας κάτι πολύ συγκεκριμένο…</a:t>
          </a:r>
          <a:endParaRPr lang="en-US" dirty="0"/>
        </a:p>
      </dgm:t>
    </dgm:pt>
    <dgm:pt modelId="{1C4F99D6-5B3F-49B0-9304-B8B9648D57E4}" type="parTrans" cxnId="{522BD5B7-670A-45A3-85C3-E90C4E1B2FE7}">
      <dgm:prSet/>
      <dgm:spPr/>
      <dgm:t>
        <a:bodyPr/>
        <a:lstStyle/>
        <a:p>
          <a:endParaRPr lang="en-US"/>
        </a:p>
      </dgm:t>
    </dgm:pt>
    <dgm:pt modelId="{C7D34CCF-2721-4310-853F-52E31A1922E7}" type="sibTrans" cxnId="{522BD5B7-670A-45A3-85C3-E90C4E1B2FE7}">
      <dgm:prSet/>
      <dgm:spPr/>
      <dgm:t>
        <a:bodyPr/>
        <a:lstStyle/>
        <a:p>
          <a:endParaRPr lang="en-US"/>
        </a:p>
      </dgm:t>
    </dgm:pt>
    <dgm:pt modelId="{88C03CD9-81A6-4FDF-8409-08721A67D492}">
      <dgm:prSet/>
      <dgm:spPr/>
      <dgm:t>
        <a:bodyPr/>
        <a:lstStyle/>
        <a:p>
          <a:r>
            <a:rPr lang="el-GR" dirty="0"/>
            <a:t>Ατομικές διαφορές…</a:t>
          </a:r>
          <a:endParaRPr lang="en-US" dirty="0"/>
        </a:p>
      </dgm:t>
    </dgm:pt>
    <dgm:pt modelId="{34600EB9-15A8-487E-9982-06D532CA3EE2}" type="parTrans" cxnId="{CB9C68BE-AF72-4BE1-A245-B81AF512D1DB}">
      <dgm:prSet/>
      <dgm:spPr/>
      <dgm:t>
        <a:bodyPr/>
        <a:lstStyle/>
        <a:p>
          <a:endParaRPr lang="en-US"/>
        </a:p>
      </dgm:t>
    </dgm:pt>
    <dgm:pt modelId="{330F4D3E-C144-4274-AA77-B7339E071B80}" type="sibTrans" cxnId="{CB9C68BE-AF72-4BE1-A245-B81AF512D1DB}">
      <dgm:prSet/>
      <dgm:spPr/>
      <dgm:t>
        <a:bodyPr/>
        <a:lstStyle/>
        <a:p>
          <a:endParaRPr lang="en-US"/>
        </a:p>
      </dgm:t>
    </dgm:pt>
    <dgm:pt modelId="{9833092C-256E-4E2D-91BD-8431874A267C}">
      <dgm:prSet/>
      <dgm:spPr/>
      <dgm:t>
        <a:bodyPr/>
        <a:lstStyle/>
        <a:p>
          <a:r>
            <a:rPr lang="el-GR" dirty="0"/>
            <a:t>Γνώση και εμπειρία του ψηφιακού κόσμου. Παίζει ρόλο;</a:t>
          </a:r>
          <a:endParaRPr lang="en-US" dirty="0"/>
        </a:p>
      </dgm:t>
    </dgm:pt>
    <dgm:pt modelId="{EE32A444-AA8E-4771-90A7-0FEA21A05178}" type="parTrans" cxnId="{AFB03CF8-94C1-4095-85FF-9EF281860225}">
      <dgm:prSet/>
      <dgm:spPr/>
      <dgm:t>
        <a:bodyPr/>
        <a:lstStyle/>
        <a:p>
          <a:endParaRPr lang="en-US"/>
        </a:p>
      </dgm:t>
    </dgm:pt>
    <dgm:pt modelId="{00819A9B-AE73-454C-976D-A21DE5C9183E}" type="sibTrans" cxnId="{AFB03CF8-94C1-4095-85FF-9EF281860225}">
      <dgm:prSet/>
      <dgm:spPr/>
      <dgm:t>
        <a:bodyPr/>
        <a:lstStyle/>
        <a:p>
          <a:endParaRPr lang="en-US"/>
        </a:p>
      </dgm:t>
    </dgm:pt>
    <dgm:pt modelId="{7BEC22A1-E768-4E48-98DC-B0DFF72E3CE7}" type="pres">
      <dgm:prSet presAssocID="{F931B12E-B392-4600-9B38-9EF8C8A43E47}" presName="Name0" presStyleCnt="0">
        <dgm:presLayoutVars>
          <dgm:dir/>
          <dgm:resizeHandles val="exact"/>
        </dgm:presLayoutVars>
      </dgm:prSet>
      <dgm:spPr/>
    </dgm:pt>
    <dgm:pt modelId="{374CB7EB-843F-4C4F-AA10-AA064A5EAF88}" type="pres">
      <dgm:prSet presAssocID="{7D9E8284-D234-43A3-8205-A0F20BC26682}" presName="node" presStyleLbl="node1" presStyleIdx="0" presStyleCnt="4">
        <dgm:presLayoutVars>
          <dgm:bulletEnabled val="1"/>
        </dgm:presLayoutVars>
      </dgm:prSet>
      <dgm:spPr/>
    </dgm:pt>
    <dgm:pt modelId="{8B017238-4950-4575-AE91-549BE458E2D2}" type="pres">
      <dgm:prSet presAssocID="{CB689139-2440-48B6-B9DD-22AFC4237089}" presName="sibTrans" presStyleLbl="sibTrans1D1" presStyleIdx="0" presStyleCnt="3"/>
      <dgm:spPr/>
    </dgm:pt>
    <dgm:pt modelId="{5B5D67D4-ABFF-4B11-85AB-3AEB435C6158}" type="pres">
      <dgm:prSet presAssocID="{CB689139-2440-48B6-B9DD-22AFC4237089}" presName="connectorText" presStyleLbl="sibTrans1D1" presStyleIdx="0" presStyleCnt="3"/>
      <dgm:spPr/>
    </dgm:pt>
    <dgm:pt modelId="{5A210557-ECA0-4FC5-A6C4-A1572F4A5027}" type="pres">
      <dgm:prSet presAssocID="{EA8D2F14-0EAC-40F2-8B5C-02F8BD5DA26F}" presName="node" presStyleLbl="node1" presStyleIdx="1" presStyleCnt="4">
        <dgm:presLayoutVars>
          <dgm:bulletEnabled val="1"/>
        </dgm:presLayoutVars>
      </dgm:prSet>
      <dgm:spPr/>
    </dgm:pt>
    <dgm:pt modelId="{78EADFBB-16FD-4F75-9DC6-A5FB70569548}" type="pres">
      <dgm:prSet presAssocID="{C7D34CCF-2721-4310-853F-52E31A1922E7}" presName="sibTrans" presStyleLbl="sibTrans1D1" presStyleIdx="1" presStyleCnt="3"/>
      <dgm:spPr/>
    </dgm:pt>
    <dgm:pt modelId="{D0BCBEA3-AD06-4B62-A30C-76D092DC1ABD}" type="pres">
      <dgm:prSet presAssocID="{C7D34CCF-2721-4310-853F-52E31A1922E7}" presName="connectorText" presStyleLbl="sibTrans1D1" presStyleIdx="1" presStyleCnt="3"/>
      <dgm:spPr/>
    </dgm:pt>
    <dgm:pt modelId="{38C4D681-BDE2-4A64-8AF3-53EB103E7388}" type="pres">
      <dgm:prSet presAssocID="{88C03CD9-81A6-4FDF-8409-08721A67D492}" presName="node" presStyleLbl="node1" presStyleIdx="2" presStyleCnt="4">
        <dgm:presLayoutVars>
          <dgm:bulletEnabled val="1"/>
        </dgm:presLayoutVars>
      </dgm:prSet>
      <dgm:spPr/>
    </dgm:pt>
    <dgm:pt modelId="{E601FAB2-F3F3-4968-BC5F-63175A20839D}" type="pres">
      <dgm:prSet presAssocID="{330F4D3E-C144-4274-AA77-B7339E071B80}" presName="sibTrans" presStyleLbl="sibTrans1D1" presStyleIdx="2" presStyleCnt="3"/>
      <dgm:spPr/>
    </dgm:pt>
    <dgm:pt modelId="{A1C720C0-9083-4A4C-943D-D7FC2E3D2938}" type="pres">
      <dgm:prSet presAssocID="{330F4D3E-C144-4274-AA77-B7339E071B80}" presName="connectorText" presStyleLbl="sibTrans1D1" presStyleIdx="2" presStyleCnt="3"/>
      <dgm:spPr/>
    </dgm:pt>
    <dgm:pt modelId="{6561D48E-B112-4A47-B2F0-97E19675E660}" type="pres">
      <dgm:prSet presAssocID="{9833092C-256E-4E2D-91BD-8431874A267C}" presName="node" presStyleLbl="node1" presStyleIdx="3" presStyleCnt="4">
        <dgm:presLayoutVars>
          <dgm:bulletEnabled val="1"/>
        </dgm:presLayoutVars>
      </dgm:prSet>
      <dgm:spPr/>
    </dgm:pt>
  </dgm:ptLst>
  <dgm:cxnLst>
    <dgm:cxn modelId="{A3D32A42-DA74-4767-BFF0-9C53B2C1FF21}" type="presOf" srcId="{CB689139-2440-48B6-B9DD-22AFC4237089}" destId="{5B5D67D4-ABFF-4B11-85AB-3AEB435C6158}" srcOrd="1" destOrd="0" presId="urn:microsoft.com/office/officeart/2016/7/layout/RepeatingBendingProcessNew"/>
    <dgm:cxn modelId="{D79FA847-C778-4A86-A68E-1AF833AD7C0D}" type="presOf" srcId="{C7D34CCF-2721-4310-853F-52E31A1922E7}" destId="{78EADFBB-16FD-4F75-9DC6-A5FB70569548}" srcOrd="0" destOrd="0" presId="urn:microsoft.com/office/officeart/2016/7/layout/RepeatingBendingProcessNew"/>
    <dgm:cxn modelId="{2FE9184F-1038-4D95-B52A-5F1E70851308}" type="presOf" srcId="{C7D34CCF-2721-4310-853F-52E31A1922E7}" destId="{D0BCBEA3-AD06-4B62-A30C-76D092DC1ABD}" srcOrd="1" destOrd="0" presId="urn:microsoft.com/office/officeart/2016/7/layout/RepeatingBendingProcessNew"/>
    <dgm:cxn modelId="{7F4D4870-AE22-4FB5-B5DF-840EBA9FB1A6}" type="presOf" srcId="{330F4D3E-C144-4274-AA77-B7339E071B80}" destId="{E601FAB2-F3F3-4968-BC5F-63175A20839D}" srcOrd="0" destOrd="0" presId="urn:microsoft.com/office/officeart/2016/7/layout/RepeatingBendingProcessNew"/>
    <dgm:cxn modelId="{A2C00451-1C0C-42FC-A47A-D8D2C0D4D312}" type="presOf" srcId="{330F4D3E-C144-4274-AA77-B7339E071B80}" destId="{A1C720C0-9083-4A4C-943D-D7FC2E3D2938}" srcOrd="1" destOrd="0" presId="urn:microsoft.com/office/officeart/2016/7/layout/RepeatingBendingProcessNew"/>
    <dgm:cxn modelId="{101EEF80-22E2-4A4F-BDC9-32B535FFB0CD}" type="presOf" srcId="{EA8D2F14-0EAC-40F2-8B5C-02F8BD5DA26F}" destId="{5A210557-ECA0-4FC5-A6C4-A1572F4A5027}" srcOrd="0" destOrd="0" presId="urn:microsoft.com/office/officeart/2016/7/layout/RepeatingBendingProcessNew"/>
    <dgm:cxn modelId="{03A3EC82-6203-46C7-9772-5B283CD6FD23}" type="presOf" srcId="{9833092C-256E-4E2D-91BD-8431874A267C}" destId="{6561D48E-B112-4A47-B2F0-97E19675E660}" srcOrd="0" destOrd="0" presId="urn:microsoft.com/office/officeart/2016/7/layout/RepeatingBendingProcessNew"/>
    <dgm:cxn modelId="{93C95C89-4259-4CE1-ADB8-42B28822E270}" type="presOf" srcId="{F931B12E-B392-4600-9B38-9EF8C8A43E47}" destId="{7BEC22A1-E768-4E48-98DC-B0DFF72E3CE7}" srcOrd="0" destOrd="0" presId="urn:microsoft.com/office/officeart/2016/7/layout/RepeatingBendingProcessNew"/>
    <dgm:cxn modelId="{F49E4C8D-B5CA-4D25-A2B5-FDB51E52A99B}" srcId="{F931B12E-B392-4600-9B38-9EF8C8A43E47}" destId="{7D9E8284-D234-43A3-8205-A0F20BC26682}" srcOrd="0" destOrd="0" parTransId="{32E82FC6-E5BB-4147-B4C9-ACBE12C910E6}" sibTransId="{CB689139-2440-48B6-B9DD-22AFC4237089}"/>
    <dgm:cxn modelId="{95ABF292-DA13-422E-8614-33B0BD382FD1}" type="presOf" srcId="{CB689139-2440-48B6-B9DD-22AFC4237089}" destId="{8B017238-4950-4575-AE91-549BE458E2D2}" srcOrd="0" destOrd="0" presId="urn:microsoft.com/office/officeart/2016/7/layout/RepeatingBendingProcessNew"/>
    <dgm:cxn modelId="{00FDDCAB-00B4-4D8D-8C89-98E58334AA00}" type="presOf" srcId="{88C03CD9-81A6-4FDF-8409-08721A67D492}" destId="{38C4D681-BDE2-4A64-8AF3-53EB103E7388}" srcOrd="0" destOrd="0" presId="urn:microsoft.com/office/officeart/2016/7/layout/RepeatingBendingProcessNew"/>
    <dgm:cxn modelId="{07645EAD-1CF3-4699-A254-31CF49DAF20D}" type="presOf" srcId="{7D9E8284-D234-43A3-8205-A0F20BC26682}" destId="{374CB7EB-843F-4C4F-AA10-AA064A5EAF88}" srcOrd="0" destOrd="0" presId="urn:microsoft.com/office/officeart/2016/7/layout/RepeatingBendingProcessNew"/>
    <dgm:cxn modelId="{522BD5B7-670A-45A3-85C3-E90C4E1B2FE7}" srcId="{F931B12E-B392-4600-9B38-9EF8C8A43E47}" destId="{EA8D2F14-0EAC-40F2-8B5C-02F8BD5DA26F}" srcOrd="1" destOrd="0" parTransId="{1C4F99D6-5B3F-49B0-9304-B8B9648D57E4}" sibTransId="{C7D34CCF-2721-4310-853F-52E31A1922E7}"/>
    <dgm:cxn modelId="{CB9C68BE-AF72-4BE1-A245-B81AF512D1DB}" srcId="{F931B12E-B392-4600-9B38-9EF8C8A43E47}" destId="{88C03CD9-81A6-4FDF-8409-08721A67D492}" srcOrd="2" destOrd="0" parTransId="{34600EB9-15A8-487E-9982-06D532CA3EE2}" sibTransId="{330F4D3E-C144-4274-AA77-B7339E071B80}"/>
    <dgm:cxn modelId="{AFB03CF8-94C1-4095-85FF-9EF281860225}" srcId="{F931B12E-B392-4600-9B38-9EF8C8A43E47}" destId="{9833092C-256E-4E2D-91BD-8431874A267C}" srcOrd="3" destOrd="0" parTransId="{EE32A444-AA8E-4771-90A7-0FEA21A05178}" sibTransId="{00819A9B-AE73-454C-976D-A21DE5C9183E}"/>
    <dgm:cxn modelId="{7900C928-90FA-4BF8-A97E-89AB6E82A0B6}" type="presParOf" srcId="{7BEC22A1-E768-4E48-98DC-B0DFF72E3CE7}" destId="{374CB7EB-843F-4C4F-AA10-AA064A5EAF88}" srcOrd="0" destOrd="0" presId="urn:microsoft.com/office/officeart/2016/7/layout/RepeatingBendingProcessNew"/>
    <dgm:cxn modelId="{BB9C6766-4121-48DF-AB60-BEF8971481B2}" type="presParOf" srcId="{7BEC22A1-E768-4E48-98DC-B0DFF72E3CE7}" destId="{8B017238-4950-4575-AE91-549BE458E2D2}" srcOrd="1" destOrd="0" presId="urn:microsoft.com/office/officeart/2016/7/layout/RepeatingBendingProcessNew"/>
    <dgm:cxn modelId="{F22ABE6E-64C2-4FEB-8387-844D25BCFDFC}" type="presParOf" srcId="{8B017238-4950-4575-AE91-549BE458E2D2}" destId="{5B5D67D4-ABFF-4B11-85AB-3AEB435C6158}" srcOrd="0" destOrd="0" presId="urn:microsoft.com/office/officeart/2016/7/layout/RepeatingBendingProcessNew"/>
    <dgm:cxn modelId="{16174161-ACF3-42BB-B331-EF4FA494E7EC}" type="presParOf" srcId="{7BEC22A1-E768-4E48-98DC-B0DFF72E3CE7}" destId="{5A210557-ECA0-4FC5-A6C4-A1572F4A5027}" srcOrd="2" destOrd="0" presId="urn:microsoft.com/office/officeart/2016/7/layout/RepeatingBendingProcessNew"/>
    <dgm:cxn modelId="{7903555F-F5F8-4900-BF0B-BC0F430FB8C2}" type="presParOf" srcId="{7BEC22A1-E768-4E48-98DC-B0DFF72E3CE7}" destId="{78EADFBB-16FD-4F75-9DC6-A5FB70569548}" srcOrd="3" destOrd="0" presId="urn:microsoft.com/office/officeart/2016/7/layout/RepeatingBendingProcessNew"/>
    <dgm:cxn modelId="{7D945980-D651-44E4-9505-AA53BD31A7C6}" type="presParOf" srcId="{78EADFBB-16FD-4F75-9DC6-A5FB70569548}" destId="{D0BCBEA3-AD06-4B62-A30C-76D092DC1ABD}" srcOrd="0" destOrd="0" presId="urn:microsoft.com/office/officeart/2016/7/layout/RepeatingBendingProcessNew"/>
    <dgm:cxn modelId="{C34EA38A-1B4C-46B2-8742-CE984382902A}" type="presParOf" srcId="{7BEC22A1-E768-4E48-98DC-B0DFF72E3CE7}" destId="{38C4D681-BDE2-4A64-8AF3-53EB103E7388}" srcOrd="4" destOrd="0" presId="urn:microsoft.com/office/officeart/2016/7/layout/RepeatingBendingProcessNew"/>
    <dgm:cxn modelId="{E0FD776A-8BC7-41F3-852B-B94AE5C80313}" type="presParOf" srcId="{7BEC22A1-E768-4E48-98DC-B0DFF72E3CE7}" destId="{E601FAB2-F3F3-4968-BC5F-63175A20839D}" srcOrd="5" destOrd="0" presId="urn:microsoft.com/office/officeart/2016/7/layout/RepeatingBendingProcessNew"/>
    <dgm:cxn modelId="{036DC951-BE0A-4543-8FD5-F7DF58CF2E7F}" type="presParOf" srcId="{E601FAB2-F3F3-4968-BC5F-63175A20839D}" destId="{A1C720C0-9083-4A4C-943D-D7FC2E3D2938}" srcOrd="0" destOrd="0" presId="urn:microsoft.com/office/officeart/2016/7/layout/RepeatingBendingProcessNew"/>
    <dgm:cxn modelId="{8759FCAA-67F1-422D-B42F-0248589C4A75}" type="presParOf" srcId="{7BEC22A1-E768-4E48-98DC-B0DFF72E3CE7}" destId="{6561D48E-B112-4A47-B2F0-97E19675E660}"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08D617-9305-4CF5-9BAD-F1886846C8CA}"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C7EACBA0-9865-4003-B188-9699E35DFACB}">
      <dgm:prSet/>
      <dgm:spPr/>
      <dgm:t>
        <a:bodyPr/>
        <a:lstStyle/>
        <a:p>
          <a:r>
            <a:rPr lang="el-GR"/>
            <a:t>Υποστήριξαν πως αυτοί που είναι συχνότερα απασχολημένοι σε πολυδιεργασία διαθέτουν μια διαφορετική προσέγγιση στην επεξεργασία πληροφοριών </a:t>
          </a:r>
          <a:endParaRPr lang="en-US"/>
        </a:p>
      </dgm:t>
    </dgm:pt>
    <dgm:pt modelId="{A69F62CC-C1DC-47F2-A09E-B4B6B58C493D}" type="parTrans" cxnId="{E459EB3E-FDD2-4D9A-B941-1C66DAC57CE0}">
      <dgm:prSet/>
      <dgm:spPr/>
      <dgm:t>
        <a:bodyPr/>
        <a:lstStyle/>
        <a:p>
          <a:endParaRPr lang="en-US"/>
        </a:p>
      </dgm:t>
    </dgm:pt>
    <dgm:pt modelId="{F445C964-05F8-45A5-838B-B1C5706920D8}" type="sibTrans" cxnId="{E459EB3E-FDD2-4D9A-B941-1C66DAC57CE0}">
      <dgm:prSet/>
      <dgm:spPr/>
      <dgm:t>
        <a:bodyPr/>
        <a:lstStyle/>
        <a:p>
          <a:endParaRPr lang="en-US"/>
        </a:p>
      </dgm:t>
    </dgm:pt>
    <dgm:pt modelId="{365567F7-0BB8-451A-9CC0-45F00D3F644A}">
      <dgm:prSet/>
      <dgm:spPr/>
      <dgm:t>
        <a:bodyPr/>
        <a:lstStyle/>
        <a:p>
          <a:r>
            <a:rPr lang="el-GR"/>
            <a:t>Καταρχάς, προσλαμβάνουν ολόκληρη την πληροφορία αντί για τη σχετική πληροφορία που τους χρειάζεται</a:t>
          </a:r>
          <a:endParaRPr lang="en-US"/>
        </a:p>
      </dgm:t>
    </dgm:pt>
    <dgm:pt modelId="{78F9682E-375F-4179-BE08-053401AB1321}" type="parTrans" cxnId="{4A66CC6C-3185-4491-980B-61F0260DC9CB}">
      <dgm:prSet/>
      <dgm:spPr/>
      <dgm:t>
        <a:bodyPr/>
        <a:lstStyle/>
        <a:p>
          <a:endParaRPr lang="en-US"/>
        </a:p>
      </dgm:t>
    </dgm:pt>
    <dgm:pt modelId="{9FCCE13A-2B15-4D21-ABD8-B4B7CB42C6A0}" type="sibTrans" cxnId="{4A66CC6C-3185-4491-980B-61F0260DC9CB}">
      <dgm:prSet/>
      <dgm:spPr/>
      <dgm:t>
        <a:bodyPr/>
        <a:lstStyle/>
        <a:p>
          <a:endParaRPr lang="en-US"/>
        </a:p>
      </dgm:t>
    </dgm:pt>
    <dgm:pt modelId="{4FC0473E-0179-452E-BEA6-06C91B0E52B7}">
      <dgm:prSet/>
      <dgm:spPr/>
      <dgm:t>
        <a:bodyPr/>
        <a:lstStyle/>
        <a:p>
          <a:r>
            <a:rPr lang="el-GR"/>
            <a:t>Άρα, έχουν φτωχότερη ικανότητα να αγνοήσουν πληροφορία που είναι άσχετη με το έργο στο που εκτελούν</a:t>
          </a:r>
          <a:endParaRPr lang="en-US"/>
        </a:p>
      </dgm:t>
    </dgm:pt>
    <dgm:pt modelId="{A1F87BE0-4603-40F2-8BE2-E5B1665FDA8E}" type="parTrans" cxnId="{68A9F71A-A926-450C-BA29-3E893FB5A9E1}">
      <dgm:prSet/>
      <dgm:spPr/>
      <dgm:t>
        <a:bodyPr/>
        <a:lstStyle/>
        <a:p>
          <a:endParaRPr lang="en-US"/>
        </a:p>
      </dgm:t>
    </dgm:pt>
    <dgm:pt modelId="{5B50FA75-FA66-440F-9EB2-EFF498389B5F}" type="sibTrans" cxnId="{68A9F71A-A926-450C-BA29-3E893FB5A9E1}">
      <dgm:prSet/>
      <dgm:spPr/>
      <dgm:t>
        <a:bodyPr/>
        <a:lstStyle/>
        <a:p>
          <a:endParaRPr lang="en-US"/>
        </a:p>
      </dgm:t>
    </dgm:pt>
    <dgm:pt modelId="{4FDAFD83-C828-4D30-83A6-9A258E46F81F}">
      <dgm:prSet/>
      <dgm:spPr/>
      <dgm:t>
        <a:bodyPr/>
        <a:lstStyle/>
        <a:p>
          <a:r>
            <a:rPr lang="el-GR"/>
            <a:t>Παρομοίως, είναι λιγότερο πιθανό να αγνοήσουν πληροφορία που βρίσκεται στη μνήμη εργασίας και δεν είναι σχετική με το έργο που επιτελούν</a:t>
          </a:r>
          <a:endParaRPr lang="en-US"/>
        </a:p>
      </dgm:t>
    </dgm:pt>
    <dgm:pt modelId="{C94EC5FB-D9A7-4638-A0C7-C55A190EDFE4}" type="parTrans" cxnId="{3F6C579F-5563-462E-B47F-2BEA6F43C3CC}">
      <dgm:prSet/>
      <dgm:spPr/>
      <dgm:t>
        <a:bodyPr/>
        <a:lstStyle/>
        <a:p>
          <a:endParaRPr lang="en-US"/>
        </a:p>
      </dgm:t>
    </dgm:pt>
    <dgm:pt modelId="{8F818B06-C6B3-43B9-94A5-A35E478D167F}" type="sibTrans" cxnId="{3F6C579F-5563-462E-B47F-2BEA6F43C3CC}">
      <dgm:prSet/>
      <dgm:spPr/>
      <dgm:t>
        <a:bodyPr/>
        <a:lstStyle/>
        <a:p>
          <a:endParaRPr lang="en-US"/>
        </a:p>
      </dgm:t>
    </dgm:pt>
    <dgm:pt modelId="{11DB2113-D3AA-42C8-B72B-A722233DB759}">
      <dgm:prSet/>
      <dgm:spPr/>
      <dgm:t>
        <a:bodyPr/>
        <a:lstStyle/>
        <a:p>
          <a:r>
            <a:rPr lang="el-GR"/>
            <a:t>Είναι λιγότερο αποτελεσματικοί στο να εμποδίσουν την ενεργοποίηση πληροφορίας που σχετίζεται με έργα που έχουν ολοκληρωθεί</a:t>
          </a:r>
          <a:endParaRPr lang="en-US"/>
        </a:p>
      </dgm:t>
    </dgm:pt>
    <dgm:pt modelId="{F0BA9B5A-F7A7-42FF-B91A-693603528CC4}" type="parTrans" cxnId="{688B5F54-12D0-4737-A97B-A330709EF3D7}">
      <dgm:prSet/>
      <dgm:spPr/>
      <dgm:t>
        <a:bodyPr/>
        <a:lstStyle/>
        <a:p>
          <a:endParaRPr lang="en-US"/>
        </a:p>
      </dgm:t>
    </dgm:pt>
    <dgm:pt modelId="{7CB89E4A-E9FA-4B0E-B887-D09237462C6F}" type="sibTrans" cxnId="{688B5F54-12D0-4737-A97B-A330709EF3D7}">
      <dgm:prSet/>
      <dgm:spPr/>
      <dgm:t>
        <a:bodyPr/>
        <a:lstStyle/>
        <a:p>
          <a:endParaRPr lang="en-US"/>
        </a:p>
      </dgm:t>
    </dgm:pt>
    <dgm:pt modelId="{8450E8C6-D029-46D3-83AC-650A06952A11}" type="pres">
      <dgm:prSet presAssocID="{B108D617-9305-4CF5-9BAD-F1886846C8CA}" presName="outerComposite" presStyleCnt="0">
        <dgm:presLayoutVars>
          <dgm:chMax val="5"/>
          <dgm:dir/>
          <dgm:resizeHandles val="exact"/>
        </dgm:presLayoutVars>
      </dgm:prSet>
      <dgm:spPr/>
    </dgm:pt>
    <dgm:pt modelId="{F7A9E581-D9EF-482C-AB02-0EDC27362BC9}" type="pres">
      <dgm:prSet presAssocID="{B108D617-9305-4CF5-9BAD-F1886846C8CA}" presName="dummyMaxCanvas" presStyleCnt="0">
        <dgm:presLayoutVars/>
      </dgm:prSet>
      <dgm:spPr/>
    </dgm:pt>
    <dgm:pt modelId="{EB36AB3D-0558-412C-8E7D-51F78F642CBC}" type="pres">
      <dgm:prSet presAssocID="{B108D617-9305-4CF5-9BAD-F1886846C8CA}" presName="FiveNodes_1" presStyleLbl="node1" presStyleIdx="0" presStyleCnt="5">
        <dgm:presLayoutVars>
          <dgm:bulletEnabled val="1"/>
        </dgm:presLayoutVars>
      </dgm:prSet>
      <dgm:spPr/>
    </dgm:pt>
    <dgm:pt modelId="{D2F470E5-EDA7-487B-942D-55378C8A33CA}" type="pres">
      <dgm:prSet presAssocID="{B108D617-9305-4CF5-9BAD-F1886846C8CA}" presName="FiveNodes_2" presStyleLbl="node1" presStyleIdx="1" presStyleCnt="5">
        <dgm:presLayoutVars>
          <dgm:bulletEnabled val="1"/>
        </dgm:presLayoutVars>
      </dgm:prSet>
      <dgm:spPr/>
    </dgm:pt>
    <dgm:pt modelId="{79630562-658C-4AD6-9341-D093963CC125}" type="pres">
      <dgm:prSet presAssocID="{B108D617-9305-4CF5-9BAD-F1886846C8CA}" presName="FiveNodes_3" presStyleLbl="node1" presStyleIdx="2" presStyleCnt="5">
        <dgm:presLayoutVars>
          <dgm:bulletEnabled val="1"/>
        </dgm:presLayoutVars>
      </dgm:prSet>
      <dgm:spPr/>
    </dgm:pt>
    <dgm:pt modelId="{081426C8-E455-4683-A1AB-23CFBBCFA023}" type="pres">
      <dgm:prSet presAssocID="{B108D617-9305-4CF5-9BAD-F1886846C8CA}" presName="FiveNodes_4" presStyleLbl="node1" presStyleIdx="3" presStyleCnt="5">
        <dgm:presLayoutVars>
          <dgm:bulletEnabled val="1"/>
        </dgm:presLayoutVars>
      </dgm:prSet>
      <dgm:spPr/>
    </dgm:pt>
    <dgm:pt modelId="{A2E8AD34-8B2C-435A-BCD7-7E4E31635CE9}" type="pres">
      <dgm:prSet presAssocID="{B108D617-9305-4CF5-9BAD-F1886846C8CA}" presName="FiveNodes_5" presStyleLbl="node1" presStyleIdx="4" presStyleCnt="5">
        <dgm:presLayoutVars>
          <dgm:bulletEnabled val="1"/>
        </dgm:presLayoutVars>
      </dgm:prSet>
      <dgm:spPr/>
    </dgm:pt>
    <dgm:pt modelId="{A339313D-6FE5-407F-9A34-B710FAA3DD6E}" type="pres">
      <dgm:prSet presAssocID="{B108D617-9305-4CF5-9BAD-F1886846C8CA}" presName="FiveConn_1-2" presStyleLbl="fgAccFollowNode1" presStyleIdx="0" presStyleCnt="4">
        <dgm:presLayoutVars>
          <dgm:bulletEnabled val="1"/>
        </dgm:presLayoutVars>
      </dgm:prSet>
      <dgm:spPr/>
    </dgm:pt>
    <dgm:pt modelId="{3967C728-44A0-49C0-AD44-D3E60DC2EE89}" type="pres">
      <dgm:prSet presAssocID="{B108D617-9305-4CF5-9BAD-F1886846C8CA}" presName="FiveConn_2-3" presStyleLbl="fgAccFollowNode1" presStyleIdx="1" presStyleCnt="4">
        <dgm:presLayoutVars>
          <dgm:bulletEnabled val="1"/>
        </dgm:presLayoutVars>
      </dgm:prSet>
      <dgm:spPr/>
    </dgm:pt>
    <dgm:pt modelId="{0CF0410E-7F99-4D98-84E7-6C34A7B7CA6D}" type="pres">
      <dgm:prSet presAssocID="{B108D617-9305-4CF5-9BAD-F1886846C8CA}" presName="FiveConn_3-4" presStyleLbl="fgAccFollowNode1" presStyleIdx="2" presStyleCnt="4">
        <dgm:presLayoutVars>
          <dgm:bulletEnabled val="1"/>
        </dgm:presLayoutVars>
      </dgm:prSet>
      <dgm:spPr/>
    </dgm:pt>
    <dgm:pt modelId="{EE7F29FF-E2A1-48C9-89D9-D3C11B599BD7}" type="pres">
      <dgm:prSet presAssocID="{B108D617-9305-4CF5-9BAD-F1886846C8CA}" presName="FiveConn_4-5" presStyleLbl="fgAccFollowNode1" presStyleIdx="3" presStyleCnt="4">
        <dgm:presLayoutVars>
          <dgm:bulletEnabled val="1"/>
        </dgm:presLayoutVars>
      </dgm:prSet>
      <dgm:spPr/>
    </dgm:pt>
    <dgm:pt modelId="{9A03DD94-0222-4E79-81BC-09A01B1CA899}" type="pres">
      <dgm:prSet presAssocID="{B108D617-9305-4CF5-9BAD-F1886846C8CA}" presName="FiveNodes_1_text" presStyleLbl="node1" presStyleIdx="4" presStyleCnt="5">
        <dgm:presLayoutVars>
          <dgm:bulletEnabled val="1"/>
        </dgm:presLayoutVars>
      </dgm:prSet>
      <dgm:spPr/>
    </dgm:pt>
    <dgm:pt modelId="{8F2684DE-209E-4FD6-9A6E-73EB3E1D1F8A}" type="pres">
      <dgm:prSet presAssocID="{B108D617-9305-4CF5-9BAD-F1886846C8CA}" presName="FiveNodes_2_text" presStyleLbl="node1" presStyleIdx="4" presStyleCnt="5">
        <dgm:presLayoutVars>
          <dgm:bulletEnabled val="1"/>
        </dgm:presLayoutVars>
      </dgm:prSet>
      <dgm:spPr/>
    </dgm:pt>
    <dgm:pt modelId="{B87B1A40-90E9-474B-849F-F9FEF084BFA1}" type="pres">
      <dgm:prSet presAssocID="{B108D617-9305-4CF5-9BAD-F1886846C8CA}" presName="FiveNodes_3_text" presStyleLbl="node1" presStyleIdx="4" presStyleCnt="5">
        <dgm:presLayoutVars>
          <dgm:bulletEnabled val="1"/>
        </dgm:presLayoutVars>
      </dgm:prSet>
      <dgm:spPr/>
    </dgm:pt>
    <dgm:pt modelId="{8B4E0DE3-3EB2-4F5F-9AD7-18BA66172C26}" type="pres">
      <dgm:prSet presAssocID="{B108D617-9305-4CF5-9BAD-F1886846C8CA}" presName="FiveNodes_4_text" presStyleLbl="node1" presStyleIdx="4" presStyleCnt="5">
        <dgm:presLayoutVars>
          <dgm:bulletEnabled val="1"/>
        </dgm:presLayoutVars>
      </dgm:prSet>
      <dgm:spPr/>
    </dgm:pt>
    <dgm:pt modelId="{EDD36065-70C7-47CA-8C82-B10C65EB931D}" type="pres">
      <dgm:prSet presAssocID="{B108D617-9305-4CF5-9BAD-F1886846C8CA}" presName="FiveNodes_5_text" presStyleLbl="node1" presStyleIdx="4" presStyleCnt="5">
        <dgm:presLayoutVars>
          <dgm:bulletEnabled val="1"/>
        </dgm:presLayoutVars>
      </dgm:prSet>
      <dgm:spPr/>
    </dgm:pt>
  </dgm:ptLst>
  <dgm:cxnLst>
    <dgm:cxn modelId="{19D92002-BAA9-4768-B36E-59B216832297}" type="presOf" srcId="{C7EACBA0-9865-4003-B188-9699E35DFACB}" destId="{9A03DD94-0222-4E79-81BC-09A01B1CA899}" srcOrd="1" destOrd="0" presId="urn:microsoft.com/office/officeart/2005/8/layout/vProcess5"/>
    <dgm:cxn modelId="{2E2DB50B-4E41-4740-A645-B524B87CCC52}" type="presOf" srcId="{11DB2113-D3AA-42C8-B72B-A722233DB759}" destId="{A2E8AD34-8B2C-435A-BCD7-7E4E31635CE9}" srcOrd="0" destOrd="0" presId="urn:microsoft.com/office/officeart/2005/8/layout/vProcess5"/>
    <dgm:cxn modelId="{62304814-D781-4DEF-9E5D-33469E592CCE}" type="presOf" srcId="{4FC0473E-0179-452E-BEA6-06C91B0E52B7}" destId="{B87B1A40-90E9-474B-849F-F9FEF084BFA1}" srcOrd="1" destOrd="0" presId="urn:microsoft.com/office/officeart/2005/8/layout/vProcess5"/>
    <dgm:cxn modelId="{68A9F71A-A926-450C-BA29-3E893FB5A9E1}" srcId="{B108D617-9305-4CF5-9BAD-F1886846C8CA}" destId="{4FC0473E-0179-452E-BEA6-06C91B0E52B7}" srcOrd="2" destOrd="0" parTransId="{A1F87BE0-4603-40F2-8BE2-E5B1665FDA8E}" sibTransId="{5B50FA75-FA66-440F-9EB2-EFF498389B5F}"/>
    <dgm:cxn modelId="{CE4AE71E-0BF8-4CC0-985F-A6A2C65A65F7}" type="presOf" srcId="{365567F7-0BB8-451A-9CC0-45F00D3F644A}" destId="{D2F470E5-EDA7-487B-942D-55378C8A33CA}" srcOrd="0" destOrd="0" presId="urn:microsoft.com/office/officeart/2005/8/layout/vProcess5"/>
    <dgm:cxn modelId="{504EB826-3837-401F-8364-1D06941379CA}" type="presOf" srcId="{5B50FA75-FA66-440F-9EB2-EFF498389B5F}" destId="{0CF0410E-7F99-4D98-84E7-6C34A7B7CA6D}" srcOrd="0" destOrd="0" presId="urn:microsoft.com/office/officeart/2005/8/layout/vProcess5"/>
    <dgm:cxn modelId="{E459EB3E-FDD2-4D9A-B941-1C66DAC57CE0}" srcId="{B108D617-9305-4CF5-9BAD-F1886846C8CA}" destId="{C7EACBA0-9865-4003-B188-9699E35DFACB}" srcOrd="0" destOrd="0" parTransId="{A69F62CC-C1DC-47F2-A09E-B4B6B58C493D}" sibTransId="{F445C964-05F8-45A5-838B-B1C5706920D8}"/>
    <dgm:cxn modelId="{5781513F-6B9E-4207-AB63-9897F0CEA42A}" type="presOf" srcId="{4FDAFD83-C828-4D30-83A6-9A258E46F81F}" destId="{081426C8-E455-4683-A1AB-23CFBBCFA023}" srcOrd="0" destOrd="0" presId="urn:microsoft.com/office/officeart/2005/8/layout/vProcess5"/>
    <dgm:cxn modelId="{38BF6967-173C-4420-9575-ACFBEA2C46B4}" type="presOf" srcId="{11DB2113-D3AA-42C8-B72B-A722233DB759}" destId="{EDD36065-70C7-47CA-8C82-B10C65EB931D}" srcOrd="1" destOrd="0" presId="urn:microsoft.com/office/officeart/2005/8/layout/vProcess5"/>
    <dgm:cxn modelId="{6DA30168-3A24-44BD-BEA2-EDA4937E62AF}" type="presOf" srcId="{365567F7-0BB8-451A-9CC0-45F00D3F644A}" destId="{8F2684DE-209E-4FD6-9A6E-73EB3E1D1F8A}" srcOrd="1" destOrd="0" presId="urn:microsoft.com/office/officeart/2005/8/layout/vProcess5"/>
    <dgm:cxn modelId="{4A66CC6C-3185-4491-980B-61F0260DC9CB}" srcId="{B108D617-9305-4CF5-9BAD-F1886846C8CA}" destId="{365567F7-0BB8-451A-9CC0-45F00D3F644A}" srcOrd="1" destOrd="0" parTransId="{78F9682E-375F-4179-BE08-053401AB1321}" sibTransId="{9FCCE13A-2B15-4D21-ABD8-B4B7CB42C6A0}"/>
    <dgm:cxn modelId="{688B5F54-12D0-4737-A97B-A330709EF3D7}" srcId="{B108D617-9305-4CF5-9BAD-F1886846C8CA}" destId="{11DB2113-D3AA-42C8-B72B-A722233DB759}" srcOrd="4" destOrd="0" parTransId="{F0BA9B5A-F7A7-42FF-B91A-693603528CC4}" sibTransId="{7CB89E4A-E9FA-4B0E-B887-D09237462C6F}"/>
    <dgm:cxn modelId="{648B3790-264F-48F8-8842-551C1EACA65D}" type="presOf" srcId="{4FDAFD83-C828-4D30-83A6-9A258E46F81F}" destId="{8B4E0DE3-3EB2-4F5F-9AD7-18BA66172C26}" srcOrd="1" destOrd="0" presId="urn:microsoft.com/office/officeart/2005/8/layout/vProcess5"/>
    <dgm:cxn modelId="{9D6E3A90-9F3D-4AFD-989E-56979DE05535}" type="presOf" srcId="{F445C964-05F8-45A5-838B-B1C5706920D8}" destId="{A339313D-6FE5-407F-9A34-B710FAA3DD6E}" srcOrd="0" destOrd="0" presId="urn:microsoft.com/office/officeart/2005/8/layout/vProcess5"/>
    <dgm:cxn modelId="{CB0A349A-D7A6-4300-A6BA-F1439114D1B2}" type="presOf" srcId="{4FC0473E-0179-452E-BEA6-06C91B0E52B7}" destId="{79630562-658C-4AD6-9341-D093963CC125}" srcOrd="0" destOrd="0" presId="urn:microsoft.com/office/officeart/2005/8/layout/vProcess5"/>
    <dgm:cxn modelId="{3F6C579F-5563-462E-B47F-2BEA6F43C3CC}" srcId="{B108D617-9305-4CF5-9BAD-F1886846C8CA}" destId="{4FDAFD83-C828-4D30-83A6-9A258E46F81F}" srcOrd="3" destOrd="0" parTransId="{C94EC5FB-D9A7-4638-A0C7-C55A190EDFE4}" sibTransId="{8F818B06-C6B3-43B9-94A5-A35E478D167F}"/>
    <dgm:cxn modelId="{7B034FAB-91EB-4AB7-8970-70377C1C65EE}" type="presOf" srcId="{9FCCE13A-2B15-4D21-ABD8-B4B7CB42C6A0}" destId="{3967C728-44A0-49C0-AD44-D3E60DC2EE89}" srcOrd="0" destOrd="0" presId="urn:microsoft.com/office/officeart/2005/8/layout/vProcess5"/>
    <dgm:cxn modelId="{590BDBAE-7126-418B-85AC-2A99A01C86DB}" type="presOf" srcId="{8F818B06-C6B3-43B9-94A5-A35E478D167F}" destId="{EE7F29FF-E2A1-48C9-89D9-D3C11B599BD7}" srcOrd="0" destOrd="0" presId="urn:microsoft.com/office/officeart/2005/8/layout/vProcess5"/>
    <dgm:cxn modelId="{56D184B3-E348-41E8-81CE-B6826F50F46F}" type="presOf" srcId="{C7EACBA0-9865-4003-B188-9699E35DFACB}" destId="{EB36AB3D-0558-412C-8E7D-51F78F642CBC}" srcOrd="0" destOrd="0" presId="urn:microsoft.com/office/officeart/2005/8/layout/vProcess5"/>
    <dgm:cxn modelId="{52CE7EB6-EC0B-4872-8650-5CABEFA80776}" type="presOf" srcId="{B108D617-9305-4CF5-9BAD-F1886846C8CA}" destId="{8450E8C6-D029-46D3-83AC-650A06952A11}" srcOrd="0" destOrd="0" presId="urn:microsoft.com/office/officeart/2005/8/layout/vProcess5"/>
    <dgm:cxn modelId="{44F293E7-55AB-4ED7-BCA7-D047E96BF634}" type="presParOf" srcId="{8450E8C6-D029-46D3-83AC-650A06952A11}" destId="{F7A9E581-D9EF-482C-AB02-0EDC27362BC9}" srcOrd="0" destOrd="0" presId="urn:microsoft.com/office/officeart/2005/8/layout/vProcess5"/>
    <dgm:cxn modelId="{D6BC36E1-1C03-4D1F-94FF-92E7F5223C9F}" type="presParOf" srcId="{8450E8C6-D029-46D3-83AC-650A06952A11}" destId="{EB36AB3D-0558-412C-8E7D-51F78F642CBC}" srcOrd="1" destOrd="0" presId="urn:microsoft.com/office/officeart/2005/8/layout/vProcess5"/>
    <dgm:cxn modelId="{86C4235C-0C6E-438D-BF3F-BC5CDD5CABFD}" type="presParOf" srcId="{8450E8C6-D029-46D3-83AC-650A06952A11}" destId="{D2F470E5-EDA7-487B-942D-55378C8A33CA}" srcOrd="2" destOrd="0" presId="urn:microsoft.com/office/officeart/2005/8/layout/vProcess5"/>
    <dgm:cxn modelId="{7C7965E1-0752-4C7F-858A-E353CB72C79E}" type="presParOf" srcId="{8450E8C6-D029-46D3-83AC-650A06952A11}" destId="{79630562-658C-4AD6-9341-D093963CC125}" srcOrd="3" destOrd="0" presId="urn:microsoft.com/office/officeart/2005/8/layout/vProcess5"/>
    <dgm:cxn modelId="{EED6693D-F9E0-41FE-92AB-052B90637926}" type="presParOf" srcId="{8450E8C6-D029-46D3-83AC-650A06952A11}" destId="{081426C8-E455-4683-A1AB-23CFBBCFA023}" srcOrd="4" destOrd="0" presId="urn:microsoft.com/office/officeart/2005/8/layout/vProcess5"/>
    <dgm:cxn modelId="{4801ECB1-54F9-4402-922E-30B4914B36FE}" type="presParOf" srcId="{8450E8C6-D029-46D3-83AC-650A06952A11}" destId="{A2E8AD34-8B2C-435A-BCD7-7E4E31635CE9}" srcOrd="5" destOrd="0" presId="urn:microsoft.com/office/officeart/2005/8/layout/vProcess5"/>
    <dgm:cxn modelId="{55B2C66D-E556-495A-A0A8-B746EA6C1F9E}" type="presParOf" srcId="{8450E8C6-D029-46D3-83AC-650A06952A11}" destId="{A339313D-6FE5-407F-9A34-B710FAA3DD6E}" srcOrd="6" destOrd="0" presId="urn:microsoft.com/office/officeart/2005/8/layout/vProcess5"/>
    <dgm:cxn modelId="{F095325C-966D-4F8F-A3FE-8F327F541BAF}" type="presParOf" srcId="{8450E8C6-D029-46D3-83AC-650A06952A11}" destId="{3967C728-44A0-49C0-AD44-D3E60DC2EE89}" srcOrd="7" destOrd="0" presId="urn:microsoft.com/office/officeart/2005/8/layout/vProcess5"/>
    <dgm:cxn modelId="{52F6A496-3872-4445-8141-18B3A0F4E385}" type="presParOf" srcId="{8450E8C6-D029-46D3-83AC-650A06952A11}" destId="{0CF0410E-7F99-4D98-84E7-6C34A7B7CA6D}" srcOrd="8" destOrd="0" presId="urn:microsoft.com/office/officeart/2005/8/layout/vProcess5"/>
    <dgm:cxn modelId="{7A01BC38-4CF5-42FE-8E25-0B8EAC1DA478}" type="presParOf" srcId="{8450E8C6-D029-46D3-83AC-650A06952A11}" destId="{EE7F29FF-E2A1-48C9-89D9-D3C11B599BD7}" srcOrd="9" destOrd="0" presId="urn:microsoft.com/office/officeart/2005/8/layout/vProcess5"/>
    <dgm:cxn modelId="{88093386-4DC0-4E62-ABAF-14ACE70A9203}" type="presParOf" srcId="{8450E8C6-D029-46D3-83AC-650A06952A11}" destId="{9A03DD94-0222-4E79-81BC-09A01B1CA899}" srcOrd="10" destOrd="0" presId="urn:microsoft.com/office/officeart/2005/8/layout/vProcess5"/>
    <dgm:cxn modelId="{66C8CC47-D663-489B-A860-D1FB6D2A5364}" type="presParOf" srcId="{8450E8C6-D029-46D3-83AC-650A06952A11}" destId="{8F2684DE-209E-4FD6-9A6E-73EB3E1D1F8A}" srcOrd="11" destOrd="0" presId="urn:microsoft.com/office/officeart/2005/8/layout/vProcess5"/>
    <dgm:cxn modelId="{E51E696C-9388-4C91-AB72-1F417B9579C1}" type="presParOf" srcId="{8450E8C6-D029-46D3-83AC-650A06952A11}" destId="{B87B1A40-90E9-474B-849F-F9FEF084BFA1}" srcOrd="12" destOrd="0" presId="urn:microsoft.com/office/officeart/2005/8/layout/vProcess5"/>
    <dgm:cxn modelId="{83618D1C-094E-4C1F-9D9B-926D031B1CFB}" type="presParOf" srcId="{8450E8C6-D029-46D3-83AC-650A06952A11}" destId="{8B4E0DE3-3EB2-4F5F-9AD7-18BA66172C26}" srcOrd="13" destOrd="0" presId="urn:microsoft.com/office/officeart/2005/8/layout/vProcess5"/>
    <dgm:cxn modelId="{6E4ABBEE-3966-411A-8E75-BEC8CBCDCD9B}" type="presParOf" srcId="{8450E8C6-D029-46D3-83AC-650A06952A11}" destId="{EDD36065-70C7-47CA-8C82-B10C65EB931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04442FD-2685-4A0A-886B-50371AE3771C}" type="doc">
      <dgm:prSet loTypeId="urn:microsoft.com/office/officeart/2005/8/layout/vList2" loCatId="list" qsTypeId="urn:microsoft.com/office/officeart/2005/8/quickstyle/simple2" qsCatId="simple" csTypeId="urn:microsoft.com/office/officeart/2005/8/colors/accent3_2" csCatId="accent3"/>
      <dgm:spPr/>
      <dgm:t>
        <a:bodyPr/>
        <a:lstStyle/>
        <a:p>
          <a:endParaRPr lang="en-US"/>
        </a:p>
      </dgm:t>
    </dgm:pt>
    <dgm:pt modelId="{C52F34B4-BC3E-4E96-827D-9C2AD484D919}">
      <dgm:prSet custT="1"/>
      <dgm:spPr/>
      <dgm:t>
        <a:bodyPr/>
        <a:lstStyle/>
        <a:p>
          <a:r>
            <a:rPr lang="el-GR" sz="1600" dirty="0"/>
            <a:t>Ορισμένοι επηρεάζονται περισσότερο από τις αρνητικές συνέπειες της </a:t>
          </a:r>
          <a:r>
            <a:rPr lang="el-GR" sz="1600" dirty="0" err="1"/>
            <a:t>πολυδιεργασίας</a:t>
          </a:r>
          <a:r>
            <a:rPr lang="el-GR" sz="1600" dirty="0"/>
            <a:t>…</a:t>
          </a:r>
          <a:endParaRPr lang="en-US" sz="1600" dirty="0"/>
        </a:p>
      </dgm:t>
    </dgm:pt>
    <dgm:pt modelId="{2A78814F-594C-4AE8-8BCA-EE82674883D3}" type="parTrans" cxnId="{F020B408-587C-42BE-9A90-5F75F59A453E}">
      <dgm:prSet/>
      <dgm:spPr/>
      <dgm:t>
        <a:bodyPr/>
        <a:lstStyle/>
        <a:p>
          <a:endParaRPr lang="en-US" sz="2400"/>
        </a:p>
      </dgm:t>
    </dgm:pt>
    <dgm:pt modelId="{7B144E76-6CC3-4E94-83A7-21CA37194BFB}" type="sibTrans" cxnId="{F020B408-587C-42BE-9A90-5F75F59A453E}">
      <dgm:prSet/>
      <dgm:spPr/>
      <dgm:t>
        <a:bodyPr/>
        <a:lstStyle/>
        <a:p>
          <a:endParaRPr lang="en-US" sz="2000"/>
        </a:p>
      </dgm:t>
    </dgm:pt>
    <dgm:pt modelId="{50A0E34B-7D8A-45AC-8DD6-0D7E8C1801BB}">
      <dgm:prSet custT="1"/>
      <dgm:spPr/>
      <dgm:t>
        <a:bodyPr/>
        <a:lstStyle/>
        <a:p>
          <a:r>
            <a:rPr lang="el-GR" sz="1600"/>
            <a:t>Το φύλο δεν παίζει ρόλο (</a:t>
          </a:r>
          <a:r>
            <a:rPr lang="en-US" sz="1600"/>
            <a:t>Buser &amp; Peter, 2012)</a:t>
          </a:r>
        </a:p>
      </dgm:t>
    </dgm:pt>
    <dgm:pt modelId="{070570B9-2A16-4B60-AC41-51BE0740D976}" type="parTrans" cxnId="{199BCC26-08E5-4886-9A9F-535A21E82266}">
      <dgm:prSet/>
      <dgm:spPr/>
      <dgm:t>
        <a:bodyPr/>
        <a:lstStyle/>
        <a:p>
          <a:endParaRPr lang="en-US" sz="2400"/>
        </a:p>
      </dgm:t>
    </dgm:pt>
    <dgm:pt modelId="{E3183C79-368E-4D8A-AFF9-88806EBEC96A}" type="sibTrans" cxnId="{199BCC26-08E5-4886-9A9F-535A21E82266}">
      <dgm:prSet/>
      <dgm:spPr/>
      <dgm:t>
        <a:bodyPr/>
        <a:lstStyle/>
        <a:p>
          <a:endParaRPr lang="en-US" sz="2000"/>
        </a:p>
      </dgm:t>
    </dgm:pt>
    <dgm:pt modelId="{9ABA16A1-3F31-4D5B-A330-B9C69A1FCBDE}">
      <dgm:prSet custT="1"/>
      <dgm:spPr/>
      <dgm:t>
        <a:bodyPr/>
        <a:lstStyle/>
        <a:p>
          <a:r>
            <a:rPr lang="el-GR" sz="1600"/>
            <a:t>Αναζήτηση διέγερσης-συναισθημάτων (</a:t>
          </a:r>
          <a:r>
            <a:rPr lang="en-US" sz="1600"/>
            <a:t>sensation seeking)</a:t>
          </a:r>
        </a:p>
      </dgm:t>
    </dgm:pt>
    <dgm:pt modelId="{3A9832B7-EE05-4BE6-95AE-B4A966933B76}" type="parTrans" cxnId="{F63C6F70-3A3E-41B5-9D1C-4BC1136C6C19}">
      <dgm:prSet/>
      <dgm:spPr/>
      <dgm:t>
        <a:bodyPr/>
        <a:lstStyle/>
        <a:p>
          <a:endParaRPr lang="en-US" sz="2400"/>
        </a:p>
      </dgm:t>
    </dgm:pt>
    <dgm:pt modelId="{EB9B1484-D858-4E45-AAA3-E95888B1A59A}" type="sibTrans" cxnId="{F63C6F70-3A3E-41B5-9D1C-4BC1136C6C19}">
      <dgm:prSet/>
      <dgm:spPr/>
      <dgm:t>
        <a:bodyPr/>
        <a:lstStyle/>
        <a:p>
          <a:endParaRPr lang="en-US" sz="2000"/>
        </a:p>
      </dgm:t>
    </dgm:pt>
    <dgm:pt modelId="{F90B4134-0AC3-480D-9052-02DB005BFD5A}">
      <dgm:prSet custT="1"/>
      <dgm:spPr/>
      <dgm:t>
        <a:bodyPr/>
        <a:lstStyle/>
        <a:p>
          <a:r>
            <a:rPr lang="el-GR" sz="1600"/>
            <a:t>Παρορμητικότητα </a:t>
          </a:r>
          <a:r>
            <a:rPr lang="en-US" sz="1600"/>
            <a:t>(impulsivity)</a:t>
          </a:r>
        </a:p>
      </dgm:t>
    </dgm:pt>
    <dgm:pt modelId="{7BE5F59E-5308-4E2B-82E4-21D36871D723}" type="parTrans" cxnId="{B775D8E4-E1FA-4319-A3F0-20D84A03411E}">
      <dgm:prSet/>
      <dgm:spPr/>
      <dgm:t>
        <a:bodyPr/>
        <a:lstStyle/>
        <a:p>
          <a:endParaRPr lang="en-US" sz="2400"/>
        </a:p>
      </dgm:t>
    </dgm:pt>
    <dgm:pt modelId="{CF022EE9-FA1A-454E-9CFE-67173F650BD8}" type="sibTrans" cxnId="{B775D8E4-E1FA-4319-A3F0-20D84A03411E}">
      <dgm:prSet/>
      <dgm:spPr/>
      <dgm:t>
        <a:bodyPr/>
        <a:lstStyle/>
        <a:p>
          <a:endParaRPr lang="en-US" sz="2000"/>
        </a:p>
      </dgm:t>
    </dgm:pt>
    <dgm:pt modelId="{CE67ADC6-08A5-44CC-AE73-FA00E07E9203}">
      <dgm:prSet custT="1"/>
      <dgm:spPr/>
      <dgm:t>
        <a:bodyPr/>
        <a:lstStyle/>
        <a:p>
          <a:r>
            <a:rPr lang="el-GR" sz="1600" b="1"/>
            <a:t>Εκτελεστικός έλεγχος </a:t>
          </a:r>
          <a:r>
            <a:rPr lang="en-US" sz="1600"/>
            <a:t>(executive control)</a:t>
          </a:r>
          <a:r>
            <a:rPr lang="el-GR" sz="1600"/>
            <a:t>: αυτοί που έχουν υψηλότερο επίπεδο είναι αυτοί που κατά πάσα πιθανότητα θα τα πάνε καλύτερα σε συνθήκες πολυδιεργασίας, αλλά και είναι λιγότερο πιθανό να εμπλακούν σε τέτοιες συνθήκες (</a:t>
          </a:r>
          <a:r>
            <a:rPr lang="en-US" sz="1600"/>
            <a:t>Sanbomatsu et al., 2013)</a:t>
          </a:r>
        </a:p>
      </dgm:t>
    </dgm:pt>
    <dgm:pt modelId="{49968E43-16CB-4E0D-A0F7-7C4473C850E5}" type="parTrans" cxnId="{9840AACE-845F-4A95-8392-C9FF17A5630E}">
      <dgm:prSet/>
      <dgm:spPr/>
      <dgm:t>
        <a:bodyPr/>
        <a:lstStyle/>
        <a:p>
          <a:endParaRPr lang="en-US" sz="2400"/>
        </a:p>
      </dgm:t>
    </dgm:pt>
    <dgm:pt modelId="{9EF93251-0DD1-4AE0-8D74-375B1AB096A5}" type="sibTrans" cxnId="{9840AACE-845F-4A95-8392-C9FF17A5630E}">
      <dgm:prSet/>
      <dgm:spPr/>
      <dgm:t>
        <a:bodyPr/>
        <a:lstStyle/>
        <a:p>
          <a:endParaRPr lang="en-US" sz="2000"/>
        </a:p>
      </dgm:t>
    </dgm:pt>
    <dgm:pt modelId="{A69B49C5-C921-4984-99E2-837AB11BEE57}">
      <dgm:prSet custT="1"/>
      <dgm:spPr/>
      <dgm:t>
        <a:bodyPr/>
        <a:lstStyle/>
        <a:p>
          <a:r>
            <a:rPr lang="el-GR" sz="1600"/>
            <a:t>Υπάρχουν </a:t>
          </a:r>
          <a:r>
            <a:rPr lang="en-US" sz="1600"/>
            <a:t>“supertaskers”</a:t>
          </a:r>
          <a:r>
            <a:rPr lang="el-GR" sz="1600"/>
            <a:t>;</a:t>
          </a:r>
          <a:endParaRPr lang="en-US" sz="1600"/>
        </a:p>
      </dgm:t>
    </dgm:pt>
    <dgm:pt modelId="{FF828A74-12D2-4D4A-A18A-42052DA99EEA}" type="parTrans" cxnId="{CE6CB937-70F7-4FF7-AE5E-67DEA22F5561}">
      <dgm:prSet/>
      <dgm:spPr/>
      <dgm:t>
        <a:bodyPr/>
        <a:lstStyle/>
        <a:p>
          <a:endParaRPr lang="en-US" sz="2400"/>
        </a:p>
      </dgm:t>
    </dgm:pt>
    <dgm:pt modelId="{11D801F5-6678-42B9-9E51-E182EE7F1DFC}" type="sibTrans" cxnId="{CE6CB937-70F7-4FF7-AE5E-67DEA22F5561}">
      <dgm:prSet/>
      <dgm:spPr/>
      <dgm:t>
        <a:bodyPr/>
        <a:lstStyle/>
        <a:p>
          <a:endParaRPr lang="en-US" sz="2000"/>
        </a:p>
      </dgm:t>
    </dgm:pt>
    <dgm:pt modelId="{80CCD5FE-DB0A-48B9-BB7E-00E512142397}">
      <dgm:prSet custT="1"/>
      <dgm:spPr/>
      <dgm:t>
        <a:bodyPr/>
        <a:lstStyle/>
        <a:p>
          <a:r>
            <a:rPr lang="el-GR" sz="1200" dirty="0"/>
            <a:t>2,5% περίπου από 200 συμμετέχοντες κατάφεραν να ολοκληρώσουν μια προσομοίωση οδήγησης ενώ έκαναν χρήση κινητού χωρίς να σημειώσουν επιβάρυνση στην επίδοση ή την προσοχή τους (</a:t>
          </a:r>
          <a:r>
            <a:rPr lang="en-US" sz="1200" dirty="0"/>
            <a:t>Price &amp; Davis, 2008)</a:t>
          </a:r>
        </a:p>
      </dgm:t>
    </dgm:pt>
    <dgm:pt modelId="{D1685192-F81F-4957-AEE1-CC20DC7FD481}" type="parTrans" cxnId="{1561E2BD-0407-4732-BA21-CE2718344C98}">
      <dgm:prSet/>
      <dgm:spPr/>
      <dgm:t>
        <a:bodyPr/>
        <a:lstStyle/>
        <a:p>
          <a:endParaRPr lang="en-US" sz="2400"/>
        </a:p>
      </dgm:t>
    </dgm:pt>
    <dgm:pt modelId="{56797A59-E28E-4CFC-BEA6-51DD538B4280}" type="sibTrans" cxnId="{1561E2BD-0407-4732-BA21-CE2718344C98}">
      <dgm:prSet/>
      <dgm:spPr/>
      <dgm:t>
        <a:bodyPr/>
        <a:lstStyle/>
        <a:p>
          <a:endParaRPr lang="en-US" sz="2000"/>
        </a:p>
      </dgm:t>
    </dgm:pt>
    <dgm:pt modelId="{334360F8-9550-4B8C-A02C-95B31CF1785A}">
      <dgm:prSet custT="1"/>
      <dgm:spPr/>
      <dgm:t>
        <a:bodyPr/>
        <a:lstStyle/>
        <a:p>
          <a:r>
            <a:rPr lang="el-GR" sz="1200"/>
            <a:t>Επιλογή;</a:t>
          </a:r>
          <a:endParaRPr lang="en-US" sz="1200"/>
        </a:p>
      </dgm:t>
    </dgm:pt>
    <dgm:pt modelId="{F1A7C018-0784-4529-9BB9-F9E9F31B321A}" type="parTrans" cxnId="{F2F43F5F-F0F8-4B94-BF2B-4BE6F6F12C31}">
      <dgm:prSet/>
      <dgm:spPr/>
      <dgm:t>
        <a:bodyPr/>
        <a:lstStyle/>
        <a:p>
          <a:endParaRPr lang="en-US" sz="2400"/>
        </a:p>
      </dgm:t>
    </dgm:pt>
    <dgm:pt modelId="{0D14D5A8-C9E6-4774-9A9E-60D0D9FE4315}" type="sibTrans" cxnId="{F2F43F5F-F0F8-4B94-BF2B-4BE6F6F12C31}">
      <dgm:prSet/>
      <dgm:spPr/>
      <dgm:t>
        <a:bodyPr/>
        <a:lstStyle/>
        <a:p>
          <a:endParaRPr lang="en-US" sz="2000"/>
        </a:p>
      </dgm:t>
    </dgm:pt>
    <dgm:pt modelId="{84740D23-ED84-48AE-9927-2AD0C678AEA1}">
      <dgm:prSet custT="1"/>
      <dgm:spPr/>
      <dgm:t>
        <a:bodyPr/>
        <a:lstStyle/>
        <a:p>
          <a:r>
            <a:rPr lang="el-GR" sz="1200"/>
            <a:t>Οι </a:t>
          </a:r>
          <a:r>
            <a:rPr lang="en-US" sz="1200"/>
            <a:t>Watson &amp; Strayer (2010) </a:t>
          </a:r>
          <a:r>
            <a:rPr lang="el-GR" sz="1200"/>
            <a:t>υποστηρίζουν ότι ο επιπολασμός της δεξιότητας πολυδιεργασίας θα γίνεται ολοένα και μεγαλύτερος καθώς η ανάγκη θα γίνεται πιο σημαντική και εξελικτικά επωφελής</a:t>
          </a:r>
          <a:endParaRPr lang="en-US" sz="1200"/>
        </a:p>
      </dgm:t>
    </dgm:pt>
    <dgm:pt modelId="{2AB6A29C-7CCC-4BF0-8D12-843F5AC784FE}" type="parTrans" cxnId="{6D1DDBA9-5BAE-49F8-BDAC-7E02A9296862}">
      <dgm:prSet/>
      <dgm:spPr/>
      <dgm:t>
        <a:bodyPr/>
        <a:lstStyle/>
        <a:p>
          <a:endParaRPr lang="en-US" sz="2400"/>
        </a:p>
      </dgm:t>
    </dgm:pt>
    <dgm:pt modelId="{DC9F3DEC-B396-476D-9827-6C322DA48ADC}" type="sibTrans" cxnId="{6D1DDBA9-5BAE-49F8-BDAC-7E02A9296862}">
      <dgm:prSet/>
      <dgm:spPr/>
      <dgm:t>
        <a:bodyPr/>
        <a:lstStyle/>
        <a:p>
          <a:endParaRPr lang="en-US" sz="2000"/>
        </a:p>
      </dgm:t>
    </dgm:pt>
    <dgm:pt modelId="{E85EFAC5-1A3E-4631-9008-6F8EDECFD15B}" type="pres">
      <dgm:prSet presAssocID="{F04442FD-2685-4A0A-886B-50371AE3771C}" presName="linear" presStyleCnt="0">
        <dgm:presLayoutVars>
          <dgm:animLvl val="lvl"/>
          <dgm:resizeHandles val="exact"/>
        </dgm:presLayoutVars>
      </dgm:prSet>
      <dgm:spPr/>
    </dgm:pt>
    <dgm:pt modelId="{2E1B07BD-BFE4-44F0-90FC-F2242F1EEA6F}" type="pres">
      <dgm:prSet presAssocID="{C52F34B4-BC3E-4E96-827D-9C2AD484D919}" presName="parentText" presStyleLbl="node1" presStyleIdx="0" presStyleCnt="6">
        <dgm:presLayoutVars>
          <dgm:chMax val="0"/>
          <dgm:bulletEnabled val="1"/>
        </dgm:presLayoutVars>
      </dgm:prSet>
      <dgm:spPr/>
    </dgm:pt>
    <dgm:pt modelId="{B6FE0F43-05C3-43AA-808B-CCB6C0BBBF4B}" type="pres">
      <dgm:prSet presAssocID="{7B144E76-6CC3-4E94-83A7-21CA37194BFB}" presName="spacer" presStyleCnt="0"/>
      <dgm:spPr/>
    </dgm:pt>
    <dgm:pt modelId="{0631DB34-6A89-4442-B637-B2BC6CA0E1F4}" type="pres">
      <dgm:prSet presAssocID="{50A0E34B-7D8A-45AC-8DD6-0D7E8C1801BB}" presName="parentText" presStyleLbl="node1" presStyleIdx="1" presStyleCnt="6">
        <dgm:presLayoutVars>
          <dgm:chMax val="0"/>
          <dgm:bulletEnabled val="1"/>
        </dgm:presLayoutVars>
      </dgm:prSet>
      <dgm:spPr/>
    </dgm:pt>
    <dgm:pt modelId="{C2313F10-2A16-4F5A-92E6-D88598D4A9DC}" type="pres">
      <dgm:prSet presAssocID="{E3183C79-368E-4D8A-AFF9-88806EBEC96A}" presName="spacer" presStyleCnt="0"/>
      <dgm:spPr/>
    </dgm:pt>
    <dgm:pt modelId="{A3C3DDC3-3D4B-4229-A2E1-4DC17A7E3E39}" type="pres">
      <dgm:prSet presAssocID="{9ABA16A1-3F31-4D5B-A330-B9C69A1FCBDE}" presName="parentText" presStyleLbl="node1" presStyleIdx="2" presStyleCnt="6">
        <dgm:presLayoutVars>
          <dgm:chMax val="0"/>
          <dgm:bulletEnabled val="1"/>
        </dgm:presLayoutVars>
      </dgm:prSet>
      <dgm:spPr/>
    </dgm:pt>
    <dgm:pt modelId="{850F84CE-8A2D-4526-A956-D311B23D334A}" type="pres">
      <dgm:prSet presAssocID="{EB9B1484-D858-4E45-AAA3-E95888B1A59A}" presName="spacer" presStyleCnt="0"/>
      <dgm:spPr/>
    </dgm:pt>
    <dgm:pt modelId="{3943F25F-7566-4C3D-A0C2-400FBE0E00CF}" type="pres">
      <dgm:prSet presAssocID="{F90B4134-0AC3-480D-9052-02DB005BFD5A}" presName="parentText" presStyleLbl="node1" presStyleIdx="3" presStyleCnt="6">
        <dgm:presLayoutVars>
          <dgm:chMax val="0"/>
          <dgm:bulletEnabled val="1"/>
        </dgm:presLayoutVars>
      </dgm:prSet>
      <dgm:spPr/>
    </dgm:pt>
    <dgm:pt modelId="{976EACCD-A80F-4B27-A7B9-092143A77382}" type="pres">
      <dgm:prSet presAssocID="{CF022EE9-FA1A-454E-9CFE-67173F650BD8}" presName="spacer" presStyleCnt="0"/>
      <dgm:spPr/>
    </dgm:pt>
    <dgm:pt modelId="{291EC3EC-2E01-46AB-BE46-261BA40FD0C1}" type="pres">
      <dgm:prSet presAssocID="{CE67ADC6-08A5-44CC-AE73-FA00E07E9203}" presName="parentText" presStyleLbl="node1" presStyleIdx="4" presStyleCnt="6">
        <dgm:presLayoutVars>
          <dgm:chMax val="0"/>
          <dgm:bulletEnabled val="1"/>
        </dgm:presLayoutVars>
      </dgm:prSet>
      <dgm:spPr/>
    </dgm:pt>
    <dgm:pt modelId="{9CAFC4A0-709B-4B69-90DE-ACFDC6FCA007}" type="pres">
      <dgm:prSet presAssocID="{9EF93251-0DD1-4AE0-8D74-375B1AB096A5}" presName="spacer" presStyleCnt="0"/>
      <dgm:spPr/>
    </dgm:pt>
    <dgm:pt modelId="{CE26EDEB-DFC0-4A1F-A1FA-CA7651890470}" type="pres">
      <dgm:prSet presAssocID="{A69B49C5-C921-4984-99E2-837AB11BEE57}" presName="parentText" presStyleLbl="node1" presStyleIdx="5" presStyleCnt="6">
        <dgm:presLayoutVars>
          <dgm:chMax val="0"/>
          <dgm:bulletEnabled val="1"/>
        </dgm:presLayoutVars>
      </dgm:prSet>
      <dgm:spPr/>
    </dgm:pt>
    <dgm:pt modelId="{42876723-2BC5-4C85-B65A-F97637F84C76}" type="pres">
      <dgm:prSet presAssocID="{A69B49C5-C921-4984-99E2-837AB11BEE57}" presName="childText" presStyleLbl="revTx" presStyleIdx="0" presStyleCnt="1">
        <dgm:presLayoutVars>
          <dgm:bulletEnabled val="1"/>
        </dgm:presLayoutVars>
      </dgm:prSet>
      <dgm:spPr/>
    </dgm:pt>
  </dgm:ptLst>
  <dgm:cxnLst>
    <dgm:cxn modelId="{F020B408-587C-42BE-9A90-5F75F59A453E}" srcId="{F04442FD-2685-4A0A-886B-50371AE3771C}" destId="{C52F34B4-BC3E-4E96-827D-9C2AD484D919}" srcOrd="0" destOrd="0" parTransId="{2A78814F-594C-4AE8-8BCA-EE82674883D3}" sibTransId="{7B144E76-6CC3-4E94-83A7-21CA37194BFB}"/>
    <dgm:cxn modelId="{A78B271A-3134-4401-98C3-7DD84006F280}" type="presOf" srcId="{C52F34B4-BC3E-4E96-827D-9C2AD484D919}" destId="{2E1B07BD-BFE4-44F0-90FC-F2242F1EEA6F}" srcOrd="0" destOrd="0" presId="urn:microsoft.com/office/officeart/2005/8/layout/vList2"/>
    <dgm:cxn modelId="{199BCC26-08E5-4886-9A9F-535A21E82266}" srcId="{F04442FD-2685-4A0A-886B-50371AE3771C}" destId="{50A0E34B-7D8A-45AC-8DD6-0D7E8C1801BB}" srcOrd="1" destOrd="0" parTransId="{070570B9-2A16-4B60-AC41-51BE0740D976}" sibTransId="{E3183C79-368E-4D8A-AFF9-88806EBEC96A}"/>
    <dgm:cxn modelId="{CE6CB937-70F7-4FF7-AE5E-67DEA22F5561}" srcId="{F04442FD-2685-4A0A-886B-50371AE3771C}" destId="{A69B49C5-C921-4984-99E2-837AB11BEE57}" srcOrd="5" destOrd="0" parTransId="{FF828A74-12D2-4D4A-A18A-42052DA99EEA}" sibTransId="{11D801F5-6678-42B9-9E51-E182EE7F1DFC}"/>
    <dgm:cxn modelId="{F2F43F5F-F0F8-4B94-BF2B-4BE6F6F12C31}" srcId="{A69B49C5-C921-4984-99E2-837AB11BEE57}" destId="{334360F8-9550-4B8C-A02C-95B31CF1785A}" srcOrd="1" destOrd="0" parTransId="{F1A7C018-0784-4529-9BB9-F9E9F31B321A}" sibTransId="{0D14D5A8-C9E6-4774-9A9E-60D0D9FE4315}"/>
    <dgm:cxn modelId="{C1EBDF5F-6759-4B24-944B-B51A06BD9F13}" type="presOf" srcId="{334360F8-9550-4B8C-A02C-95B31CF1785A}" destId="{42876723-2BC5-4C85-B65A-F97637F84C76}" srcOrd="0" destOrd="1" presId="urn:microsoft.com/office/officeart/2005/8/layout/vList2"/>
    <dgm:cxn modelId="{2B518061-56B3-4AEE-A788-954FE1CC68AC}" type="presOf" srcId="{84740D23-ED84-48AE-9927-2AD0C678AEA1}" destId="{42876723-2BC5-4C85-B65A-F97637F84C76}" srcOrd="0" destOrd="2" presId="urn:microsoft.com/office/officeart/2005/8/layout/vList2"/>
    <dgm:cxn modelId="{F63C6F70-3A3E-41B5-9D1C-4BC1136C6C19}" srcId="{F04442FD-2685-4A0A-886B-50371AE3771C}" destId="{9ABA16A1-3F31-4D5B-A330-B9C69A1FCBDE}" srcOrd="2" destOrd="0" parTransId="{3A9832B7-EE05-4BE6-95AE-B4A966933B76}" sibTransId="{EB9B1484-D858-4E45-AAA3-E95888B1A59A}"/>
    <dgm:cxn modelId="{8C7AFB89-5D5A-4BEB-8867-3173988E15CE}" type="presOf" srcId="{CE67ADC6-08A5-44CC-AE73-FA00E07E9203}" destId="{291EC3EC-2E01-46AB-BE46-261BA40FD0C1}" srcOrd="0" destOrd="0" presId="urn:microsoft.com/office/officeart/2005/8/layout/vList2"/>
    <dgm:cxn modelId="{E1C0E69C-D19B-4220-A2ED-8B3841D563F6}" type="presOf" srcId="{50A0E34B-7D8A-45AC-8DD6-0D7E8C1801BB}" destId="{0631DB34-6A89-4442-B637-B2BC6CA0E1F4}" srcOrd="0" destOrd="0" presId="urn:microsoft.com/office/officeart/2005/8/layout/vList2"/>
    <dgm:cxn modelId="{ADFF7FA4-5D65-47EA-967A-4FEF9DB3BD21}" type="presOf" srcId="{9ABA16A1-3F31-4D5B-A330-B9C69A1FCBDE}" destId="{A3C3DDC3-3D4B-4229-A2E1-4DC17A7E3E39}" srcOrd="0" destOrd="0" presId="urn:microsoft.com/office/officeart/2005/8/layout/vList2"/>
    <dgm:cxn modelId="{60ABC4A8-61C4-4532-807F-F6648E05CE7C}" type="presOf" srcId="{F04442FD-2685-4A0A-886B-50371AE3771C}" destId="{E85EFAC5-1A3E-4631-9008-6F8EDECFD15B}" srcOrd="0" destOrd="0" presId="urn:microsoft.com/office/officeart/2005/8/layout/vList2"/>
    <dgm:cxn modelId="{6D1DDBA9-5BAE-49F8-BDAC-7E02A9296862}" srcId="{A69B49C5-C921-4984-99E2-837AB11BEE57}" destId="{84740D23-ED84-48AE-9927-2AD0C678AEA1}" srcOrd="2" destOrd="0" parTransId="{2AB6A29C-7CCC-4BF0-8D12-843F5AC784FE}" sibTransId="{DC9F3DEC-B396-476D-9827-6C322DA48ADC}"/>
    <dgm:cxn modelId="{E119E1B0-CDC8-47A4-9F31-7507CAC84275}" type="presOf" srcId="{80CCD5FE-DB0A-48B9-BB7E-00E512142397}" destId="{42876723-2BC5-4C85-B65A-F97637F84C76}" srcOrd="0" destOrd="0" presId="urn:microsoft.com/office/officeart/2005/8/layout/vList2"/>
    <dgm:cxn modelId="{1561E2BD-0407-4732-BA21-CE2718344C98}" srcId="{A69B49C5-C921-4984-99E2-837AB11BEE57}" destId="{80CCD5FE-DB0A-48B9-BB7E-00E512142397}" srcOrd="0" destOrd="0" parTransId="{D1685192-F81F-4957-AEE1-CC20DC7FD481}" sibTransId="{56797A59-E28E-4CFC-BEA6-51DD538B4280}"/>
    <dgm:cxn modelId="{9840AACE-845F-4A95-8392-C9FF17A5630E}" srcId="{F04442FD-2685-4A0A-886B-50371AE3771C}" destId="{CE67ADC6-08A5-44CC-AE73-FA00E07E9203}" srcOrd="4" destOrd="0" parTransId="{49968E43-16CB-4E0D-A0F7-7C4473C850E5}" sibTransId="{9EF93251-0DD1-4AE0-8D74-375B1AB096A5}"/>
    <dgm:cxn modelId="{B13889E1-AE8C-410D-9539-8307647476CE}" type="presOf" srcId="{F90B4134-0AC3-480D-9052-02DB005BFD5A}" destId="{3943F25F-7566-4C3D-A0C2-400FBE0E00CF}" srcOrd="0" destOrd="0" presId="urn:microsoft.com/office/officeart/2005/8/layout/vList2"/>
    <dgm:cxn modelId="{B775D8E4-E1FA-4319-A3F0-20D84A03411E}" srcId="{F04442FD-2685-4A0A-886B-50371AE3771C}" destId="{F90B4134-0AC3-480D-9052-02DB005BFD5A}" srcOrd="3" destOrd="0" parTransId="{7BE5F59E-5308-4E2B-82E4-21D36871D723}" sibTransId="{CF022EE9-FA1A-454E-9CFE-67173F650BD8}"/>
    <dgm:cxn modelId="{42DBD7F8-CFC1-4BDD-8AE3-160A137DB1C7}" type="presOf" srcId="{A69B49C5-C921-4984-99E2-837AB11BEE57}" destId="{CE26EDEB-DFC0-4A1F-A1FA-CA7651890470}" srcOrd="0" destOrd="0" presId="urn:microsoft.com/office/officeart/2005/8/layout/vList2"/>
    <dgm:cxn modelId="{555C696A-207D-449C-A5DD-BCA05A8EA7ED}" type="presParOf" srcId="{E85EFAC5-1A3E-4631-9008-6F8EDECFD15B}" destId="{2E1B07BD-BFE4-44F0-90FC-F2242F1EEA6F}" srcOrd="0" destOrd="0" presId="urn:microsoft.com/office/officeart/2005/8/layout/vList2"/>
    <dgm:cxn modelId="{2F0A9239-681C-4FB7-BD24-456A65834C11}" type="presParOf" srcId="{E85EFAC5-1A3E-4631-9008-6F8EDECFD15B}" destId="{B6FE0F43-05C3-43AA-808B-CCB6C0BBBF4B}" srcOrd="1" destOrd="0" presId="urn:microsoft.com/office/officeart/2005/8/layout/vList2"/>
    <dgm:cxn modelId="{1EE2D312-6140-46F0-A793-75422D693E6C}" type="presParOf" srcId="{E85EFAC5-1A3E-4631-9008-6F8EDECFD15B}" destId="{0631DB34-6A89-4442-B637-B2BC6CA0E1F4}" srcOrd="2" destOrd="0" presId="urn:microsoft.com/office/officeart/2005/8/layout/vList2"/>
    <dgm:cxn modelId="{00BE7B83-310D-4AF8-8AF5-46EE46A980A7}" type="presParOf" srcId="{E85EFAC5-1A3E-4631-9008-6F8EDECFD15B}" destId="{C2313F10-2A16-4F5A-92E6-D88598D4A9DC}" srcOrd="3" destOrd="0" presId="urn:microsoft.com/office/officeart/2005/8/layout/vList2"/>
    <dgm:cxn modelId="{FD906329-0503-4E6B-9547-BEACFF92265C}" type="presParOf" srcId="{E85EFAC5-1A3E-4631-9008-6F8EDECFD15B}" destId="{A3C3DDC3-3D4B-4229-A2E1-4DC17A7E3E39}" srcOrd="4" destOrd="0" presId="urn:microsoft.com/office/officeart/2005/8/layout/vList2"/>
    <dgm:cxn modelId="{DCD6A84F-3DFA-484E-83B1-ED6DD360014F}" type="presParOf" srcId="{E85EFAC5-1A3E-4631-9008-6F8EDECFD15B}" destId="{850F84CE-8A2D-4526-A956-D311B23D334A}" srcOrd="5" destOrd="0" presId="urn:microsoft.com/office/officeart/2005/8/layout/vList2"/>
    <dgm:cxn modelId="{C2764C61-5641-464F-9D30-85F2C09E1B4F}" type="presParOf" srcId="{E85EFAC5-1A3E-4631-9008-6F8EDECFD15B}" destId="{3943F25F-7566-4C3D-A0C2-400FBE0E00CF}" srcOrd="6" destOrd="0" presId="urn:microsoft.com/office/officeart/2005/8/layout/vList2"/>
    <dgm:cxn modelId="{E3334D17-A4C9-4A8A-83B6-D966BEA24B84}" type="presParOf" srcId="{E85EFAC5-1A3E-4631-9008-6F8EDECFD15B}" destId="{976EACCD-A80F-4B27-A7B9-092143A77382}" srcOrd="7" destOrd="0" presId="urn:microsoft.com/office/officeart/2005/8/layout/vList2"/>
    <dgm:cxn modelId="{869DD4C2-115F-49D2-88C9-A70F91BC7A7A}" type="presParOf" srcId="{E85EFAC5-1A3E-4631-9008-6F8EDECFD15B}" destId="{291EC3EC-2E01-46AB-BE46-261BA40FD0C1}" srcOrd="8" destOrd="0" presId="urn:microsoft.com/office/officeart/2005/8/layout/vList2"/>
    <dgm:cxn modelId="{77EF0B25-AC9C-4269-9852-1ADF46E732C2}" type="presParOf" srcId="{E85EFAC5-1A3E-4631-9008-6F8EDECFD15B}" destId="{9CAFC4A0-709B-4B69-90DE-ACFDC6FCA007}" srcOrd="9" destOrd="0" presId="urn:microsoft.com/office/officeart/2005/8/layout/vList2"/>
    <dgm:cxn modelId="{EFE1A3ED-B0EA-409D-81FA-D3BCC422576B}" type="presParOf" srcId="{E85EFAC5-1A3E-4631-9008-6F8EDECFD15B}" destId="{CE26EDEB-DFC0-4A1F-A1FA-CA7651890470}" srcOrd="10" destOrd="0" presId="urn:microsoft.com/office/officeart/2005/8/layout/vList2"/>
    <dgm:cxn modelId="{71B93FD1-1133-404E-AA00-D48D92E52B89}" type="presParOf" srcId="{E85EFAC5-1A3E-4631-9008-6F8EDECFD15B}" destId="{42876723-2BC5-4C85-B65A-F97637F84C76}"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42921F8-F651-4205-BFBF-A22F24E24723}" type="doc">
      <dgm:prSet loTypeId="urn:microsoft.com/office/officeart/2005/8/layout/vProcess5" loCatId="process" qsTypeId="urn:microsoft.com/office/officeart/2005/8/quickstyle/simple2" qsCatId="simple" csTypeId="urn:microsoft.com/office/officeart/2005/8/colors/accent3_2" csCatId="accent3" phldr="1"/>
      <dgm:spPr/>
      <dgm:t>
        <a:bodyPr/>
        <a:lstStyle/>
        <a:p>
          <a:endParaRPr lang="en-US"/>
        </a:p>
      </dgm:t>
    </dgm:pt>
    <dgm:pt modelId="{F6853422-B790-454B-8F67-6DC2B4CD8A12}">
      <dgm:prSet custT="1"/>
      <dgm:spPr/>
      <dgm:t>
        <a:bodyPr/>
        <a:lstStyle/>
        <a:p>
          <a:r>
            <a:rPr lang="el-GR" sz="1600" dirty="0"/>
            <a:t>Διακοπή (</a:t>
          </a:r>
          <a:r>
            <a:rPr lang="en-US" sz="1600" dirty="0"/>
            <a:t>interruption) </a:t>
          </a:r>
          <a:r>
            <a:rPr lang="el-GR" sz="1600" dirty="0"/>
            <a:t>είναι κάθε διάσπαση της προσοχής ή ενόχληση</a:t>
          </a:r>
          <a:r>
            <a:rPr lang="en-US" sz="1600" dirty="0"/>
            <a:t> (disruption)</a:t>
          </a:r>
          <a:r>
            <a:rPr lang="el-GR" sz="1600" dirty="0"/>
            <a:t>, η οποία μας υποχρεώνει να σταματήσουμε τη δραστηριότητά μας για να ανταποκριθούμε στον παράγοντα που την πυροδότησε</a:t>
          </a:r>
          <a:endParaRPr lang="en-US" sz="1600" dirty="0"/>
        </a:p>
      </dgm:t>
    </dgm:pt>
    <dgm:pt modelId="{F0C0F909-144D-476B-8CD4-28C55DAE3B41}" type="parTrans" cxnId="{2EC9A9E3-94DC-4428-BED7-235C49B8C83B}">
      <dgm:prSet/>
      <dgm:spPr/>
      <dgm:t>
        <a:bodyPr/>
        <a:lstStyle/>
        <a:p>
          <a:endParaRPr lang="en-US" sz="2400"/>
        </a:p>
      </dgm:t>
    </dgm:pt>
    <dgm:pt modelId="{5D670F60-000B-404C-8D77-4E9CEAD19B5D}" type="sibTrans" cxnId="{2EC9A9E3-94DC-4428-BED7-235C49B8C83B}">
      <dgm:prSet custT="1"/>
      <dgm:spPr/>
      <dgm:t>
        <a:bodyPr/>
        <a:lstStyle/>
        <a:p>
          <a:endParaRPr lang="en-US" sz="2800"/>
        </a:p>
      </dgm:t>
    </dgm:pt>
    <dgm:pt modelId="{70C18EB5-07D3-48AC-870E-D34610855626}">
      <dgm:prSet custT="1"/>
      <dgm:spPr/>
      <dgm:t>
        <a:bodyPr/>
        <a:lstStyle/>
        <a:p>
          <a:r>
            <a:rPr lang="el-GR" sz="1600" dirty="0"/>
            <a:t>Εξωτερικοί ή εσωτερικοί (</a:t>
          </a:r>
          <a:r>
            <a:rPr lang="en-US" sz="1600" dirty="0"/>
            <a:t>self-interrupt) </a:t>
          </a:r>
          <a:r>
            <a:rPr lang="el-GR" sz="1600" dirty="0"/>
            <a:t>παράγοντες την πυροδοτούν</a:t>
          </a:r>
          <a:endParaRPr lang="en-US" sz="1600" dirty="0"/>
        </a:p>
      </dgm:t>
    </dgm:pt>
    <dgm:pt modelId="{00D70AA1-0637-4E4D-A540-AE64DC47B2EA}" type="parTrans" cxnId="{C25CCA1B-30D2-4860-AC56-E0CE0262F8F7}">
      <dgm:prSet/>
      <dgm:spPr/>
      <dgm:t>
        <a:bodyPr/>
        <a:lstStyle/>
        <a:p>
          <a:endParaRPr lang="en-US" sz="2400"/>
        </a:p>
      </dgm:t>
    </dgm:pt>
    <dgm:pt modelId="{FDA5D3D3-970B-437D-8E9D-26447A6D32D2}" type="sibTrans" cxnId="{C25CCA1B-30D2-4860-AC56-E0CE0262F8F7}">
      <dgm:prSet custT="1"/>
      <dgm:spPr/>
      <dgm:t>
        <a:bodyPr/>
        <a:lstStyle/>
        <a:p>
          <a:endParaRPr lang="en-US" sz="2800"/>
        </a:p>
      </dgm:t>
    </dgm:pt>
    <dgm:pt modelId="{6259D568-FD97-41C3-BEE4-83285A678BF9}">
      <dgm:prSet custT="1"/>
      <dgm:spPr/>
      <dgm:t>
        <a:bodyPr/>
        <a:lstStyle/>
        <a:p>
          <a:r>
            <a:rPr lang="el-GR" sz="1600" dirty="0" err="1"/>
            <a:t>Τυχαιότητα</a:t>
          </a:r>
          <a:r>
            <a:rPr lang="el-GR" sz="1600" dirty="0"/>
            <a:t>…</a:t>
          </a:r>
          <a:endParaRPr lang="en-US" sz="1600" dirty="0"/>
        </a:p>
      </dgm:t>
    </dgm:pt>
    <dgm:pt modelId="{38DE9058-62A9-4DC1-8FA6-746C890F3FE4}" type="parTrans" cxnId="{4BCEEE02-CA1C-4623-8F21-4EFCCAF25177}">
      <dgm:prSet/>
      <dgm:spPr/>
      <dgm:t>
        <a:bodyPr/>
        <a:lstStyle/>
        <a:p>
          <a:endParaRPr lang="en-US" sz="2400"/>
        </a:p>
      </dgm:t>
    </dgm:pt>
    <dgm:pt modelId="{D274127F-9132-41AF-9670-81415C87D1D1}" type="sibTrans" cxnId="{4BCEEE02-CA1C-4623-8F21-4EFCCAF25177}">
      <dgm:prSet custT="1"/>
      <dgm:spPr/>
      <dgm:t>
        <a:bodyPr/>
        <a:lstStyle/>
        <a:p>
          <a:endParaRPr lang="en-US" sz="2800"/>
        </a:p>
      </dgm:t>
    </dgm:pt>
    <dgm:pt modelId="{2DD103D3-2605-4B97-907A-85290C77354C}">
      <dgm:prSet custT="1"/>
      <dgm:spPr/>
      <dgm:t>
        <a:bodyPr/>
        <a:lstStyle/>
        <a:p>
          <a:r>
            <a:rPr lang="el-GR" sz="1600" dirty="0"/>
            <a:t>Διακριτά γεγονότα </a:t>
          </a:r>
          <a:endParaRPr lang="en-US" sz="1600" dirty="0"/>
        </a:p>
      </dgm:t>
    </dgm:pt>
    <dgm:pt modelId="{D9ED63A3-F2EE-4E0C-98D2-FBEBDF01BAAC}" type="parTrans" cxnId="{48A9D4E2-3F9F-4F59-9251-78D5F446E8D4}">
      <dgm:prSet/>
      <dgm:spPr/>
      <dgm:t>
        <a:bodyPr/>
        <a:lstStyle/>
        <a:p>
          <a:endParaRPr lang="en-US" sz="2400"/>
        </a:p>
      </dgm:t>
    </dgm:pt>
    <dgm:pt modelId="{E784B834-51BC-47A7-9230-D7746B1C3A83}" type="sibTrans" cxnId="{48A9D4E2-3F9F-4F59-9251-78D5F446E8D4}">
      <dgm:prSet custT="1"/>
      <dgm:spPr/>
      <dgm:t>
        <a:bodyPr/>
        <a:lstStyle/>
        <a:p>
          <a:endParaRPr lang="en-US" sz="2800"/>
        </a:p>
      </dgm:t>
    </dgm:pt>
    <dgm:pt modelId="{FB7AACAC-F41C-4D35-89B1-DEBFC4FCED44}">
      <dgm:prSet custT="1"/>
      <dgm:spPr/>
      <dgm:t>
        <a:bodyPr/>
        <a:lstStyle/>
        <a:p>
          <a:r>
            <a:rPr lang="el-GR" sz="1600" dirty="0"/>
            <a:t>Η</a:t>
          </a:r>
          <a:r>
            <a:rPr lang="el-GR" sz="1600" baseline="0" dirty="0"/>
            <a:t> διακοπή εκτρέπει τους γνωστικούς μας πόρους από το τρέχον νοητικό έργο</a:t>
          </a:r>
          <a:endParaRPr lang="en-US" sz="1600" dirty="0"/>
        </a:p>
      </dgm:t>
    </dgm:pt>
    <dgm:pt modelId="{AFDC297D-765C-4DD6-8FEE-7DE133661AC4}" type="parTrans" cxnId="{7B5B4776-B29A-42AA-B168-FFC8AE2BD12B}">
      <dgm:prSet/>
      <dgm:spPr/>
      <dgm:t>
        <a:bodyPr/>
        <a:lstStyle/>
        <a:p>
          <a:endParaRPr lang="en-US" sz="2400"/>
        </a:p>
      </dgm:t>
    </dgm:pt>
    <dgm:pt modelId="{384991A6-9551-4C88-8C88-E7D9E389BA54}" type="sibTrans" cxnId="{7B5B4776-B29A-42AA-B168-FFC8AE2BD12B}">
      <dgm:prSet/>
      <dgm:spPr/>
      <dgm:t>
        <a:bodyPr/>
        <a:lstStyle/>
        <a:p>
          <a:endParaRPr lang="en-US" sz="2400"/>
        </a:p>
      </dgm:t>
    </dgm:pt>
    <dgm:pt modelId="{895F6ECA-0708-423B-B84A-A794A4751808}" type="pres">
      <dgm:prSet presAssocID="{C42921F8-F651-4205-BFBF-A22F24E24723}" presName="outerComposite" presStyleCnt="0">
        <dgm:presLayoutVars>
          <dgm:chMax val="5"/>
          <dgm:dir/>
          <dgm:resizeHandles val="exact"/>
        </dgm:presLayoutVars>
      </dgm:prSet>
      <dgm:spPr/>
    </dgm:pt>
    <dgm:pt modelId="{7B6B8E5E-AED3-4D79-988B-30F7C417AE58}" type="pres">
      <dgm:prSet presAssocID="{C42921F8-F651-4205-BFBF-A22F24E24723}" presName="dummyMaxCanvas" presStyleCnt="0">
        <dgm:presLayoutVars/>
      </dgm:prSet>
      <dgm:spPr/>
    </dgm:pt>
    <dgm:pt modelId="{F0F2E224-3EC8-495B-86A5-4619242722A8}" type="pres">
      <dgm:prSet presAssocID="{C42921F8-F651-4205-BFBF-A22F24E24723}" presName="FiveNodes_1" presStyleLbl="node1" presStyleIdx="0" presStyleCnt="5">
        <dgm:presLayoutVars>
          <dgm:bulletEnabled val="1"/>
        </dgm:presLayoutVars>
      </dgm:prSet>
      <dgm:spPr/>
    </dgm:pt>
    <dgm:pt modelId="{9F5FF48B-EF65-49D4-9E19-58EC4FA47F39}" type="pres">
      <dgm:prSet presAssocID="{C42921F8-F651-4205-BFBF-A22F24E24723}" presName="FiveNodes_2" presStyleLbl="node1" presStyleIdx="1" presStyleCnt="5">
        <dgm:presLayoutVars>
          <dgm:bulletEnabled val="1"/>
        </dgm:presLayoutVars>
      </dgm:prSet>
      <dgm:spPr/>
    </dgm:pt>
    <dgm:pt modelId="{8442C78F-4156-4415-B578-D38C0636702E}" type="pres">
      <dgm:prSet presAssocID="{C42921F8-F651-4205-BFBF-A22F24E24723}" presName="FiveNodes_3" presStyleLbl="node1" presStyleIdx="2" presStyleCnt="5">
        <dgm:presLayoutVars>
          <dgm:bulletEnabled val="1"/>
        </dgm:presLayoutVars>
      </dgm:prSet>
      <dgm:spPr/>
    </dgm:pt>
    <dgm:pt modelId="{588D63A7-703E-494E-9CBD-8E99C73DE3D3}" type="pres">
      <dgm:prSet presAssocID="{C42921F8-F651-4205-BFBF-A22F24E24723}" presName="FiveNodes_4" presStyleLbl="node1" presStyleIdx="3" presStyleCnt="5">
        <dgm:presLayoutVars>
          <dgm:bulletEnabled val="1"/>
        </dgm:presLayoutVars>
      </dgm:prSet>
      <dgm:spPr/>
    </dgm:pt>
    <dgm:pt modelId="{6F4FCD6E-DB0F-4DCB-852F-A2DB32E2762B}" type="pres">
      <dgm:prSet presAssocID="{C42921F8-F651-4205-BFBF-A22F24E24723}" presName="FiveNodes_5" presStyleLbl="node1" presStyleIdx="4" presStyleCnt="5">
        <dgm:presLayoutVars>
          <dgm:bulletEnabled val="1"/>
        </dgm:presLayoutVars>
      </dgm:prSet>
      <dgm:spPr/>
    </dgm:pt>
    <dgm:pt modelId="{91C3521D-A703-4210-A072-BA95453BB8B6}" type="pres">
      <dgm:prSet presAssocID="{C42921F8-F651-4205-BFBF-A22F24E24723}" presName="FiveConn_1-2" presStyleLbl="fgAccFollowNode1" presStyleIdx="0" presStyleCnt="4">
        <dgm:presLayoutVars>
          <dgm:bulletEnabled val="1"/>
        </dgm:presLayoutVars>
      </dgm:prSet>
      <dgm:spPr/>
    </dgm:pt>
    <dgm:pt modelId="{0C2FB2BA-8F1E-4B7B-A9B8-0B7D3C9DFC1D}" type="pres">
      <dgm:prSet presAssocID="{C42921F8-F651-4205-BFBF-A22F24E24723}" presName="FiveConn_2-3" presStyleLbl="fgAccFollowNode1" presStyleIdx="1" presStyleCnt="4">
        <dgm:presLayoutVars>
          <dgm:bulletEnabled val="1"/>
        </dgm:presLayoutVars>
      </dgm:prSet>
      <dgm:spPr/>
    </dgm:pt>
    <dgm:pt modelId="{0170EE6E-F680-4B5A-8026-5EC1D90E652F}" type="pres">
      <dgm:prSet presAssocID="{C42921F8-F651-4205-BFBF-A22F24E24723}" presName="FiveConn_3-4" presStyleLbl="fgAccFollowNode1" presStyleIdx="2" presStyleCnt="4">
        <dgm:presLayoutVars>
          <dgm:bulletEnabled val="1"/>
        </dgm:presLayoutVars>
      </dgm:prSet>
      <dgm:spPr/>
    </dgm:pt>
    <dgm:pt modelId="{F1F66853-42B5-4C80-AB5B-A64311062FF0}" type="pres">
      <dgm:prSet presAssocID="{C42921F8-F651-4205-BFBF-A22F24E24723}" presName="FiveConn_4-5" presStyleLbl="fgAccFollowNode1" presStyleIdx="3" presStyleCnt="4">
        <dgm:presLayoutVars>
          <dgm:bulletEnabled val="1"/>
        </dgm:presLayoutVars>
      </dgm:prSet>
      <dgm:spPr/>
    </dgm:pt>
    <dgm:pt modelId="{2769F0E5-61FB-4900-9168-E2DD6E55644F}" type="pres">
      <dgm:prSet presAssocID="{C42921F8-F651-4205-BFBF-A22F24E24723}" presName="FiveNodes_1_text" presStyleLbl="node1" presStyleIdx="4" presStyleCnt="5">
        <dgm:presLayoutVars>
          <dgm:bulletEnabled val="1"/>
        </dgm:presLayoutVars>
      </dgm:prSet>
      <dgm:spPr/>
    </dgm:pt>
    <dgm:pt modelId="{FCB7752F-570A-497D-B3BA-933DA6ED7933}" type="pres">
      <dgm:prSet presAssocID="{C42921F8-F651-4205-BFBF-A22F24E24723}" presName="FiveNodes_2_text" presStyleLbl="node1" presStyleIdx="4" presStyleCnt="5">
        <dgm:presLayoutVars>
          <dgm:bulletEnabled val="1"/>
        </dgm:presLayoutVars>
      </dgm:prSet>
      <dgm:spPr/>
    </dgm:pt>
    <dgm:pt modelId="{A8A5251C-1553-424E-A30F-82C57EFCAEA8}" type="pres">
      <dgm:prSet presAssocID="{C42921F8-F651-4205-BFBF-A22F24E24723}" presName="FiveNodes_3_text" presStyleLbl="node1" presStyleIdx="4" presStyleCnt="5">
        <dgm:presLayoutVars>
          <dgm:bulletEnabled val="1"/>
        </dgm:presLayoutVars>
      </dgm:prSet>
      <dgm:spPr/>
    </dgm:pt>
    <dgm:pt modelId="{4C97B3D2-5609-45B2-B2CB-4900E3CE753A}" type="pres">
      <dgm:prSet presAssocID="{C42921F8-F651-4205-BFBF-A22F24E24723}" presName="FiveNodes_4_text" presStyleLbl="node1" presStyleIdx="4" presStyleCnt="5">
        <dgm:presLayoutVars>
          <dgm:bulletEnabled val="1"/>
        </dgm:presLayoutVars>
      </dgm:prSet>
      <dgm:spPr/>
    </dgm:pt>
    <dgm:pt modelId="{FA1211D0-A1AA-4FDB-9258-8E67E55765C8}" type="pres">
      <dgm:prSet presAssocID="{C42921F8-F651-4205-BFBF-A22F24E24723}" presName="FiveNodes_5_text" presStyleLbl="node1" presStyleIdx="4" presStyleCnt="5">
        <dgm:presLayoutVars>
          <dgm:bulletEnabled val="1"/>
        </dgm:presLayoutVars>
      </dgm:prSet>
      <dgm:spPr/>
    </dgm:pt>
  </dgm:ptLst>
  <dgm:cxnLst>
    <dgm:cxn modelId="{4BCEEE02-CA1C-4623-8F21-4EFCCAF25177}" srcId="{C42921F8-F651-4205-BFBF-A22F24E24723}" destId="{6259D568-FD97-41C3-BEE4-83285A678BF9}" srcOrd="2" destOrd="0" parTransId="{38DE9058-62A9-4DC1-8FA6-746C890F3FE4}" sibTransId="{D274127F-9132-41AF-9670-81415C87D1D1}"/>
    <dgm:cxn modelId="{C25CCA1B-30D2-4860-AC56-E0CE0262F8F7}" srcId="{C42921F8-F651-4205-BFBF-A22F24E24723}" destId="{70C18EB5-07D3-48AC-870E-D34610855626}" srcOrd="1" destOrd="0" parTransId="{00D70AA1-0637-4E4D-A540-AE64DC47B2EA}" sibTransId="{FDA5D3D3-970B-437D-8E9D-26447A6D32D2}"/>
    <dgm:cxn modelId="{DFAD0822-80F3-4648-8D10-0460EAAF92F9}" type="presOf" srcId="{2DD103D3-2605-4B97-907A-85290C77354C}" destId="{588D63A7-703E-494E-9CBD-8E99C73DE3D3}" srcOrd="0" destOrd="0" presId="urn:microsoft.com/office/officeart/2005/8/layout/vProcess5"/>
    <dgm:cxn modelId="{92FBEE22-DCAF-41EB-86FA-9FBC339C4A79}" type="presOf" srcId="{F6853422-B790-454B-8F67-6DC2B4CD8A12}" destId="{2769F0E5-61FB-4900-9168-E2DD6E55644F}" srcOrd="1" destOrd="0" presId="urn:microsoft.com/office/officeart/2005/8/layout/vProcess5"/>
    <dgm:cxn modelId="{AEDB633C-2E29-4CD1-AFE4-9E427368ECBA}" type="presOf" srcId="{2DD103D3-2605-4B97-907A-85290C77354C}" destId="{4C97B3D2-5609-45B2-B2CB-4900E3CE753A}" srcOrd="1" destOrd="0" presId="urn:microsoft.com/office/officeart/2005/8/layout/vProcess5"/>
    <dgm:cxn modelId="{6BC1AF3F-110A-4EBE-9153-264735239BBF}" type="presOf" srcId="{D274127F-9132-41AF-9670-81415C87D1D1}" destId="{0170EE6E-F680-4B5A-8026-5EC1D90E652F}" srcOrd="0" destOrd="0" presId="urn:microsoft.com/office/officeart/2005/8/layout/vProcess5"/>
    <dgm:cxn modelId="{8F180245-36D7-4849-9380-39AAAE4AF218}" type="presOf" srcId="{6259D568-FD97-41C3-BEE4-83285A678BF9}" destId="{8442C78F-4156-4415-B578-D38C0636702E}" srcOrd="0" destOrd="0" presId="urn:microsoft.com/office/officeart/2005/8/layout/vProcess5"/>
    <dgm:cxn modelId="{CF4B6548-D84B-4E22-89ED-39005D1255FA}" type="presOf" srcId="{FB7AACAC-F41C-4D35-89B1-DEBFC4FCED44}" destId="{6F4FCD6E-DB0F-4DCB-852F-A2DB32E2762B}" srcOrd="0" destOrd="0" presId="urn:microsoft.com/office/officeart/2005/8/layout/vProcess5"/>
    <dgm:cxn modelId="{1096E369-CDD4-40AA-9EF2-6F4E3B085AEA}" type="presOf" srcId="{FB7AACAC-F41C-4D35-89B1-DEBFC4FCED44}" destId="{FA1211D0-A1AA-4FDB-9258-8E67E55765C8}" srcOrd="1" destOrd="0" presId="urn:microsoft.com/office/officeart/2005/8/layout/vProcess5"/>
    <dgm:cxn modelId="{83CDAF4B-104C-455B-B712-D964F4F352C9}" type="presOf" srcId="{F6853422-B790-454B-8F67-6DC2B4CD8A12}" destId="{F0F2E224-3EC8-495B-86A5-4619242722A8}" srcOrd="0" destOrd="0" presId="urn:microsoft.com/office/officeart/2005/8/layout/vProcess5"/>
    <dgm:cxn modelId="{7B5B4776-B29A-42AA-B168-FFC8AE2BD12B}" srcId="{C42921F8-F651-4205-BFBF-A22F24E24723}" destId="{FB7AACAC-F41C-4D35-89B1-DEBFC4FCED44}" srcOrd="4" destOrd="0" parTransId="{AFDC297D-765C-4DD6-8FEE-7DE133661AC4}" sibTransId="{384991A6-9551-4C88-8C88-E7D9E389BA54}"/>
    <dgm:cxn modelId="{56E02783-9481-4A24-A147-933D6583666D}" type="presOf" srcId="{70C18EB5-07D3-48AC-870E-D34610855626}" destId="{9F5FF48B-EF65-49D4-9E19-58EC4FA47F39}" srcOrd="0" destOrd="0" presId="urn:microsoft.com/office/officeart/2005/8/layout/vProcess5"/>
    <dgm:cxn modelId="{0AAF688F-7B99-4D20-B617-DF553B2A0387}" type="presOf" srcId="{FDA5D3D3-970B-437D-8E9D-26447A6D32D2}" destId="{0C2FB2BA-8F1E-4B7B-A9B8-0B7D3C9DFC1D}" srcOrd="0" destOrd="0" presId="urn:microsoft.com/office/officeart/2005/8/layout/vProcess5"/>
    <dgm:cxn modelId="{5A9417BA-6E45-48D9-9F74-1E1804077329}" type="presOf" srcId="{70C18EB5-07D3-48AC-870E-D34610855626}" destId="{FCB7752F-570A-497D-B3BA-933DA6ED7933}" srcOrd="1" destOrd="0" presId="urn:microsoft.com/office/officeart/2005/8/layout/vProcess5"/>
    <dgm:cxn modelId="{BF13F6BD-3BB2-4C23-9494-E07CE3F531BC}" type="presOf" srcId="{6259D568-FD97-41C3-BEE4-83285A678BF9}" destId="{A8A5251C-1553-424E-A30F-82C57EFCAEA8}" srcOrd="1" destOrd="0" presId="urn:microsoft.com/office/officeart/2005/8/layout/vProcess5"/>
    <dgm:cxn modelId="{D2C5FAD4-FBAE-4C76-AA08-FBBD29EA8FEC}" type="presOf" srcId="{E784B834-51BC-47A7-9230-D7746B1C3A83}" destId="{F1F66853-42B5-4C80-AB5B-A64311062FF0}" srcOrd="0" destOrd="0" presId="urn:microsoft.com/office/officeart/2005/8/layout/vProcess5"/>
    <dgm:cxn modelId="{392800D9-15B8-4600-A586-35D4752F52B8}" type="presOf" srcId="{C42921F8-F651-4205-BFBF-A22F24E24723}" destId="{895F6ECA-0708-423B-B84A-A794A4751808}" srcOrd="0" destOrd="0" presId="urn:microsoft.com/office/officeart/2005/8/layout/vProcess5"/>
    <dgm:cxn modelId="{48A9D4E2-3F9F-4F59-9251-78D5F446E8D4}" srcId="{C42921F8-F651-4205-BFBF-A22F24E24723}" destId="{2DD103D3-2605-4B97-907A-85290C77354C}" srcOrd="3" destOrd="0" parTransId="{D9ED63A3-F2EE-4E0C-98D2-FBEBDF01BAAC}" sibTransId="{E784B834-51BC-47A7-9230-D7746B1C3A83}"/>
    <dgm:cxn modelId="{2EC9A9E3-94DC-4428-BED7-235C49B8C83B}" srcId="{C42921F8-F651-4205-BFBF-A22F24E24723}" destId="{F6853422-B790-454B-8F67-6DC2B4CD8A12}" srcOrd="0" destOrd="0" parTransId="{F0C0F909-144D-476B-8CD4-28C55DAE3B41}" sibTransId="{5D670F60-000B-404C-8D77-4E9CEAD19B5D}"/>
    <dgm:cxn modelId="{10A2DDF6-ED39-43DE-B44A-5BBBD5A163F8}" type="presOf" srcId="{5D670F60-000B-404C-8D77-4E9CEAD19B5D}" destId="{91C3521D-A703-4210-A072-BA95453BB8B6}" srcOrd="0" destOrd="0" presId="urn:microsoft.com/office/officeart/2005/8/layout/vProcess5"/>
    <dgm:cxn modelId="{6A3E7544-D7EA-4F8F-98BB-5EE50B58006C}" type="presParOf" srcId="{895F6ECA-0708-423B-B84A-A794A4751808}" destId="{7B6B8E5E-AED3-4D79-988B-30F7C417AE58}" srcOrd="0" destOrd="0" presId="urn:microsoft.com/office/officeart/2005/8/layout/vProcess5"/>
    <dgm:cxn modelId="{7B104520-4C2B-453B-9F1F-05607B6F0486}" type="presParOf" srcId="{895F6ECA-0708-423B-B84A-A794A4751808}" destId="{F0F2E224-3EC8-495B-86A5-4619242722A8}" srcOrd="1" destOrd="0" presId="urn:microsoft.com/office/officeart/2005/8/layout/vProcess5"/>
    <dgm:cxn modelId="{CE8055DE-8E34-42B3-A707-6DD5B02A919B}" type="presParOf" srcId="{895F6ECA-0708-423B-B84A-A794A4751808}" destId="{9F5FF48B-EF65-49D4-9E19-58EC4FA47F39}" srcOrd="2" destOrd="0" presId="urn:microsoft.com/office/officeart/2005/8/layout/vProcess5"/>
    <dgm:cxn modelId="{FF22855B-DE2D-4066-8553-8737C85E8684}" type="presParOf" srcId="{895F6ECA-0708-423B-B84A-A794A4751808}" destId="{8442C78F-4156-4415-B578-D38C0636702E}" srcOrd="3" destOrd="0" presId="urn:microsoft.com/office/officeart/2005/8/layout/vProcess5"/>
    <dgm:cxn modelId="{21DEBEEB-BAE7-47E2-B5B0-1DAE2E98A141}" type="presParOf" srcId="{895F6ECA-0708-423B-B84A-A794A4751808}" destId="{588D63A7-703E-494E-9CBD-8E99C73DE3D3}" srcOrd="4" destOrd="0" presId="urn:microsoft.com/office/officeart/2005/8/layout/vProcess5"/>
    <dgm:cxn modelId="{6D855F5B-5B33-43B3-A29A-E329BCFCF447}" type="presParOf" srcId="{895F6ECA-0708-423B-B84A-A794A4751808}" destId="{6F4FCD6E-DB0F-4DCB-852F-A2DB32E2762B}" srcOrd="5" destOrd="0" presId="urn:microsoft.com/office/officeart/2005/8/layout/vProcess5"/>
    <dgm:cxn modelId="{F89E9A4D-EB9D-4135-872D-2C25AD4E6C54}" type="presParOf" srcId="{895F6ECA-0708-423B-B84A-A794A4751808}" destId="{91C3521D-A703-4210-A072-BA95453BB8B6}" srcOrd="6" destOrd="0" presId="urn:microsoft.com/office/officeart/2005/8/layout/vProcess5"/>
    <dgm:cxn modelId="{D5D6450A-13CA-400A-B112-10E6CA5B5C83}" type="presParOf" srcId="{895F6ECA-0708-423B-B84A-A794A4751808}" destId="{0C2FB2BA-8F1E-4B7B-A9B8-0B7D3C9DFC1D}" srcOrd="7" destOrd="0" presId="urn:microsoft.com/office/officeart/2005/8/layout/vProcess5"/>
    <dgm:cxn modelId="{35B4C1EE-D5DC-4E2E-B8A8-F5D0C6E1E09E}" type="presParOf" srcId="{895F6ECA-0708-423B-B84A-A794A4751808}" destId="{0170EE6E-F680-4B5A-8026-5EC1D90E652F}" srcOrd="8" destOrd="0" presId="urn:microsoft.com/office/officeart/2005/8/layout/vProcess5"/>
    <dgm:cxn modelId="{A87C4DA2-73D1-4072-91AB-AA9F2D342C15}" type="presParOf" srcId="{895F6ECA-0708-423B-B84A-A794A4751808}" destId="{F1F66853-42B5-4C80-AB5B-A64311062FF0}" srcOrd="9" destOrd="0" presId="urn:microsoft.com/office/officeart/2005/8/layout/vProcess5"/>
    <dgm:cxn modelId="{215B9F7C-C6FE-4E13-B080-A2FC46649443}" type="presParOf" srcId="{895F6ECA-0708-423B-B84A-A794A4751808}" destId="{2769F0E5-61FB-4900-9168-E2DD6E55644F}" srcOrd="10" destOrd="0" presId="urn:microsoft.com/office/officeart/2005/8/layout/vProcess5"/>
    <dgm:cxn modelId="{4F13403B-A974-4667-86A5-B61AF7245D8E}" type="presParOf" srcId="{895F6ECA-0708-423B-B84A-A794A4751808}" destId="{FCB7752F-570A-497D-B3BA-933DA6ED7933}" srcOrd="11" destOrd="0" presId="urn:microsoft.com/office/officeart/2005/8/layout/vProcess5"/>
    <dgm:cxn modelId="{5F7E918E-A9E6-43D1-BF6B-6BF6D5E834BD}" type="presParOf" srcId="{895F6ECA-0708-423B-B84A-A794A4751808}" destId="{A8A5251C-1553-424E-A30F-82C57EFCAEA8}" srcOrd="12" destOrd="0" presId="urn:microsoft.com/office/officeart/2005/8/layout/vProcess5"/>
    <dgm:cxn modelId="{7FC6F944-148B-423A-97DE-275668726F8C}" type="presParOf" srcId="{895F6ECA-0708-423B-B84A-A794A4751808}" destId="{4C97B3D2-5609-45B2-B2CB-4900E3CE753A}" srcOrd="13" destOrd="0" presId="urn:microsoft.com/office/officeart/2005/8/layout/vProcess5"/>
    <dgm:cxn modelId="{296EB091-7583-4FE9-BA47-4E67EC9733A7}" type="presParOf" srcId="{895F6ECA-0708-423B-B84A-A794A4751808}" destId="{FA1211D0-A1AA-4FDB-9258-8E67E55765C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931B12E-B392-4600-9B38-9EF8C8A43E4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D9E8284-D234-43A3-8205-A0F20BC26682}">
      <dgm:prSet/>
      <dgm:spPr/>
      <dgm:t>
        <a:bodyPr/>
        <a:lstStyle/>
        <a:p>
          <a:r>
            <a:rPr lang="el-GR" dirty="0"/>
            <a:t>Και οι δύο συμβαίνουν την ώρα που κάνουμε κάτι άλλο!</a:t>
          </a:r>
          <a:endParaRPr lang="en-US" dirty="0"/>
        </a:p>
      </dgm:t>
    </dgm:pt>
    <dgm:pt modelId="{32E82FC6-E5BB-4147-B4C9-ACBE12C910E6}" type="parTrans" cxnId="{F49E4C8D-B5CA-4D25-A2B5-FDB51E52A99B}">
      <dgm:prSet/>
      <dgm:spPr/>
      <dgm:t>
        <a:bodyPr/>
        <a:lstStyle/>
        <a:p>
          <a:endParaRPr lang="en-US"/>
        </a:p>
      </dgm:t>
    </dgm:pt>
    <dgm:pt modelId="{CB689139-2440-48B6-B9DD-22AFC4237089}" type="sibTrans" cxnId="{F49E4C8D-B5CA-4D25-A2B5-FDB51E52A99B}">
      <dgm:prSet/>
      <dgm:spPr/>
      <dgm:t>
        <a:bodyPr/>
        <a:lstStyle/>
        <a:p>
          <a:endParaRPr lang="en-US"/>
        </a:p>
      </dgm:t>
    </dgm:pt>
    <dgm:pt modelId="{EA8D2F14-0EAC-40F2-8B5C-02F8BD5DA26F}">
      <dgm:prSet/>
      <dgm:spPr/>
      <dgm:t>
        <a:bodyPr/>
        <a:lstStyle/>
        <a:p>
          <a:r>
            <a:rPr lang="el-GR" dirty="0"/>
            <a:t>Η διάσπαση/ενόχληση/παρακώλυση/</a:t>
          </a:r>
        </a:p>
        <a:p>
          <a:r>
            <a:rPr lang="el-GR" dirty="0"/>
            <a:t>διατάραξη εντοπίζεται από αισθήσεις διαφορετικές από αυτές που εμπλέκονται στο τρέχον έργο (άρα μπορούμε να τις αγνοήσουμε)</a:t>
          </a:r>
          <a:endParaRPr lang="en-US" dirty="0"/>
        </a:p>
      </dgm:t>
    </dgm:pt>
    <dgm:pt modelId="{1C4F99D6-5B3F-49B0-9304-B8B9648D57E4}" type="parTrans" cxnId="{522BD5B7-670A-45A3-85C3-E90C4E1B2FE7}">
      <dgm:prSet/>
      <dgm:spPr/>
      <dgm:t>
        <a:bodyPr/>
        <a:lstStyle/>
        <a:p>
          <a:endParaRPr lang="en-US"/>
        </a:p>
      </dgm:t>
    </dgm:pt>
    <dgm:pt modelId="{C7D34CCF-2721-4310-853F-52E31A1922E7}" type="sibTrans" cxnId="{522BD5B7-670A-45A3-85C3-E90C4E1B2FE7}">
      <dgm:prSet/>
      <dgm:spPr/>
      <dgm:t>
        <a:bodyPr/>
        <a:lstStyle/>
        <a:p>
          <a:endParaRPr lang="en-US"/>
        </a:p>
      </dgm:t>
    </dgm:pt>
    <dgm:pt modelId="{88C03CD9-81A6-4FDF-8409-08721A67D492}">
      <dgm:prSet/>
      <dgm:spPr/>
      <dgm:t>
        <a:bodyPr/>
        <a:lstStyle/>
        <a:p>
          <a:r>
            <a:rPr lang="el-GR" dirty="0"/>
            <a:t>Αντιθέτως,</a:t>
          </a:r>
          <a:r>
            <a:rPr lang="el-GR" baseline="0" dirty="0"/>
            <a:t> η διακοπή συμβαίνει στο αισθητηριακό κανάλι που είναι ενεργό και συνήθως δεν μπορεί να αγνοηθεί…</a:t>
          </a:r>
          <a:endParaRPr lang="en-US" dirty="0"/>
        </a:p>
      </dgm:t>
    </dgm:pt>
    <dgm:pt modelId="{34600EB9-15A8-487E-9982-06D532CA3EE2}" type="parTrans" cxnId="{CB9C68BE-AF72-4BE1-A245-B81AF512D1DB}">
      <dgm:prSet/>
      <dgm:spPr/>
      <dgm:t>
        <a:bodyPr/>
        <a:lstStyle/>
        <a:p>
          <a:endParaRPr lang="en-US"/>
        </a:p>
      </dgm:t>
    </dgm:pt>
    <dgm:pt modelId="{330F4D3E-C144-4274-AA77-B7339E071B80}" type="sibTrans" cxnId="{CB9C68BE-AF72-4BE1-A245-B81AF512D1DB}">
      <dgm:prSet/>
      <dgm:spPr/>
      <dgm:t>
        <a:bodyPr/>
        <a:lstStyle/>
        <a:p>
          <a:endParaRPr lang="en-US"/>
        </a:p>
      </dgm:t>
    </dgm:pt>
    <dgm:pt modelId="{4E70FEDB-E7C4-4478-A099-9A781CF32124}" type="pres">
      <dgm:prSet presAssocID="{F931B12E-B392-4600-9B38-9EF8C8A43E47}" presName="linear" presStyleCnt="0">
        <dgm:presLayoutVars>
          <dgm:animLvl val="lvl"/>
          <dgm:resizeHandles val="exact"/>
        </dgm:presLayoutVars>
      </dgm:prSet>
      <dgm:spPr/>
    </dgm:pt>
    <dgm:pt modelId="{DCBDFF67-A0EB-41E1-98F2-D2B39329BD86}" type="pres">
      <dgm:prSet presAssocID="{7D9E8284-D234-43A3-8205-A0F20BC26682}" presName="parentText" presStyleLbl="node1" presStyleIdx="0" presStyleCnt="3">
        <dgm:presLayoutVars>
          <dgm:chMax val="0"/>
          <dgm:bulletEnabled val="1"/>
        </dgm:presLayoutVars>
      </dgm:prSet>
      <dgm:spPr/>
    </dgm:pt>
    <dgm:pt modelId="{E50A1920-7001-48EA-8A27-1FE95076658D}" type="pres">
      <dgm:prSet presAssocID="{CB689139-2440-48B6-B9DD-22AFC4237089}" presName="spacer" presStyleCnt="0"/>
      <dgm:spPr/>
    </dgm:pt>
    <dgm:pt modelId="{1FEC07E2-2BC8-4748-B53B-758F62DC0C03}" type="pres">
      <dgm:prSet presAssocID="{EA8D2F14-0EAC-40F2-8B5C-02F8BD5DA26F}" presName="parentText" presStyleLbl="node1" presStyleIdx="1" presStyleCnt="3">
        <dgm:presLayoutVars>
          <dgm:chMax val="0"/>
          <dgm:bulletEnabled val="1"/>
        </dgm:presLayoutVars>
      </dgm:prSet>
      <dgm:spPr/>
    </dgm:pt>
    <dgm:pt modelId="{FC11DA1C-ED51-4084-A1E0-E5C0139DF859}" type="pres">
      <dgm:prSet presAssocID="{C7D34CCF-2721-4310-853F-52E31A1922E7}" presName="spacer" presStyleCnt="0"/>
      <dgm:spPr/>
    </dgm:pt>
    <dgm:pt modelId="{93D77D87-840A-4E85-B158-17B3FBF9C7A5}" type="pres">
      <dgm:prSet presAssocID="{88C03CD9-81A6-4FDF-8409-08721A67D492}" presName="parentText" presStyleLbl="node1" presStyleIdx="2" presStyleCnt="3">
        <dgm:presLayoutVars>
          <dgm:chMax val="0"/>
          <dgm:bulletEnabled val="1"/>
        </dgm:presLayoutVars>
      </dgm:prSet>
      <dgm:spPr/>
    </dgm:pt>
  </dgm:ptLst>
  <dgm:cxnLst>
    <dgm:cxn modelId="{A3A7020B-C0BB-4127-BE8B-427AB25515C7}" type="presOf" srcId="{88C03CD9-81A6-4FDF-8409-08721A67D492}" destId="{93D77D87-840A-4E85-B158-17B3FBF9C7A5}" srcOrd="0" destOrd="0" presId="urn:microsoft.com/office/officeart/2005/8/layout/vList2"/>
    <dgm:cxn modelId="{F49E4C8D-B5CA-4D25-A2B5-FDB51E52A99B}" srcId="{F931B12E-B392-4600-9B38-9EF8C8A43E47}" destId="{7D9E8284-D234-43A3-8205-A0F20BC26682}" srcOrd="0" destOrd="0" parTransId="{32E82FC6-E5BB-4147-B4C9-ACBE12C910E6}" sibTransId="{CB689139-2440-48B6-B9DD-22AFC4237089}"/>
    <dgm:cxn modelId="{A35D8596-B811-47D9-8DEA-B2926C324BB6}" type="presOf" srcId="{F931B12E-B392-4600-9B38-9EF8C8A43E47}" destId="{4E70FEDB-E7C4-4478-A099-9A781CF32124}" srcOrd="0" destOrd="0" presId="urn:microsoft.com/office/officeart/2005/8/layout/vList2"/>
    <dgm:cxn modelId="{522BD5B7-670A-45A3-85C3-E90C4E1B2FE7}" srcId="{F931B12E-B392-4600-9B38-9EF8C8A43E47}" destId="{EA8D2F14-0EAC-40F2-8B5C-02F8BD5DA26F}" srcOrd="1" destOrd="0" parTransId="{1C4F99D6-5B3F-49B0-9304-B8B9648D57E4}" sibTransId="{C7D34CCF-2721-4310-853F-52E31A1922E7}"/>
    <dgm:cxn modelId="{CB9C68BE-AF72-4BE1-A245-B81AF512D1DB}" srcId="{F931B12E-B392-4600-9B38-9EF8C8A43E47}" destId="{88C03CD9-81A6-4FDF-8409-08721A67D492}" srcOrd="2" destOrd="0" parTransId="{34600EB9-15A8-487E-9982-06D532CA3EE2}" sibTransId="{330F4D3E-C144-4274-AA77-B7339E071B80}"/>
    <dgm:cxn modelId="{FBE95ADD-78D0-4A3D-9BBD-D1E7E14C0711}" type="presOf" srcId="{7D9E8284-D234-43A3-8205-A0F20BC26682}" destId="{DCBDFF67-A0EB-41E1-98F2-D2B39329BD86}" srcOrd="0" destOrd="0" presId="urn:microsoft.com/office/officeart/2005/8/layout/vList2"/>
    <dgm:cxn modelId="{D03232E4-925B-4860-944C-08723B97B224}" type="presOf" srcId="{EA8D2F14-0EAC-40F2-8B5C-02F8BD5DA26F}" destId="{1FEC07E2-2BC8-4748-B53B-758F62DC0C03}" srcOrd="0" destOrd="0" presId="urn:microsoft.com/office/officeart/2005/8/layout/vList2"/>
    <dgm:cxn modelId="{F31FFD2F-6648-439E-872A-125AB2CF3669}" type="presParOf" srcId="{4E70FEDB-E7C4-4478-A099-9A781CF32124}" destId="{DCBDFF67-A0EB-41E1-98F2-D2B39329BD86}" srcOrd="0" destOrd="0" presId="urn:microsoft.com/office/officeart/2005/8/layout/vList2"/>
    <dgm:cxn modelId="{DC2AD128-F62E-4565-BE3D-C8CD2AE6D079}" type="presParOf" srcId="{4E70FEDB-E7C4-4478-A099-9A781CF32124}" destId="{E50A1920-7001-48EA-8A27-1FE95076658D}" srcOrd="1" destOrd="0" presId="urn:microsoft.com/office/officeart/2005/8/layout/vList2"/>
    <dgm:cxn modelId="{1319EE1C-6F97-40C8-96A3-9AD2FBD14F72}" type="presParOf" srcId="{4E70FEDB-E7C4-4478-A099-9A781CF32124}" destId="{1FEC07E2-2BC8-4748-B53B-758F62DC0C03}" srcOrd="2" destOrd="0" presId="urn:microsoft.com/office/officeart/2005/8/layout/vList2"/>
    <dgm:cxn modelId="{0926E602-2FE6-4F38-8A66-B60A520C5DD7}" type="presParOf" srcId="{4E70FEDB-E7C4-4478-A099-9A781CF32124}" destId="{FC11DA1C-ED51-4084-A1E0-E5C0139DF859}" srcOrd="3" destOrd="0" presId="urn:microsoft.com/office/officeart/2005/8/layout/vList2"/>
    <dgm:cxn modelId="{CCA62DD6-0CAA-44CC-AC7D-ABB4936C7357}" type="presParOf" srcId="{4E70FEDB-E7C4-4478-A099-9A781CF32124}" destId="{93D77D87-840A-4E85-B158-17B3FBF9C7A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42921F8-F651-4205-BFBF-A22F24E24723}" type="doc">
      <dgm:prSet loTypeId="urn:microsoft.com/office/officeart/2005/8/layout/vProcess5" loCatId="process" qsTypeId="urn:microsoft.com/office/officeart/2005/8/quickstyle/simple2" qsCatId="simple" csTypeId="urn:microsoft.com/office/officeart/2005/8/colors/accent3_2" csCatId="accent3" phldr="1"/>
      <dgm:spPr/>
      <dgm:t>
        <a:bodyPr/>
        <a:lstStyle/>
        <a:p>
          <a:endParaRPr lang="en-US"/>
        </a:p>
      </dgm:t>
    </dgm:pt>
    <dgm:pt modelId="{F6853422-B790-454B-8F67-6DC2B4CD8A12}">
      <dgm:prSet custT="1"/>
      <dgm:spPr/>
      <dgm:t>
        <a:bodyPr/>
        <a:lstStyle/>
        <a:p>
          <a:r>
            <a:rPr lang="el-GR" sz="1600" dirty="0"/>
            <a:t>Συνάφεια (</a:t>
          </a:r>
          <a:r>
            <a:rPr lang="en-US" sz="1600" dirty="0"/>
            <a:t>relevance): </a:t>
          </a:r>
          <a:r>
            <a:rPr lang="el-GR" sz="1600" dirty="0"/>
            <a:t>διακοπές συναφείς με το έργο που επιτελούμε είναι λιγότερο ενοχλητικές από αυτές που είναι λιγότερο συναφείς</a:t>
          </a:r>
          <a:endParaRPr lang="en-US" sz="1600" dirty="0"/>
        </a:p>
      </dgm:t>
    </dgm:pt>
    <dgm:pt modelId="{F0C0F909-144D-476B-8CD4-28C55DAE3B41}" type="parTrans" cxnId="{2EC9A9E3-94DC-4428-BED7-235C49B8C83B}">
      <dgm:prSet/>
      <dgm:spPr/>
      <dgm:t>
        <a:bodyPr/>
        <a:lstStyle/>
        <a:p>
          <a:endParaRPr lang="en-US" sz="2400"/>
        </a:p>
      </dgm:t>
    </dgm:pt>
    <dgm:pt modelId="{5D670F60-000B-404C-8D77-4E9CEAD19B5D}" type="sibTrans" cxnId="{2EC9A9E3-94DC-4428-BED7-235C49B8C83B}">
      <dgm:prSet custT="1"/>
      <dgm:spPr/>
      <dgm:t>
        <a:bodyPr/>
        <a:lstStyle/>
        <a:p>
          <a:endParaRPr lang="en-US" sz="2800"/>
        </a:p>
      </dgm:t>
    </dgm:pt>
    <dgm:pt modelId="{70C18EB5-07D3-48AC-870E-D34610855626}">
      <dgm:prSet custT="1"/>
      <dgm:spPr/>
      <dgm:t>
        <a:bodyPr/>
        <a:lstStyle/>
        <a:p>
          <a:r>
            <a:rPr lang="el-GR" sz="1600" dirty="0"/>
            <a:t>Περιπλοκότητα</a:t>
          </a:r>
          <a:r>
            <a:rPr lang="el-GR" sz="1600" baseline="0" dirty="0"/>
            <a:t> της φύσης του έργου (</a:t>
          </a:r>
          <a:r>
            <a:rPr lang="en-US" sz="1600" baseline="0" dirty="0"/>
            <a:t>nature of task complexity</a:t>
          </a:r>
          <a:r>
            <a:rPr lang="el-GR" sz="1600" baseline="0" dirty="0"/>
            <a:t>): </a:t>
          </a:r>
          <a:r>
            <a:rPr lang="el-GR" sz="1600" dirty="0"/>
            <a:t>διακοπές όταν εμπλεκόμαστε σε έργα πιο περίπλοκα και με περισσότερες γνωστικές απαιτήσεις είναι περισσότερο ενοχλητικές</a:t>
          </a:r>
          <a:endParaRPr lang="en-US" sz="1600" dirty="0"/>
        </a:p>
      </dgm:t>
    </dgm:pt>
    <dgm:pt modelId="{00D70AA1-0637-4E4D-A540-AE64DC47B2EA}" type="parTrans" cxnId="{C25CCA1B-30D2-4860-AC56-E0CE0262F8F7}">
      <dgm:prSet/>
      <dgm:spPr/>
      <dgm:t>
        <a:bodyPr/>
        <a:lstStyle/>
        <a:p>
          <a:endParaRPr lang="en-US" sz="2400"/>
        </a:p>
      </dgm:t>
    </dgm:pt>
    <dgm:pt modelId="{FDA5D3D3-970B-437D-8E9D-26447A6D32D2}" type="sibTrans" cxnId="{C25CCA1B-30D2-4860-AC56-E0CE0262F8F7}">
      <dgm:prSet custT="1"/>
      <dgm:spPr/>
      <dgm:t>
        <a:bodyPr/>
        <a:lstStyle/>
        <a:p>
          <a:endParaRPr lang="en-US" sz="2800"/>
        </a:p>
      </dgm:t>
    </dgm:pt>
    <dgm:pt modelId="{6259D568-FD97-41C3-BEE4-83285A678BF9}">
      <dgm:prSet custT="1"/>
      <dgm:spPr/>
      <dgm:t>
        <a:bodyPr/>
        <a:lstStyle/>
        <a:p>
          <a:r>
            <a:rPr lang="el-GR" sz="1600" dirty="0"/>
            <a:t>Περιεχόμενο της ειδοποίησης (</a:t>
          </a:r>
          <a:r>
            <a:rPr lang="en-US" sz="1600" dirty="0"/>
            <a:t>content of the notification)</a:t>
          </a:r>
          <a:r>
            <a:rPr lang="el-GR" sz="1600" dirty="0"/>
            <a:t>: </a:t>
          </a:r>
          <a:r>
            <a:rPr lang="en-US" sz="1600" dirty="0"/>
            <a:t>pure notification vs. awareness mechanisms vs. complete switch of context (</a:t>
          </a:r>
          <a:r>
            <a:rPr lang="en-US" sz="1600" dirty="0" err="1"/>
            <a:t>Roda</a:t>
          </a:r>
          <a:r>
            <a:rPr lang="en-US" sz="1600" dirty="0"/>
            <a:t>, 2011)</a:t>
          </a:r>
        </a:p>
      </dgm:t>
    </dgm:pt>
    <dgm:pt modelId="{38DE9058-62A9-4DC1-8FA6-746C890F3FE4}" type="parTrans" cxnId="{4BCEEE02-CA1C-4623-8F21-4EFCCAF25177}">
      <dgm:prSet/>
      <dgm:spPr/>
      <dgm:t>
        <a:bodyPr/>
        <a:lstStyle/>
        <a:p>
          <a:endParaRPr lang="en-US" sz="2400"/>
        </a:p>
      </dgm:t>
    </dgm:pt>
    <dgm:pt modelId="{D274127F-9132-41AF-9670-81415C87D1D1}" type="sibTrans" cxnId="{4BCEEE02-CA1C-4623-8F21-4EFCCAF25177}">
      <dgm:prSet custT="1"/>
      <dgm:spPr/>
      <dgm:t>
        <a:bodyPr/>
        <a:lstStyle/>
        <a:p>
          <a:endParaRPr lang="en-US" sz="2800"/>
        </a:p>
      </dgm:t>
    </dgm:pt>
    <dgm:pt modelId="{2DD103D3-2605-4B97-907A-85290C77354C}">
      <dgm:prSet custT="1"/>
      <dgm:spPr/>
      <dgm:t>
        <a:bodyPr/>
        <a:lstStyle/>
        <a:p>
          <a:r>
            <a:rPr lang="el-GR" sz="1600" dirty="0"/>
            <a:t>Χρονική στιγμή της διακοπής (</a:t>
          </a:r>
          <a:r>
            <a:rPr lang="en-US" sz="1600" dirty="0"/>
            <a:t>timing of interruption</a:t>
          </a:r>
          <a:r>
            <a:rPr lang="el-GR" sz="1600" dirty="0"/>
            <a:t>): προτιμότερη στην αρχή του έργου </a:t>
          </a:r>
          <a:endParaRPr lang="en-US" sz="1600" dirty="0"/>
        </a:p>
      </dgm:t>
    </dgm:pt>
    <dgm:pt modelId="{D9ED63A3-F2EE-4E0C-98D2-FBEBDF01BAAC}" type="parTrans" cxnId="{48A9D4E2-3F9F-4F59-9251-78D5F446E8D4}">
      <dgm:prSet/>
      <dgm:spPr/>
      <dgm:t>
        <a:bodyPr/>
        <a:lstStyle/>
        <a:p>
          <a:endParaRPr lang="en-US" sz="2400"/>
        </a:p>
      </dgm:t>
    </dgm:pt>
    <dgm:pt modelId="{E784B834-51BC-47A7-9230-D7746B1C3A83}" type="sibTrans" cxnId="{48A9D4E2-3F9F-4F59-9251-78D5F446E8D4}">
      <dgm:prSet custT="1"/>
      <dgm:spPr/>
      <dgm:t>
        <a:bodyPr/>
        <a:lstStyle/>
        <a:p>
          <a:endParaRPr lang="en-US" sz="2800"/>
        </a:p>
      </dgm:t>
    </dgm:pt>
    <dgm:pt modelId="{895F6ECA-0708-423B-B84A-A794A4751808}" type="pres">
      <dgm:prSet presAssocID="{C42921F8-F651-4205-BFBF-A22F24E24723}" presName="outerComposite" presStyleCnt="0">
        <dgm:presLayoutVars>
          <dgm:chMax val="5"/>
          <dgm:dir/>
          <dgm:resizeHandles val="exact"/>
        </dgm:presLayoutVars>
      </dgm:prSet>
      <dgm:spPr/>
    </dgm:pt>
    <dgm:pt modelId="{7B6B8E5E-AED3-4D79-988B-30F7C417AE58}" type="pres">
      <dgm:prSet presAssocID="{C42921F8-F651-4205-BFBF-A22F24E24723}" presName="dummyMaxCanvas" presStyleCnt="0">
        <dgm:presLayoutVars/>
      </dgm:prSet>
      <dgm:spPr/>
    </dgm:pt>
    <dgm:pt modelId="{7F93F80B-6935-4F0A-8BA5-29CE69A80B7E}" type="pres">
      <dgm:prSet presAssocID="{C42921F8-F651-4205-BFBF-A22F24E24723}" presName="FourNodes_1" presStyleLbl="node1" presStyleIdx="0" presStyleCnt="4">
        <dgm:presLayoutVars>
          <dgm:bulletEnabled val="1"/>
        </dgm:presLayoutVars>
      </dgm:prSet>
      <dgm:spPr/>
    </dgm:pt>
    <dgm:pt modelId="{B7ED9829-1E92-481F-9243-5E97BB1A8833}" type="pres">
      <dgm:prSet presAssocID="{C42921F8-F651-4205-BFBF-A22F24E24723}" presName="FourNodes_2" presStyleLbl="node1" presStyleIdx="1" presStyleCnt="4">
        <dgm:presLayoutVars>
          <dgm:bulletEnabled val="1"/>
        </dgm:presLayoutVars>
      </dgm:prSet>
      <dgm:spPr/>
    </dgm:pt>
    <dgm:pt modelId="{19BC5847-4AEE-49C1-BCA2-880AF294FF34}" type="pres">
      <dgm:prSet presAssocID="{C42921F8-F651-4205-BFBF-A22F24E24723}" presName="FourNodes_3" presStyleLbl="node1" presStyleIdx="2" presStyleCnt="4">
        <dgm:presLayoutVars>
          <dgm:bulletEnabled val="1"/>
        </dgm:presLayoutVars>
      </dgm:prSet>
      <dgm:spPr/>
    </dgm:pt>
    <dgm:pt modelId="{816C63EA-B4BC-4603-87D9-A74BB35B335C}" type="pres">
      <dgm:prSet presAssocID="{C42921F8-F651-4205-BFBF-A22F24E24723}" presName="FourNodes_4" presStyleLbl="node1" presStyleIdx="3" presStyleCnt="4">
        <dgm:presLayoutVars>
          <dgm:bulletEnabled val="1"/>
        </dgm:presLayoutVars>
      </dgm:prSet>
      <dgm:spPr/>
    </dgm:pt>
    <dgm:pt modelId="{B658AAAA-5483-400B-9B82-CE84B56EE525}" type="pres">
      <dgm:prSet presAssocID="{C42921F8-F651-4205-BFBF-A22F24E24723}" presName="FourConn_1-2" presStyleLbl="fgAccFollowNode1" presStyleIdx="0" presStyleCnt="3">
        <dgm:presLayoutVars>
          <dgm:bulletEnabled val="1"/>
        </dgm:presLayoutVars>
      </dgm:prSet>
      <dgm:spPr/>
    </dgm:pt>
    <dgm:pt modelId="{3C11DBD8-C738-46FE-9074-BC0E8214DF12}" type="pres">
      <dgm:prSet presAssocID="{C42921F8-F651-4205-BFBF-A22F24E24723}" presName="FourConn_2-3" presStyleLbl="fgAccFollowNode1" presStyleIdx="1" presStyleCnt="3">
        <dgm:presLayoutVars>
          <dgm:bulletEnabled val="1"/>
        </dgm:presLayoutVars>
      </dgm:prSet>
      <dgm:spPr/>
    </dgm:pt>
    <dgm:pt modelId="{609041C5-D8E2-4339-A3A9-9CE41F050EDB}" type="pres">
      <dgm:prSet presAssocID="{C42921F8-F651-4205-BFBF-A22F24E24723}" presName="FourConn_3-4" presStyleLbl="fgAccFollowNode1" presStyleIdx="2" presStyleCnt="3">
        <dgm:presLayoutVars>
          <dgm:bulletEnabled val="1"/>
        </dgm:presLayoutVars>
      </dgm:prSet>
      <dgm:spPr/>
    </dgm:pt>
    <dgm:pt modelId="{ABC4D37A-F2C6-40DA-A90A-5CDDCF4BA81A}" type="pres">
      <dgm:prSet presAssocID="{C42921F8-F651-4205-BFBF-A22F24E24723}" presName="FourNodes_1_text" presStyleLbl="node1" presStyleIdx="3" presStyleCnt="4">
        <dgm:presLayoutVars>
          <dgm:bulletEnabled val="1"/>
        </dgm:presLayoutVars>
      </dgm:prSet>
      <dgm:spPr/>
    </dgm:pt>
    <dgm:pt modelId="{F367C040-3866-4910-8A8F-95ED39A76FA9}" type="pres">
      <dgm:prSet presAssocID="{C42921F8-F651-4205-BFBF-A22F24E24723}" presName="FourNodes_2_text" presStyleLbl="node1" presStyleIdx="3" presStyleCnt="4">
        <dgm:presLayoutVars>
          <dgm:bulletEnabled val="1"/>
        </dgm:presLayoutVars>
      </dgm:prSet>
      <dgm:spPr/>
    </dgm:pt>
    <dgm:pt modelId="{590A5CE7-4BEE-4E79-9321-E25FFE64AE1F}" type="pres">
      <dgm:prSet presAssocID="{C42921F8-F651-4205-BFBF-A22F24E24723}" presName="FourNodes_3_text" presStyleLbl="node1" presStyleIdx="3" presStyleCnt="4">
        <dgm:presLayoutVars>
          <dgm:bulletEnabled val="1"/>
        </dgm:presLayoutVars>
      </dgm:prSet>
      <dgm:spPr/>
    </dgm:pt>
    <dgm:pt modelId="{175B5646-3B76-42FD-99B1-1E9A2BB84A53}" type="pres">
      <dgm:prSet presAssocID="{C42921F8-F651-4205-BFBF-A22F24E24723}" presName="FourNodes_4_text" presStyleLbl="node1" presStyleIdx="3" presStyleCnt="4">
        <dgm:presLayoutVars>
          <dgm:bulletEnabled val="1"/>
        </dgm:presLayoutVars>
      </dgm:prSet>
      <dgm:spPr/>
    </dgm:pt>
  </dgm:ptLst>
  <dgm:cxnLst>
    <dgm:cxn modelId="{4BCEEE02-CA1C-4623-8F21-4EFCCAF25177}" srcId="{C42921F8-F651-4205-BFBF-A22F24E24723}" destId="{6259D568-FD97-41C3-BEE4-83285A678BF9}" srcOrd="2" destOrd="0" parTransId="{38DE9058-62A9-4DC1-8FA6-746C890F3FE4}" sibTransId="{D274127F-9132-41AF-9670-81415C87D1D1}"/>
    <dgm:cxn modelId="{D5F50512-03D0-43F4-9D2A-A26BEFFF05D8}" type="presOf" srcId="{5D670F60-000B-404C-8D77-4E9CEAD19B5D}" destId="{B658AAAA-5483-400B-9B82-CE84B56EE525}" srcOrd="0" destOrd="0" presId="urn:microsoft.com/office/officeart/2005/8/layout/vProcess5"/>
    <dgm:cxn modelId="{C25CCA1B-30D2-4860-AC56-E0CE0262F8F7}" srcId="{C42921F8-F651-4205-BFBF-A22F24E24723}" destId="{70C18EB5-07D3-48AC-870E-D34610855626}" srcOrd="1" destOrd="0" parTransId="{00D70AA1-0637-4E4D-A540-AE64DC47B2EA}" sibTransId="{FDA5D3D3-970B-437D-8E9D-26447A6D32D2}"/>
    <dgm:cxn modelId="{0D4A9038-C68F-40DC-A84F-32B8B39A5207}" type="presOf" srcId="{70C18EB5-07D3-48AC-870E-D34610855626}" destId="{F367C040-3866-4910-8A8F-95ED39A76FA9}" srcOrd="1" destOrd="0" presId="urn:microsoft.com/office/officeart/2005/8/layout/vProcess5"/>
    <dgm:cxn modelId="{A5FB6A48-90F2-49BF-8F1D-A44730C44654}" type="presOf" srcId="{FDA5D3D3-970B-437D-8E9D-26447A6D32D2}" destId="{3C11DBD8-C738-46FE-9074-BC0E8214DF12}" srcOrd="0" destOrd="0" presId="urn:microsoft.com/office/officeart/2005/8/layout/vProcess5"/>
    <dgm:cxn modelId="{1B127A51-6C92-4220-8017-8BC3F57C1906}" type="presOf" srcId="{F6853422-B790-454B-8F67-6DC2B4CD8A12}" destId="{7F93F80B-6935-4F0A-8BA5-29CE69A80B7E}" srcOrd="0" destOrd="0" presId="urn:microsoft.com/office/officeart/2005/8/layout/vProcess5"/>
    <dgm:cxn modelId="{DBFBDD59-B4F7-45E5-BFF1-577E7D87C886}" type="presOf" srcId="{2DD103D3-2605-4B97-907A-85290C77354C}" destId="{816C63EA-B4BC-4603-87D9-A74BB35B335C}" srcOrd="0" destOrd="0" presId="urn:microsoft.com/office/officeart/2005/8/layout/vProcess5"/>
    <dgm:cxn modelId="{34602998-B891-4EDA-BD89-059C59496CE0}" type="presOf" srcId="{70C18EB5-07D3-48AC-870E-D34610855626}" destId="{B7ED9829-1E92-481F-9243-5E97BB1A8833}" srcOrd="0" destOrd="0" presId="urn:microsoft.com/office/officeart/2005/8/layout/vProcess5"/>
    <dgm:cxn modelId="{2204F5AB-A129-4D9C-8519-BA066C114043}" type="presOf" srcId="{2DD103D3-2605-4B97-907A-85290C77354C}" destId="{175B5646-3B76-42FD-99B1-1E9A2BB84A53}" srcOrd="1" destOrd="0" presId="urn:microsoft.com/office/officeart/2005/8/layout/vProcess5"/>
    <dgm:cxn modelId="{69936DC4-D678-4038-B6D9-5123B06DD374}" type="presOf" srcId="{6259D568-FD97-41C3-BEE4-83285A678BF9}" destId="{19BC5847-4AEE-49C1-BCA2-880AF294FF34}" srcOrd="0" destOrd="0" presId="urn:microsoft.com/office/officeart/2005/8/layout/vProcess5"/>
    <dgm:cxn modelId="{392800D9-15B8-4600-A586-35D4752F52B8}" type="presOf" srcId="{C42921F8-F651-4205-BFBF-A22F24E24723}" destId="{895F6ECA-0708-423B-B84A-A794A4751808}" srcOrd="0" destOrd="0" presId="urn:microsoft.com/office/officeart/2005/8/layout/vProcess5"/>
    <dgm:cxn modelId="{7C4FFDDE-0BAF-4405-A93C-06CD003D61CB}" type="presOf" srcId="{D274127F-9132-41AF-9670-81415C87D1D1}" destId="{609041C5-D8E2-4339-A3A9-9CE41F050EDB}" srcOrd="0" destOrd="0" presId="urn:microsoft.com/office/officeart/2005/8/layout/vProcess5"/>
    <dgm:cxn modelId="{48A9D4E2-3F9F-4F59-9251-78D5F446E8D4}" srcId="{C42921F8-F651-4205-BFBF-A22F24E24723}" destId="{2DD103D3-2605-4B97-907A-85290C77354C}" srcOrd="3" destOrd="0" parTransId="{D9ED63A3-F2EE-4E0C-98D2-FBEBDF01BAAC}" sibTransId="{E784B834-51BC-47A7-9230-D7746B1C3A83}"/>
    <dgm:cxn modelId="{2EC9A9E3-94DC-4428-BED7-235C49B8C83B}" srcId="{C42921F8-F651-4205-BFBF-A22F24E24723}" destId="{F6853422-B790-454B-8F67-6DC2B4CD8A12}" srcOrd="0" destOrd="0" parTransId="{F0C0F909-144D-476B-8CD4-28C55DAE3B41}" sibTransId="{5D670F60-000B-404C-8D77-4E9CEAD19B5D}"/>
    <dgm:cxn modelId="{5C961FF6-6FC3-4A7F-88A0-8F7ECCD564FF}" type="presOf" srcId="{6259D568-FD97-41C3-BEE4-83285A678BF9}" destId="{590A5CE7-4BEE-4E79-9321-E25FFE64AE1F}" srcOrd="1" destOrd="0" presId="urn:microsoft.com/office/officeart/2005/8/layout/vProcess5"/>
    <dgm:cxn modelId="{E46B13F7-1869-409D-9195-95116DE2DFFD}" type="presOf" srcId="{F6853422-B790-454B-8F67-6DC2B4CD8A12}" destId="{ABC4D37A-F2C6-40DA-A90A-5CDDCF4BA81A}" srcOrd="1" destOrd="0" presId="urn:microsoft.com/office/officeart/2005/8/layout/vProcess5"/>
    <dgm:cxn modelId="{6A3E7544-D7EA-4F8F-98BB-5EE50B58006C}" type="presParOf" srcId="{895F6ECA-0708-423B-B84A-A794A4751808}" destId="{7B6B8E5E-AED3-4D79-988B-30F7C417AE58}" srcOrd="0" destOrd="0" presId="urn:microsoft.com/office/officeart/2005/8/layout/vProcess5"/>
    <dgm:cxn modelId="{39F39ADE-88A8-46E3-9097-5685C673CD99}" type="presParOf" srcId="{895F6ECA-0708-423B-B84A-A794A4751808}" destId="{7F93F80B-6935-4F0A-8BA5-29CE69A80B7E}" srcOrd="1" destOrd="0" presId="urn:microsoft.com/office/officeart/2005/8/layout/vProcess5"/>
    <dgm:cxn modelId="{3BADEA67-5E88-4E2B-A2CB-119F0CD519F6}" type="presParOf" srcId="{895F6ECA-0708-423B-B84A-A794A4751808}" destId="{B7ED9829-1E92-481F-9243-5E97BB1A8833}" srcOrd="2" destOrd="0" presId="urn:microsoft.com/office/officeart/2005/8/layout/vProcess5"/>
    <dgm:cxn modelId="{24887636-EE13-4FE8-9FEF-7829BF83D95C}" type="presParOf" srcId="{895F6ECA-0708-423B-B84A-A794A4751808}" destId="{19BC5847-4AEE-49C1-BCA2-880AF294FF34}" srcOrd="3" destOrd="0" presId="urn:microsoft.com/office/officeart/2005/8/layout/vProcess5"/>
    <dgm:cxn modelId="{8BB8F7A4-E342-4B6A-8385-9AE2D1763BD4}" type="presParOf" srcId="{895F6ECA-0708-423B-B84A-A794A4751808}" destId="{816C63EA-B4BC-4603-87D9-A74BB35B335C}" srcOrd="4" destOrd="0" presId="urn:microsoft.com/office/officeart/2005/8/layout/vProcess5"/>
    <dgm:cxn modelId="{2CC93463-80CE-48F1-9995-A1F9ABB5CF8B}" type="presParOf" srcId="{895F6ECA-0708-423B-B84A-A794A4751808}" destId="{B658AAAA-5483-400B-9B82-CE84B56EE525}" srcOrd="5" destOrd="0" presId="urn:microsoft.com/office/officeart/2005/8/layout/vProcess5"/>
    <dgm:cxn modelId="{6FF2FCD7-5EFA-46FA-9536-D2C6E3B6D0BF}" type="presParOf" srcId="{895F6ECA-0708-423B-B84A-A794A4751808}" destId="{3C11DBD8-C738-46FE-9074-BC0E8214DF12}" srcOrd="6" destOrd="0" presId="urn:microsoft.com/office/officeart/2005/8/layout/vProcess5"/>
    <dgm:cxn modelId="{70E6EFA0-973A-415B-96CB-0C8D53F4BB89}" type="presParOf" srcId="{895F6ECA-0708-423B-B84A-A794A4751808}" destId="{609041C5-D8E2-4339-A3A9-9CE41F050EDB}" srcOrd="7" destOrd="0" presId="urn:microsoft.com/office/officeart/2005/8/layout/vProcess5"/>
    <dgm:cxn modelId="{A08F7A1B-ABE1-4C50-9FD8-3BB332BD7808}" type="presParOf" srcId="{895F6ECA-0708-423B-B84A-A794A4751808}" destId="{ABC4D37A-F2C6-40DA-A90A-5CDDCF4BA81A}" srcOrd="8" destOrd="0" presId="urn:microsoft.com/office/officeart/2005/8/layout/vProcess5"/>
    <dgm:cxn modelId="{4328D181-3D4D-4514-A8DE-00E4634E79D4}" type="presParOf" srcId="{895F6ECA-0708-423B-B84A-A794A4751808}" destId="{F367C040-3866-4910-8A8F-95ED39A76FA9}" srcOrd="9" destOrd="0" presId="urn:microsoft.com/office/officeart/2005/8/layout/vProcess5"/>
    <dgm:cxn modelId="{68E9EFA8-7959-439C-998F-77EE751C5FE2}" type="presParOf" srcId="{895F6ECA-0708-423B-B84A-A794A4751808}" destId="{590A5CE7-4BEE-4E79-9321-E25FFE64AE1F}" srcOrd="10" destOrd="0" presId="urn:microsoft.com/office/officeart/2005/8/layout/vProcess5"/>
    <dgm:cxn modelId="{E33810A6-B47D-4A0B-A441-229AD31F5A53}" type="presParOf" srcId="{895F6ECA-0708-423B-B84A-A794A4751808}" destId="{175B5646-3B76-42FD-99B1-1E9A2BB84A5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931B12E-B392-4600-9B38-9EF8C8A43E4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D9E8284-D234-43A3-8205-A0F20BC26682}">
      <dgm:prSet/>
      <dgm:spPr/>
      <dgm:t>
        <a:bodyPr/>
        <a:lstStyle/>
        <a:p>
          <a:r>
            <a:rPr lang="el-GR"/>
            <a:t>Μεγάλο πλήθος και ποικιλία ειδοποιήσεων (επικοινωνία, εφαρμογές, παιχνίδια, και ειδοποιήσεις συστήματος, όπως η στάθμη της μπαταρίας ή η ανανέωση του λογισμικού)</a:t>
          </a:r>
          <a:endParaRPr lang="en-US"/>
        </a:p>
      </dgm:t>
    </dgm:pt>
    <dgm:pt modelId="{32E82FC6-E5BB-4147-B4C9-ACBE12C910E6}" type="parTrans" cxnId="{F49E4C8D-B5CA-4D25-A2B5-FDB51E52A99B}">
      <dgm:prSet/>
      <dgm:spPr/>
      <dgm:t>
        <a:bodyPr/>
        <a:lstStyle/>
        <a:p>
          <a:endParaRPr lang="en-US"/>
        </a:p>
      </dgm:t>
    </dgm:pt>
    <dgm:pt modelId="{CB689139-2440-48B6-B9DD-22AFC4237089}" type="sibTrans" cxnId="{F49E4C8D-B5CA-4D25-A2B5-FDB51E52A99B}">
      <dgm:prSet/>
      <dgm:spPr/>
      <dgm:t>
        <a:bodyPr/>
        <a:lstStyle/>
        <a:p>
          <a:endParaRPr lang="en-US"/>
        </a:p>
      </dgm:t>
    </dgm:pt>
    <dgm:pt modelId="{EA8D2F14-0EAC-40F2-8B5C-02F8BD5DA26F}">
      <dgm:prSet/>
      <dgm:spPr/>
      <dgm:t>
        <a:bodyPr/>
        <a:lstStyle/>
        <a:p>
          <a:r>
            <a:rPr lang="el-GR"/>
            <a:t>Έρευνα (</a:t>
          </a:r>
          <a:r>
            <a:rPr lang="en-US"/>
            <a:t>Leiva et al., 2012) </a:t>
          </a:r>
          <a:r>
            <a:rPr lang="el-GR"/>
            <a:t>δείχνει πως οι χρήστες αποφεύγουν να μετακινούνται από εφαρμογή σε εφαρμογή στο κινητό τους όταν λάβουν κάποια ειδοποίηση</a:t>
          </a:r>
          <a:endParaRPr lang="en-US"/>
        </a:p>
      </dgm:t>
    </dgm:pt>
    <dgm:pt modelId="{1C4F99D6-5B3F-49B0-9304-B8B9648D57E4}" type="parTrans" cxnId="{522BD5B7-670A-45A3-85C3-E90C4E1B2FE7}">
      <dgm:prSet/>
      <dgm:spPr/>
      <dgm:t>
        <a:bodyPr/>
        <a:lstStyle/>
        <a:p>
          <a:endParaRPr lang="en-US"/>
        </a:p>
      </dgm:t>
    </dgm:pt>
    <dgm:pt modelId="{C7D34CCF-2721-4310-853F-52E31A1922E7}" type="sibTrans" cxnId="{522BD5B7-670A-45A3-85C3-E90C4E1B2FE7}">
      <dgm:prSet/>
      <dgm:spPr/>
      <dgm:t>
        <a:bodyPr/>
        <a:lstStyle/>
        <a:p>
          <a:endParaRPr lang="en-US"/>
        </a:p>
      </dgm:t>
    </dgm:pt>
    <dgm:pt modelId="{88C03CD9-81A6-4FDF-8409-08721A67D492}">
      <dgm:prSet/>
      <dgm:spPr/>
      <dgm:t>
        <a:bodyPr/>
        <a:lstStyle/>
        <a:p>
          <a:r>
            <a:rPr lang="el-GR"/>
            <a:t>Συμπτώματα παρόμοια με αυτά της </a:t>
          </a:r>
          <a:r>
            <a:rPr lang="en-US"/>
            <a:t>ADHD (</a:t>
          </a:r>
          <a:r>
            <a:rPr lang="el-GR"/>
            <a:t>Διαταραχή Ελλειμματικής Προσοχής με Υπερκινητικότητα</a:t>
          </a:r>
          <a:r>
            <a:rPr lang="en-US"/>
            <a:t>)</a:t>
          </a:r>
          <a:endParaRPr lang="el-GR"/>
        </a:p>
        <a:p>
          <a:r>
            <a:rPr lang="el-GR"/>
            <a:t>Δεν προκαλεί </a:t>
          </a:r>
          <a:r>
            <a:rPr lang="en-US"/>
            <a:t>ADHD! (Kushlev et al., 2016)</a:t>
          </a:r>
        </a:p>
      </dgm:t>
    </dgm:pt>
    <dgm:pt modelId="{34600EB9-15A8-487E-9982-06D532CA3EE2}" type="parTrans" cxnId="{CB9C68BE-AF72-4BE1-A245-B81AF512D1DB}">
      <dgm:prSet/>
      <dgm:spPr/>
      <dgm:t>
        <a:bodyPr/>
        <a:lstStyle/>
        <a:p>
          <a:endParaRPr lang="en-US"/>
        </a:p>
      </dgm:t>
    </dgm:pt>
    <dgm:pt modelId="{330F4D3E-C144-4274-AA77-B7339E071B80}" type="sibTrans" cxnId="{CB9C68BE-AF72-4BE1-A245-B81AF512D1DB}">
      <dgm:prSet/>
      <dgm:spPr/>
      <dgm:t>
        <a:bodyPr/>
        <a:lstStyle/>
        <a:p>
          <a:endParaRPr lang="en-US"/>
        </a:p>
      </dgm:t>
    </dgm:pt>
    <dgm:pt modelId="{493586AE-6EEB-43AB-B5D2-E35418BA2199}" type="pres">
      <dgm:prSet presAssocID="{F931B12E-B392-4600-9B38-9EF8C8A43E47}" presName="diagram" presStyleCnt="0">
        <dgm:presLayoutVars>
          <dgm:dir/>
          <dgm:resizeHandles val="exact"/>
        </dgm:presLayoutVars>
      </dgm:prSet>
      <dgm:spPr/>
    </dgm:pt>
    <dgm:pt modelId="{99ADA6AF-F4B2-4DCC-8355-29B74E4EE38C}" type="pres">
      <dgm:prSet presAssocID="{7D9E8284-D234-43A3-8205-A0F20BC26682}" presName="node" presStyleLbl="node1" presStyleIdx="0" presStyleCnt="3">
        <dgm:presLayoutVars>
          <dgm:bulletEnabled val="1"/>
        </dgm:presLayoutVars>
      </dgm:prSet>
      <dgm:spPr/>
    </dgm:pt>
    <dgm:pt modelId="{05A89FEA-483C-42FB-8702-F13AB6E409CD}" type="pres">
      <dgm:prSet presAssocID="{CB689139-2440-48B6-B9DD-22AFC4237089}" presName="sibTrans" presStyleCnt="0"/>
      <dgm:spPr/>
    </dgm:pt>
    <dgm:pt modelId="{36C2E426-E2C2-4235-9B86-5F59250DE2E4}" type="pres">
      <dgm:prSet presAssocID="{EA8D2F14-0EAC-40F2-8B5C-02F8BD5DA26F}" presName="node" presStyleLbl="node1" presStyleIdx="1" presStyleCnt="3">
        <dgm:presLayoutVars>
          <dgm:bulletEnabled val="1"/>
        </dgm:presLayoutVars>
      </dgm:prSet>
      <dgm:spPr/>
    </dgm:pt>
    <dgm:pt modelId="{8655E358-2623-4755-A13B-BC5336770EA1}" type="pres">
      <dgm:prSet presAssocID="{C7D34CCF-2721-4310-853F-52E31A1922E7}" presName="sibTrans" presStyleCnt="0"/>
      <dgm:spPr/>
    </dgm:pt>
    <dgm:pt modelId="{F8EADB60-B0C0-41E7-825D-A4436F016C2E}" type="pres">
      <dgm:prSet presAssocID="{88C03CD9-81A6-4FDF-8409-08721A67D492}" presName="node" presStyleLbl="node1" presStyleIdx="2" presStyleCnt="3">
        <dgm:presLayoutVars>
          <dgm:bulletEnabled val="1"/>
        </dgm:presLayoutVars>
      </dgm:prSet>
      <dgm:spPr/>
    </dgm:pt>
  </dgm:ptLst>
  <dgm:cxnLst>
    <dgm:cxn modelId="{2B942B26-0F8D-4C96-8AA8-CCEB85F56868}" type="presOf" srcId="{88C03CD9-81A6-4FDF-8409-08721A67D492}" destId="{F8EADB60-B0C0-41E7-825D-A4436F016C2E}" srcOrd="0" destOrd="0" presId="urn:microsoft.com/office/officeart/2005/8/layout/default"/>
    <dgm:cxn modelId="{C71FDD50-E649-462C-A2A1-DA93313F38AF}" type="presOf" srcId="{7D9E8284-D234-43A3-8205-A0F20BC26682}" destId="{99ADA6AF-F4B2-4DCC-8355-29B74E4EE38C}" srcOrd="0" destOrd="0" presId="urn:microsoft.com/office/officeart/2005/8/layout/default"/>
    <dgm:cxn modelId="{F49E4C8D-B5CA-4D25-A2B5-FDB51E52A99B}" srcId="{F931B12E-B392-4600-9B38-9EF8C8A43E47}" destId="{7D9E8284-D234-43A3-8205-A0F20BC26682}" srcOrd="0" destOrd="0" parTransId="{32E82FC6-E5BB-4147-B4C9-ACBE12C910E6}" sibTransId="{CB689139-2440-48B6-B9DD-22AFC4237089}"/>
    <dgm:cxn modelId="{B2EF5C9D-6CC5-4283-82A1-551CBCD7C870}" type="presOf" srcId="{F931B12E-B392-4600-9B38-9EF8C8A43E47}" destId="{493586AE-6EEB-43AB-B5D2-E35418BA2199}" srcOrd="0" destOrd="0" presId="urn:microsoft.com/office/officeart/2005/8/layout/default"/>
    <dgm:cxn modelId="{1D5008B7-92BC-4676-A74D-83625BCA12C4}" type="presOf" srcId="{EA8D2F14-0EAC-40F2-8B5C-02F8BD5DA26F}" destId="{36C2E426-E2C2-4235-9B86-5F59250DE2E4}" srcOrd="0" destOrd="0" presId="urn:microsoft.com/office/officeart/2005/8/layout/default"/>
    <dgm:cxn modelId="{522BD5B7-670A-45A3-85C3-E90C4E1B2FE7}" srcId="{F931B12E-B392-4600-9B38-9EF8C8A43E47}" destId="{EA8D2F14-0EAC-40F2-8B5C-02F8BD5DA26F}" srcOrd="1" destOrd="0" parTransId="{1C4F99D6-5B3F-49B0-9304-B8B9648D57E4}" sibTransId="{C7D34CCF-2721-4310-853F-52E31A1922E7}"/>
    <dgm:cxn modelId="{CB9C68BE-AF72-4BE1-A245-B81AF512D1DB}" srcId="{F931B12E-B392-4600-9B38-9EF8C8A43E47}" destId="{88C03CD9-81A6-4FDF-8409-08721A67D492}" srcOrd="2" destOrd="0" parTransId="{34600EB9-15A8-487E-9982-06D532CA3EE2}" sibTransId="{330F4D3E-C144-4274-AA77-B7339E071B80}"/>
    <dgm:cxn modelId="{9F7642EF-B5F4-4588-857E-0495D3A97E85}" type="presParOf" srcId="{493586AE-6EEB-43AB-B5D2-E35418BA2199}" destId="{99ADA6AF-F4B2-4DCC-8355-29B74E4EE38C}" srcOrd="0" destOrd="0" presId="urn:microsoft.com/office/officeart/2005/8/layout/default"/>
    <dgm:cxn modelId="{2C7CED91-FEEF-4D90-919C-C4ABB2B70533}" type="presParOf" srcId="{493586AE-6EEB-43AB-B5D2-E35418BA2199}" destId="{05A89FEA-483C-42FB-8702-F13AB6E409CD}" srcOrd="1" destOrd="0" presId="urn:microsoft.com/office/officeart/2005/8/layout/default"/>
    <dgm:cxn modelId="{740733EF-1115-4B61-808A-1DA47A8D29A4}" type="presParOf" srcId="{493586AE-6EEB-43AB-B5D2-E35418BA2199}" destId="{36C2E426-E2C2-4235-9B86-5F59250DE2E4}" srcOrd="2" destOrd="0" presId="urn:microsoft.com/office/officeart/2005/8/layout/default"/>
    <dgm:cxn modelId="{9B4368C9-1E9B-41A6-BAE2-511308B75E66}" type="presParOf" srcId="{493586AE-6EEB-43AB-B5D2-E35418BA2199}" destId="{8655E358-2623-4755-A13B-BC5336770EA1}" srcOrd="3" destOrd="0" presId="urn:microsoft.com/office/officeart/2005/8/layout/default"/>
    <dgm:cxn modelId="{DCC15A04-ABDA-43D8-A077-B85CFE8DCB3D}" type="presParOf" srcId="{493586AE-6EEB-43AB-B5D2-E35418BA2199}" destId="{F8EADB60-B0C0-41E7-825D-A4436F016C2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931B12E-B392-4600-9B38-9EF8C8A43E47}"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7D9E8284-D234-43A3-8205-A0F20BC26682}">
      <dgm:prSet/>
      <dgm:spPr/>
      <dgm:t>
        <a:bodyPr/>
        <a:lstStyle/>
        <a:p>
          <a:r>
            <a:rPr lang="el-GR"/>
            <a:t>Πρόγραμμα λήψης/ανάγνωσης </a:t>
          </a:r>
          <a:r>
            <a:rPr lang="en-US"/>
            <a:t>email</a:t>
          </a:r>
          <a:r>
            <a:rPr lang="el-GR"/>
            <a:t> </a:t>
          </a:r>
          <a:r>
            <a:rPr lang="en-US"/>
            <a:t>(3 </a:t>
          </a:r>
          <a:r>
            <a:rPr lang="el-GR"/>
            <a:t>φορές την ημέρα;)</a:t>
          </a:r>
          <a:endParaRPr lang="en-US"/>
        </a:p>
      </dgm:t>
    </dgm:pt>
    <dgm:pt modelId="{32E82FC6-E5BB-4147-B4C9-ACBE12C910E6}" type="parTrans" cxnId="{F49E4C8D-B5CA-4D25-A2B5-FDB51E52A99B}">
      <dgm:prSet/>
      <dgm:spPr/>
      <dgm:t>
        <a:bodyPr/>
        <a:lstStyle/>
        <a:p>
          <a:endParaRPr lang="en-US"/>
        </a:p>
      </dgm:t>
    </dgm:pt>
    <dgm:pt modelId="{CB689139-2440-48B6-B9DD-22AFC4237089}" type="sibTrans" cxnId="{F49E4C8D-B5CA-4D25-A2B5-FDB51E52A99B}">
      <dgm:prSet/>
      <dgm:spPr/>
      <dgm:t>
        <a:bodyPr/>
        <a:lstStyle/>
        <a:p>
          <a:endParaRPr lang="en-US"/>
        </a:p>
      </dgm:t>
    </dgm:pt>
    <dgm:pt modelId="{EA8D2F14-0EAC-40F2-8B5C-02F8BD5DA26F}">
      <dgm:prSet/>
      <dgm:spPr/>
      <dgm:t>
        <a:bodyPr/>
        <a:lstStyle/>
        <a:p>
          <a:r>
            <a:rPr lang="el-GR"/>
            <a:t>Ρουτίνα συγκεκριμένων διαδικασιών </a:t>
          </a:r>
          <a:r>
            <a:rPr lang="en-US"/>
            <a:t>(</a:t>
          </a:r>
          <a:r>
            <a:rPr lang="el-GR"/>
            <a:t>ανάγνωση όλων – απάντηση - αρχειοθέτηση</a:t>
          </a:r>
          <a:r>
            <a:rPr lang="en-US"/>
            <a:t>)</a:t>
          </a:r>
        </a:p>
      </dgm:t>
    </dgm:pt>
    <dgm:pt modelId="{1C4F99D6-5B3F-49B0-9304-B8B9648D57E4}" type="parTrans" cxnId="{522BD5B7-670A-45A3-85C3-E90C4E1B2FE7}">
      <dgm:prSet/>
      <dgm:spPr/>
      <dgm:t>
        <a:bodyPr/>
        <a:lstStyle/>
        <a:p>
          <a:endParaRPr lang="en-US"/>
        </a:p>
      </dgm:t>
    </dgm:pt>
    <dgm:pt modelId="{C7D34CCF-2721-4310-853F-52E31A1922E7}" type="sibTrans" cxnId="{522BD5B7-670A-45A3-85C3-E90C4E1B2FE7}">
      <dgm:prSet/>
      <dgm:spPr/>
      <dgm:t>
        <a:bodyPr/>
        <a:lstStyle/>
        <a:p>
          <a:endParaRPr lang="en-US"/>
        </a:p>
      </dgm:t>
    </dgm:pt>
    <dgm:pt modelId="{88C03CD9-81A6-4FDF-8409-08721A67D492}">
      <dgm:prSet/>
      <dgm:spPr/>
      <dgm:t>
        <a:bodyPr/>
        <a:lstStyle/>
        <a:p>
          <a:r>
            <a:rPr lang="el-GR"/>
            <a:t>Κουλτούρα οργανισμού;</a:t>
          </a:r>
          <a:r>
            <a:rPr lang="en-US"/>
            <a:t> (</a:t>
          </a:r>
          <a:r>
            <a:rPr lang="el-GR"/>
            <a:t>συχνά πρέπει να κάνουμε ό,τι κάνουν και οι άλλοι…)</a:t>
          </a:r>
          <a:endParaRPr lang="en-US"/>
        </a:p>
      </dgm:t>
    </dgm:pt>
    <dgm:pt modelId="{34600EB9-15A8-487E-9982-06D532CA3EE2}" type="parTrans" cxnId="{CB9C68BE-AF72-4BE1-A245-B81AF512D1DB}">
      <dgm:prSet/>
      <dgm:spPr/>
      <dgm:t>
        <a:bodyPr/>
        <a:lstStyle/>
        <a:p>
          <a:endParaRPr lang="en-US"/>
        </a:p>
      </dgm:t>
    </dgm:pt>
    <dgm:pt modelId="{330F4D3E-C144-4274-AA77-B7339E071B80}" type="sibTrans" cxnId="{CB9C68BE-AF72-4BE1-A245-B81AF512D1DB}">
      <dgm:prSet/>
      <dgm:spPr/>
      <dgm:t>
        <a:bodyPr/>
        <a:lstStyle/>
        <a:p>
          <a:endParaRPr lang="en-US"/>
        </a:p>
      </dgm:t>
    </dgm:pt>
    <dgm:pt modelId="{2ECC7345-2CE7-46AF-9720-776DC7161376}" type="pres">
      <dgm:prSet presAssocID="{F931B12E-B392-4600-9B38-9EF8C8A43E47}" presName="linear" presStyleCnt="0">
        <dgm:presLayoutVars>
          <dgm:animLvl val="lvl"/>
          <dgm:resizeHandles val="exact"/>
        </dgm:presLayoutVars>
      </dgm:prSet>
      <dgm:spPr/>
    </dgm:pt>
    <dgm:pt modelId="{26C84680-60EF-4BF0-B8CC-51CA819D181A}" type="pres">
      <dgm:prSet presAssocID="{7D9E8284-D234-43A3-8205-A0F20BC26682}" presName="parentText" presStyleLbl="node1" presStyleIdx="0" presStyleCnt="3">
        <dgm:presLayoutVars>
          <dgm:chMax val="0"/>
          <dgm:bulletEnabled val="1"/>
        </dgm:presLayoutVars>
      </dgm:prSet>
      <dgm:spPr/>
    </dgm:pt>
    <dgm:pt modelId="{13AD8229-F626-4F84-84FA-F8DF83B28C27}" type="pres">
      <dgm:prSet presAssocID="{CB689139-2440-48B6-B9DD-22AFC4237089}" presName="spacer" presStyleCnt="0"/>
      <dgm:spPr/>
    </dgm:pt>
    <dgm:pt modelId="{09BEFD3A-3286-45C6-BA6B-31FA53FEE7FD}" type="pres">
      <dgm:prSet presAssocID="{EA8D2F14-0EAC-40F2-8B5C-02F8BD5DA26F}" presName="parentText" presStyleLbl="node1" presStyleIdx="1" presStyleCnt="3">
        <dgm:presLayoutVars>
          <dgm:chMax val="0"/>
          <dgm:bulletEnabled val="1"/>
        </dgm:presLayoutVars>
      </dgm:prSet>
      <dgm:spPr/>
    </dgm:pt>
    <dgm:pt modelId="{A8B8840E-ACF3-4085-BA07-CD4EB27B8064}" type="pres">
      <dgm:prSet presAssocID="{C7D34CCF-2721-4310-853F-52E31A1922E7}" presName="spacer" presStyleCnt="0"/>
      <dgm:spPr/>
    </dgm:pt>
    <dgm:pt modelId="{7D6B348F-43EA-4471-BA7B-F9A152E7CC6F}" type="pres">
      <dgm:prSet presAssocID="{88C03CD9-81A6-4FDF-8409-08721A67D492}" presName="parentText" presStyleLbl="node1" presStyleIdx="2" presStyleCnt="3">
        <dgm:presLayoutVars>
          <dgm:chMax val="0"/>
          <dgm:bulletEnabled val="1"/>
        </dgm:presLayoutVars>
      </dgm:prSet>
      <dgm:spPr/>
    </dgm:pt>
  </dgm:ptLst>
  <dgm:cxnLst>
    <dgm:cxn modelId="{73DD3E14-C814-42DE-AD55-C4D72C98FCA7}" type="presOf" srcId="{F931B12E-B392-4600-9B38-9EF8C8A43E47}" destId="{2ECC7345-2CE7-46AF-9720-776DC7161376}" srcOrd="0" destOrd="0" presId="urn:microsoft.com/office/officeart/2005/8/layout/vList2"/>
    <dgm:cxn modelId="{FE5E2427-BE1A-4F39-81AF-611454351019}" type="presOf" srcId="{7D9E8284-D234-43A3-8205-A0F20BC26682}" destId="{26C84680-60EF-4BF0-B8CC-51CA819D181A}" srcOrd="0" destOrd="0" presId="urn:microsoft.com/office/officeart/2005/8/layout/vList2"/>
    <dgm:cxn modelId="{8455792E-CD3A-4CD6-AD4F-F3D62E206594}" type="presOf" srcId="{88C03CD9-81A6-4FDF-8409-08721A67D492}" destId="{7D6B348F-43EA-4471-BA7B-F9A152E7CC6F}" srcOrd="0" destOrd="0" presId="urn:microsoft.com/office/officeart/2005/8/layout/vList2"/>
    <dgm:cxn modelId="{CE996551-9EBB-4380-8F2D-BBF2D961829B}" type="presOf" srcId="{EA8D2F14-0EAC-40F2-8B5C-02F8BD5DA26F}" destId="{09BEFD3A-3286-45C6-BA6B-31FA53FEE7FD}" srcOrd="0" destOrd="0" presId="urn:microsoft.com/office/officeart/2005/8/layout/vList2"/>
    <dgm:cxn modelId="{F49E4C8D-B5CA-4D25-A2B5-FDB51E52A99B}" srcId="{F931B12E-B392-4600-9B38-9EF8C8A43E47}" destId="{7D9E8284-D234-43A3-8205-A0F20BC26682}" srcOrd="0" destOrd="0" parTransId="{32E82FC6-E5BB-4147-B4C9-ACBE12C910E6}" sibTransId="{CB689139-2440-48B6-B9DD-22AFC4237089}"/>
    <dgm:cxn modelId="{522BD5B7-670A-45A3-85C3-E90C4E1B2FE7}" srcId="{F931B12E-B392-4600-9B38-9EF8C8A43E47}" destId="{EA8D2F14-0EAC-40F2-8B5C-02F8BD5DA26F}" srcOrd="1" destOrd="0" parTransId="{1C4F99D6-5B3F-49B0-9304-B8B9648D57E4}" sibTransId="{C7D34CCF-2721-4310-853F-52E31A1922E7}"/>
    <dgm:cxn modelId="{CB9C68BE-AF72-4BE1-A245-B81AF512D1DB}" srcId="{F931B12E-B392-4600-9B38-9EF8C8A43E47}" destId="{88C03CD9-81A6-4FDF-8409-08721A67D492}" srcOrd="2" destOrd="0" parTransId="{34600EB9-15A8-487E-9982-06D532CA3EE2}" sibTransId="{330F4D3E-C144-4274-AA77-B7339E071B80}"/>
    <dgm:cxn modelId="{816221EC-2A76-4A3A-BE56-FCAE09C21022}" type="presParOf" srcId="{2ECC7345-2CE7-46AF-9720-776DC7161376}" destId="{26C84680-60EF-4BF0-B8CC-51CA819D181A}" srcOrd="0" destOrd="0" presId="urn:microsoft.com/office/officeart/2005/8/layout/vList2"/>
    <dgm:cxn modelId="{A34C2D14-AE8B-469F-8A10-C6D60F61F43B}" type="presParOf" srcId="{2ECC7345-2CE7-46AF-9720-776DC7161376}" destId="{13AD8229-F626-4F84-84FA-F8DF83B28C27}" srcOrd="1" destOrd="0" presId="urn:microsoft.com/office/officeart/2005/8/layout/vList2"/>
    <dgm:cxn modelId="{D899026F-C716-4680-8C09-AFB9A9C750C1}" type="presParOf" srcId="{2ECC7345-2CE7-46AF-9720-776DC7161376}" destId="{09BEFD3A-3286-45C6-BA6B-31FA53FEE7FD}" srcOrd="2" destOrd="0" presId="urn:microsoft.com/office/officeart/2005/8/layout/vList2"/>
    <dgm:cxn modelId="{5C73A19B-79A6-45B9-9FDD-6D2FC32E73F3}" type="presParOf" srcId="{2ECC7345-2CE7-46AF-9720-776DC7161376}" destId="{A8B8840E-ACF3-4085-BA07-CD4EB27B8064}" srcOrd="3" destOrd="0" presId="urn:microsoft.com/office/officeart/2005/8/layout/vList2"/>
    <dgm:cxn modelId="{1C315835-FC83-403F-A3E5-D690699C0E90}" type="presParOf" srcId="{2ECC7345-2CE7-46AF-9720-776DC7161376}" destId="{7D6B348F-43EA-4471-BA7B-F9A152E7CC6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31B12E-B392-4600-9B38-9EF8C8A43E47}"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7D9E8284-D234-43A3-8205-A0F20BC26682}">
      <dgm:prSet/>
      <dgm:spPr/>
      <dgm:t>
        <a:bodyPr/>
        <a:lstStyle/>
        <a:p>
          <a:r>
            <a:rPr lang="el-GR" dirty="0"/>
            <a:t>Καθοδηγούνται από το αντιληπτικό περιεχόμενο του ερεθίσματος και από πληροφορίες πάνω στις οποίες έχουμε ελάχιστο έλεγχο</a:t>
          </a:r>
          <a:endParaRPr lang="en-US" dirty="0"/>
        </a:p>
      </dgm:t>
    </dgm:pt>
    <dgm:pt modelId="{32E82FC6-E5BB-4147-B4C9-ACBE12C910E6}" type="parTrans" cxnId="{F49E4C8D-B5CA-4D25-A2B5-FDB51E52A99B}">
      <dgm:prSet/>
      <dgm:spPr/>
      <dgm:t>
        <a:bodyPr/>
        <a:lstStyle/>
        <a:p>
          <a:endParaRPr lang="en-US"/>
        </a:p>
      </dgm:t>
    </dgm:pt>
    <dgm:pt modelId="{CB689139-2440-48B6-B9DD-22AFC4237089}" type="sibTrans" cxnId="{F49E4C8D-B5CA-4D25-A2B5-FDB51E52A99B}">
      <dgm:prSet/>
      <dgm:spPr/>
      <dgm:t>
        <a:bodyPr/>
        <a:lstStyle/>
        <a:p>
          <a:endParaRPr lang="en-US"/>
        </a:p>
      </dgm:t>
    </dgm:pt>
    <dgm:pt modelId="{EA8D2F14-0EAC-40F2-8B5C-02F8BD5DA26F}">
      <dgm:prSet/>
      <dgm:spPr/>
      <dgm:t>
        <a:bodyPr/>
        <a:lstStyle/>
        <a:p>
          <a:r>
            <a:rPr lang="el-GR" dirty="0"/>
            <a:t>Γρήγορη και ακούσια αντίδραση, η οποία λειτουργεί ώστε να εστιάσουμε αυτόματα τους νοητικούς μας πόρους στην κατεύθυνση του ερεθίσματος </a:t>
          </a:r>
          <a:endParaRPr lang="en-US" dirty="0"/>
        </a:p>
      </dgm:t>
    </dgm:pt>
    <dgm:pt modelId="{1C4F99D6-5B3F-49B0-9304-B8B9648D57E4}" type="parTrans" cxnId="{522BD5B7-670A-45A3-85C3-E90C4E1B2FE7}">
      <dgm:prSet/>
      <dgm:spPr/>
      <dgm:t>
        <a:bodyPr/>
        <a:lstStyle/>
        <a:p>
          <a:endParaRPr lang="en-US"/>
        </a:p>
      </dgm:t>
    </dgm:pt>
    <dgm:pt modelId="{C7D34CCF-2721-4310-853F-52E31A1922E7}" type="sibTrans" cxnId="{522BD5B7-670A-45A3-85C3-E90C4E1B2FE7}">
      <dgm:prSet/>
      <dgm:spPr/>
      <dgm:t>
        <a:bodyPr/>
        <a:lstStyle/>
        <a:p>
          <a:endParaRPr lang="en-US"/>
        </a:p>
      </dgm:t>
    </dgm:pt>
    <dgm:pt modelId="{88C03CD9-81A6-4FDF-8409-08721A67D492}">
      <dgm:prSet/>
      <dgm:spPr/>
      <dgm:t>
        <a:bodyPr/>
        <a:lstStyle/>
        <a:p>
          <a:r>
            <a:rPr lang="el-GR" dirty="0"/>
            <a:t>«θόρυβοι» και τεχνικές απόσπασης της προσοχής μας…</a:t>
          </a:r>
          <a:endParaRPr lang="en-US" dirty="0"/>
        </a:p>
      </dgm:t>
    </dgm:pt>
    <dgm:pt modelId="{34600EB9-15A8-487E-9982-06D532CA3EE2}" type="parTrans" cxnId="{CB9C68BE-AF72-4BE1-A245-B81AF512D1DB}">
      <dgm:prSet/>
      <dgm:spPr/>
      <dgm:t>
        <a:bodyPr/>
        <a:lstStyle/>
        <a:p>
          <a:endParaRPr lang="en-US"/>
        </a:p>
      </dgm:t>
    </dgm:pt>
    <dgm:pt modelId="{330F4D3E-C144-4274-AA77-B7339E071B80}" type="sibTrans" cxnId="{CB9C68BE-AF72-4BE1-A245-B81AF512D1DB}">
      <dgm:prSet/>
      <dgm:spPr/>
      <dgm:t>
        <a:bodyPr/>
        <a:lstStyle/>
        <a:p>
          <a:endParaRPr lang="en-US"/>
        </a:p>
      </dgm:t>
    </dgm:pt>
    <dgm:pt modelId="{9833092C-256E-4E2D-91BD-8431874A267C}">
      <dgm:prSet/>
      <dgm:spPr/>
      <dgm:t>
        <a:bodyPr/>
        <a:lstStyle/>
        <a:p>
          <a:r>
            <a:rPr lang="el-GR" dirty="0"/>
            <a:t>Παραμένουν εκτός του συνειδητού μας ελέγχου – είναι συνδεδεμένες με μια εξελικτική αντίδραση σε μια αντιληπτική απειλή</a:t>
          </a:r>
          <a:endParaRPr lang="en-US" dirty="0"/>
        </a:p>
      </dgm:t>
    </dgm:pt>
    <dgm:pt modelId="{EE32A444-AA8E-4771-90A7-0FEA21A05178}" type="parTrans" cxnId="{AFB03CF8-94C1-4095-85FF-9EF281860225}">
      <dgm:prSet/>
      <dgm:spPr/>
      <dgm:t>
        <a:bodyPr/>
        <a:lstStyle/>
        <a:p>
          <a:endParaRPr lang="en-US"/>
        </a:p>
      </dgm:t>
    </dgm:pt>
    <dgm:pt modelId="{00819A9B-AE73-454C-976D-A21DE5C9183E}" type="sibTrans" cxnId="{AFB03CF8-94C1-4095-85FF-9EF281860225}">
      <dgm:prSet/>
      <dgm:spPr/>
      <dgm:t>
        <a:bodyPr/>
        <a:lstStyle/>
        <a:p>
          <a:endParaRPr lang="en-US"/>
        </a:p>
      </dgm:t>
    </dgm:pt>
    <dgm:pt modelId="{652D1A3A-693C-4BA5-8A35-30E91F555CAD}" type="pres">
      <dgm:prSet presAssocID="{F931B12E-B392-4600-9B38-9EF8C8A43E47}" presName="linear" presStyleCnt="0">
        <dgm:presLayoutVars>
          <dgm:animLvl val="lvl"/>
          <dgm:resizeHandles val="exact"/>
        </dgm:presLayoutVars>
      </dgm:prSet>
      <dgm:spPr/>
    </dgm:pt>
    <dgm:pt modelId="{FA98C596-F2E3-4BDF-B1EC-83D2037FF4FA}" type="pres">
      <dgm:prSet presAssocID="{7D9E8284-D234-43A3-8205-A0F20BC26682}" presName="parentText" presStyleLbl="node1" presStyleIdx="0" presStyleCnt="4">
        <dgm:presLayoutVars>
          <dgm:chMax val="0"/>
          <dgm:bulletEnabled val="1"/>
        </dgm:presLayoutVars>
      </dgm:prSet>
      <dgm:spPr/>
    </dgm:pt>
    <dgm:pt modelId="{A9686F7C-25DB-47B6-BDE1-43BFF01F28F4}" type="pres">
      <dgm:prSet presAssocID="{CB689139-2440-48B6-B9DD-22AFC4237089}" presName="spacer" presStyleCnt="0"/>
      <dgm:spPr/>
    </dgm:pt>
    <dgm:pt modelId="{299407F7-C25B-42CB-A8AD-6DBB38E62DD6}" type="pres">
      <dgm:prSet presAssocID="{EA8D2F14-0EAC-40F2-8B5C-02F8BD5DA26F}" presName="parentText" presStyleLbl="node1" presStyleIdx="1" presStyleCnt="4">
        <dgm:presLayoutVars>
          <dgm:chMax val="0"/>
          <dgm:bulletEnabled val="1"/>
        </dgm:presLayoutVars>
      </dgm:prSet>
      <dgm:spPr/>
    </dgm:pt>
    <dgm:pt modelId="{B4031E77-22FC-455F-9E6C-2B33A8ED0F6F}" type="pres">
      <dgm:prSet presAssocID="{C7D34CCF-2721-4310-853F-52E31A1922E7}" presName="spacer" presStyleCnt="0"/>
      <dgm:spPr/>
    </dgm:pt>
    <dgm:pt modelId="{B820C07F-801F-45E2-BF7F-0F491AB72C70}" type="pres">
      <dgm:prSet presAssocID="{88C03CD9-81A6-4FDF-8409-08721A67D492}" presName="parentText" presStyleLbl="node1" presStyleIdx="2" presStyleCnt="4">
        <dgm:presLayoutVars>
          <dgm:chMax val="0"/>
          <dgm:bulletEnabled val="1"/>
        </dgm:presLayoutVars>
      </dgm:prSet>
      <dgm:spPr/>
    </dgm:pt>
    <dgm:pt modelId="{AD5E91FA-7298-4AC2-ADE1-8728F83860FD}" type="pres">
      <dgm:prSet presAssocID="{330F4D3E-C144-4274-AA77-B7339E071B80}" presName="spacer" presStyleCnt="0"/>
      <dgm:spPr/>
    </dgm:pt>
    <dgm:pt modelId="{D958A6D4-D022-40CC-99F2-417BFB002F9E}" type="pres">
      <dgm:prSet presAssocID="{9833092C-256E-4E2D-91BD-8431874A267C}" presName="parentText" presStyleLbl="node1" presStyleIdx="3" presStyleCnt="4">
        <dgm:presLayoutVars>
          <dgm:chMax val="0"/>
          <dgm:bulletEnabled val="1"/>
        </dgm:presLayoutVars>
      </dgm:prSet>
      <dgm:spPr/>
    </dgm:pt>
  </dgm:ptLst>
  <dgm:cxnLst>
    <dgm:cxn modelId="{BD067A0B-414A-46A4-8E56-ADEE9BDD2E80}" type="presOf" srcId="{F931B12E-B392-4600-9B38-9EF8C8A43E47}" destId="{652D1A3A-693C-4BA5-8A35-30E91F555CAD}" srcOrd="0" destOrd="0" presId="urn:microsoft.com/office/officeart/2005/8/layout/vList2"/>
    <dgm:cxn modelId="{9F28D621-28EB-4226-AB7D-050974B22927}" type="presOf" srcId="{EA8D2F14-0EAC-40F2-8B5C-02F8BD5DA26F}" destId="{299407F7-C25B-42CB-A8AD-6DBB38E62DD6}" srcOrd="0" destOrd="0" presId="urn:microsoft.com/office/officeart/2005/8/layout/vList2"/>
    <dgm:cxn modelId="{9D63558B-229B-4A29-972E-5275F7D08139}" type="presOf" srcId="{7D9E8284-D234-43A3-8205-A0F20BC26682}" destId="{FA98C596-F2E3-4BDF-B1EC-83D2037FF4FA}" srcOrd="0" destOrd="0" presId="urn:microsoft.com/office/officeart/2005/8/layout/vList2"/>
    <dgm:cxn modelId="{F49E4C8D-B5CA-4D25-A2B5-FDB51E52A99B}" srcId="{F931B12E-B392-4600-9B38-9EF8C8A43E47}" destId="{7D9E8284-D234-43A3-8205-A0F20BC26682}" srcOrd="0" destOrd="0" parTransId="{32E82FC6-E5BB-4147-B4C9-ACBE12C910E6}" sibTransId="{CB689139-2440-48B6-B9DD-22AFC4237089}"/>
    <dgm:cxn modelId="{522BD5B7-670A-45A3-85C3-E90C4E1B2FE7}" srcId="{F931B12E-B392-4600-9B38-9EF8C8A43E47}" destId="{EA8D2F14-0EAC-40F2-8B5C-02F8BD5DA26F}" srcOrd="1" destOrd="0" parTransId="{1C4F99D6-5B3F-49B0-9304-B8B9648D57E4}" sibTransId="{C7D34CCF-2721-4310-853F-52E31A1922E7}"/>
    <dgm:cxn modelId="{CB9C68BE-AF72-4BE1-A245-B81AF512D1DB}" srcId="{F931B12E-B392-4600-9B38-9EF8C8A43E47}" destId="{88C03CD9-81A6-4FDF-8409-08721A67D492}" srcOrd="2" destOrd="0" parTransId="{34600EB9-15A8-487E-9982-06D532CA3EE2}" sibTransId="{330F4D3E-C144-4274-AA77-B7339E071B80}"/>
    <dgm:cxn modelId="{478E30E6-5212-49CF-A97F-E1DFE2282EC5}" type="presOf" srcId="{9833092C-256E-4E2D-91BD-8431874A267C}" destId="{D958A6D4-D022-40CC-99F2-417BFB002F9E}" srcOrd="0" destOrd="0" presId="urn:microsoft.com/office/officeart/2005/8/layout/vList2"/>
    <dgm:cxn modelId="{FDD015F8-6BA7-4F60-8F3B-F9BAA88288EA}" type="presOf" srcId="{88C03CD9-81A6-4FDF-8409-08721A67D492}" destId="{B820C07F-801F-45E2-BF7F-0F491AB72C70}" srcOrd="0" destOrd="0" presId="urn:microsoft.com/office/officeart/2005/8/layout/vList2"/>
    <dgm:cxn modelId="{AFB03CF8-94C1-4095-85FF-9EF281860225}" srcId="{F931B12E-B392-4600-9B38-9EF8C8A43E47}" destId="{9833092C-256E-4E2D-91BD-8431874A267C}" srcOrd="3" destOrd="0" parTransId="{EE32A444-AA8E-4771-90A7-0FEA21A05178}" sibTransId="{00819A9B-AE73-454C-976D-A21DE5C9183E}"/>
    <dgm:cxn modelId="{E5385E33-C350-4864-8A4F-44D4BE3DCEB3}" type="presParOf" srcId="{652D1A3A-693C-4BA5-8A35-30E91F555CAD}" destId="{FA98C596-F2E3-4BDF-B1EC-83D2037FF4FA}" srcOrd="0" destOrd="0" presId="urn:microsoft.com/office/officeart/2005/8/layout/vList2"/>
    <dgm:cxn modelId="{CE02D984-BC51-4AC7-9996-57D3CE84898D}" type="presParOf" srcId="{652D1A3A-693C-4BA5-8A35-30E91F555CAD}" destId="{A9686F7C-25DB-47B6-BDE1-43BFF01F28F4}" srcOrd="1" destOrd="0" presId="urn:microsoft.com/office/officeart/2005/8/layout/vList2"/>
    <dgm:cxn modelId="{7704478D-3CBB-4AE3-8463-ADA34F20E36C}" type="presParOf" srcId="{652D1A3A-693C-4BA5-8A35-30E91F555CAD}" destId="{299407F7-C25B-42CB-A8AD-6DBB38E62DD6}" srcOrd="2" destOrd="0" presId="urn:microsoft.com/office/officeart/2005/8/layout/vList2"/>
    <dgm:cxn modelId="{E291419E-8949-44DA-9407-D2955D5153F9}" type="presParOf" srcId="{652D1A3A-693C-4BA5-8A35-30E91F555CAD}" destId="{B4031E77-22FC-455F-9E6C-2B33A8ED0F6F}" srcOrd="3" destOrd="0" presId="urn:microsoft.com/office/officeart/2005/8/layout/vList2"/>
    <dgm:cxn modelId="{D879238B-1B0E-4255-9252-489BC03940C5}" type="presParOf" srcId="{652D1A3A-693C-4BA5-8A35-30E91F555CAD}" destId="{B820C07F-801F-45E2-BF7F-0F491AB72C70}" srcOrd="4" destOrd="0" presId="urn:microsoft.com/office/officeart/2005/8/layout/vList2"/>
    <dgm:cxn modelId="{134C8A89-68FB-44D5-898C-0C0B281B47F5}" type="presParOf" srcId="{652D1A3A-693C-4BA5-8A35-30E91F555CAD}" destId="{AD5E91FA-7298-4AC2-ADE1-8728F83860FD}" srcOrd="5" destOrd="0" presId="urn:microsoft.com/office/officeart/2005/8/layout/vList2"/>
    <dgm:cxn modelId="{CDB9C4E7-1926-4808-AB2C-BF653E5A44F2}" type="presParOf" srcId="{652D1A3A-693C-4BA5-8A35-30E91F555CAD}" destId="{D958A6D4-D022-40CC-99F2-417BFB002F9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3BE36B-A7B2-4F91-B26E-4D3213AB0A31}"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616FA3BD-A3A3-40EA-ABF2-7C0F4E959E4B}">
      <dgm:prSet/>
      <dgm:spPr/>
      <dgm:t>
        <a:bodyPr/>
        <a:lstStyle/>
        <a:p>
          <a:r>
            <a:rPr lang="el-GR" dirty="0"/>
            <a:t>Παράγοντες που παίζουν ρόλο: χρώμα, μέγεθος, σχήμα και κίνηση του ερεθίσματος</a:t>
          </a:r>
          <a:endParaRPr lang="en-US" dirty="0"/>
        </a:p>
      </dgm:t>
    </dgm:pt>
    <dgm:pt modelId="{D6783F5F-6B5C-4B1A-BBB1-83C9C74969C6}" type="parTrans" cxnId="{523340F1-B840-4C77-B13B-F840F046FBE9}">
      <dgm:prSet/>
      <dgm:spPr/>
      <dgm:t>
        <a:bodyPr/>
        <a:lstStyle/>
        <a:p>
          <a:endParaRPr lang="en-US"/>
        </a:p>
      </dgm:t>
    </dgm:pt>
    <dgm:pt modelId="{595A8709-ADBE-48AD-AC9D-08ECF661C5EB}" type="sibTrans" cxnId="{523340F1-B840-4C77-B13B-F840F046FBE9}">
      <dgm:prSet/>
      <dgm:spPr/>
      <dgm:t>
        <a:bodyPr/>
        <a:lstStyle/>
        <a:p>
          <a:endParaRPr lang="en-US"/>
        </a:p>
      </dgm:t>
    </dgm:pt>
    <dgm:pt modelId="{B950FBE2-8480-4F14-B970-009D665F8A6F}">
      <dgm:prSet/>
      <dgm:spPr/>
      <dgm:t>
        <a:bodyPr/>
        <a:lstStyle/>
        <a:p>
          <a:r>
            <a:rPr lang="el-GR" dirty="0"/>
            <a:t>Η προσοχή σε σημαντικά ερεθίσματα μαθαίνεται…</a:t>
          </a:r>
          <a:endParaRPr lang="en-US" dirty="0"/>
        </a:p>
      </dgm:t>
    </dgm:pt>
    <dgm:pt modelId="{AE62A7FC-7C03-44F1-AAE9-01A35419C67A}" type="parTrans" cxnId="{878F4920-1AAE-4411-930B-2A4537442FA7}">
      <dgm:prSet/>
      <dgm:spPr/>
      <dgm:t>
        <a:bodyPr/>
        <a:lstStyle/>
        <a:p>
          <a:endParaRPr lang="en-US"/>
        </a:p>
      </dgm:t>
    </dgm:pt>
    <dgm:pt modelId="{BD3E543E-A8C4-44D6-BB81-87EE8C2C961E}" type="sibTrans" cxnId="{878F4920-1AAE-4411-930B-2A4537442FA7}">
      <dgm:prSet/>
      <dgm:spPr/>
      <dgm:t>
        <a:bodyPr/>
        <a:lstStyle/>
        <a:p>
          <a:endParaRPr lang="en-US"/>
        </a:p>
      </dgm:t>
    </dgm:pt>
    <dgm:pt modelId="{71F19A85-65AE-4035-BACA-FEF694BA5A7F}" type="pres">
      <dgm:prSet presAssocID="{533BE36B-A7B2-4F91-B26E-4D3213AB0A31}" presName="outerComposite" presStyleCnt="0">
        <dgm:presLayoutVars>
          <dgm:chMax val="5"/>
          <dgm:dir/>
          <dgm:resizeHandles val="exact"/>
        </dgm:presLayoutVars>
      </dgm:prSet>
      <dgm:spPr/>
    </dgm:pt>
    <dgm:pt modelId="{438D198A-9A25-4CD8-BED4-D6F8043D0198}" type="pres">
      <dgm:prSet presAssocID="{533BE36B-A7B2-4F91-B26E-4D3213AB0A31}" presName="dummyMaxCanvas" presStyleCnt="0">
        <dgm:presLayoutVars/>
      </dgm:prSet>
      <dgm:spPr/>
    </dgm:pt>
    <dgm:pt modelId="{C2AF4C1C-D54F-4E37-A130-20E134EF471C}" type="pres">
      <dgm:prSet presAssocID="{533BE36B-A7B2-4F91-B26E-4D3213AB0A31}" presName="TwoNodes_1" presStyleLbl="node1" presStyleIdx="0" presStyleCnt="2">
        <dgm:presLayoutVars>
          <dgm:bulletEnabled val="1"/>
        </dgm:presLayoutVars>
      </dgm:prSet>
      <dgm:spPr/>
    </dgm:pt>
    <dgm:pt modelId="{7CF2D53B-649A-4D70-A69C-D02457C296DE}" type="pres">
      <dgm:prSet presAssocID="{533BE36B-A7B2-4F91-B26E-4D3213AB0A31}" presName="TwoNodes_2" presStyleLbl="node1" presStyleIdx="1" presStyleCnt="2">
        <dgm:presLayoutVars>
          <dgm:bulletEnabled val="1"/>
        </dgm:presLayoutVars>
      </dgm:prSet>
      <dgm:spPr/>
    </dgm:pt>
    <dgm:pt modelId="{8D7C105D-1DEA-4FF6-81BC-23F82A7E46AF}" type="pres">
      <dgm:prSet presAssocID="{533BE36B-A7B2-4F91-B26E-4D3213AB0A31}" presName="TwoConn_1-2" presStyleLbl="fgAccFollowNode1" presStyleIdx="0" presStyleCnt="1">
        <dgm:presLayoutVars>
          <dgm:bulletEnabled val="1"/>
        </dgm:presLayoutVars>
      </dgm:prSet>
      <dgm:spPr/>
    </dgm:pt>
    <dgm:pt modelId="{3A119EDF-D273-4565-85FA-EAEBF5C20C0E}" type="pres">
      <dgm:prSet presAssocID="{533BE36B-A7B2-4F91-B26E-4D3213AB0A31}" presName="TwoNodes_1_text" presStyleLbl="node1" presStyleIdx="1" presStyleCnt="2">
        <dgm:presLayoutVars>
          <dgm:bulletEnabled val="1"/>
        </dgm:presLayoutVars>
      </dgm:prSet>
      <dgm:spPr/>
    </dgm:pt>
    <dgm:pt modelId="{FC9CC543-D031-42B7-8804-F5DA4E467722}" type="pres">
      <dgm:prSet presAssocID="{533BE36B-A7B2-4F91-B26E-4D3213AB0A31}" presName="TwoNodes_2_text" presStyleLbl="node1" presStyleIdx="1" presStyleCnt="2">
        <dgm:presLayoutVars>
          <dgm:bulletEnabled val="1"/>
        </dgm:presLayoutVars>
      </dgm:prSet>
      <dgm:spPr/>
    </dgm:pt>
  </dgm:ptLst>
  <dgm:cxnLst>
    <dgm:cxn modelId="{878F4920-1AAE-4411-930B-2A4537442FA7}" srcId="{533BE36B-A7B2-4F91-B26E-4D3213AB0A31}" destId="{B950FBE2-8480-4F14-B970-009D665F8A6F}" srcOrd="1" destOrd="0" parTransId="{AE62A7FC-7C03-44F1-AAE9-01A35419C67A}" sibTransId="{BD3E543E-A8C4-44D6-BB81-87EE8C2C961E}"/>
    <dgm:cxn modelId="{B762802D-EFE0-45FC-AFF0-91D2A46C9C6D}" type="presOf" srcId="{B950FBE2-8480-4F14-B970-009D665F8A6F}" destId="{7CF2D53B-649A-4D70-A69C-D02457C296DE}" srcOrd="0" destOrd="0" presId="urn:microsoft.com/office/officeart/2005/8/layout/vProcess5"/>
    <dgm:cxn modelId="{A16B3333-BCB8-44C6-BC06-B59D11D9185A}" type="presOf" srcId="{B950FBE2-8480-4F14-B970-009D665F8A6F}" destId="{FC9CC543-D031-42B7-8804-F5DA4E467722}" srcOrd="1" destOrd="0" presId="urn:microsoft.com/office/officeart/2005/8/layout/vProcess5"/>
    <dgm:cxn modelId="{10169869-538E-4F31-8D11-9BC75A7C5BE5}" type="presOf" srcId="{595A8709-ADBE-48AD-AC9D-08ECF661C5EB}" destId="{8D7C105D-1DEA-4FF6-81BC-23F82A7E46AF}" srcOrd="0" destOrd="0" presId="urn:microsoft.com/office/officeart/2005/8/layout/vProcess5"/>
    <dgm:cxn modelId="{B291814B-05CB-46D6-8902-48F87EB2405B}" type="presOf" srcId="{533BE36B-A7B2-4F91-B26E-4D3213AB0A31}" destId="{71F19A85-65AE-4035-BACA-FEF694BA5A7F}" srcOrd="0" destOrd="0" presId="urn:microsoft.com/office/officeart/2005/8/layout/vProcess5"/>
    <dgm:cxn modelId="{EC941796-D336-43A4-8D08-FA80521199DB}" type="presOf" srcId="{616FA3BD-A3A3-40EA-ABF2-7C0F4E959E4B}" destId="{3A119EDF-D273-4565-85FA-EAEBF5C20C0E}" srcOrd="1" destOrd="0" presId="urn:microsoft.com/office/officeart/2005/8/layout/vProcess5"/>
    <dgm:cxn modelId="{B7EF33C7-AAC4-49BC-A3F9-87763FF0AAA4}" type="presOf" srcId="{616FA3BD-A3A3-40EA-ABF2-7C0F4E959E4B}" destId="{C2AF4C1C-D54F-4E37-A130-20E134EF471C}" srcOrd="0" destOrd="0" presId="urn:microsoft.com/office/officeart/2005/8/layout/vProcess5"/>
    <dgm:cxn modelId="{523340F1-B840-4C77-B13B-F840F046FBE9}" srcId="{533BE36B-A7B2-4F91-B26E-4D3213AB0A31}" destId="{616FA3BD-A3A3-40EA-ABF2-7C0F4E959E4B}" srcOrd="0" destOrd="0" parTransId="{D6783F5F-6B5C-4B1A-BBB1-83C9C74969C6}" sibTransId="{595A8709-ADBE-48AD-AC9D-08ECF661C5EB}"/>
    <dgm:cxn modelId="{CEEDB8EE-DEAA-4C70-AB4D-00FDCEC6EC2C}" type="presParOf" srcId="{71F19A85-65AE-4035-BACA-FEF694BA5A7F}" destId="{438D198A-9A25-4CD8-BED4-D6F8043D0198}" srcOrd="0" destOrd="0" presId="urn:microsoft.com/office/officeart/2005/8/layout/vProcess5"/>
    <dgm:cxn modelId="{4CCBE621-6983-4976-881B-71B876D3516D}" type="presParOf" srcId="{71F19A85-65AE-4035-BACA-FEF694BA5A7F}" destId="{C2AF4C1C-D54F-4E37-A130-20E134EF471C}" srcOrd="1" destOrd="0" presId="urn:microsoft.com/office/officeart/2005/8/layout/vProcess5"/>
    <dgm:cxn modelId="{483527F6-C332-4FFD-83C7-6A3B75B970B0}" type="presParOf" srcId="{71F19A85-65AE-4035-BACA-FEF694BA5A7F}" destId="{7CF2D53B-649A-4D70-A69C-D02457C296DE}" srcOrd="2" destOrd="0" presId="urn:microsoft.com/office/officeart/2005/8/layout/vProcess5"/>
    <dgm:cxn modelId="{C512092D-58B4-4F86-8613-F596DA46304B}" type="presParOf" srcId="{71F19A85-65AE-4035-BACA-FEF694BA5A7F}" destId="{8D7C105D-1DEA-4FF6-81BC-23F82A7E46AF}" srcOrd="3" destOrd="0" presId="urn:microsoft.com/office/officeart/2005/8/layout/vProcess5"/>
    <dgm:cxn modelId="{864A0692-C5CC-48BD-A0AD-64963A6B1684}" type="presParOf" srcId="{71F19A85-65AE-4035-BACA-FEF694BA5A7F}" destId="{3A119EDF-D273-4565-85FA-EAEBF5C20C0E}" srcOrd="4" destOrd="0" presId="urn:microsoft.com/office/officeart/2005/8/layout/vProcess5"/>
    <dgm:cxn modelId="{091EEC22-6EB5-404A-8439-4BD64A3C2DBE}" type="presParOf" srcId="{71F19A85-65AE-4035-BACA-FEF694BA5A7F}" destId="{FC9CC543-D031-42B7-8804-F5DA4E467722}"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5B6B26-F30C-45E3-84F4-031309A066F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6EA8281-7CD4-4936-84A3-ECC4274DF38F}">
      <dgm:prSet/>
      <dgm:spPr/>
      <dgm:t>
        <a:bodyPr/>
        <a:lstStyle/>
        <a:p>
          <a:r>
            <a:rPr lang="el-GR"/>
            <a:t>Τυφλότητα στην αλλαγή</a:t>
          </a:r>
          <a:r>
            <a:rPr lang="en-US"/>
            <a:t> (change blindness)</a:t>
          </a:r>
        </a:p>
      </dgm:t>
    </dgm:pt>
    <dgm:pt modelId="{8D54F38A-8A4C-4B9F-AD7A-BBA229770A8F}" type="parTrans" cxnId="{91290F14-43FB-4703-8DDD-60CDCC60FB6B}">
      <dgm:prSet/>
      <dgm:spPr/>
      <dgm:t>
        <a:bodyPr/>
        <a:lstStyle/>
        <a:p>
          <a:endParaRPr lang="en-US"/>
        </a:p>
      </dgm:t>
    </dgm:pt>
    <dgm:pt modelId="{D4044BC4-B635-42C9-80C6-62DEAF44FFDD}" type="sibTrans" cxnId="{91290F14-43FB-4703-8DDD-60CDCC60FB6B}">
      <dgm:prSet/>
      <dgm:spPr/>
      <dgm:t>
        <a:bodyPr/>
        <a:lstStyle/>
        <a:p>
          <a:endParaRPr lang="en-US"/>
        </a:p>
      </dgm:t>
    </dgm:pt>
    <dgm:pt modelId="{95C06CAF-C08F-4F11-B62E-C97DA2709517}">
      <dgm:prSet/>
      <dgm:spPr/>
      <dgm:t>
        <a:bodyPr/>
        <a:lstStyle/>
        <a:p>
          <a:r>
            <a:rPr lang="el-GR"/>
            <a:t>Τυφλότητα απροσεξίας</a:t>
          </a:r>
          <a:r>
            <a:rPr lang="en-US"/>
            <a:t> (inattentional blindness)</a:t>
          </a:r>
        </a:p>
      </dgm:t>
    </dgm:pt>
    <dgm:pt modelId="{6EA38059-CA4E-4BBA-899F-3400C2C47A55}" type="parTrans" cxnId="{2C81473F-F65F-401E-8A37-FCAEA9A13D27}">
      <dgm:prSet/>
      <dgm:spPr/>
      <dgm:t>
        <a:bodyPr/>
        <a:lstStyle/>
        <a:p>
          <a:endParaRPr lang="en-US"/>
        </a:p>
      </dgm:t>
    </dgm:pt>
    <dgm:pt modelId="{2F7FCBF4-8C46-4648-963A-6BB4D4D9BD76}" type="sibTrans" cxnId="{2C81473F-F65F-401E-8A37-FCAEA9A13D27}">
      <dgm:prSet/>
      <dgm:spPr/>
      <dgm:t>
        <a:bodyPr/>
        <a:lstStyle/>
        <a:p>
          <a:endParaRPr lang="en-US"/>
        </a:p>
      </dgm:t>
    </dgm:pt>
    <dgm:pt modelId="{0DE5FEBE-BB92-475B-8298-F2B8CD2E02D4}">
      <dgm:prSet/>
      <dgm:spPr/>
      <dgm:t>
        <a:bodyPr/>
        <a:lstStyle/>
        <a:p>
          <a:r>
            <a:rPr lang="el-GR"/>
            <a:t>Υπερεκτίμηση του εύρους της προσοχής μας όταν εργαζόμαστε σε οθόνη</a:t>
          </a:r>
          <a:br>
            <a:rPr lang="el-GR"/>
          </a:br>
          <a:r>
            <a:rPr lang="el-GR"/>
            <a:t>(</a:t>
          </a:r>
          <a:r>
            <a:rPr lang="en-US"/>
            <a:t>overestimation of breadth) (Varakin et al., 2004)</a:t>
          </a:r>
        </a:p>
      </dgm:t>
    </dgm:pt>
    <dgm:pt modelId="{1B1C1418-D554-497D-A7AB-C4DF9D4BD68A}" type="parTrans" cxnId="{6C1699D8-F282-45EF-8E13-7A7565216D61}">
      <dgm:prSet/>
      <dgm:spPr/>
      <dgm:t>
        <a:bodyPr/>
        <a:lstStyle/>
        <a:p>
          <a:endParaRPr lang="en-US"/>
        </a:p>
      </dgm:t>
    </dgm:pt>
    <dgm:pt modelId="{4799DA6F-7F7B-45A5-A92F-33A23EE66C23}" type="sibTrans" cxnId="{6C1699D8-F282-45EF-8E13-7A7565216D61}">
      <dgm:prSet/>
      <dgm:spPr/>
      <dgm:t>
        <a:bodyPr/>
        <a:lstStyle/>
        <a:p>
          <a:endParaRPr lang="en-US"/>
        </a:p>
      </dgm:t>
    </dgm:pt>
    <dgm:pt modelId="{366C635A-FB31-42C8-B2DA-9D9A00080B41}" type="pres">
      <dgm:prSet presAssocID="{CE5B6B26-F30C-45E3-84F4-031309A066F6}" presName="linear" presStyleCnt="0">
        <dgm:presLayoutVars>
          <dgm:animLvl val="lvl"/>
          <dgm:resizeHandles val="exact"/>
        </dgm:presLayoutVars>
      </dgm:prSet>
      <dgm:spPr/>
    </dgm:pt>
    <dgm:pt modelId="{EFF6036D-39D6-4415-91CE-EB81EC599AAB}" type="pres">
      <dgm:prSet presAssocID="{76EA8281-7CD4-4936-84A3-ECC4274DF38F}" presName="parentText" presStyleLbl="node1" presStyleIdx="0" presStyleCnt="3">
        <dgm:presLayoutVars>
          <dgm:chMax val="0"/>
          <dgm:bulletEnabled val="1"/>
        </dgm:presLayoutVars>
      </dgm:prSet>
      <dgm:spPr/>
    </dgm:pt>
    <dgm:pt modelId="{CD4BE61F-617C-4B2D-8590-C96C61FF7E12}" type="pres">
      <dgm:prSet presAssocID="{D4044BC4-B635-42C9-80C6-62DEAF44FFDD}" presName="spacer" presStyleCnt="0"/>
      <dgm:spPr/>
    </dgm:pt>
    <dgm:pt modelId="{ADCCF877-815A-4E74-905D-83AEF8F5698F}" type="pres">
      <dgm:prSet presAssocID="{95C06CAF-C08F-4F11-B62E-C97DA2709517}" presName="parentText" presStyleLbl="node1" presStyleIdx="1" presStyleCnt="3">
        <dgm:presLayoutVars>
          <dgm:chMax val="0"/>
          <dgm:bulletEnabled val="1"/>
        </dgm:presLayoutVars>
      </dgm:prSet>
      <dgm:spPr/>
    </dgm:pt>
    <dgm:pt modelId="{05A0AD42-B02E-4A81-B555-3498D9419FBA}" type="pres">
      <dgm:prSet presAssocID="{2F7FCBF4-8C46-4648-963A-6BB4D4D9BD76}" presName="spacer" presStyleCnt="0"/>
      <dgm:spPr/>
    </dgm:pt>
    <dgm:pt modelId="{27155F22-4B85-496E-9010-26550A289684}" type="pres">
      <dgm:prSet presAssocID="{0DE5FEBE-BB92-475B-8298-F2B8CD2E02D4}" presName="parentText" presStyleLbl="node1" presStyleIdx="2" presStyleCnt="3">
        <dgm:presLayoutVars>
          <dgm:chMax val="0"/>
          <dgm:bulletEnabled val="1"/>
        </dgm:presLayoutVars>
      </dgm:prSet>
      <dgm:spPr/>
    </dgm:pt>
  </dgm:ptLst>
  <dgm:cxnLst>
    <dgm:cxn modelId="{91290F14-43FB-4703-8DDD-60CDCC60FB6B}" srcId="{CE5B6B26-F30C-45E3-84F4-031309A066F6}" destId="{76EA8281-7CD4-4936-84A3-ECC4274DF38F}" srcOrd="0" destOrd="0" parTransId="{8D54F38A-8A4C-4B9F-AD7A-BBA229770A8F}" sibTransId="{D4044BC4-B635-42C9-80C6-62DEAF44FFDD}"/>
    <dgm:cxn modelId="{2C81473F-F65F-401E-8A37-FCAEA9A13D27}" srcId="{CE5B6B26-F30C-45E3-84F4-031309A066F6}" destId="{95C06CAF-C08F-4F11-B62E-C97DA2709517}" srcOrd="1" destOrd="0" parTransId="{6EA38059-CA4E-4BBA-899F-3400C2C47A55}" sibTransId="{2F7FCBF4-8C46-4648-963A-6BB4D4D9BD76}"/>
    <dgm:cxn modelId="{B4DA988E-66AB-4E3E-BDA7-383917A94603}" type="presOf" srcId="{76EA8281-7CD4-4936-84A3-ECC4274DF38F}" destId="{EFF6036D-39D6-4415-91CE-EB81EC599AAB}" srcOrd="0" destOrd="0" presId="urn:microsoft.com/office/officeart/2005/8/layout/vList2"/>
    <dgm:cxn modelId="{C5049297-E8DE-420E-B7EE-1A2E2C2CDF60}" type="presOf" srcId="{CE5B6B26-F30C-45E3-84F4-031309A066F6}" destId="{366C635A-FB31-42C8-B2DA-9D9A00080B41}" srcOrd="0" destOrd="0" presId="urn:microsoft.com/office/officeart/2005/8/layout/vList2"/>
    <dgm:cxn modelId="{3AE7C8AF-17A3-4AAF-9262-A2127FF00065}" type="presOf" srcId="{0DE5FEBE-BB92-475B-8298-F2B8CD2E02D4}" destId="{27155F22-4B85-496E-9010-26550A289684}" srcOrd="0" destOrd="0" presId="urn:microsoft.com/office/officeart/2005/8/layout/vList2"/>
    <dgm:cxn modelId="{559149B7-5DAE-47EC-B1FF-C2DAF2EF4DB4}" type="presOf" srcId="{95C06CAF-C08F-4F11-B62E-C97DA2709517}" destId="{ADCCF877-815A-4E74-905D-83AEF8F5698F}" srcOrd="0" destOrd="0" presId="urn:microsoft.com/office/officeart/2005/8/layout/vList2"/>
    <dgm:cxn modelId="{6C1699D8-F282-45EF-8E13-7A7565216D61}" srcId="{CE5B6B26-F30C-45E3-84F4-031309A066F6}" destId="{0DE5FEBE-BB92-475B-8298-F2B8CD2E02D4}" srcOrd="2" destOrd="0" parTransId="{1B1C1418-D554-497D-A7AB-C4DF9D4BD68A}" sibTransId="{4799DA6F-7F7B-45A5-A92F-33A23EE66C23}"/>
    <dgm:cxn modelId="{F59DEB94-5FA7-4AE3-B006-A914666E2D9E}" type="presParOf" srcId="{366C635A-FB31-42C8-B2DA-9D9A00080B41}" destId="{EFF6036D-39D6-4415-91CE-EB81EC599AAB}" srcOrd="0" destOrd="0" presId="urn:microsoft.com/office/officeart/2005/8/layout/vList2"/>
    <dgm:cxn modelId="{63D2FCE9-8D9A-41D9-B053-1CAA2F9501E3}" type="presParOf" srcId="{366C635A-FB31-42C8-B2DA-9D9A00080B41}" destId="{CD4BE61F-617C-4B2D-8590-C96C61FF7E12}" srcOrd="1" destOrd="0" presId="urn:microsoft.com/office/officeart/2005/8/layout/vList2"/>
    <dgm:cxn modelId="{BA83D875-A3AB-409C-A096-789C2BEAAD19}" type="presParOf" srcId="{366C635A-FB31-42C8-B2DA-9D9A00080B41}" destId="{ADCCF877-815A-4E74-905D-83AEF8F5698F}" srcOrd="2" destOrd="0" presId="urn:microsoft.com/office/officeart/2005/8/layout/vList2"/>
    <dgm:cxn modelId="{2944902E-BB38-4D87-BBDD-E792E2012C55}" type="presParOf" srcId="{366C635A-FB31-42C8-B2DA-9D9A00080B41}" destId="{05A0AD42-B02E-4A81-B555-3498D9419FBA}" srcOrd="3" destOrd="0" presId="urn:microsoft.com/office/officeart/2005/8/layout/vList2"/>
    <dgm:cxn modelId="{3B914DA7-7B15-4112-8325-1892EA9D6362}" type="presParOf" srcId="{366C635A-FB31-42C8-B2DA-9D9A00080B41}" destId="{27155F22-4B85-496E-9010-26550A28968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31B12E-B392-4600-9B38-9EF8C8A43E47}"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7D9E8284-D234-43A3-8205-A0F20BC26682}">
      <dgm:prSet/>
      <dgm:spPr/>
      <dgm:t>
        <a:bodyPr/>
        <a:lstStyle/>
        <a:p>
          <a:r>
            <a:rPr lang="el-GR" dirty="0"/>
            <a:t>Ο όρος έχει υιοθετηθεί από την πληροφορική…</a:t>
          </a:r>
          <a:endParaRPr lang="en-US" dirty="0"/>
        </a:p>
      </dgm:t>
    </dgm:pt>
    <dgm:pt modelId="{32E82FC6-E5BB-4147-B4C9-ACBE12C910E6}" type="parTrans" cxnId="{F49E4C8D-B5CA-4D25-A2B5-FDB51E52A99B}">
      <dgm:prSet/>
      <dgm:spPr/>
      <dgm:t>
        <a:bodyPr/>
        <a:lstStyle/>
        <a:p>
          <a:endParaRPr lang="en-US"/>
        </a:p>
      </dgm:t>
    </dgm:pt>
    <dgm:pt modelId="{CB689139-2440-48B6-B9DD-22AFC4237089}" type="sibTrans" cxnId="{F49E4C8D-B5CA-4D25-A2B5-FDB51E52A99B}">
      <dgm:prSet/>
      <dgm:spPr/>
      <dgm:t>
        <a:bodyPr/>
        <a:lstStyle/>
        <a:p>
          <a:endParaRPr lang="en-US"/>
        </a:p>
      </dgm:t>
    </dgm:pt>
    <dgm:pt modelId="{EA8D2F14-0EAC-40F2-8B5C-02F8BD5DA26F}">
      <dgm:prSet/>
      <dgm:spPr/>
      <dgm:t>
        <a:bodyPr/>
        <a:lstStyle/>
        <a:p>
          <a:r>
            <a:rPr lang="el-GR" dirty="0"/>
            <a:t>Πρέπει να υπάρχει μια διάσταση ανεξαρτησίας των νοητικών έργων </a:t>
          </a:r>
          <a:endParaRPr lang="en-US" dirty="0"/>
        </a:p>
      </dgm:t>
    </dgm:pt>
    <dgm:pt modelId="{1C4F99D6-5B3F-49B0-9304-B8B9648D57E4}" type="parTrans" cxnId="{522BD5B7-670A-45A3-85C3-E90C4E1B2FE7}">
      <dgm:prSet/>
      <dgm:spPr/>
      <dgm:t>
        <a:bodyPr/>
        <a:lstStyle/>
        <a:p>
          <a:endParaRPr lang="en-US"/>
        </a:p>
      </dgm:t>
    </dgm:pt>
    <dgm:pt modelId="{C7D34CCF-2721-4310-853F-52E31A1922E7}" type="sibTrans" cxnId="{522BD5B7-670A-45A3-85C3-E90C4E1B2FE7}">
      <dgm:prSet/>
      <dgm:spPr/>
      <dgm:t>
        <a:bodyPr/>
        <a:lstStyle/>
        <a:p>
          <a:endParaRPr lang="en-US"/>
        </a:p>
      </dgm:t>
    </dgm:pt>
    <dgm:pt modelId="{88C03CD9-81A6-4FDF-8409-08721A67D492}">
      <dgm:prSet/>
      <dgm:spPr/>
      <dgm:t>
        <a:bodyPr/>
        <a:lstStyle/>
        <a:p>
          <a:r>
            <a:rPr lang="el-GR" dirty="0"/>
            <a:t>Υπάρχει επίσης ένα στοιχείο χρονικής σύμπτωσης (τα νοητικά έργα εκτελούνται στο ίδιο χρονικό πλαίσιο)</a:t>
          </a:r>
          <a:endParaRPr lang="en-US" dirty="0"/>
        </a:p>
      </dgm:t>
    </dgm:pt>
    <dgm:pt modelId="{34600EB9-15A8-487E-9982-06D532CA3EE2}" type="parTrans" cxnId="{CB9C68BE-AF72-4BE1-A245-B81AF512D1DB}">
      <dgm:prSet/>
      <dgm:spPr/>
      <dgm:t>
        <a:bodyPr/>
        <a:lstStyle/>
        <a:p>
          <a:endParaRPr lang="en-US"/>
        </a:p>
      </dgm:t>
    </dgm:pt>
    <dgm:pt modelId="{330F4D3E-C144-4274-AA77-B7339E071B80}" type="sibTrans" cxnId="{CB9C68BE-AF72-4BE1-A245-B81AF512D1DB}">
      <dgm:prSet/>
      <dgm:spPr/>
      <dgm:t>
        <a:bodyPr/>
        <a:lstStyle/>
        <a:p>
          <a:endParaRPr lang="en-US"/>
        </a:p>
      </dgm:t>
    </dgm:pt>
    <dgm:pt modelId="{FC3C2582-1AAE-4FF7-BF50-4F024229E68C}" type="pres">
      <dgm:prSet presAssocID="{F931B12E-B392-4600-9B38-9EF8C8A43E47}" presName="vert0" presStyleCnt="0">
        <dgm:presLayoutVars>
          <dgm:dir/>
          <dgm:animOne val="branch"/>
          <dgm:animLvl val="lvl"/>
        </dgm:presLayoutVars>
      </dgm:prSet>
      <dgm:spPr/>
    </dgm:pt>
    <dgm:pt modelId="{64786354-7692-4B0D-A924-15A0D967C837}" type="pres">
      <dgm:prSet presAssocID="{7D9E8284-D234-43A3-8205-A0F20BC26682}" presName="thickLine" presStyleLbl="alignNode1" presStyleIdx="0" presStyleCnt="3"/>
      <dgm:spPr/>
    </dgm:pt>
    <dgm:pt modelId="{9912CDBA-BDE9-471A-A5C7-79697C326B97}" type="pres">
      <dgm:prSet presAssocID="{7D9E8284-D234-43A3-8205-A0F20BC26682}" presName="horz1" presStyleCnt="0"/>
      <dgm:spPr/>
    </dgm:pt>
    <dgm:pt modelId="{7A39E303-FA77-443E-BA0D-CE0187023DE2}" type="pres">
      <dgm:prSet presAssocID="{7D9E8284-D234-43A3-8205-A0F20BC26682}" presName="tx1" presStyleLbl="revTx" presStyleIdx="0" presStyleCnt="3"/>
      <dgm:spPr/>
    </dgm:pt>
    <dgm:pt modelId="{E20579CD-B8F4-4417-BDB9-72A2A6C5F3E0}" type="pres">
      <dgm:prSet presAssocID="{7D9E8284-D234-43A3-8205-A0F20BC26682}" presName="vert1" presStyleCnt="0"/>
      <dgm:spPr/>
    </dgm:pt>
    <dgm:pt modelId="{1C41C5CB-ED04-4C40-B920-5623E0ED5313}" type="pres">
      <dgm:prSet presAssocID="{EA8D2F14-0EAC-40F2-8B5C-02F8BD5DA26F}" presName="thickLine" presStyleLbl="alignNode1" presStyleIdx="1" presStyleCnt="3"/>
      <dgm:spPr/>
    </dgm:pt>
    <dgm:pt modelId="{72AEF702-DDE0-48DB-BD7E-397D507E3A0D}" type="pres">
      <dgm:prSet presAssocID="{EA8D2F14-0EAC-40F2-8B5C-02F8BD5DA26F}" presName="horz1" presStyleCnt="0"/>
      <dgm:spPr/>
    </dgm:pt>
    <dgm:pt modelId="{40138A4F-5182-4A29-B071-B1BAE8B0683A}" type="pres">
      <dgm:prSet presAssocID="{EA8D2F14-0EAC-40F2-8B5C-02F8BD5DA26F}" presName="tx1" presStyleLbl="revTx" presStyleIdx="1" presStyleCnt="3"/>
      <dgm:spPr/>
    </dgm:pt>
    <dgm:pt modelId="{D864ACA5-4349-4878-9A01-E03ABEB22FCF}" type="pres">
      <dgm:prSet presAssocID="{EA8D2F14-0EAC-40F2-8B5C-02F8BD5DA26F}" presName="vert1" presStyleCnt="0"/>
      <dgm:spPr/>
    </dgm:pt>
    <dgm:pt modelId="{715BD9B6-94BB-45D0-A80B-ABA8BE20E297}" type="pres">
      <dgm:prSet presAssocID="{88C03CD9-81A6-4FDF-8409-08721A67D492}" presName="thickLine" presStyleLbl="alignNode1" presStyleIdx="2" presStyleCnt="3"/>
      <dgm:spPr/>
    </dgm:pt>
    <dgm:pt modelId="{FB86AB62-3939-4693-B4C4-48F1B9880A4D}" type="pres">
      <dgm:prSet presAssocID="{88C03CD9-81A6-4FDF-8409-08721A67D492}" presName="horz1" presStyleCnt="0"/>
      <dgm:spPr/>
    </dgm:pt>
    <dgm:pt modelId="{C70FADB3-653F-4350-A834-F145411091C9}" type="pres">
      <dgm:prSet presAssocID="{88C03CD9-81A6-4FDF-8409-08721A67D492}" presName="tx1" presStyleLbl="revTx" presStyleIdx="2" presStyleCnt="3"/>
      <dgm:spPr/>
    </dgm:pt>
    <dgm:pt modelId="{F8890E77-064D-46A0-A628-7FF97331C103}" type="pres">
      <dgm:prSet presAssocID="{88C03CD9-81A6-4FDF-8409-08721A67D492}" presName="vert1" presStyleCnt="0"/>
      <dgm:spPr/>
    </dgm:pt>
  </dgm:ptLst>
  <dgm:cxnLst>
    <dgm:cxn modelId="{42AE4D13-DDAC-446E-B8B1-21BE891B876A}" type="presOf" srcId="{EA8D2F14-0EAC-40F2-8B5C-02F8BD5DA26F}" destId="{40138A4F-5182-4A29-B071-B1BAE8B0683A}" srcOrd="0" destOrd="0" presId="urn:microsoft.com/office/officeart/2008/layout/LinedList"/>
    <dgm:cxn modelId="{AFDE0981-25F2-46EC-ACAA-A3296D18AAFF}" type="presOf" srcId="{7D9E8284-D234-43A3-8205-A0F20BC26682}" destId="{7A39E303-FA77-443E-BA0D-CE0187023DE2}" srcOrd="0" destOrd="0" presId="urn:microsoft.com/office/officeart/2008/layout/LinedList"/>
    <dgm:cxn modelId="{F49E4C8D-B5CA-4D25-A2B5-FDB51E52A99B}" srcId="{F931B12E-B392-4600-9B38-9EF8C8A43E47}" destId="{7D9E8284-D234-43A3-8205-A0F20BC26682}" srcOrd="0" destOrd="0" parTransId="{32E82FC6-E5BB-4147-B4C9-ACBE12C910E6}" sibTransId="{CB689139-2440-48B6-B9DD-22AFC4237089}"/>
    <dgm:cxn modelId="{522BD5B7-670A-45A3-85C3-E90C4E1B2FE7}" srcId="{F931B12E-B392-4600-9B38-9EF8C8A43E47}" destId="{EA8D2F14-0EAC-40F2-8B5C-02F8BD5DA26F}" srcOrd="1" destOrd="0" parTransId="{1C4F99D6-5B3F-49B0-9304-B8B9648D57E4}" sibTransId="{C7D34CCF-2721-4310-853F-52E31A1922E7}"/>
    <dgm:cxn modelId="{CB9C68BE-AF72-4BE1-A245-B81AF512D1DB}" srcId="{F931B12E-B392-4600-9B38-9EF8C8A43E47}" destId="{88C03CD9-81A6-4FDF-8409-08721A67D492}" srcOrd="2" destOrd="0" parTransId="{34600EB9-15A8-487E-9982-06D532CA3EE2}" sibTransId="{330F4D3E-C144-4274-AA77-B7339E071B80}"/>
    <dgm:cxn modelId="{AB3F99BF-0E9C-4F47-9AE3-A9A65673B079}" type="presOf" srcId="{F931B12E-B392-4600-9B38-9EF8C8A43E47}" destId="{FC3C2582-1AAE-4FF7-BF50-4F024229E68C}" srcOrd="0" destOrd="0" presId="urn:microsoft.com/office/officeart/2008/layout/LinedList"/>
    <dgm:cxn modelId="{7077F1D8-C8E9-42EC-AD63-94B308E6FFEA}" type="presOf" srcId="{88C03CD9-81A6-4FDF-8409-08721A67D492}" destId="{C70FADB3-653F-4350-A834-F145411091C9}" srcOrd="0" destOrd="0" presId="urn:microsoft.com/office/officeart/2008/layout/LinedList"/>
    <dgm:cxn modelId="{4494375D-EA49-4A5C-9B1D-BBAC02D399EF}" type="presParOf" srcId="{FC3C2582-1AAE-4FF7-BF50-4F024229E68C}" destId="{64786354-7692-4B0D-A924-15A0D967C837}" srcOrd="0" destOrd="0" presId="urn:microsoft.com/office/officeart/2008/layout/LinedList"/>
    <dgm:cxn modelId="{8C374312-107F-463F-829A-E250680E32C4}" type="presParOf" srcId="{FC3C2582-1AAE-4FF7-BF50-4F024229E68C}" destId="{9912CDBA-BDE9-471A-A5C7-79697C326B97}" srcOrd="1" destOrd="0" presId="urn:microsoft.com/office/officeart/2008/layout/LinedList"/>
    <dgm:cxn modelId="{84315AB1-9189-4C2C-9AB3-67CABEB5AC79}" type="presParOf" srcId="{9912CDBA-BDE9-471A-A5C7-79697C326B97}" destId="{7A39E303-FA77-443E-BA0D-CE0187023DE2}" srcOrd="0" destOrd="0" presId="urn:microsoft.com/office/officeart/2008/layout/LinedList"/>
    <dgm:cxn modelId="{EE9E5A75-8EAA-4785-833B-5FF2741E1B6B}" type="presParOf" srcId="{9912CDBA-BDE9-471A-A5C7-79697C326B97}" destId="{E20579CD-B8F4-4417-BDB9-72A2A6C5F3E0}" srcOrd="1" destOrd="0" presId="urn:microsoft.com/office/officeart/2008/layout/LinedList"/>
    <dgm:cxn modelId="{431461A7-E1D9-45E9-8C80-03EE85A9B2ED}" type="presParOf" srcId="{FC3C2582-1AAE-4FF7-BF50-4F024229E68C}" destId="{1C41C5CB-ED04-4C40-B920-5623E0ED5313}" srcOrd="2" destOrd="0" presId="urn:microsoft.com/office/officeart/2008/layout/LinedList"/>
    <dgm:cxn modelId="{49D6756F-EAFD-455B-A4BD-EC9252D72B1E}" type="presParOf" srcId="{FC3C2582-1AAE-4FF7-BF50-4F024229E68C}" destId="{72AEF702-DDE0-48DB-BD7E-397D507E3A0D}" srcOrd="3" destOrd="0" presId="urn:microsoft.com/office/officeart/2008/layout/LinedList"/>
    <dgm:cxn modelId="{6C729D75-E5AD-4744-835E-AB0B1FD34169}" type="presParOf" srcId="{72AEF702-DDE0-48DB-BD7E-397D507E3A0D}" destId="{40138A4F-5182-4A29-B071-B1BAE8B0683A}" srcOrd="0" destOrd="0" presId="urn:microsoft.com/office/officeart/2008/layout/LinedList"/>
    <dgm:cxn modelId="{B2FBA8D4-D038-4E71-8827-7F1E4B6C5673}" type="presParOf" srcId="{72AEF702-DDE0-48DB-BD7E-397D507E3A0D}" destId="{D864ACA5-4349-4878-9A01-E03ABEB22FCF}" srcOrd="1" destOrd="0" presId="urn:microsoft.com/office/officeart/2008/layout/LinedList"/>
    <dgm:cxn modelId="{8AC46E1F-A04D-4E25-844C-0D52884CA5CE}" type="presParOf" srcId="{FC3C2582-1AAE-4FF7-BF50-4F024229E68C}" destId="{715BD9B6-94BB-45D0-A80B-ABA8BE20E297}" srcOrd="4" destOrd="0" presId="urn:microsoft.com/office/officeart/2008/layout/LinedList"/>
    <dgm:cxn modelId="{76A1FDD2-C633-45BB-8B3A-FD46BA7E78B6}" type="presParOf" srcId="{FC3C2582-1AAE-4FF7-BF50-4F024229E68C}" destId="{FB86AB62-3939-4693-B4C4-48F1B9880A4D}" srcOrd="5" destOrd="0" presId="urn:microsoft.com/office/officeart/2008/layout/LinedList"/>
    <dgm:cxn modelId="{5EBDF037-AF21-4214-961B-FE7D21BB1F65}" type="presParOf" srcId="{FB86AB62-3939-4693-B4C4-48F1B9880A4D}" destId="{C70FADB3-653F-4350-A834-F145411091C9}" srcOrd="0" destOrd="0" presId="urn:microsoft.com/office/officeart/2008/layout/LinedList"/>
    <dgm:cxn modelId="{B868E040-5307-4B29-ABD7-DDDCB756157F}" type="presParOf" srcId="{FB86AB62-3939-4693-B4C4-48F1B9880A4D}" destId="{F8890E77-064D-46A0-A628-7FF97331C10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31B12E-B392-4600-9B38-9EF8C8A43E47}"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7D9E8284-D234-43A3-8205-A0F20BC26682}">
      <dgm:prSet/>
      <dgm:spPr/>
      <dgm:t>
        <a:bodyPr/>
        <a:lstStyle/>
        <a:p>
          <a:r>
            <a:rPr lang="el-GR"/>
            <a:t>Γραμμική επεξεργασία (δεν υπάρχει σύμπτωση)</a:t>
          </a:r>
          <a:endParaRPr lang="en-US"/>
        </a:p>
      </dgm:t>
    </dgm:pt>
    <dgm:pt modelId="{32E82FC6-E5BB-4147-B4C9-ACBE12C910E6}" type="parTrans" cxnId="{F49E4C8D-B5CA-4D25-A2B5-FDB51E52A99B}">
      <dgm:prSet/>
      <dgm:spPr/>
      <dgm:t>
        <a:bodyPr/>
        <a:lstStyle/>
        <a:p>
          <a:endParaRPr lang="en-US"/>
        </a:p>
      </dgm:t>
    </dgm:pt>
    <dgm:pt modelId="{CB689139-2440-48B6-B9DD-22AFC4237089}" type="sibTrans" cxnId="{F49E4C8D-B5CA-4D25-A2B5-FDB51E52A99B}">
      <dgm:prSet/>
      <dgm:spPr/>
      <dgm:t>
        <a:bodyPr/>
        <a:lstStyle/>
        <a:p>
          <a:endParaRPr lang="en-US"/>
        </a:p>
      </dgm:t>
    </dgm:pt>
    <dgm:pt modelId="{EA8D2F14-0EAC-40F2-8B5C-02F8BD5DA26F}">
      <dgm:prSet/>
      <dgm:spPr/>
      <dgm:t>
        <a:bodyPr/>
        <a:lstStyle/>
        <a:p>
          <a:r>
            <a:rPr lang="el-GR"/>
            <a:t>Παράλληλη επεξεργασία</a:t>
          </a:r>
          <a:endParaRPr lang="en-US"/>
        </a:p>
      </dgm:t>
    </dgm:pt>
    <dgm:pt modelId="{1C4F99D6-5B3F-49B0-9304-B8B9648D57E4}" type="parTrans" cxnId="{522BD5B7-670A-45A3-85C3-E90C4E1B2FE7}">
      <dgm:prSet/>
      <dgm:spPr/>
      <dgm:t>
        <a:bodyPr/>
        <a:lstStyle/>
        <a:p>
          <a:endParaRPr lang="en-US"/>
        </a:p>
      </dgm:t>
    </dgm:pt>
    <dgm:pt modelId="{C7D34CCF-2721-4310-853F-52E31A1922E7}" type="sibTrans" cxnId="{522BD5B7-670A-45A3-85C3-E90C4E1B2FE7}">
      <dgm:prSet/>
      <dgm:spPr/>
      <dgm:t>
        <a:bodyPr/>
        <a:lstStyle/>
        <a:p>
          <a:endParaRPr lang="en-US"/>
        </a:p>
      </dgm:t>
    </dgm:pt>
    <dgm:pt modelId="{88C03CD9-81A6-4FDF-8409-08721A67D492}">
      <dgm:prSet/>
      <dgm:spPr/>
      <dgm:t>
        <a:bodyPr/>
        <a:lstStyle/>
        <a:p>
          <a:r>
            <a:rPr lang="en-US"/>
            <a:t>Interleaving (</a:t>
          </a:r>
          <a:r>
            <a:rPr lang="el-GR"/>
            <a:t>ένθεση, διεμπλοκή, παρεμβολή;</a:t>
          </a:r>
          <a:r>
            <a:rPr lang="en-US"/>
            <a:t>)</a:t>
          </a:r>
          <a:r>
            <a:rPr lang="el-GR"/>
            <a:t> λόγω:</a:t>
          </a:r>
        </a:p>
        <a:p>
          <a:r>
            <a:rPr lang="el-GR"/>
            <a:t>- Εξωτερικών διακοπών ή</a:t>
          </a:r>
        </a:p>
        <a:p>
          <a:r>
            <a:rPr lang="el-GR"/>
            <a:t>- Εσωτερικών αποφάσεων για διακοπή</a:t>
          </a:r>
          <a:endParaRPr lang="en-US"/>
        </a:p>
      </dgm:t>
    </dgm:pt>
    <dgm:pt modelId="{34600EB9-15A8-487E-9982-06D532CA3EE2}" type="parTrans" cxnId="{CB9C68BE-AF72-4BE1-A245-B81AF512D1DB}">
      <dgm:prSet/>
      <dgm:spPr/>
      <dgm:t>
        <a:bodyPr/>
        <a:lstStyle/>
        <a:p>
          <a:endParaRPr lang="en-US"/>
        </a:p>
      </dgm:t>
    </dgm:pt>
    <dgm:pt modelId="{330F4D3E-C144-4274-AA77-B7339E071B80}" type="sibTrans" cxnId="{CB9C68BE-AF72-4BE1-A245-B81AF512D1DB}">
      <dgm:prSet/>
      <dgm:spPr/>
      <dgm:t>
        <a:bodyPr/>
        <a:lstStyle/>
        <a:p>
          <a:endParaRPr lang="en-US"/>
        </a:p>
      </dgm:t>
    </dgm:pt>
    <dgm:pt modelId="{7D9CB86C-B7AB-4525-94FA-97F8A300C613}" type="pres">
      <dgm:prSet presAssocID="{F931B12E-B392-4600-9B38-9EF8C8A43E47}" presName="vert0" presStyleCnt="0">
        <dgm:presLayoutVars>
          <dgm:dir/>
          <dgm:animOne val="branch"/>
          <dgm:animLvl val="lvl"/>
        </dgm:presLayoutVars>
      </dgm:prSet>
      <dgm:spPr/>
    </dgm:pt>
    <dgm:pt modelId="{9B327797-451F-4E05-9DD3-E3650615A916}" type="pres">
      <dgm:prSet presAssocID="{7D9E8284-D234-43A3-8205-A0F20BC26682}" presName="thickLine" presStyleLbl="alignNode1" presStyleIdx="0" presStyleCnt="3"/>
      <dgm:spPr/>
    </dgm:pt>
    <dgm:pt modelId="{57782B50-4DD3-4CF2-ACD9-5B74176D113D}" type="pres">
      <dgm:prSet presAssocID="{7D9E8284-D234-43A3-8205-A0F20BC26682}" presName="horz1" presStyleCnt="0"/>
      <dgm:spPr/>
    </dgm:pt>
    <dgm:pt modelId="{33937F13-75A8-4926-A55A-D29184164EF6}" type="pres">
      <dgm:prSet presAssocID="{7D9E8284-D234-43A3-8205-A0F20BC26682}" presName="tx1" presStyleLbl="revTx" presStyleIdx="0" presStyleCnt="3"/>
      <dgm:spPr/>
    </dgm:pt>
    <dgm:pt modelId="{9C98C4C0-BD53-445F-A556-4F179F011BBF}" type="pres">
      <dgm:prSet presAssocID="{7D9E8284-D234-43A3-8205-A0F20BC26682}" presName="vert1" presStyleCnt="0"/>
      <dgm:spPr/>
    </dgm:pt>
    <dgm:pt modelId="{28D73DF1-C670-4222-B6C6-36B2F5DB88D5}" type="pres">
      <dgm:prSet presAssocID="{EA8D2F14-0EAC-40F2-8B5C-02F8BD5DA26F}" presName="thickLine" presStyleLbl="alignNode1" presStyleIdx="1" presStyleCnt="3"/>
      <dgm:spPr/>
    </dgm:pt>
    <dgm:pt modelId="{AA40D0C9-03F5-4398-81FA-964C6FAAD32F}" type="pres">
      <dgm:prSet presAssocID="{EA8D2F14-0EAC-40F2-8B5C-02F8BD5DA26F}" presName="horz1" presStyleCnt="0"/>
      <dgm:spPr/>
    </dgm:pt>
    <dgm:pt modelId="{683C14E0-1329-4E85-AD66-FB383FBCE820}" type="pres">
      <dgm:prSet presAssocID="{EA8D2F14-0EAC-40F2-8B5C-02F8BD5DA26F}" presName="tx1" presStyleLbl="revTx" presStyleIdx="1" presStyleCnt="3"/>
      <dgm:spPr/>
    </dgm:pt>
    <dgm:pt modelId="{B84389ED-E11E-496F-88FB-B9078678BA13}" type="pres">
      <dgm:prSet presAssocID="{EA8D2F14-0EAC-40F2-8B5C-02F8BD5DA26F}" presName="vert1" presStyleCnt="0"/>
      <dgm:spPr/>
    </dgm:pt>
    <dgm:pt modelId="{553EDFE3-A26B-4B31-9DF0-A56D4ABD5E26}" type="pres">
      <dgm:prSet presAssocID="{88C03CD9-81A6-4FDF-8409-08721A67D492}" presName="thickLine" presStyleLbl="alignNode1" presStyleIdx="2" presStyleCnt="3"/>
      <dgm:spPr/>
    </dgm:pt>
    <dgm:pt modelId="{F5A9DA3C-3162-44B2-BA57-C7AE8E0C639E}" type="pres">
      <dgm:prSet presAssocID="{88C03CD9-81A6-4FDF-8409-08721A67D492}" presName="horz1" presStyleCnt="0"/>
      <dgm:spPr/>
    </dgm:pt>
    <dgm:pt modelId="{68639D9C-52D9-4665-BCFE-8DCF403F9F29}" type="pres">
      <dgm:prSet presAssocID="{88C03CD9-81A6-4FDF-8409-08721A67D492}" presName="tx1" presStyleLbl="revTx" presStyleIdx="2" presStyleCnt="3"/>
      <dgm:spPr/>
    </dgm:pt>
    <dgm:pt modelId="{100FC052-8C23-4C2B-9F37-B91D5B5A8986}" type="pres">
      <dgm:prSet presAssocID="{88C03CD9-81A6-4FDF-8409-08721A67D492}" presName="vert1" presStyleCnt="0"/>
      <dgm:spPr/>
    </dgm:pt>
  </dgm:ptLst>
  <dgm:cxnLst>
    <dgm:cxn modelId="{C8FC571A-818C-42D5-9ECF-39B1C1280205}" type="presOf" srcId="{88C03CD9-81A6-4FDF-8409-08721A67D492}" destId="{68639D9C-52D9-4665-BCFE-8DCF403F9F29}" srcOrd="0" destOrd="0" presId="urn:microsoft.com/office/officeart/2008/layout/LinedList"/>
    <dgm:cxn modelId="{5A154875-3C96-4CDC-AABD-3A5B2A8B832D}" type="presOf" srcId="{F931B12E-B392-4600-9B38-9EF8C8A43E47}" destId="{7D9CB86C-B7AB-4525-94FA-97F8A300C613}" srcOrd="0" destOrd="0" presId="urn:microsoft.com/office/officeart/2008/layout/LinedList"/>
    <dgm:cxn modelId="{33582E8B-E086-4B1B-9DF8-D9942F21E15F}" type="presOf" srcId="{EA8D2F14-0EAC-40F2-8B5C-02F8BD5DA26F}" destId="{683C14E0-1329-4E85-AD66-FB383FBCE820}" srcOrd="0" destOrd="0" presId="urn:microsoft.com/office/officeart/2008/layout/LinedList"/>
    <dgm:cxn modelId="{F49E4C8D-B5CA-4D25-A2B5-FDB51E52A99B}" srcId="{F931B12E-B392-4600-9B38-9EF8C8A43E47}" destId="{7D9E8284-D234-43A3-8205-A0F20BC26682}" srcOrd="0" destOrd="0" parTransId="{32E82FC6-E5BB-4147-B4C9-ACBE12C910E6}" sibTransId="{CB689139-2440-48B6-B9DD-22AFC4237089}"/>
    <dgm:cxn modelId="{522BD5B7-670A-45A3-85C3-E90C4E1B2FE7}" srcId="{F931B12E-B392-4600-9B38-9EF8C8A43E47}" destId="{EA8D2F14-0EAC-40F2-8B5C-02F8BD5DA26F}" srcOrd="1" destOrd="0" parTransId="{1C4F99D6-5B3F-49B0-9304-B8B9648D57E4}" sibTransId="{C7D34CCF-2721-4310-853F-52E31A1922E7}"/>
    <dgm:cxn modelId="{CB9C68BE-AF72-4BE1-A245-B81AF512D1DB}" srcId="{F931B12E-B392-4600-9B38-9EF8C8A43E47}" destId="{88C03CD9-81A6-4FDF-8409-08721A67D492}" srcOrd="2" destOrd="0" parTransId="{34600EB9-15A8-487E-9982-06D532CA3EE2}" sibTransId="{330F4D3E-C144-4274-AA77-B7339E071B80}"/>
    <dgm:cxn modelId="{CA0FC4F8-E8A1-4633-9291-EA22D3CB4014}" type="presOf" srcId="{7D9E8284-D234-43A3-8205-A0F20BC26682}" destId="{33937F13-75A8-4926-A55A-D29184164EF6}" srcOrd="0" destOrd="0" presId="urn:microsoft.com/office/officeart/2008/layout/LinedList"/>
    <dgm:cxn modelId="{A931FD8C-B896-4C2A-BF78-B4FD01E2AB35}" type="presParOf" srcId="{7D9CB86C-B7AB-4525-94FA-97F8A300C613}" destId="{9B327797-451F-4E05-9DD3-E3650615A916}" srcOrd="0" destOrd="0" presId="urn:microsoft.com/office/officeart/2008/layout/LinedList"/>
    <dgm:cxn modelId="{16E26E32-B5F1-4BD2-89ED-F54D238643CB}" type="presParOf" srcId="{7D9CB86C-B7AB-4525-94FA-97F8A300C613}" destId="{57782B50-4DD3-4CF2-ACD9-5B74176D113D}" srcOrd="1" destOrd="0" presId="urn:microsoft.com/office/officeart/2008/layout/LinedList"/>
    <dgm:cxn modelId="{D68B4C8A-89E5-46DD-A056-8E9BA3BC4271}" type="presParOf" srcId="{57782B50-4DD3-4CF2-ACD9-5B74176D113D}" destId="{33937F13-75A8-4926-A55A-D29184164EF6}" srcOrd="0" destOrd="0" presId="urn:microsoft.com/office/officeart/2008/layout/LinedList"/>
    <dgm:cxn modelId="{6C667250-502C-4270-AA3A-71E9C1A16E17}" type="presParOf" srcId="{57782B50-4DD3-4CF2-ACD9-5B74176D113D}" destId="{9C98C4C0-BD53-445F-A556-4F179F011BBF}" srcOrd="1" destOrd="0" presId="urn:microsoft.com/office/officeart/2008/layout/LinedList"/>
    <dgm:cxn modelId="{7D845EA4-93D3-417E-AC5C-548AC4AD83CB}" type="presParOf" srcId="{7D9CB86C-B7AB-4525-94FA-97F8A300C613}" destId="{28D73DF1-C670-4222-B6C6-36B2F5DB88D5}" srcOrd="2" destOrd="0" presId="urn:microsoft.com/office/officeart/2008/layout/LinedList"/>
    <dgm:cxn modelId="{CA90D585-D2C4-4691-B7F3-84ACCB849CBE}" type="presParOf" srcId="{7D9CB86C-B7AB-4525-94FA-97F8A300C613}" destId="{AA40D0C9-03F5-4398-81FA-964C6FAAD32F}" srcOrd="3" destOrd="0" presId="urn:microsoft.com/office/officeart/2008/layout/LinedList"/>
    <dgm:cxn modelId="{BB5468A0-A705-4608-816C-3C19E883A830}" type="presParOf" srcId="{AA40D0C9-03F5-4398-81FA-964C6FAAD32F}" destId="{683C14E0-1329-4E85-AD66-FB383FBCE820}" srcOrd="0" destOrd="0" presId="urn:microsoft.com/office/officeart/2008/layout/LinedList"/>
    <dgm:cxn modelId="{38F840A4-2F43-45A6-8E99-45204A61183D}" type="presParOf" srcId="{AA40D0C9-03F5-4398-81FA-964C6FAAD32F}" destId="{B84389ED-E11E-496F-88FB-B9078678BA13}" srcOrd="1" destOrd="0" presId="urn:microsoft.com/office/officeart/2008/layout/LinedList"/>
    <dgm:cxn modelId="{6FAF70E8-D165-4C80-9554-055BBA6C3BA6}" type="presParOf" srcId="{7D9CB86C-B7AB-4525-94FA-97F8A300C613}" destId="{553EDFE3-A26B-4B31-9DF0-A56D4ABD5E26}" srcOrd="4" destOrd="0" presId="urn:microsoft.com/office/officeart/2008/layout/LinedList"/>
    <dgm:cxn modelId="{6E1331DE-0CA4-4168-A75B-7841B82E2B91}" type="presParOf" srcId="{7D9CB86C-B7AB-4525-94FA-97F8A300C613}" destId="{F5A9DA3C-3162-44B2-BA57-C7AE8E0C639E}" srcOrd="5" destOrd="0" presId="urn:microsoft.com/office/officeart/2008/layout/LinedList"/>
    <dgm:cxn modelId="{D4B3E1ED-A097-4824-ABBD-8A0FF18A74F7}" type="presParOf" srcId="{F5A9DA3C-3162-44B2-BA57-C7AE8E0C639E}" destId="{68639D9C-52D9-4665-BCFE-8DCF403F9F29}" srcOrd="0" destOrd="0" presId="urn:microsoft.com/office/officeart/2008/layout/LinedList"/>
    <dgm:cxn modelId="{410B4462-22AB-4D79-A791-0DBA48A9280E}" type="presParOf" srcId="{F5A9DA3C-3162-44B2-BA57-C7AE8E0C639E}" destId="{100FC052-8C23-4C2B-9F37-B91D5B5A898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31B12E-B392-4600-9B38-9EF8C8A43E47}"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7D9E8284-D234-43A3-8205-A0F20BC26682}">
      <dgm:prSet/>
      <dgm:spPr/>
      <dgm:t>
        <a:bodyPr/>
        <a:lstStyle/>
        <a:p>
          <a:r>
            <a:rPr lang="el-GR"/>
            <a:t>Μοντέλα Περιορισμένων Πόρων (</a:t>
          </a:r>
          <a:r>
            <a:rPr lang="en-US"/>
            <a:t>Limited Resource Capacity Models</a:t>
          </a:r>
          <a:r>
            <a:rPr lang="el-GR"/>
            <a:t>)</a:t>
          </a:r>
          <a:endParaRPr lang="en-US"/>
        </a:p>
      </dgm:t>
    </dgm:pt>
    <dgm:pt modelId="{32E82FC6-E5BB-4147-B4C9-ACBE12C910E6}" type="parTrans" cxnId="{F49E4C8D-B5CA-4D25-A2B5-FDB51E52A99B}">
      <dgm:prSet/>
      <dgm:spPr/>
      <dgm:t>
        <a:bodyPr/>
        <a:lstStyle/>
        <a:p>
          <a:endParaRPr lang="en-US"/>
        </a:p>
      </dgm:t>
    </dgm:pt>
    <dgm:pt modelId="{CB689139-2440-48B6-B9DD-22AFC4237089}" type="sibTrans" cxnId="{F49E4C8D-B5CA-4D25-A2B5-FDB51E52A99B}">
      <dgm:prSet/>
      <dgm:spPr/>
      <dgm:t>
        <a:bodyPr/>
        <a:lstStyle/>
        <a:p>
          <a:endParaRPr lang="en-US"/>
        </a:p>
      </dgm:t>
    </dgm:pt>
    <dgm:pt modelId="{EA8D2F14-0EAC-40F2-8B5C-02F8BD5DA26F}">
      <dgm:prSet/>
      <dgm:spPr/>
      <dgm:t>
        <a:bodyPr/>
        <a:lstStyle/>
        <a:p>
          <a:r>
            <a:rPr lang="el-GR"/>
            <a:t>Θεωρίες Πολλαπλών Πόρων </a:t>
          </a:r>
          <a:r>
            <a:rPr lang="en-US"/>
            <a:t>(Multiple Resource Theories)</a:t>
          </a:r>
        </a:p>
      </dgm:t>
    </dgm:pt>
    <dgm:pt modelId="{1C4F99D6-5B3F-49B0-9304-B8B9648D57E4}" type="parTrans" cxnId="{522BD5B7-670A-45A3-85C3-E90C4E1B2FE7}">
      <dgm:prSet/>
      <dgm:spPr/>
      <dgm:t>
        <a:bodyPr/>
        <a:lstStyle/>
        <a:p>
          <a:endParaRPr lang="en-US"/>
        </a:p>
      </dgm:t>
    </dgm:pt>
    <dgm:pt modelId="{C7D34CCF-2721-4310-853F-52E31A1922E7}" type="sibTrans" cxnId="{522BD5B7-670A-45A3-85C3-E90C4E1B2FE7}">
      <dgm:prSet/>
      <dgm:spPr/>
      <dgm:t>
        <a:bodyPr/>
        <a:lstStyle/>
        <a:p>
          <a:endParaRPr lang="en-US"/>
        </a:p>
      </dgm:t>
    </dgm:pt>
    <dgm:pt modelId="{88C03CD9-81A6-4FDF-8409-08721A67D492}">
      <dgm:prSet/>
      <dgm:spPr/>
      <dgm:t>
        <a:bodyPr/>
        <a:lstStyle/>
        <a:p>
          <a:r>
            <a:rPr lang="el-GR"/>
            <a:t>Ενοποιητική Θεωρία της Πολυδιεργασίας</a:t>
          </a:r>
          <a:r>
            <a:rPr lang="en-US"/>
            <a:t> (Unified Theory of Multitasking)</a:t>
          </a:r>
        </a:p>
      </dgm:t>
    </dgm:pt>
    <dgm:pt modelId="{34600EB9-15A8-487E-9982-06D532CA3EE2}" type="parTrans" cxnId="{CB9C68BE-AF72-4BE1-A245-B81AF512D1DB}">
      <dgm:prSet/>
      <dgm:spPr/>
      <dgm:t>
        <a:bodyPr/>
        <a:lstStyle/>
        <a:p>
          <a:endParaRPr lang="en-US"/>
        </a:p>
      </dgm:t>
    </dgm:pt>
    <dgm:pt modelId="{330F4D3E-C144-4274-AA77-B7339E071B80}" type="sibTrans" cxnId="{CB9C68BE-AF72-4BE1-A245-B81AF512D1DB}">
      <dgm:prSet/>
      <dgm:spPr/>
      <dgm:t>
        <a:bodyPr/>
        <a:lstStyle/>
        <a:p>
          <a:endParaRPr lang="en-US"/>
        </a:p>
      </dgm:t>
    </dgm:pt>
    <dgm:pt modelId="{4D0652D8-F143-48EB-BCA9-F3D685A13544}" type="pres">
      <dgm:prSet presAssocID="{F931B12E-B392-4600-9B38-9EF8C8A43E47}" presName="vert0" presStyleCnt="0">
        <dgm:presLayoutVars>
          <dgm:dir/>
          <dgm:animOne val="branch"/>
          <dgm:animLvl val="lvl"/>
        </dgm:presLayoutVars>
      </dgm:prSet>
      <dgm:spPr/>
    </dgm:pt>
    <dgm:pt modelId="{7D3FFD2F-32A9-4876-A9D0-B90017C38553}" type="pres">
      <dgm:prSet presAssocID="{7D9E8284-D234-43A3-8205-A0F20BC26682}" presName="thickLine" presStyleLbl="alignNode1" presStyleIdx="0" presStyleCnt="3"/>
      <dgm:spPr/>
    </dgm:pt>
    <dgm:pt modelId="{905B13B0-A01F-4EDF-AC08-F09B5D675B79}" type="pres">
      <dgm:prSet presAssocID="{7D9E8284-D234-43A3-8205-A0F20BC26682}" presName="horz1" presStyleCnt="0"/>
      <dgm:spPr/>
    </dgm:pt>
    <dgm:pt modelId="{6492C39C-D67D-4CCD-B7B9-66651275752D}" type="pres">
      <dgm:prSet presAssocID="{7D9E8284-D234-43A3-8205-A0F20BC26682}" presName="tx1" presStyleLbl="revTx" presStyleIdx="0" presStyleCnt="3"/>
      <dgm:spPr/>
    </dgm:pt>
    <dgm:pt modelId="{BD257A6A-AD4D-4D70-A538-D549B4E92290}" type="pres">
      <dgm:prSet presAssocID="{7D9E8284-D234-43A3-8205-A0F20BC26682}" presName="vert1" presStyleCnt="0"/>
      <dgm:spPr/>
    </dgm:pt>
    <dgm:pt modelId="{FC5DE3AD-3730-49EC-8AF8-D45D16B46CAB}" type="pres">
      <dgm:prSet presAssocID="{EA8D2F14-0EAC-40F2-8B5C-02F8BD5DA26F}" presName="thickLine" presStyleLbl="alignNode1" presStyleIdx="1" presStyleCnt="3"/>
      <dgm:spPr/>
    </dgm:pt>
    <dgm:pt modelId="{A2A2BDAC-CCC6-4D34-934E-10377AF05FBD}" type="pres">
      <dgm:prSet presAssocID="{EA8D2F14-0EAC-40F2-8B5C-02F8BD5DA26F}" presName="horz1" presStyleCnt="0"/>
      <dgm:spPr/>
    </dgm:pt>
    <dgm:pt modelId="{98C9077E-9CDF-4B57-A4C5-2A05CD3E107B}" type="pres">
      <dgm:prSet presAssocID="{EA8D2F14-0EAC-40F2-8B5C-02F8BD5DA26F}" presName="tx1" presStyleLbl="revTx" presStyleIdx="1" presStyleCnt="3"/>
      <dgm:spPr/>
    </dgm:pt>
    <dgm:pt modelId="{F6F7038A-0840-4D5E-A2BD-D33AD98DFEC3}" type="pres">
      <dgm:prSet presAssocID="{EA8D2F14-0EAC-40F2-8B5C-02F8BD5DA26F}" presName="vert1" presStyleCnt="0"/>
      <dgm:spPr/>
    </dgm:pt>
    <dgm:pt modelId="{FACBFB0C-4446-4ACD-B52C-09527CAA1CA5}" type="pres">
      <dgm:prSet presAssocID="{88C03CD9-81A6-4FDF-8409-08721A67D492}" presName="thickLine" presStyleLbl="alignNode1" presStyleIdx="2" presStyleCnt="3"/>
      <dgm:spPr/>
    </dgm:pt>
    <dgm:pt modelId="{D83E7F1E-FF61-443B-BCE8-3E9078E3A374}" type="pres">
      <dgm:prSet presAssocID="{88C03CD9-81A6-4FDF-8409-08721A67D492}" presName="horz1" presStyleCnt="0"/>
      <dgm:spPr/>
    </dgm:pt>
    <dgm:pt modelId="{2631AF8E-6102-4C38-AAB4-77E09FE6CD21}" type="pres">
      <dgm:prSet presAssocID="{88C03CD9-81A6-4FDF-8409-08721A67D492}" presName="tx1" presStyleLbl="revTx" presStyleIdx="2" presStyleCnt="3"/>
      <dgm:spPr/>
    </dgm:pt>
    <dgm:pt modelId="{75A6D74B-11CA-47B2-B338-F1D1E23258F7}" type="pres">
      <dgm:prSet presAssocID="{88C03CD9-81A6-4FDF-8409-08721A67D492}" presName="vert1" presStyleCnt="0"/>
      <dgm:spPr/>
    </dgm:pt>
  </dgm:ptLst>
  <dgm:cxnLst>
    <dgm:cxn modelId="{714D3E04-9226-4A5B-8C72-296F295B199E}" type="presOf" srcId="{7D9E8284-D234-43A3-8205-A0F20BC26682}" destId="{6492C39C-D67D-4CCD-B7B9-66651275752D}" srcOrd="0" destOrd="0" presId="urn:microsoft.com/office/officeart/2008/layout/LinedList"/>
    <dgm:cxn modelId="{F49E4C8D-B5CA-4D25-A2B5-FDB51E52A99B}" srcId="{F931B12E-B392-4600-9B38-9EF8C8A43E47}" destId="{7D9E8284-D234-43A3-8205-A0F20BC26682}" srcOrd="0" destOrd="0" parTransId="{32E82FC6-E5BB-4147-B4C9-ACBE12C910E6}" sibTransId="{CB689139-2440-48B6-B9DD-22AFC4237089}"/>
    <dgm:cxn modelId="{5486C2A9-12ED-4886-ACAB-F8C93E94EBFF}" type="presOf" srcId="{F931B12E-B392-4600-9B38-9EF8C8A43E47}" destId="{4D0652D8-F143-48EB-BCA9-F3D685A13544}" srcOrd="0" destOrd="0" presId="urn:microsoft.com/office/officeart/2008/layout/LinedList"/>
    <dgm:cxn modelId="{4B2C00B2-790A-4AF1-B9D8-C7E11E72A189}" type="presOf" srcId="{EA8D2F14-0EAC-40F2-8B5C-02F8BD5DA26F}" destId="{98C9077E-9CDF-4B57-A4C5-2A05CD3E107B}" srcOrd="0" destOrd="0" presId="urn:microsoft.com/office/officeart/2008/layout/LinedList"/>
    <dgm:cxn modelId="{522BD5B7-670A-45A3-85C3-E90C4E1B2FE7}" srcId="{F931B12E-B392-4600-9B38-9EF8C8A43E47}" destId="{EA8D2F14-0EAC-40F2-8B5C-02F8BD5DA26F}" srcOrd="1" destOrd="0" parTransId="{1C4F99D6-5B3F-49B0-9304-B8B9648D57E4}" sibTransId="{C7D34CCF-2721-4310-853F-52E31A1922E7}"/>
    <dgm:cxn modelId="{CB9C68BE-AF72-4BE1-A245-B81AF512D1DB}" srcId="{F931B12E-B392-4600-9B38-9EF8C8A43E47}" destId="{88C03CD9-81A6-4FDF-8409-08721A67D492}" srcOrd="2" destOrd="0" parTransId="{34600EB9-15A8-487E-9982-06D532CA3EE2}" sibTransId="{330F4D3E-C144-4274-AA77-B7339E071B80}"/>
    <dgm:cxn modelId="{9581C0DB-475B-4ABF-9214-FE1A90CF72D4}" type="presOf" srcId="{88C03CD9-81A6-4FDF-8409-08721A67D492}" destId="{2631AF8E-6102-4C38-AAB4-77E09FE6CD21}" srcOrd="0" destOrd="0" presId="urn:microsoft.com/office/officeart/2008/layout/LinedList"/>
    <dgm:cxn modelId="{844F05EA-D648-444D-9B87-65654C6FD1A5}" type="presParOf" srcId="{4D0652D8-F143-48EB-BCA9-F3D685A13544}" destId="{7D3FFD2F-32A9-4876-A9D0-B90017C38553}" srcOrd="0" destOrd="0" presId="urn:microsoft.com/office/officeart/2008/layout/LinedList"/>
    <dgm:cxn modelId="{73D01C1C-72C2-4A59-A3B9-4C890C3EA8F5}" type="presParOf" srcId="{4D0652D8-F143-48EB-BCA9-F3D685A13544}" destId="{905B13B0-A01F-4EDF-AC08-F09B5D675B79}" srcOrd="1" destOrd="0" presId="urn:microsoft.com/office/officeart/2008/layout/LinedList"/>
    <dgm:cxn modelId="{778A9BC1-6F8C-4BD6-B816-48FDD90123EB}" type="presParOf" srcId="{905B13B0-A01F-4EDF-AC08-F09B5D675B79}" destId="{6492C39C-D67D-4CCD-B7B9-66651275752D}" srcOrd="0" destOrd="0" presId="urn:microsoft.com/office/officeart/2008/layout/LinedList"/>
    <dgm:cxn modelId="{763197A7-F09E-4696-8EE6-9C3AC2EDB648}" type="presParOf" srcId="{905B13B0-A01F-4EDF-AC08-F09B5D675B79}" destId="{BD257A6A-AD4D-4D70-A538-D549B4E92290}" srcOrd="1" destOrd="0" presId="urn:microsoft.com/office/officeart/2008/layout/LinedList"/>
    <dgm:cxn modelId="{9895E268-D23D-42C3-AEB9-393F77B9B522}" type="presParOf" srcId="{4D0652D8-F143-48EB-BCA9-F3D685A13544}" destId="{FC5DE3AD-3730-49EC-8AF8-D45D16B46CAB}" srcOrd="2" destOrd="0" presId="urn:microsoft.com/office/officeart/2008/layout/LinedList"/>
    <dgm:cxn modelId="{3609677F-C3CD-45B8-8BB8-6CFA05DADD5E}" type="presParOf" srcId="{4D0652D8-F143-48EB-BCA9-F3D685A13544}" destId="{A2A2BDAC-CCC6-4D34-934E-10377AF05FBD}" srcOrd="3" destOrd="0" presId="urn:microsoft.com/office/officeart/2008/layout/LinedList"/>
    <dgm:cxn modelId="{E6F45A61-50F2-4DA2-AB23-BABFC85AF564}" type="presParOf" srcId="{A2A2BDAC-CCC6-4D34-934E-10377AF05FBD}" destId="{98C9077E-9CDF-4B57-A4C5-2A05CD3E107B}" srcOrd="0" destOrd="0" presId="urn:microsoft.com/office/officeart/2008/layout/LinedList"/>
    <dgm:cxn modelId="{2FF965EB-7A1F-469A-AFB8-17478DC0CEC4}" type="presParOf" srcId="{A2A2BDAC-CCC6-4D34-934E-10377AF05FBD}" destId="{F6F7038A-0840-4D5E-A2BD-D33AD98DFEC3}" srcOrd="1" destOrd="0" presId="urn:microsoft.com/office/officeart/2008/layout/LinedList"/>
    <dgm:cxn modelId="{6DED5843-7973-4DD8-AB7E-F9D1BA96D963}" type="presParOf" srcId="{4D0652D8-F143-48EB-BCA9-F3D685A13544}" destId="{FACBFB0C-4446-4ACD-B52C-09527CAA1CA5}" srcOrd="4" destOrd="0" presId="urn:microsoft.com/office/officeart/2008/layout/LinedList"/>
    <dgm:cxn modelId="{D34D5BF9-BF39-4A84-97DA-6A76557974EE}" type="presParOf" srcId="{4D0652D8-F143-48EB-BCA9-F3D685A13544}" destId="{D83E7F1E-FF61-443B-BCE8-3E9078E3A374}" srcOrd="5" destOrd="0" presId="urn:microsoft.com/office/officeart/2008/layout/LinedList"/>
    <dgm:cxn modelId="{721103F8-5027-4207-AFE0-48054C6E0B18}" type="presParOf" srcId="{D83E7F1E-FF61-443B-BCE8-3E9078E3A374}" destId="{2631AF8E-6102-4C38-AAB4-77E09FE6CD21}" srcOrd="0" destOrd="0" presId="urn:microsoft.com/office/officeart/2008/layout/LinedList"/>
    <dgm:cxn modelId="{BD0BD3CA-36B8-4190-B9C6-D53FAA4FC975}" type="presParOf" srcId="{D83E7F1E-FF61-443B-BCE8-3E9078E3A374}" destId="{75A6D74B-11CA-47B2-B338-F1D1E23258F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D18E44-8016-4168-A8DB-EB76FBDEBC3A}"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CDAC3E8-7B69-419F-9A2D-C46357878E82}">
      <dgm:prSet/>
      <dgm:spPr/>
      <dgm:t>
        <a:bodyPr/>
        <a:lstStyle/>
        <a:p>
          <a:r>
            <a:rPr lang="el-GR"/>
            <a:t>Η πολυδιεργασία ως διεργασία δεν είναι τόσο</a:t>
          </a:r>
          <a:r>
            <a:rPr lang="en-US"/>
            <a:t> </a:t>
          </a:r>
          <a:r>
            <a:rPr lang="el-GR"/>
            <a:t>ξεκάθαρα το να κάνουμε περισσότερα από ένα έργα ταυτόχρονα</a:t>
          </a:r>
          <a:endParaRPr lang="en-US"/>
        </a:p>
      </dgm:t>
    </dgm:pt>
    <dgm:pt modelId="{339B5B76-0E44-49A2-99D9-C5619CD36B2B}" type="parTrans" cxnId="{9C4DF886-9ABB-4AAB-97FA-AEAB2045F42F}">
      <dgm:prSet/>
      <dgm:spPr/>
      <dgm:t>
        <a:bodyPr/>
        <a:lstStyle/>
        <a:p>
          <a:endParaRPr lang="en-US"/>
        </a:p>
      </dgm:t>
    </dgm:pt>
    <dgm:pt modelId="{8A399527-4FA8-421D-AC16-8E43AC14A269}" type="sibTrans" cxnId="{9C4DF886-9ABB-4AAB-97FA-AEAB2045F42F}">
      <dgm:prSet/>
      <dgm:spPr/>
      <dgm:t>
        <a:bodyPr/>
        <a:lstStyle/>
        <a:p>
          <a:endParaRPr lang="en-US"/>
        </a:p>
      </dgm:t>
    </dgm:pt>
    <dgm:pt modelId="{FF06671B-7BEA-49BB-BC75-1C17F42CDE61}">
      <dgm:prSet/>
      <dgm:spPr/>
      <dgm:t>
        <a:bodyPr/>
        <a:lstStyle/>
        <a:p>
          <a:r>
            <a:rPr lang="el-GR"/>
            <a:t>Επίσης, η πολυδιεργασία μπορεί και θα έχει αρνητική επίπτωση στην επίδοση κάπου στο χρονικό εύρος που διαρκεί</a:t>
          </a:r>
          <a:br>
            <a:rPr lang="el-GR"/>
          </a:br>
          <a:r>
            <a:rPr lang="el-GR"/>
            <a:t>(</a:t>
          </a:r>
          <a:r>
            <a:rPr lang="en-US"/>
            <a:t>Salvucci et al., 2009)</a:t>
          </a:r>
        </a:p>
      </dgm:t>
    </dgm:pt>
    <dgm:pt modelId="{33288518-E24A-4A63-AB07-C5A153CC5808}" type="parTrans" cxnId="{11FBE15D-92A5-4790-923A-12A59DDED52E}">
      <dgm:prSet/>
      <dgm:spPr/>
      <dgm:t>
        <a:bodyPr/>
        <a:lstStyle/>
        <a:p>
          <a:endParaRPr lang="en-US"/>
        </a:p>
      </dgm:t>
    </dgm:pt>
    <dgm:pt modelId="{D8C0C727-42E3-4546-93E2-BAC136D4A97D}" type="sibTrans" cxnId="{11FBE15D-92A5-4790-923A-12A59DDED52E}">
      <dgm:prSet/>
      <dgm:spPr/>
      <dgm:t>
        <a:bodyPr/>
        <a:lstStyle/>
        <a:p>
          <a:endParaRPr lang="en-US"/>
        </a:p>
      </dgm:t>
    </dgm:pt>
    <dgm:pt modelId="{FE573892-5E70-40D2-AACC-4D59D541E2A0}" type="pres">
      <dgm:prSet presAssocID="{2BD18E44-8016-4168-A8DB-EB76FBDEBC3A}" presName="hierChild1" presStyleCnt="0">
        <dgm:presLayoutVars>
          <dgm:chPref val="1"/>
          <dgm:dir/>
          <dgm:animOne val="branch"/>
          <dgm:animLvl val="lvl"/>
          <dgm:resizeHandles/>
        </dgm:presLayoutVars>
      </dgm:prSet>
      <dgm:spPr/>
    </dgm:pt>
    <dgm:pt modelId="{7B453469-3F3B-42F9-A3B4-6BAE84F4112B}" type="pres">
      <dgm:prSet presAssocID="{DCDAC3E8-7B69-419F-9A2D-C46357878E82}" presName="hierRoot1" presStyleCnt="0"/>
      <dgm:spPr/>
    </dgm:pt>
    <dgm:pt modelId="{C4ADC133-BA8B-4A0C-8B11-4F2663A22BA6}" type="pres">
      <dgm:prSet presAssocID="{DCDAC3E8-7B69-419F-9A2D-C46357878E82}" presName="composite" presStyleCnt="0"/>
      <dgm:spPr/>
    </dgm:pt>
    <dgm:pt modelId="{65FF2049-45FD-4F95-97DF-CE1E25BEEE89}" type="pres">
      <dgm:prSet presAssocID="{DCDAC3E8-7B69-419F-9A2D-C46357878E82}" presName="background" presStyleLbl="node0" presStyleIdx="0" presStyleCnt="2"/>
      <dgm:spPr/>
    </dgm:pt>
    <dgm:pt modelId="{4A5FA624-6C91-452E-BA6D-0DC5999C8251}" type="pres">
      <dgm:prSet presAssocID="{DCDAC3E8-7B69-419F-9A2D-C46357878E82}" presName="text" presStyleLbl="fgAcc0" presStyleIdx="0" presStyleCnt="2">
        <dgm:presLayoutVars>
          <dgm:chPref val="3"/>
        </dgm:presLayoutVars>
      </dgm:prSet>
      <dgm:spPr/>
    </dgm:pt>
    <dgm:pt modelId="{9572A330-0437-4401-B541-CAEFE77521B5}" type="pres">
      <dgm:prSet presAssocID="{DCDAC3E8-7B69-419F-9A2D-C46357878E82}" presName="hierChild2" presStyleCnt="0"/>
      <dgm:spPr/>
    </dgm:pt>
    <dgm:pt modelId="{1844BA91-7217-49A3-B565-DA60AEA6F67B}" type="pres">
      <dgm:prSet presAssocID="{FF06671B-7BEA-49BB-BC75-1C17F42CDE61}" presName="hierRoot1" presStyleCnt="0"/>
      <dgm:spPr/>
    </dgm:pt>
    <dgm:pt modelId="{BA0FC039-BECA-4BDC-8D5C-01420812771E}" type="pres">
      <dgm:prSet presAssocID="{FF06671B-7BEA-49BB-BC75-1C17F42CDE61}" presName="composite" presStyleCnt="0"/>
      <dgm:spPr/>
    </dgm:pt>
    <dgm:pt modelId="{103D7E76-8882-44FB-972E-37D3741A7EDA}" type="pres">
      <dgm:prSet presAssocID="{FF06671B-7BEA-49BB-BC75-1C17F42CDE61}" presName="background" presStyleLbl="node0" presStyleIdx="1" presStyleCnt="2"/>
      <dgm:spPr/>
    </dgm:pt>
    <dgm:pt modelId="{970687D3-93B6-429E-BA9E-52E9790FD2E7}" type="pres">
      <dgm:prSet presAssocID="{FF06671B-7BEA-49BB-BC75-1C17F42CDE61}" presName="text" presStyleLbl="fgAcc0" presStyleIdx="1" presStyleCnt="2">
        <dgm:presLayoutVars>
          <dgm:chPref val="3"/>
        </dgm:presLayoutVars>
      </dgm:prSet>
      <dgm:spPr/>
    </dgm:pt>
    <dgm:pt modelId="{F70D472F-4620-4CF0-85B5-CBC6A54B193F}" type="pres">
      <dgm:prSet presAssocID="{FF06671B-7BEA-49BB-BC75-1C17F42CDE61}" presName="hierChild2" presStyleCnt="0"/>
      <dgm:spPr/>
    </dgm:pt>
  </dgm:ptLst>
  <dgm:cxnLst>
    <dgm:cxn modelId="{CD17DF0A-6284-4D7B-88E7-97979E2223D8}" type="presOf" srcId="{DCDAC3E8-7B69-419F-9A2D-C46357878E82}" destId="{4A5FA624-6C91-452E-BA6D-0DC5999C8251}" srcOrd="0" destOrd="0" presId="urn:microsoft.com/office/officeart/2005/8/layout/hierarchy1"/>
    <dgm:cxn modelId="{57B6A512-79DD-49C9-B6DB-E6E6F57C5947}" type="presOf" srcId="{FF06671B-7BEA-49BB-BC75-1C17F42CDE61}" destId="{970687D3-93B6-429E-BA9E-52E9790FD2E7}" srcOrd="0" destOrd="0" presId="urn:microsoft.com/office/officeart/2005/8/layout/hierarchy1"/>
    <dgm:cxn modelId="{11FBE15D-92A5-4790-923A-12A59DDED52E}" srcId="{2BD18E44-8016-4168-A8DB-EB76FBDEBC3A}" destId="{FF06671B-7BEA-49BB-BC75-1C17F42CDE61}" srcOrd="1" destOrd="0" parTransId="{33288518-E24A-4A63-AB07-C5A153CC5808}" sibTransId="{D8C0C727-42E3-4546-93E2-BAC136D4A97D}"/>
    <dgm:cxn modelId="{9C4DF886-9ABB-4AAB-97FA-AEAB2045F42F}" srcId="{2BD18E44-8016-4168-A8DB-EB76FBDEBC3A}" destId="{DCDAC3E8-7B69-419F-9A2D-C46357878E82}" srcOrd="0" destOrd="0" parTransId="{339B5B76-0E44-49A2-99D9-C5619CD36B2B}" sibTransId="{8A399527-4FA8-421D-AC16-8E43AC14A269}"/>
    <dgm:cxn modelId="{D77AE4D3-FB7B-4823-AAD2-5BF861DA051C}" type="presOf" srcId="{2BD18E44-8016-4168-A8DB-EB76FBDEBC3A}" destId="{FE573892-5E70-40D2-AACC-4D59D541E2A0}" srcOrd="0" destOrd="0" presId="urn:microsoft.com/office/officeart/2005/8/layout/hierarchy1"/>
    <dgm:cxn modelId="{EAD666F5-6B4B-47DE-9199-4752CC5240A1}" type="presParOf" srcId="{FE573892-5E70-40D2-AACC-4D59D541E2A0}" destId="{7B453469-3F3B-42F9-A3B4-6BAE84F4112B}" srcOrd="0" destOrd="0" presId="urn:microsoft.com/office/officeart/2005/8/layout/hierarchy1"/>
    <dgm:cxn modelId="{2F003263-64BB-4435-9AC7-AFE71508016F}" type="presParOf" srcId="{7B453469-3F3B-42F9-A3B4-6BAE84F4112B}" destId="{C4ADC133-BA8B-4A0C-8B11-4F2663A22BA6}" srcOrd="0" destOrd="0" presId="urn:microsoft.com/office/officeart/2005/8/layout/hierarchy1"/>
    <dgm:cxn modelId="{1955C401-AE41-47A7-B685-B60CAC6EF298}" type="presParOf" srcId="{C4ADC133-BA8B-4A0C-8B11-4F2663A22BA6}" destId="{65FF2049-45FD-4F95-97DF-CE1E25BEEE89}" srcOrd="0" destOrd="0" presId="urn:microsoft.com/office/officeart/2005/8/layout/hierarchy1"/>
    <dgm:cxn modelId="{0C364E1E-82CC-4276-AA49-41BA3CE2259C}" type="presParOf" srcId="{C4ADC133-BA8B-4A0C-8B11-4F2663A22BA6}" destId="{4A5FA624-6C91-452E-BA6D-0DC5999C8251}" srcOrd="1" destOrd="0" presId="urn:microsoft.com/office/officeart/2005/8/layout/hierarchy1"/>
    <dgm:cxn modelId="{6B11619C-9596-4E01-B527-2929169E994E}" type="presParOf" srcId="{7B453469-3F3B-42F9-A3B4-6BAE84F4112B}" destId="{9572A330-0437-4401-B541-CAEFE77521B5}" srcOrd="1" destOrd="0" presId="urn:microsoft.com/office/officeart/2005/8/layout/hierarchy1"/>
    <dgm:cxn modelId="{40AB1FE1-04D0-4B80-B0C9-6E1173BB6B16}" type="presParOf" srcId="{FE573892-5E70-40D2-AACC-4D59D541E2A0}" destId="{1844BA91-7217-49A3-B565-DA60AEA6F67B}" srcOrd="1" destOrd="0" presId="urn:microsoft.com/office/officeart/2005/8/layout/hierarchy1"/>
    <dgm:cxn modelId="{9B4DF4EF-25AF-4254-B986-F6C753571435}" type="presParOf" srcId="{1844BA91-7217-49A3-B565-DA60AEA6F67B}" destId="{BA0FC039-BECA-4BDC-8D5C-01420812771E}" srcOrd="0" destOrd="0" presId="urn:microsoft.com/office/officeart/2005/8/layout/hierarchy1"/>
    <dgm:cxn modelId="{FA135E8F-AAE7-45B2-A2D1-B90929EC7C73}" type="presParOf" srcId="{BA0FC039-BECA-4BDC-8D5C-01420812771E}" destId="{103D7E76-8882-44FB-972E-37D3741A7EDA}" srcOrd="0" destOrd="0" presId="urn:microsoft.com/office/officeart/2005/8/layout/hierarchy1"/>
    <dgm:cxn modelId="{F855E272-CD74-4F4D-B04E-FE1DC6403B63}" type="presParOf" srcId="{BA0FC039-BECA-4BDC-8D5C-01420812771E}" destId="{970687D3-93B6-429E-BA9E-52E9790FD2E7}" srcOrd="1" destOrd="0" presId="urn:microsoft.com/office/officeart/2005/8/layout/hierarchy1"/>
    <dgm:cxn modelId="{EABADAC3-BBF9-463F-A1B1-9E3961C2BA34}" type="presParOf" srcId="{1844BA91-7217-49A3-B565-DA60AEA6F67B}" destId="{F70D472F-4620-4CF0-85B5-CBC6A54B193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42921F8-F651-4205-BFBF-A22F24E24723}" type="doc">
      <dgm:prSet loTypeId="urn:microsoft.com/office/officeart/2005/8/layout/vProcess5" loCatId="process" qsTypeId="urn:microsoft.com/office/officeart/2005/8/quickstyle/simple2" qsCatId="simple" csTypeId="urn:microsoft.com/office/officeart/2005/8/colors/accent3_2" csCatId="accent3"/>
      <dgm:spPr/>
      <dgm:t>
        <a:bodyPr/>
        <a:lstStyle/>
        <a:p>
          <a:endParaRPr lang="en-US"/>
        </a:p>
      </dgm:t>
    </dgm:pt>
    <dgm:pt modelId="{F6853422-B790-454B-8F67-6DC2B4CD8A12}">
      <dgm:prSet custT="1"/>
      <dgm:spPr/>
      <dgm:t>
        <a:bodyPr/>
        <a:lstStyle/>
        <a:p>
          <a:r>
            <a:rPr lang="el-GR" sz="1600" dirty="0"/>
            <a:t>Πόσοι από εμάς περιηγούμαστε στο διαδίκτυο ενώ ακούμε μουσική σε κάποια από τις συσκευές μας … με την τηλεόραση ανοιχτή … ή ενώ στέλνουμε ένα μήνυμα … ή ενώ εργαζόμαστε;</a:t>
          </a:r>
          <a:endParaRPr lang="en-US" sz="1600" dirty="0"/>
        </a:p>
      </dgm:t>
    </dgm:pt>
    <dgm:pt modelId="{F0C0F909-144D-476B-8CD4-28C55DAE3B41}" type="parTrans" cxnId="{2EC9A9E3-94DC-4428-BED7-235C49B8C83B}">
      <dgm:prSet/>
      <dgm:spPr/>
      <dgm:t>
        <a:bodyPr/>
        <a:lstStyle/>
        <a:p>
          <a:endParaRPr lang="en-US" sz="2400"/>
        </a:p>
      </dgm:t>
    </dgm:pt>
    <dgm:pt modelId="{5D670F60-000B-404C-8D77-4E9CEAD19B5D}" type="sibTrans" cxnId="{2EC9A9E3-94DC-4428-BED7-235C49B8C83B}">
      <dgm:prSet custT="1"/>
      <dgm:spPr/>
      <dgm:t>
        <a:bodyPr/>
        <a:lstStyle/>
        <a:p>
          <a:endParaRPr lang="en-US" sz="2800"/>
        </a:p>
      </dgm:t>
    </dgm:pt>
    <dgm:pt modelId="{70C18EB5-07D3-48AC-870E-D34610855626}">
      <dgm:prSet custT="1"/>
      <dgm:spPr/>
      <dgm:t>
        <a:bodyPr/>
        <a:lstStyle/>
        <a:p>
          <a:r>
            <a:rPr lang="el-GR" sz="1600"/>
            <a:t>Παιδιά και έφηβοι μεταξύ 8 και 18 ετών έχουν αυξήσει τον χρόνο που δαπανούν χρησιμοποιώντας περισσότερα από ένα ψηφιακά μέσα την ίδια στιγμή. </a:t>
          </a:r>
          <a:endParaRPr lang="en-US" sz="1600"/>
        </a:p>
      </dgm:t>
    </dgm:pt>
    <dgm:pt modelId="{00D70AA1-0637-4E4D-A540-AE64DC47B2EA}" type="parTrans" cxnId="{C25CCA1B-30D2-4860-AC56-E0CE0262F8F7}">
      <dgm:prSet/>
      <dgm:spPr/>
      <dgm:t>
        <a:bodyPr/>
        <a:lstStyle/>
        <a:p>
          <a:endParaRPr lang="en-US" sz="2400"/>
        </a:p>
      </dgm:t>
    </dgm:pt>
    <dgm:pt modelId="{FDA5D3D3-970B-437D-8E9D-26447A6D32D2}" type="sibTrans" cxnId="{C25CCA1B-30D2-4860-AC56-E0CE0262F8F7}">
      <dgm:prSet custT="1"/>
      <dgm:spPr/>
      <dgm:t>
        <a:bodyPr/>
        <a:lstStyle/>
        <a:p>
          <a:endParaRPr lang="en-US" sz="2800"/>
        </a:p>
      </dgm:t>
    </dgm:pt>
    <dgm:pt modelId="{6259D568-FD97-41C3-BEE4-83285A678BF9}">
      <dgm:prSet custT="1"/>
      <dgm:spPr/>
      <dgm:t>
        <a:bodyPr/>
        <a:lstStyle/>
        <a:p>
          <a:r>
            <a:rPr lang="el-GR" sz="1600"/>
            <a:t>29% των συμμετεχόντων ανέφεραν 2 ή περισσότερα μέσα ταυτόχρονα… </a:t>
          </a:r>
          <a:endParaRPr lang="en-US" sz="1600"/>
        </a:p>
      </dgm:t>
    </dgm:pt>
    <dgm:pt modelId="{38DE9058-62A9-4DC1-8FA6-746C890F3FE4}" type="parTrans" cxnId="{4BCEEE02-CA1C-4623-8F21-4EFCCAF25177}">
      <dgm:prSet/>
      <dgm:spPr/>
      <dgm:t>
        <a:bodyPr/>
        <a:lstStyle/>
        <a:p>
          <a:endParaRPr lang="en-US" sz="2400"/>
        </a:p>
      </dgm:t>
    </dgm:pt>
    <dgm:pt modelId="{D274127F-9132-41AF-9670-81415C87D1D1}" type="sibTrans" cxnId="{4BCEEE02-CA1C-4623-8F21-4EFCCAF25177}">
      <dgm:prSet custT="1"/>
      <dgm:spPr/>
      <dgm:t>
        <a:bodyPr/>
        <a:lstStyle/>
        <a:p>
          <a:endParaRPr lang="en-US" sz="2800"/>
        </a:p>
      </dgm:t>
    </dgm:pt>
    <dgm:pt modelId="{2DD103D3-2605-4B97-907A-85290C77354C}">
      <dgm:prSet custT="1"/>
      <dgm:spPr/>
      <dgm:t>
        <a:bodyPr/>
        <a:lstStyle/>
        <a:p>
          <a:r>
            <a:rPr lang="el-GR" sz="1600"/>
            <a:t>48% ανέφεραν ότι εμπλέκονται σε πολυδιεργασία όταν παίζουν βιντεοπαιχνίδια και 73% όταν ακούνε μουσική.</a:t>
          </a:r>
          <a:endParaRPr lang="en-US" sz="1600"/>
        </a:p>
      </dgm:t>
    </dgm:pt>
    <dgm:pt modelId="{D9ED63A3-F2EE-4E0C-98D2-FBEBDF01BAAC}" type="parTrans" cxnId="{48A9D4E2-3F9F-4F59-9251-78D5F446E8D4}">
      <dgm:prSet/>
      <dgm:spPr/>
      <dgm:t>
        <a:bodyPr/>
        <a:lstStyle/>
        <a:p>
          <a:endParaRPr lang="en-US" sz="2400"/>
        </a:p>
      </dgm:t>
    </dgm:pt>
    <dgm:pt modelId="{E784B834-51BC-47A7-9230-D7746B1C3A83}" type="sibTrans" cxnId="{48A9D4E2-3F9F-4F59-9251-78D5F446E8D4}">
      <dgm:prSet custT="1"/>
      <dgm:spPr/>
      <dgm:t>
        <a:bodyPr/>
        <a:lstStyle/>
        <a:p>
          <a:endParaRPr lang="en-US" sz="2800"/>
        </a:p>
      </dgm:t>
    </dgm:pt>
    <dgm:pt modelId="{FB7AACAC-F41C-4D35-89B1-DEBFC4FCED44}">
      <dgm:prSet custT="1"/>
      <dgm:spPr/>
      <dgm:t>
        <a:bodyPr/>
        <a:lstStyle/>
        <a:p>
          <a:r>
            <a:rPr lang="el-GR" sz="1600"/>
            <a:t>Αυτοί που κάνουν «βαριά» χρήση των μέσων (περισσότερες από 16 ώρες ημερησίως) ήταν πιθανότερο να αναφέρουν προβλήματα έκφρασης λύπης ή βαριούνταν περισσότερο, ενώ οι μισοί από αυτούς είχαν χειρότερους βαθμούς στο σχολείο.</a:t>
          </a:r>
          <a:endParaRPr lang="en-US" sz="1600"/>
        </a:p>
      </dgm:t>
    </dgm:pt>
    <dgm:pt modelId="{AFDC297D-765C-4DD6-8FEE-7DE133661AC4}" type="parTrans" cxnId="{7B5B4776-B29A-42AA-B168-FFC8AE2BD12B}">
      <dgm:prSet/>
      <dgm:spPr/>
      <dgm:t>
        <a:bodyPr/>
        <a:lstStyle/>
        <a:p>
          <a:endParaRPr lang="en-US" sz="2400"/>
        </a:p>
      </dgm:t>
    </dgm:pt>
    <dgm:pt modelId="{384991A6-9551-4C88-8C88-E7D9E389BA54}" type="sibTrans" cxnId="{7B5B4776-B29A-42AA-B168-FFC8AE2BD12B}">
      <dgm:prSet/>
      <dgm:spPr/>
      <dgm:t>
        <a:bodyPr/>
        <a:lstStyle/>
        <a:p>
          <a:endParaRPr lang="en-US" sz="2400"/>
        </a:p>
      </dgm:t>
    </dgm:pt>
    <dgm:pt modelId="{895F6ECA-0708-423B-B84A-A794A4751808}" type="pres">
      <dgm:prSet presAssocID="{C42921F8-F651-4205-BFBF-A22F24E24723}" presName="outerComposite" presStyleCnt="0">
        <dgm:presLayoutVars>
          <dgm:chMax val="5"/>
          <dgm:dir/>
          <dgm:resizeHandles val="exact"/>
        </dgm:presLayoutVars>
      </dgm:prSet>
      <dgm:spPr/>
    </dgm:pt>
    <dgm:pt modelId="{7B6B8E5E-AED3-4D79-988B-30F7C417AE58}" type="pres">
      <dgm:prSet presAssocID="{C42921F8-F651-4205-BFBF-A22F24E24723}" presName="dummyMaxCanvas" presStyleCnt="0">
        <dgm:presLayoutVars/>
      </dgm:prSet>
      <dgm:spPr/>
    </dgm:pt>
    <dgm:pt modelId="{F0F2E224-3EC8-495B-86A5-4619242722A8}" type="pres">
      <dgm:prSet presAssocID="{C42921F8-F651-4205-BFBF-A22F24E24723}" presName="FiveNodes_1" presStyleLbl="node1" presStyleIdx="0" presStyleCnt="5">
        <dgm:presLayoutVars>
          <dgm:bulletEnabled val="1"/>
        </dgm:presLayoutVars>
      </dgm:prSet>
      <dgm:spPr/>
    </dgm:pt>
    <dgm:pt modelId="{9F5FF48B-EF65-49D4-9E19-58EC4FA47F39}" type="pres">
      <dgm:prSet presAssocID="{C42921F8-F651-4205-BFBF-A22F24E24723}" presName="FiveNodes_2" presStyleLbl="node1" presStyleIdx="1" presStyleCnt="5">
        <dgm:presLayoutVars>
          <dgm:bulletEnabled val="1"/>
        </dgm:presLayoutVars>
      </dgm:prSet>
      <dgm:spPr/>
    </dgm:pt>
    <dgm:pt modelId="{8442C78F-4156-4415-B578-D38C0636702E}" type="pres">
      <dgm:prSet presAssocID="{C42921F8-F651-4205-BFBF-A22F24E24723}" presName="FiveNodes_3" presStyleLbl="node1" presStyleIdx="2" presStyleCnt="5">
        <dgm:presLayoutVars>
          <dgm:bulletEnabled val="1"/>
        </dgm:presLayoutVars>
      </dgm:prSet>
      <dgm:spPr/>
    </dgm:pt>
    <dgm:pt modelId="{588D63A7-703E-494E-9CBD-8E99C73DE3D3}" type="pres">
      <dgm:prSet presAssocID="{C42921F8-F651-4205-BFBF-A22F24E24723}" presName="FiveNodes_4" presStyleLbl="node1" presStyleIdx="3" presStyleCnt="5">
        <dgm:presLayoutVars>
          <dgm:bulletEnabled val="1"/>
        </dgm:presLayoutVars>
      </dgm:prSet>
      <dgm:spPr/>
    </dgm:pt>
    <dgm:pt modelId="{6F4FCD6E-DB0F-4DCB-852F-A2DB32E2762B}" type="pres">
      <dgm:prSet presAssocID="{C42921F8-F651-4205-BFBF-A22F24E24723}" presName="FiveNodes_5" presStyleLbl="node1" presStyleIdx="4" presStyleCnt="5">
        <dgm:presLayoutVars>
          <dgm:bulletEnabled val="1"/>
        </dgm:presLayoutVars>
      </dgm:prSet>
      <dgm:spPr/>
    </dgm:pt>
    <dgm:pt modelId="{91C3521D-A703-4210-A072-BA95453BB8B6}" type="pres">
      <dgm:prSet presAssocID="{C42921F8-F651-4205-BFBF-A22F24E24723}" presName="FiveConn_1-2" presStyleLbl="fgAccFollowNode1" presStyleIdx="0" presStyleCnt="4">
        <dgm:presLayoutVars>
          <dgm:bulletEnabled val="1"/>
        </dgm:presLayoutVars>
      </dgm:prSet>
      <dgm:spPr/>
    </dgm:pt>
    <dgm:pt modelId="{0C2FB2BA-8F1E-4B7B-A9B8-0B7D3C9DFC1D}" type="pres">
      <dgm:prSet presAssocID="{C42921F8-F651-4205-BFBF-A22F24E24723}" presName="FiveConn_2-3" presStyleLbl="fgAccFollowNode1" presStyleIdx="1" presStyleCnt="4">
        <dgm:presLayoutVars>
          <dgm:bulletEnabled val="1"/>
        </dgm:presLayoutVars>
      </dgm:prSet>
      <dgm:spPr/>
    </dgm:pt>
    <dgm:pt modelId="{0170EE6E-F680-4B5A-8026-5EC1D90E652F}" type="pres">
      <dgm:prSet presAssocID="{C42921F8-F651-4205-BFBF-A22F24E24723}" presName="FiveConn_3-4" presStyleLbl="fgAccFollowNode1" presStyleIdx="2" presStyleCnt="4">
        <dgm:presLayoutVars>
          <dgm:bulletEnabled val="1"/>
        </dgm:presLayoutVars>
      </dgm:prSet>
      <dgm:spPr/>
    </dgm:pt>
    <dgm:pt modelId="{F1F66853-42B5-4C80-AB5B-A64311062FF0}" type="pres">
      <dgm:prSet presAssocID="{C42921F8-F651-4205-BFBF-A22F24E24723}" presName="FiveConn_4-5" presStyleLbl="fgAccFollowNode1" presStyleIdx="3" presStyleCnt="4">
        <dgm:presLayoutVars>
          <dgm:bulletEnabled val="1"/>
        </dgm:presLayoutVars>
      </dgm:prSet>
      <dgm:spPr/>
    </dgm:pt>
    <dgm:pt modelId="{2769F0E5-61FB-4900-9168-E2DD6E55644F}" type="pres">
      <dgm:prSet presAssocID="{C42921F8-F651-4205-BFBF-A22F24E24723}" presName="FiveNodes_1_text" presStyleLbl="node1" presStyleIdx="4" presStyleCnt="5">
        <dgm:presLayoutVars>
          <dgm:bulletEnabled val="1"/>
        </dgm:presLayoutVars>
      </dgm:prSet>
      <dgm:spPr/>
    </dgm:pt>
    <dgm:pt modelId="{FCB7752F-570A-497D-B3BA-933DA6ED7933}" type="pres">
      <dgm:prSet presAssocID="{C42921F8-F651-4205-BFBF-A22F24E24723}" presName="FiveNodes_2_text" presStyleLbl="node1" presStyleIdx="4" presStyleCnt="5">
        <dgm:presLayoutVars>
          <dgm:bulletEnabled val="1"/>
        </dgm:presLayoutVars>
      </dgm:prSet>
      <dgm:spPr/>
    </dgm:pt>
    <dgm:pt modelId="{A8A5251C-1553-424E-A30F-82C57EFCAEA8}" type="pres">
      <dgm:prSet presAssocID="{C42921F8-F651-4205-BFBF-A22F24E24723}" presName="FiveNodes_3_text" presStyleLbl="node1" presStyleIdx="4" presStyleCnt="5">
        <dgm:presLayoutVars>
          <dgm:bulletEnabled val="1"/>
        </dgm:presLayoutVars>
      </dgm:prSet>
      <dgm:spPr/>
    </dgm:pt>
    <dgm:pt modelId="{4C97B3D2-5609-45B2-B2CB-4900E3CE753A}" type="pres">
      <dgm:prSet presAssocID="{C42921F8-F651-4205-BFBF-A22F24E24723}" presName="FiveNodes_4_text" presStyleLbl="node1" presStyleIdx="4" presStyleCnt="5">
        <dgm:presLayoutVars>
          <dgm:bulletEnabled val="1"/>
        </dgm:presLayoutVars>
      </dgm:prSet>
      <dgm:spPr/>
    </dgm:pt>
    <dgm:pt modelId="{FA1211D0-A1AA-4FDB-9258-8E67E55765C8}" type="pres">
      <dgm:prSet presAssocID="{C42921F8-F651-4205-BFBF-A22F24E24723}" presName="FiveNodes_5_text" presStyleLbl="node1" presStyleIdx="4" presStyleCnt="5">
        <dgm:presLayoutVars>
          <dgm:bulletEnabled val="1"/>
        </dgm:presLayoutVars>
      </dgm:prSet>
      <dgm:spPr/>
    </dgm:pt>
  </dgm:ptLst>
  <dgm:cxnLst>
    <dgm:cxn modelId="{4BCEEE02-CA1C-4623-8F21-4EFCCAF25177}" srcId="{C42921F8-F651-4205-BFBF-A22F24E24723}" destId="{6259D568-FD97-41C3-BEE4-83285A678BF9}" srcOrd="2" destOrd="0" parTransId="{38DE9058-62A9-4DC1-8FA6-746C890F3FE4}" sibTransId="{D274127F-9132-41AF-9670-81415C87D1D1}"/>
    <dgm:cxn modelId="{C25CCA1B-30D2-4860-AC56-E0CE0262F8F7}" srcId="{C42921F8-F651-4205-BFBF-A22F24E24723}" destId="{70C18EB5-07D3-48AC-870E-D34610855626}" srcOrd="1" destOrd="0" parTransId="{00D70AA1-0637-4E4D-A540-AE64DC47B2EA}" sibTransId="{FDA5D3D3-970B-437D-8E9D-26447A6D32D2}"/>
    <dgm:cxn modelId="{DFAD0822-80F3-4648-8D10-0460EAAF92F9}" type="presOf" srcId="{2DD103D3-2605-4B97-907A-85290C77354C}" destId="{588D63A7-703E-494E-9CBD-8E99C73DE3D3}" srcOrd="0" destOrd="0" presId="urn:microsoft.com/office/officeart/2005/8/layout/vProcess5"/>
    <dgm:cxn modelId="{92FBEE22-DCAF-41EB-86FA-9FBC339C4A79}" type="presOf" srcId="{F6853422-B790-454B-8F67-6DC2B4CD8A12}" destId="{2769F0E5-61FB-4900-9168-E2DD6E55644F}" srcOrd="1" destOrd="0" presId="urn:microsoft.com/office/officeart/2005/8/layout/vProcess5"/>
    <dgm:cxn modelId="{AEDB633C-2E29-4CD1-AFE4-9E427368ECBA}" type="presOf" srcId="{2DD103D3-2605-4B97-907A-85290C77354C}" destId="{4C97B3D2-5609-45B2-B2CB-4900E3CE753A}" srcOrd="1" destOrd="0" presId="urn:microsoft.com/office/officeart/2005/8/layout/vProcess5"/>
    <dgm:cxn modelId="{6BC1AF3F-110A-4EBE-9153-264735239BBF}" type="presOf" srcId="{D274127F-9132-41AF-9670-81415C87D1D1}" destId="{0170EE6E-F680-4B5A-8026-5EC1D90E652F}" srcOrd="0" destOrd="0" presId="urn:microsoft.com/office/officeart/2005/8/layout/vProcess5"/>
    <dgm:cxn modelId="{8F180245-36D7-4849-9380-39AAAE4AF218}" type="presOf" srcId="{6259D568-FD97-41C3-BEE4-83285A678BF9}" destId="{8442C78F-4156-4415-B578-D38C0636702E}" srcOrd="0" destOrd="0" presId="urn:microsoft.com/office/officeart/2005/8/layout/vProcess5"/>
    <dgm:cxn modelId="{CF4B6548-D84B-4E22-89ED-39005D1255FA}" type="presOf" srcId="{FB7AACAC-F41C-4D35-89B1-DEBFC4FCED44}" destId="{6F4FCD6E-DB0F-4DCB-852F-A2DB32E2762B}" srcOrd="0" destOrd="0" presId="urn:microsoft.com/office/officeart/2005/8/layout/vProcess5"/>
    <dgm:cxn modelId="{1096E369-CDD4-40AA-9EF2-6F4E3B085AEA}" type="presOf" srcId="{FB7AACAC-F41C-4D35-89B1-DEBFC4FCED44}" destId="{FA1211D0-A1AA-4FDB-9258-8E67E55765C8}" srcOrd="1" destOrd="0" presId="urn:microsoft.com/office/officeart/2005/8/layout/vProcess5"/>
    <dgm:cxn modelId="{83CDAF4B-104C-455B-B712-D964F4F352C9}" type="presOf" srcId="{F6853422-B790-454B-8F67-6DC2B4CD8A12}" destId="{F0F2E224-3EC8-495B-86A5-4619242722A8}" srcOrd="0" destOrd="0" presId="urn:microsoft.com/office/officeart/2005/8/layout/vProcess5"/>
    <dgm:cxn modelId="{7B5B4776-B29A-42AA-B168-FFC8AE2BD12B}" srcId="{C42921F8-F651-4205-BFBF-A22F24E24723}" destId="{FB7AACAC-F41C-4D35-89B1-DEBFC4FCED44}" srcOrd="4" destOrd="0" parTransId="{AFDC297D-765C-4DD6-8FEE-7DE133661AC4}" sibTransId="{384991A6-9551-4C88-8C88-E7D9E389BA54}"/>
    <dgm:cxn modelId="{56E02783-9481-4A24-A147-933D6583666D}" type="presOf" srcId="{70C18EB5-07D3-48AC-870E-D34610855626}" destId="{9F5FF48B-EF65-49D4-9E19-58EC4FA47F39}" srcOrd="0" destOrd="0" presId="urn:microsoft.com/office/officeart/2005/8/layout/vProcess5"/>
    <dgm:cxn modelId="{0AAF688F-7B99-4D20-B617-DF553B2A0387}" type="presOf" srcId="{FDA5D3D3-970B-437D-8E9D-26447A6D32D2}" destId="{0C2FB2BA-8F1E-4B7B-A9B8-0B7D3C9DFC1D}" srcOrd="0" destOrd="0" presId="urn:microsoft.com/office/officeart/2005/8/layout/vProcess5"/>
    <dgm:cxn modelId="{5A9417BA-6E45-48D9-9F74-1E1804077329}" type="presOf" srcId="{70C18EB5-07D3-48AC-870E-D34610855626}" destId="{FCB7752F-570A-497D-B3BA-933DA6ED7933}" srcOrd="1" destOrd="0" presId="urn:microsoft.com/office/officeart/2005/8/layout/vProcess5"/>
    <dgm:cxn modelId="{BF13F6BD-3BB2-4C23-9494-E07CE3F531BC}" type="presOf" srcId="{6259D568-FD97-41C3-BEE4-83285A678BF9}" destId="{A8A5251C-1553-424E-A30F-82C57EFCAEA8}" srcOrd="1" destOrd="0" presId="urn:microsoft.com/office/officeart/2005/8/layout/vProcess5"/>
    <dgm:cxn modelId="{D2C5FAD4-FBAE-4C76-AA08-FBBD29EA8FEC}" type="presOf" srcId="{E784B834-51BC-47A7-9230-D7746B1C3A83}" destId="{F1F66853-42B5-4C80-AB5B-A64311062FF0}" srcOrd="0" destOrd="0" presId="urn:microsoft.com/office/officeart/2005/8/layout/vProcess5"/>
    <dgm:cxn modelId="{392800D9-15B8-4600-A586-35D4752F52B8}" type="presOf" srcId="{C42921F8-F651-4205-BFBF-A22F24E24723}" destId="{895F6ECA-0708-423B-B84A-A794A4751808}" srcOrd="0" destOrd="0" presId="urn:microsoft.com/office/officeart/2005/8/layout/vProcess5"/>
    <dgm:cxn modelId="{48A9D4E2-3F9F-4F59-9251-78D5F446E8D4}" srcId="{C42921F8-F651-4205-BFBF-A22F24E24723}" destId="{2DD103D3-2605-4B97-907A-85290C77354C}" srcOrd="3" destOrd="0" parTransId="{D9ED63A3-F2EE-4E0C-98D2-FBEBDF01BAAC}" sibTransId="{E784B834-51BC-47A7-9230-D7746B1C3A83}"/>
    <dgm:cxn modelId="{2EC9A9E3-94DC-4428-BED7-235C49B8C83B}" srcId="{C42921F8-F651-4205-BFBF-A22F24E24723}" destId="{F6853422-B790-454B-8F67-6DC2B4CD8A12}" srcOrd="0" destOrd="0" parTransId="{F0C0F909-144D-476B-8CD4-28C55DAE3B41}" sibTransId="{5D670F60-000B-404C-8D77-4E9CEAD19B5D}"/>
    <dgm:cxn modelId="{10A2DDF6-ED39-43DE-B44A-5BBBD5A163F8}" type="presOf" srcId="{5D670F60-000B-404C-8D77-4E9CEAD19B5D}" destId="{91C3521D-A703-4210-A072-BA95453BB8B6}" srcOrd="0" destOrd="0" presId="urn:microsoft.com/office/officeart/2005/8/layout/vProcess5"/>
    <dgm:cxn modelId="{6A3E7544-D7EA-4F8F-98BB-5EE50B58006C}" type="presParOf" srcId="{895F6ECA-0708-423B-B84A-A794A4751808}" destId="{7B6B8E5E-AED3-4D79-988B-30F7C417AE58}" srcOrd="0" destOrd="0" presId="urn:microsoft.com/office/officeart/2005/8/layout/vProcess5"/>
    <dgm:cxn modelId="{7B104520-4C2B-453B-9F1F-05607B6F0486}" type="presParOf" srcId="{895F6ECA-0708-423B-B84A-A794A4751808}" destId="{F0F2E224-3EC8-495B-86A5-4619242722A8}" srcOrd="1" destOrd="0" presId="urn:microsoft.com/office/officeart/2005/8/layout/vProcess5"/>
    <dgm:cxn modelId="{CE8055DE-8E34-42B3-A707-6DD5B02A919B}" type="presParOf" srcId="{895F6ECA-0708-423B-B84A-A794A4751808}" destId="{9F5FF48B-EF65-49D4-9E19-58EC4FA47F39}" srcOrd="2" destOrd="0" presId="urn:microsoft.com/office/officeart/2005/8/layout/vProcess5"/>
    <dgm:cxn modelId="{FF22855B-DE2D-4066-8553-8737C85E8684}" type="presParOf" srcId="{895F6ECA-0708-423B-B84A-A794A4751808}" destId="{8442C78F-4156-4415-B578-D38C0636702E}" srcOrd="3" destOrd="0" presId="urn:microsoft.com/office/officeart/2005/8/layout/vProcess5"/>
    <dgm:cxn modelId="{21DEBEEB-BAE7-47E2-B5B0-1DAE2E98A141}" type="presParOf" srcId="{895F6ECA-0708-423B-B84A-A794A4751808}" destId="{588D63A7-703E-494E-9CBD-8E99C73DE3D3}" srcOrd="4" destOrd="0" presId="urn:microsoft.com/office/officeart/2005/8/layout/vProcess5"/>
    <dgm:cxn modelId="{6D855F5B-5B33-43B3-A29A-E329BCFCF447}" type="presParOf" srcId="{895F6ECA-0708-423B-B84A-A794A4751808}" destId="{6F4FCD6E-DB0F-4DCB-852F-A2DB32E2762B}" srcOrd="5" destOrd="0" presId="urn:microsoft.com/office/officeart/2005/8/layout/vProcess5"/>
    <dgm:cxn modelId="{F89E9A4D-EB9D-4135-872D-2C25AD4E6C54}" type="presParOf" srcId="{895F6ECA-0708-423B-B84A-A794A4751808}" destId="{91C3521D-A703-4210-A072-BA95453BB8B6}" srcOrd="6" destOrd="0" presId="urn:microsoft.com/office/officeart/2005/8/layout/vProcess5"/>
    <dgm:cxn modelId="{D5D6450A-13CA-400A-B112-10E6CA5B5C83}" type="presParOf" srcId="{895F6ECA-0708-423B-B84A-A794A4751808}" destId="{0C2FB2BA-8F1E-4B7B-A9B8-0B7D3C9DFC1D}" srcOrd="7" destOrd="0" presId="urn:microsoft.com/office/officeart/2005/8/layout/vProcess5"/>
    <dgm:cxn modelId="{35B4C1EE-D5DC-4E2E-B8A8-F5D0C6E1E09E}" type="presParOf" srcId="{895F6ECA-0708-423B-B84A-A794A4751808}" destId="{0170EE6E-F680-4B5A-8026-5EC1D90E652F}" srcOrd="8" destOrd="0" presId="urn:microsoft.com/office/officeart/2005/8/layout/vProcess5"/>
    <dgm:cxn modelId="{A87C4DA2-73D1-4072-91AB-AA9F2D342C15}" type="presParOf" srcId="{895F6ECA-0708-423B-B84A-A794A4751808}" destId="{F1F66853-42B5-4C80-AB5B-A64311062FF0}" srcOrd="9" destOrd="0" presId="urn:microsoft.com/office/officeart/2005/8/layout/vProcess5"/>
    <dgm:cxn modelId="{215B9F7C-C6FE-4E13-B080-A2FC46649443}" type="presParOf" srcId="{895F6ECA-0708-423B-B84A-A794A4751808}" destId="{2769F0E5-61FB-4900-9168-E2DD6E55644F}" srcOrd="10" destOrd="0" presId="urn:microsoft.com/office/officeart/2005/8/layout/vProcess5"/>
    <dgm:cxn modelId="{4F13403B-A974-4667-86A5-B61AF7245D8E}" type="presParOf" srcId="{895F6ECA-0708-423B-B84A-A794A4751808}" destId="{FCB7752F-570A-497D-B3BA-933DA6ED7933}" srcOrd="11" destOrd="0" presId="urn:microsoft.com/office/officeart/2005/8/layout/vProcess5"/>
    <dgm:cxn modelId="{5F7E918E-A9E6-43D1-BF6B-6BF6D5E834BD}" type="presParOf" srcId="{895F6ECA-0708-423B-B84A-A794A4751808}" destId="{A8A5251C-1553-424E-A30F-82C57EFCAEA8}" srcOrd="12" destOrd="0" presId="urn:microsoft.com/office/officeart/2005/8/layout/vProcess5"/>
    <dgm:cxn modelId="{7FC6F944-148B-423A-97DE-275668726F8C}" type="presParOf" srcId="{895F6ECA-0708-423B-B84A-A794A4751808}" destId="{4C97B3D2-5609-45B2-B2CB-4900E3CE753A}" srcOrd="13" destOrd="0" presId="urn:microsoft.com/office/officeart/2005/8/layout/vProcess5"/>
    <dgm:cxn modelId="{296EB091-7583-4FE9-BA47-4E67EC9733A7}" type="presParOf" srcId="{895F6ECA-0708-423B-B84A-A794A4751808}" destId="{FA1211D0-A1AA-4FDB-9258-8E67E55765C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17238-4950-4575-AE91-549BE458E2D2}">
      <dsp:nvSpPr>
        <dsp:cNvPr id="0" name=""/>
        <dsp:cNvSpPr/>
      </dsp:nvSpPr>
      <dsp:spPr>
        <a:xfrm>
          <a:off x="3340226" y="1297841"/>
          <a:ext cx="737706" cy="91440"/>
        </a:xfrm>
        <a:custGeom>
          <a:avLst/>
          <a:gdLst/>
          <a:ahLst/>
          <a:cxnLst/>
          <a:rect l="0" t="0" r="0" b="0"/>
          <a:pathLst>
            <a:path>
              <a:moveTo>
                <a:pt x="0" y="45720"/>
              </a:moveTo>
              <a:lnTo>
                <a:pt x="737706"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89872" y="1339719"/>
        <a:ext cx="38415" cy="7683"/>
      </dsp:txXfrm>
    </dsp:sp>
    <dsp:sp modelId="{374CB7EB-843F-4C4F-AA10-AA064A5EAF88}">
      <dsp:nvSpPr>
        <dsp:cNvPr id="0" name=""/>
        <dsp:cNvSpPr/>
      </dsp:nvSpPr>
      <dsp:spPr>
        <a:xfrm>
          <a:off x="1564" y="341422"/>
          <a:ext cx="3340462" cy="200427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685" tIns="171817" rIns="163685" bIns="171817" numCol="1" spcCol="1270" anchor="ctr" anchorCtr="0">
          <a:noAutofit/>
        </a:bodyPr>
        <a:lstStyle/>
        <a:p>
          <a:pPr marL="0" lvl="0" indent="0" algn="ctr" defTabSz="889000">
            <a:lnSpc>
              <a:spcPct val="90000"/>
            </a:lnSpc>
            <a:spcBef>
              <a:spcPct val="0"/>
            </a:spcBef>
            <a:spcAft>
              <a:spcPct val="35000"/>
            </a:spcAft>
            <a:buNone/>
          </a:pPr>
          <a:r>
            <a:rPr lang="el-GR" sz="2000" kern="1200" dirty="0"/>
            <a:t>Διεργασίες που κατευθύνονται από προσωπικές προτιμήσεις, στόχους και προσδοκίες</a:t>
          </a:r>
          <a:endParaRPr lang="en-US" sz="2000" kern="1200" dirty="0"/>
        </a:p>
      </dsp:txBody>
      <dsp:txXfrm>
        <a:off x="1564" y="341422"/>
        <a:ext cx="3340462" cy="2004277"/>
      </dsp:txXfrm>
    </dsp:sp>
    <dsp:sp modelId="{78EADFBB-16FD-4F75-9DC6-A5FB70569548}">
      <dsp:nvSpPr>
        <dsp:cNvPr id="0" name=""/>
        <dsp:cNvSpPr/>
      </dsp:nvSpPr>
      <dsp:spPr>
        <a:xfrm>
          <a:off x="1671795" y="2343899"/>
          <a:ext cx="4108768" cy="737706"/>
        </a:xfrm>
        <a:custGeom>
          <a:avLst/>
          <a:gdLst/>
          <a:ahLst/>
          <a:cxnLst/>
          <a:rect l="0" t="0" r="0" b="0"/>
          <a:pathLst>
            <a:path>
              <a:moveTo>
                <a:pt x="4108768" y="0"/>
              </a:moveTo>
              <a:lnTo>
                <a:pt x="4108768" y="385953"/>
              </a:lnTo>
              <a:lnTo>
                <a:pt x="0" y="385953"/>
              </a:lnTo>
              <a:lnTo>
                <a:pt x="0" y="737706"/>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1680" y="2708911"/>
        <a:ext cx="208999" cy="7683"/>
      </dsp:txXfrm>
    </dsp:sp>
    <dsp:sp modelId="{5A210557-ECA0-4FC5-A6C4-A1572F4A5027}">
      <dsp:nvSpPr>
        <dsp:cNvPr id="0" name=""/>
        <dsp:cNvSpPr/>
      </dsp:nvSpPr>
      <dsp:spPr>
        <a:xfrm>
          <a:off x="4110333" y="341422"/>
          <a:ext cx="3340462" cy="200427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685" tIns="171817" rIns="163685" bIns="171817" numCol="1" spcCol="1270" anchor="ctr" anchorCtr="0">
          <a:noAutofit/>
        </a:bodyPr>
        <a:lstStyle/>
        <a:p>
          <a:pPr marL="0" lvl="0" indent="0" algn="ctr" defTabSz="889000">
            <a:lnSpc>
              <a:spcPct val="90000"/>
            </a:lnSpc>
            <a:spcBef>
              <a:spcPct val="0"/>
            </a:spcBef>
            <a:spcAft>
              <a:spcPct val="35000"/>
            </a:spcAft>
            <a:buNone/>
          </a:pPr>
          <a:r>
            <a:rPr lang="el-GR" sz="2000" kern="1200" dirty="0"/>
            <a:t>Σκεφτείτε πώς λειτουργείτε όταν βρίσκεστε σε ένα μεγάλο πολυκατάστημα ψάχνοντας κάτι πολύ συγκεκριμένο…</a:t>
          </a:r>
          <a:endParaRPr lang="en-US" sz="2000" kern="1200" dirty="0"/>
        </a:p>
      </dsp:txBody>
      <dsp:txXfrm>
        <a:off x="4110333" y="341422"/>
        <a:ext cx="3340462" cy="2004277"/>
      </dsp:txXfrm>
    </dsp:sp>
    <dsp:sp modelId="{E601FAB2-F3F3-4968-BC5F-63175A20839D}">
      <dsp:nvSpPr>
        <dsp:cNvPr id="0" name=""/>
        <dsp:cNvSpPr/>
      </dsp:nvSpPr>
      <dsp:spPr>
        <a:xfrm>
          <a:off x="3340226" y="4070424"/>
          <a:ext cx="737706" cy="91440"/>
        </a:xfrm>
        <a:custGeom>
          <a:avLst/>
          <a:gdLst/>
          <a:ahLst/>
          <a:cxnLst/>
          <a:rect l="0" t="0" r="0" b="0"/>
          <a:pathLst>
            <a:path>
              <a:moveTo>
                <a:pt x="0" y="45720"/>
              </a:moveTo>
              <a:lnTo>
                <a:pt x="737706"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89872" y="4112303"/>
        <a:ext cx="38415" cy="7683"/>
      </dsp:txXfrm>
    </dsp:sp>
    <dsp:sp modelId="{38C4D681-BDE2-4A64-8AF3-53EB103E7388}">
      <dsp:nvSpPr>
        <dsp:cNvPr id="0" name=""/>
        <dsp:cNvSpPr/>
      </dsp:nvSpPr>
      <dsp:spPr>
        <a:xfrm>
          <a:off x="1564" y="3114006"/>
          <a:ext cx="3340462" cy="200427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685" tIns="171817" rIns="163685" bIns="171817" numCol="1" spcCol="1270" anchor="ctr" anchorCtr="0">
          <a:noAutofit/>
        </a:bodyPr>
        <a:lstStyle/>
        <a:p>
          <a:pPr marL="0" lvl="0" indent="0" algn="ctr" defTabSz="889000">
            <a:lnSpc>
              <a:spcPct val="90000"/>
            </a:lnSpc>
            <a:spcBef>
              <a:spcPct val="0"/>
            </a:spcBef>
            <a:spcAft>
              <a:spcPct val="35000"/>
            </a:spcAft>
            <a:buNone/>
          </a:pPr>
          <a:r>
            <a:rPr lang="el-GR" sz="2000" kern="1200" dirty="0"/>
            <a:t>Ατομικές διαφορές…</a:t>
          </a:r>
          <a:endParaRPr lang="en-US" sz="2000" kern="1200" dirty="0"/>
        </a:p>
      </dsp:txBody>
      <dsp:txXfrm>
        <a:off x="1564" y="3114006"/>
        <a:ext cx="3340462" cy="2004277"/>
      </dsp:txXfrm>
    </dsp:sp>
    <dsp:sp modelId="{6561D48E-B112-4A47-B2F0-97E19675E660}">
      <dsp:nvSpPr>
        <dsp:cNvPr id="0" name=""/>
        <dsp:cNvSpPr/>
      </dsp:nvSpPr>
      <dsp:spPr>
        <a:xfrm>
          <a:off x="4110333" y="3114006"/>
          <a:ext cx="3340462" cy="200427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685" tIns="171817" rIns="163685" bIns="171817" numCol="1" spcCol="1270" anchor="ctr" anchorCtr="0">
          <a:noAutofit/>
        </a:bodyPr>
        <a:lstStyle/>
        <a:p>
          <a:pPr marL="0" lvl="0" indent="0" algn="ctr" defTabSz="889000">
            <a:lnSpc>
              <a:spcPct val="90000"/>
            </a:lnSpc>
            <a:spcBef>
              <a:spcPct val="0"/>
            </a:spcBef>
            <a:spcAft>
              <a:spcPct val="35000"/>
            </a:spcAft>
            <a:buNone/>
          </a:pPr>
          <a:r>
            <a:rPr lang="el-GR" sz="2000" kern="1200" dirty="0"/>
            <a:t>Γνώση και εμπειρία του ψηφιακού κόσμου. Παίζει ρόλο;</a:t>
          </a:r>
          <a:endParaRPr lang="en-US" sz="2000" kern="1200" dirty="0"/>
        </a:p>
      </dsp:txBody>
      <dsp:txXfrm>
        <a:off x="4110333" y="3114006"/>
        <a:ext cx="3340462" cy="20042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6AB3D-0558-412C-8E7D-51F78F642CBC}">
      <dsp:nvSpPr>
        <dsp:cNvPr id="0" name=""/>
        <dsp:cNvSpPr/>
      </dsp:nvSpPr>
      <dsp:spPr>
        <a:xfrm>
          <a:off x="0" y="0"/>
          <a:ext cx="8331708" cy="67208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Υποστήριξαν πως αυτοί που είναι συχνότερα απασχολημένοι σε πολυδιεργασία διαθέτουν μια διαφορετική προσέγγιση στην επεξεργασία πληροφοριών </a:t>
          </a:r>
          <a:endParaRPr lang="en-US" sz="1700" kern="1200"/>
        </a:p>
      </dsp:txBody>
      <dsp:txXfrm>
        <a:off x="19685" y="19685"/>
        <a:ext cx="7527842" cy="632713"/>
      </dsp:txXfrm>
    </dsp:sp>
    <dsp:sp modelId="{D2F470E5-EDA7-487B-942D-55378C8A33CA}">
      <dsp:nvSpPr>
        <dsp:cNvPr id="0" name=""/>
        <dsp:cNvSpPr/>
      </dsp:nvSpPr>
      <dsp:spPr>
        <a:xfrm>
          <a:off x="622173" y="765428"/>
          <a:ext cx="8331708" cy="67208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Καταρχάς, προσλαμβάνουν ολόκληρη την πληροφορία αντί για τη σχετική πληροφορία που τους χρειάζεται</a:t>
          </a:r>
          <a:endParaRPr lang="en-US" sz="1700" kern="1200"/>
        </a:p>
      </dsp:txBody>
      <dsp:txXfrm>
        <a:off x="641858" y="785113"/>
        <a:ext cx="7233310" cy="632713"/>
      </dsp:txXfrm>
    </dsp:sp>
    <dsp:sp modelId="{79630562-658C-4AD6-9341-D093963CC125}">
      <dsp:nvSpPr>
        <dsp:cNvPr id="0" name=""/>
        <dsp:cNvSpPr/>
      </dsp:nvSpPr>
      <dsp:spPr>
        <a:xfrm>
          <a:off x="1244346" y="1530857"/>
          <a:ext cx="8331708" cy="67208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Άρα, έχουν φτωχότερη ικανότητα να αγνοήσουν πληροφορία που είναι άσχετη με το έργο στο που εκτελούν</a:t>
          </a:r>
          <a:endParaRPr lang="en-US" sz="1700" kern="1200"/>
        </a:p>
      </dsp:txBody>
      <dsp:txXfrm>
        <a:off x="1264031" y="1550542"/>
        <a:ext cx="7233310" cy="632713"/>
      </dsp:txXfrm>
    </dsp:sp>
    <dsp:sp modelId="{081426C8-E455-4683-A1AB-23CFBBCFA023}">
      <dsp:nvSpPr>
        <dsp:cNvPr id="0" name=""/>
        <dsp:cNvSpPr/>
      </dsp:nvSpPr>
      <dsp:spPr>
        <a:xfrm>
          <a:off x="1866518" y="2296286"/>
          <a:ext cx="8331708" cy="67208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Παρομοίως, είναι λιγότερο πιθανό να αγνοήσουν πληροφορία που βρίσκεται στη μνήμη εργασίας και δεν είναι σχετική με το έργο που επιτελούν</a:t>
          </a:r>
          <a:endParaRPr lang="en-US" sz="1700" kern="1200"/>
        </a:p>
      </dsp:txBody>
      <dsp:txXfrm>
        <a:off x="1886203" y="2315971"/>
        <a:ext cx="7233310" cy="632713"/>
      </dsp:txXfrm>
    </dsp:sp>
    <dsp:sp modelId="{A2E8AD34-8B2C-435A-BCD7-7E4E31635CE9}">
      <dsp:nvSpPr>
        <dsp:cNvPr id="0" name=""/>
        <dsp:cNvSpPr/>
      </dsp:nvSpPr>
      <dsp:spPr>
        <a:xfrm>
          <a:off x="2488692" y="3061715"/>
          <a:ext cx="8331708" cy="672083"/>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Είναι λιγότερο αποτελεσματικοί στο να εμποδίσουν την ενεργοποίηση πληροφορίας που σχετίζεται με έργα που έχουν ολοκληρωθεί</a:t>
          </a:r>
          <a:endParaRPr lang="en-US" sz="1700" kern="1200"/>
        </a:p>
      </dsp:txBody>
      <dsp:txXfrm>
        <a:off x="2508377" y="3081400"/>
        <a:ext cx="7233310" cy="632713"/>
      </dsp:txXfrm>
    </dsp:sp>
    <dsp:sp modelId="{A339313D-6FE5-407F-9A34-B710FAA3DD6E}">
      <dsp:nvSpPr>
        <dsp:cNvPr id="0" name=""/>
        <dsp:cNvSpPr/>
      </dsp:nvSpPr>
      <dsp:spPr>
        <a:xfrm>
          <a:off x="7894853" y="490994"/>
          <a:ext cx="436854" cy="436854"/>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993145" y="490994"/>
        <a:ext cx="240270" cy="328733"/>
      </dsp:txXfrm>
    </dsp:sp>
    <dsp:sp modelId="{3967C728-44A0-49C0-AD44-D3E60DC2EE89}">
      <dsp:nvSpPr>
        <dsp:cNvPr id="0" name=""/>
        <dsp:cNvSpPr/>
      </dsp:nvSpPr>
      <dsp:spPr>
        <a:xfrm>
          <a:off x="8517026" y="1256423"/>
          <a:ext cx="436854" cy="436854"/>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615318" y="1256423"/>
        <a:ext cx="240270" cy="328733"/>
      </dsp:txXfrm>
    </dsp:sp>
    <dsp:sp modelId="{0CF0410E-7F99-4D98-84E7-6C34A7B7CA6D}">
      <dsp:nvSpPr>
        <dsp:cNvPr id="0" name=""/>
        <dsp:cNvSpPr/>
      </dsp:nvSpPr>
      <dsp:spPr>
        <a:xfrm>
          <a:off x="9139199" y="2010650"/>
          <a:ext cx="436854" cy="436854"/>
        </a:xfrm>
        <a:prstGeom prst="downArrow">
          <a:avLst>
            <a:gd name="adj1" fmla="val 55000"/>
            <a:gd name="adj2" fmla="val 45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237491" y="2010650"/>
        <a:ext cx="240270" cy="328733"/>
      </dsp:txXfrm>
    </dsp:sp>
    <dsp:sp modelId="{EE7F29FF-E2A1-48C9-89D9-D3C11B599BD7}">
      <dsp:nvSpPr>
        <dsp:cNvPr id="0" name=""/>
        <dsp:cNvSpPr/>
      </dsp:nvSpPr>
      <dsp:spPr>
        <a:xfrm>
          <a:off x="9761372" y="2783547"/>
          <a:ext cx="436854" cy="436854"/>
        </a:xfrm>
        <a:prstGeom prst="downArrow">
          <a:avLst>
            <a:gd name="adj1" fmla="val 55000"/>
            <a:gd name="adj2" fmla="val 45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859664" y="2783547"/>
        <a:ext cx="240270" cy="3287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B07BD-BFE4-44F0-90FC-F2242F1EEA6F}">
      <dsp:nvSpPr>
        <dsp:cNvPr id="0" name=""/>
        <dsp:cNvSpPr/>
      </dsp:nvSpPr>
      <dsp:spPr>
        <a:xfrm>
          <a:off x="0" y="2813"/>
          <a:ext cx="10801200" cy="7447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Ορισμένοι επηρεάζονται περισσότερο από τις αρνητικές συνέπειες της </a:t>
          </a:r>
          <a:r>
            <a:rPr lang="el-GR" sz="1600" kern="1200" dirty="0" err="1"/>
            <a:t>πολυδιεργασίας</a:t>
          </a:r>
          <a:r>
            <a:rPr lang="el-GR" sz="1600" kern="1200" dirty="0"/>
            <a:t>…</a:t>
          </a:r>
          <a:endParaRPr lang="en-US" sz="1600" kern="1200" dirty="0"/>
        </a:p>
      </dsp:txBody>
      <dsp:txXfrm>
        <a:off x="36357" y="39170"/>
        <a:ext cx="10728486" cy="672058"/>
      </dsp:txXfrm>
    </dsp:sp>
    <dsp:sp modelId="{0631DB34-6A89-4442-B637-B2BC6CA0E1F4}">
      <dsp:nvSpPr>
        <dsp:cNvPr id="0" name=""/>
        <dsp:cNvSpPr/>
      </dsp:nvSpPr>
      <dsp:spPr>
        <a:xfrm>
          <a:off x="0" y="759597"/>
          <a:ext cx="10801200" cy="7447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Το φύλο δεν παίζει ρόλο (</a:t>
          </a:r>
          <a:r>
            <a:rPr lang="en-US" sz="1600" kern="1200"/>
            <a:t>Buser &amp; Peter, 2012)</a:t>
          </a:r>
        </a:p>
      </dsp:txBody>
      <dsp:txXfrm>
        <a:off x="36357" y="795954"/>
        <a:ext cx="10728486" cy="672058"/>
      </dsp:txXfrm>
    </dsp:sp>
    <dsp:sp modelId="{A3C3DDC3-3D4B-4229-A2E1-4DC17A7E3E39}">
      <dsp:nvSpPr>
        <dsp:cNvPr id="0" name=""/>
        <dsp:cNvSpPr/>
      </dsp:nvSpPr>
      <dsp:spPr>
        <a:xfrm>
          <a:off x="0" y="1516381"/>
          <a:ext cx="10801200" cy="7447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Αναζήτηση διέγερσης-συναισθημάτων (</a:t>
          </a:r>
          <a:r>
            <a:rPr lang="en-US" sz="1600" kern="1200"/>
            <a:t>sensation seeking)</a:t>
          </a:r>
        </a:p>
      </dsp:txBody>
      <dsp:txXfrm>
        <a:off x="36357" y="1552738"/>
        <a:ext cx="10728486" cy="672058"/>
      </dsp:txXfrm>
    </dsp:sp>
    <dsp:sp modelId="{3943F25F-7566-4C3D-A0C2-400FBE0E00CF}">
      <dsp:nvSpPr>
        <dsp:cNvPr id="0" name=""/>
        <dsp:cNvSpPr/>
      </dsp:nvSpPr>
      <dsp:spPr>
        <a:xfrm>
          <a:off x="0" y="2273165"/>
          <a:ext cx="10801200" cy="7447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Παρορμητικότητα </a:t>
          </a:r>
          <a:r>
            <a:rPr lang="en-US" sz="1600" kern="1200"/>
            <a:t>(impulsivity)</a:t>
          </a:r>
        </a:p>
      </dsp:txBody>
      <dsp:txXfrm>
        <a:off x="36357" y="2309522"/>
        <a:ext cx="10728486" cy="672058"/>
      </dsp:txXfrm>
    </dsp:sp>
    <dsp:sp modelId="{291EC3EC-2E01-46AB-BE46-261BA40FD0C1}">
      <dsp:nvSpPr>
        <dsp:cNvPr id="0" name=""/>
        <dsp:cNvSpPr/>
      </dsp:nvSpPr>
      <dsp:spPr>
        <a:xfrm>
          <a:off x="0" y="3029948"/>
          <a:ext cx="10801200" cy="7447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b="1" kern="1200"/>
            <a:t>Εκτελεστικός έλεγχος </a:t>
          </a:r>
          <a:r>
            <a:rPr lang="en-US" sz="1600" kern="1200"/>
            <a:t>(executive control)</a:t>
          </a:r>
          <a:r>
            <a:rPr lang="el-GR" sz="1600" kern="1200"/>
            <a:t>: αυτοί που έχουν υψηλότερο επίπεδο είναι αυτοί που κατά πάσα πιθανότητα θα τα πάνε καλύτερα σε συνθήκες πολυδιεργασίας, αλλά και είναι λιγότερο πιθανό να εμπλακούν σε τέτοιες συνθήκες (</a:t>
          </a:r>
          <a:r>
            <a:rPr lang="en-US" sz="1600" kern="1200"/>
            <a:t>Sanbomatsu et al., 2013)</a:t>
          </a:r>
        </a:p>
      </dsp:txBody>
      <dsp:txXfrm>
        <a:off x="36357" y="3066305"/>
        <a:ext cx="10728486" cy="672058"/>
      </dsp:txXfrm>
    </dsp:sp>
    <dsp:sp modelId="{CE26EDEB-DFC0-4A1F-A1FA-CA7651890470}">
      <dsp:nvSpPr>
        <dsp:cNvPr id="0" name=""/>
        <dsp:cNvSpPr/>
      </dsp:nvSpPr>
      <dsp:spPr>
        <a:xfrm>
          <a:off x="0" y="3786732"/>
          <a:ext cx="10801200" cy="7447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Υπάρχουν </a:t>
          </a:r>
          <a:r>
            <a:rPr lang="en-US" sz="1600" kern="1200"/>
            <a:t>“supertaskers”</a:t>
          </a:r>
          <a:r>
            <a:rPr lang="el-GR" sz="1600" kern="1200"/>
            <a:t>;</a:t>
          </a:r>
          <a:endParaRPr lang="en-US" sz="1600" kern="1200"/>
        </a:p>
      </dsp:txBody>
      <dsp:txXfrm>
        <a:off x="36357" y="3823089"/>
        <a:ext cx="10728486" cy="672058"/>
      </dsp:txXfrm>
    </dsp:sp>
    <dsp:sp modelId="{42876723-2BC5-4C85-B65A-F97637F84C76}">
      <dsp:nvSpPr>
        <dsp:cNvPr id="0" name=""/>
        <dsp:cNvSpPr/>
      </dsp:nvSpPr>
      <dsp:spPr>
        <a:xfrm>
          <a:off x="0" y="4531504"/>
          <a:ext cx="10801200" cy="794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3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l-GR" sz="1200" kern="1200" dirty="0"/>
            <a:t>2,5% περίπου από 200 συμμετέχοντες κατάφεραν να ολοκληρώσουν μια προσομοίωση οδήγησης ενώ έκαναν χρήση κινητού χωρίς να σημειώσουν επιβάρυνση στην επίδοση ή την προσοχή τους (</a:t>
          </a:r>
          <a:r>
            <a:rPr lang="en-US" sz="1200" kern="1200" dirty="0"/>
            <a:t>Price &amp; Davis, 2008)</a:t>
          </a:r>
        </a:p>
        <a:p>
          <a:pPr marL="114300" lvl="1" indent="-114300" algn="l" defTabSz="533400">
            <a:lnSpc>
              <a:spcPct val="90000"/>
            </a:lnSpc>
            <a:spcBef>
              <a:spcPct val="0"/>
            </a:spcBef>
            <a:spcAft>
              <a:spcPct val="20000"/>
            </a:spcAft>
            <a:buChar char="•"/>
          </a:pPr>
          <a:r>
            <a:rPr lang="el-GR" sz="1200" kern="1200"/>
            <a:t>Επιλογή;</a:t>
          </a:r>
          <a:endParaRPr lang="en-US" sz="1200" kern="1200"/>
        </a:p>
        <a:p>
          <a:pPr marL="114300" lvl="1" indent="-114300" algn="l" defTabSz="533400">
            <a:lnSpc>
              <a:spcPct val="90000"/>
            </a:lnSpc>
            <a:spcBef>
              <a:spcPct val="0"/>
            </a:spcBef>
            <a:spcAft>
              <a:spcPct val="20000"/>
            </a:spcAft>
            <a:buChar char="•"/>
          </a:pPr>
          <a:r>
            <a:rPr lang="el-GR" sz="1200" kern="1200"/>
            <a:t>Οι </a:t>
          </a:r>
          <a:r>
            <a:rPr lang="en-US" sz="1200" kern="1200"/>
            <a:t>Watson &amp; Strayer (2010) </a:t>
          </a:r>
          <a:r>
            <a:rPr lang="el-GR" sz="1200" kern="1200"/>
            <a:t>υποστηρίζουν ότι ο επιπολασμός της δεξιότητας πολυδιεργασίας θα γίνεται ολοένα και μεγαλύτερος καθώς η ανάγκη θα γίνεται πιο σημαντική και εξελικτικά επωφελής</a:t>
          </a:r>
          <a:endParaRPr lang="en-US" sz="1200" kern="1200"/>
        </a:p>
      </dsp:txBody>
      <dsp:txXfrm>
        <a:off x="0" y="4531504"/>
        <a:ext cx="10801200" cy="7942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2E224-3EC8-495B-86A5-4619242722A8}">
      <dsp:nvSpPr>
        <dsp:cNvPr id="0" name=""/>
        <dsp:cNvSpPr/>
      </dsp:nvSpPr>
      <dsp:spPr>
        <a:xfrm>
          <a:off x="0" y="0"/>
          <a:ext cx="8483262" cy="84537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Διακοπή (</a:t>
          </a:r>
          <a:r>
            <a:rPr lang="en-US" sz="1600" kern="1200" dirty="0"/>
            <a:t>interruption) </a:t>
          </a:r>
          <a:r>
            <a:rPr lang="el-GR" sz="1600" kern="1200" dirty="0"/>
            <a:t>είναι κάθε διάσπαση της προσοχής ή ενόχληση</a:t>
          </a:r>
          <a:r>
            <a:rPr lang="en-US" sz="1600" kern="1200" dirty="0"/>
            <a:t> (disruption)</a:t>
          </a:r>
          <a:r>
            <a:rPr lang="el-GR" sz="1600" kern="1200" dirty="0"/>
            <a:t>, η οποία μας υποχρεώνει να σταματήσουμε τη δραστηριότητά μας για να ανταποκριθούμε στον παράγοντα που την πυροδότησε</a:t>
          </a:r>
          <a:endParaRPr lang="en-US" sz="1600" kern="1200" dirty="0"/>
        </a:p>
      </dsp:txBody>
      <dsp:txXfrm>
        <a:off x="24760" y="24760"/>
        <a:ext cx="7472125" cy="795857"/>
      </dsp:txXfrm>
    </dsp:sp>
    <dsp:sp modelId="{9F5FF48B-EF65-49D4-9E19-58EC4FA47F39}">
      <dsp:nvSpPr>
        <dsp:cNvPr id="0" name=""/>
        <dsp:cNvSpPr/>
      </dsp:nvSpPr>
      <dsp:spPr>
        <a:xfrm>
          <a:off x="633490" y="962791"/>
          <a:ext cx="8483262" cy="84537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Εξωτερικοί ή εσωτερικοί (</a:t>
          </a:r>
          <a:r>
            <a:rPr lang="en-US" sz="1600" kern="1200" dirty="0"/>
            <a:t>self-interrupt) </a:t>
          </a:r>
          <a:r>
            <a:rPr lang="el-GR" sz="1600" kern="1200" dirty="0"/>
            <a:t>παράγοντες την πυροδοτούν</a:t>
          </a:r>
          <a:endParaRPr lang="en-US" sz="1600" kern="1200" dirty="0"/>
        </a:p>
      </dsp:txBody>
      <dsp:txXfrm>
        <a:off x="658250" y="987551"/>
        <a:ext cx="7250756" cy="795857"/>
      </dsp:txXfrm>
    </dsp:sp>
    <dsp:sp modelId="{8442C78F-4156-4415-B578-D38C0636702E}">
      <dsp:nvSpPr>
        <dsp:cNvPr id="0" name=""/>
        <dsp:cNvSpPr/>
      </dsp:nvSpPr>
      <dsp:spPr>
        <a:xfrm>
          <a:off x="1266980" y="1925583"/>
          <a:ext cx="8483262" cy="84537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err="1"/>
            <a:t>Τυχαιότητα</a:t>
          </a:r>
          <a:r>
            <a:rPr lang="el-GR" sz="1600" kern="1200" dirty="0"/>
            <a:t>…</a:t>
          </a:r>
          <a:endParaRPr lang="en-US" sz="1600" kern="1200" dirty="0"/>
        </a:p>
      </dsp:txBody>
      <dsp:txXfrm>
        <a:off x="1291740" y="1950343"/>
        <a:ext cx="7250756" cy="795857"/>
      </dsp:txXfrm>
    </dsp:sp>
    <dsp:sp modelId="{588D63A7-703E-494E-9CBD-8E99C73DE3D3}">
      <dsp:nvSpPr>
        <dsp:cNvPr id="0" name=""/>
        <dsp:cNvSpPr/>
      </dsp:nvSpPr>
      <dsp:spPr>
        <a:xfrm>
          <a:off x="1900471" y="2888374"/>
          <a:ext cx="8483262" cy="84537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Διακριτά γεγονότα </a:t>
          </a:r>
          <a:endParaRPr lang="en-US" sz="1600" kern="1200" dirty="0"/>
        </a:p>
      </dsp:txBody>
      <dsp:txXfrm>
        <a:off x="1925231" y="2913134"/>
        <a:ext cx="7250756" cy="795857"/>
      </dsp:txXfrm>
    </dsp:sp>
    <dsp:sp modelId="{6F4FCD6E-DB0F-4DCB-852F-A2DB32E2762B}">
      <dsp:nvSpPr>
        <dsp:cNvPr id="0" name=""/>
        <dsp:cNvSpPr/>
      </dsp:nvSpPr>
      <dsp:spPr>
        <a:xfrm>
          <a:off x="2533961" y="3851166"/>
          <a:ext cx="8483262" cy="84537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Η</a:t>
          </a:r>
          <a:r>
            <a:rPr lang="el-GR" sz="1600" kern="1200" baseline="0" dirty="0"/>
            <a:t> διακοπή εκτρέπει τους γνωστικούς μας πόρους από το τρέχον νοητικό έργο</a:t>
          </a:r>
          <a:endParaRPr lang="en-US" sz="1600" kern="1200" dirty="0"/>
        </a:p>
      </dsp:txBody>
      <dsp:txXfrm>
        <a:off x="2558721" y="3875926"/>
        <a:ext cx="7250756" cy="795857"/>
      </dsp:txXfrm>
    </dsp:sp>
    <dsp:sp modelId="{91C3521D-A703-4210-A072-BA95453BB8B6}">
      <dsp:nvSpPr>
        <dsp:cNvPr id="0" name=""/>
        <dsp:cNvSpPr/>
      </dsp:nvSpPr>
      <dsp:spPr>
        <a:xfrm>
          <a:off x="7933766" y="617595"/>
          <a:ext cx="549495" cy="549495"/>
        </a:xfrm>
        <a:prstGeom prst="downArrow">
          <a:avLst>
            <a:gd name="adj1" fmla="val 55000"/>
            <a:gd name="adj2" fmla="val 45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057402" y="617595"/>
        <a:ext cx="302223" cy="413495"/>
      </dsp:txXfrm>
    </dsp:sp>
    <dsp:sp modelId="{0C2FB2BA-8F1E-4B7B-A9B8-0B7D3C9DFC1D}">
      <dsp:nvSpPr>
        <dsp:cNvPr id="0" name=""/>
        <dsp:cNvSpPr/>
      </dsp:nvSpPr>
      <dsp:spPr>
        <a:xfrm>
          <a:off x="8567257" y="1580387"/>
          <a:ext cx="549495" cy="549495"/>
        </a:xfrm>
        <a:prstGeom prst="downArrow">
          <a:avLst>
            <a:gd name="adj1" fmla="val 55000"/>
            <a:gd name="adj2" fmla="val 45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90893" y="1580387"/>
        <a:ext cx="302223" cy="413495"/>
      </dsp:txXfrm>
    </dsp:sp>
    <dsp:sp modelId="{0170EE6E-F680-4B5A-8026-5EC1D90E652F}">
      <dsp:nvSpPr>
        <dsp:cNvPr id="0" name=""/>
        <dsp:cNvSpPr/>
      </dsp:nvSpPr>
      <dsp:spPr>
        <a:xfrm>
          <a:off x="9200747" y="2529088"/>
          <a:ext cx="549495" cy="549495"/>
        </a:xfrm>
        <a:prstGeom prst="downArrow">
          <a:avLst>
            <a:gd name="adj1" fmla="val 55000"/>
            <a:gd name="adj2" fmla="val 45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4383" y="2529088"/>
        <a:ext cx="302223" cy="413495"/>
      </dsp:txXfrm>
    </dsp:sp>
    <dsp:sp modelId="{F1F66853-42B5-4C80-AB5B-A64311062FF0}">
      <dsp:nvSpPr>
        <dsp:cNvPr id="0" name=""/>
        <dsp:cNvSpPr/>
      </dsp:nvSpPr>
      <dsp:spPr>
        <a:xfrm>
          <a:off x="9834237" y="3501273"/>
          <a:ext cx="549495" cy="549495"/>
        </a:xfrm>
        <a:prstGeom prst="downArrow">
          <a:avLst>
            <a:gd name="adj1" fmla="val 55000"/>
            <a:gd name="adj2" fmla="val 45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957873" y="3501273"/>
        <a:ext cx="302223" cy="4134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DFF67-A0EB-41E1-98F2-D2B39329BD86}">
      <dsp:nvSpPr>
        <dsp:cNvPr id="0" name=""/>
        <dsp:cNvSpPr/>
      </dsp:nvSpPr>
      <dsp:spPr>
        <a:xfrm>
          <a:off x="0" y="85886"/>
          <a:ext cx="10515600" cy="135135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a:t>Και οι δύο συμβαίνουν την ώρα που κάνουμε κάτι άλλο!</a:t>
          </a:r>
          <a:endParaRPr lang="en-US" sz="2200" kern="1200" dirty="0"/>
        </a:p>
      </dsp:txBody>
      <dsp:txXfrm>
        <a:off x="65967" y="151853"/>
        <a:ext cx="10383666" cy="1219416"/>
      </dsp:txXfrm>
    </dsp:sp>
    <dsp:sp modelId="{1FEC07E2-2BC8-4748-B53B-758F62DC0C03}">
      <dsp:nvSpPr>
        <dsp:cNvPr id="0" name=""/>
        <dsp:cNvSpPr/>
      </dsp:nvSpPr>
      <dsp:spPr>
        <a:xfrm>
          <a:off x="0" y="1500596"/>
          <a:ext cx="10515600" cy="135135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a:t>Η διάσπαση/ενόχληση/παρακώλυση/</a:t>
          </a:r>
        </a:p>
        <a:p>
          <a:pPr marL="0" lvl="0" indent="0" algn="l" defTabSz="977900">
            <a:lnSpc>
              <a:spcPct val="90000"/>
            </a:lnSpc>
            <a:spcBef>
              <a:spcPct val="0"/>
            </a:spcBef>
            <a:spcAft>
              <a:spcPct val="35000"/>
            </a:spcAft>
            <a:buNone/>
          </a:pPr>
          <a:r>
            <a:rPr lang="el-GR" sz="2200" kern="1200" dirty="0"/>
            <a:t>διατάραξη εντοπίζεται από αισθήσεις διαφορετικές από αυτές που εμπλέκονται στο τρέχον έργο (άρα μπορούμε να τις αγνοήσουμε)</a:t>
          </a:r>
          <a:endParaRPr lang="en-US" sz="2200" kern="1200" dirty="0"/>
        </a:p>
      </dsp:txBody>
      <dsp:txXfrm>
        <a:off x="65967" y="1566563"/>
        <a:ext cx="10383666" cy="1219416"/>
      </dsp:txXfrm>
    </dsp:sp>
    <dsp:sp modelId="{93D77D87-840A-4E85-B158-17B3FBF9C7A5}">
      <dsp:nvSpPr>
        <dsp:cNvPr id="0" name=""/>
        <dsp:cNvSpPr/>
      </dsp:nvSpPr>
      <dsp:spPr>
        <a:xfrm>
          <a:off x="0" y="2915307"/>
          <a:ext cx="10515600" cy="135135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a:t>Αντιθέτως,</a:t>
          </a:r>
          <a:r>
            <a:rPr lang="el-GR" sz="2200" kern="1200" baseline="0" dirty="0"/>
            <a:t> η διακοπή συμβαίνει στο αισθητηριακό κανάλι που είναι ενεργό και συνήθως δεν μπορεί να αγνοηθεί…</a:t>
          </a:r>
          <a:endParaRPr lang="en-US" sz="2200" kern="1200" dirty="0"/>
        </a:p>
      </dsp:txBody>
      <dsp:txXfrm>
        <a:off x="65967" y="2981274"/>
        <a:ext cx="10383666" cy="12194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3F80B-6935-4F0A-8BA5-29CE69A80B7E}">
      <dsp:nvSpPr>
        <dsp:cNvPr id="0" name=""/>
        <dsp:cNvSpPr/>
      </dsp:nvSpPr>
      <dsp:spPr>
        <a:xfrm>
          <a:off x="0" y="0"/>
          <a:ext cx="8813779" cy="103323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Συνάφεια (</a:t>
          </a:r>
          <a:r>
            <a:rPr lang="en-US" sz="1600" kern="1200" dirty="0"/>
            <a:t>relevance): </a:t>
          </a:r>
          <a:r>
            <a:rPr lang="el-GR" sz="1600" kern="1200" dirty="0"/>
            <a:t>διακοπές συναφείς με το έργο που επιτελούμε είναι λιγότερο ενοχλητικές από αυτές που είναι λιγότερο συναφείς</a:t>
          </a:r>
          <a:endParaRPr lang="en-US" sz="1600" kern="1200" dirty="0"/>
        </a:p>
      </dsp:txBody>
      <dsp:txXfrm>
        <a:off x="30263" y="30263"/>
        <a:ext cx="7611523" cy="972713"/>
      </dsp:txXfrm>
    </dsp:sp>
    <dsp:sp modelId="{B7ED9829-1E92-481F-9243-5E97BB1A8833}">
      <dsp:nvSpPr>
        <dsp:cNvPr id="0" name=""/>
        <dsp:cNvSpPr/>
      </dsp:nvSpPr>
      <dsp:spPr>
        <a:xfrm>
          <a:off x="738154" y="1221101"/>
          <a:ext cx="8813779" cy="103323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Περιπλοκότητα</a:t>
          </a:r>
          <a:r>
            <a:rPr lang="el-GR" sz="1600" kern="1200" baseline="0" dirty="0"/>
            <a:t> της φύσης του έργου (</a:t>
          </a:r>
          <a:r>
            <a:rPr lang="en-US" sz="1600" kern="1200" baseline="0" dirty="0"/>
            <a:t>nature of task complexity</a:t>
          </a:r>
          <a:r>
            <a:rPr lang="el-GR" sz="1600" kern="1200" baseline="0" dirty="0"/>
            <a:t>): </a:t>
          </a:r>
          <a:r>
            <a:rPr lang="el-GR" sz="1600" kern="1200" dirty="0"/>
            <a:t>διακοπές όταν εμπλεκόμαστε σε έργα πιο περίπλοκα και με περισσότερες γνωστικές απαιτήσεις είναι περισσότερο ενοχλητικές</a:t>
          </a:r>
          <a:endParaRPr lang="en-US" sz="1600" kern="1200" dirty="0"/>
        </a:p>
      </dsp:txBody>
      <dsp:txXfrm>
        <a:off x="768417" y="1251364"/>
        <a:ext cx="7343493" cy="972713"/>
      </dsp:txXfrm>
    </dsp:sp>
    <dsp:sp modelId="{19BC5847-4AEE-49C1-BCA2-880AF294FF34}">
      <dsp:nvSpPr>
        <dsp:cNvPr id="0" name=""/>
        <dsp:cNvSpPr/>
      </dsp:nvSpPr>
      <dsp:spPr>
        <a:xfrm>
          <a:off x="1465290" y="2442202"/>
          <a:ext cx="8813779" cy="103323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Περιεχόμενο της ειδοποίησης (</a:t>
          </a:r>
          <a:r>
            <a:rPr lang="en-US" sz="1600" kern="1200" dirty="0"/>
            <a:t>content of the notification)</a:t>
          </a:r>
          <a:r>
            <a:rPr lang="el-GR" sz="1600" kern="1200" dirty="0"/>
            <a:t>: </a:t>
          </a:r>
          <a:r>
            <a:rPr lang="en-US" sz="1600" kern="1200" dirty="0"/>
            <a:t>pure notification vs. awareness mechanisms vs. complete switch of context (</a:t>
          </a:r>
          <a:r>
            <a:rPr lang="en-US" sz="1600" kern="1200" dirty="0" err="1"/>
            <a:t>Roda</a:t>
          </a:r>
          <a:r>
            <a:rPr lang="en-US" sz="1600" kern="1200" dirty="0"/>
            <a:t>, 2011)</a:t>
          </a:r>
        </a:p>
      </dsp:txBody>
      <dsp:txXfrm>
        <a:off x="1495553" y="2472465"/>
        <a:ext cx="7354510" cy="972713"/>
      </dsp:txXfrm>
    </dsp:sp>
    <dsp:sp modelId="{816C63EA-B4BC-4603-87D9-A74BB35B335C}">
      <dsp:nvSpPr>
        <dsp:cNvPr id="0" name=""/>
        <dsp:cNvSpPr/>
      </dsp:nvSpPr>
      <dsp:spPr>
        <a:xfrm>
          <a:off x="2203444" y="3663304"/>
          <a:ext cx="8813779" cy="103323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Χρονική στιγμή της διακοπής (</a:t>
          </a:r>
          <a:r>
            <a:rPr lang="en-US" sz="1600" kern="1200" dirty="0"/>
            <a:t>timing of interruption</a:t>
          </a:r>
          <a:r>
            <a:rPr lang="el-GR" sz="1600" kern="1200" dirty="0"/>
            <a:t>): προτιμότερη στην αρχή του έργου </a:t>
          </a:r>
          <a:endParaRPr lang="en-US" sz="1600" kern="1200" dirty="0"/>
        </a:p>
      </dsp:txBody>
      <dsp:txXfrm>
        <a:off x="2233707" y="3693567"/>
        <a:ext cx="7343493" cy="972713"/>
      </dsp:txXfrm>
    </dsp:sp>
    <dsp:sp modelId="{B658AAAA-5483-400B-9B82-CE84B56EE525}">
      <dsp:nvSpPr>
        <dsp:cNvPr id="0" name=""/>
        <dsp:cNvSpPr/>
      </dsp:nvSpPr>
      <dsp:spPr>
        <a:xfrm>
          <a:off x="8142173" y="791367"/>
          <a:ext cx="671605" cy="671605"/>
        </a:xfrm>
        <a:prstGeom prst="downArrow">
          <a:avLst>
            <a:gd name="adj1" fmla="val 55000"/>
            <a:gd name="adj2" fmla="val 45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293284" y="791367"/>
        <a:ext cx="369383" cy="505383"/>
      </dsp:txXfrm>
    </dsp:sp>
    <dsp:sp modelId="{3C11DBD8-C738-46FE-9074-BC0E8214DF12}">
      <dsp:nvSpPr>
        <dsp:cNvPr id="0" name=""/>
        <dsp:cNvSpPr/>
      </dsp:nvSpPr>
      <dsp:spPr>
        <a:xfrm>
          <a:off x="8880327" y="2012469"/>
          <a:ext cx="671605" cy="671605"/>
        </a:xfrm>
        <a:prstGeom prst="downArrow">
          <a:avLst>
            <a:gd name="adj1" fmla="val 55000"/>
            <a:gd name="adj2" fmla="val 45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031438" y="2012469"/>
        <a:ext cx="369383" cy="505383"/>
      </dsp:txXfrm>
    </dsp:sp>
    <dsp:sp modelId="{609041C5-D8E2-4339-A3A9-9CE41F050EDB}">
      <dsp:nvSpPr>
        <dsp:cNvPr id="0" name=""/>
        <dsp:cNvSpPr/>
      </dsp:nvSpPr>
      <dsp:spPr>
        <a:xfrm>
          <a:off x="9607464" y="3233570"/>
          <a:ext cx="671605" cy="671605"/>
        </a:xfrm>
        <a:prstGeom prst="downArrow">
          <a:avLst>
            <a:gd name="adj1" fmla="val 55000"/>
            <a:gd name="adj2" fmla="val 45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758575" y="3233570"/>
        <a:ext cx="369383" cy="50538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DA6AF-F4B2-4DCC-8355-29B74E4EE38C}">
      <dsp:nvSpPr>
        <dsp:cNvPr id="0" name=""/>
        <dsp:cNvSpPr/>
      </dsp:nvSpPr>
      <dsp:spPr>
        <a:xfrm>
          <a:off x="0" y="1071918"/>
          <a:ext cx="3414946" cy="204896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a:t>Μεγάλο πλήθος και ποικιλία ειδοποιήσεων (επικοινωνία, εφαρμογές, παιχνίδια, και ειδοποιήσεις συστήματος, όπως η στάθμη της μπαταρίας ή η ανανέωση του λογισμικού)</a:t>
          </a:r>
          <a:endParaRPr lang="en-US" sz="1900" kern="1200"/>
        </a:p>
      </dsp:txBody>
      <dsp:txXfrm>
        <a:off x="0" y="1071918"/>
        <a:ext cx="3414946" cy="2048967"/>
      </dsp:txXfrm>
    </dsp:sp>
    <dsp:sp modelId="{36C2E426-E2C2-4235-9B86-5F59250DE2E4}">
      <dsp:nvSpPr>
        <dsp:cNvPr id="0" name=""/>
        <dsp:cNvSpPr/>
      </dsp:nvSpPr>
      <dsp:spPr>
        <a:xfrm>
          <a:off x="3756441" y="1071918"/>
          <a:ext cx="3414946" cy="204896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a:t>Έρευνα (</a:t>
          </a:r>
          <a:r>
            <a:rPr lang="en-US" sz="1900" kern="1200"/>
            <a:t>Leiva et al., 2012) </a:t>
          </a:r>
          <a:r>
            <a:rPr lang="el-GR" sz="1900" kern="1200"/>
            <a:t>δείχνει πως οι χρήστες αποφεύγουν να μετακινούνται από εφαρμογή σε εφαρμογή στο κινητό τους όταν λάβουν κάποια ειδοποίηση</a:t>
          </a:r>
          <a:endParaRPr lang="en-US" sz="1900" kern="1200"/>
        </a:p>
      </dsp:txBody>
      <dsp:txXfrm>
        <a:off x="3756441" y="1071918"/>
        <a:ext cx="3414946" cy="2048967"/>
      </dsp:txXfrm>
    </dsp:sp>
    <dsp:sp modelId="{F8EADB60-B0C0-41E7-825D-A4436F016C2E}">
      <dsp:nvSpPr>
        <dsp:cNvPr id="0" name=""/>
        <dsp:cNvSpPr/>
      </dsp:nvSpPr>
      <dsp:spPr>
        <a:xfrm>
          <a:off x="7512882" y="1071918"/>
          <a:ext cx="3414946" cy="204896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a:t>Συμπτώματα παρόμοια με αυτά της </a:t>
          </a:r>
          <a:r>
            <a:rPr lang="en-US" sz="1900" kern="1200"/>
            <a:t>ADHD (</a:t>
          </a:r>
          <a:r>
            <a:rPr lang="el-GR" sz="1900" kern="1200"/>
            <a:t>Διαταραχή Ελλειμματικής Προσοχής με Υπερκινητικότητα</a:t>
          </a:r>
          <a:r>
            <a:rPr lang="en-US" sz="1900" kern="1200"/>
            <a:t>)</a:t>
          </a:r>
          <a:endParaRPr lang="el-GR" sz="1900" kern="1200"/>
        </a:p>
        <a:p>
          <a:pPr marL="0" lvl="0" indent="0" algn="ctr" defTabSz="844550">
            <a:lnSpc>
              <a:spcPct val="90000"/>
            </a:lnSpc>
            <a:spcBef>
              <a:spcPct val="0"/>
            </a:spcBef>
            <a:spcAft>
              <a:spcPct val="35000"/>
            </a:spcAft>
            <a:buNone/>
          </a:pPr>
          <a:r>
            <a:rPr lang="el-GR" sz="1900" kern="1200"/>
            <a:t>Δεν προκαλεί </a:t>
          </a:r>
          <a:r>
            <a:rPr lang="en-US" sz="1900" kern="1200"/>
            <a:t>ADHD! (Kushlev et al., 2016)</a:t>
          </a:r>
        </a:p>
      </dsp:txBody>
      <dsp:txXfrm>
        <a:off x="7512882" y="1071918"/>
        <a:ext cx="3414946" cy="204896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4680-60EF-4BF0-B8CC-51CA819D181A}">
      <dsp:nvSpPr>
        <dsp:cNvPr id="0" name=""/>
        <dsp:cNvSpPr/>
      </dsp:nvSpPr>
      <dsp:spPr>
        <a:xfrm>
          <a:off x="0" y="48969"/>
          <a:ext cx="10515600" cy="13525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l-GR" sz="3400" kern="1200"/>
            <a:t>Πρόγραμμα λήψης/ανάγνωσης </a:t>
          </a:r>
          <a:r>
            <a:rPr lang="en-US" sz="3400" kern="1200"/>
            <a:t>email</a:t>
          </a:r>
          <a:r>
            <a:rPr lang="el-GR" sz="3400" kern="1200"/>
            <a:t> </a:t>
          </a:r>
          <a:r>
            <a:rPr lang="en-US" sz="3400" kern="1200"/>
            <a:t>(3 </a:t>
          </a:r>
          <a:r>
            <a:rPr lang="el-GR" sz="3400" kern="1200"/>
            <a:t>φορές την ημέρα;)</a:t>
          </a:r>
          <a:endParaRPr lang="en-US" sz="3400" kern="1200"/>
        </a:p>
      </dsp:txBody>
      <dsp:txXfrm>
        <a:off x="66025" y="114994"/>
        <a:ext cx="10383550" cy="1220470"/>
      </dsp:txXfrm>
    </dsp:sp>
    <dsp:sp modelId="{09BEFD3A-3286-45C6-BA6B-31FA53FEE7FD}">
      <dsp:nvSpPr>
        <dsp:cNvPr id="0" name=""/>
        <dsp:cNvSpPr/>
      </dsp:nvSpPr>
      <dsp:spPr>
        <a:xfrm>
          <a:off x="0" y="1499409"/>
          <a:ext cx="10515600" cy="13525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l-GR" sz="3400" kern="1200"/>
            <a:t>Ρουτίνα συγκεκριμένων διαδικασιών </a:t>
          </a:r>
          <a:r>
            <a:rPr lang="en-US" sz="3400" kern="1200"/>
            <a:t>(</a:t>
          </a:r>
          <a:r>
            <a:rPr lang="el-GR" sz="3400" kern="1200"/>
            <a:t>ανάγνωση όλων – απάντηση - αρχειοθέτηση</a:t>
          </a:r>
          <a:r>
            <a:rPr lang="en-US" sz="3400" kern="1200"/>
            <a:t>)</a:t>
          </a:r>
        </a:p>
      </dsp:txBody>
      <dsp:txXfrm>
        <a:off x="66025" y="1565434"/>
        <a:ext cx="10383550" cy="1220470"/>
      </dsp:txXfrm>
    </dsp:sp>
    <dsp:sp modelId="{7D6B348F-43EA-4471-BA7B-F9A152E7CC6F}">
      <dsp:nvSpPr>
        <dsp:cNvPr id="0" name=""/>
        <dsp:cNvSpPr/>
      </dsp:nvSpPr>
      <dsp:spPr>
        <a:xfrm>
          <a:off x="0" y="2949848"/>
          <a:ext cx="10515600" cy="13525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l-GR" sz="3400" kern="1200"/>
            <a:t>Κουλτούρα οργανισμού;</a:t>
          </a:r>
          <a:r>
            <a:rPr lang="en-US" sz="3400" kern="1200"/>
            <a:t> (</a:t>
          </a:r>
          <a:r>
            <a:rPr lang="el-GR" sz="3400" kern="1200"/>
            <a:t>συχνά πρέπει να κάνουμε ό,τι κάνουν και οι άλλοι…)</a:t>
          </a:r>
          <a:endParaRPr lang="en-US" sz="3400" kern="1200"/>
        </a:p>
      </dsp:txBody>
      <dsp:txXfrm>
        <a:off x="66025" y="3015873"/>
        <a:ext cx="10383550" cy="1220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8C596-F2E3-4BDF-B1EC-83D2037FF4FA}">
      <dsp:nvSpPr>
        <dsp:cNvPr id="0" name=""/>
        <dsp:cNvSpPr/>
      </dsp:nvSpPr>
      <dsp:spPr>
        <a:xfrm>
          <a:off x="0" y="266700"/>
          <a:ext cx="6400800" cy="115478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dirty="0"/>
            <a:t>Καθοδηγούνται από το αντιληπτικό περιεχόμενο του ερεθίσματος και από πληροφορίες πάνω στις οποίες έχουμε ελάχιστο έλεγχο</a:t>
          </a:r>
          <a:endParaRPr lang="en-US" sz="2100" kern="1200" dirty="0"/>
        </a:p>
      </dsp:txBody>
      <dsp:txXfrm>
        <a:off x="56372" y="323072"/>
        <a:ext cx="6288056" cy="1042045"/>
      </dsp:txXfrm>
    </dsp:sp>
    <dsp:sp modelId="{299407F7-C25B-42CB-A8AD-6DBB38E62DD6}">
      <dsp:nvSpPr>
        <dsp:cNvPr id="0" name=""/>
        <dsp:cNvSpPr/>
      </dsp:nvSpPr>
      <dsp:spPr>
        <a:xfrm>
          <a:off x="0" y="1481970"/>
          <a:ext cx="6400800" cy="115478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dirty="0"/>
            <a:t>Γρήγορη και ακούσια αντίδραση, η οποία λειτουργεί ώστε να εστιάσουμε αυτόματα τους νοητικούς μας πόρους στην κατεύθυνση του ερεθίσματος </a:t>
          </a:r>
          <a:endParaRPr lang="en-US" sz="2100" kern="1200" dirty="0"/>
        </a:p>
      </dsp:txBody>
      <dsp:txXfrm>
        <a:off x="56372" y="1538342"/>
        <a:ext cx="6288056" cy="1042045"/>
      </dsp:txXfrm>
    </dsp:sp>
    <dsp:sp modelId="{B820C07F-801F-45E2-BF7F-0F491AB72C70}">
      <dsp:nvSpPr>
        <dsp:cNvPr id="0" name=""/>
        <dsp:cNvSpPr/>
      </dsp:nvSpPr>
      <dsp:spPr>
        <a:xfrm>
          <a:off x="0" y="2697240"/>
          <a:ext cx="6400800" cy="115478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dirty="0"/>
            <a:t>«θόρυβοι» και τεχνικές απόσπασης της προσοχής μας…</a:t>
          </a:r>
          <a:endParaRPr lang="en-US" sz="2100" kern="1200" dirty="0"/>
        </a:p>
      </dsp:txBody>
      <dsp:txXfrm>
        <a:off x="56372" y="2753612"/>
        <a:ext cx="6288056" cy="1042045"/>
      </dsp:txXfrm>
    </dsp:sp>
    <dsp:sp modelId="{D958A6D4-D022-40CC-99F2-417BFB002F9E}">
      <dsp:nvSpPr>
        <dsp:cNvPr id="0" name=""/>
        <dsp:cNvSpPr/>
      </dsp:nvSpPr>
      <dsp:spPr>
        <a:xfrm>
          <a:off x="0" y="3912510"/>
          <a:ext cx="6400800" cy="115478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dirty="0"/>
            <a:t>Παραμένουν εκτός του συνειδητού μας ελέγχου – είναι συνδεδεμένες με μια εξελικτική αντίδραση σε μια αντιληπτική απειλή</a:t>
          </a:r>
          <a:endParaRPr lang="en-US" sz="2100" kern="1200" dirty="0"/>
        </a:p>
      </dsp:txBody>
      <dsp:txXfrm>
        <a:off x="56372" y="3968882"/>
        <a:ext cx="6288056" cy="1042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F4C1C-D54F-4E37-A130-20E134EF471C}">
      <dsp:nvSpPr>
        <dsp:cNvPr id="0" name=""/>
        <dsp:cNvSpPr/>
      </dsp:nvSpPr>
      <dsp:spPr>
        <a:xfrm>
          <a:off x="0" y="0"/>
          <a:ext cx="7772400" cy="19202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l-GR" sz="3400" kern="1200" dirty="0"/>
            <a:t>Παράγοντες που παίζουν ρόλο: χρώμα, μέγεθος, σχήμα και κίνηση του ερεθίσματος</a:t>
          </a:r>
          <a:endParaRPr lang="en-US" sz="3400" kern="1200" dirty="0"/>
        </a:p>
      </dsp:txBody>
      <dsp:txXfrm>
        <a:off x="56242" y="56242"/>
        <a:ext cx="5787682" cy="1807756"/>
      </dsp:txXfrm>
    </dsp:sp>
    <dsp:sp modelId="{7CF2D53B-649A-4D70-A69C-D02457C296DE}">
      <dsp:nvSpPr>
        <dsp:cNvPr id="0" name=""/>
        <dsp:cNvSpPr/>
      </dsp:nvSpPr>
      <dsp:spPr>
        <a:xfrm>
          <a:off x="1371599" y="2346959"/>
          <a:ext cx="7772400" cy="19202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l-GR" sz="3400" kern="1200" dirty="0"/>
            <a:t>Η προσοχή σε σημαντικά ερεθίσματα μαθαίνεται…</a:t>
          </a:r>
          <a:endParaRPr lang="en-US" sz="3400" kern="1200" dirty="0"/>
        </a:p>
      </dsp:txBody>
      <dsp:txXfrm>
        <a:off x="1427841" y="2403201"/>
        <a:ext cx="5040160" cy="1807756"/>
      </dsp:txXfrm>
    </dsp:sp>
    <dsp:sp modelId="{8D7C105D-1DEA-4FF6-81BC-23F82A7E46AF}">
      <dsp:nvSpPr>
        <dsp:cNvPr id="0" name=""/>
        <dsp:cNvSpPr/>
      </dsp:nvSpPr>
      <dsp:spPr>
        <a:xfrm>
          <a:off x="6524244" y="1509521"/>
          <a:ext cx="1248156" cy="1248156"/>
        </a:xfrm>
        <a:prstGeom prst="downArrow">
          <a:avLst>
            <a:gd name="adj1" fmla="val 55000"/>
            <a:gd name="adj2" fmla="val 45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805079" y="1509521"/>
        <a:ext cx="686486" cy="9392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6036D-39D6-4415-91CE-EB81EC599AAB}">
      <dsp:nvSpPr>
        <dsp:cNvPr id="0" name=""/>
        <dsp:cNvSpPr/>
      </dsp:nvSpPr>
      <dsp:spPr>
        <a:xfrm>
          <a:off x="0" y="74310"/>
          <a:ext cx="9144000" cy="13267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a:t>Τυφλότητα στην αλλαγή</a:t>
          </a:r>
          <a:r>
            <a:rPr lang="en-US" sz="2400" kern="1200"/>
            <a:t> (change blindness)</a:t>
          </a:r>
        </a:p>
      </dsp:txBody>
      <dsp:txXfrm>
        <a:off x="64768" y="139078"/>
        <a:ext cx="9014464" cy="1197243"/>
      </dsp:txXfrm>
    </dsp:sp>
    <dsp:sp modelId="{ADCCF877-815A-4E74-905D-83AEF8F5698F}">
      <dsp:nvSpPr>
        <dsp:cNvPr id="0" name=""/>
        <dsp:cNvSpPr/>
      </dsp:nvSpPr>
      <dsp:spPr>
        <a:xfrm>
          <a:off x="0" y="1470210"/>
          <a:ext cx="9144000" cy="13267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a:t>Τυφλότητα απροσεξίας</a:t>
          </a:r>
          <a:r>
            <a:rPr lang="en-US" sz="2400" kern="1200"/>
            <a:t> (inattentional blindness)</a:t>
          </a:r>
        </a:p>
      </dsp:txBody>
      <dsp:txXfrm>
        <a:off x="64768" y="1534978"/>
        <a:ext cx="9014464" cy="1197243"/>
      </dsp:txXfrm>
    </dsp:sp>
    <dsp:sp modelId="{27155F22-4B85-496E-9010-26550A289684}">
      <dsp:nvSpPr>
        <dsp:cNvPr id="0" name=""/>
        <dsp:cNvSpPr/>
      </dsp:nvSpPr>
      <dsp:spPr>
        <a:xfrm>
          <a:off x="0" y="2866110"/>
          <a:ext cx="9144000" cy="13267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a:t>Υπερεκτίμηση του εύρους της προσοχής μας όταν εργαζόμαστε σε οθόνη</a:t>
          </a:r>
          <a:br>
            <a:rPr lang="el-GR" sz="2400" kern="1200"/>
          </a:br>
          <a:r>
            <a:rPr lang="el-GR" sz="2400" kern="1200"/>
            <a:t>(</a:t>
          </a:r>
          <a:r>
            <a:rPr lang="en-US" sz="2400" kern="1200"/>
            <a:t>overestimation of breadth) (Varakin et al., 2004)</a:t>
          </a:r>
        </a:p>
      </dsp:txBody>
      <dsp:txXfrm>
        <a:off x="64768" y="2930878"/>
        <a:ext cx="9014464" cy="11972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86354-7692-4B0D-A924-15A0D967C837}">
      <dsp:nvSpPr>
        <dsp:cNvPr id="0" name=""/>
        <dsp:cNvSpPr/>
      </dsp:nvSpPr>
      <dsp:spPr>
        <a:xfrm>
          <a:off x="0" y="2700"/>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9E303-FA77-443E-BA0D-CE0187023DE2}">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l-GR" sz="2900" kern="1200" dirty="0"/>
            <a:t>Ο όρος έχει υιοθετηθεί από την πληροφορική…</a:t>
          </a:r>
          <a:endParaRPr lang="en-US" sz="2900" kern="1200" dirty="0"/>
        </a:p>
      </dsp:txBody>
      <dsp:txXfrm>
        <a:off x="0" y="2700"/>
        <a:ext cx="6291714" cy="1841777"/>
      </dsp:txXfrm>
    </dsp:sp>
    <dsp:sp modelId="{1C41C5CB-ED04-4C40-B920-5623E0ED5313}">
      <dsp:nvSpPr>
        <dsp:cNvPr id="0" name=""/>
        <dsp:cNvSpPr/>
      </dsp:nvSpPr>
      <dsp:spPr>
        <a:xfrm>
          <a:off x="0" y="1844478"/>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38A4F-5182-4A29-B071-B1BAE8B0683A}">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l-GR" sz="2900" kern="1200" dirty="0"/>
            <a:t>Πρέπει να υπάρχει μια διάσταση ανεξαρτησίας των νοητικών έργων </a:t>
          </a:r>
          <a:endParaRPr lang="en-US" sz="2900" kern="1200" dirty="0"/>
        </a:p>
      </dsp:txBody>
      <dsp:txXfrm>
        <a:off x="0" y="1844478"/>
        <a:ext cx="6291714" cy="1841777"/>
      </dsp:txXfrm>
    </dsp:sp>
    <dsp:sp modelId="{715BD9B6-94BB-45D0-A80B-ABA8BE20E297}">
      <dsp:nvSpPr>
        <dsp:cNvPr id="0" name=""/>
        <dsp:cNvSpPr/>
      </dsp:nvSpPr>
      <dsp:spPr>
        <a:xfrm>
          <a:off x="0" y="3686256"/>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0FADB3-653F-4350-A834-F145411091C9}">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l-GR" sz="2900" kern="1200" dirty="0"/>
            <a:t>Υπάρχει επίσης ένα στοιχείο χρονικής σύμπτωσης (τα νοητικά έργα εκτελούνται στο ίδιο χρονικό πλαίσιο)</a:t>
          </a:r>
          <a:endParaRPr lang="en-US" sz="2900" kern="1200" dirty="0"/>
        </a:p>
      </dsp:txBody>
      <dsp:txXfrm>
        <a:off x="0" y="3686256"/>
        <a:ext cx="6291714" cy="18417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27797-451F-4E05-9DD3-E3650615A916}">
      <dsp:nvSpPr>
        <dsp:cNvPr id="0" name=""/>
        <dsp:cNvSpPr/>
      </dsp:nvSpPr>
      <dsp:spPr>
        <a:xfrm>
          <a:off x="0" y="2700"/>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937F13-75A8-4926-A55A-D29184164EF6}">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Γραμμική επεξεργασία (δεν υπάρχει σύμπτωση)</a:t>
          </a:r>
          <a:endParaRPr lang="en-US" sz="2400" kern="1200"/>
        </a:p>
      </dsp:txBody>
      <dsp:txXfrm>
        <a:off x="0" y="2700"/>
        <a:ext cx="6291714" cy="1841777"/>
      </dsp:txXfrm>
    </dsp:sp>
    <dsp:sp modelId="{28D73DF1-C670-4222-B6C6-36B2F5DB88D5}">
      <dsp:nvSpPr>
        <dsp:cNvPr id="0" name=""/>
        <dsp:cNvSpPr/>
      </dsp:nvSpPr>
      <dsp:spPr>
        <a:xfrm>
          <a:off x="0" y="1844478"/>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3C14E0-1329-4E85-AD66-FB383FBCE820}">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Παράλληλη επεξεργασία</a:t>
          </a:r>
          <a:endParaRPr lang="en-US" sz="2400" kern="1200"/>
        </a:p>
      </dsp:txBody>
      <dsp:txXfrm>
        <a:off x="0" y="1844478"/>
        <a:ext cx="6291714" cy="1841777"/>
      </dsp:txXfrm>
    </dsp:sp>
    <dsp:sp modelId="{553EDFE3-A26B-4B31-9DF0-A56D4ABD5E26}">
      <dsp:nvSpPr>
        <dsp:cNvPr id="0" name=""/>
        <dsp:cNvSpPr/>
      </dsp:nvSpPr>
      <dsp:spPr>
        <a:xfrm>
          <a:off x="0" y="3686256"/>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639D9C-52D9-4665-BCFE-8DCF403F9F29}">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Interleaving (</a:t>
          </a:r>
          <a:r>
            <a:rPr lang="el-GR" sz="2400" kern="1200"/>
            <a:t>ένθεση, διεμπλοκή, παρεμβολή;</a:t>
          </a:r>
          <a:r>
            <a:rPr lang="en-US" sz="2400" kern="1200"/>
            <a:t>)</a:t>
          </a:r>
          <a:r>
            <a:rPr lang="el-GR" sz="2400" kern="1200"/>
            <a:t> λόγω:</a:t>
          </a:r>
        </a:p>
        <a:p>
          <a:pPr marL="0" lvl="0" indent="0" algn="l" defTabSz="1066800">
            <a:lnSpc>
              <a:spcPct val="90000"/>
            </a:lnSpc>
            <a:spcBef>
              <a:spcPct val="0"/>
            </a:spcBef>
            <a:spcAft>
              <a:spcPct val="35000"/>
            </a:spcAft>
            <a:buNone/>
          </a:pPr>
          <a:r>
            <a:rPr lang="el-GR" sz="2400" kern="1200"/>
            <a:t>- Εξωτερικών διακοπών ή</a:t>
          </a:r>
        </a:p>
        <a:p>
          <a:pPr marL="0" lvl="0" indent="0" algn="l" defTabSz="1066800">
            <a:lnSpc>
              <a:spcPct val="90000"/>
            </a:lnSpc>
            <a:spcBef>
              <a:spcPct val="0"/>
            </a:spcBef>
            <a:spcAft>
              <a:spcPct val="35000"/>
            </a:spcAft>
            <a:buNone/>
          </a:pPr>
          <a:r>
            <a:rPr lang="el-GR" sz="2400" kern="1200"/>
            <a:t>- Εσωτερικών αποφάσεων για διακοπή</a:t>
          </a:r>
          <a:endParaRPr lang="en-US" sz="2400" kern="1200"/>
        </a:p>
      </dsp:txBody>
      <dsp:txXfrm>
        <a:off x="0" y="3686256"/>
        <a:ext cx="6291714" cy="18417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FFD2F-32A9-4876-A9D0-B90017C38553}">
      <dsp:nvSpPr>
        <dsp:cNvPr id="0" name=""/>
        <dsp:cNvSpPr/>
      </dsp:nvSpPr>
      <dsp:spPr>
        <a:xfrm>
          <a:off x="0" y="2717"/>
          <a:ext cx="6735443"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92C39C-D67D-4CCD-B7B9-66651275752D}">
      <dsp:nvSpPr>
        <dsp:cNvPr id="0" name=""/>
        <dsp:cNvSpPr/>
      </dsp:nvSpPr>
      <dsp:spPr>
        <a:xfrm>
          <a:off x="0" y="2717"/>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l-GR" sz="3700" kern="1200"/>
            <a:t>Μοντέλα Περιορισμένων Πόρων (</a:t>
          </a:r>
          <a:r>
            <a:rPr lang="en-US" sz="3700" kern="1200"/>
            <a:t>Limited Resource Capacity Models</a:t>
          </a:r>
          <a:r>
            <a:rPr lang="el-GR" sz="3700" kern="1200"/>
            <a:t>)</a:t>
          </a:r>
          <a:endParaRPr lang="en-US" sz="3700" kern="1200"/>
        </a:p>
      </dsp:txBody>
      <dsp:txXfrm>
        <a:off x="0" y="2717"/>
        <a:ext cx="6735443" cy="1853055"/>
      </dsp:txXfrm>
    </dsp:sp>
    <dsp:sp modelId="{FC5DE3AD-3730-49EC-8AF8-D45D16B46CAB}">
      <dsp:nvSpPr>
        <dsp:cNvPr id="0" name=""/>
        <dsp:cNvSpPr/>
      </dsp:nvSpPr>
      <dsp:spPr>
        <a:xfrm>
          <a:off x="0" y="1855773"/>
          <a:ext cx="6735443"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C9077E-9CDF-4B57-A4C5-2A05CD3E107B}">
      <dsp:nvSpPr>
        <dsp:cNvPr id="0" name=""/>
        <dsp:cNvSpPr/>
      </dsp:nvSpPr>
      <dsp:spPr>
        <a:xfrm>
          <a:off x="0" y="1855773"/>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l-GR" sz="3700" kern="1200"/>
            <a:t>Θεωρίες Πολλαπλών Πόρων </a:t>
          </a:r>
          <a:r>
            <a:rPr lang="en-US" sz="3700" kern="1200"/>
            <a:t>(Multiple Resource Theories)</a:t>
          </a:r>
        </a:p>
      </dsp:txBody>
      <dsp:txXfrm>
        <a:off x="0" y="1855773"/>
        <a:ext cx="6735443" cy="1853055"/>
      </dsp:txXfrm>
    </dsp:sp>
    <dsp:sp modelId="{FACBFB0C-4446-4ACD-B52C-09527CAA1CA5}">
      <dsp:nvSpPr>
        <dsp:cNvPr id="0" name=""/>
        <dsp:cNvSpPr/>
      </dsp:nvSpPr>
      <dsp:spPr>
        <a:xfrm>
          <a:off x="0" y="3708828"/>
          <a:ext cx="6735443"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31AF8E-6102-4C38-AAB4-77E09FE6CD21}">
      <dsp:nvSpPr>
        <dsp:cNvPr id="0" name=""/>
        <dsp:cNvSpPr/>
      </dsp:nvSpPr>
      <dsp:spPr>
        <a:xfrm>
          <a:off x="0" y="3708828"/>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l-GR" sz="3700" kern="1200"/>
            <a:t>Ενοποιητική Θεωρία της Πολυδιεργασίας</a:t>
          </a:r>
          <a:r>
            <a:rPr lang="en-US" sz="3700" kern="1200"/>
            <a:t> (Unified Theory of Multitasking)</a:t>
          </a:r>
        </a:p>
      </dsp:txBody>
      <dsp:txXfrm>
        <a:off x="0" y="3708828"/>
        <a:ext cx="6735443" cy="18530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F2049-45FD-4F95-97DF-CE1E25BEEE89}">
      <dsp:nvSpPr>
        <dsp:cNvPr id="0" name=""/>
        <dsp:cNvSpPr/>
      </dsp:nvSpPr>
      <dsp:spPr>
        <a:xfrm>
          <a:off x="1283" y="314546"/>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5FA624-6C91-452E-BA6D-0DC5999C8251}">
      <dsp:nvSpPr>
        <dsp:cNvPr id="0" name=""/>
        <dsp:cNvSpPr/>
      </dsp:nvSpPr>
      <dsp:spPr>
        <a:xfrm>
          <a:off x="501904" y="790136"/>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a:t>Η πολυδιεργασία ως διεργασία δεν είναι τόσο</a:t>
          </a:r>
          <a:r>
            <a:rPr lang="en-US" sz="2800" kern="1200"/>
            <a:t> </a:t>
          </a:r>
          <a:r>
            <a:rPr lang="el-GR" sz="2800" kern="1200"/>
            <a:t>ξεκάθαρα το να κάνουμε περισσότερα από ένα έργα ταυτόχρονα</a:t>
          </a:r>
          <a:endParaRPr lang="en-US" sz="2800" kern="1200"/>
        </a:p>
      </dsp:txBody>
      <dsp:txXfrm>
        <a:off x="585701" y="873933"/>
        <a:ext cx="4337991" cy="2693452"/>
      </dsp:txXfrm>
    </dsp:sp>
    <dsp:sp modelId="{103D7E76-8882-44FB-972E-37D3741A7EDA}">
      <dsp:nvSpPr>
        <dsp:cNvPr id="0" name=""/>
        <dsp:cNvSpPr/>
      </dsp:nvSpPr>
      <dsp:spPr>
        <a:xfrm>
          <a:off x="5508110" y="314546"/>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0687D3-93B6-429E-BA9E-52E9790FD2E7}">
      <dsp:nvSpPr>
        <dsp:cNvPr id="0" name=""/>
        <dsp:cNvSpPr/>
      </dsp:nvSpPr>
      <dsp:spPr>
        <a:xfrm>
          <a:off x="6008730" y="790136"/>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a:t>Επίσης, η πολυδιεργασία μπορεί και θα έχει αρνητική επίπτωση στην επίδοση κάπου στο χρονικό εύρος που διαρκεί</a:t>
          </a:r>
          <a:br>
            <a:rPr lang="el-GR" sz="2800" kern="1200"/>
          </a:br>
          <a:r>
            <a:rPr lang="el-GR" sz="2800" kern="1200"/>
            <a:t>(</a:t>
          </a:r>
          <a:r>
            <a:rPr lang="en-US" sz="2800" kern="1200"/>
            <a:t>Salvucci et al., 2009)</a:t>
          </a:r>
        </a:p>
      </dsp:txBody>
      <dsp:txXfrm>
        <a:off x="6092527" y="873933"/>
        <a:ext cx="4337991" cy="26934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2E224-3EC8-495B-86A5-4619242722A8}">
      <dsp:nvSpPr>
        <dsp:cNvPr id="0" name=""/>
        <dsp:cNvSpPr/>
      </dsp:nvSpPr>
      <dsp:spPr>
        <a:xfrm>
          <a:off x="0" y="0"/>
          <a:ext cx="8483262" cy="84537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Πόσοι από εμάς περιηγούμαστε στο διαδίκτυο ενώ ακούμε μουσική σε κάποια από τις συσκευές μας … με την τηλεόραση ανοιχτή … ή ενώ στέλνουμε ένα μήνυμα … ή ενώ εργαζόμαστε;</a:t>
          </a:r>
          <a:endParaRPr lang="en-US" sz="1600" kern="1200" dirty="0"/>
        </a:p>
      </dsp:txBody>
      <dsp:txXfrm>
        <a:off x="24760" y="24760"/>
        <a:ext cx="7472125" cy="795857"/>
      </dsp:txXfrm>
    </dsp:sp>
    <dsp:sp modelId="{9F5FF48B-EF65-49D4-9E19-58EC4FA47F39}">
      <dsp:nvSpPr>
        <dsp:cNvPr id="0" name=""/>
        <dsp:cNvSpPr/>
      </dsp:nvSpPr>
      <dsp:spPr>
        <a:xfrm>
          <a:off x="633490" y="962791"/>
          <a:ext cx="8483262" cy="84537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Παιδιά και έφηβοι μεταξύ 8 και 18 ετών έχουν αυξήσει τον χρόνο που δαπανούν χρησιμοποιώντας περισσότερα από ένα ψηφιακά μέσα την ίδια στιγμή. </a:t>
          </a:r>
          <a:endParaRPr lang="en-US" sz="1600" kern="1200"/>
        </a:p>
      </dsp:txBody>
      <dsp:txXfrm>
        <a:off x="658250" y="987551"/>
        <a:ext cx="7250756" cy="795857"/>
      </dsp:txXfrm>
    </dsp:sp>
    <dsp:sp modelId="{8442C78F-4156-4415-B578-D38C0636702E}">
      <dsp:nvSpPr>
        <dsp:cNvPr id="0" name=""/>
        <dsp:cNvSpPr/>
      </dsp:nvSpPr>
      <dsp:spPr>
        <a:xfrm>
          <a:off x="1266980" y="1925583"/>
          <a:ext cx="8483262" cy="84537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29% των συμμετεχόντων ανέφεραν 2 ή περισσότερα μέσα ταυτόχρονα… </a:t>
          </a:r>
          <a:endParaRPr lang="en-US" sz="1600" kern="1200"/>
        </a:p>
      </dsp:txBody>
      <dsp:txXfrm>
        <a:off x="1291740" y="1950343"/>
        <a:ext cx="7250756" cy="795857"/>
      </dsp:txXfrm>
    </dsp:sp>
    <dsp:sp modelId="{588D63A7-703E-494E-9CBD-8E99C73DE3D3}">
      <dsp:nvSpPr>
        <dsp:cNvPr id="0" name=""/>
        <dsp:cNvSpPr/>
      </dsp:nvSpPr>
      <dsp:spPr>
        <a:xfrm>
          <a:off x="1900471" y="2888374"/>
          <a:ext cx="8483262" cy="84537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48% ανέφεραν ότι εμπλέκονται σε πολυδιεργασία όταν παίζουν βιντεοπαιχνίδια και 73% όταν ακούνε μουσική.</a:t>
          </a:r>
          <a:endParaRPr lang="en-US" sz="1600" kern="1200"/>
        </a:p>
      </dsp:txBody>
      <dsp:txXfrm>
        <a:off x="1925231" y="2913134"/>
        <a:ext cx="7250756" cy="795857"/>
      </dsp:txXfrm>
    </dsp:sp>
    <dsp:sp modelId="{6F4FCD6E-DB0F-4DCB-852F-A2DB32E2762B}">
      <dsp:nvSpPr>
        <dsp:cNvPr id="0" name=""/>
        <dsp:cNvSpPr/>
      </dsp:nvSpPr>
      <dsp:spPr>
        <a:xfrm>
          <a:off x="2533961" y="3851166"/>
          <a:ext cx="8483262" cy="84537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Αυτοί που κάνουν «βαριά» χρήση των μέσων (περισσότερες από 16 ώρες ημερησίως) ήταν πιθανότερο να αναφέρουν προβλήματα έκφρασης λύπης ή βαριούνταν περισσότερο, ενώ οι μισοί από αυτούς είχαν χειρότερους βαθμούς στο σχολείο.</a:t>
          </a:r>
          <a:endParaRPr lang="en-US" sz="1600" kern="1200"/>
        </a:p>
      </dsp:txBody>
      <dsp:txXfrm>
        <a:off x="2558721" y="3875926"/>
        <a:ext cx="7250756" cy="795857"/>
      </dsp:txXfrm>
    </dsp:sp>
    <dsp:sp modelId="{91C3521D-A703-4210-A072-BA95453BB8B6}">
      <dsp:nvSpPr>
        <dsp:cNvPr id="0" name=""/>
        <dsp:cNvSpPr/>
      </dsp:nvSpPr>
      <dsp:spPr>
        <a:xfrm>
          <a:off x="7933766" y="617595"/>
          <a:ext cx="549495" cy="549495"/>
        </a:xfrm>
        <a:prstGeom prst="downArrow">
          <a:avLst>
            <a:gd name="adj1" fmla="val 55000"/>
            <a:gd name="adj2" fmla="val 45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057402" y="617595"/>
        <a:ext cx="302223" cy="413495"/>
      </dsp:txXfrm>
    </dsp:sp>
    <dsp:sp modelId="{0C2FB2BA-8F1E-4B7B-A9B8-0B7D3C9DFC1D}">
      <dsp:nvSpPr>
        <dsp:cNvPr id="0" name=""/>
        <dsp:cNvSpPr/>
      </dsp:nvSpPr>
      <dsp:spPr>
        <a:xfrm>
          <a:off x="8567257" y="1580387"/>
          <a:ext cx="549495" cy="549495"/>
        </a:xfrm>
        <a:prstGeom prst="downArrow">
          <a:avLst>
            <a:gd name="adj1" fmla="val 55000"/>
            <a:gd name="adj2" fmla="val 45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90893" y="1580387"/>
        <a:ext cx="302223" cy="413495"/>
      </dsp:txXfrm>
    </dsp:sp>
    <dsp:sp modelId="{0170EE6E-F680-4B5A-8026-5EC1D90E652F}">
      <dsp:nvSpPr>
        <dsp:cNvPr id="0" name=""/>
        <dsp:cNvSpPr/>
      </dsp:nvSpPr>
      <dsp:spPr>
        <a:xfrm>
          <a:off x="9200747" y="2529088"/>
          <a:ext cx="549495" cy="549495"/>
        </a:xfrm>
        <a:prstGeom prst="downArrow">
          <a:avLst>
            <a:gd name="adj1" fmla="val 55000"/>
            <a:gd name="adj2" fmla="val 45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4383" y="2529088"/>
        <a:ext cx="302223" cy="413495"/>
      </dsp:txXfrm>
    </dsp:sp>
    <dsp:sp modelId="{F1F66853-42B5-4C80-AB5B-A64311062FF0}">
      <dsp:nvSpPr>
        <dsp:cNvPr id="0" name=""/>
        <dsp:cNvSpPr/>
      </dsp:nvSpPr>
      <dsp:spPr>
        <a:xfrm>
          <a:off x="9834237" y="3501273"/>
          <a:ext cx="549495" cy="549495"/>
        </a:xfrm>
        <a:prstGeom prst="downArrow">
          <a:avLst>
            <a:gd name="adj1" fmla="val 55000"/>
            <a:gd name="adj2" fmla="val 45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957873" y="3501273"/>
        <a:ext cx="302223" cy="413495"/>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9E29D3-5389-50EF-0602-D68D1C141C2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86149785-4A0D-8544-659E-205D88E1B4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C7078A2-5081-E4F6-0D7E-8138B7402AE4}"/>
              </a:ext>
            </a:extLst>
          </p:cNvPr>
          <p:cNvSpPr>
            <a:spLocks noGrp="1"/>
          </p:cNvSpPr>
          <p:nvPr>
            <p:ph type="dt" sz="half" idx="10"/>
          </p:nvPr>
        </p:nvSpPr>
        <p:spPr/>
        <p:txBody>
          <a:bodyPr/>
          <a:lstStyle/>
          <a:p>
            <a:fld id="{4CD4D028-1F8C-49ED-8C0C-8E40A2B60346}" type="datetimeFigureOut">
              <a:rPr lang="el-GR" smtClean="0"/>
              <a:t>19/10/2025</a:t>
            </a:fld>
            <a:endParaRPr lang="el-GR"/>
          </a:p>
        </p:txBody>
      </p:sp>
      <p:sp>
        <p:nvSpPr>
          <p:cNvPr id="5" name="Θέση υποσέλιδου 4">
            <a:extLst>
              <a:ext uri="{FF2B5EF4-FFF2-40B4-BE49-F238E27FC236}">
                <a16:creationId xmlns:a16="http://schemas.microsoft.com/office/drawing/2014/main" id="{00302168-43F5-0C12-9F2B-B429AB60A51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2968AC9-7262-210D-44AD-68143A36BEA2}"/>
              </a:ext>
            </a:extLst>
          </p:cNvPr>
          <p:cNvSpPr>
            <a:spLocks noGrp="1"/>
          </p:cNvSpPr>
          <p:nvPr>
            <p:ph type="sldNum" sz="quarter" idx="12"/>
          </p:nvPr>
        </p:nvSpPr>
        <p:spPr/>
        <p:txBody>
          <a:bodyPr/>
          <a:lstStyle/>
          <a:p>
            <a:fld id="{889FEE2E-719C-418D-A6ED-CF60AA3F5B18}" type="slidenum">
              <a:rPr lang="el-GR" smtClean="0"/>
              <a:t>‹#›</a:t>
            </a:fld>
            <a:endParaRPr lang="el-GR"/>
          </a:p>
        </p:txBody>
      </p:sp>
    </p:spTree>
    <p:extLst>
      <p:ext uri="{BB962C8B-B14F-4D97-AF65-F5344CB8AC3E}">
        <p14:creationId xmlns:p14="http://schemas.microsoft.com/office/powerpoint/2010/main" val="2442126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1F73F8-9B85-46B8-6609-617778A5F51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F1BF2D2-1237-B5A6-201F-2EFFA6FFC69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49BC289-E767-1D11-EC6F-2F741F706A52}"/>
              </a:ext>
            </a:extLst>
          </p:cNvPr>
          <p:cNvSpPr>
            <a:spLocks noGrp="1"/>
          </p:cNvSpPr>
          <p:nvPr>
            <p:ph type="dt" sz="half" idx="10"/>
          </p:nvPr>
        </p:nvSpPr>
        <p:spPr/>
        <p:txBody>
          <a:bodyPr/>
          <a:lstStyle/>
          <a:p>
            <a:fld id="{4CD4D028-1F8C-49ED-8C0C-8E40A2B60346}" type="datetimeFigureOut">
              <a:rPr lang="el-GR" smtClean="0"/>
              <a:t>19/10/2025</a:t>
            </a:fld>
            <a:endParaRPr lang="el-GR"/>
          </a:p>
        </p:txBody>
      </p:sp>
      <p:sp>
        <p:nvSpPr>
          <p:cNvPr id="5" name="Θέση υποσέλιδου 4">
            <a:extLst>
              <a:ext uri="{FF2B5EF4-FFF2-40B4-BE49-F238E27FC236}">
                <a16:creationId xmlns:a16="http://schemas.microsoft.com/office/drawing/2014/main" id="{FD51E1CA-195C-A848-2B28-F58218A5EA5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54A4B59-6EDF-9392-403E-040CF30D4EFA}"/>
              </a:ext>
            </a:extLst>
          </p:cNvPr>
          <p:cNvSpPr>
            <a:spLocks noGrp="1"/>
          </p:cNvSpPr>
          <p:nvPr>
            <p:ph type="sldNum" sz="quarter" idx="12"/>
          </p:nvPr>
        </p:nvSpPr>
        <p:spPr/>
        <p:txBody>
          <a:bodyPr/>
          <a:lstStyle/>
          <a:p>
            <a:fld id="{889FEE2E-719C-418D-A6ED-CF60AA3F5B18}" type="slidenum">
              <a:rPr lang="el-GR" smtClean="0"/>
              <a:t>‹#›</a:t>
            </a:fld>
            <a:endParaRPr lang="el-GR"/>
          </a:p>
        </p:txBody>
      </p:sp>
    </p:spTree>
    <p:extLst>
      <p:ext uri="{BB962C8B-B14F-4D97-AF65-F5344CB8AC3E}">
        <p14:creationId xmlns:p14="http://schemas.microsoft.com/office/powerpoint/2010/main" val="375799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A3D5E28-D476-F05D-353F-73E119B3ADF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F164A8B-A44F-6479-B822-00999AC08073}"/>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DB1984C-D41A-CF23-6989-595E38905EF5}"/>
              </a:ext>
            </a:extLst>
          </p:cNvPr>
          <p:cNvSpPr>
            <a:spLocks noGrp="1"/>
          </p:cNvSpPr>
          <p:nvPr>
            <p:ph type="dt" sz="half" idx="10"/>
          </p:nvPr>
        </p:nvSpPr>
        <p:spPr/>
        <p:txBody>
          <a:bodyPr/>
          <a:lstStyle/>
          <a:p>
            <a:fld id="{4CD4D028-1F8C-49ED-8C0C-8E40A2B60346}" type="datetimeFigureOut">
              <a:rPr lang="el-GR" smtClean="0"/>
              <a:t>19/10/2025</a:t>
            </a:fld>
            <a:endParaRPr lang="el-GR"/>
          </a:p>
        </p:txBody>
      </p:sp>
      <p:sp>
        <p:nvSpPr>
          <p:cNvPr id="5" name="Θέση υποσέλιδου 4">
            <a:extLst>
              <a:ext uri="{FF2B5EF4-FFF2-40B4-BE49-F238E27FC236}">
                <a16:creationId xmlns:a16="http://schemas.microsoft.com/office/drawing/2014/main" id="{9B873BFD-2965-D0B5-BA27-8F6A6B1E2C0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3075ABA-5C77-BB3B-E928-81EF766AD780}"/>
              </a:ext>
            </a:extLst>
          </p:cNvPr>
          <p:cNvSpPr>
            <a:spLocks noGrp="1"/>
          </p:cNvSpPr>
          <p:nvPr>
            <p:ph type="sldNum" sz="quarter" idx="12"/>
          </p:nvPr>
        </p:nvSpPr>
        <p:spPr/>
        <p:txBody>
          <a:bodyPr/>
          <a:lstStyle/>
          <a:p>
            <a:fld id="{889FEE2E-719C-418D-A6ED-CF60AA3F5B18}" type="slidenum">
              <a:rPr lang="el-GR" smtClean="0"/>
              <a:t>‹#›</a:t>
            </a:fld>
            <a:endParaRPr lang="el-GR"/>
          </a:p>
        </p:txBody>
      </p:sp>
    </p:spTree>
    <p:extLst>
      <p:ext uri="{BB962C8B-B14F-4D97-AF65-F5344CB8AC3E}">
        <p14:creationId xmlns:p14="http://schemas.microsoft.com/office/powerpoint/2010/main" val="1784187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95BD17-034D-7511-2E4B-15E3672DE64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B220EA9-7122-DBE5-64EB-A7FB2E5927F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888CBDE-E150-0B31-0591-48289E45C236}"/>
              </a:ext>
            </a:extLst>
          </p:cNvPr>
          <p:cNvSpPr>
            <a:spLocks noGrp="1"/>
          </p:cNvSpPr>
          <p:nvPr>
            <p:ph type="dt" sz="half" idx="10"/>
          </p:nvPr>
        </p:nvSpPr>
        <p:spPr/>
        <p:txBody>
          <a:bodyPr/>
          <a:lstStyle/>
          <a:p>
            <a:fld id="{4CD4D028-1F8C-49ED-8C0C-8E40A2B60346}" type="datetimeFigureOut">
              <a:rPr lang="el-GR" smtClean="0"/>
              <a:t>19/10/2025</a:t>
            </a:fld>
            <a:endParaRPr lang="el-GR"/>
          </a:p>
        </p:txBody>
      </p:sp>
      <p:sp>
        <p:nvSpPr>
          <p:cNvPr id="5" name="Θέση υποσέλιδου 4">
            <a:extLst>
              <a:ext uri="{FF2B5EF4-FFF2-40B4-BE49-F238E27FC236}">
                <a16:creationId xmlns:a16="http://schemas.microsoft.com/office/drawing/2014/main" id="{EF195810-6B72-6CD9-C1EE-96C79F6D5C7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FB2597F-2694-08D2-52FC-9C807176B9E8}"/>
              </a:ext>
            </a:extLst>
          </p:cNvPr>
          <p:cNvSpPr>
            <a:spLocks noGrp="1"/>
          </p:cNvSpPr>
          <p:nvPr>
            <p:ph type="sldNum" sz="quarter" idx="12"/>
          </p:nvPr>
        </p:nvSpPr>
        <p:spPr/>
        <p:txBody>
          <a:bodyPr/>
          <a:lstStyle/>
          <a:p>
            <a:fld id="{889FEE2E-719C-418D-A6ED-CF60AA3F5B18}" type="slidenum">
              <a:rPr lang="el-GR" smtClean="0"/>
              <a:t>‹#›</a:t>
            </a:fld>
            <a:endParaRPr lang="el-GR"/>
          </a:p>
        </p:txBody>
      </p:sp>
    </p:spTree>
    <p:extLst>
      <p:ext uri="{BB962C8B-B14F-4D97-AF65-F5344CB8AC3E}">
        <p14:creationId xmlns:p14="http://schemas.microsoft.com/office/powerpoint/2010/main" val="874487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3E8DDD-E694-028B-0E4D-6A773961CF6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DF79C1B-DBA5-DEB5-763A-6DC7C800CDB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311A592-D532-85DE-5887-D687B27427F9}"/>
              </a:ext>
            </a:extLst>
          </p:cNvPr>
          <p:cNvSpPr>
            <a:spLocks noGrp="1"/>
          </p:cNvSpPr>
          <p:nvPr>
            <p:ph type="dt" sz="half" idx="10"/>
          </p:nvPr>
        </p:nvSpPr>
        <p:spPr/>
        <p:txBody>
          <a:bodyPr/>
          <a:lstStyle/>
          <a:p>
            <a:fld id="{4CD4D028-1F8C-49ED-8C0C-8E40A2B60346}" type="datetimeFigureOut">
              <a:rPr lang="el-GR" smtClean="0"/>
              <a:t>19/10/2025</a:t>
            </a:fld>
            <a:endParaRPr lang="el-GR"/>
          </a:p>
        </p:txBody>
      </p:sp>
      <p:sp>
        <p:nvSpPr>
          <p:cNvPr id="5" name="Θέση υποσέλιδου 4">
            <a:extLst>
              <a:ext uri="{FF2B5EF4-FFF2-40B4-BE49-F238E27FC236}">
                <a16:creationId xmlns:a16="http://schemas.microsoft.com/office/drawing/2014/main" id="{76BCEBA1-4532-ECFD-4DA6-0D5823AED72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41A7395-3230-3317-CAE3-7BEFE9D91D70}"/>
              </a:ext>
            </a:extLst>
          </p:cNvPr>
          <p:cNvSpPr>
            <a:spLocks noGrp="1"/>
          </p:cNvSpPr>
          <p:nvPr>
            <p:ph type="sldNum" sz="quarter" idx="12"/>
          </p:nvPr>
        </p:nvSpPr>
        <p:spPr/>
        <p:txBody>
          <a:bodyPr/>
          <a:lstStyle/>
          <a:p>
            <a:fld id="{889FEE2E-719C-418D-A6ED-CF60AA3F5B18}" type="slidenum">
              <a:rPr lang="el-GR" smtClean="0"/>
              <a:t>‹#›</a:t>
            </a:fld>
            <a:endParaRPr lang="el-GR"/>
          </a:p>
        </p:txBody>
      </p:sp>
    </p:spTree>
    <p:extLst>
      <p:ext uri="{BB962C8B-B14F-4D97-AF65-F5344CB8AC3E}">
        <p14:creationId xmlns:p14="http://schemas.microsoft.com/office/powerpoint/2010/main" val="1280637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7818B2-103D-6FED-35F0-755B56FC717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5F3CF02-6DE5-FD90-A8DF-2B624CCEA4B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7E69EBD-1C0E-1A5D-CC30-6F303A8EF86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5DF14E74-7D1E-F50B-FFEA-FEE08B0A1488}"/>
              </a:ext>
            </a:extLst>
          </p:cNvPr>
          <p:cNvSpPr>
            <a:spLocks noGrp="1"/>
          </p:cNvSpPr>
          <p:nvPr>
            <p:ph type="dt" sz="half" idx="10"/>
          </p:nvPr>
        </p:nvSpPr>
        <p:spPr/>
        <p:txBody>
          <a:bodyPr/>
          <a:lstStyle/>
          <a:p>
            <a:fld id="{4CD4D028-1F8C-49ED-8C0C-8E40A2B60346}" type="datetimeFigureOut">
              <a:rPr lang="el-GR" smtClean="0"/>
              <a:t>19/10/2025</a:t>
            </a:fld>
            <a:endParaRPr lang="el-GR"/>
          </a:p>
        </p:txBody>
      </p:sp>
      <p:sp>
        <p:nvSpPr>
          <p:cNvPr id="6" name="Θέση υποσέλιδου 5">
            <a:extLst>
              <a:ext uri="{FF2B5EF4-FFF2-40B4-BE49-F238E27FC236}">
                <a16:creationId xmlns:a16="http://schemas.microsoft.com/office/drawing/2014/main" id="{B91CE903-A284-8A1B-D047-1D4E83E0C1B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E50E0BC-CFF2-7C4E-6AD7-47648C376BD6}"/>
              </a:ext>
            </a:extLst>
          </p:cNvPr>
          <p:cNvSpPr>
            <a:spLocks noGrp="1"/>
          </p:cNvSpPr>
          <p:nvPr>
            <p:ph type="sldNum" sz="quarter" idx="12"/>
          </p:nvPr>
        </p:nvSpPr>
        <p:spPr/>
        <p:txBody>
          <a:bodyPr/>
          <a:lstStyle/>
          <a:p>
            <a:fld id="{889FEE2E-719C-418D-A6ED-CF60AA3F5B18}" type="slidenum">
              <a:rPr lang="el-GR" smtClean="0"/>
              <a:t>‹#›</a:t>
            </a:fld>
            <a:endParaRPr lang="el-GR"/>
          </a:p>
        </p:txBody>
      </p:sp>
    </p:spTree>
    <p:extLst>
      <p:ext uri="{BB962C8B-B14F-4D97-AF65-F5344CB8AC3E}">
        <p14:creationId xmlns:p14="http://schemas.microsoft.com/office/powerpoint/2010/main" val="55292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6F8FD8-B891-9EE8-788F-2C42EC63E7F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260EAC3-9F5B-2481-C184-40E2F48B92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7FAB4ED-BF69-8493-8E46-790F539DE13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93045830-9B87-3400-0C20-ADA97E122D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43BE6F6-63B0-5724-05AA-FA57BA29B2D5}"/>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9F77D540-955E-AB75-91E7-3026767672BB}"/>
              </a:ext>
            </a:extLst>
          </p:cNvPr>
          <p:cNvSpPr>
            <a:spLocks noGrp="1"/>
          </p:cNvSpPr>
          <p:nvPr>
            <p:ph type="dt" sz="half" idx="10"/>
          </p:nvPr>
        </p:nvSpPr>
        <p:spPr/>
        <p:txBody>
          <a:bodyPr/>
          <a:lstStyle/>
          <a:p>
            <a:fld id="{4CD4D028-1F8C-49ED-8C0C-8E40A2B60346}" type="datetimeFigureOut">
              <a:rPr lang="el-GR" smtClean="0"/>
              <a:t>19/10/2025</a:t>
            </a:fld>
            <a:endParaRPr lang="el-GR"/>
          </a:p>
        </p:txBody>
      </p:sp>
      <p:sp>
        <p:nvSpPr>
          <p:cNvPr id="8" name="Θέση υποσέλιδου 7">
            <a:extLst>
              <a:ext uri="{FF2B5EF4-FFF2-40B4-BE49-F238E27FC236}">
                <a16:creationId xmlns:a16="http://schemas.microsoft.com/office/drawing/2014/main" id="{296BF8D4-A18E-1C78-B0A4-55E10BE781C3}"/>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25FBCEB6-BB46-5A9D-9AB1-0D436F2350F4}"/>
              </a:ext>
            </a:extLst>
          </p:cNvPr>
          <p:cNvSpPr>
            <a:spLocks noGrp="1"/>
          </p:cNvSpPr>
          <p:nvPr>
            <p:ph type="sldNum" sz="quarter" idx="12"/>
          </p:nvPr>
        </p:nvSpPr>
        <p:spPr/>
        <p:txBody>
          <a:bodyPr/>
          <a:lstStyle/>
          <a:p>
            <a:fld id="{889FEE2E-719C-418D-A6ED-CF60AA3F5B18}" type="slidenum">
              <a:rPr lang="el-GR" smtClean="0"/>
              <a:t>‹#›</a:t>
            </a:fld>
            <a:endParaRPr lang="el-GR"/>
          </a:p>
        </p:txBody>
      </p:sp>
    </p:spTree>
    <p:extLst>
      <p:ext uri="{BB962C8B-B14F-4D97-AF65-F5344CB8AC3E}">
        <p14:creationId xmlns:p14="http://schemas.microsoft.com/office/powerpoint/2010/main" val="3893542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9B3A4A-7457-818C-B61D-3DF00FE9E0F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16EF4ED6-4ED1-D967-92B2-C9BFCE00DF5A}"/>
              </a:ext>
            </a:extLst>
          </p:cNvPr>
          <p:cNvSpPr>
            <a:spLocks noGrp="1"/>
          </p:cNvSpPr>
          <p:nvPr>
            <p:ph type="dt" sz="half" idx="10"/>
          </p:nvPr>
        </p:nvSpPr>
        <p:spPr/>
        <p:txBody>
          <a:bodyPr/>
          <a:lstStyle/>
          <a:p>
            <a:fld id="{4CD4D028-1F8C-49ED-8C0C-8E40A2B60346}" type="datetimeFigureOut">
              <a:rPr lang="el-GR" smtClean="0"/>
              <a:t>19/10/2025</a:t>
            </a:fld>
            <a:endParaRPr lang="el-GR"/>
          </a:p>
        </p:txBody>
      </p:sp>
      <p:sp>
        <p:nvSpPr>
          <p:cNvPr id="4" name="Θέση υποσέλιδου 3">
            <a:extLst>
              <a:ext uri="{FF2B5EF4-FFF2-40B4-BE49-F238E27FC236}">
                <a16:creationId xmlns:a16="http://schemas.microsoft.com/office/drawing/2014/main" id="{264AA179-0147-A82F-1E36-5A839AC04F0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CDECAAA-3AE2-59A7-5DF1-A5E325110DAB}"/>
              </a:ext>
            </a:extLst>
          </p:cNvPr>
          <p:cNvSpPr>
            <a:spLocks noGrp="1"/>
          </p:cNvSpPr>
          <p:nvPr>
            <p:ph type="sldNum" sz="quarter" idx="12"/>
          </p:nvPr>
        </p:nvSpPr>
        <p:spPr/>
        <p:txBody>
          <a:bodyPr/>
          <a:lstStyle/>
          <a:p>
            <a:fld id="{889FEE2E-719C-418D-A6ED-CF60AA3F5B18}" type="slidenum">
              <a:rPr lang="el-GR" smtClean="0"/>
              <a:t>‹#›</a:t>
            </a:fld>
            <a:endParaRPr lang="el-GR"/>
          </a:p>
        </p:txBody>
      </p:sp>
    </p:spTree>
    <p:extLst>
      <p:ext uri="{BB962C8B-B14F-4D97-AF65-F5344CB8AC3E}">
        <p14:creationId xmlns:p14="http://schemas.microsoft.com/office/powerpoint/2010/main" val="1334955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E10BCD0-492B-FE5C-FE99-AD9D9E99D399}"/>
              </a:ext>
            </a:extLst>
          </p:cNvPr>
          <p:cNvSpPr>
            <a:spLocks noGrp="1"/>
          </p:cNvSpPr>
          <p:nvPr>
            <p:ph type="dt" sz="half" idx="10"/>
          </p:nvPr>
        </p:nvSpPr>
        <p:spPr/>
        <p:txBody>
          <a:bodyPr/>
          <a:lstStyle/>
          <a:p>
            <a:fld id="{4CD4D028-1F8C-49ED-8C0C-8E40A2B60346}" type="datetimeFigureOut">
              <a:rPr lang="el-GR" smtClean="0"/>
              <a:t>19/10/2025</a:t>
            </a:fld>
            <a:endParaRPr lang="el-GR"/>
          </a:p>
        </p:txBody>
      </p:sp>
      <p:sp>
        <p:nvSpPr>
          <p:cNvPr id="3" name="Θέση υποσέλιδου 2">
            <a:extLst>
              <a:ext uri="{FF2B5EF4-FFF2-40B4-BE49-F238E27FC236}">
                <a16:creationId xmlns:a16="http://schemas.microsoft.com/office/drawing/2014/main" id="{A1F06482-57FB-205F-85FE-51CA82D0F04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1E0DE0A1-C527-C809-D135-DAEAAB6511A8}"/>
              </a:ext>
            </a:extLst>
          </p:cNvPr>
          <p:cNvSpPr>
            <a:spLocks noGrp="1"/>
          </p:cNvSpPr>
          <p:nvPr>
            <p:ph type="sldNum" sz="quarter" idx="12"/>
          </p:nvPr>
        </p:nvSpPr>
        <p:spPr/>
        <p:txBody>
          <a:bodyPr/>
          <a:lstStyle/>
          <a:p>
            <a:fld id="{889FEE2E-719C-418D-A6ED-CF60AA3F5B18}" type="slidenum">
              <a:rPr lang="el-GR" smtClean="0"/>
              <a:t>‹#›</a:t>
            </a:fld>
            <a:endParaRPr lang="el-GR"/>
          </a:p>
        </p:txBody>
      </p:sp>
    </p:spTree>
    <p:extLst>
      <p:ext uri="{BB962C8B-B14F-4D97-AF65-F5344CB8AC3E}">
        <p14:creationId xmlns:p14="http://schemas.microsoft.com/office/powerpoint/2010/main" val="1280838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5A9B9C-C9D4-82F7-CA9D-C87D329A3AB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3DC7790-ABA9-46DF-FF60-2713C161E5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97FCE957-901A-AD78-05A7-385410F608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FDD0196-B66F-ACB1-AB02-BE3A2F13515B}"/>
              </a:ext>
            </a:extLst>
          </p:cNvPr>
          <p:cNvSpPr>
            <a:spLocks noGrp="1"/>
          </p:cNvSpPr>
          <p:nvPr>
            <p:ph type="dt" sz="half" idx="10"/>
          </p:nvPr>
        </p:nvSpPr>
        <p:spPr/>
        <p:txBody>
          <a:bodyPr/>
          <a:lstStyle/>
          <a:p>
            <a:fld id="{4CD4D028-1F8C-49ED-8C0C-8E40A2B60346}" type="datetimeFigureOut">
              <a:rPr lang="el-GR" smtClean="0"/>
              <a:t>19/10/2025</a:t>
            </a:fld>
            <a:endParaRPr lang="el-GR"/>
          </a:p>
        </p:txBody>
      </p:sp>
      <p:sp>
        <p:nvSpPr>
          <p:cNvPr id="6" name="Θέση υποσέλιδου 5">
            <a:extLst>
              <a:ext uri="{FF2B5EF4-FFF2-40B4-BE49-F238E27FC236}">
                <a16:creationId xmlns:a16="http://schemas.microsoft.com/office/drawing/2014/main" id="{1DC00851-803E-48D4-25B2-2ED129ACC59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47D9E1E-7A14-1BD6-82F2-2AF89EAAA79C}"/>
              </a:ext>
            </a:extLst>
          </p:cNvPr>
          <p:cNvSpPr>
            <a:spLocks noGrp="1"/>
          </p:cNvSpPr>
          <p:nvPr>
            <p:ph type="sldNum" sz="quarter" idx="12"/>
          </p:nvPr>
        </p:nvSpPr>
        <p:spPr/>
        <p:txBody>
          <a:bodyPr/>
          <a:lstStyle/>
          <a:p>
            <a:fld id="{889FEE2E-719C-418D-A6ED-CF60AA3F5B18}" type="slidenum">
              <a:rPr lang="el-GR" smtClean="0"/>
              <a:t>‹#›</a:t>
            </a:fld>
            <a:endParaRPr lang="el-GR"/>
          </a:p>
        </p:txBody>
      </p:sp>
    </p:spTree>
    <p:extLst>
      <p:ext uri="{BB962C8B-B14F-4D97-AF65-F5344CB8AC3E}">
        <p14:creationId xmlns:p14="http://schemas.microsoft.com/office/powerpoint/2010/main" val="364112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53E5E5-7142-E9D6-18FD-1500D40DF13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ABBD70B-8D3C-18F7-FED0-675B5196A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9BD16E3E-7D08-BB37-B5B1-076281CE3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B98159A-0EBB-4BD7-3925-03A828A6ED0B}"/>
              </a:ext>
            </a:extLst>
          </p:cNvPr>
          <p:cNvSpPr>
            <a:spLocks noGrp="1"/>
          </p:cNvSpPr>
          <p:nvPr>
            <p:ph type="dt" sz="half" idx="10"/>
          </p:nvPr>
        </p:nvSpPr>
        <p:spPr/>
        <p:txBody>
          <a:bodyPr/>
          <a:lstStyle/>
          <a:p>
            <a:fld id="{4CD4D028-1F8C-49ED-8C0C-8E40A2B60346}" type="datetimeFigureOut">
              <a:rPr lang="el-GR" smtClean="0"/>
              <a:t>19/10/2025</a:t>
            </a:fld>
            <a:endParaRPr lang="el-GR"/>
          </a:p>
        </p:txBody>
      </p:sp>
      <p:sp>
        <p:nvSpPr>
          <p:cNvPr id="6" name="Θέση υποσέλιδου 5">
            <a:extLst>
              <a:ext uri="{FF2B5EF4-FFF2-40B4-BE49-F238E27FC236}">
                <a16:creationId xmlns:a16="http://schemas.microsoft.com/office/drawing/2014/main" id="{1035F65C-294C-B9F8-E342-EA924B911C9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6C5FDC2-4A63-CBDE-FD3A-939BF8F18BF2}"/>
              </a:ext>
            </a:extLst>
          </p:cNvPr>
          <p:cNvSpPr>
            <a:spLocks noGrp="1"/>
          </p:cNvSpPr>
          <p:nvPr>
            <p:ph type="sldNum" sz="quarter" idx="12"/>
          </p:nvPr>
        </p:nvSpPr>
        <p:spPr/>
        <p:txBody>
          <a:bodyPr/>
          <a:lstStyle/>
          <a:p>
            <a:fld id="{889FEE2E-719C-418D-A6ED-CF60AA3F5B18}" type="slidenum">
              <a:rPr lang="el-GR" smtClean="0"/>
              <a:t>‹#›</a:t>
            </a:fld>
            <a:endParaRPr lang="el-GR"/>
          </a:p>
        </p:txBody>
      </p:sp>
    </p:spTree>
    <p:extLst>
      <p:ext uri="{BB962C8B-B14F-4D97-AF65-F5344CB8AC3E}">
        <p14:creationId xmlns:p14="http://schemas.microsoft.com/office/powerpoint/2010/main" val="195005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50E65E3-8235-8A76-A2F2-33FB03DE87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92ADBF6-E838-01AD-EDBF-DE7432837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D009188-5D2E-B924-66B8-727C700449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D4D028-1F8C-49ED-8C0C-8E40A2B60346}" type="datetimeFigureOut">
              <a:rPr lang="el-GR" smtClean="0"/>
              <a:t>19/10/2025</a:t>
            </a:fld>
            <a:endParaRPr lang="el-GR"/>
          </a:p>
        </p:txBody>
      </p:sp>
      <p:sp>
        <p:nvSpPr>
          <p:cNvPr id="5" name="Θέση υποσέλιδου 4">
            <a:extLst>
              <a:ext uri="{FF2B5EF4-FFF2-40B4-BE49-F238E27FC236}">
                <a16:creationId xmlns:a16="http://schemas.microsoft.com/office/drawing/2014/main" id="{567C91A0-D9F2-1E82-243E-0C4ED65AB5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9633209-A82E-8DA2-F8F9-AF83CDD1E8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9FEE2E-719C-418D-A6ED-CF60AA3F5B18}" type="slidenum">
              <a:rPr lang="el-GR" smtClean="0"/>
              <a:t>‹#›</a:t>
            </a:fld>
            <a:endParaRPr lang="el-GR"/>
          </a:p>
        </p:txBody>
      </p:sp>
    </p:spTree>
    <p:extLst>
      <p:ext uri="{BB962C8B-B14F-4D97-AF65-F5344CB8AC3E}">
        <p14:creationId xmlns:p14="http://schemas.microsoft.com/office/powerpoint/2010/main" val="2903177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7.xml.rels><?xml version="1.0" encoding="UTF-8" standalone="yes"?>
<Relationships xmlns="http://schemas.openxmlformats.org/package/2006/relationships"><Relationship Id="rId2" Type="http://schemas.openxmlformats.org/officeDocument/2006/relationships/hyperlink" Target="https://doi.org/10.1145/1518701.151897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DBA990-9820-F792-2427-017DE57EA95D}"/>
              </a:ext>
            </a:extLst>
          </p:cNvPr>
          <p:cNvSpPr>
            <a:spLocks noGrp="1"/>
          </p:cNvSpPr>
          <p:nvPr>
            <p:ph type="ctrTitle"/>
          </p:nvPr>
        </p:nvSpPr>
        <p:spPr/>
        <p:txBody>
          <a:bodyPr/>
          <a:lstStyle/>
          <a:p>
            <a:r>
              <a:rPr lang="el-GR" dirty="0"/>
              <a:t>Μια εισαγωγή στην προσοχή στον ψηφιακό κόσμο</a:t>
            </a:r>
          </a:p>
        </p:txBody>
      </p:sp>
      <p:sp>
        <p:nvSpPr>
          <p:cNvPr id="3" name="Υπότιτλος 2">
            <a:extLst>
              <a:ext uri="{FF2B5EF4-FFF2-40B4-BE49-F238E27FC236}">
                <a16:creationId xmlns:a16="http://schemas.microsoft.com/office/drawing/2014/main" id="{CB1F8EDB-4403-1F9F-AC5D-99BCF8F5A163}"/>
              </a:ext>
            </a:extLst>
          </p:cNvPr>
          <p:cNvSpPr>
            <a:spLocks noGrp="1"/>
          </p:cNvSpPr>
          <p:nvPr>
            <p:ph type="subTitle" idx="1"/>
          </p:nvPr>
        </p:nvSpPr>
        <p:spPr/>
        <p:txBody>
          <a:bodyPr/>
          <a:lstStyle/>
          <a:p>
            <a:r>
              <a:rPr lang="el-GR" dirty="0"/>
              <a:t>Εφαρμοσμένη Γνωστική Ψυχολογία (ΨΧ90)</a:t>
            </a:r>
          </a:p>
          <a:p>
            <a:r>
              <a:rPr lang="el-GR" dirty="0"/>
              <a:t>Πέτρος Ρούσσος</a:t>
            </a:r>
          </a:p>
        </p:txBody>
      </p:sp>
    </p:spTree>
    <p:extLst>
      <p:ext uri="{BB962C8B-B14F-4D97-AF65-F5344CB8AC3E}">
        <p14:creationId xmlns:p14="http://schemas.microsoft.com/office/powerpoint/2010/main" val="195253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Τίτλος 1">
            <a:extLst>
              <a:ext uri="{FF2B5EF4-FFF2-40B4-BE49-F238E27FC236}">
                <a16:creationId xmlns:a16="http://schemas.microsoft.com/office/drawing/2014/main" id="{7DDCEFD4-A70E-7A2F-0BFB-C12659797E06}"/>
              </a:ext>
            </a:extLst>
          </p:cNvPr>
          <p:cNvSpPr>
            <a:spLocks noGrp="1"/>
          </p:cNvSpPr>
          <p:nvPr>
            <p:ph type="title"/>
          </p:nvPr>
        </p:nvSpPr>
        <p:spPr>
          <a:xfrm>
            <a:off x="640080" y="1243013"/>
            <a:ext cx="3855720" cy="4371974"/>
          </a:xfrm>
        </p:spPr>
        <p:txBody>
          <a:bodyPr vert="horz" lIns="91440" tIns="45720" rIns="91440" bIns="45720" rtlCol="0" anchor="ctr">
            <a:normAutofit/>
          </a:bodyPr>
          <a:lstStyle/>
          <a:p>
            <a:r>
              <a:rPr lang="en-US" sz="3600" kern="1200">
                <a:solidFill>
                  <a:schemeClr val="tx2"/>
                </a:solidFill>
                <a:latin typeface="+mj-lt"/>
                <a:ea typeface="+mj-ea"/>
                <a:cs typeface="+mj-cs"/>
              </a:rPr>
              <a:t>Η επίδραση του τύπου του έργου στις εξωγενείς αποσπάσεις της προσοχής</a:t>
            </a:r>
          </a:p>
        </p:txBody>
      </p:sp>
      <p:sp>
        <p:nvSpPr>
          <p:cNvPr id="5" name="Θέση περιεχομένου 2">
            <a:extLst>
              <a:ext uri="{FF2B5EF4-FFF2-40B4-BE49-F238E27FC236}">
                <a16:creationId xmlns:a16="http://schemas.microsoft.com/office/drawing/2014/main" id="{4811E0B2-E67A-F688-1E40-EDC814B2426A}"/>
              </a:ext>
            </a:extLst>
          </p:cNvPr>
          <p:cNvSpPr txBox="1">
            <a:spLocks/>
          </p:cNvSpPr>
          <p:nvPr/>
        </p:nvSpPr>
        <p:spPr>
          <a:xfrm>
            <a:off x="6172200" y="804672"/>
            <a:ext cx="5221224" cy="523036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r>
              <a:rPr lang="en-US" sz="1800">
                <a:solidFill>
                  <a:schemeClr val="tx2"/>
                </a:solidFill>
              </a:rPr>
              <a:t>Η φύση του έργου που επιτελούμε επηρεάζει άμεσα τον βαθμό απόσπασης της προσοχής μας από banners (Burke et al., 2005)</a:t>
            </a:r>
          </a:p>
          <a:p>
            <a:r>
              <a:rPr lang="en-US" sz="1800">
                <a:solidFill>
                  <a:schemeClr val="tx2"/>
                </a:solidFill>
              </a:rPr>
              <a:t>Χρήστες προσανατολισμένοι στο στόχο τους ενεργοποιούν έναν γνωστικό μηχανισμό που καταστέλλει την επεξεργασία των διαφημίσεων (Pagendarm &amp; Schaumberg, 2006)</a:t>
            </a:r>
          </a:p>
          <a:p>
            <a:endParaRPr lang="en-US" sz="1800">
              <a:solidFill>
                <a:schemeClr val="tx2"/>
              </a:solidFill>
            </a:endParaRPr>
          </a:p>
        </p:txBody>
      </p:sp>
      <p:sp>
        <p:nvSpPr>
          <p:cNvPr id="3" name="Θέση περιεχομένου 2">
            <a:extLst>
              <a:ext uri="{FF2B5EF4-FFF2-40B4-BE49-F238E27FC236}">
                <a16:creationId xmlns:a16="http://schemas.microsoft.com/office/drawing/2014/main" id="{340E23CD-5985-3A81-0F71-94F48BD6460B}"/>
              </a:ext>
            </a:extLst>
          </p:cNvPr>
          <p:cNvSpPr txBox="1">
            <a:spLocks/>
          </p:cNvSpPr>
          <p:nvPr/>
        </p:nvSpPr>
        <p:spPr>
          <a:xfrm>
            <a:off x="1487488" y="2060848"/>
            <a:ext cx="9144000" cy="4267200"/>
          </a:xfrm>
          <a:prstGeom prst="rect">
            <a:avLst/>
          </a:prstGeom>
        </p:spPr>
        <p:txBody>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527599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475776-A561-0E4D-2E9D-5C2F8034F489}"/>
              </a:ext>
            </a:extLst>
          </p:cNvPr>
          <p:cNvSpPr>
            <a:spLocks noGrp="1"/>
          </p:cNvSpPr>
          <p:nvPr>
            <p:ph type="title"/>
          </p:nvPr>
        </p:nvSpPr>
        <p:spPr/>
        <p:txBody>
          <a:bodyPr/>
          <a:lstStyle/>
          <a:p>
            <a:r>
              <a:rPr lang="el-GR" dirty="0" err="1"/>
              <a:t>Αστοχ</a:t>
            </a:r>
            <a:r>
              <a:rPr lang="en-US" dirty="0" err="1"/>
              <a:t>ί</a:t>
            </a:r>
            <a:r>
              <a:rPr lang="el-GR" dirty="0" err="1"/>
              <a:t>ες</a:t>
            </a:r>
            <a:r>
              <a:rPr lang="el-GR" dirty="0"/>
              <a:t> της επεξεργασίας πληροφοριών</a:t>
            </a:r>
          </a:p>
        </p:txBody>
      </p:sp>
      <p:graphicFrame>
        <p:nvGraphicFramePr>
          <p:cNvPr id="5" name="Θέση περιεχομένου 2">
            <a:extLst>
              <a:ext uri="{FF2B5EF4-FFF2-40B4-BE49-F238E27FC236}">
                <a16:creationId xmlns:a16="http://schemas.microsoft.com/office/drawing/2014/main" id="{732E4832-EE7C-717A-9272-EF14F8140017}"/>
              </a:ext>
            </a:extLst>
          </p:cNvPr>
          <p:cNvGraphicFramePr/>
          <p:nvPr/>
        </p:nvGraphicFramePr>
        <p:xfrm>
          <a:off x="1639888" y="2213248"/>
          <a:ext cx="9144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7282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Τίτλος 1">
            <a:extLst>
              <a:ext uri="{FF2B5EF4-FFF2-40B4-BE49-F238E27FC236}">
                <a16:creationId xmlns:a16="http://schemas.microsoft.com/office/drawing/2014/main" id="{BF475776-A561-0E4D-2E9D-5C2F8034F489}"/>
              </a:ext>
            </a:extLst>
          </p:cNvPr>
          <p:cNvSpPr>
            <a:spLocks noGrp="1"/>
          </p:cNvSpPr>
          <p:nvPr>
            <p:ph type="title"/>
          </p:nvPr>
        </p:nvSpPr>
        <p:spPr>
          <a:xfrm>
            <a:off x="838200" y="713312"/>
            <a:ext cx="4038600" cy="5431376"/>
          </a:xfrm>
        </p:spPr>
        <p:txBody>
          <a:bodyPr vert="horz" lIns="91440" tIns="45720" rIns="91440" bIns="45720" rtlCol="0" anchor="ctr">
            <a:normAutofit/>
          </a:bodyPr>
          <a:lstStyle/>
          <a:p>
            <a:r>
              <a:rPr lang="en-US" kern="1200">
                <a:solidFill>
                  <a:schemeClr val="tx1"/>
                </a:solidFill>
                <a:latin typeface="+mj-lt"/>
                <a:ea typeface="+mj-ea"/>
                <a:cs typeface="+mj-cs"/>
              </a:rPr>
              <a:t>Steffner &amp; Schenkman, 2012</a:t>
            </a:r>
          </a:p>
        </p:txBody>
      </p:sp>
      <p:sp>
        <p:nvSpPr>
          <p:cNvPr id="3" name="Θέση περιεχομένου 2">
            <a:extLst>
              <a:ext uri="{FF2B5EF4-FFF2-40B4-BE49-F238E27FC236}">
                <a16:creationId xmlns:a16="http://schemas.microsoft.com/office/drawing/2014/main" id="{4D12034E-CC1F-60B1-810F-4C6F7752A19A}"/>
              </a:ext>
            </a:extLst>
          </p:cNvPr>
          <p:cNvSpPr txBox="1">
            <a:spLocks/>
          </p:cNvSpPr>
          <p:nvPr/>
        </p:nvSpPr>
        <p:spPr>
          <a:xfrm>
            <a:off x="5443313" y="421294"/>
            <a:ext cx="6319414" cy="610397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r>
              <a:rPr lang="en-US" sz="1800" dirty="0">
                <a:solidFill>
                  <a:schemeClr val="tx1"/>
                </a:solidFill>
              </a:rPr>
              <a:t>Η </a:t>
            </a:r>
            <a:r>
              <a:rPr lang="en-US" sz="1800" dirty="0" err="1">
                <a:solidFill>
                  <a:schemeClr val="tx1"/>
                </a:solidFill>
              </a:rPr>
              <a:t>τυφλότητ</a:t>
            </a:r>
            <a:r>
              <a:rPr lang="en-US" sz="1800" dirty="0">
                <a:solidFill>
                  <a:schemeClr val="tx1"/>
                </a:solidFill>
              </a:rPr>
              <a:t>α στην αλλαγή στο πλαίσιο ιστοσελίδων μελετήθηκε με 20 συμμετέχοντες. Ο </a:t>
            </a:r>
            <a:r>
              <a:rPr lang="en-US" sz="1800" dirty="0" err="1">
                <a:solidFill>
                  <a:schemeClr val="tx1"/>
                </a:solidFill>
              </a:rPr>
              <a:t>σκο</a:t>
            </a:r>
            <a:r>
              <a:rPr lang="en-US" sz="1800" dirty="0">
                <a:solidFill>
                  <a:schemeClr val="tx1"/>
                </a:solidFill>
              </a:rPr>
              <a:t>πός ήταν να βρεθεί ποιες αλλαγές είναι πιο εύκολο να εντοπιστούν. </a:t>
            </a:r>
            <a:r>
              <a:rPr lang="en-US" sz="1800" dirty="0" err="1">
                <a:solidFill>
                  <a:schemeClr val="tx1"/>
                </a:solidFill>
              </a:rPr>
              <a:t>Χρησιμο</a:t>
            </a:r>
            <a:r>
              <a:rPr lang="en-US" sz="1800" dirty="0">
                <a:solidFill>
                  <a:schemeClr val="tx1"/>
                </a:solidFill>
              </a:rPr>
              <a:t>ποιήθηκε η τεχνική του Rensink και παρουσιάστηκαν τέσσερις κατηγορίες αλλαγών. </a:t>
            </a:r>
          </a:p>
          <a:p>
            <a:r>
              <a:rPr lang="en-US" sz="1800" dirty="0" err="1">
                <a:solidFill>
                  <a:schemeClr val="tx1"/>
                </a:solidFill>
              </a:rPr>
              <a:t>Ήτ</a:t>
            </a:r>
            <a:r>
              <a:rPr lang="en-US" sz="1800" dirty="0">
                <a:solidFill>
                  <a:schemeClr val="tx1"/>
                </a:solidFill>
              </a:rPr>
              <a:t>αν ευκολότερο στους χρήστες να ανιχνεύσουν μια αλλαγή που δεν περιλάμβανε ένα άτομο παρά μία με ένα άτομο. </a:t>
            </a:r>
          </a:p>
          <a:p>
            <a:r>
              <a:rPr lang="en-US" sz="1800" dirty="0" err="1">
                <a:solidFill>
                  <a:schemeClr val="tx1"/>
                </a:solidFill>
              </a:rPr>
              <a:t>Ήτ</a:t>
            </a:r>
            <a:r>
              <a:rPr lang="en-US" sz="1800" dirty="0">
                <a:solidFill>
                  <a:schemeClr val="tx1"/>
                </a:solidFill>
              </a:rPr>
              <a:t>αν πιο εύκολο να ανιχνεύσουν μια αλλαγή προς τα αριστερά παρά προς τα δεξιά. </a:t>
            </a:r>
          </a:p>
          <a:p>
            <a:r>
              <a:rPr lang="en-US" sz="1800" dirty="0">
                <a:solidFill>
                  <a:schemeClr val="tx1"/>
                </a:solidFill>
              </a:rPr>
              <a:t>Η π</a:t>
            </a:r>
            <a:r>
              <a:rPr lang="en-US" sz="1800" dirty="0" err="1">
                <a:solidFill>
                  <a:schemeClr val="tx1"/>
                </a:solidFill>
              </a:rPr>
              <a:t>ολυ</a:t>
            </a:r>
            <a:r>
              <a:rPr lang="en-US" sz="1800" dirty="0">
                <a:solidFill>
                  <a:schemeClr val="tx1"/>
                </a:solidFill>
              </a:rPr>
              <a:t>πλοκότητα των ιστοσελίδων δεν φάνηκε να έχει επίδραση, ενώ οι μεγάλες αλλαγές ήταν πιθανότερο να εντοπιστούν παρά οι μικρές. </a:t>
            </a:r>
          </a:p>
          <a:p>
            <a:r>
              <a:rPr lang="en-US" sz="1800" dirty="0">
                <a:solidFill>
                  <a:schemeClr val="tx1"/>
                </a:solidFill>
              </a:rPr>
              <a:t>Τα απ</a:t>
            </a:r>
            <a:r>
              <a:rPr lang="en-US" sz="1800" dirty="0" err="1">
                <a:solidFill>
                  <a:schemeClr val="tx1"/>
                </a:solidFill>
              </a:rPr>
              <a:t>οτελέσμ</a:t>
            </a:r>
            <a:r>
              <a:rPr lang="en-US" sz="1800" dirty="0">
                <a:solidFill>
                  <a:schemeClr val="tx1"/>
                </a:solidFill>
              </a:rPr>
              <a:t>ατα μπορεί να υποδεικνύουν ότι η εστιασμένη προσοχή είναι διαφορετικά ευαίσθητη για διαφορετικά είδη αλλαγών. </a:t>
            </a:r>
            <a:r>
              <a:rPr lang="en-US" sz="1800" dirty="0" err="1">
                <a:solidFill>
                  <a:schemeClr val="tx1"/>
                </a:solidFill>
              </a:rPr>
              <a:t>Δείχνουν</a:t>
            </a:r>
            <a:r>
              <a:rPr lang="en-US" sz="1800" dirty="0">
                <a:solidFill>
                  <a:schemeClr val="tx1"/>
                </a:solidFill>
              </a:rPr>
              <a:t> επ</a:t>
            </a:r>
            <a:r>
              <a:rPr lang="en-US" sz="1800" dirty="0" err="1">
                <a:solidFill>
                  <a:schemeClr val="tx1"/>
                </a:solidFill>
              </a:rPr>
              <a:t>ίσης</a:t>
            </a:r>
            <a:r>
              <a:rPr lang="en-US" sz="1800" dirty="0">
                <a:solidFill>
                  <a:schemeClr val="tx1"/>
                </a:solidFill>
              </a:rPr>
              <a:t> </a:t>
            </a:r>
            <a:r>
              <a:rPr lang="en-US" sz="1800" dirty="0" err="1">
                <a:solidFill>
                  <a:schemeClr val="tx1"/>
                </a:solidFill>
              </a:rPr>
              <a:t>ότι</a:t>
            </a:r>
            <a:r>
              <a:rPr lang="en-US" sz="1800" dirty="0">
                <a:solidFill>
                  <a:schemeClr val="tx1"/>
                </a:solidFill>
              </a:rPr>
              <a:t> η </a:t>
            </a:r>
            <a:r>
              <a:rPr lang="en-US" sz="1800" dirty="0" err="1">
                <a:solidFill>
                  <a:schemeClr val="tx1"/>
                </a:solidFill>
              </a:rPr>
              <a:t>τύφλωση</a:t>
            </a:r>
            <a:r>
              <a:rPr lang="en-US" sz="1800" dirty="0">
                <a:solidFill>
                  <a:schemeClr val="tx1"/>
                </a:solidFill>
              </a:rPr>
              <a:t> </a:t>
            </a:r>
            <a:r>
              <a:rPr lang="en-US" sz="1800" dirty="0" err="1">
                <a:solidFill>
                  <a:schemeClr val="tx1"/>
                </a:solidFill>
              </a:rPr>
              <a:t>λόγω</a:t>
            </a:r>
            <a:r>
              <a:rPr lang="en-US" sz="1800" dirty="0">
                <a:solidFill>
                  <a:schemeClr val="tx1"/>
                </a:solidFill>
              </a:rPr>
              <a:t> α</a:t>
            </a:r>
            <a:r>
              <a:rPr lang="en-US" sz="1800" dirty="0" err="1">
                <a:solidFill>
                  <a:schemeClr val="tx1"/>
                </a:solidFill>
              </a:rPr>
              <a:t>λλ</a:t>
            </a:r>
            <a:r>
              <a:rPr lang="en-US" sz="1800" dirty="0">
                <a:solidFill>
                  <a:schemeClr val="tx1"/>
                </a:solidFill>
              </a:rPr>
              <a:t>αγής είναι ένα γενικό φαινόμενο που μπορεί να εφαρμοστεί στην αντίληψη των ιστοσελίδων.</a:t>
            </a:r>
          </a:p>
        </p:txBody>
      </p:sp>
    </p:spTree>
    <p:extLst>
      <p:ext uri="{BB962C8B-B14F-4D97-AF65-F5344CB8AC3E}">
        <p14:creationId xmlns:p14="http://schemas.microsoft.com/office/powerpoint/2010/main" val="1218241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ACD6-C778-AE35-200F-1894B1FEACBF}"/>
              </a:ext>
            </a:extLst>
          </p:cNvPr>
          <p:cNvSpPr>
            <a:spLocks noGrp="1"/>
          </p:cNvSpPr>
          <p:nvPr>
            <p:ph type="title"/>
          </p:nvPr>
        </p:nvSpPr>
        <p:spPr>
          <a:xfrm>
            <a:off x="1524000" y="332656"/>
            <a:ext cx="9144000" cy="1143000"/>
          </a:xfrm>
        </p:spPr>
        <p:txBody>
          <a:bodyPr/>
          <a:lstStyle/>
          <a:p>
            <a:r>
              <a:rPr lang="el-GR" dirty="0"/>
              <a:t>Τεχνική </a:t>
            </a:r>
            <a:r>
              <a:rPr lang="en-GB" dirty="0" err="1"/>
              <a:t>Rensink</a:t>
            </a:r>
            <a:r>
              <a:rPr lang="el-GR" dirty="0"/>
              <a:t> </a:t>
            </a:r>
            <a:endParaRPr lang="en-GR" dirty="0"/>
          </a:p>
        </p:txBody>
      </p:sp>
      <p:pic>
        <p:nvPicPr>
          <p:cNvPr id="1026" name="Picture 2" descr="Rensink's flicker paradigm. A mask (M) is shown between the images (A)... |  Download Scientific Diagram">
            <a:extLst>
              <a:ext uri="{FF2B5EF4-FFF2-40B4-BE49-F238E27FC236}">
                <a16:creationId xmlns:a16="http://schemas.microsoft.com/office/drawing/2014/main" id="{BC71A13A-73B4-E3D8-C89D-C188292AA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793" y="1700808"/>
            <a:ext cx="7718414" cy="508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140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Τίτλος 1">
            <a:extLst>
              <a:ext uri="{FF2B5EF4-FFF2-40B4-BE49-F238E27FC236}">
                <a16:creationId xmlns:a16="http://schemas.microsoft.com/office/drawing/2014/main" id="{C45D210E-5374-5C64-FB26-ABA8CA32E80B}"/>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Υπερεκτίμηση του εύρους της προσοχής μας όταν εργαζόμαστε σε οθόνη</a:t>
            </a:r>
            <a:br>
              <a:rPr lang="en-US" sz="4800" kern="1200">
                <a:solidFill>
                  <a:srgbClr val="FFFFFF"/>
                </a:solidFill>
                <a:latin typeface="+mj-lt"/>
                <a:ea typeface="+mj-ea"/>
                <a:cs typeface="+mj-cs"/>
              </a:rPr>
            </a:br>
            <a:r>
              <a:rPr lang="en-US" sz="4800" kern="1200">
                <a:solidFill>
                  <a:srgbClr val="FFFFFF"/>
                </a:solidFill>
                <a:latin typeface="+mj-lt"/>
                <a:ea typeface="+mj-ea"/>
                <a:cs typeface="+mj-cs"/>
              </a:rPr>
              <a:t>(overestimation of breadth)</a:t>
            </a:r>
            <a:br>
              <a:rPr lang="en-US" sz="4800" kern="1200">
                <a:solidFill>
                  <a:srgbClr val="FFFFFF"/>
                </a:solidFill>
                <a:latin typeface="+mj-lt"/>
                <a:ea typeface="+mj-ea"/>
                <a:cs typeface="+mj-cs"/>
              </a:rPr>
            </a:br>
            <a:endParaRPr lang="en-US" sz="4800" kern="1200">
              <a:solidFill>
                <a:srgbClr val="FFFFFF"/>
              </a:solidFill>
              <a:latin typeface="+mj-lt"/>
              <a:ea typeface="+mj-ea"/>
              <a:cs typeface="+mj-cs"/>
            </a:endParaRPr>
          </a:p>
        </p:txBody>
      </p:sp>
    </p:spTree>
    <p:extLst>
      <p:ext uri="{BB962C8B-B14F-4D97-AF65-F5344CB8AC3E}">
        <p14:creationId xmlns:p14="http://schemas.microsoft.com/office/powerpoint/2010/main" val="3353798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AC1C73C8-56D1-1EA3-C118-DBCF35084699}"/>
              </a:ext>
            </a:extLst>
          </p:cNvPr>
          <p:cNvSpPr>
            <a:spLocks noGrp="1"/>
          </p:cNvSpPr>
          <p:nvPr>
            <p:ph type="title"/>
          </p:nvPr>
        </p:nvSpPr>
        <p:spPr>
          <a:xfrm>
            <a:off x="838200" y="401221"/>
            <a:ext cx="10515600" cy="1348065"/>
          </a:xfrm>
        </p:spPr>
        <p:txBody>
          <a:bodyPr>
            <a:normAutofit/>
          </a:bodyPr>
          <a:lstStyle/>
          <a:p>
            <a:r>
              <a:rPr lang="el-GR" sz="5400">
                <a:solidFill>
                  <a:srgbClr val="FFFFFF"/>
                </a:solidFill>
              </a:rPr>
              <a:t>Βιβλιογραφία</a:t>
            </a:r>
          </a:p>
        </p:txBody>
      </p:sp>
      <p:sp>
        <p:nvSpPr>
          <p:cNvPr id="3" name="Θέση περιεχομένου 2">
            <a:extLst>
              <a:ext uri="{FF2B5EF4-FFF2-40B4-BE49-F238E27FC236}">
                <a16:creationId xmlns:a16="http://schemas.microsoft.com/office/drawing/2014/main" id="{71ECB7C3-1900-3A69-8871-3DDE112035A9}"/>
              </a:ext>
            </a:extLst>
          </p:cNvPr>
          <p:cNvSpPr>
            <a:spLocks noGrp="1"/>
          </p:cNvSpPr>
          <p:nvPr>
            <p:ph idx="1"/>
          </p:nvPr>
        </p:nvSpPr>
        <p:spPr>
          <a:xfrm>
            <a:off x="838200" y="2586789"/>
            <a:ext cx="10515600" cy="3590174"/>
          </a:xfrm>
        </p:spPr>
        <p:txBody>
          <a:bodyPr>
            <a:normAutofit/>
          </a:bodyPr>
          <a:lstStyle/>
          <a:p>
            <a:r>
              <a:rPr lang="en-GB" sz="2000"/>
              <a:t>Burke, M., Hornof, A., Nilsen, E., &amp; Gorman, N. (2005). High-cost banner blindness: Ads increase perceived workload, hinder visual search, and are forgotten. </a:t>
            </a:r>
            <a:r>
              <a:rPr lang="en-GB" sz="2000" b="0" i="1" u="none" strike="noStrike" dirty="0">
                <a:effectLst/>
                <a:latin typeface="Open Sans" panose="020B0606030504020204" pitchFamily="34" charset="0"/>
              </a:rPr>
              <a:t>ACM Transactions on Computer-Human Interaction</a:t>
            </a:r>
            <a:r>
              <a:rPr lang="en-GB" sz="2000" b="0" i="0" u="none" strike="noStrike" dirty="0">
                <a:effectLst/>
                <a:latin typeface="Open Sans" panose="020B0606030504020204" pitchFamily="34" charset="0"/>
              </a:rPr>
              <a:t>,</a:t>
            </a:r>
            <a:r>
              <a:rPr lang="en-GB" sz="2000" b="0" i="1" u="none" strike="noStrike" dirty="0">
                <a:effectLst/>
                <a:latin typeface="Open Sans" panose="020B0606030504020204" pitchFamily="34" charset="0"/>
              </a:rPr>
              <a:t> </a:t>
            </a:r>
            <a:r>
              <a:rPr lang="en-GB" sz="2000" i="1"/>
              <a:t>12</a:t>
            </a:r>
            <a:r>
              <a:rPr lang="en-GB" sz="2000"/>
              <a:t> (4), 423–445. *</a:t>
            </a:r>
          </a:p>
          <a:p>
            <a:r>
              <a:rPr lang="en-GB" sz="2000"/>
              <a:t>Simola, J., Kuisma, J., Öörni, A., Uusitalo, L., &amp; Hyönä, J. (2011). The impact of salient advertisements on reading and attention on web pages. </a:t>
            </a:r>
            <a:r>
              <a:rPr lang="en-GB" sz="2000" i="1"/>
              <a:t>Journal of Experimental Psychology: Applied, 17</a:t>
            </a:r>
            <a:r>
              <a:rPr lang="en-GB" sz="2000"/>
              <a:t>(2), 174–190. *</a:t>
            </a:r>
            <a:endParaRPr lang="el-GR" sz="2000"/>
          </a:p>
          <a:p>
            <a:r>
              <a:rPr lang="en-GB" sz="2000"/>
              <a:t>Steffner, D</a:t>
            </a:r>
            <a:r>
              <a:rPr lang="el-GR" sz="2000"/>
              <a:t>.</a:t>
            </a:r>
            <a:r>
              <a:rPr lang="en-GB" sz="2000"/>
              <a:t>, </a:t>
            </a:r>
            <a:r>
              <a:rPr lang="el-GR" sz="2000"/>
              <a:t>&amp;</a:t>
            </a:r>
            <a:r>
              <a:rPr lang="en-GB" sz="2000"/>
              <a:t> Schenkman, B.</a:t>
            </a:r>
            <a:r>
              <a:rPr lang="el-GR" sz="2000"/>
              <a:t> </a:t>
            </a:r>
            <a:r>
              <a:rPr lang="en-GB" sz="2000"/>
              <a:t>N. (2012). Change blindness when viewing web pages. </a:t>
            </a:r>
            <a:r>
              <a:rPr lang="en-GB" sz="2000" i="1"/>
              <a:t>Work: A Journal of Prevention, Assessment and Rehabilitation, 41</a:t>
            </a:r>
            <a:r>
              <a:rPr lang="en-GB" sz="2000"/>
              <a:t>, 6098-6102</a:t>
            </a:r>
            <a:r>
              <a:rPr lang="el-GR" sz="2000"/>
              <a:t>. *</a:t>
            </a:r>
            <a:endParaRPr lang="en-GB" sz="2000"/>
          </a:p>
          <a:p>
            <a:r>
              <a:rPr lang="en-GB" sz="2000"/>
              <a:t>Varakin, D. A., Levin, D. T., &amp; Fidler, R. (2004). Unseen and Unaware: Implications of Recent Research on Failures of Visual Awareness for Human-Computer Interface Design. </a:t>
            </a:r>
            <a:r>
              <a:rPr lang="en-GB" sz="2000" i="1"/>
              <a:t>Human–Computer Interaction, 19(</a:t>
            </a:r>
            <a:r>
              <a:rPr lang="en-GB" sz="2000"/>
              <a:t>4), 389-422. *</a:t>
            </a:r>
            <a:endParaRPr lang="en-US" sz="2000"/>
          </a:p>
        </p:txBody>
      </p:sp>
    </p:spTree>
    <p:extLst>
      <p:ext uri="{BB962C8B-B14F-4D97-AF65-F5344CB8AC3E}">
        <p14:creationId xmlns:p14="http://schemas.microsoft.com/office/powerpoint/2010/main" val="2492362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5E6E426F-AD29-4E2C-F772-366008408806}"/>
              </a:ext>
            </a:extLst>
          </p:cNvPr>
          <p:cNvSpPr>
            <a:spLocks noGrp="1"/>
          </p:cNvSpPr>
          <p:nvPr>
            <p:ph type="title"/>
          </p:nvPr>
        </p:nvSpPr>
        <p:spPr>
          <a:xfrm>
            <a:off x="1386865" y="818984"/>
            <a:ext cx="6596245" cy="3268520"/>
          </a:xfrm>
        </p:spPr>
        <p:txBody>
          <a:bodyPr vert="horz" lIns="91440" tIns="45720" rIns="91440" bIns="45720" rtlCol="0" anchor="b">
            <a:normAutofit/>
          </a:bodyPr>
          <a:lstStyle/>
          <a:p>
            <a:pPr algn="r"/>
            <a:r>
              <a:rPr lang="en-US" sz="3000" kern="1200">
                <a:solidFill>
                  <a:srgbClr val="FFFFFF"/>
                </a:solidFill>
                <a:latin typeface="+mj-lt"/>
                <a:ea typeface="+mj-ea"/>
                <a:cs typeface="+mj-cs"/>
              </a:rPr>
              <a:t>«Η ικανότητα πολυδιεργασίας θεωρείται επιθυμητή επαγγελματική δεξιότητα από πολλούς εργοδότες, κάτι που δεν προκαλεί έκπληξη δεδομένου ότι, κατά μέσο όρο, οι εργαζόμενοι εναλλάσσονται μεταξύ εργασιών κάθε τρία λεπτά» (Monk et al., 2008)</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591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7264A61-6AE3-4DC0-A455-5EDC604E3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2F23900D-D5D0-4EE8-80F4-D25038DE2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C55310DE-258B-4134-9DA8-DC4C2D0EB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D691EE10-D5F3-48FA-BE55-F24A0BE59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7EF3BBC7-022F-4CD5-BE8E-BD8206C4B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A877CB3E-FE2B-43A7-A987-F921A9249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Θέση περιεχομένου 2">
            <a:extLst>
              <a:ext uri="{FF2B5EF4-FFF2-40B4-BE49-F238E27FC236}">
                <a16:creationId xmlns:a16="http://schemas.microsoft.com/office/drawing/2014/main" id="{5E6E426F-AD29-4E2C-F772-366008408806}"/>
              </a:ext>
            </a:extLst>
          </p:cNvPr>
          <p:cNvSpPr>
            <a:spLocks noGrp="1"/>
          </p:cNvSpPr>
          <p:nvPr>
            <p:ph type="title"/>
          </p:nvPr>
        </p:nvSpPr>
        <p:spPr>
          <a:xfrm>
            <a:off x="1012644" y="841664"/>
            <a:ext cx="5155073" cy="5156800"/>
          </a:xfrm>
        </p:spPr>
        <p:txBody>
          <a:bodyPr vert="horz" lIns="91440" tIns="45720" rIns="91440" bIns="45720" rtlCol="0" anchor="ctr">
            <a:normAutofit/>
          </a:bodyPr>
          <a:lstStyle/>
          <a:p>
            <a:r>
              <a:rPr lang="en-US" sz="4800" kern="1200">
                <a:solidFill>
                  <a:schemeClr val="bg1"/>
                </a:solidFill>
                <a:latin typeface="+mj-lt"/>
                <a:ea typeface="+mj-ea"/>
                <a:cs typeface="+mj-cs"/>
              </a:rPr>
              <a:t>Γεγονός: Η πολυδιεργασία δεν υφίσταται…!!!</a:t>
            </a:r>
          </a:p>
        </p:txBody>
      </p:sp>
      <p:sp>
        <p:nvSpPr>
          <p:cNvPr id="2" name="Θέση περιεχομένου 2">
            <a:extLst>
              <a:ext uri="{FF2B5EF4-FFF2-40B4-BE49-F238E27FC236}">
                <a16:creationId xmlns:a16="http://schemas.microsoft.com/office/drawing/2014/main" id="{2EAC38ED-20E2-BD09-5357-2CE4B5FD7CB4}"/>
              </a:ext>
            </a:extLst>
          </p:cNvPr>
          <p:cNvSpPr txBox="1">
            <a:spLocks/>
          </p:cNvSpPr>
          <p:nvPr/>
        </p:nvSpPr>
        <p:spPr>
          <a:xfrm>
            <a:off x="6534687" y="841664"/>
            <a:ext cx="4602517" cy="515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pPr>
              <a:spcBef>
                <a:spcPts val="1000"/>
              </a:spcBef>
            </a:pPr>
            <a:r>
              <a:rPr lang="en-US" sz="2400" kern="1200">
                <a:solidFill>
                  <a:schemeClr val="bg1"/>
                </a:solidFill>
                <a:latin typeface="+mn-lt"/>
                <a:ea typeface="+mn-ea"/>
                <a:cs typeface="+mn-cs"/>
              </a:rPr>
              <a:t>Στην πραγματικότητα μιλάμε για αστραπιαίες εναλλαγές μεταξύ νοητικών έργων </a:t>
            </a:r>
          </a:p>
        </p:txBody>
      </p:sp>
    </p:spTree>
    <p:extLst>
      <p:ext uri="{BB962C8B-B14F-4D97-AF65-F5344CB8AC3E}">
        <p14:creationId xmlns:p14="http://schemas.microsoft.com/office/powerpoint/2010/main" val="176644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Τίτλος 1">
            <a:extLst>
              <a:ext uri="{FF2B5EF4-FFF2-40B4-BE49-F238E27FC236}">
                <a16:creationId xmlns:a16="http://schemas.microsoft.com/office/drawing/2014/main" id="{E282BCE3-188D-2828-82E8-DEEBBF6AA58A}"/>
              </a:ext>
            </a:extLst>
          </p:cNvPr>
          <p:cNvSpPr>
            <a:spLocks noGrp="1"/>
          </p:cNvSpPr>
          <p:nvPr>
            <p:ph type="title"/>
          </p:nvPr>
        </p:nvSpPr>
        <p:spPr>
          <a:xfrm>
            <a:off x="838200" y="643467"/>
            <a:ext cx="2951205" cy="5571066"/>
          </a:xfrm>
        </p:spPr>
        <p:txBody>
          <a:bodyPr vert="horz" lIns="91440" tIns="45720" rIns="91440" bIns="45720" rtlCol="0" anchor="ctr">
            <a:normAutofit/>
          </a:bodyPr>
          <a:lstStyle/>
          <a:p>
            <a:r>
              <a:rPr lang="en-US" sz="3700" kern="1200">
                <a:solidFill>
                  <a:srgbClr val="FFFFFF"/>
                </a:solidFill>
                <a:latin typeface="+mj-lt"/>
                <a:ea typeface="+mj-ea"/>
                <a:cs typeface="+mj-cs"/>
              </a:rPr>
              <a:t>Εισαγωγικά…</a:t>
            </a:r>
          </a:p>
        </p:txBody>
      </p:sp>
      <p:graphicFrame>
        <p:nvGraphicFramePr>
          <p:cNvPr id="5" name="Θέση περιεχομένου 2">
            <a:extLst>
              <a:ext uri="{FF2B5EF4-FFF2-40B4-BE49-F238E27FC236}">
                <a16:creationId xmlns:a16="http://schemas.microsoft.com/office/drawing/2014/main" id="{54EB443C-5D17-2B95-CDD3-A3B911A7EA9E}"/>
              </a:ext>
            </a:extLst>
          </p:cNvPr>
          <p:cNvGraphicFramePr>
            <a:graphicFrameLocks noGrp="1"/>
          </p:cNvGraphicFramePr>
          <p:nvPr>
            <p:ph idx="1"/>
            <p:extLst>
              <p:ext uri="{D42A27DB-BD31-4B8C-83A1-F6EECF244321}">
                <p14:modId xmlns:p14="http://schemas.microsoft.com/office/powerpoint/2010/main" val="868016783"/>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1897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Θέση περιεχομένου 2">
            <a:extLst>
              <a:ext uri="{FF2B5EF4-FFF2-40B4-BE49-F238E27FC236}">
                <a16:creationId xmlns:a16="http://schemas.microsoft.com/office/drawing/2014/main" id="{5E6E426F-AD29-4E2C-F772-366008408806}"/>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3400" kern="1200">
                <a:solidFill>
                  <a:srgbClr val="FFFFFF"/>
                </a:solidFill>
                <a:latin typeface="+mj-lt"/>
                <a:ea typeface="+mj-ea"/>
                <a:cs typeface="+mj-cs"/>
              </a:rPr>
              <a:t>Όπου τα άτομα εμπλέκονται σε πολυδιεργασία, τα έργα απαιτούν περισσότερο χρόνο για ολοκλήρωση και συνήθως συνοδεύονται από περισσότερα σφάλματα συγκριτικά με τις περιπτώσεις όπου πραγματοποιούνται ανεξάρτητα το ένα από το άλλο (Rubinstein et al., 2001)</a:t>
            </a:r>
          </a:p>
        </p:txBody>
      </p:sp>
    </p:spTree>
    <p:extLst>
      <p:ext uri="{BB962C8B-B14F-4D97-AF65-F5344CB8AC3E}">
        <p14:creationId xmlns:p14="http://schemas.microsoft.com/office/powerpoint/2010/main" val="3438996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5E6E426F-AD29-4E2C-F772-366008408806}"/>
              </a:ext>
            </a:extLst>
          </p:cNvPr>
          <p:cNvSpPr>
            <a:spLocks noGrp="1"/>
          </p:cNvSpPr>
          <p:nvPr>
            <p:ph type="title"/>
          </p:nvPr>
        </p:nvSpPr>
        <p:spPr>
          <a:xfrm>
            <a:off x="1386865" y="818984"/>
            <a:ext cx="6596245" cy="3268520"/>
          </a:xfrm>
        </p:spPr>
        <p:txBody>
          <a:bodyPr vert="horz" lIns="91440" tIns="45720" rIns="91440" bIns="45720" rtlCol="0" anchor="b">
            <a:normAutofit/>
          </a:bodyPr>
          <a:lstStyle/>
          <a:p>
            <a:pPr algn="r"/>
            <a:r>
              <a:rPr lang="en-US" sz="3700" kern="1200">
                <a:solidFill>
                  <a:srgbClr val="FFFFFF"/>
                </a:solidFill>
                <a:latin typeface="+mj-lt"/>
                <a:ea typeface="+mj-ea"/>
                <a:cs typeface="+mj-cs"/>
              </a:rPr>
              <a:t>«Ένας πολιτισμός προοδεύει με την αύξηση του αριθμού των διεργασιών που μπορούμε να πραγματοποιήσουμε χωρίς να σκεφτόμαστε για αυτές» (Whitehead, 1911)</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791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Τίτλος 1">
            <a:extLst>
              <a:ext uri="{FF2B5EF4-FFF2-40B4-BE49-F238E27FC236}">
                <a16:creationId xmlns:a16="http://schemas.microsoft.com/office/drawing/2014/main" id="{E282BCE3-188D-2828-82E8-DEEBBF6AA58A}"/>
              </a:ext>
            </a:extLst>
          </p:cNvPr>
          <p:cNvSpPr>
            <a:spLocks noGrp="1"/>
          </p:cNvSpPr>
          <p:nvPr>
            <p:ph type="title"/>
          </p:nvPr>
        </p:nvSpPr>
        <p:spPr>
          <a:xfrm>
            <a:off x="838200" y="643467"/>
            <a:ext cx="2951205" cy="5571066"/>
          </a:xfrm>
        </p:spPr>
        <p:txBody>
          <a:bodyPr vert="horz" lIns="91440" tIns="45720" rIns="91440" bIns="45720" rtlCol="0" anchor="ctr">
            <a:normAutofit/>
          </a:bodyPr>
          <a:lstStyle/>
          <a:p>
            <a:r>
              <a:rPr lang="en-US" sz="3700" kern="1200">
                <a:solidFill>
                  <a:srgbClr val="FFFFFF"/>
                </a:solidFill>
                <a:latin typeface="+mj-lt"/>
                <a:ea typeface="+mj-ea"/>
                <a:cs typeface="+mj-cs"/>
              </a:rPr>
              <a:t>Πώς οργανώνουμε την εκπόνηση πολλαπλών νοητικών έργων;</a:t>
            </a:r>
          </a:p>
        </p:txBody>
      </p:sp>
      <p:graphicFrame>
        <p:nvGraphicFramePr>
          <p:cNvPr id="5" name="Θέση περιεχομένου 2">
            <a:extLst>
              <a:ext uri="{FF2B5EF4-FFF2-40B4-BE49-F238E27FC236}">
                <a16:creationId xmlns:a16="http://schemas.microsoft.com/office/drawing/2014/main" id="{54EB443C-5D17-2B95-CDD3-A3B911A7EA9E}"/>
              </a:ext>
            </a:extLst>
          </p:cNvPr>
          <p:cNvGraphicFramePr>
            <a:graphicFrameLocks noGrp="1"/>
          </p:cNvGraphicFramePr>
          <p:nvPr>
            <p:ph idx="1"/>
            <p:extLst>
              <p:ext uri="{D42A27DB-BD31-4B8C-83A1-F6EECF244321}">
                <p14:modId xmlns:p14="http://schemas.microsoft.com/office/powerpoint/2010/main" val="1955983299"/>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2769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E282BCE3-188D-2828-82E8-DEEBBF6AA58A}"/>
              </a:ext>
            </a:extLst>
          </p:cNvPr>
          <p:cNvSpPr>
            <a:spLocks noGrp="1"/>
          </p:cNvSpPr>
          <p:nvPr>
            <p:ph type="title"/>
          </p:nvPr>
        </p:nvSpPr>
        <p:spPr>
          <a:xfrm>
            <a:off x="838200" y="643467"/>
            <a:ext cx="2951205" cy="5571066"/>
          </a:xfrm>
        </p:spPr>
        <p:txBody>
          <a:bodyPr vert="horz" lIns="91440" tIns="45720" rIns="91440" bIns="45720" rtlCol="0" anchor="ctr">
            <a:normAutofit/>
          </a:bodyPr>
          <a:lstStyle/>
          <a:p>
            <a:r>
              <a:rPr lang="en-US" sz="3100" kern="1200">
                <a:solidFill>
                  <a:srgbClr val="FFFFFF"/>
                </a:solidFill>
                <a:latin typeface="+mj-lt"/>
                <a:ea typeface="+mj-ea"/>
                <a:cs typeface="+mj-cs"/>
              </a:rPr>
              <a:t>Θεωρίες πολυδιεργασίας</a:t>
            </a:r>
          </a:p>
        </p:txBody>
      </p:sp>
      <p:sp>
        <p:nvSpPr>
          <p:cNvPr id="14" name="Rectangle: Rounded Corners 13">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54EB443C-5D17-2B95-CDD3-A3B911A7EA9E}"/>
              </a:ext>
            </a:extLst>
          </p:cNvPr>
          <p:cNvGraphicFramePr>
            <a:graphicFrameLocks noGrp="1"/>
          </p:cNvGraphicFramePr>
          <p:nvPr>
            <p:ph idx="1"/>
            <p:extLst>
              <p:ext uri="{D42A27DB-BD31-4B8C-83A1-F6EECF244321}">
                <p14:modId xmlns:p14="http://schemas.microsoft.com/office/powerpoint/2010/main" val="636638317"/>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3709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13EBC59-7521-953D-9977-D17F4EF03E5A}"/>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4100" kern="1200">
                <a:solidFill>
                  <a:schemeClr val="tx1"/>
                </a:solidFill>
                <a:latin typeface="+mj-lt"/>
                <a:ea typeface="+mj-ea"/>
                <a:cs typeface="+mj-cs"/>
              </a:rPr>
              <a:t>Unified Theory of Multitasking Continuum (Salvucci et al., 2009)</a:t>
            </a:r>
          </a:p>
        </p:txBody>
      </p:sp>
      <p:sp>
        <p:nvSpPr>
          <p:cNvPr id="10"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a:extLst>
              <a:ext uri="{FF2B5EF4-FFF2-40B4-BE49-F238E27FC236}">
                <a16:creationId xmlns:a16="http://schemas.microsoft.com/office/drawing/2014/main" id="{F334366A-C1D0-CDFB-BD5A-0F63DDA3A851}"/>
              </a:ext>
            </a:extLst>
          </p:cNvPr>
          <p:cNvPicPr>
            <a:picLocks noChangeAspect="1"/>
          </p:cNvPicPr>
          <p:nvPr/>
        </p:nvPicPr>
        <p:blipFill>
          <a:blip r:embed="rId2"/>
          <a:stretch>
            <a:fillRect/>
          </a:stretch>
        </p:blipFill>
        <p:spPr>
          <a:xfrm>
            <a:off x="320040" y="2853115"/>
            <a:ext cx="11548872" cy="3147067"/>
          </a:xfrm>
          <a:prstGeom prst="rect">
            <a:avLst/>
          </a:prstGeom>
        </p:spPr>
      </p:pic>
    </p:spTree>
    <p:extLst>
      <p:ext uri="{BB962C8B-B14F-4D97-AF65-F5344CB8AC3E}">
        <p14:creationId xmlns:p14="http://schemas.microsoft.com/office/powerpoint/2010/main" val="372358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Θέση περιεχομένου 2">
            <a:extLst>
              <a:ext uri="{FF2B5EF4-FFF2-40B4-BE49-F238E27FC236}">
                <a16:creationId xmlns:a16="http://schemas.microsoft.com/office/drawing/2014/main" id="{20832CDA-2371-7CE5-08F5-4CC910BDE84F}"/>
              </a:ext>
            </a:extLst>
          </p:cNvPr>
          <p:cNvGraphicFramePr>
            <a:graphicFrameLocks noGrp="1"/>
          </p:cNvGraphicFramePr>
          <p:nvPr>
            <p:ph idx="1"/>
            <p:extLst>
              <p:ext uri="{D42A27DB-BD31-4B8C-83A1-F6EECF244321}">
                <p14:modId xmlns:p14="http://schemas.microsoft.com/office/powerpoint/2010/main" val="4282877099"/>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5134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5D210E-5374-5C64-FB26-ABA8CA32E80B}"/>
              </a:ext>
            </a:extLst>
          </p:cNvPr>
          <p:cNvSpPr>
            <a:spLocks noGrp="1"/>
          </p:cNvSpPr>
          <p:nvPr>
            <p:ph type="title"/>
          </p:nvPr>
        </p:nvSpPr>
        <p:spPr>
          <a:xfrm>
            <a:off x="3701987" y="188640"/>
            <a:ext cx="4788024" cy="1143000"/>
          </a:xfrm>
        </p:spPr>
        <p:txBody>
          <a:bodyPr>
            <a:normAutofit/>
          </a:bodyPr>
          <a:lstStyle/>
          <a:p>
            <a:r>
              <a:rPr lang="en-US" dirty="0"/>
              <a:t>Media multitasking</a:t>
            </a:r>
            <a:endParaRPr lang="el-GR" dirty="0"/>
          </a:p>
        </p:txBody>
      </p:sp>
      <p:pic>
        <p:nvPicPr>
          <p:cNvPr id="3" name="Εικόνα 2">
            <a:extLst>
              <a:ext uri="{FF2B5EF4-FFF2-40B4-BE49-F238E27FC236}">
                <a16:creationId xmlns:a16="http://schemas.microsoft.com/office/drawing/2014/main" id="{7064C86D-51A2-FBBB-63F8-647C9B7C1077}"/>
              </a:ext>
            </a:extLst>
          </p:cNvPr>
          <p:cNvPicPr>
            <a:picLocks noChangeAspect="1"/>
          </p:cNvPicPr>
          <p:nvPr/>
        </p:nvPicPr>
        <p:blipFill>
          <a:blip r:embed="rId2"/>
          <a:stretch>
            <a:fillRect/>
          </a:stretch>
        </p:blipFill>
        <p:spPr>
          <a:xfrm>
            <a:off x="2095865" y="1492503"/>
            <a:ext cx="8000269" cy="5164236"/>
          </a:xfrm>
          <a:prstGeom prst="rect">
            <a:avLst/>
          </a:prstGeom>
        </p:spPr>
      </p:pic>
    </p:spTree>
    <p:extLst>
      <p:ext uri="{BB962C8B-B14F-4D97-AF65-F5344CB8AC3E}">
        <p14:creationId xmlns:p14="http://schemas.microsoft.com/office/powerpoint/2010/main" val="2511427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30E6E3-FB05-B5A1-C1FA-3AE8A2521606}"/>
              </a:ext>
            </a:extLst>
          </p:cNvPr>
          <p:cNvSpPr>
            <a:spLocks noGrp="1"/>
          </p:cNvSpPr>
          <p:nvPr>
            <p:ph type="title"/>
          </p:nvPr>
        </p:nvSpPr>
        <p:spPr>
          <a:xfrm>
            <a:off x="1524000" y="260648"/>
            <a:ext cx="9144000" cy="1143000"/>
          </a:xfrm>
        </p:spPr>
        <p:txBody>
          <a:bodyPr anchor="b">
            <a:normAutofit/>
          </a:bodyPr>
          <a:lstStyle/>
          <a:p>
            <a:r>
              <a:rPr lang="en-US" dirty="0"/>
              <a:t>Rideout et al., 2010</a:t>
            </a:r>
            <a:endParaRPr lang="el-GR" dirty="0"/>
          </a:p>
        </p:txBody>
      </p:sp>
      <p:graphicFrame>
        <p:nvGraphicFramePr>
          <p:cNvPr id="5" name="Θέση περιεχομένου 2">
            <a:extLst>
              <a:ext uri="{FF2B5EF4-FFF2-40B4-BE49-F238E27FC236}">
                <a16:creationId xmlns:a16="http://schemas.microsoft.com/office/drawing/2014/main" id="{E9438B27-AE40-53C7-2B5D-3A405275A8F1}"/>
              </a:ext>
            </a:extLst>
          </p:cNvPr>
          <p:cNvGraphicFramePr>
            <a:graphicFrameLocks noGrp="1"/>
          </p:cNvGraphicFramePr>
          <p:nvPr>
            <p:ph idx="1"/>
          </p:nvPr>
        </p:nvGraphicFramePr>
        <p:xfrm>
          <a:off x="623392" y="1828800"/>
          <a:ext cx="11017224" cy="46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4782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Τίτλος 1">
            <a:extLst>
              <a:ext uri="{FF2B5EF4-FFF2-40B4-BE49-F238E27FC236}">
                <a16:creationId xmlns:a16="http://schemas.microsoft.com/office/drawing/2014/main" id="{7DDCEFD4-A70E-7A2F-0BFB-C12659797E06}"/>
              </a:ext>
            </a:extLst>
          </p:cNvPr>
          <p:cNvSpPr>
            <a:spLocks noGrp="1"/>
          </p:cNvSpPr>
          <p:nvPr>
            <p:ph type="title"/>
          </p:nvPr>
        </p:nvSpPr>
        <p:spPr>
          <a:xfrm>
            <a:off x="1143000" y="990599"/>
            <a:ext cx="9906000" cy="685800"/>
          </a:xfrm>
        </p:spPr>
        <p:txBody>
          <a:bodyPr vert="horz" lIns="91440" tIns="45720" rIns="91440" bIns="45720" rtlCol="0" anchor="t">
            <a:normAutofit/>
          </a:bodyPr>
          <a:lstStyle/>
          <a:p>
            <a:r>
              <a:rPr lang="en-US" sz="4000" kern="1200">
                <a:solidFill>
                  <a:schemeClr val="tx1"/>
                </a:solidFill>
                <a:latin typeface="+mj-lt"/>
                <a:ea typeface="+mj-ea"/>
                <a:cs typeface="+mj-cs"/>
              </a:rPr>
              <a:t>Ophir et al., 2009 (1)</a:t>
            </a:r>
          </a:p>
        </p:txBody>
      </p:sp>
      <p:graphicFrame>
        <p:nvGraphicFramePr>
          <p:cNvPr id="5" name="Θέση περιεχομένου 2">
            <a:extLst>
              <a:ext uri="{FF2B5EF4-FFF2-40B4-BE49-F238E27FC236}">
                <a16:creationId xmlns:a16="http://schemas.microsoft.com/office/drawing/2014/main" id="{1E901816-7B39-960A-D4CE-FD66BA3C2B03}"/>
              </a:ext>
            </a:extLst>
          </p:cNvPr>
          <p:cNvGraphicFramePr/>
          <p:nvPr>
            <p:extLst>
              <p:ext uri="{D42A27DB-BD31-4B8C-83A1-F6EECF244321}">
                <p14:modId xmlns:p14="http://schemas.microsoft.com/office/powerpoint/2010/main" val="3670076832"/>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3246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DDCEFD4-A70E-7A2F-0BFB-C12659797E06}"/>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a:solidFill>
                  <a:srgbClr val="FFFFFF"/>
                </a:solidFill>
                <a:latin typeface="+mj-lt"/>
                <a:ea typeface="+mj-ea"/>
                <a:cs typeface="+mj-cs"/>
              </a:rPr>
              <a:t>Ophir et al., 2009 (2)</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340E23CD-5985-3A81-0F71-94F48BD6460B}"/>
              </a:ext>
            </a:extLst>
          </p:cNvPr>
          <p:cNvSpPr txBox="1">
            <a:spLocks/>
          </p:cNvSpPr>
          <p:nvPr/>
        </p:nvSpPr>
        <p:spPr>
          <a:xfrm>
            <a:off x="4447308" y="591344"/>
            <a:ext cx="6906491" cy="55856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r>
              <a:rPr lang="en-US" b="1" dirty="0" err="1">
                <a:solidFill>
                  <a:schemeClr val="tx1"/>
                </a:solidFill>
              </a:rPr>
              <a:t>Άτομ</a:t>
            </a:r>
            <a:r>
              <a:rPr lang="en-US" b="1" dirty="0">
                <a:solidFill>
                  <a:schemeClr val="tx1"/>
                </a:solidFill>
              </a:rPr>
              <a:t>α που κάνουν πιο «βαριά» χρήση πολυδιεργασίας </a:t>
            </a:r>
          </a:p>
          <a:p>
            <a:pPr lvl="1"/>
            <a:r>
              <a:rPr lang="en-US" dirty="0">
                <a:solidFill>
                  <a:schemeClr val="tx1"/>
                </a:solidFill>
              </a:rPr>
              <a:t>απ</a:t>
            </a:r>
            <a:r>
              <a:rPr lang="en-US" dirty="0" err="1">
                <a:solidFill>
                  <a:schemeClr val="tx1"/>
                </a:solidFill>
              </a:rPr>
              <a:t>οσ</a:t>
            </a:r>
            <a:r>
              <a:rPr lang="en-US" dirty="0">
                <a:solidFill>
                  <a:schemeClr val="tx1"/>
                </a:solidFill>
              </a:rPr>
              <a:t>πούνται ευκολότερα από πολλαπλές ροές πληροφοριών</a:t>
            </a:r>
          </a:p>
          <a:p>
            <a:pPr lvl="1"/>
            <a:r>
              <a:rPr lang="en-US" dirty="0" err="1">
                <a:solidFill>
                  <a:schemeClr val="tx1"/>
                </a:solidFill>
              </a:rPr>
              <a:t>έχουν</a:t>
            </a:r>
            <a:r>
              <a:rPr lang="en-US" dirty="0">
                <a:solidFill>
                  <a:schemeClr val="tx1"/>
                </a:solidFill>
              </a:rPr>
              <a:t> </a:t>
            </a:r>
            <a:r>
              <a:rPr lang="en-US" dirty="0" err="1">
                <a:solidFill>
                  <a:schemeClr val="tx1"/>
                </a:solidFill>
              </a:rPr>
              <a:t>υψηλότερη</a:t>
            </a:r>
            <a:r>
              <a:rPr lang="en-US" dirty="0">
                <a:solidFill>
                  <a:schemeClr val="tx1"/>
                </a:solidFill>
              </a:rPr>
              <a:t> </a:t>
            </a:r>
            <a:r>
              <a:rPr lang="en-US" dirty="0" err="1">
                <a:solidFill>
                  <a:schemeClr val="tx1"/>
                </a:solidFill>
              </a:rPr>
              <a:t>ουδό</a:t>
            </a:r>
            <a:r>
              <a:rPr lang="en-US" dirty="0">
                <a:solidFill>
                  <a:schemeClr val="tx1"/>
                </a:solidFill>
              </a:rPr>
              <a:t> </a:t>
            </a:r>
            <a:r>
              <a:rPr lang="en-US" dirty="0" err="1">
                <a:solidFill>
                  <a:schemeClr val="tx1"/>
                </a:solidFill>
              </a:rPr>
              <a:t>ερεθισμού</a:t>
            </a:r>
            <a:r>
              <a:rPr lang="en-US" dirty="0">
                <a:solidFill>
                  <a:schemeClr val="tx1"/>
                </a:solidFill>
              </a:rPr>
              <a:t> </a:t>
            </a:r>
            <a:r>
              <a:rPr lang="en-US" dirty="0" err="1">
                <a:solidFill>
                  <a:schemeClr val="tx1"/>
                </a:solidFill>
              </a:rPr>
              <a:t>στην</a:t>
            </a:r>
            <a:r>
              <a:rPr lang="en-US" dirty="0">
                <a:solidFill>
                  <a:schemeClr val="tx1"/>
                </a:solidFill>
              </a:rPr>
              <a:t> π</a:t>
            </a:r>
            <a:r>
              <a:rPr lang="en-US" dirty="0" err="1">
                <a:solidFill>
                  <a:schemeClr val="tx1"/>
                </a:solidFill>
              </a:rPr>
              <a:t>ληροφορί</a:t>
            </a:r>
            <a:r>
              <a:rPr lang="en-US" dirty="0">
                <a:solidFill>
                  <a:schemeClr val="tx1"/>
                </a:solidFill>
              </a:rPr>
              <a:t>α (;)</a:t>
            </a:r>
          </a:p>
          <a:p>
            <a:pPr lvl="1"/>
            <a:r>
              <a:rPr lang="en-US" dirty="0">
                <a:solidFill>
                  <a:schemeClr val="tx1"/>
                </a:solidFill>
              </a:rPr>
              <a:t>ανα</a:t>
            </a:r>
            <a:r>
              <a:rPr lang="en-US" dirty="0" err="1">
                <a:solidFill>
                  <a:schemeClr val="tx1"/>
                </a:solidFill>
              </a:rPr>
              <a:t>ζητούν</a:t>
            </a:r>
            <a:r>
              <a:rPr lang="en-US" dirty="0">
                <a:solidFill>
                  <a:schemeClr val="tx1"/>
                </a:solidFill>
              </a:rPr>
              <a:t> </a:t>
            </a:r>
            <a:r>
              <a:rPr lang="en-US" dirty="0" err="1">
                <a:solidFill>
                  <a:schemeClr val="tx1"/>
                </a:solidFill>
              </a:rPr>
              <a:t>ενεργά</a:t>
            </a:r>
            <a:r>
              <a:rPr lang="en-US" dirty="0">
                <a:solidFill>
                  <a:schemeClr val="tx1"/>
                </a:solidFill>
              </a:rPr>
              <a:t> επιπ</a:t>
            </a:r>
            <a:r>
              <a:rPr lang="en-US" dirty="0" err="1">
                <a:solidFill>
                  <a:schemeClr val="tx1"/>
                </a:solidFill>
              </a:rPr>
              <a:t>λέον</a:t>
            </a:r>
            <a:r>
              <a:rPr lang="en-US" dirty="0">
                <a:solidFill>
                  <a:schemeClr val="tx1"/>
                </a:solidFill>
              </a:rPr>
              <a:t> </a:t>
            </a:r>
            <a:r>
              <a:rPr lang="en-US" dirty="0" err="1">
                <a:solidFill>
                  <a:schemeClr val="tx1"/>
                </a:solidFill>
              </a:rPr>
              <a:t>τρό</a:t>
            </a:r>
            <a:r>
              <a:rPr lang="en-US" dirty="0">
                <a:solidFill>
                  <a:schemeClr val="tx1"/>
                </a:solidFill>
              </a:rPr>
              <a:t>πους ερεθισμού της προσοχής τους</a:t>
            </a:r>
          </a:p>
          <a:p>
            <a:pPr lvl="1"/>
            <a:r>
              <a:rPr lang="en-US" dirty="0" err="1">
                <a:solidFill>
                  <a:schemeClr val="tx1"/>
                </a:solidFill>
              </a:rPr>
              <a:t>έχουν</a:t>
            </a:r>
            <a:r>
              <a:rPr lang="en-US" dirty="0">
                <a:solidFill>
                  <a:schemeClr val="tx1"/>
                </a:solidFill>
              </a:rPr>
              <a:t> πρα</a:t>
            </a:r>
            <a:r>
              <a:rPr lang="en-US" dirty="0" err="1">
                <a:solidFill>
                  <a:schemeClr val="tx1"/>
                </a:solidFill>
              </a:rPr>
              <a:t>γμ</a:t>
            </a:r>
            <a:r>
              <a:rPr lang="en-US" dirty="0">
                <a:solidFill>
                  <a:schemeClr val="tx1"/>
                </a:solidFill>
              </a:rPr>
              <a:t>ατική ανάγκη (ή εθισμό;) στην αναζήτηση πολλαπλών </a:t>
            </a:r>
            <a:r>
              <a:rPr lang="en-US" sz="2400" dirty="0">
                <a:solidFill>
                  <a:schemeClr val="tx1"/>
                </a:solidFill>
              </a:rPr>
              <a:t>ροών</a:t>
            </a:r>
            <a:r>
              <a:rPr lang="en-US" dirty="0">
                <a:solidFill>
                  <a:schemeClr val="tx1"/>
                </a:solidFill>
              </a:rPr>
              <a:t> πληροφορίας (Ralph et al., 2013)</a:t>
            </a:r>
          </a:p>
          <a:p>
            <a:r>
              <a:rPr lang="en-US" dirty="0" err="1">
                <a:solidFill>
                  <a:schemeClr val="tx1"/>
                </a:solidFill>
              </a:rPr>
              <a:t>Αντιθέτως</a:t>
            </a:r>
            <a:r>
              <a:rPr lang="en-US" dirty="0">
                <a:solidFill>
                  <a:schemeClr val="tx1"/>
                </a:solidFill>
              </a:rPr>
              <a:t>, α</a:t>
            </a:r>
            <a:r>
              <a:rPr lang="en-US" dirty="0" err="1">
                <a:solidFill>
                  <a:schemeClr val="tx1"/>
                </a:solidFill>
              </a:rPr>
              <a:t>υτοί</a:t>
            </a:r>
            <a:r>
              <a:rPr lang="en-US" dirty="0">
                <a:solidFill>
                  <a:schemeClr val="tx1"/>
                </a:solidFill>
              </a:rPr>
              <a:t> π</a:t>
            </a:r>
            <a:r>
              <a:rPr lang="en-US" dirty="0" err="1">
                <a:solidFill>
                  <a:schemeClr val="tx1"/>
                </a:solidFill>
              </a:rPr>
              <a:t>ου</a:t>
            </a:r>
            <a:r>
              <a:rPr lang="en-US" dirty="0">
                <a:solidFill>
                  <a:schemeClr val="tx1"/>
                </a:solidFill>
              </a:rPr>
              <a:t> </a:t>
            </a:r>
            <a:r>
              <a:rPr lang="en-US" dirty="0" err="1">
                <a:solidFill>
                  <a:schemeClr val="tx1"/>
                </a:solidFill>
              </a:rPr>
              <a:t>κάνουν</a:t>
            </a:r>
            <a:r>
              <a:rPr lang="en-US" dirty="0">
                <a:solidFill>
                  <a:schemeClr val="tx1"/>
                </a:solidFill>
              </a:rPr>
              <a:t> σπα</a:t>
            </a:r>
            <a:r>
              <a:rPr lang="en-US" dirty="0" err="1">
                <a:solidFill>
                  <a:schemeClr val="tx1"/>
                </a:solidFill>
              </a:rPr>
              <a:t>νιότερ</a:t>
            </a:r>
            <a:r>
              <a:rPr lang="en-US" dirty="0">
                <a:solidFill>
                  <a:schemeClr val="tx1"/>
                </a:solidFill>
              </a:rPr>
              <a:t>α και λιγότερο πολυδιεργασία είναι καλύτεροι στην κατεύθυνση της προσοχής τους σε πληροφορία σχετική με το έργο</a:t>
            </a:r>
          </a:p>
          <a:p>
            <a:endParaRPr lang="en-US" dirty="0">
              <a:solidFill>
                <a:schemeClr val="tx1"/>
              </a:solidFill>
            </a:endParaRPr>
          </a:p>
        </p:txBody>
      </p:sp>
    </p:spTree>
    <p:extLst>
      <p:ext uri="{BB962C8B-B14F-4D97-AF65-F5344CB8AC3E}">
        <p14:creationId xmlns:p14="http://schemas.microsoft.com/office/powerpoint/2010/main" val="3619863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DCEFD4-A70E-7A2F-0BFB-C12659797E06}"/>
              </a:ext>
            </a:extLst>
          </p:cNvPr>
          <p:cNvSpPr>
            <a:spLocks noGrp="1"/>
          </p:cNvSpPr>
          <p:nvPr>
            <p:ph type="title"/>
          </p:nvPr>
        </p:nvSpPr>
        <p:spPr>
          <a:xfrm>
            <a:off x="1524000" y="-310852"/>
            <a:ext cx="9144000" cy="1143000"/>
          </a:xfrm>
        </p:spPr>
        <p:txBody>
          <a:bodyPr vert="horz" lIns="91440" tIns="45720" rIns="91440" bIns="45720" rtlCol="0" anchor="b">
            <a:normAutofit/>
          </a:bodyPr>
          <a:lstStyle/>
          <a:p>
            <a:r>
              <a:rPr lang="el-GR" dirty="0"/>
              <a:t>Ατομικές διαφορές και </a:t>
            </a:r>
            <a:r>
              <a:rPr lang="el-GR" dirty="0" err="1"/>
              <a:t>πολυδιεργασία</a:t>
            </a:r>
            <a:endParaRPr lang="el-GR" dirty="0"/>
          </a:p>
        </p:txBody>
      </p:sp>
      <p:graphicFrame>
        <p:nvGraphicFramePr>
          <p:cNvPr id="5" name="Θέση περιεχομένου 2">
            <a:extLst>
              <a:ext uri="{FF2B5EF4-FFF2-40B4-BE49-F238E27FC236}">
                <a16:creationId xmlns:a16="http://schemas.microsoft.com/office/drawing/2014/main" id="{CD50DEEF-A220-5369-CC86-2AACC252405F}"/>
              </a:ext>
            </a:extLst>
          </p:cNvPr>
          <p:cNvGraphicFramePr/>
          <p:nvPr/>
        </p:nvGraphicFramePr>
        <p:xfrm>
          <a:off x="623392" y="1268760"/>
          <a:ext cx="108012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2021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C754A0-7268-CFBE-A467-1051FB7B36EA}"/>
              </a:ext>
            </a:extLst>
          </p:cNvPr>
          <p:cNvSpPr>
            <a:spLocks noGrp="1"/>
          </p:cNvSpPr>
          <p:nvPr>
            <p:ph type="title"/>
          </p:nvPr>
        </p:nvSpPr>
        <p:spPr>
          <a:xfrm>
            <a:off x="1523999" y="188640"/>
            <a:ext cx="9144000" cy="1143000"/>
          </a:xfrm>
        </p:spPr>
        <p:txBody>
          <a:bodyPr/>
          <a:lstStyle/>
          <a:p>
            <a:r>
              <a:rPr lang="el-GR" dirty="0" err="1"/>
              <a:t>Πολυδιεργασία</a:t>
            </a:r>
            <a:r>
              <a:rPr lang="el-GR" dirty="0"/>
              <a:t> και ασφάλεια</a:t>
            </a:r>
          </a:p>
        </p:txBody>
      </p:sp>
      <p:pic>
        <p:nvPicPr>
          <p:cNvPr id="1028" name="Picture 4">
            <a:extLst>
              <a:ext uri="{FF2B5EF4-FFF2-40B4-BE49-F238E27FC236}">
                <a16:creationId xmlns:a16="http://schemas.microsoft.com/office/drawing/2014/main" id="{B048E08D-995D-E4C8-58A5-32F1BB2C18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00808"/>
            <a:ext cx="6095999" cy="4065882"/>
          </a:xfrm>
          <a:prstGeom prst="rect">
            <a:avLst/>
          </a:prstGeom>
          <a:noFill/>
          <a:extLst>
            <a:ext uri="{909E8E84-426E-40DD-AFC4-6F175D3DCCD1}">
              <a14:hiddenFill xmlns:a14="http://schemas.microsoft.com/office/drawing/2010/main">
                <a:solidFill>
                  <a:srgbClr val="FFFFFF"/>
                </a:solidFill>
              </a14:hiddenFill>
            </a:ext>
          </a:extLst>
        </p:spPr>
      </p:pic>
      <p:pic>
        <p:nvPicPr>
          <p:cNvPr id="3" name="Εικόνα 2">
            <a:extLst>
              <a:ext uri="{FF2B5EF4-FFF2-40B4-BE49-F238E27FC236}">
                <a16:creationId xmlns:a16="http://schemas.microsoft.com/office/drawing/2014/main" id="{A1154519-1CE1-1B4B-C0D3-B09BA6B785FB}"/>
              </a:ext>
            </a:extLst>
          </p:cNvPr>
          <p:cNvPicPr>
            <a:picLocks noChangeAspect="1"/>
          </p:cNvPicPr>
          <p:nvPr/>
        </p:nvPicPr>
        <p:blipFill>
          <a:blip r:embed="rId3"/>
          <a:stretch>
            <a:fillRect/>
          </a:stretch>
        </p:blipFill>
        <p:spPr>
          <a:xfrm>
            <a:off x="6162147" y="3140968"/>
            <a:ext cx="6029852" cy="3717032"/>
          </a:xfrm>
          <a:prstGeom prst="rect">
            <a:avLst/>
          </a:prstGeom>
        </p:spPr>
      </p:pic>
    </p:spTree>
    <p:extLst>
      <p:ext uri="{BB962C8B-B14F-4D97-AF65-F5344CB8AC3E}">
        <p14:creationId xmlns:p14="http://schemas.microsoft.com/office/powerpoint/2010/main" val="336769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Θέση περιεχομένου 2">
            <a:extLst>
              <a:ext uri="{FF2B5EF4-FFF2-40B4-BE49-F238E27FC236}">
                <a16:creationId xmlns:a16="http://schemas.microsoft.com/office/drawing/2014/main" id="{5E6E426F-AD29-4E2C-F772-366008408806}"/>
              </a:ext>
            </a:extLst>
          </p:cNvPr>
          <p:cNvSpPr>
            <a:spLocks noGrp="1"/>
          </p:cNvSpPr>
          <p:nvPr>
            <p:ph type="title"/>
          </p:nvPr>
        </p:nvSpPr>
        <p:spPr>
          <a:xfrm>
            <a:off x="789708" y="666351"/>
            <a:ext cx="10558405" cy="3044335"/>
          </a:xfrm>
        </p:spPr>
        <p:txBody>
          <a:bodyPr vert="horz" lIns="91440" tIns="45720" rIns="91440" bIns="45720" rtlCol="0" anchor="b">
            <a:normAutofit/>
          </a:bodyPr>
          <a:lstStyle/>
          <a:p>
            <a:pPr algn="ctr"/>
            <a:r>
              <a:rPr lang="en-US" sz="4800" kern="1200">
                <a:solidFill>
                  <a:schemeClr val="bg1"/>
                </a:solidFill>
                <a:latin typeface="+mj-lt"/>
                <a:ea typeface="+mj-ea"/>
                <a:cs typeface="+mj-cs"/>
              </a:rPr>
              <a:t>Ενδογενείς και εξωγενείς διεργασίες προσοχής</a:t>
            </a:r>
          </a:p>
        </p:txBody>
      </p:sp>
    </p:spTree>
    <p:extLst>
      <p:ext uri="{BB962C8B-B14F-4D97-AF65-F5344CB8AC3E}">
        <p14:creationId xmlns:p14="http://schemas.microsoft.com/office/powerpoint/2010/main" val="3615383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B78358-C3E8-9758-0E8B-2FBA3DA96DA6}"/>
              </a:ext>
            </a:extLst>
          </p:cNvPr>
          <p:cNvSpPr>
            <a:spLocks noGrp="1"/>
          </p:cNvSpPr>
          <p:nvPr>
            <p:ph type="title"/>
          </p:nvPr>
        </p:nvSpPr>
        <p:spPr/>
        <p:txBody>
          <a:bodyPr/>
          <a:lstStyle/>
          <a:p>
            <a:endParaRPr lang="el-GR"/>
          </a:p>
        </p:txBody>
      </p:sp>
      <p:pic>
        <p:nvPicPr>
          <p:cNvPr id="3" name="Εικόνα 2">
            <a:extLst>
              <a:ext uri="{FF2B5EF4-FFF2-40B4-BE49-F238E27FC236}">
                <a16:creationId xmlns:a16="http://schemas.microsoft.com/office/drawing/2014/main" id="{FE07FB71-5C56-786A-564F-3D3EDECA9349}"/>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1205029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72B220-575D-73EC-8CB3-7B439DDBCFF4}"/>
              </a:ext>
            </a:extLst>
          </p:cNvPr>
          <p:cNvSpPr>
            <a:spLocks noGrp="1"/>
          </p:cNvSpPr>
          <p:nvPr>
            <p:ph type="title"/>
          </p:nvPr>
        </p:nvSpPr>
        <p:spPr>
          <a:xfrm>
            <a:off x="1423864" y="404664"/>
            <a:ext cx="9144000" cy="691480"/>
          </a:xfrm>
        </p:spPr>
        <p:txBody>
          <a:bodyPr>
            <a:normAutofit fontScale="90000"/>
          </a:bodyPr>
          <a:lstStyle/>
          <a:p>
            <a:r>
              <a:rPr lang="en-US" dirty="0"/>
              <a:t>Smartphone zombies</a:t>
            </a:r>
            <a:endParaRPr lang="el-GR" dirty="0"/>
          </a:p>
        </p:txBody>
      </p:sp>
      <p:pic>
        <p:nvPicPr>
          <p:cNvPr id="3" name="Εικόνα 2">
            <a:extLst>
              <a:ext uri="{FF2B5EF4-FFF2-40B4-BE49-F238E27FC236}">
                <a16:creationId xmlns:a16="http://schemas.microsoft.com/office/drawing/2014/main" id="{27DDEB26-A308-95C7-0C47-B24FB0A8335B}"/>
              </a:ext>
            </a:extLst>
          </p:cNvPr>
          <p:cNvPicPr>
            <a:picLocks noChangeAspect="1"/>
          </p:cNvPicPr>
          <p:nvPr/>
        </p:nvPicPr>
        <p:blipFill>
          <a:blip r:embed="rId2"/>
          <a:stretch>
            <a:fillRect/>
          </a:stretch>
        </p:blipFill>
        <p:spPr>
          <a:xfrm>
            <a:off x="1271464" y="1556792"/>
            <a:ext cx="9296400" cy="5229225"/>
          </a:xfrm>
          <a:prstGeom prst="rect">
            <a:avLst/>
          </a:prstGeom>
        </p:spPr>
      </p:pic>
    </p:spTree>
    <p:extLst>
      <p:ext uri="{BB962C8B-B14F-4D97-AF65-F5344CB8AC3E}">
        <p14:creationId xmlns:p14="http://schemas.microsoft.com/office/powerpoint/2010/main" val="2537106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21F3BE-612E-6831-6607-EB9AE819325A}"/>
              </a:ext>
            </a:extLst>
          </p:cNvPr>
          <p:cNvSpPr>
            <a:spLocks noGrp="1"/>
          </p:cNvSpPr>
          <p:nvPr>
            <p:ph type="title"/>
          </p:nvPr>
        </p:nvSpPr>
        <p:spPr/>
        <p:txBody>
          <a:bodyPr/>
          <a:lstStyle/>
          <a:p>
            <a:endParaRPr lang="el-GR"/>
          </a:p>
        </p:txBody>
      </p:sp>
      <p:pic>
        <p:nvPicPr>
          <p:cNvPr id="3" name="Εικόνα 2">
            <a:extLst>
              <a:ext uri="{FF2B5EF4-FFF2-40B4-BE49-F238E27FC236}">
                <a16:creationId xmlns:a16="http://schemas.microsoft.com/office/drawing/2014/main" id="{7D4F767E-906E-66FB-CA5B-E2177CC63C36}"/>
              </a:ext>
            </a:extLst>
          </p:cNvPr>
          <p:cNvPicPr>
            <a:picLocks noChangeAspect="1"/>
          </p:cNvPicPr>
          <p:nvPr/>
        </p:nvPicPr>
        <p:blipFill>
          <a:blip r:embed="rId2"/>
          <a:stretch>
            <a:fillRect/>
          </a:stretch>
        </p:blipFill>
        <p:spPr>
          <a:xfrm>
            <a:off x="1962150" y="1844824"/>
            <a:ext cx="8267700" cy="4657725"/>
          </a:xfrm>
          <a:prstGeom prst="rect">
            <a:avLst/>
          </a:prstGeom>
        </p:spPr>
      </p:pic>
    </p:spTree>
    <p:extLst>
      <p:ext uri="{BB962C8B-B14F-4D97-AF65-F5344CB8AC3E}">
        <p14:creationId xmlns:p14="http://schemas.microsoft.com/office/powerpoint/2010/main" val="2184348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AC1C73C8-56D1-1EA3-C118-DBCF35084699}"/>
              </a:ext>
            </a:extLst>
          </p:cNvPr>
          <p:cNvSpPr>
            <a:spLocks noGrp="1"/>
          </p:cNvSpPr>
          <p:nvPr>
            <p:ph type="title"/>
          </p:nvPr>
        </p:nvSpPr>
        <p:spPr>
          <a:xfrm>
            <a:off x="838200" y="401221"/>
            <a:ext cx="10515600" cy="1348065"/>
          </a:xfrm>
        </p:spPr>
        <p:txBody>
          <a:bodyPr>
            <a:normAutofit/>
          </a:bodyPr>
          <a:lstStyle/>
          <a:p>
            <a:r>
              <a:rPr lang="el-GR" sz="5400">
                <a:solidFill>
                  <a:srgbClr val="FFFFFF"/>
                </a:solidFill>
              </a:rPr>
              <a:t>Βιβλιογραφία</a:t>
            </a:r>
          </a:p>
        </p:txBody>
      </p:sp>
      <p:sp>
        <p:nvSpPr>
          <p:cNvPr id="3" name="Θέση περιεχομένου 2">
            <a:extLst>
              <a:ext uri="{FF2B5EF4-FFF2-40B4-BE49-F238E27FC236}">
                <a16:creationId xmlns:a16="http://schemas.microsoft.com/office/drawing/2014/main" id="{71ECB7C3-1900-3A69-8871-3DDE112035A9}"/>
              </a:ext>
            </a:extLst>
          </p:cNvPr>
          <p:cNvSpPr>
            <a:spLocks noGrp="1"/>
          </p:cNvSpPr>
          <p:nvPr>
            <p:ph idx="1"/>
          </p:nvPr>
        </p:nvSpPr>
        <p:spPr>
          <a:xfrm>
            <a:off x="838200" y="2586789"/>
            <a:ext cx="10515600" cy="4225730"/>
          </a:xfrm>
        </p:spPr>
        <p:txBody>
          <a:bodyPr>
            <a:normAutofit lnSpcReduction="10000"/>
          </a:bodyPr>
          <a:lstStyle/>
          <a:p>
            <a:r>
              <a:rPr lang="en-US" sz="1600" dirty="0"/>
              <a:t>Ophir, E., Nass, C., &amp; Wagner, A. D. (2009). Cognitive control in media multitaskers. </a:t>
            </a:r>
            <a:r>
              <a:rPr lang="en-US" sz="1600" i="1" dirty="0"/>
              <a:t>Proceedings of the National Academy of Sciences, 106</a:t>
            </a:r>
            <a:r>
              <a:rPr lang="en-US" sz="1600" dirty="0"/>
              <a:t>(37), 15583–15587. *</a:t>
            </a:r>
          </a:p>
          <a:p>
            <a:r>
              <a:rPr lang="en-US" sz="1600" dirty="0" err="1"/>
              <a:t>Poposki</a:t>
            </a:r>
            <a:r>
              <a:rPr lang="en-US" sz="1600" dirty="0"/>
              <a:t>, E. M., &amp; Oswald, F. L. (2010). The Multitasking Preference Inventory: Toward an Improved Measure of Individual Differences in </a:t>
            </a:r>
            <a:r>
              <a:rPr lang="en-US" sz="1600" dirty="0" err="1"/>
              <a:t>Polychronicity</a:t>
            </a:r>
            <a:r>
              <a:rPr lang="en-US" sz="1600" dirty="0"/>
              <a:t>. </a:t>
            </a:r>
            <a:r>
              <a:rPr lang="en-US" sz="1600" i="1" dirty="0"/>
              <a:t>Human Performance, 23 </a:t>
            </a:r>
            <a:r>
              <a:rPr lang="en-US" sz="1600" dirty="0"/>
              <a:t>(3), 247-264. *</a:t>
            </a:r>
          </a:p>
          <a:p>
            <a:r>
              <a:rPr lang="en-US" sz="1600" dirty="0"/>
              <a:t>Rideout, V. J., Foehr, U. G., &amp; Roberts, D. F. (2010). </a:t>
            </a:r>
            <a:r>
              <a:rPr lang="en-US" sz="1600" i="1" dirty="0"/>
              <a:t>Generation M</a:t>
            </a:r>
            <a:r>
              <a:rPr lang="en-US" sz="1600" i="1" baseline="30000" dirty="0"/>
              <a:t>2</a:t>
            </a:r>
            <a:r>
              <a:rPr lang="en-US" sz="1600" i="1" dirty="0"/>
              <a:t>: Media in the Lives of 8- to 18-Year-Olds</a:t>
            </a:r>
            <a:r>
              <a:rPr lang="en-US" sz="1600" dirty="0"/>
              <a:t>. The Henry J. Kaiser Family Foundation, 1-79. *</a:t>
            </a:r>
          </a:p>
          <a:p>
            <a:r>
              <a:rPr lang="en-US" sz="1600" dirty="0"/>
              <a:t>Rubinstein, J. S., Meyer, D. E., &amp; Evans, J. E. (2001). Executive control of cognitive processes in task switching. </a:t>
            </a:r>
            <a:r>
              <a:rPr lang="en-US" sz="1600" i="1" dirty="0"/>
              <a:t>Journal of Experimental Psychology: Human Perception and Performance, 27</a:t>
            </a:r>
            <a:r>
              <a:rPr lang="en-US" sz="1600" dirty="0"/>
              <a:t>(4), 763–797.</a:t>
            </a:r>
            <a:r>
              <a:rPr lang="el-GR" sz="1600" dirty="0"/>
              <a:t> *</a:t>
            </a:r>
          </a:p>
          <a:p>
            <a:r>
              <a:rPr lang="en-US" sz="1600" dirty="0"/>
              <a:t>Salvucci, D. D., </a:t>
            </a:r>
            <a:r>
              <a:rPr lang="en-US" sz="1600" dirty="0" err="1"/>
              <a:t>Taatgen</a:t>
            </a:r>
            <a:r>
              <a:rPr lang="en-US" sz="1600" dirty="0"/>
              <a:t>, N. A., &amp; Borst, J. P. (2009). Toward a unified theory of the multitasking continuum: from concurrent performance to task switching, interruption, and resumption. In </a:t>
            </a:r>
            <a:r>
              <a:rPr lang="en-US" sz="1600" i="1" dirty="0"/>
              <a:t>Proceedings of the SIGCHI Conference on Human Factors in Computing Systems</a:t>
            </a:r>
            <a:r>
              <a:rPr lang="en-US" sz="1600" dirty="0"/>
              <a:t> (pp. 1819-1828). Association for Computing Machinery, New York, NY, USA. *</a:t>
            </a:r>
          </a:p>
          <a:p>
            <a:r>
              <a:rPr lang="en-US" sz="1600" dirty="0" err="1"/>
              <a:t>Sanbonmatsu</a:t>
            </a:r>
            <a:r>
              <a:rPr lang="en-US" sz="1600" dirty="0"/>
              <a:t>, D. M., Strayer, D. L., Medeiros-Ward, N., &amp; Watson, J. M. (2013). Who Multi-Tasks and Why? Multi-Tasking Ability, Perceived Multi-Tasking Ability, Impulsivity, and Sensation Seeking. </a:t>
            </a:r>
            <a:r>
              <a:rPr lang="en-US" sz="1600" i="1" dirty="0" err="1"/>
              <a:t>PLoS</a:t>
            </a:r>
            <a:r>
              <a:rPr lang="en-US" sz="1600" i="1" dirty="0"/>
              <a:t> ONE, 8</a:t>
            </a:r>
            <a:r>
              <a:rPr lang="en-US" sz="1600" dirty="0"/>
              <a:t>(1), e54402. * </a:t>
            </a:r>
          </a:p>
          <a:p>
            <a:r>
              <a:rPr lang="en-US" sz="1600" dirty="0"/>
              <a:t>Watson, J. M., &amp; Strayer, D. L. (2010). Supertaskers: Profiles in extraordinary multitasking ability. </a:t>
            </a:r>
            <a:r>
              <a:rPr lang="en-US" sz="1600" i="1" dirty="0"/>
              <a:t>Psychonomic Bulletin &amp; Review, 17</a:t>
            </a:r>
            <a:r>
              <a:rPr lang="en-US" sz="1600" dirty="0"/>
              <a:t>(4), 479–485. *</a:t>
            </a:r>
          </a:p>
          <a:p>
            <a:endParaRPr lang="en-US" sz="1600" dirty="0"/>
          </a:p>
          <a:p>
            <a:endParaRPr lang="en-US" sz="1600" dirty="0"/>
          </a:p>
        </p:txBody>
      </p:sp>
    </p:spTree>
    <p:extLst>
      <p:ext uri="{BB962C8B-B14F-4D97-AF65-F5344CB8AC3E}">
        <p14:creationId xmlns:p14="http://schemas.microsoft.com/office/powerpoint/2010/main" val="3939340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Θέση περιεχομένου 2">
            <a:extLst>
              <a:ext uri="{FF2B5EF4-FFF2-40B4-BE49-F238E27FC236}">
                <a16:creationId xmlns:a16="http://schemas.microsoft.com/office/drawing/2014/main" id="{5E6E426F-AD29-4E2C-F772-366008408806}"/>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kern="1200">
                <a:solidFill>
                  <a:srgbClr val="FFFFFF"/>
                </a:solidFill>
                <a:latin typeface="+mj-lt"/>
                <a:ea typeface="+mj-ea"/>
                <a:cs typeface="+mj-cs"/>
              </a:rPr>
              <a:t>Ένας εργαζόμενος σήμερα μπορεί να αναγκαστεί σε διακοπή μέχρι και μία φορά ανά 12 λεπτά κατά τη διάρκεια των ωρών εργασίας του! (Jin &amp; Dabbish, 2009)</a:t>
            </a:r>
          </a:p>
        </p:txBody>
      </p:sp>
    </p:spTree>
    <p:extLst>
      <p:ext uri="{BB962C8B-B14F-4D97-AF65-F5344CB8AC3E}">
        <p14:creationId xmlns:p14="http://schemas.microsoft.com/office/powerpoint/2010/main" val="2439973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030E6E3-FB05-B5A1-C1FA-3AE8A2521606}"/>
              </a:ext>
            </a:extLst>
          </p:cNvPr>
          <p:cNvSpPr>
            <a:spLocks noGrp="1"/>
          </p:cNvSpPr>
          <p:nvPr>
            <p:ph type="title"/>
          </p:nvPr>
        </p:nvSpPr>
        <p:spPr>
          <a:xfrm>
            <a:off x="1524000" y="260648"/>
            <a:ext cx="9144000" cy="1143000"/>
          </a:xfrm>
        </p:spPr>
        <p:txBody>
          <a:bodyPr anchor="b">
            <a:normAutofit/>
          </a:bodyPr>
          <a:lstStyle/>
          <a:p>
            <a:r>
              <a:rPr lang="el-GR" dirty="0"/>
              <a:t>Πώς ορίζουμε τις διακοπές;</a:t>
            </a:r>
          </a:p>
        </p:txBody>
      </p:sp>
      <p:graphicFrame>
        <p:nvGraphicFramePr>
          <p:cNvPr id="5" name="Θέση περιεχομένου 2">
            <a:extLst>
              <a:ext uri="{FF2B5EF4-FFF2-40B4-BE49-F238E27FC236}">
                <a16:creationId xmlns:a16="http://schemas.microsoft.com/office/drawing/2014/main" id="{E9438B27-AE40-53C7-2B5D-3A405275A8F1}"/>
              </a:ext>
            </a:extLst>
          </p:cNvPr>
          <p:cNvGraphicFramePr>
            <a:graphicFrameLocks noGrp="1"/>
          </p:cNvGraphicFramePr>
          <p:nvPr>
            <p:ph idx="1"/>
          </p:nvPr>
        </p:nvGraphicFramePr>
        <p:xfrm>
          <a:off x="623392" y="1828800"/>
          <a:ext cx="11017224" cy="46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6878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282BCE3-188D-2828-82E8-DEEBBF6AA58A}"/>
              </a:ext>
            </a:extLst>
          </p:cNvPr>
          <p:cNvSpPr>
            <a:spLocks noGrp="1"/>
          </p:cNvSpPr>
          <p:nvPr>
            <p:ph type="title"/>
          </p:nvPr>
        </p:nvSpPr>
        <p:spPr>
          <a:xfrm>
            <a:off x="838200" y="557188"/>
            <a:ext cx="10515600" cy="1133499"/>
          </a:xfrm>
        </p:spPr>
        <p:txBody>
          <a:bodyPr vert="horz" lIns="91440" tIns="45720" rIns="91440" bIns="45720" rtlCol="0" anchor="ctr">
            <a:normAutofit/>
          </a:bodyPr>
          <a:lstStyle/>
          <a:p>
            <a:pPr algn="ctr"/>
            <a:r>
              <a:rPr lang="en-US" sz="4400" kern="1200">
                <a:solidFill>
                  <a:schemeClr val="tx1"/>
                </a:solidFill>
                <a:latin typeface="+mj-lt"/>
                <a:ea typeface="+mj-ea"/>
                <a:cs typeface="+mj-cs"/>
              </a:rPr>
              <a:t>Πώς διαφέρει η διάσπαση από τη διακοπή;</a:t>
            </a:r>
          </a:p>
        </p:txBody>
      </p:sp>
      <p:graphicFrame>
        <p:nvGraphicFramePr>
          <p:cNvPr id="5" name="Θέση περιεχομένου 2">
            <a:extLst>
              <a:ext uri="{FF2B5EF4-FFF2-40B4-BE49-F238E27FC236}">
                <a16:creationId xmlns:a16="http://schemas.microsoft.com/office/drawing/2014/main" id="{54EB443C-5D17-2B95-CDD3-A3B911A7EA9E}"/>
              </a:ext>
            </a:extLst>
          </p:cNvPr>
          <p:cNvGraphicFramePr>
            <a:graphicFrameLocks noGrp="1"/>
          </p:cNvGraphicFramePr>
          <p:nvPr>
            <p:ph idx="1"/>
            <p:extLst>
              <p:ext uri="{D42A27DB-BD31-4B8C-83A1-F6EECF244321}">
                <p14:modId xmlns:p14="http://schemas.microsoft.com/office/powerpoint/2010/main" val="302059012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8773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13EBC59-7521-953D-9977-D17F4EF03E5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rPr>
              <a:t>Η χρονοσειρά μιας διακοπής (Trafton et al., 2003)</a:t>
            </a:r>
          </a:p>
        </p:txBody>
      </p:sp>
      <p:pic>
        <p:nvPicPr>
          <p:cNvPr id="5" name="Εικόνα 4">
            <a:extLst>
              <a:ext uri="{FF2B5EF4-FFF2-40B4-BE49-F238E27FC236}">
                <a16:creationId xmlns:a16="http://schemas.microsoft.com/office/drawing/2014/main" id="{C7984FB3-3DB6-4007-E29F-36D09B1FAEB5}"/>
              </a:ext>
            </a:extLst>
          </p:cNvPr>
          <p:cNvPicPr>
            <a:picLocks noChangeAspect="1"/>
          </p:cNvPicPr>
          <p:nvPr/>
        </p:nvPicPr>
        <p:blipFill>
          <a:blip r:embed="rId2"/>
          <a:stretch>
            <a:fillRect/>
          </a:stretch>
        </p:blipFill>
        <p:spPr>
          <a:xfrm>
            <a:off x="432225" y="2181734"/>
            <a:ext cx="11327549" cy="4021277"/>
          </a:xfrm>
          <a:prstGeom prst="rect">
            <a:avLst/>
          </a:prstGeom>
        </p:spPr>
      </p:pic>
    </p:spTree>
    <p:extLst>
      <p:ext uri="{BB962C8B-B14F-4D97-AF65-F5344CB8AC3E}">
        <p14:creationId xmlns:p14="http://schemas.microsoft.com/office/powerpoint/2010/main" val="4265240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30E6E3-FB05-B5A1-C1FA-3AE8A2521606}"/>
              </a:ext>
            </a:extLst>
          </p:cNvPr>
          <p:cNvSpPr>
            <a:spLocks noGrp="1"/>
          </p:cNvSpPr>
          <p:nvPr>
            <p:ph type="title"/>
          </p:nvPr>
        </p:nvSpPr>
        <p:spPr>
          <a:xfrm>
            <a:off x="1524000" y="260648"/>
            <a:ext cx="9144000" cy="1143000"/>
          </a:xfrm>
        </p:spPr>
        <p:txBody>
          <a:bodyPr anchor="b">
            <a:normAutofit/>
          </a:bodyPr>
          <a:lstStyle/>
          <a:p>
            <a:r>
              <a:rPr lang="el-GR" dirty="0"/>
              <a:t>Πώς μας επηρεάζει μια διακοπή;</a:t>
            </a:r>
          </a:p>
        </p:txBody>
      </p:sp>
      <p:graphicFrame>
        <p:nvGraphicFramePr>
          <p:cNvPr id="5" name="Θέση περιεχομένου 2">
            <a:extLst>
              <a:ext uri="{FF2B5EF4-FFF2-40B4-BE49-F238E27FC236}">
                <a16:creationId xmlns:a16="http://schemas.microsoft.com/office/drawing/2014/main" id="{E9438B27-AE40-53C7-2B5D-3A405275A8F1}"/>
              </a:ext>
            </a:extLst>
          </p:cNvPr>
          <p:cNvGraphicFramePr>
            <a:graphicFrameLocks noGrp="1"/>
          </p:cNvGraphicFramePr>
          <p:nvPr>
            <p:ph idx="1"/>
          </p:nvPr>
        </p:nvGraphicFramePr>
        <p:xfrm>
          <a:off x="623392" y="1828800"/>
          <a:ext cx="11017224" cy="46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9773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5E6E426F-AD29-4E2C-F772-366008408806}"/>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Γιατί η κατανόηση των διακοπών έχει τόσο μεγάλη σημασία;</a:t>
            </a:r>
          </a:p>
        </p:txBody>
      </p:sp>
      <p:sp>
        <p:nvSpPr>
          <p:cNvPr id="2" name="Θέση περιεχομένου 2">
            <a:extLst>
              <a:ext uri="{FF2B5EF4-FFF2-40B4-BE49-F238E27FC236}">
                <a16:creationId xmlns:a16="http://schemas.microsoft.com/office/drawing/2014/main" id="{2EAC38ED-20E2-BD09-5357-2CE4B5FD7CB4}"/>
              </a:ext>
            </a:extLst>
          </p:cNvPr>
          <p:cNvSpPr txBox="1">
            <a:spLocks/>
          </p:cNvSpPr>
          <p:nvPr/>
        </p:nvSpPr>
        <p:spPr>
          <a:xfrm>
            <a:off x="6503158" y="649480"/>
            <a:ext cx="4862447" cy="5546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pPr marL="342900" indent="-228600">
              <a:spcAft>
                <a:spcPts val="600"/>
              </a:spcAft>
              <a:buFont typeface="Arial" panose="020B0604020202020204" pitchFamily="34" charset="0"/>
              <a:buChar char="•"/>
            </a:pPr>
            <a:r>
              <a:rPr lang="en-US" sz="2000">
                <a:solidFill>
                  <a:schemeClr val="tx1"/>
                </a:solidFill>
                <a:latin typeface="+mn-lt"/>
                <a:ea typeface="+mn-ea"/>
                <a:cs typeface="+mn-cs"/>
              </a:rPr>
              <a:t>Καθυστερούν την ολοκλήρωση του έργου</a:t>
            </a:r>
          </a:p>
          <a:p>
            <a:pPr marL="342900" indent="-228600">
              <a:spcAft>
                <a:spcPts val="600"/>
              </a:spcAft>
              <a:buFont typeface="Arial" panose="020B0604020202020204" pitchFamily="34" charset="0"/>
              <a:buChar char="•"/>
            </a:pPr>
            <a:r>
              <a:rPr lang="en-US" sz="2000">
                <a:solidFill>
                  <a:schemeClr val="tx1"/>
                </a:solidFill>
                <a:latin typeface="+mn-lt"/>
                <a:ea typeface="+mn-ea"/>
                <a:cs typeface="+mn-cs"/>
              </a:rPr>
              <a:t>Αυξάνουν το στρες και την ενόχληση του ατόμου</a:t>
            </a:r>
          </a:p>
          <a:p>
            <a:pPr marL="342900" indent="-228600">
              <a:spcAft>
                <a:spcPts val="600"/>
              </a:spcAft>
              <a:buFont typeface="Arial" panose="020B0604020202020204" pitchFamily="34" charset="0"/>
              <a:buChar char="•"/>
            </a:pPr>
            <a:r>
              <a:rPr lang="en-US" sz="2000">
                <a:solidFill>
                  <a:schemeClr val="tx1"/>
                </a:solidFill>
                <a:latin typeface="+mn-lt"/>
                <a:ea typeface="+mn-ea"/>
                <a:cs typeface="+mn-cs"/>
              </a:rPr>
              <a:t>Αυξάνουν την αντίληψη δυσκολίας του έργου</a:t>
            </a:r>
          </a:p>
          <a:p>
            <a:pPr marL="342900" indent="-228600">
              <a:spcAft>
                <a:spcPts val="600"/>
              </a:spcAft>
              <a:buFont typeface="Arial" panose="020B0604020202020204" pitchFamily="34" charset="0"/>
              <a:buChar char="•"/>
            </a:pPr>
            <a:r>
              <a:rPr lang="en-US" sz="2000">
                <a:solidFill>
                  <a:schemeClr val="tx1"/>
                </a:solidFill>
                <a:latin typeface="+mn-lt"/>
                <a:ea typeface="+mn-ea"/>
                <a:cs typeface="+mn-cs"/>
              </a:rPr>
              <a:t>Αισθήματα ενόχλησης και θυμού</a:t>
            </a:r>
          </a:p>
        </p:txBody>
      </p:sp>
    </p:spTree>
    <p:extLst>
      <p:ext uri="{BB962C8B-B14F-4D97-AF65-F5344CB8AC3E}">
        <p14:creationId xmlns:p14="http://schemas.microsoft.com/office/powerpoint/2010/main" val="417744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282BCE3-188D-2828-82E8-DEEBBF6AA58A}"/>
              </a:ext>
            </a:extLst>
          </p:cNvPr>
          <p:cNvSpPr>
            <a:spLocks noGrp="1"/>
          </p:cNvSpPr>
          <p:nvPr>
            <p:ph type="title"/>
          </p:nvPr>
        </p:nvSpPr>
        <p:spPr>
          <a:xfrm>
            <a:off x="655320" y="429030"/>
            <a:ext cx="2834640" cy="5457589"/>
          </a:xfrm>
        </p:spPr>
        <p:txBody>
          <a:bodyPr vert="horz" lIns="91440" tIns="45720" rIns="91440" bIns="45720" rtlCol="0" anchor="ctr">
            <a:normAutofit/>
          </a:bodyPr>
          <a:lstStyle/>
          <a:p>
            <a:r>
              <a:rPr lang="en-US" sz="4000" kern="1200">
                <a:solidFill>
                  <a:schemeClr val="tx1"/>
                </a:solidFill>
                <a:latin typeface="+mj-lt"/>
                <a:ea typeface="+mj-ea"/>
                <a:cs typeface="+mj-cs"/>
              </a:rPr>
              <a:t>Ενδογενείς διεργασίες</a:t>
            </a:r>
          </a:p>
        </p:txBody>
      </p:sp>
      <p:sp>
        <p:nvSpPr>
          <p:cNvPr id="19" name="Rectangle 11">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3">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Θέση περιεχομένου 2">
            <a:extLst>
              <a:ext uri="{FF2B5EF4-FFF2-40B4-BE49-F238E27FC236}">
                <a16:creationId xmlns:a16="http://schemas.microsoft.com/office/drawing/2014/main" id="{54EB443C-5D17-2B95-CDD3-A3B911A7EA9E}"/>
              </a:ext>
            </a:extLst>
          </p:cNvPr>
          <p:cNvGraphicFramePr>
            <a:graphicFrameLocks noGrp="1"/>
          </p:cNvGraphicFramePr>
          <p:nvPr>
            <p:ph idx="1"/>
            <p:extLst>
              <p:ext uri="{D42A27DB-BD31-4B8C-83A1-F6EECF244321}">
                <p14:modId xmlns:p14="http://schemas.microsoft.com/office/powerpoint/2010/main" val="2257087415"/>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0898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282BCE3-188D-2828-82E8-DEEBBF6AA58A}"/>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Διακοπές και κινητά</a:t>
            </a:r>
          </a:p>
        </p:txBody>
      </p:sp>
      <p:graphicFrame>
        <p:nvGraphicFramePr>
          <p:cNvPr id="5" name="Θέση περιεχομένου 2">
            <a:extLst>
              <a:ext uri="{FF2B5EF4-FFF2-40B4-BE49-F238E27FC236}">
                <a16:creationId xmlns:a16="http://schemas.microsoft.com/office/drawing/2014/main" id="{54EB443C-5D17-2B95-CDD3-A3B911A7EA9E}"/>
              </a:ext>
            </a:extLst>
          </p:cNvPr>
          <p:cNvGraphicFramePr>
            <a:graphicFrameLocks noGrp="1"/>
          </p:cNvGraphicFramePr>
          <p:nvPr>
            <p:ph idx="1"/>
            <p:extLst>
              <p:ext uri="{D42A27DB-BD31-4B8C-83A1-F6EECF244321}">
                <p14:modId xmlns:p14="http://schemas.microsoft.com/office/powerpoint/2010/main" val="358903812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9539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5E6E426F-AD29-4E2C-F772-366008408806}"/>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2300" kern="1200">
                <a:solidFill>
                  <a:schemeClr val="tx1"/>
                </a:solidFill>
                <a:latin typeface="+mj-lt"/>
                <a:ea typeface="+mj-ea"/>
                <a:cs typeface="+mj-cs"/>
              </a:rPr>
              <a:t>Οι χρήστες κινητών κατά μέσο όρο κάνουν κλικ σε μια ειδοποίηση στο κινητό τους εντός 30 δευτ. από την ώρα που αυτή λήφθηκε</a:t>
            </a:r>
            <a:br>
              <a:rPr lang="en-US" sz="2300" kern="1200">
                <a:solidFill>
                  <a:schemeClr val="tx1"/>
                </a:solidFill>
                <a:latin typeface="+mj-lt"/>
                <a:ea typeface="+mj-ea"/>
                <a:cs typeface="+mj-cs"/>
              </a:rPr>
            </a:br>
            <a:br>
              <a:rPr lang="en-US" sz="2300" kern="1200">
                <a:solidFill>
                  <a:schemeClr val="tx1"/>
                </a:solidFill>
                <a:latin typeface="+mj-lt"/>
                <a:ea typeface="+mj-ea"/>
                <a:cs typeface="+mj-cs"/>
              </a:rPr>
            </a:br>
            <a:r>
              <a:rPr lang="en-US" sz="2300" kern="1200">
                <a:solidFill>
                  <a:schemeClr val="tx1"/>
                </a:solidFill>
                <a:latin typeface="+mj-lt"/>
                <a:ea typeface="+mj-ea"/>
                <a:cs typeface="+mj-cs"/>
              </a:rPr>
              <a:t>Το 79% των χρηστών δηλώνουν πως έχουν δίπλα τους το κινητό τους ενώ εργάζονται</a:t>
            </a:r>
            <a:br>
              <a:rPr lang="en-US" sz="2300" kern="1200">
                <a:solidFill>
                  <a:schemeClr val="tx1"/>
                </a:solidFill>
                <a:latin typeface="+mj-lt"/>
                <a:ea typeface="+mj-ea"/>
                <a:cs typeface="+mj-cs"/>
              </a:rPr>
            </a:br>
            <a:br>
              <a:rPr lang="en-US" sz="2300" kern="1200">
                <a:solidFill>
                  <a:schemeClr val="tx1"/>
                </a:solidFill>
                <a:latin typeface="+mj-lt"/>
                <a:ea typeface="+mj-ea"/>
                <a:cs typeface="+mj-cs"/>
              </a:rPr>
            </a:br>
            <a:r>
              <a:rPr lang="en-US" sz="2300" kern="1200">
                <a:solidFill>
                  <a:schemeClr val="tx1"/>
                </a:solidFill>
                <a:latin typeface="+mj-lt"/>
                <a:ea typeface="+mj-ea"/>
                <a:cs typeface="+mj-cs"/>
              </a:rPr>
              <a:t>Το 57% δηλώνει πως το κινητό τους αποτελεί σημαντική πηγή διάσπασης της προσοχής τους (εντούτοις, το 79% αυτών δηλώνουν την ίδια στιγμή πως το κινητό τους τους βοηθάει να είναι «παραγωγικοί»)</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240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Θέση περιεχομένου 2">
            <a:extLst>
              <a:ext uri="{FF2B5EF4-FFF2-40B4-BE49-F238E27FC236}">
                <a16:creationId xmlns:a16="http://schemas.microsoft.com/office/drawing/2014/main" id="{72BE7D2F-2036-29EA-4669-5B55E0E2EB1C}"/>
              </a:ext>
            </a:extLst>
          </p:cNvPr>
          <p:cNvSpPr>
            <a:spLocks noGrp="1"/>
          </p:cNvSpPr>
          <p:nvPr>
            <p:ph idx="1"/>
          </p:nvPr>
        </p:nvSpPr>
        <p:spPr>
          <a:xfrm>
            <a:off x="837801" y="2979336"/>
            <a:ext cx="11121211" cy="2430864"/>
          </a:xfrm>
        </p:spPr>
        <p:txBody>
          <a:bodyPr anchor="t">
            <a:normAutofit/>
          </a:bodyPr>
          <a:lstStyle/>
          <a:p>
            <a:pPr marL="0" indent="0">
              <a:buNone/>
            </a:pPr>
            <a:r>
              <a:rPr lang="el-GR" dirty="0">
                <a:solidFill>
                  <a:schemeClr val="tx2"/>
                </a:solidFill>
              </a:rPr>
              <a:t>Πότε μπορεί να αποκλείσουμε ειδοποιήσεις από το κινητό μας;</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10692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876B2B4-931A-D326-3B58-53FBE3A47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7778"/>
            <a:ext cx="11534378" cy="6850222"/>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C45D210E-5374-5C64-FB26-ABA8CA32E80B}"/>
              </a:ext>
            </a:extLst>
          </p:cNvPr>
          <p:cNvSpPr>
            <a:spLocks noGrp="1"/>
          </p:cNvSpPr>
          <p:nvPr>
            <p:ph type="title"/>
          </p:nvPr>
        </p:nvSpPr>
        <p:spPr>
          <a:xfrm>
            <a:off x="1055440" y="1556792"/>
            <a:ext cx="4788024" cy="1143000"/>
          </a:xfrm>
        </p:spPr>
        <p:txBody>
          <a:bodyPr>
            <a:normAutofit/>
          </a:bodyPr>
          <a:lstStyle/>
          <a:p>
            <a:r>
              <a:rPr lang="en-US" dirty="0"/>
              <a:t>Self-interruptions</a:t>
            </a:r>
            <a:endParaRPr lang="el-GR" dirty="0"/>
          </a:p>
        </p:txBody>
      </p:sp>
    </p:spTree>
    <p:extLst>
      <p:ext uri="{BB962C8B-B14F-4D97-AF65-F5344CB8AC3E}">
        <p14:creationId xmlns:p14="http://schemas.microsoft.com/office/powerpoint/2010/main" val="2045236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C754A0-7268-CFBE-A467-1051FB7B36EA}"/>
              </a:ext>
            </a:extLst>
          </p:cNvPr>
          <p:cNvSpPr>
            <a:spLocks noGrp="1"/>
          </p:cNvSpPr>
          <p:nvPr>
            <p:ph type="title"/>
          </p:nvPr>
        </p:nvSpPr>
        <p:spPr>
          <a:xfrm>
            <a:off x="0" y="-54260"/>
            <a:ext cx="12192000" cy="1143000"/>
          </a:xfrm>
        </p:spPr>
        <p:txBody>
          <a:bodyPr>
            <a:normAutofit fontScale="90000"/>
          </a:bodyPr>
          <a:lstStyle/>
          <a:p>
            <a:r>
              <a:rPr lang="el-GR" dirty="0"/>
              <a:t>Περιγραφή, θετικές και αρνητικές συνέπειες των 7 τύπων </a:t>
            </a:r>
            <a:r>
              <a:rPr lang="el-GR" dirty="0" err="1"/>
              <a:t>αυτο</a:t>
            </a:r>
            <a:r>
              <a:rPr lang="el-GR" dirty="0"/>
              <a:t>-διακοπών</a:t>
            </a:r>
          </a:p>
        </p:txBody>
      </p:sp>
      <p:pic>
        <p:nvPicPr>
          <p:cNvPr id="5" name="Εικόνα 4">
            <a:extLst>
              <a:ext uri="{FF2B5EF4-FFF2-40B4-BE49-F238E27FC236}">
                <a16:creationId xmlns:a16="http://schemas.microsoft.com/office/drawing/2014/main" id="{E1E86E43-F489-41D0-A59C-F0B172B87023}"/>
              </a:ext>
            </a:extLst>
          </p:cNvPr>
          <p:cNvPicPr>
            <a:picLocks noChangeAspect="1"/>
          </p:cNvPicPr>
          <p:nvPr/>
        </p:nvPicPr>
        <p:blipFill>
          <a:blip r:embed="rId2"/>
          <a:stretch>
            <a:fillRect/>
          </a:stretch>
        </p:blipFill>
        <p:spPr>
          <a:xfrm>
            <a:off x="3125645" y="980728"/>
            <a:ext cx="8514971" cy="5806193"/>
          </a:xfrm>
          <a:prstGeom prst="rect">
            <a:avLst/>
          </a:prstGeom>
        </p:spPr>
      </p:pic>
      <p:sp>
        <p:nvSpPr>
          <p:cNvPr id="6" name="Τίτλος 1">
            <a:extLst>
              <a:ext uri="{FF2B5EF4-FFF2-40B4-BE49-F238E27FC236}">
                <a16:creationId xmlns:a16="http://schemas.microsoft.com/office/drawing/2014/main" id="{BFFFFC46-F9A0-A655-C4CE-DF1AC175479B}"/>
              </a:ext>
            </a:extLst>
          </p:cNvPr>
          <p:cNvSpPr txBox="1">
            <a:spLocks/>
          </p:cNvSpPr>
          <p:nvPr/>
        </p:nvSpPr>
        <p:spPr>
          <a:xfrm>
            <a:off x="551384" y="1196752"/>
            <a:ext cx="2808312" cy="52565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el-GR" sz="2800" dirty="0">
                <a:solidFill>
                  <a:srgbClr val="FF0000"/>
                </a:solidFill>
              </a:rPr>
              <a:t>Προσαρμογή</a:t>
            </a:r>
          </a:p>
          <a:p>
            <a:endParaRPr lang="el-GR" sz="2800" dirty="0">
              <a:solidFill>
                <a:srgbClr val="FF0000"/>
              </a:solidFill>
            </a:endParaRPr>
          </a:p>
          <a:p>
            <a:r>
              <a:rPr lang="el-GR" sz="2800" dirty="0">
                <a:solidFill>
                  <a:srgbClr val="FF0000"/>
                </a:solidFill>
              </a:rPr>
              <a:t>Διάλειμμα</a:t>
            </a:r>
          </a:p>
          <a:p>
            <a:endParaRPr lang="el-GR" sz="2800" dirty="0">
              <a:solidFill>
                <a:srgbClr val="FF0000"/>
              </a:solidFill>
            </a:endParaRPr>
          </a:p>
          <a:p>
            <a:endParaRPr lang="el-GR" sz="2800" dirty="0">
              <a:solidFill>
                <a:srgbClr val="FF0000"/>
              </a:solidFill>
            </a:endParaRPr>
          </a:p>
          <a:p>
            <a:r>
              <a:rPr lang="el-GR" sz="2800" dirty="0">
                <a:solidFill>
                  <a:srgbClr val="FF0000"/>
                </a:solidFill>
              </a:rPr>
              <a:t>Αναζήτηση</a:t>
            </a:r>
          </a:p>
          <a:p>
            <a:endParaRPr lang="el-GR" sz="2800" dirty="0">
              <a:solidFill>
                <a:srgbClr val="FF0000"/>
              </a:solidFill>
            </a:endParaRPr>
          </a:p>
          <a:p>
            <a:endParaRPr lang="en-US" sz="2800" dirty="0">
              <a:solidFill>
                <a:srgbClr val="FF0000"/>
              </a:solidFill>
            </a:endParaRPr>
          </a:p>
          <a:p>
            <a:r>
              <a:rPr lang="el-GR" sz="2800" dirty="0">
                <a:solidFill>
                  <a:srgbClr val="FF0000"/>
                </a:solidFill>
              </a:rPr>
              <a:t>Ενθύμηση</a:t>
            </a:r>
          </a:p>
          <a:p>
            <a:r>
              <a:rPr lang="el-GR" sz="2800" dirty="0">
                <a:solidFill>
                  <a:srgbClr val="FF0000"/>
                </a:solidFill>
              </a:rPr>
              <a:t>Ρουτίνα</a:t>
            </a:r>
          </a:p>
          <a:p>
            <a:endParaRPr lang="el-GR" sz="2800" dirty="0">
              <a:solidFill>
                <a:srgbClr val="FF0000"/>
              </a:solidFill>
            </a:endParaRPr>
          </a:p>
          <a:p>
            <a:r>
              <a:rPr lang="el-GR" sz="2800" dirty="0">
                <a:solidFill>
                  <a:srgbClr val="FF0000"/>
                </a:solidFill>
              </a:rPr>
              <a:t>Πυροδότηση</a:t>
            </a:r>
          </a:p>
          <a:p>
            <a:r>
              <a:rPr lang="el-GR" sz="2800" dirty="0">
                <a:solidFill>
                  <a:srgbClr val="FF0000"/>
                </a:solidFill>
              </a:rPr>
              <a:t>Αναμονή</a:t>
            </a:r>
          </a:p>
        </p:txBody>
      </p:sp>
    </p:spTree>
    <p:extLst>
      <p:ext uri="{BB962C8B-B14F-4D97-AF65-F5344CB8AC3E}">
        <p14:creationId xmlns:p14="http://schemas.microsoft.com/office/powerpoint/2010/main" val="1200824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0DCAA3AD-0D10-D76D-0759-F5AD42783118}"/>
              </a:ext>
            </a:extLst>
          </p:cNvPr>
          <p:cNvPicPr>
            <a:picLocks noChangeAspect="1"/>
          </p:cNvPicPr>
          <p:nvPr/>
        </p:nvPicPr>
        <p:blipFill>
          <a:blip r:embed="rId2"/>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id="{C45D210E-5374-5C64-FB26-ABA8CA32E80B}"/>
              </a:ext>
            </a:extLst>
          </p:cNvPr>
          <p:cNvSpPr>
            <a:spLocks noGrp="1"/>
          </p:cNvSpPr>
          <p:nvPr>
            <p:ph type="title"/>
          </p:nvPr>
        </p:nvSpPr>
        <p:spPr>
          <a:xfrm>
            <a:off x="7320136" y="4005064"/>
            <a:ext cx="4788024" cy="1656184"/>
          </a:xfrm>
        </p:spPr>
        <p:txBody>
          <a:bodyPr>
            <a:normAutofit fontScale="90000"/>
          </a:bodyPr>
          <a:lstStyle/>
          <a:p>
            <a:r>
              <a:rPr lang="el-GR" dirty="0"/>
              <a:t>Διακοπές από το ηλεκτρονικό ταχυδρομείο</a:t>
            </a:r>
          </a:p>
        </p:txBody>
      </p:sp>
    </p:spTree>
    <p:extLst>
      <p:ext uri="{BB962C8B-B14F-4D97-AF65-F5344CB8AC3E}">
        <p14:creationId xmlns:p14="http://schemas.microsoft.com/office/powerpoint/2010/main" val="640050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282BCE3-188D-2828-82E8-DEEBBF6AA58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a:t>Μπορούμε να μειώσουμε τις διακοπές από το πλήθος των email;</a:t>
            </a:r>
          </a:p>
        </p:txBody>
      </p:sp>
      <p:graphicFrame>
        <p:nvGraphicFramePr>
          <p:cNvPr id="5" name="Θέση περιεχομένου 2">
            <a:extLst>
              <a:ext uri="{FF2B5EF4-FFF2-40B4-BE49-F238E27FC236}">
                <a16:creationId xmlns:a16="http://schemas.microsoft.com/office/drawing/2014/main" id="{54EB443C-5D17-2B95-CDD3-A3B911A7EA9E}"/>
              </a:ext>
            </a:extLst>
          </p:cNvPr>
          <p:cNvGraphicFramePr>
            <a:graphicFrameLocks noGrp="1"/>
          </p:cNvGraphicFramePr>
          <p:nvPr>
            <p:ph idx="1"/>
            <p:extLst>
              <p:ext uri="{D42A27DB-BD31-4B8C-83A1-F6EECF244321}">
                <p14:modId xmlns:p14="http://schemas.microsoft.com/office/powerpoint/2010/main" val="26620957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4803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AC1C73C8-56D1-1EA3-C118-DBCF35084699}"/>
              </a:ext>
            </a:extLst>
          </p:cNvPr>
          <p:cNvSpPr>
            <a:spLocks noGrp="1"/>
          </p:cNvSpPr>
          <p:nvPr>
            <p:ph type="title"/>
          </p:nvPr>
        </p:nvSpPr>
        <p:spPr>
          <a:xfrm>
            <a:off x="838200" y="401221"/>
            <a:ext cx="10515600" cy="1348065"/>
          </a:xfrm>
        </p:spPr>
        <p:txBody>
          <a:bodyPr>
            <a:normAutofit/>
          </a:bodyPr>
          <a:lstStyle/>
          <a:p>
            <a:r>
              <a:rPr lang="el-GR" sz="5400">
                <a:solidFill>
                  <a:srgbClr val="FFFFFF"/>
                </a:solidFill>
              </a:rPr>
              <a:t>Βιβλιογραφία</a:t>
            </a:r>
          </a:p>
        </p:txBody>
      </p:sp>
      <p:sp>
        <p:nvSpPr>
          <p:cNvPr id="3" name="Θέση περιεχομένου 2">
            <a:extLst>
              <a:ext uri="{FF2B5EF4-FFF2-40B4-BE49-F238E27FC236}">
                <a16:creationId xmlns:a16="http://schemas.microsoft.com/office/drawing/2014/main" id="{71ECB7C3-1900-3A69-8871-3DDE112035A9}"/>
              </a:ext>
            </a:extLst>
          </p:cNvPr>
          <p:cNvSpPr>
            <a:spLocks noGrp="1"/>
          </p:cNvSpPr>
          <p:nvPr>
            <p:ph idx="1"/>
          </p:nvPr>
        </p:nvSpPr>
        <p:spPr>
          <a:xfrm>
            <a:off x="838200" y="2586789"/>
            <a:ext cx="10515600" cy="3590174"/>
          </a:xfrm>
        </p:spPr>
        <p:txBody>
          <a:bodyPr>
            <a:normAutofit/>
          </a:bodyPr>
          <a:lstStyle/>
          <a:p>
            <a:r>
              <a:rPr lang="en-US" sz="1700"/>
              <a:t>Jin, J. &amp; Dabbish, L. A. (2009). Self-interruption on the computer: a typology of discretionary task interleaving. </a:t>
            </a:r>
            <a:r>
              <a:rPr lang="en-US" sz="1700" i="1"/>
              <a:t>Proceedings of the SIGCHI Conference on Human Factors in Computing Systems (CHI '09)</a:t>
            </a:r>
            <a:r>
              <a:rPr lang="en-US" sz="1700"/>
              <a:t>, pp. 1799–1808. </a:t>
            </a:r>
            <a:r>
              <a:rPr lang="en-US" sz="1700">
                <a:hlinkClick r:id="rId2"/>
              </a:rPr>
              <a:t>https://doi.org/10.1145/1518701.1518979</a:t>
            </a:r>
            <a:r>
              <a:rPr lang="en-US" sz="1700"/>
              <a:t> *</a:t>
            </a:r>
          </a:p>
          <a:p>
            <a:r>
              <a:rPr lang="en-US" sz="1700"/>
              <a:t>Kushlev, K., Proulx, J. &amp; Dunn, E. W. (2016). “Silence Your Phones”: Smartphone Notifications Increase Inattention and Hyperactivity Symptoms. </a:t>
            </a:r>
            <a:r>
              <a:rPr lang="en-US" sz="1700" i="1"/>
              <a:t>Proceedings of the 2016 Conference on Human Factors in Computing Systems</a:t>
            </a:r>
            <a:r>
              <a:rPr lang="en-US" sz="1700"/>
              <a:t>, pp. 1011-1020. *</a:t>
            </a:r>
          </a:p>
          <a:p>
            <a:r>
              <a:rPr lang="en-US" sz="1700"/>
              <a:t>Roda, C. (Ed.). (2011). </a:t>
            </a:r>
            <a:r>
              <a:rPr lang="en-US" sz="1700" i="1"/>
              <a:t>Human attention in digital environments</a:t>
            </a:r>
            <a:r>
              <a:rPr lang="en-US" sz="1700"/>
              <a:t>. Cambridge University Press.</a:t>
            </a:r>
          </a:p>
          <a:p>
            <a:r>
              <a:rPr lang="en-US" sz="1700"/>
              <a:t>Soucek, R., &amp; Moser, K. (2010). Coping with information overload in email communication: Evaluation of a training intervention. </a:t>
            </a:r>
            <a:r>
              <a:rPr lang="en-US" sz="1700" i="1"/>
              <a:t>Computers in Human Behavior, 26</a:t>
            </a:r>
            <a:r>
              <a:rPr lang="en-US" sz="1700"/>
              <a:t>(6), 1458–1466. *</a:t>
            </a:r>
          </a:p>
          <a:p>
            <a:r>
              <a:rPr lang="en-US" sz="1700"/>
              <a:t>Trafton, J. G., Altmann, E. M., Brock, D. P., &amp; Mintz, F. E. (2003). Preparing to resume an interrupted task: effects of prospective goal encoding and retrospective rehearsal. </a:t>
            </a:r>
            <a:r>
              <a:rPr lang="en-US" sz="1700" i="1"/>
              <a:t>International Journal of Human-Computer Studies, 58</a:t>
            </a:r>
            <a:r>
              <a:rPr lang="en-US" sz="1700"/>
              <a:t>(5), 583–603. *</a:t>
            </a:r>
          </a:p>
          <a:p>
            <a:endParaRPr lang="en-US" sz="1700"/>
          </a:p>
          <a:p>
            <a:endParaRPr lang="en-US" sz="1700"/>
          </a:p>
        </p:txBody>
      </p:sp>
    </p:spTree>
    <p:extLst>
      <p:ext uri="{BB962C8B-B14F-4D97-AF65-F5344CB8AC3E}">
        <p14:creationId xmlns:p14="http://schemas.microsoft.com/office/powerpoint/2010/main" val="1177876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82BCE3-188D-2828-82E8-DEEBBF6AA58A}"/>
              </a:ext>
            </a:extLst>
          </p:cNvPr>
          <p:cNvSpPr>
            <a:spLocks noGrp="1"/>
          </p:cNvSpPr>
          <p:nvPr>
            <p:ph type="title"/>
          </p:nvPr>
        </p:nvSpPr>
        <p:spPr>
          <a:xfrm>
            <a:off x="7680176" y="2874640"/>
            <a:ext cx="4032448" cy="1108720"/>
          </a:xfrm>
        </p:spPr>
        <p:txBody>
          <a:bodyPr anchor="b">
            <a:normAutofit/>
          </a:bodyPr>
          <a:lstStyle/>
          <a:p>
            <a:r>
              <a:rPr lang="el-GR" dirty="0"/>
              <a:t>Εξωγενείς διεργασίες</a:t>
            </a:r>
          </a:p>
        </p:txBody>
      </p:sp>
      <p:graphicFrame>
        <p:nvGraphicFramePr>
          <p:cNvPr id="5" name="Θέση περιεχομένου 2">
            <a:extLst>
              <a:ext uri="{FF2B5EF4-FFF2-40B4-BE49-F238E27FC236}">
                <a16:creationId xmlns:a16="http://schemas.microsoft.com/office/drawing/2014/main" id="{54EB443C-5D17-2B95-CDD3-A3B911A7EA9E}"/>
              </a:ext>
            </a:extLst>
          </p:cNvPr>
          <p:cNvGraphicFramePr>
            <a:graphicFrameLocks noGrp="1"/>
          </p:cNvGraphicFramePr>
          <p:nvPr>
            <p:ph idx="1"/>
          </p:nvPr>
        </p:nvGraphicFramePr>
        <p:xfrm>
          <a:off x="760412" y="762000"/>
          <a:ext cx="6400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970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80F4E7C-5814-9CDC-BD84-020EC58D0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704" y="0"/>
            <a:ext cx="11424592" cy="686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23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509052" y="476672"/>
            <a:ext cx="9144000" cy="1143000"/>
          </a:xfrm>
        </p:spPr>
        <p:txBody>
          <a:bodyPr rtlCol="0" anchor="b">
            <a:normAutofit fontScale="90000"/>
          </a:bodyPr>
          <a:lstStyle/>
          <a:p>
            <a:pPr lvl="0"/>
            <a:r>
              <a:rPr lang="el-GR" dirty="0"/>
              <a:t>Η επίδραση της αντιληπτικής σημασίας (</a:t>
            </a:r>
            <a:r>
              <a:rPr lang="en-US" dirty="0"/>
              <a:t>perceptual saliency)</a:t>
            </a:r>
          </a:p>
        </p:txBody>
      </p:sp>
      <p:graphicFrame>
        <p:nvGraphicFramePr>
          <p:cNvPr id="16" name="Σύμβολο κράτησης θέσης περιεχομένου 13">
            <a:extLst>
              <a:ext uri="{FF2B5EF4-FFF2-40B4-BE49-F238E27FC236}">
                <a16:creationId xmlns:a16="http://schemas.microsoft.com/office/drawing/2014/main" id="{D87019C5-8B0C-69AC-D120-307D351A3F8C}"/>
              </a:ext>
            </a:extLst>
          </p:cNvPr>
          <p:cNvGraphicFramePr>
            <a:graphicFrameLocks noGrp="1"/>
          </p:cNvGraphicFramePr>
          <p:nvPr>
            <p:ph idx="1"/>
          </p:nvPr>
        </p:nvGraphicFramePr>
        <p:xfrm>
          <a:off x="1524000" y="1828800"/>
          <a:ext cx="9144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2826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7DDCEFD4-A70E-7A2F-0BFB-C12659797E06}"/>
              </a:ext>
            </a:extLst>
          </p:cNvPr>
          <p:cNvSpPr>
            <a:spLocks noGrp="1"/>
          </p:cNvSpPr>
          <p:nvPr>
            <p:ph type="title"/>
          </p:nvPr>
        </p:nvSpPr>
        <p:spPr>
          <a:xfrm>
            <a:off x="1014984" y="891712"/>
            <a:ext cx="5309616" cy="5160789"/>
          </a:xfrm>
        </p:spPr>
        <p:txBody>
          <a:bodyPr vert="horz" lIns="91440" tIns="45720" rIns="91440" bIns="45720" rtlCol="0" anchor="ctr">
            <a:normAutofit/>
          </a:bodyPr>
          <a:lstStyle/>
          <a:p>
            <a:r>
              <a:rPr lang="en-US" sz="4800" kern="1200">
                <a:solidFill>
                  <a:schemeClr val="bg1"/>
                </a:solidFill>
                <a:latin typeface="+mj-lt"/>
                <a:ea typeface="+mj-ea"/>
                <a:cs typeface="+mj-cs"/>
              </a:rPr>
              <a:t>Η επίδραση της κίνησης στην προσοχή</a:t>
            </a:r>
          </a:p>
        </p:txBody>
      </p:sp>
      <p:sp>
        <p:nvSpPr>
          <p:cNvPr id="3" name="Θέση περιεχομένου 2">
            <a:extLst>
              <a:ext uri="{FF2B5EF4-FFF2-40B4-BE49-F238E27FC236}">
                <a16:creationId xmlns:a16="http://schemas.microsoft.com/office/drawing/2014/main" id="{340E23CD-5985-3A81-0F71-94F48BD6460B}"/>
              </a:ext>
            </a:extLst>
          </p:cNvPr>
          <p:cNvSpPr txBox="1">
            <a:spLocks/>
          </p:cNvSpPr>
          <p:nvPr/>
        </p:nvSpPr>
        <p:spPr>
          <a:xfrm>
            <a:off x="6412302" y="891713"/>
            <a:ext cx="4584882" cy="516079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r>
              <a:rPr lang="en-US" sz="1800">
                <a:solidFill>
                  <a:schemeClr val="bg1"/>
                </a:solidFill>
              </a:rPr>
              <a:t>Κίνηση σε ιστοσελίδες για να ελκύσουν την προσοχή του χρήστη</a:t>
            </a:r>
          </a:p>
          <a:p>
            <a:r>
              <a:rPr lang="en-US" sz="1800">
                <a:solidFill>
                  <a:schemeClr val="bg1"/>
                </a:solidFill>
              </a:rPr>
              <a:t>Ενοχλητικό, κουραστικό, διασπαστικό κατά τους χρήστες!</a:t>
            </a:r>
          </a:p>
          <a:p>
            <a:r>
              <a:rPr lang="en-US" sz="1800">
                <a:solidFill>
                  <a:schemeClr val="bg1"/>
                </a:solidFill>
              </a:rPr>
              <a:t>«πρωτόγονη» τεχνολογία, ωστόσο…</a:t>
            </a:r>
          </a:p>
          <a:p>
            <a:r>
              <a:rPr lang="en-US" sz="1800">
                <a:solidFill>
                  <a:schemeClr val="bg1"/>
                </a:solidFill>
              </a:rPr>
              <a:t>Ενδογενείς διεργασίες μπορεί να αντισταθμίσουν την επίδραση της κίνησης</a:t>
            </a:r>
          </a:p>
          <a:p>
            <a:r>
              <a:rPr lang="en-US" sz="1800">
                <a:solidFill>
                  <a:schemeClr val="bg1"/>
                </a:solidFill>
              </a:rPr>
              <a:t>Υπάρχει άμεση σχέση μεταξύ της πολυπλοκότητας του έργου και της επίδρασης της κίνησης στην επίδοση.</a:t>
            </a:r>
          </a:p>
        </p:txBody>
      </p:sp>
    </p:spTree>
    <p:extLst>
      <p:ext uri="{BB962C8B-B14F-4D97-AF65-F5344CB8AC3E}">
        <p14:creationId xmlns:p14="http://schemas.microsoft.com/office/powerpoint/2010/main" val="1199871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DDCEFD4-A70E-7A2F-0BFB-C12659797E06}"/>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4100" kern="1200">
                <a:solidFill>
                  <a:srgbClr val="FFFFFF"/>
                </a:solidFill>
                <a:latin typeface="+mj-lt"/>
                <a:ea typeface="+mj-ea"/>
                <a:cs typeface="+mj-cs"/>
              </a:rPr>
              <a:t>Η επίδραση των αναδυόμενων (pop-up) διαφημίσεων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340E23CD-5985-3A81-0F71-94F48BD6460B}"/>
              </a:ext>
            </a:extLst>
          </p:cNvPr>
          <p:cNvSpPr txBox="1">
            <a:spLocks/>
          </p:cNvSpPr>
          <p:nvPr/>
        </p:nvSpPr>
        <p:spPr>
          <a:xfrm>
            <a:off x="5370153" y="1526033"/>
            <a:ext cx="5536397" cy="39352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r>
              <a:rPr lang="en-US" sz="1900">
                <a:solidFill>
                  <a:schemeClr val="tx1"/>
                </a:solidFill>
              </a:rPr>
              <a:t>Αντανακλαστικό προσανατολισμού (orienting reflex)</a:t>
            </a:r>
          </a:p>
          <a:p>
            <a:r>
              <a:rPr lang="en-US" sz="1900">
                <a:solidFill>
                  <a:schemeClr val="tx1"/>
                </a:solidFill>
              </a:rPr>
              <a:t>Η μνήμη του υλικού που περιέχεται στον ιστότοπο είναι πιο στέρεη όταν δεν εμφανίζονται αναδυόμενες διαφημίσεις</a:t>
            </a:r>
          </a:p>
          <a:p>
            <a:r>
              <a:rPr lang="en-US" sz="1900">
                <a:solidFill>
                  <a:schemeClr val="tx1"/>
                </a:solidFill>
              </a:rPr>
              <a:t>Οι αναδυόμενες διαφημίσεις είναι λιγότερο αποτελεσματικές από τα banners (McCoy et al., 2004)</a:t>
            </a:r>
          </a:p>
          <a:p>
            <a:r>
              <a:rPr lang="en-US" sz="1900">
                <a:solidFill>
                  <a:schemeClr val="tx1"/>
                </a:solidFill>
              </a:rPr>
              <a:t>Δεν υπάρχει διαφορά στις επιδόσεις έμπειρων και άπειρων χρηστών του διαδικτύου σε μνημονικά έργα ανάκλησης πληροφοριών από αναδυόμενες διαφημίσεις (Cochrane, 2006)</a:t>
            </a:r>
          </a:p>
        </p:txBody>
      </p:sp>
    </p:spTree>
    <p:extLst>
      <p:ext uri="{BB962C8B-B14F-4D97-AF65-F5344CB8AC3E}">
        <p14:creationId xmlns:p14="http://schemas.microsoft.com/office/powerpoint/2010/main" val="57582381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352</TotalTime>
  <Words>2523</Words>
  <Application>Microsoft Office PowerPoint</Application>
  <PresentationFormat>Ευρεία οθόνη</PresentationFormat>
  <Paragraphs>166</Paragraphs>
  <Slides>47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47</vt:i4>
      </vt:variant>
    </vt:vector>
  </HeadingPairs>
  <TitlesOfParts>
    <vt:vector size="53" baseType="lpstr">
      <vt:lpstr>Aptos</vt:lpstr>
      <vt:lpstr>Aptos Display</vt:lpstr>
      <vt:lpstr>Arial</vt:lpstr>
      <vt:lpstr>Calibri</vt:lpstr>
      <vt:lpstr>Open Sans</vt:lpstr>
      <vt:lpstr>Θέμα του Office</vt:lpstr>
      <vt:lpstr>Μια εισαγωγή στην προσοχή στον ψηφιακό κόσμο</vt:lpstr>
      <vt:lpstr>«Ένας πολιτισμός προοδεύει με την αύξηση του αριθμού των διεργασιών που μπορούμε να πραγματοποιήσουμε χωρίς να σκεφτόμαστε για αυτές» (Whitehead, 1911)</vt:lpstr>
      <vt:lpstr>Ενδογενείς και εξωγενείς διεργασίες προσοχής</vt:lpstr>
      <vt:lpstr>Ενδογενείς διεργασίες</vt:lpstr>
      <vt:lpstr>Εξωγενείς διεργασίες</vt:lpstr>
      <vt:lpstr>Παρουσίαση του PowerPoint</vt:lpstr>
      <vt:lpstr>Η επίδραση της αντιληπτικής σημασίας (perceptual saliency)</vt:lpstr>
      <vt:lpstr>Η επίδραση της κίνησης στην προσοχή</vt:lpstr>
      <vt:lpstr>Η επίδραση των αναδυόμενων (pop-up) διαφημίσεων </vt:lpstr>
      <vt:lpstr>Η επίδραση του τύπου του έργου στις εξωγενείς αποσπάσεις της προσοχής</vt:lpstr>
      <vt:lpstr>Αστοχίες της επεξεργασίας πληροφοριών</vt:lpstr>
      <vt:lpstr>Steffner &amp; Schenkman, 2012</vt:lpstr>
      <vt:lpstr>Τεχνική Rensink </vt:lpstr>
      <vt:lpstr>Υπερεκτίμηση του εύρους της προσοχής μας όταν εργαζόμαστε σε οθόνη (overestimation of breadth) </vt:lpstr>
      <vt:lpstr>Βιβλιογραφία</vt:lpstr>
      <vt:lpstr>«Η ικανότητα πολυδιεργασίας θεωρείται επιθυμητή επαγγελματική δεξιότητα από πολλούς εργοδότες, κάτι που δεν προκαλεί έκπληξη δεδομένου ότι, κατά μέσο όρο, οι εργαζόμενοι εναλλάσσονται μεταξύ εργασιών κάθε τρία λεπτά» (Monk et al., 2008)</vt:lpstr>
      <vt:lpstr>Γεγονός: Η πολυδιεργασία δεν υφίσταται…!!!</vt:lpstr>
      <vt:lpstr>Εισαγωγικά…</vt:lpstr>
      <vt:lpstr>Όπου τα άτομα εμπλέκονται σε πολυδιεργασία, τα έργα απαιτούν περισσότερο χρόνο για ολοκλήρωση και συνήθως συνοδεύονται από περισσότερα σφάλματα συγκριτικά με τις περιπτώσεις όπου πραγματοποιούνται ανεξάρτητα το ένα από το άλλο (Rubinstein et al., 2001)</vt:lpstr>
      <vt:lpstr>Πώς οργανώνουμε την εκπόνηση πολλαπλών νοητικών έργων;</vt:lpstr>
      <vt:lpstr>Θεωρίες πολυδιεργασίας</vt:lpstr>
      <vt:lpstr>Unified Theory of Multitasking Continuum (Salvucci et al., 2009)</vt:lpstr>
      <vt:lpstr>Παρουσίαση του PowerPoint</vt:lpstr>
      <vt:lpstr>Media multitasking</vt:lpstr>
      <vt:lpstr>Rideout et al., 2010</vt:lpstr>
      <vt:lpstr>Ophir et al., 2009 (1)</vt:lpstr>
      <vt:lpstr>Ophir et al., 2009 (2)</vt:lpstr>
      <vt:lpstr>Ατομικές διαφορές και πολυδιεργασία</vt:lpstr>
      <vt:lpstr>Πολυδιεργασία και ασφάλεια</vt:lpstr>
      <vt:lpstr>Παρουσίαση του PowerPoint</vt:lpstr>
      <vt:lpstr>Smartphone zombies</vt:lpstr>
      <vt:lpstr>Παρουσίαση του PowerPoint</vt:lpstr>
      <vt:lpstr>Βιβλιογραφία</vt:lpstr>
      <vt:lpstr>Ένας εργαζόμενος σήμερα μπορεί να αναγκαστεί σε διακοπή μέχρι και μία φορά ανά 12 λεπτά κατά τη διάρκεια των ωρών εργασίας του! (Jin &amp; Dabbish, 2009)</vt:lpstr>
      <vt:lpstr>Πώς ορίζουμε τις διακοπές;</vt:lpstr>
      <vt:lpstr>Πώς διαφέρει η διάσπαση από τη διακοπή;</vt:lpstr>
      <vt:lpstr>Η χρονοσειρά μιας διακοπής (Trafton et al., 2003)</vt:lpstr>
      <vt:lpstr>Πώς μας επηρεάζει μια διακοπή;</vt:lpstr>
      <vt:lpstr>Γιατί η κατανόηση των διακοπών έχει τόσο μεγάλη σημασία;</vt:lpstr>
      <vt:lpstr>Διακοπές και κινητά</vt:lpstr>
      <vt:lpstr>Οι χρήστες κινητών κατά μέσο όρο κάνουν κλικ σε μια ειδοποίηση στο κινητό τους εντός 30 δευτ. από την ώρα που αυτή λήφθηκε  Το 79% των χρηστών δηλώνουν πως έχουν δίπλα τους το κινητό τους ενώ εργάζονται  Το 57% δηλώνει πως το κινητό τους αποτελεί σημαντική πηγή διάσπασης της προσοχής τους (εντούτοις, το 79% αυτών δηλώνουν την ίδια στιγμή πως το κινητό τους τους βοηθάει να είναι «παραγωγικοί»)</vt:lpstr>
      <vt:lpstr>Παρουσίαση του PowerPoint</vt:lpstr>
      <vt:lpstr>Self-interruptions</vt:lpstr>
      <vt:lpstr>Περιγραφή, θετικές και αρνητικές συνέπειες των 7 τύπων αυτο-διακοπών</vt:lpstr>
      <vt:lpstr>Διακοπές από το ηλεκτρονικό ταχυδρομείο</vt:lpstr>
      <vt:lpstr>Μπορούμε να μειώσουμε τις διακοπές από το πλήθος των email;</vt:lpstr>
      <vt:lpstr>Βιβλιογραφία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Petros Roussos</dc:creator>
  <cp:lastModifiedBy>Petros Roussos</cp:lastModifiedBy>
  <cp:revision>1</cp:revision>
  <dcterms:created xsi:type="dcterms:W3CDTF">2025-10-19T15:38:15Z</dcterms:created>
  <dcterms:modified xsi:type="dcterms:W3CDTF">2025-10-19T21:31:08Z</dcterms:modified>
</cp:coreProperties>
</file>