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45171A3-5ED8-4DEE-9740-D146764842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EC99816-767B-4D21-9DF3-90E34C6ABE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0C62317-7E03-470D-B5ED-46B1DF5CE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739F-F561-4C97-AD00-7B597101BFC3}" type="datetimeFigureOut">
              <a:rPr lang="el-GR" smtClean="0"/>
              <a:t>10/1/2022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2128586-FDD0-458E-89C7-63A621A03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889342C-10FF-49AC-BC14-3ECE179F0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324E-7A72-4DD1-A0C6-BF03453CFD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2336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B93E49D-13DC-4E05-8CE6-1B404E1A9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71E31D0D-A296-4C4B-98AC-4D29AB56BA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BD87F1F-BB06-4D5C-8BF0-D15753FB7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739F-F561-4C97-AD00-7B597101BFC3}" type="datetimeFigureOut">
              <a:rPr lang="el-GR" smtClean="0"/>
              <a:t>10/1/2022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82CFE55-27D5-4A08-BB96-C4E493B0B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7B2B43A-6B36-4CD3-86FC-E269BEAD2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324E-7A72-4DD1-A0C6-BF03453CFD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7543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B0A9A3AF-4750-4BE5-BC18-DBAF414F43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12AE85E-ECDB-4000-85E0-F8B244A54D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57456A8-E39B-4135-B9F2-38C2E9B28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739F-F561-4C97-AD00-7B597101BFC3}" type="datetimeFigureOut">
              <a:rPr lang="el-GR" smtClean="0"/>
              <a:t>10/1/2022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F964965-EB90-4740-A4B0-CB8ADECA3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A6CE059-7699-4EB2-944C-5161C4175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324E-7A72-4DD1-A0C6-BF03453CFD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335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5AA27BF-17C5-4519-A15F-E56364402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28F5EA0-386E-4C3B-98FE-540D7A41A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0C9D0C1-981F-4E9F-BF9A-7DD0FC93A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739F-F561-4C97-AD00-7B597101BFC3}" type="datetimeFigureOut">
              <a:rPr lang="el-GR" smtClean="0"/>
              <a:t>10/1/2022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684AFD5-5989-4FEC-B7B9-BEC6B3346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4A506C7-F7F1-48D3-87B2-D0C8137A8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324E-7A72-4DD1-A0C6-BF03453CFD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0864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ADC368A-C775-4039-9B16-41615E502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F5D8F3B-D546-4CD6-BED7-446FA24356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5AD070A-4541-45C2-82CA-83DA17D87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739F-F561-4C97-AD00-7B597101BFC3}" type="datetimeFigureOut">
              <a:rPr lang="el-GR" smtClean="0"/>
              <a:t>10/1/2022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C672469-3CC8-4EE1-8129-A73DD05B8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BDC43FB-A5FE-45EF-A72D-89C2EF932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324E-7A72-4DD1-A0C6-BF03453CFD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4207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C56DB2A-7462-419B-B440-E3EB9AD59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6526F0C-F541-424E-9339-870A14051E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1D6BB42-FDE8-477E-BC22-C0EE9465A4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6F8FA1E-80BD-472C-ADE4-0344CD7BC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739F-F561-4C97-AD00-7B597101BFC3}" type="datetimeFigureOut">
              <a:rPr lang="el-GR" smtClean="0"/>
              <a:t>10/1/2022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35977CC-DF44-4CEC-9464-D20FB7119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65A4969-3D10-442A-9C96-08B4F922C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324E-7A72-4DD1-A0C6-BF03453CFD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6253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C1076A4-339F-4808-9072-743735B4A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6C57C9D-D0B6-4B40-80BE-27533BE081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A97E015-9A88-4974-B666-702F12D6C3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1E0DC77F-632E-44FA-B114-842492FBBB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B53F8F30-BC29-4FB5-ACBC-1EB0A80B2F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19A34268-A703-4123-A2E5-17728BE05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739F-F561-4C97-AD00-7B597101BFC3}" type="datetimeFigureOut">
              <a:rPr lang="el-GR" smtClean="0"/>
              <a:t>10/1/2022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2CD98B05-BFD2-4B0F-A443-EF1252482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DD33F8F6-98B8-4947-BB1A-001FCE6CB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324E-7A72-4DD1-A0C6-BF03453CFD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51867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30E5028-259F-48E2-938D-4002E98F6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C390005A-E5FE-43B2-A0EF-AABD713B5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739F-F561-4C97-AD00-7B597101BFC3}" type="datetimeFigureOut">
              <a:rPr lang="el-GR" smtClean="0"/>
              <a:t>10/1/2022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A3F972EF-AB53-4154-BEBD-D9D8B39DF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F5324E2D-3FD8-4C84-9E48-D1A755D83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324E-7A72-4DD1-A0C6-BF03453CFD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71154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3610A6B8-C309-47B2-830A-25DA9B7EB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739F-F561-4C97-AD00-7B597101BFC3}" type="datetimeFigureOut">
              <a:rPr lang="el-GR" smtClean="0"/>
              <a:t>10/1/2022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842D0B55-5655-4306-A32A-E5A339F0E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EEBCDF60-DCDE-41BA-ABC6-5ECF6E97D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324E-7A72-4DD1-A0C6-BF03453CFD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50158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CACA268-BB04-49D9-8D70-92473DF8A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31C6174-D449-4C9F-BF44-CFEAA7FD1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4E8128DF-89C9-487B-B083-A8F5C23DBE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C5C0AD9-F8CF-4303-9699-088DC31A1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739F-F561-4C97-AD00-7B597101BFC3}" type="datetimeFigureOut">
              <a:rPr lang="el-GR" smtClean="0"/>
              <a:t>10/1/2022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C75BA6D-88ED-4B35-B8C9-1C868FC89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08B8148-5BE2-40DC-8738-839244B01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324E-7A72-4DD1-A0C6-BF03453CFD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72808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2F3030A-0C4B-4121-8655-F24AE4C49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15712A2B-8FB2-4ECD-8012-597B860B69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13BD220A-C3E1-4C2E-B8A0-7A09D77CFA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D6A4F80-F174-4B90-9E45-FBF5D3CF0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739F-F561-4C97-AD00-7B597101BFC3}" type="datetimeFigureOut">
              <a:rPr lang="el-GR" smtClean="0"/>
              <a:t>10/1/2022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728BC8E-6A25-478C-BCCE-6ECC34900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B75F424-397B-49EF-A2C3-C8D7B7F70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324E-7A72-4DD1-A0C6-BF03453CFD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55889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420B29FC-0B08-44D7-912F-CF1F8F648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964F780-F990-4F71-84AF-C749EC601A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872B7F9-FBD0-420C-86D3-968D403FCF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4739F-F561-4C97-AD00-7B597101BFC3}" type="datetimeFigureOut">
              <a:rPr lang="el-GR" smtClean="0"/>
              <a:t>10/1/2022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6D81BA7-66F7-48FA-8B32-7B542DD9CA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C201557-58B0-41B4-A2CA-4BA9AF134C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5324E-7A72-4DD1-A0C6-BF03453CFD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182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E02F09A-A6E8-425D-B8A0-F4B5713750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dirty="0"/>
              <a:t>Παράδειγμα ερώτησης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F3485D71-EB40-49CF-A364-65BC77ED49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15935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CA67104-E894-40BF-B0E6-9AE5007BC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Ο συνειρμικός ακουστικός φλοιός στο μη επικρατούν ημισφαίριο είναι εξειδικευμένος </a:t>
            </a:r>
            <a:endParaRPr lang="el-GR" sz="66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1169926-596A-4F95-B10C-B3C172FA2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α) στην αντίληψη της ομιλίας</a:t>
            </a:r>
          </a:p>
          <a:p>
            <a:pPr marL="0" indent="0">
              <a:buNone/>
            </a:pP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β) στη διάκριση διαφορετικών φθόγγων	</a:t>
            </a:r>
          </a:p>
          <a:p>
            <a:pPr marL="0" indent="0">
              <a:buNone/>
            </a:pP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γ) στην αναγνώριση της προσωδίας</a:t>
            </a:r>
          </a:p>
          <a:p>
            <a:pPr marL="0" indent="0">
              <a:buNone/>
            </a:pP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δ) στην άρθρωση του λόγου	</a:t>
            </a:r>
          </a:p>
          <a:p>
            <a:pPr marL="0" indent="0">
              <a:buNone/>
            </a:pP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ε) στην εκτίμηση της χρονικής σειράς των ήχων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90537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CA67104-E894-40BF-B0E6-9AE5007BC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Ο συνειρμικός ακουστικός φλοιός στο μη επικρατούν ημισφαίριο είναι εξειδικευμένος </a:t>
            </a:r>
            <a:endParaRPr lang="el-GR" sz="66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1169926-596A-4F95-B10C-B3C172FA2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α) στην αντίληψη της ομιλίας</a:t>
            </a:r>
          </a:p>
          <a:p>
            <a:pPr marL="0" indent="0">
              <a:buNone/>
            </a:pP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β) στη διάκριση διαφορετικών φθόγγων</a:t>
            </a:r>
            <a:r>
              <a:rPr lang="el-GR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γ) στην αναγνώριση της προσωδίας</a:t>
            </a:r>
            <a:endParaRPr lang="el-G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δ) στην άρθρωση του λόγου	</a:t>
            </a:r>
          </a:p>
          <a:p>
            <a:pPr marL="0" indent="0">
              <a:buNone/>
            </a:pP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ε) στην εκτίμηση της χρονικής σειράς των ήχων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2786896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92</Words>
  <Application>Microsoft Office PowerPoint</Application>
  <PresentationFormat>Ευρεία οθόνη</PresentationFormat>
  <Paragraphs>13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Θέμα του Office</vt:lpstr>
      <vt:lpstr>Παράδειγμα ερώτησης</vt:lpstr>
      <vt:lpstr>Ο συνειρμικός ακουστικός φλοιός στο μη επικρατούν ημισφαίριο είναι εξειδικευμένος </vt:lpstr>
      <vt:lpstr>Ο συνειρμικός ακουστικός φλοιός στο μη επικρατούν ημισφαίριο είναι εξειδικευμένος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Παράδειγμα ερώτησης</dc:title>
  <dc:creator>Alexandra Economou</dc:creator>
  <cp:lastModifiedBy>Alexandra Economou</cp:lastModifiedBy>
  <cp:revision>2</cp:revision>
  <dcterms:created xsi:type="dcterms:W3CDTF">2022-01-10T21:58:06Z</dcterms:created>
  <dcterms:modified xsi:type="dcterms:W3CDTF">2022-01-10T22:02:22Z</dcterms:modified>
</cp:coreProperties>
</file>