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5171A3-5ED8-4DEE-9740-D14676484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C99816-767B-4D21-9DF3-90E34C6AB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C62317-7E03-470D-B5ED-46B1DF5CE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128586-FDD0-458E-89C7-63A621A0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89342C-10FF-49AC-BC14-3ECE179F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233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93E49D-13DC-4E05-8CE6-1B404E1A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1E31D0D-A296-4C4B-98AC-4D29AB56B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D87F1F-BB06-4D5C-8BF0-D15753FB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2CFE55-27D5-4A08-BB96-C4E493B0B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B2B43A-6B36-4CD3-86FC-E269BEAD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754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0A9A3AF-4750-4BE5-BC18-DBAF414F4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2AE85E-ECDB-4000-85E0-F8B244A54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57456A8-E39B-4135-B9F2-38C2E9B2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964965-EB90-4740-A4B0-CB8ADECA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6CE059-7699-4EB2-944C-5161C417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35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AA27BF-17C5-4519-A15F-E5636440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8F5EA0-386E-4C3B-98FE-540D7A41A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0C9D0C1-981F-4E9F-BF9A-7DD0FC93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84AFD5-5989-4FEC-B7B9-BEC6B334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A506C7-F7F1-48D3-87B2-D0C8137A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86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DC368A-C775-4039-9B16-41615E502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F5D8F3B-D546-4CD6-BED7-446FA243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AD070A-4541-45C2-82CA-83DA17D8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C672469-3CC8-4EE1-8129-A73DD05B8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DC43FB-A5FE-45EF-A72D-89C2EF93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20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56DB2A-7462-419B-B440-E3EB9AD59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526F0C-F541-424E-9339-870A14051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1D6BB42-FDE8-477E-BC22-C0EE9465A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F8FA1E-80BD-472C-ADE4-0344CD7B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35977CC-DF44-4CEC-9464-D20FB711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65A4969-3D10-442A-9C96-08B4F922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25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1076A4-339F-4808-9072-743735B4A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C57C9D-D0B6-4B40-80BE-27533BE08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A97E015-9A88-4974-B666-702F12D6C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E0DC77F-632E-44FA-B114-842492FBB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53F8F30-BC29-4FB5-ACBC-1EB0A80B2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9A34268-A703-4123-A2E5-17728BE0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CD98B05-BFD2-4B0F-A443-EF125248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D33F8F6-98B8-4947-BB1A-001FCE6C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186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E5028-259F-48E2-938D-4002E98F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390005A-E5FE-43B2-A0EF-AABD713B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3F972EF-AB53-4154-BEBD-D9D8B39D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5324E2D-3FD8-4C84-9E48-D1A755D8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15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610A6B8-C309-47B2-830A-25DA9B7E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42D0B55-5655-4306-A32A-E5A339F0E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EBCDF60-DCDE-41BA-ABC6-5ECF6E97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015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ACA268-BB04-49D9-8D70-92473DF8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1C6174-D449-4C9F-BF44-CFEAA7FD1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E8128DF-89C9-487B-B083-A8F5C23DB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C5C0AD9-F8CF-4303-9699-088DC31A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C75BA6D-88ED-4B35-B8C9-1C868FC8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08B8148-5BE2-40DC-8738-839244B0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280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F3030A-0C4B-4121-8655-F24AE4C4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5712A2B-8FB2-4ECD-8012-597B860B6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3BD220A-C3E1-4C2E-B8A0-7A09D77CF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D6A4F80-F174-4B90-9E45-FBF5D3CF0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728BC8E-6A25-478C-BCCE-6ECC3490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75F424-397B-49EF-A2C3-C8D7B7F7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88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20B29FC-0B08-44D7-912F-CF1F8F648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964F780-F990-4F71-84AF-C749EC601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72B7F9-FBD0-420C-86D3-968D403FC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739F-F561-4C97-AD00-7B597101BFC3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D81BA7-66F7-48FA-8B32-7B542DD9C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C201557-58B0-41B4-A2CA-4BA9AF1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324E-7A72-4DD1-A0C6-BF03453CFD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8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02F09A-A6E8-425D-B8A0-F4B571375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Παράδειγμα ερώτησης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3485D71-EB40-49CF-A364-65BC77ED4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593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A67104-E894-40BF-B0E6-9AE5007BC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Ποιο από τα παρακάτω είναι τμήμα του περιφερικού νευρικού συστήματος;</a:t>
            </a:r>
            <a:endParaRPr lang="el-GR" sz="6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169926-596A-4F95-B10C-B3C172FA2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τα κρανιακά (εγκεφαλικά) νεύρα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η γέφυρα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ο προμήκης μυελός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δ) τα βασικά γάγγλια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ε) όλα τα παραπάνω</a:t>
            </a:r>
          </a:p>
        </p:txBody>
      </p:sp>
    </p:spTree>
    <p:extLst>
      <p:ext uri="{BB962C8B-B14F-4D97-AF65-F5344CB8AC3E}">
        <p14:creationId xmlns:p14="http://schemas.microsoft.com/office/powerpoint/2010/main" val="49053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A67104-E894-40BF-B0E6-9AE5007BC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Ποιο από τα παρακάτω είναι τμήμα του περιφερικού νευρικού συστήματος;</a:t>
            </a:r>
            <a:endParaRPr lang="el-GR" sz="6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169926-596A-4F95-B10C-B3C172FA2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τα κρανιακά (εγκεφαλικά) νεύρα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η γέφυρα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ο προμήκης μυελός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δ) τα βασικά γάγγλια	</a:t>
            </a:r>
          </a:p>
          <a:p>
            <a:pPr marL="0" indent="0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ε) όλα τα παραπάνω</a:t>
            </a:r>
          </a:p>
        </p:txBody>
      </p:sp>
    </p:spTree>
    <p:extLst>
      <p:ext uri="{BB962C8B-B14F-4D97-AF65-F5344CB8AC3E}">
        <p14:creationId xmlns:p14="http://schemas.microsoft.com/office/powerpoint/2010/main" val="283994630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82</Words>
  <Application>Microsoft Office PowerPoint</Application>
  <PresentationFormat>Ευρεία οθόνη</PresentationFormat>
  <Paragraphs>13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Παράδειγμα ερώτησης</vt:lpstr>
      <vt:lpstr>Ποιο από τα παρακάτω είναι τμήμα του περιφερικού νευρικού συστήματος;</vt:lpstr>
      <vt:lpstr>Ποιο από τα παρακάτω είναι τμήμα του περιφερικού νευρικού συστήματος;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Παράδειγμα ερώτησης</dc:title>
  <dc:creator>Alexandra Economou</dc:creator>
  <cp:lastModifiedBy>Alexandra Economou</cp:lastModifiedBy>
  <cp:revision>4</cp:revision>
  <dcterms:created xsi:type="dcterms:W3CDTF">2022-01-10T21:58:06Z</dcterms:created>
  <dcterms:modified xsi:type="dcterms:W3CDTF">2022-01-12T16:54:31Z</dcterms:modified>
</cp:coreProperties>
</file>