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4"/>
  </p:sldMasterIdLst>
  <p:notesMasterIdLst>
    <p:notesMasterId r:id="rId20"/>
  </p:notesMasterIdLst>
  <p:handoutMasterIdLst>
    <p:handoutMasterId r:id="rId21"/>
  </p:handoutMasterIdLst>
  <p:sldIdLst>
    <p:sldId id="278" r:id="rId5"/>
    <p:sldId id="282" r:id="rId6"/>
    <p:sldId id="284" r:id="rId7"/>
    <p:sldId id="283" r:id="rId8"/>
    <p:sldId id="293" r:id="rId9"/>
    <p:sldId id="286" r:id="rId10"/>
    <p:sldId id="287" r:id="rId11"/>
    <p:sldId id="294" r:id="rId12"/>
    <p:sldId id="290" r:id="rId13"/>
    <p:sldId id="295" r:id="rId14"/>
    <p:sldId id="288" r:id="rId15"/>
    <p:sldId id="271" r:id="rId16"/>
    <p:sldId id="285" r:id="rId17"/>
    <p:sldId id="296" r:id="rId18"/>
    <p:sldId id="292"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p15:clr>
            <a:srgbClr val="F26B43"/>
          </p15:clr>
        </p15:guide>
        <p15:guide id="3"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95388" autoAdjust="0"/>
  </p:normalViewPr>
  <p:slideViewPr>
    <p:cSldViewPr snapToGrid="0">
      <p:cViewPr varScale="1">
        <p:scale>
          <a:sx n="78" d="100"/>
          <a:sy n="78" d="100"/>
        </p:scale>
        <p:origin x="869" y="72"/>
      </p:cViewPr>
      <p:guideLst>
        <p:guide pos="3840"/>
        <p:guide orient="horz" pos="2160"/>
      </p:guideLst>
    </p:cSldViewPr>
  </p:slideViewPr>
  <p:outlineViewPr>
    <p:cViewPr>
      <p:scale>
        <a:sx n="33" d="100"/>
        <a:sy n="33" d="100"/>
      </p:scale>
      <p:origin x="0" y="-4320"/>
    </p:cViewPr>
  </p:outlineViewPr>
  <p:notesTextViewPr>
    <p:cViewPr>
      <p:scale>
        <a:sx n="1" d="1"/>
        <a:sy n="1" d="1"/>
      </p:scale>
      <p:origin x="0" y="0"/>
    </p:cViewPr>
  </p:notesTextViewPr>
  <p:sorterViewPr>
    <p:cViewPr>
      <p:scale>
        <a:sx n="100" d="100"/>
        <a:sy n="100" d="100"/>
      </p:scale>
      <p:origin x="0" y="-1757"/>
    </p:cViewPr>
  </p:sorterViewPr>
  <p:notesViewPr>
    <p:cSldViewPr snapToGrid="0">
      <p:cViewPr varScale="1">
        <p:scale>
          <a:sx n="67" d="100"/>
          <a:sy n="67" d="100"/>
        </p:scale>
        <p:origin x="312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C09A03-BA4E-41D8-BA44-B6D7C8B9BC24}" type="doc">
      <dgm:prSet loTypeId="urn:microsoft.com/office/officeart/2005/8/layout/vList5" loCatId="list" qsTypeId="urn:microsoft.com/office/officeart/2005/8/quickstyle/simple1" qsCatId="simple" csTypeId="urn:microsoft.com/office/officeart/2005/8/colors/colorful5" csCatId="colorful"/>
      <dgm:spPr/>
      <dgm:t>
        <a:bodyPr/>
        <a:lstStyle/>
        <a:p>
          <a:endParaRPr lang="en-US"/>
        </a:p>
      </dgm:t>
    </dgm:pt>
    <dgm:pt modelId="{9FA81F4C-C7D3-41F0-9163-1F0B91490191}">
      <dgm:prSet/>
      <dgm:spPr/>
      <dgm:t>
        <a:bodyPr/>
        <a:lstStyle/>
        <a:p>
          <a:r>
            <a:rPr lang="el-GR"/>
            <a:t>Το </a:t>
          </a:r>
          <a:r>
            <a:rPr lang="en-US"/>
            <a:t>Khanmigo </a:t>
          </a:r>
          <a:r>
            <a:rPr lang="el-GR"/>
            <a:t>φροντίζει ώστε:</a:t>
          </a:r>
          <a:endParaRPr lang="en-US"/>
        </a:p>
      </dgm:t>
    </dgm:pt>
    <dgm:pt modelId="{1DCAD8F9-3473-4504-A183-AA447367ECA2}" type="parTrans" cxnId="{41EAF3A3-E17A-4625-A11E-5093982B8AE9}">
      <dgm:prSet/>
      <dgm:spPr/>
      <dgm:t>
        <a:bodyPr/>
        <a:lstStyle/>
        <a:p>
          <a:endParaRPr lang="en-US"/>
        </a:p>
      </dgm:t>
    </dgm:pt>
    <dgm:pt modelId="{3FEFDB2F-1B4E-4C17-A615-72210A98D2D4}" type="sibTrans" cxnId="{41EAF3A3-E17A-4625-A11E-5093982B8AE9}">
      <dgm:prSet/>
      <dgm:spPr/>
      <dgm:t>
        <a:bodyPr/>
        <a:lstStyle/>
        <a:p>
          <a:endParaRPr lang="en-US"/>
        </a:p>
      </dgm:t>
    </dgm:pt>
    <dgm:pt modelId="{5510FC6F-69F6-4D24-896D-B2966CFF9A7F}">
      <dgm:prSet/>
      <dgm:spPr/>
      <dgm:t>
        <a:bodyPr/>
        <a:lstStyle/>
        <a:p>
          <a:r>
            <a:rPr lang="el-GR"/>
            <a:t>Να παραμένει πιστό στα ιστορικά γεγονότα και σε πληροφορίες γνωστές για τις προσωπικότητες.-</a:t>
          </a:r>
          <a:endParaRPr lang="en-US"/>
        </a:p>
      </dgm:t>
    </dgm:pt>
    <dgm:pt modelId="{FD45D063-445F-44E7-B92C-DA2D1D4CF31D}" type="parTrans" cxnId="{04013D38-0A8B-46F5-8909-E0B7309EEDED}">
      <dgm:prSet/>
      <dgm:spPr/>
      <dgm:t>
        <a:bodyPr/>
        <a:lstStyle/>
        <a:p>
          <a:endParaRPr lang="en-US"/>
        </a:p>
      </dgm:t>
    </dgm:pt>
    <dgm:pt modelId="{4923D864-96DA-40C3-8F16-CEDC1CC0023A}" type="sibTrans" cxnId="{04013D38-0A8B-46F5-8909-E0B7309EEDED}">
      <dgm:prSet/>
      <dgm:spPr/>
      <dgm:t>
        <a:bodyPr/>
        <a:lstStyle/>
        <a:p>
          <a:endParaRPr lang="en-US"/>
        </a:p>
      </dgm:t>
    </dgm:pt>
    <dgm:pt modelId="{7BAD334A-6D12-4921-8291-9D7D066D6288}">
      <dgm:prSet/>
      <dgm:spPr/>
      <dgm:t>
        <a:bodyPr/>
        <a:lstStyle/>
        <a:p>
          <a:r>
            <a:rPr lang="el-GR"/>
            <a:t>Να χειρίζεται με προσοχή ευαίσθητα ιστορικά θέματα και να θέτει όρια.</a:t>
          </a:r>
          <a:r>
            <a:rPr lang="en-US"/>
            <a:t>-</a:t>
          </a:r>
        </a:p>
      </dgm:t>
    </dgm:pt>
    <dgm:pt modelId="{8278C6D3-B66E-49F6-9D48-0487DF9DC09C}" type="parTrans" cxnId="{1C0AF42D-7F22-442E-9970-817351011EF6}">
      <dgm:prSet/>
      <dgm:spPr/>
      <dgm:t>
        <a:bodyPr/>
        <a:lstStyle/>
        <a:p>
          <a:endParaRPr lang="en-US"/>
        </a:p>
      </dgm:t>
    </dgm:pt>
    <dgm:pt modelId="{DCF736E6-FF39-4D95-8E17-4AAD63558FFD}" type="sibTrans" cxnId="{1C0AF42D-7F22-442E-9970-817351011EF6}">
      <dgm:prSet/>
      <dgm:spPr/>
      <dgm:t>
        <a:bodyPr/>
        <a:lstStyle/>
        <a:p>
          <a:endParaRPr lang="en-US"/>
        </a:p>
      </dgm:t>
    </dgm:pt>
    <dgm:pt modelId="{0E6DFDA9-0B9D-4CC2-A0E4-3A0A90424672}">
      <dgm:prSet/>
      <dgm:spPr/>
      <dgm:t>
        <a:bodyPr/>
        <a:lstStyle/>
        <a:p>
          <a:r>
            <a:rPr lang="el-GR"/>
            <a:t>Να προωθεί την διαφάνεια και να είναι δεκτικό στην κριτική.  </a:t>
          </a:r>
          <a:r>
            <a:rPr lang="en-US"/>
            <a:t>(</a:t>
          </a:r>
          <a:r>
            <a:rPr lang="el-GR"/>
            <a:t>Πείραμα της </a:t>
          </a:r>
          <a:r>
            <a:rPr lang="en-US"/>
            <a:t>Washington Post)</a:t>
          </a:r>
        </a:p>
      </dgm:t>
    </dgm:pt>
    <dgm:pt modelId="{FA463394-89F0-4BB0-ACDA-323A595E63AA}" type="parTrans" cxnId="{57263D05-1BA7-4FF0-BEC3-849510F1B120}">
      <dgm:prSet/>
      <dgm:spPr/>
      <dgm:t>
        <a:bodyPr/>
        <a:lstStyle/>
        <a:p>
          <a:endParaRPr lang="en-US"/>
        </a:p>
      </dgm:t>
    </dgm:pt>
    <dgm:pt modelId="{AB600815-518D-4BDC-A892-2A0132015F31}" type="sibTrans" cxnId="{57263D05-1BA7-4FF0-BEC3-849510F1B120}">
      <dgm:prSet/>
      <dgm:spPr/>
      <dgm:t>
        <a:bodyPr/>
        <a:lstStyle/>
        <a:p>
          <a:endParaRPr lang="en-US"/>
        </a:p>
      </dgm:t>
    </dgm:pt>
    <dgm:pt modelId="{CDD68806-8A07-4489-AB79-EE5B68D6DCB6}" type="pres">
      <dgm:prSet presAssocID="{49C09A03-BA4E-41D8-BA44-B6D7C8B9BC24}" presName="Name0" presStyleCnt="0">
        <dgm:presLayoutVars>
          <dgm:dir/>
          <dgm:animLvl val="lvl"/>
          <dgm:resizeHandles val="exact"/>
        </dgm:presLayoutVars>
      </dgm:prSet>
      <dgm:spPr/>
    </dgm:pt>
    <dgm:pt modelId="{B1C33851-C0B4-4A75-B856-FF571EB32CF1}" type="pres">
      <dgm:prSet presAssocID="{9FA81F4C-C7D3-41F0-9163-1F0B91490191}" presName="linNode" presStyleCnt="0"/>
      <dgm:spPr/>
    </dgm:pt>
    <dgm:pt modelId="{26635E2E-DBF5-4ACE-8EC1-84A44FCE7CE1}" type="pres">
      <dgm:prSet presAssocID="{9FA81F4C-C7D3-41F0-9163-1F0B91490191}" presName="parentText" presStyleLbl="node1" presStyleIdx="0" presStyleCnt="1">
        <dgm:presLayoutVars>
          <dgm:chMax val="1"/>
          <dgm:bulletEnabled val="1"/>
        </dgm:presLayoutVars>
      </dgm:prSet>
      <dgm:spPr/>
    </dgm:pt>
    <dgm:pt modelId="{6F0AE265-91C5-449B-80C8-4FEA06FDA239}" type="pres">
      <dgm:prSet presAssocID="{9FA81F4C-C7D3-41F0-9163-1F0B91490191}" presName="descendantText" presStyleLbl="alignAccFollowNode1" presStyleIdx="0" presStyleCnt="1">
        <dgm:presLayoutVars>
          <dgm:bulletEnabled val="1"/>
        </dgm:presLayoutVars>
      </dgm:prSet>
      <dgm:spPr/>
    </dgm:pt>
  </dgm:ptLst>
  <dgm:cxnLst>
    <dgm:cxn modelId="{B9056C04-62BF-4962-A846-FFFB57C4B59E}" type="presOf" srcId="{9FA81F4C-C7D3-41F0-9163-1F0B91490191}" destId="{26635E2E-DBF5-4ACE-8EC1-84A44FCE7CE1}" srcOrd="0" destOrd="0" presId="urn:microsoft.com/office/officeart/2005/8/layout/vList5"/>
    <dgm:cxn modelId="{57263D05-1BA7-4FF0-BEC3-849510F1B120}" srcId="{9FA81F4C-C7D3-41F0-9163-1F0B91490191}" destId="{0E6DFDA9-0B9D-4CC2-A0E4-3A0A90424672}" srcOrd="2" destOrd="0" parTransId="{FA463394-89F0-4BB0-ACDA-323A595E63AA}" sibTransId="{AB600815-518D-4BDC-A892-2A0132015F31}"/>
    <dgm:cxn modelId="{1C0AF42D-7F22-442E-9970-817351011EF6}" srcId="{9FA81F4C-C7D3-41F0-9163-1F0B91490191}" destId="{7BAD334A-6D12-4921-8291-9D7D066D6288}" srcOrd="1" destOrd="0" parTransId="{8278C6D3-B66E-49F6-9D48-0487DF9DC09C}" sibTransId="{DCF736E6-FF39-4D95-8E17-4AAD63558FFD}"/>
    <dgm:cxn modelId="{04013D38-0A8B-46F5-8909-E0B7309EEDED}" srcId="{9FA81F4C-C7D3-41F0-9163-1F0B91490191}" destId="{5510FC6F-69F6-4D24-896D-B2966CFF9A7F}" srcOrd="0" destOrd="0" parTransId="{FD45D063-445F-44E7-B92C-DA2D1D4CF31D}" sibTransId="{4923D864-96DA-40C3-8F16-CEDC1CC0023A}"/>
    <dgm:cxn modelId="{A04F186A-A94B-448E-BC5B-91370BA8C98F}" type="presOf" srcId="{49C09A03-BA4E-41D8-BA44-B6D7C8B9BC24}" destId="{CDD68806-8A07-4489-AB79-EE5B68D6DCB6}" srcOrd="0" destOrd="0" presId="urn:microsoft.com/office/officeart/2005/8/layout/vList5"/>
    <dgm:cxn modelId="{B1848F53-B8B0-44D6-ABAE-16A314AA922F}" type="presOf" srcId="{5510FC6F-69F6-4D24-896D-B2966CFF9A7F}" destId="{6F0AE265-91C5-449B-80C8-4FEA06FDA239}" srcOrd="0" destOrd="0" presId="urn:microsoft.com/office/officeart/2005/8/layout/vList5"/>
    <dgm:cxn modelId="{41EAF3A3-E17A-4625-A11E-5093982B8AE9}" srcId="{49C09A03-BA4E-41D8-BA44-B6D7C8B9BC24}" destId="{9FA81F4C-C7D3-41F0-9163-1F0B91490191}" srcOrd="0" destOrd="0" parTransId="{1DCAD8F9-3473-4504-A183-AA447367ECA2}" sibTransId="{3FEFDB2F-1B4E-4C17-A615-72210A98D2D4}"/>
    <dgm:cxn modelId="{09D722A4-D4D4-4D07-8BBF-F6B0518DD699}" type="presOf" srcId="{7BAD334A-6D12-4921-8291-9D7D066D6288}" destId="{6F0AE265-91C5-449B-80C8-4FEA06FDA239}" srcOrd="0" destOrd="1" presId="urn:microsoft.com/office/officeart/2005/8/layout/vList5"/>
    <dgm:cxn modelId="{A9B19CF5-10BE-4807-9CF2-F30045CF4494}" type="presOf" srcId="{0E6DFDA9-0B9D-4CC2-A0E4-3A0A90424672}" destId="{6F0AE265-91C5-449B-80C8-4FEA06FDA239}" srcOrd="0" destOrd="2" presId="urn:microsoft.com/office/officeart/2005/8/layout/vList5"/>
    <dgm:cxn modelId="{27638755-E9FC-467D-B8D8-F1DAA500DAE6}" type="presParOf" srcId="{CDD68806-8A07-4489-AB79-EE5B68D6DCB6}" destId="{B1C33851-C0B4-4A75-B856-FF571EB32CF1}" srcOrd="0" destOrd="0" presId="urn:microsoft.com/office/officeart/2005/8/layout/vList5"/>
    <dgm:cxn modelId="{07493AA4-7704-4880-8C4D-F7399DE34902}" type="presParOf" srcId="{B1C33851-C0B4-4A75-B856-FF571EB32CF1}" destId="{26635E2E-DBF5-4ACE-8EC1-84A44FCE7CE1}" srcOrd="0" destOrd="0" presId="urn:microsoft.com/office/officeart/2005/8/layout/vList5"/>
    <dgm:cxn modelId="{7BF17CD4-AFBF-4DB3-89FF-17DFEEA7E78B}" type="presParOf" srcId="{B1C33851-C0B4-4A75-B856-FF571EB32CF1}" destId="{6F0AE265-91C5-449B-80C8-4FEA06FDA239}"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A83422B-94B8-4B30-B7F9-7923A50A6253}"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DA1C0D1C-3A92-44DD-9190-DFD4E7040115}">
      <dgm:prSet/>
      <dgm:spPr/>
      <dgm:t>
        <a:bodyPr/>
        <a:lstStyle/>
        <a:p>
          <a:r>
            <a:rPr lang="el-GR"/>
            <a:t>Η εφαρμογή</a:t>
          </a:r>
          <a:r>
            <a:rPr lang="en-US"/>
            <a:t> Khanmigo </a:t>
          </a:r>
          <a:r>
            <a:rPr lang="el-GR"/>
            <a:t>με την χρήση του</a:t>
          </a:r>
          <a:r>
            <a:rPr lang="en-US"/>
            <a:t> AI</a:t>
          </a:r>
          <a:r>
            <a:rPr lang="el-GR"/>
            <a:t> δεν υποκαθιστά την σκέψη και μελέτη αλλά,</a:t>
          </a:r>
          <a:r>
            <a:rPr lang="en-US"/>
            <a:t> </a:t>
          </a:r>
          <a:r>
            <a:rPr lang="el-GR"/>
            <a:t>λειτουργεί σαν βοηθός- αρωγός των μαθητών.</a:t>
          </a:r>
          <a:endParaRPr lang="en-US"/>
        </a:p>
      </dgm:t>
    </dgm:pt>
    <dgm:pt modelId="{590228A7-CCB4-413E-B9D0-CA76E46F7CCF}" type="parTrans" cxnId="{2EAD8945-566A-405D-8B2C-FA6AA06C45B5}">
      <dgm:prSet/>
      <dgm:spPr/>
      <dgm:t>
        <a:bodyPr/>
        <a:lstStyle/>
        <a:p>
          <a:endParaRPr lang="en-US"/>
        </a:p>
      </dgm:t>
    </dgm:pt>
    <dgm:pt modelId="{187663F4-3F6C-4E8A-A073-4121C9B4613F}" type="sibTrans" cxnId="{2EAD8945-566A-405D-8B2C-FA6AA06C45B5}">
      <dgm:prSet/>
      <dgm:spPr/>
      <dgm:t>
        <a:bodyPr/>
        <a:lstStyle/>
        <a:p>
          <a:endParaRPr lang="en-US"/>
        </a:p>
      </dgm:t>
    </dgm:pt>
    <dgm:pt modelId="{4AA21D8E-E666-4F47-B0CD-0B181BEB6877}">
      <dgm:prSet/>
      <dgm:spPr/>
      <dgm:t>
        <a:bodyPr/>
        <a:lstStyle/>
        <a:p>
          <a:r>
            <a:rPr lang="el-GR"/>
            <a:t>Για να επιτευχθεί  όμως αυτό το όφελος αποτελεί ευθύνη του μαθητή :</a:t>
          </a:r>
          <a:endParaRPr lang="en-US"/>
        </a:p>
      </dgm:t>
    </dgm:pt>
    <dgm:pt modelId="{7149B6B3-A730-49D1-8630-FC4325128163}" type="parTrans" cxnId="{458D049B-CADD-4A35-98F8-E0EC4BB882D4}">
      <dgm:prSet/>
      <dgm:spPr/>
      <dgm:t>
        <a:bodyPr/>
        <a:lstStyle/>
        <a:p>
          <a:endParaRPr lang="en-US"/>
        </a:p>
      </dgm:t>
    </dgm:pt>
    <dgm:pt modelId="{D667C1FE-E5CE-4068-A44B-21023E448342}" type="sibTrans" cxnId="{458D049B-CADD-4A35-98F8-E0EC4BB882D4}">
      <dgm:prSet/>
      <dgm:spPr/>
      <dgm:t>
        <a:bodyPr/>
        <a:lstStyle/>
        <a:p>
          <a:endParaRPr lang="en-US"/>
        </a:p>
      </dgm:t>
    </dgm:pt>
    <dgm:pt modelId="{3F9EA612-3990-4E8A-9C13-D5FBC3D8739D}">
      <dgm:prSet/>
      <dgm:spPr/>
      <dgm:t>
        <a:bodyPr/>
        <a:lstStyle/>
        <a:p>
          <a:r>
            <a:rPr lang="el-GR"/>
            <a:t>Να κάνει τις σωστές ερωτήσεις</a:t>
          </a:r>
          <a:endParaRPr lang="en-US"/>
        </a:p>
      </dgm:t>
    </dgm:pt>
    <dgm:pt modelId="{9CAF610F-F79D-4D6B-B984-7C3905DCA30B}" type="parTrans" cxnId="{D80BBF0B-8B28-40AA-92DC-57891BF0413A}">
      <dgm:prSet/>
      <dgm:spPr/>
      <dgm:t>
        <a:bodyPr/>
        <a:lstStyle/>
        <a:p>
          <a:endParaRPr lang="en-US"/>
        </a:p>
      </dgm:t>
    </dgm:pt>
    <dgm:pt modelId="{7A2078C4-0A22-4008-9619-C0283F0AF83A}" type="sibTrans" cxnId="{D80BBF0B-8B28-40AA-92DC-57891BF0413A}">
      <dgm:prSet/>
      <dgm:spPr/>
      <dgm:t>
        <a:bodyPr/>
        <a:lstStyle/>
        <a:p>
          <a:endParaRPr lang="en-US"/>
        </a:p>
      </dgm:t>
    </dgm:pt>
    <dgm:pt modelId="{9D392CC4-43D4-4E3C-8BEB-1C31407245CF}">
      <dgm:prSet/>
      <dgm:spPr/>
      <dgm:t>
        <a:bodyPr/>
        <a:lstStyle/>
        <a:p>
          <a:r>
            <a:rPr lang="el-GR"/>
            <a:t>Να ερμηνεύει σωστά τις απαντήσεις </a:t>
          </a:r>
          <a:endParaRPr lang="en-US"/>
        </a:p>
      </dgm:t>
    </dgm:pt>
    <dgm:pt modelId="{905298D7-F88E-46D3-82B6-F1BED4AD7B5C}" type="parTrans" cxnId="{D8BAB336-04DD-45E5-AD36-4CD5CC2A34C8}">
      <dgm:prSet/>
      <dgm:spPr/>
      <dgm:t>
        <a:bodyPr/>
        <a:lstStyle/>
        <a:p>
          <a:endParaRPr lang="en-US"/>
        </a:p>
      </dgm:t>
    </dgm:pt>
    <dgm:pt modelId="{FE734032-8801-46DA-BAF7-750B1C764A10}" type="sibTrans" cxnId="{D8BAB336-04DD-45E5-AD36-4CD5CC2A34C8}">
      <dgm:prSet/>
      <dgm:spPr/>
      <dgm:t>
        <a:bodyPr/>
        <a:lstStyle/>
        <a:p>
          <a:endParaRPr lang="en-US"/>
        </a:p>
      </dgm:t>
    </dgm:pt>
    <dgm:pt modelId="{802D22CC-946C-4CD7-ACD3-4C93DF5CCF73}">
      <dgm:prSet/>
      <dgm:spPr/>
      <dgm:t>
        <a:bodyPr/>
        <a:lstStyle/>
        <a:p>
          <a:r>
            <a:rPr lang="el-GR"/>
            <a:t>Να εξετάζει τις πληροφορίες με ηθικό κριτήριο</a:t>
          </a:r>
          <a:endParaRPr lang="en-US"/>
        </a:p>
      </dgm:t>
    </dgm:pt>
    <dgm:pt modelId="{8D8A4368-4A4B-42A5-B682-DBBD260AC998}" type="parTrans" cxnId="{748609F6-E39E-440A-B571-D5B0827793E4}">
      <dgm:prSet/>
      <dgm:spPr/>
      <dgm:t>
        <a:bodyPr/>
        <a:lstStyle/>
        <a:p>
          <a:endParaRPr lang="en-US"/>
        </a:p>
      </dgm:t>
    </dgm:pt>
    <dgm:pt modelId="{6AD7B818-101C-474E-9540-97D300876A59}" type="sibTrans" cxnId="{748609F6-E39E-440A-B571-D5B0827793E4}">
      <dgm:prSet/>
      <dgm:spPr/>
      <dgm:t>
        <a:bodyPr/>
        <a:lstStyle/>
        <a:p>
          <a:endParaRPr lang="en-US"/>
        </a:p>
      </dgm:t>
    </dgm:pt>
    <dgm:pt modelId="{5143E1F5-1CAA-4F11-9B95-4690A7EDCB40}" type="pres">
      <dgm:prSet presAssocID="{5A83422B-94B8-4B30-B7F9-7923A50A6253}" presName="linear" presStyleCnt="0">
        <dgm:presLayoutVars>
          <dgm:animLvl val="lvl"/>
          <dgm:resizeHandles val="exact"/>
        </dgm:presLayoutVars>
      </dgm:prSet>
      <dgm:spPr/>
    </dgm:pt>
    <dgm:pt modelId="{82246715-E8B7-4900-9C21-7517F70C34AA}" type="pres">
      <dgm:prSet presAssocID="{DA1C0D1C-3A92-44DD-9190-DFD4E7040115}" presName="parentText" presStyleLbl="node1" presStyleIdx="0" presStyleCnt="2">
        <dgm:presLayoutVars>
          <dgm:chMax val="0"/>
          <dgm:bulletEnabled val="1"/>
        </dgm:presLayoutVars>
      </dgm:prSet>
      <dgm:spPr/>
    </dgm:pt>
    <dgm:pt modelId="{9186CD13-BE7E-45C0-99AA-F3BF86D0BEAE}" type="pres">
      <dgm:prSet presAssocID="{187663F4-3F6C-4E8A-A073-4121C9B4613F}" presName="spacer" presStyleCnt="0"/>
      <dgm:spPr/>
    </dgm:pt>
    <dgm:pt modelId="{F61856A3-1111-4227-9A6A-4B7B7BF041A8}" type="pres">
      <dgm:prSet presAssocID="{4AA21D8E-E666-4F47-B0CD-0B181BEB6877}" presName="parentText" presStyleLbl="node1" presStyleIdx="1" presStyleCnt="2">
        <dgm:presLayoutVars>
          <dgm:chMax val="0"/>
          <dgm:bulletEnabled val="1"/>
        </dgm:presLayoutVars>
      </dgm:prSet>
      <dgm:spPr/>
    </dgm:pt>
    <dgm:pt modelId="{1128C2B7-EF71-4F1D-AAD0-5B62F534BA27}" type="pres">
      <dgm:prSet presAssocID="{4AA21D8E-E666-4F47-B0CD-0B181BEB6877}" presName="childText" presStyleLbl="revTx" presStyleIdx="0" presStyleCnt="1">
        <dgm:presLayoutVars>
          <dgm:bulletEnabled val="1"/>
        </dgm:presLayoutVars>
      </dgm:prSet>
      <dgm:spPr/>
    </dgm:pt>
  </dgm:ptLst>
  <dgm:cxnLst>
    <dgm:cxn modelId="{D80BBF0B-8B28-40AA-92DC-57891BF0413A}" srcId="{4AA21D8E-E666-4F47-B0CD-0B181BEB6877}" destId="{3F9EA612-3990-4E8A-9C13-D5FBC3D8739D}" srcOrd="0" destOrd="0" parTransId="{9CAF610F-F79D-4D6B-B984-7C3905DCA30B}" sibTransId="{7A2078C4-0A22-4008-9619-C0283F0AF83A}"/>
    <dgm:cxn modelId="{C6B68B1D-457D-4F08-B22F-26B220BDB15D}" type="presOf" srcId="{DA1C0D1C-3A92-44DD-9190-DFD4E7040115}" destId="{82246715-E8B7-4900-9C21-7517F70C34AA}" srcOrd="0" destOrd="0" presId="urn:microsoft.com/office/officeart/2005/8/layout/vList2"/>
    <dgm:cxn modelId="{20632D20-1B6A-4811-BA9D-E8ED1A5FA2C2}" type="presOf" srcId="{3F9EA612-3990-4E8A-9C13-D5FBC3D8739D}" destId="{1128C2B7-EF71-4F1D-AAD0-5B62F534BA27}" srcOrd="0" destOrd="0" presId="urn:microsoft.com/office/officeart/2005/8/layout/vList2"/>
    <dgm:cxn modelId="{D8BAB336-04DD-45E5-AD36-4CD5CC2A34C8}" srcId="{4AA21D8E-E666-4F47-B0CD-0B181BEB6877}" destId="{9D392CC4-43D4-4E3C-8BEB-1C31407245CF}" srcOrd="1" destOrd="0" parTransId="{905298D7-F88E-46D3-82B6-F1BED4AD7B5C}" sibTransId="{FE734032-8801-46DA-BAF7-750B1C764A10}"/>
    <dgm:cxn modelId="{A4FC1D3A-5AF7-4332-BDA1-0D5267223EFB}" type="presOf" srcId="{9D392CC4-43D4-4E3C-8BEB-1C31407245CF}" destId="{1128C2B7-EF71-4F1D-AAD0-5B62F534BA27}" srcOrd="0" destOrd="1" presId="urn:microsoft.com/office/officeart/2005/8/layout/vList2"/>
    <dgm:cxn modelId="{260B1F5C-190C-49D6-BC10-C27C512BA211}" type="presOf" srcId="{5A83422B-94B8-4B30-B7F9-7923A50A6253}" destId="{5143E1F5-1CAA-4F11-9B95-4690A7EDCB40}" srcOrd="0" destOrd="0" presId="urn:microsoft.com/office/officeart/2005/8/layout/vList2"/>
    <dgm:cxn modelId="{2EAD8945-566A-405D-8B2C-FA6AA06C45B5}" srcId="{5A83422B-94B8-4B30-B7F9-7923A50A6253}" destId="{DA1C0D1C-3A92-44DD-9190-DFD4E7040115}" srcOrd="0" destOrd="0" parTransId="{590228A7-CCB4-413E-B9D0-CA76E46F7CCF}" sibTransId="{187663F4-3F6C-4E8A-A073-4121C9B4613F}"/>
    <dgm:cxn modelId="{41715A7B-166A-4909-82D1-BE5CD0425BE5}" type="presOf" srcId="{802D22CC-946C-4CD7-ACD3-4C93DF5CCF73}" destId="{1128C2B7-EF71-4F1D-AAD0-5B62F534BA27}" srcOrd="0" destOrd="2" presId="urn:microsoft.com/office/officeart/2005/8/layout/vList2"/>
    <dgm:cxn modelId="{458D049B-CADD-4A35-98F8-E0EC4BB882D4}" srcId="{5A83422B-94B8-4B30-B7F9-7923A50A6253}" destId="{4AA21D8E-E666-4F47-B0CD-0B181BEB6877}" srcOrd="1" destOrd="0" parTransId="{7149B6B3-A730-49D1-8630-FC4325128163}" sibTransId="{D667C1FE-E5CE-4068-A44B-21023E448342}"/>
    <dgm:cxn modelId="{9436D0DD-1A13-4DFB-9214-9651A9C20197}" type="presOf" srcId="{4AA21D8E-E666-4F47-B0CD-0B181BEB6877}" destId="{F61856A3-1111-4227-9A6A-4B7B7BF041A8}" srcOrd="0" destOrd="0" presId="urn:microsoft.com/office/officeart/2005/8/layout/vList2"/>
    <dgm:cxn modelId="{748609F6-E39E-440A-B571-D5B0827793E4}" srcId="{4AA21D8E-E666-4F47-B0CD-0B181BEB6877}" destId="{802D22CC-946C-4CD7-ACD3-4C93DF5CCF73}" srcOrd="2" destOrd="0" parTransId="{8D8A4368-4A4B-42A5-B682-DBBD260AC998}" sibTransId="{6AD7B818-101C-474E-9540-97D300876A59}"/>
    <dgm:cxn modelId="{F981ECEF-4DD5-4FD8-931D-BCCD5BA09B4E}" type="presParOf" srcId="{5143E1F5-1CAA-4F11-9B95-4690A7EDCB40}" destId="{82246715-E8B7-4900-9C21-7517F70C34AA}" srcOrd="0" destOrd="0" presId="urn:microsoft.com/office/officeart/2005/8/layout/vList2"/>
    <dgm:cxn modelId="{F68549E9-2E27-4995-B600-10E5D41376BE}" type="presParOf" srcId="{5143E1F5-1CAA-4F11-9B95-4690A7EDCB40}" destId="{9186CD13-BE7E-45C0-99AA-F3BF86D0BEAE}" srcOrd="1" destOrd="0" presId="urn:microsoft.com/office/officeart/2005/8/layout/vList2"/>
    <dgm:cxn modelId="{0E1BA223-5E2E-467D-A184-1B0082AC5B94}" type="presParOf" srcId="{5143E1F5-1CAA-4F11-9B95-4690A7EDCB40}" destId="{F61856A3-1111-4227-9A6A-4B7B7BF041A8}" srcOrd="2" destOrd="0" presId="urn:microsoft.com/office/officeart/2005/8/layout/vList2"/>
    <dgm:cxn modelId="{C4AF1508-F042-42BF-B7AD-BD6E164FEA87}" type="presParOf" srcId="{5143E1F5-1CAA-4F11-9B95-4690A7EDCB40}" destId="{1128C2B7-EF71-4F1D-AAD0-5B62F534BA27}"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0AE265-91C5-449B-80C8-4FEA06FDA239}">
      <dsp:nvSpPr>
        <dsp:cNvPr id="0" name=""/>
        <dsp:cNvSpPr/>
      </dsp:nvSpPr>
      <dsp:spPr>
        <a:xfrm rot="5400000">
          <a:off x="2030413" y="840104"/>
          <a:ext cx="4607560" cy="4079240"/>
        </a:xfrm>
        <a:prstGeom prst="round2Same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45720" rIns="91440" bIns="45720" numCol="1" spcCol="1270" anchor="ctr" anchorCtr="0">
          <a:noAutofit/>
        </a:bodyPr>
        <a:lstStyle/>
        <a:p>
          <a:pPr marL="228600" lvl="1" indent="-228600" algn="l" defTabSz="1066800">
            <a:lnSpc>
              <a:spcPct val="90000"/>
            </a:lnSpc>
            <a:spcBef>
              <a:spcPct val="0"/>
            </a:spcBef>
            <a:spcAft>
              <a:spcPct val="15000"/>
            </a:spcAft>
            <a:buChar char="•"/>
          </a:pPr>
          <a:r>
            <a:rPr lang="el-GR" sz="2400" kern="1200"/>
            <a:t>Να παραμένει πιστό στα ιστορικά γεγονότα και σε πληροφορίες γνωστές για τις προσωπικότητες.-</a:t>
          </a:r>
          <a:endParaRPr lang="en-US" sz="2400" kern="1200"/>
        </a:p>
        <a:p>
          <a:pPr marL="228600" lvl="1" indent="-228600" algn="l" defTabSz="1066800">
            <a:lnSpc>
              <a:spcPct val="90000"/>
            </a:lnSpc>
            <a:spcBef>
              <a:spcPct val="0"/>
            </a:spcBef>
            <a:spcAft>
              <a:spcPct val="15000"/>
            </a:spcAft>
            <a:buChar char="•"/>
          </a:pPr>
          <a:r>
            <a:rPr lang="el-GR" sz="2400" kern="1200"/>
            <a:t>Να χειρίζεται με προσοχή ευαίσθητα ιστορικά θέματα και να θέτει όρια.</a:t>
          </a:r>
          <a:r>
            <a:rPr lang="en-US" sz="2400" kern="1200"/>
            <a:t>-</a:t>
          </a:r>
        </a:p>
        <a:p>
          <a:pPr marL="228600" lvl="1" indent="-228600" algn="l" defTabSz="1066800">
            <a:lnSpc>
              <a:spcPct val="90000"/>
            </a:lnSpc>
            <a:spcBef>
              <a:spcPct val="0"/>
            </a:spcBef>
            <a:spcAft>
              <a:spcPct val="15000"/>
            </a:spcAft>
            <a:buChar char="•"/>
          </a:pPr>
          <a:r>
            <a:rPr lang="el-GR" sz="2400" kern="1200"/>
            <a:t>Να προωθεί την διαφάνεια και να είναι δεκτικό στην κριτική.  </a:t>
          </a:r>
          <a:r>
            <a:rPr lang="en-US" sz="2400" kern="1200"/>
            <a:t>(</a:t>
          </a:r>
          <a:r>
            <a:rPr lang="el-GR" sz="2400" kern="1200"/>
            <a:t>Πείραμα της </a:t>
          </a:r>
          <a:r>
            <a:rPr lang="en-US" sz="2400" kern="1200"/>
            <a:t>Washington Post)</a:t>
          </a:r>
        </a:p>
      </dsp:txBody>
      <dsp:txXfrm rot="-5400000">
        <a:off x="2294573" y="775076"/>
        <a:ext cx="3880108" cy="4209296"/>
      </dsp:txXfrm>
    </dsp:sp>
    <dsp:sp modelId="{26635E2E-DBF5-4ACE-8EC1-84A44FCE7CE1}">
      <dsp:nvSpPr>
        <dsp:cNvPr id="0" name=""/>
        <dsp:cNvSpPr/>
      </dsp:nvSpPr>
      <dsp:spPr>
        <a:xfrm>
          <a:off x="0" y="0"/>
          <a:ext cx="2294573" cy="575945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marL="0" lvl="0" indent="0" algn="ctr" defTabSz="1555750">
            <a:lnSpc>
              <a:spcPct val="90000"/>
            </a:lnSpc>
            <a:spcBef>
              <a:spcPct val="0"/>
            </a:spcBef>
            <a:spcAft>
              <a:spcPct val="35000"/>
            </a:spcAft>
            <a:buNone/>
          </a:pPr>
          <a:r>
            <a:rPr lang="el-GR" sz="3500" kern="1200"/>
            <a:t>Το </a:t>
          </a:r>
          <a:r>
            <a:rPr lang="en-US" sz="3500" kern="1200"/>
            <a:t>Khanmigo </a:t>
          </a:r>
          <a:r>
            <a:rPr lang="el-GR" sz="3500" kern="1200"/>
            <a:t>φροντίζει ώστε:</a:t>
          </a:r>
          <a:endParaRPr lang="en-US" sz="3500" kern="1200"/>
        </a:p>
      </dsp:txBody>
      <dsp:txXfrm>
        <a:off x="112012" y="112012"/>
        <a:ext cx="2070549" cy="55354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246715-E8B7-4900-9C21-7517F70C34AA}">
      <dsp:nvSpPr>
        <dsp:cNvPr id="0" name=""/>
        <dsp:cNvSpPr/>
      </dsp:nvSpPr>
      <dsp:spPr>
        <a:xfrm>
          <a:off x="0" y="255602"/>
          <a:ext cx="4917440" cy="104480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l-GR" sz="1900" kern="1200"/>
            <a:t>Η εφαρμογή</a:t>
          </a:r>
          <a:r>
            <a:rPr lang="en-US" sz="1900" kern="1200"/>
            <a:t> Khanmigo </a:t>
          </a:r>
          <a:r>
            <a:rPr lang="el-GR" sz="1900" kern="1200"/>
            <a:t>με την χρήση του</a:t>
          </a:r>
          <a:r>
            <a:rPr lang="en-US" sz="1900" kern="1200"/>
            <a:t> AI</a:t>
          </a:r>
          <a:r>
            <a:rPr lang="el-GR" sz="1900" kern="1200"/>
            <a:t> δεν υποκαθιστά την σκέψη και μελέτη αλλά,</a:t>
          </a:r>
          <a:r>
            <a:rPr lang="en-US" sz="1900" kern="1200"/>
            <a:t> </a:t>
          </a:r>
          <a:r>
            <a:rPr lang="el-GR" sz="1900" kern="1200"/>
            <a:t>λειτουργεί σαν βοηθός- αρωγός των μαθητών.</a:t>
          </a:r>
          <a:endParaRPr lang="en-US" sz="1900" kern="1200"/>
        </a:p>
      </dsp:txBody>
      <dsp:txXfrm>
        <a:off x="51003" y="306605"/>
        <a:ext cx="4815434" cy="942803"/>
      </dsp:txXfrm>
    </dsp:sp>
    <dsp:sp modelId="{F61856A3-1111-4227-9A6A-4B7B7BF041A8}">
      <dsp:nvSpPr>
        <dsp:cNvPr id="0" name=""/>
        <dsp:cNvSpPr/>
      </dsp:nvSpPr>
      <dsp:spPr>
        <a:xfrm>
          <a:off x="0" y="1355132"/>
          <a:ext cx="4917440" cy="104480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l-GR" sz="1900" kern="1200"/>
            <a:t>Για να επιτευχθεί  όμως αυτό το όφελος αποτελεί ευθύνη του μαθητή :</a:t>
          </a:r>
          <a:endParaRPr lang="en-US" sz="1900" kern="1200"/>
        </a:p>
      </dsp:txBody>
      <dsp:txXfrm>
        <a:off x="51003" y="1406135"/>
        <a:ext cx="4815434" cy="942803"/>
      </dsp:txXfrm>
    </dsp:sp>
    <dsp:sp modelId="{1128C2B7-EF71-4F1D-AAD0-5B62F534BA27}">
      <dsp:nvSpPr>
        <dsp:cNvPr id="0" name=""/>
        <dsp:cNvSpPr/>
      </dsp:nvSpPr>
      <dsp:spPr>
        <a:xfrm>
          <a:off x="0" y="2399942"/>
          <a:ext cx="4917440" cy="7865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129"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l-GR" sz="1500" kern="1200"/>
            <a:t>Να κάνει τις σωστές ερωτήσεις</a:t>
          </a:r>
          <a:endParaRPr lang="en-US" sz="1500" kern="1200"/>
        </a:p>
        <a:p>
          <a:pPr marL="114300" lvl="1" indent="-114300" algn="l" defTabSz="666750">
            <a:lnSpc>
              <a:spcPct val="90000"/>
            </a:lnSpc>
            <a:spcBef>
              <a:spcPct val="0"/>
            </a:spcBef>
            <a:spcAft>
              <a:spcPct val="20000"/>
            </a:spcAft>
            <a:buChar char="•"/>
          </a:pPr>
          <a:r>
            <a:rPr lang="el-GR" sz="1500" kern="1200"/>
            <a:t>Να ερμηνεύει σωστά τις απαντήσεις </a:t>
          </a:r>
          <a:endParaRPr lang="en-US" sz="1500" kern="1200"/>
        </a:p>
        <a:p>
          <a:pPr marL="114300" lvl="1" indent="-114300" algn="l" defTabSz="666750">
            <a:lnSpc>
              <a:spcPct val="90000"/>
            </a:lnSpc>
            <a:spcBef>
              <a:spcPct val="0"/>
            </a:spcBef>
            <a:spcAft>
              <a:spcPct val="20000"/>
            </a:spcAft>
            <a:buChar char="•"/>
          </a:pPr>
          <a:r>
            <a:rPr lang="el-GR" sz="1500" kern="1200"/>
            <a:t>Να εξετάζει τις πληροφορίες με ηθικό κριτήριο</a:t>
          </a:r>
          <a:endParaRPr lang="en-US" sz="1500" kern="1200"/>
        </a:p>
      </dsp:txBody>
      <dsp:txXfrm>
        <a:off x="0" y="2399942"/>
        <a:ext cx="4917440" cy="786599"/>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5F4DCF1-ECAF-F7A7-2FE7-5E8E893BC44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C1330B0-5BAC-7408-8C3C-78D8336840E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BC71B-6527-4638-937B-C93EB849CB02}" type="datetimeFigureOut">
              <a:rPr lang="en-US" smtClean="0"/>
              <a:t>3/27/2025</a:t>
            </a:fld>
            <a:endParaRPr lang="en-US" dirty="0"/>
          </a:p>
        </p:txBody>
      </p:sp>
      <p:sp>
        <p:nvSpPr>
          <p:cNvPr id="4" name="Footer Placeholder 3">
            <a:extLst>
              <a:ext uri="{FF2B5EF4-FFF2-40B4-BE49-F238E27FC236}">
                <a16:creationId xmlns:a16="http://schemas.microsoft.com/office/drawing/2014/main" id="{F0D7EEB3-E0A5-7440-F7ED-F59975ED1E8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F548D11-7466-6432-3BF5-64A1A1FA59C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A70580-B89C-4157-871D-6B9318EE5F58}" type="slidenum">
              <a:rPr lang="en-US" smtClean="0"/>
              <a:t>‹#›</a:t>
            </a:fld>
            <a:endParaRPr lang="en-US" dirty="0"/>
          </a:p>
        </p:txBody>
      </p:sp>
    </p:spTree>
    <p:extLst>
      <p:ext uri="{BB962C8B-B14F-4D97-AF65-F5344CB8AC3E}">
        <p14:creationId xmlns:p14="http://schemas.microsoft.com/office/powerpoint/2010/main" val="2943157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5465A2-8C9C-419F-9FD8-234480873777}" type="datetimeFigureOut">
              <a:rPr lang="en-US" smtClean="0"/>
              <a:t>3/27/2025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AF00E9-A49D-4007-B3B9-A3783809E505}" type="slidenum">
              <a:rPr lang="en-US" smtClean="0"/>
              <a:t>‹#›</a:t>
            </a:fld>
            <a:endParaRPr lang="en-US" dirty="0"/>
          </a:p>
        </p:txBody>
      </p:sp>
    </p:spTree>
    <p:extLst>
      <p:ext uri="{BB962C8B-B14F-4D97-AF65-F5344CB8AC3E}">
        <p14:creationId xmlns:p14="http://schemas.microsoft.com/office/powerpoint/2010/main" val="220969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AF00E9-A49D-4007-B3B9-A3783809E505}" type="slidenum">
              <a:rPr lang="en-US" smtClean="0"/>
              <a:t>1</a:t>
            </a:fld>
            <a:endParaRPr lang="en-US" dirty="0"/>
          </a:p>
        </p:txBody>
      </p:sp>
    </p:spTree>
    <p:extLst>
      <p:ext uri="{BB962C8B-B14F-4D97-AF65-F5344CB8AC3E}">
        <p14:creationId xmlns:p14="http://schemas.microsoft.com/office/powerpoint/2010/main" val="21892237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AF00E9-A49D-4007-B3B9-A3783809E505}" type="slidenum">
              <a:rPr lang="en-US" smtClean="0"/>
              <a:t>2</a:t>
            </a:fld>
            <a:endParaRPr lang="en-US" dirty="0"/>
          </a:p>
        </p:txBody>
      </p:sp>
    </p:spTree>
    <p:extLst>
      <p:ext uri="{BB962C8B-B14F-4D97-AF65-F5344CB8AC3E}">
        <p14:creationId xmlns:p14="http://schemas.microsoft.com/office/powerpoint/2010/main" val="5606498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AF00E9-A49D-4007-B3B9-A3783809E505}" type="slidenum">
              <a:rPr lang="en-US" smtClean="0"/>
              <a:t>3</a:t>
            </a:fld>
            <a:endParaRPr lang="en-US" dirty="0"/>
          </a:p>
        </p:txBody>
      </p:sp>
    </p:spTree>
    <p:extLst>
      <p:ext uri="{BB962C8B-B14F-4D97-AF65-F5344CB8AC3E}">
        <p14:creationId xmlns:p14="http://schemas.microsoft.com/office/powerpoint/2010/main" val="3867899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AF00E9-A49D-4007-B3B9-A3783809E505}" type="slidenum">
              <a:rPr lang="en-US" smtClean="0"/>
              <a:t>4</a:t>
            </a:fld>
            <a:endParaRPr lang="en-US" dirty="0"/>
          </a:p>
        </p:txBody>
      </p:sp>
    </p:spTree>
    <p:extLst>
      <p:ext uri="{BB962C8B-B14F-4D97-AF65-F5344CB8AC3E}">
        <p14:creationId xmlns:p14="http://schemas.microsoft.com/office/powerpoint/2010/main" val="223163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E4371-DED0-2FCD-F4E6-655BA533AB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43C897-3672-C8D4-1318-381A02782B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B88BF9-341D-87A1-6573-3C5FDC28201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7C48E8F-E373-0319-D67D-0F7C21AC64AC}"/>
              </a:ext>
            </a:extLst>
          </p:cNvPr>
          <p:cNvSpPr>
            <a:spLocks noGrp="1"/>
          </p:cNvSpPr>
          <p:nvPr>
            <p:ph type="sldNum" sz="quarter" idx="5"/>
          </p:nvPr>
        </p:nvSpPr>
        <p:spPr/>
        <p:txBody>
          <a:bodyPr/>
          <a:lstStyle/>
          <a:p>
            <a:fld id="{E7AF00E9-A49D-4007-B3B9-A3783809E505}" type="slidenum">
              <a:rPr lang="en-US" smtClean="0"/>
              <a:t>5</a:t>
            </a:fld>
            <a:endParaRPr lang="en-US" dirty="0"/>
          </a:p>
        </p:txBody>
      </p:sp>
    </p:spTree>
    <p:extLst>
      <p:ext uri="{BB962C8B-B14F-4D97-AF65-F5344CB8AC3E}">
        <p14:creationId xmlns:p14="http://schemas.microsoft.com/office/powerpoint/2010/main" val="10056643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AF00E9-A49D-4007-B3B9-A3783809E505}" type="slidenum">
              <a:rPr lang="en-US" smtClean="0"/>
              <a:t>6</a:t>
            </a:fld>
            <a:endParaRPr lang="en-US" dirty="0"/>
          </a:p>
        </p:txBody>
      </p:sp>
    </p:spTree>
    <p:extLst>
      <p:ext uri="{BB962C8B-B14F-4D97-AF65-F5344CB8AC3E}">
        <p14:creationId xmlns:p14="http://schemas.microsoft.com/office/powerpoint/2010/main" val="3070488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AF00E9-A49D-4007-B3B9-A3783809E505}" type="slidenum">
              <a:rPr lang="en-US" smtClean="0"/>
              <a:t>12</a:t>
            </a:fld>
            <a:endParaRPr lang="en-US" dirty="0"/>
          </a:p>
        </p:txBody>
      </p:sp>
    </p:spTree>
    <p:extLst>
      <p:ext uri="{BB962C8B-B14F-4D97-AF65-F5344CB8AC3E}">
        <p14:creationId xmlns:p14="http://schemas.microsoft.com/office/powerpoint/2010/main" val="603191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7AF00E9-A49D-4007-B3B9-A3783809E505}" type="slidenum">
              <a:rPr lang="en-US" smtClean="0"/>
              <a:t>13</a:t>
            </a:fld>
            <a:endParaRPr lang="en-US" dirty="0"/>
          </a:p>
        </p:txBody>
      </p:sp>
    </p:spTree>
    <p:extLst>
      <p:ext uri="{BB962C8B-B14F-4D97-AF65-F5344CB8AC3E}">
        <p14:creationId xmlns:p14="http://schemas.microsoft.com/office/powerpoint/2010/main" val="433056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77394-0A20-4CF6-9066-CFC2C1C9D30F}"/>
              </a:ext>
            </a:extLst>
          </p:cNvPr>
          <p:cNvSpPr>
            <a:spLocks noGrp="1"/>
          </p:cNvSpPr>
          <p:nvPr>
            <p:ph type="ctrTitle"/>
          </p:nvPr>
        </p:nvSpPr>
        <p:spPr>
          <a:xfrm>
            <a:off x="3359149" y="389840"/>
            <a:ext cx="8281987" cy="2954655"/>
          </a:xfrm>
        </p:spPr>
        <p:txBody>
          <a:bodyPr anchor="t" anchorCtr="0">
            <a:normAutofit/>
          </a:bodyPr>
          <a:lstStyle>
            <a:lvl1pPr algn="l">
              <a:lnSpc>
                <a:spcPct val="100000"/>
              </a:lnSpc>
              <a:defRPr sz="6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F10971F-8922-4B23-9C80-0643D7E35026}"/>
              </a:ext>
            </a:extLst>
          </p:cNvPr>
          <p:cNvSpPr>
            <a:spLocks noGrp="1"/>
          </p:cNvSpPr>
          <p:nvPr>
            <p:ph type="subTitle" idx="1"/>
          </p:nvPr>
        </p:nvSpPr>
        <p:spPr>
          <a:xfrm>
            <a:off x="3359149" y="3536951"/>
            <a:ext cx="8281989" cy="2555874"/>
          </a:xfrm>
        </p:spPr>
        <p:txBody>
          <a:bodyPr>
            <a:normAutofit/>
          </a:bodyPr>
          <a:lstStyle>
            <a:lvl1pPr marL="0" indent="0" algn="l">
              <a:lnSpc>
                <a:spcPct val="100000"/>
              </a:lnSpc>
              <a:buNone/>
              <a:defRPr sz="2400">
                <a:solidFill>
                  <a:schemeClr val="tx1">
                    <a:alpha val="8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8B1BC074-1090-47AF-BDE8-3859BF574BA6}"/>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F1D6522F-D41A-4734-8BD1-BD6E5A37D04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74D4206-406C-42A3-BBD4-44C043180931}"/>
              </a:ext>
            </a:extLst>
          </p:cNvPr>
          <p:cNvSpPr>
            <a:spLocks noGrp="1"/>
          </p:cNvSpPr>
          <p:nvPr>
            <p:ph type="sldNum" sz="quarter" idx="12"/>
          </p:nvPr>
        </p:nvSpPr>
        <p:spPr/>
        <p:txBody>
          <a:bodyPr/>
          <a:lstStyle/>
          <a:p>
            <a:fld id="{DBA1B0FB-D917-4C8C-928F-313BD683BF39}" type="slidenum">
              <a:rPr lang="en-US" smtClean="0"/>
              <a:t>‹#›</a:t>
            </a:fld>
            <a:endParaRPr lang="en-US" dirty="0"/>
          </a:p>
        </p:txBody>
      </p:sp>
      <p:sp>
        <p:nvSpPr>
          <p:cNvPr id="19" name="Freeform: Shape 18">
            <a:extLst>
              <a:ext uri="{FF2B5EF4-FFF2-40B4-BE49-F238E27FC236}">
                <a16:creationId xmlns:a16="http://schemas.microsoft.com/office/drawing/2014/main" id="{82184FF4-7029-4ED7-813A-192E60608764}"/>
              </a:ext>
            </a:extLst>
          </p:cNvPr>
          <p:cNvSpPr>
            <a:spLocks noChangeAspect="1"/>
          </p:cNvSpPr>
          <p:nvPr/>
        </p:nvSpPr>
        <p:spPr>
          <a:xfrm rot="2700000">
            <a:off x="612445" y="481888"/>
            <a:ext cx="1080000" cy="1262947"/>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600000" scaled="0"/>
          </a:gradFill>
          <a:ln>
            <a:noFill/>
          </a:ln>
          <a:effectLst>
            <a:innerShdw blurRad="254000" dist="101600" dir="270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Oval 19">
            <a:extLst>
              <a:ext uri="{FF2B5EF4-FFF2-40B4-BE49-F238E27FC236}">
                <a16:creationId xmlns:a16="http://schemas.microsoft.com/office/drawing/2014/main" id="{AAA7AB09-557C-41AD-9113-FF9F68FA1035}"/>
              </a:ext>
            </a:extLst>
          </p:cNvPr>
          <p:cNvSpPr/>
          <p:nvPr/>
        </p:nvSpPr>
        <p:spPr>
          <a:xfrm rot="8100000">
            <a:off x="626845" y="828962"/>
            <a:ext cx="540000" cy="1080000"/>
          </a:xfrm>
          <a:prstGeom prst="ellipse">
            <a:avLst/>
          </a:prstGeom>
          <a:gradFill>
            <a:gsLst>
              <a:gs pos="100000">
                <a:schemeClr val="bg2">
                  <a:lumMod val="90000"/>
                  <a:lumOff val="10000"/>
                </a:schemeClr>
              </a:gs>
              <a:gs pos="50000">
                <a:schemeClr val="bg2">
                  <a:lumMod val="95000"/>
                  <a:lumOff val="5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Oval 24">
            <a:extLst>
              <a:ext uri="{FF2B5EF4-FFF2-40B4-BE49-F238E27FC236}">
                <a16:creationId xmlns:a16="http://schemas.microsoft.com/office/drawing/2014/main" id="{EF99ECAA-1F11-4937-BBA6-51935AB44C9D}"/>
              </a:ext>
            </a:extLst>
          </p:cNvPr>
          <p:cNvSpPr>
            <a:spLocks noChangeAspect="1"/>
          </p:cNvSpPr>
          <p:nvPr/>
        </p:nvSpPr>
        <p:spPr>
          <a:xfrm>
            <a:off x="1800802" y="2472855"/>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34" name="Group 33">
            <a:extLst>
              <a:ext uri="{FF2B5EF4-FFF2-40B4-BE49-F238E27FC236}">
                <a16:creationId xmlns:a16="http://schemas.microsoft.com/office/drawing/2014/main" id="{79DE9FAB-6BBA-4CFE-B67D-77B47F01ECA4}"/>
              </a:ext>
            </a:extLst>
          </p:cNvPr>
          <p:cNvGrpSpPr/>
          <p:nvPr/>
        </p:nvGrpSpPr>
        <p:grpSpPr>
          <a:xfrm>
            <a:off x="1329952" y="4524379"/>
            <a:ext cx="1980001" cy="1363916"/>
            <a:chOff x="4879602" y="3781429"/>
            <a:chExt cx="1980001" cy="1363916"/>
          </a:xfrm>
        </p:grpSpPr>
        <p:sp>
          <p:nvSpPr>
            <p:cNvPr id="35" name="Freeform: Shape 34">
              <a:extLst>
                <a:ext uri="{FF2B5EF4-FFF2-40B4-BE49-F238E27FC236}">
                  <a16:creationId xmlns:a16="http://schemas.microsoft.com/office/drawing/2014/main" id="{79FAC916-D9BB-4794-81B4-7C47C67E850D}"/>
                </a:ext>
              </a:extLst>
            </p:cNvPr>
            <p:cNvSpPr>
              <a:spLocks noChangeAspect="1"/>
            </p:cNvSpPr>
            <p:nvPr/>
          </p:nvSpPr>
          <p:spPr>
            <a:xfrm rot="18900000" flipV="1">
              <a:off x="5005634" y="4191206"/>
              <a:ext cx="1853969" cy="926985"/>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254000" dist="50800" dir="16200000">
                <a:schemeClr val="accent1">
                  <a:lumMod val="40000"/>
                  <a:lumOff val="6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Freeform: Shape 35">
              <a:extLst>
                <a:ext uri="{FF2B5EF4-FFF2-40B4-BE49-F238E27FC236}">
                  <a16:creationId xmlns:a16="http://schemas.microsoft.com/office/drawing/2014/main" id="{B5CA2231-7A65-4D16-8400-A210CC41DB73}"/>
                </a:ext>
              </a:extLst>
            </p:cNvPr>
            <p:cNvSpPr>
              <a:spLocks noChangeAspect="1"/>
            </p:cNvSpPr>
            <p:nvPr/>
          </p:nvSpPr>
          <p:spPr>
            <a:xfrm rot="18900000" flipV="1">
              <a:off x="4957101" y="4052255"/>
              <a:ext cx="1853969" cy="1093090"/>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40000"/>
              </a:schemeClr>
            </a:soli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7" name="Oval 36">
              <a:extLst>
                <a:ext uri="{FF2B5EF4-FFF2-40B4-BE49-F238E27FC236}">
                  <a16:creationId xmlns:a16="http://schemas.microsoft.com/office/drawing/2014/main" id="{4B089C8C-B82B-4704-88E2-E857A5E21529}"/>
                </a:ext>
              </a:extLst>
            </p:cNvPr>
            <p:cNvSpPr/>
            <p:nvPr/>
          </p:nvSpPr>
          <p:spPr>
            <a:xfrm rot="13500000" flipV="1">
              <a:off x="6040374" y="3601683"/>
              <a:ext cx="107098" cy="466589"/>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8" name="Oval 37">
              <a:extLst>
                <a:ext uri="{FF2B5EF4-FFF2-40B4-BE49-F238E27FC236}">
                  <a16:creationId xmlns:a16="http://schemas.microsoft.com/office/drawing/2014/main" id="{434B90C8-5B4D-456E-AD99-80EF748FDD72}"/>
                </a:ext>
              </a:extLst>
            </p:cNvPr>
            <p:cNvSpPr/>
            <p:nvPr/>
          </p:nvSpPr>
          <p:spPr>
            <a:xfrm rot="13500000" flipV="1">
              <a:off x="5059348" y="4582709"/>
              <a:ext cx="107098" cy="466589"/>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Tree>
    <p:extLst>
      <p:ext uri="{BB962C8B-B14F-4D97-AF65-F5344CB8AC3E}">
        <p14:creationId xmlns:p14="http://schemas.microsoft.com/office/powerpoint/2010/main" val="393626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79361-B9A1-48F2-9473-23DE30E2D151}"/>
              </a:ext>
            </a:extLst>
          </p:cNvPr>
          <p:cNvSpPr>
            <a:spLocks noGrp="1"/>
          </p:cNvSpPr>
          <p:nvPr>
            <p:ph type="title"/>
          </p:nvPr>
        </p:nvSpPr>
        <p:spPr>
          <a:xfrm>
            <a:off x="550862" y="503906"/>
            <a:ext cx="11090275" cy="1333057"/>
          </a:xfrm>
        </p:spPr>
        <p:txBody>
          <a:bodyPr vert="horz" wrap="square" lIns="0" tIns="0" rIns="0" bIns="0" rtlCol="0" anchor="t" anchorCtr="0">
            <a:normAutofit/>
          </a:bodyPr>
          <a:lstStyle>
            <a:lvl1pPr>
              <a:defRPr lang="en-US" dirty="0"/>
            </a:lvl1pPr>
          </a:lstStyle>
          <a:p>
            <a:pPr lvl="0"/>
            <a:r>
              <a:rPr lang="en-US"/>
              <a:t>Click to edit Master title style</a:t>
            </a:r>
            <a:endParaRPr lang="en-US" dirty="0"/>
          </a:p>
        </p:txBody>
      </p:sp>
      <p:sp>
        <p:nvSpPr>
          <p:cNvPr id="3" name="Vertical Text Placeholder 2">
            <a:extLst>
              <a:ext uri="{FF2B5EF4-FFF2-40B4-BE49-F238E27FC236}">
                <a16:creationId xmlns:a16="http://schemas.microsoft.com/office/drawing/2014/main" id="{FD986779-C2F3-447D-85F7-F6B0E2C97DC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661572-1A59-4E3B-BA65-3329E9468C69}"/>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AFEF84F1-99FE-4F0B-9E76-F581C2C1B6D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7B2D769-16B1-43C4-BF14-3175533511ED}"/>
              </a:ext>
            </a:extLst>
          </p:cNvPr>
          <p:cNvSpPr>
            <a:spLocks noGrp="1"/>
          </p:cNvSpPr>
          <p:nvPr>
            <p:ph type="sldNum" sz="quarter" idx="12"/>
          </p:nvPr>
        </p:nvSpPr>
        <p:spPr/>
        <p:txBody>
          <a:body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3077305666"/>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E56583A-514F-4632-820D-E7EE236A465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173CBBB-7DDC-4437-8C7D-22A1C352027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C69EBF-DA20-4024-8006-B158D571E08E}"/>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ADBAC8B9-14B5-4DF1-994D-AB47DB3BA0C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7876582-5F9B-4F5E-AAD5-D608CB68EA3D}"/>
              </a:ext>
            </a:extLst>
          </p:cNvPr>
          <p:cNvSpPr>
            <a:spLocks noGrp="1"/>
          </p:cNvSpPr>
          <p:nvPr>
            <p:ph type="sldNum" sz="quarter" idx="12"/>
          </p:nvPr>
        </p:nvSpPr>
        <p:spPr/>
        <p:txBody>
          <a:body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748930639"/>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22053C-0E9C-4159-B7C9-6AB74343918D}"/>
              </a:ext>
            </a:extLst>
          </p:cNvPr>
          <p:cNvSpPr>
            <a:spLocks noGrp="1"/>
          </p:cNvSpPr>
          <p:nvPr>
            <p:ph type="title" hasCustomPrompt="1"/>
          </p:nvPr>
        </p:nvSpPr>
        <p:spPr>
          <a:xfrm>
            <a:off x="7018020" y="662937"/>
            <a:ext cx="4624442" cy="5542025"/>
          </a:xfrm>
        </p:spPr>
        <p:txBody>
          <a:bodyPr vert="horz" wrap="square" lIns="0" tIns="0" rIns="0" bIns="0" rtlCol="0" anchor="ctr" anchorCtr="0">
            <a:normAutofit/>
          </a:bodyPr>
          <a:lstStyle>
            <a:lvl1pPr>
              <a:defRPr lang="en-US" dirty="0"/>
            </a:lvl1pPr>
          </a:lstStyle>
          <a:p>
            <a:pPr lvl="0">
              <a:lnSpc>
                <a:spcPct val="100000"/>
              </a:lnSpc>
            </a:pPr>
            <a:r>
              <a:rPr lang="en-US" dirty="0"/>
              <a:t>Click to add title</a:t>
            </a:r>
          </a:p>
        </p:txBody>
      </p:sp>
      <p:sp>
        <p:nvSpPr>
          <p:cNvPr id="9" name="Picture Placeholder 8">
            <a:extLst>
              <a:ext uri="{FF2B5EF4-FFF2-40B4-BE49-F238E27FC236}">
                <a16:creationId xmlns:a16="http://schemas.microsoft.com/office/drawing/2014/main" id="{988CE9D0-E6DB-A38D-ED84-A53D0493E6D0}"/>
              </a:ext>
            </a:extLst>
          </p:cNvPr>
          <p:cNvSpPr>
            <a:spLocks noGrp="1"/>
          </p:cNvSpPr>
          <p:nvPr>
            <p:ph type="pic" sz="quarter" idx="13" hasCustomPrompt="1"/>
          </p:nvPr>
        </p:nvSpPr>
        <p:spPr>
          <a:xfrm>
            <a:off x="0" y="0"/>
            <a:ext cx="6267450" cy="6858000"/>
          </a:xfrm>
        </p:spPr>
        <p:txBody>
          <a:bodyPr>
            <a:normAutofit/>
          </a:bodyPr>
          <a:lstStyle>
            <a:lvl1pPr marL="0" indent="0" algn="ctr">
              <a:buNone/>
              <a:defRPr sz="2000"/>
            </a:lvl1pPr>
          </a:lstStyle>
          <a:p>
            <a:r>
              <a:rPr lang="en-US" dirty="0"/>
              <a:t>Click icon to insert picture</a:t>
            </a:r>
          </a:p>
        </p:txBody>
      </p:sp>
    </p:spTree>
    <p:extLst>
      <p:ext uri="{BB962C8B-B14F-4D97-AF65-F5344CB8AC3E}">
        <p14:creationId xmlns:p14="http://schemas.microsoft.com/office/powerpoint/2010/main" val="4119266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43C4A872-A473-BFD2-150E-387250C2B4DA}"/>
              </a:ext>
              <a:ext uri="{C183D7F6-B498-43B3-948B-1728B52AA6E4}">
                <adec:decorative xmlns:adec="http://schemas.microsoft.com/office/drawing/2017/decorative" val="1"/>
              </a:ext>
            </a:extLst>
          </p:cNvPr>
          <p:cNvGrpSpPr/>
          <p:nvPr userDrawn="1"/>
        </p:nvGrpSpPr>
        <p:grpSpPr>
          <a:xfrm>
            <a:off x="613998" y="5334748"/>
            <a:ext cx="678135" cy="990000"/>
            <a:chOff x="10490969" y="1448827"/>
            <a:chExt cx="678135" cy="990000"/>
          </a:xfrm>
        </p:grpSpPr>
        <p:sp>
          <p:nvSpPr>
            <p:cNvPr id="24" name="Freeform: Shape 23">
              <a:extLst>
                <a:ext uri="{FF2B5EF4-FFF2-40B4-BE49-F238E27FC236}">
                  <a16:creationId xmlns:a16="http://schemas.microsoft.com/office/drawing/2014/main" id="{C5C8D53B-A579-BCFA-58E8-C386DABC92CD}"/>
                </a:ext>
              </a:extLst>
            </p:cNvPr>
            <p:cNvSpPr>
              <a:spLocks noChangeAspect="1"/>
            </p:cNvSpPr>
            <p:nvPr/>
          </p:nvSpPr>
          <p:spPr>
            <a:xfrm rot="2700000" flipH="1" flipV="1">
              <a:off x="10268976" y="1743588"/>
              <a:ext cx="926985" cy="463493"/>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127000" dist="50800" dir="1350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Oval 24">
              <a:extLst>
                <a:ext uri="{FF2B5EF4-FFF2-40B4-BE49-F238E27FC236}">
                  <a16:creationId xmlns:a16="http://schemas.microsoft.com/office/drawing/2014/main" id="{23A34CAC-4A03-ADDB-E97F-8675E68FC0B3}"/>
                </a:ext>
              </a:extLst>
            </p:cNvPr>
            <p:cNvSpPr/>
            <p:nvPr/>
          </p:nvSpPr>
          <p:spPr>
            <a:xfrm rot="8100000" flipH="1" flipV="1">
              <a:off x="11115555" y="1939340"/>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6" name="Oval 25">
              <a:extLst>
                <a:ext uri="{FF2B5EF4-FFF2-40B4-BE49-F238E27FC236}">
                  <a16:creationId xmlns:a16="http://schemas.microsoft.com/office/drawing/2014/main" id="{0C733506-2F0D-8F31-52D1-5244F04A706B}"/>
                </a:ext>
              </a:extLst>
            </p:cNvPr>
            <p:cNvSpPr/>
            <p:nvPr/>
          </p:nvSpPr>
          <p:spPr>
            <a:xfrm rot="8100000" flipH="1" flipV="1">
              <a:off x="10625042" y="1448827"/>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7" name="Freeform: Shape 26">
              <a:extLst>
                <a:ext uri="{FF2B5EF4-FFF2-40B4-BE49-F238E27FC236}">
                  <a16:creationId xmlns:a16="http://schemas.microsoft.com/office/drawing/2014/main" id="{29356E3D-E14C-9C43-7CE4-A7156B1E10DB}"/>
                </a:ext>
              </a:extLst>
            </p:cNvPr>
            <p:cNvSpPr>
              <a:spLocks noChangeAspect="1"/>
            </p:cNvSpPr>
            <p:nvPr/>
          </p:nvSpPr>
          <p:spPr>
            <a:xfrm rot="2700000" flipH="1" flipV="1">
              <a:off x="10292519" y="1686748"/>
              <a:ext cx="926985" cy="530086"/>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2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0" name="Title 19">
            <a:extLst>
              <a:ext uri="{FF2B5EF4-FFF2-40B4-BE49-F238E27FC236}">
                <a16:creationId xmlns:a16="http://schemas.microsoft.com/office/drawing/2014/main" id="{85C652DA-55F6-9691-4254-344E0A4E9ABF}"/>
              </a:ext>
            </a:extLst>
          </p:cNvPr>
          <p:cNvSpPr>
            <a:spLocks noGrp="1"/>
          </p:cNvSpPr>
          <p:nvPr>
            <p:ph type="title" hasCustomPrompt="1"/>
          </p:nvPr>
        </p:nvSpPr>
        <p:spPr>
          <a:xfrm>
            <a:off x="550863" y="483924"/>
            <a:ext cx="11090275" cy="1684059"/>
          </a:xfrm>
        </p:spPr>
        <p:txBody>
          <a:bodyPr anchor="b">
            <a:normAutofit/>
          </a:bodyPr>
          <a:lstStyle>
            <a:lvl1pPr>
              <a:defRPr sz="4000"/>
            </a:lvl1pPr>
          </a:lstStyle>
          <a:p>
            <a:r>
              <a:rPr lang="en-US" dirty="0"/>
              <a:t>Click to add title</a:t>
            </a:r>
          </a:p>
        </p:txBody>
      </p:sp>
      <p:sp>
        <p:nvSpPr>
          <p:cNvPr id="22" name="Content Placeholder 21">
            <a:extLst>
              <a:ext uri="{FF2B5EF4-FFF2-40B4-BE49-F238E27FC236}">
                <a16:creationId xmlns:a16="http://schemas.microsoft.com/office/drawing/2014/main" id="{4DB7AC4F-2818-7F0D-AC6A-736D5F2C7392}"/>
              </a:ext>
            </a:extLst>
          </p:cNvPr>
          <p:cNvSpPr>
            <a:spLocks noGrp="1"/>
          </p:cNvSpPr>
          <p:nvPr>
            <p:ph sz="quarter" idx="13" hasCustomPrompt="1"/>
          </p:nvPr>
        </p:nvSpPr>
        <p:spPr>
          <a:xfrm>
            <a:off x="550863" y="2419350"/>
            <a:ext cx="11090274" cy="3913188"/>
          </a:xfrm>
        </p:spPr>
        <p:txBody>
          <a:bodyPr>
            <a:normAutofit/>
          </a:bodyPr>
          <a:lstStyle>
            <a:lvl1pPr marL="0" indent="0">
              <a:buNone/>
              <a:defRPr sz="1800">
                <a:solidFill>
                  <a:schemeClr val="tx1"/>
                </a:solidFill>
              </a:defRPr>
            </a:lvl1pPr>
            <a:lvl2pPr>
              <a:defRPr sz="1200">
                <a:solidFill>
                  <a:schemeClr val="tx1"/>
                </a:solidFill>
              </a:defRPr>
            </a:lvl2pPr>
            <a:lvl3pPr>
              <a:defRPr sz="1200">
                <a:solidFill>
                  <a:schemeClr val="tx1"/>
                </a:solidFill>
              </a:defRPr>
            </a:lvl3pPr>
            <a:lvl4pPr>
              <a:defRPr sz="1200">
                <a:solidFill>
                  <a:schemeClr val="tx1"/>
                </a:solidFill>
              </a:defRPr>
            </a:lvl4pPr>
            <a:lvl5pPr>
              <a:defRPr sz="12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a:extLst>
              <a:ext uri="{FF2B5EF4-FFF2-40B4-BE49-F238E27FC236}">
                <a16:creationId xmlns:a16="http://schemas.microsoft.com/office/drawing/2014/main" id="{AB81B449-7B97-41DC-B23F-65EDCBD316A6}"/>
              </a:ext>
            </a:extLst>
          </p:cNvPr>
          <p:cNvSpPr>
            <a:spLocks noGrp="1"/>
          </p:cNvSpPr>
          <p:nvPr>
            <p:ph type="dt" sz="half" idx="10"/>
          </p:nvPr>
        </p:nvSpPr>
        <p:spPr/>
        <p:txBody>
          <a:bodyPr/>
          <a:lstStyle/>
          <a:p>
            <a:r>
              <a:rPr lang="en-US"/>
              <a:t>20XX</a:t>
            </a:r>
            <a:endParaRPr lang="en-US" dirty="0"/>
          </a:p>
        </p:txBody>
      </p:sp>
      <p:sp>
        <p:nvSpPr>
          <p:cNvPr id="3" name="Footer Placeholder 2">
            <a:extLst>
              <a:ext uri="{FF2B5EF4-FFF2-40B4-BE49-F238E27FC236}">
                <a16:creationId xmlns:a16="http://schemas.microsoft.com/office/drawing/2014/main" id="{7C6B46D5-337B-4906-8412-4EEA3884FA7E}"/>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E436F230-C9A7-407A-B923-873839C8D8A0}"/>
              </a:ext>
            </a:extLst>
          </p:cNvPr>
          <p:cNvSpPr>
            <a:spLocks noGrp="1"/>
          </p:cNvSpPr>
          <p:nvPr>
            <p:ph type="sldNum" sz="quarter" idx="12"/>
          </p:nvPr>
        </p:nvSpPr>
        <p:spPr/>
        <p:txBody>
          <a:bodyPr/>
          <a:lstStyle/>
          <a:p>
            <a:fld id="{DBA1B0FB-D917-4C8C-928F-313BD683BF39}" type="slidenum">
              <a:rPr lang="en-US" smtClean="0"/>
              <a:t>‹#›</a:t>
            </a:fld>
            <a:endParaRPr lang="en-US" dirty="0"/>
          </a:p>
        </p:txBody>
      </p:sp>
      <p:grpSp>
        <p:nvGrpSpPr>
          <p:cNvPr id="5" name="Group 4">
            <a:extLst>
              <a:ext uri="{FF2B5EF4-FFF2-40B4-BE49-F238E27FC236}">
                <a16:creationId xmlns:a16="http://schemas.microsoft.com/office/drawing/2014/main" id="{6C61DF04-D7CB-2B19-8BB9-3E90A661973E}"/>
              </a:ext>
              <a:ext uri="{C183D7F6-B498-43B3-948B-1728B52AA6E4}">
                <adec:decorative xmlns:adec="http://schemas.microsoft.com/office/drawing/2017/decorative" val="1"/>
              </a:ext>
            </a:extLst>
          </p:cNvPr>
          <p:cNvGrpSpPr/>
          <p:nvPr userDrawn="1"/>
        </p:nvGrpSpPr>
        <p:grpSpPr>
          <a:xfrm>
            <a:off x="9010824" y="1514007"/>
            <a:ext cx="734257" cy="760506"/>
            <a:chOff x="5243759" y="1363788"/>
            <a:chExt cx="734257" cy="760506"/>
          </a:xfrm>
        </p:grpSpPr>
        <p:sp>
          <p:nvSpPr>
            <p:cNvPr id="6" name="Freeform 5">
              <a:extLst>
                <a:ext uri="{FF2B5EF4-FFF2-40B4-BE49-F238E27FC236}">
                  <a16:creationId xmlns:a16="http://schemas.microsoft.com/office/drawing/2014/main" id="{5DE1CC00-F893-E215-8086-65B6605C5FC9}"/>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 name="Freeform 6">
              <a:extLst>
                <a:ext uri="{FF2B5EF4-FFF2-40B4-BE49-F238E27FC236}">
                  <a16:creationId xmlns:a16="http://schemas.microsoft.com/office/drawing/2014/main" id="{6EBF50D9-F9B8-ADB3-8B4A-AF19564EE6EB}"/>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 name="Freeform 8">
              <a:extLst>
                <a:ext uri="{FF2B5EF4-FFF2-40B4-BE49-F238E27FC236}">
                  <a16:creationId xmlns:a16="http://schemas.microsoft.com/office/drawing/2014/main" id="{80BE1060-7183-58F8-EEBF-64135EE82BC5}"/>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1" name="Oval 10">
            <a:extLst>
              <a:ext uri="{FF2B5EF4-FFF2-40B4-BE49-F238E27FC236}">
                <a16:creationId xmlns:a16="http://schemas.microsoft.com/office/drawing/2014/main" id="{E597A3BE-0D13-9033-E3FD-78202DB799C8}"/>
              </a:ext>
              <a:ext uri="{C183D7F6-B498-43B3-948B-1728B52AA6E4}">
                <adec:decorative xmlns:adec="http://schemas.microsoft.com/office/drawing/2017/decorative" val="1"/>
              </a:ext>
            </a:extLst>
          </p:cNvPr>
          <p:cNvSpPr>
            <a:spLocks noChangeAspect="1"/>
          </p:cNvSpPr>
          <p:nvPr userDrawn="1"/>
        </p:nvSpPr>
        <p:spPr>
          <a:xfrm>
            <a:off x="10168304" y="385236"/>
            <a:ext cx="1080000" cy="1080000"/>
          </a:xfrm>
          <a:prstGeom prst="ellipse">
            <a:avLst/>
          </a:prstGeom>
          <a:gradFill flip="none" rotWithShape="1">
            <a:gsLst>
              <a:gs pos="100000">
                <a:schemeClr val="bg2">
                  <a:lumMod val="50000"/>
                  <a:lumOff val="50000"/>
                </a:schemeClr>
              </a:gs>
              <a:gs pos="60000">
                <a:schemeClr val="bg2">
                  <a:lumMod val="100000"/>
                </a:schemeClr>
              </a:gs>
            </a:gsLst>
            <a:path path="circle">
              <a:fillToRect l="100000" b="100000"/>
            </a:path>
            <a:tileRect t="-100000" r="-100000"/>
          </a:gradFill>
          <a:ln>
            <a:noFill/>
          </a:ln>
          <a:effectLst>
            <a:innerShdw blurRad="254000" dist="127000" dir="2700000">
              <a:schemeClr val="accent1">
                <a:lumMod val="60000"/>
                <a:lumOff val="40000"/>
                <a:alpha val="4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12" name="Group 11">
            <a:extLst>
              <a:ext uri="{FF2B5EF4-FFF2-40B4-BE49-F238E27FC236}">
                <a16:creationId xmlns:a16="http://schemas.microsoft.com/office/drawing/2014/main" id="{D8867D9A-3F3B-94C3-244B-0006226AEF73}"/>
              </a:ext>
              <a:ext uri="{C183D7F6-B498-43B3-948B-1728B52AA6E4}">
                <adec:decorative xmlns:adec="http://schemas.microsoft.com/office/drawing/2017/decorative" val="1"/>
              </a:ext>
            </a:extLst>
          </p:cNvPr>
          <p:cNvGrpSpPr/>
          <p:nvPr userDrawn="1"/>
        </p:nvGrpSpPr>
        <p:grpSpPr>
          <a:xfrm flipH="1">
            <a:off x="9063019" y="3199533"/>
            <a:ext cx="3597052" cy="2615018"/>
            <a:chOff x="4541453" y="3199533"/>
            <a:chExt cx="3597052" cy="2615018"/>
          </a:xfrm>
        </p:grpSpPr>
        <p:sp>
          <p:nvSpPr>
            <p:cNvPr id="13" name="Freeform: Shape 38">
              <a:extLst>
                <a:ext uri="{FF2B5EF4-FFF2-40B4-BE49-F238E27FC236}">
                  <a16:creationId xmlns:a16="http://schemas.microsoft.com/office/drawing/2014/main" id="{955FC3D1-6227-A188-CCDB-11D573FD807A}"/>
                </a:ext>
              </a:extLst>
            </p:cNvPr>
            <p:cNvSpPr>
              <a:spLocks noChangeAspect="1"/>
            </p:cNvSpPr>
            <p:nvPr/>
          </p:nvSpPr>
          <p:spPr>
            <a:xfrm rot="18900000" flipV="1">
              <a:off x="4602175" y="3958416"/>
              <a:ext cx="3536330" cy="1853969"/>
            </a:xfrm>
            <a:custGeom>
              <a:avLst/>
              <a:gdLst>
                <a:gd name="connsiteX0" fmla="*/ 3536330 w 3536330"/>
                <a:gd name="connsiteY0" fmla="*/ 1853969 h 1853969"/>
                <a:gd name="connsiteX1" fmla="*/ 1682362 w 3536330"/>
                <a:gd name="connsiteY1" fmla="*/ 0 h 1853969"/>
                <a:gd name="connsiteX2" fmla="*/ 52157 w 3536330"/>
                <a:gd name="connsiteY2" fmla="*/ 970257 h 1853969"/>
                <a:gd name="connsiteX3" fmla="*/ 0 w 3536330"/>
                <a:gd name="connsiteY3" fmla="*/ 1078528 h 1853969"/>
                <a:gd name="connsiteX4" fmla="*/ 757215 w 3536330"/>
                <a:gd name="connsiteY4" fmla="*/ 1835743 h 1853969"/>
                <a:gd name="connsiteX5" fmla="*/ 774211 w 3536330"/>
                <a:gd name="connsiteY5" fmla="*/ 1667149 h 1853969"/>
                <a:gd name="connsiteX6" fmla="*/ 1682362 w 3536330"/>
                <a:gd name="connsiteY6" fmla="*/ 926985 h 1853969"/>
                <a:gd name="connsiteX7" fmla="*/ 2609345 w 3536330"/>
                <a:gd name="connsiteY7" fmla="*/ 1853969 h 185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6330" h="1853969">
                  <a:moveTo>
                    <a:pt x="3536330" y="1853969"/>
                  </a:moveTo>
                  <a:cubicBezTo>
                    <a:pt x="3536330" y="830051"/>
                    <a:pt x="2706280" y="0"/>
                    <a:pt x="1682362" y="0"/>
                  </a:cubicBezTo>
                  <a:cubicBezTo>
                    <a:pt x="978418" y="0"/>
                    <a:pt x="366107" y="392328"/>
                    <a:pt x="52157" y="970257"/>
                  </a:cubicBezTo>
                  <a:lnTo>
                    <a:pt x="0" y="1078528"/>
                  </a:lnTo>
                  <a:lnTo>
                    <a:pt x="757215" y="1835743"/>
                  </a:lnTo>
                  <a:lnTo>
                    <a:pt x="774211" y="1667149"/>
                  </a:lnTo>
                  <a:cubicBezTo>
                    <a:pt x="860649" y="1244739"/>
                    <a:pt x="1234397" y="926985"/>
                    <a:pt x="1682362" y="926985"/>
                  </a:cubicBezTo>
                  <a:cubicBezTo>
                    <a:pt x="2194320" y="926985"/>
                    <a:pt x="2609345" y="1342010"/>
                    <a:pt x="2609345" y="1853969"/>
                  </a:cubicBezTo>
                  <a:close/>
                </a:path>
              </a:pathLst>
            </a:custGeom>
            <a:gradFill flip="none" rotWithShape="1">
              <a:gsLst>
                <a:gs pos="97000">
                  <a:schemeClr val="bg2"/>
                </a:gs>
                <a:gs pos="31000">
                  <a:schemeClr val="bg2">
                    <a:lumMod val="90000"/>
                    <a:lumOff val="10000"/>
                  </a:schemeClr>
                </a:gs>
              </a:gsLst>
              <a:lin ang="15000000" scaled="0"/>
              <a:tileRect/>
            </a:gradFill>
            <a:ln>
              <a:noFill/>
            </a:ln>
            <a:effectLst>
              <a:innerShdw blurRad="355600" dist="101600" dir="16200000">
                <a:schemeClr val="accent1">
                  <a:lumMod val="60000"/>
                  <a:lumOff val="40000"/>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14" name="Group 13">
              <a:extLst>
                <a:ext uri="{FF2B5EF4-FFF2-40B4-BE49-F238E27FC236}">
                  <a16:creationId xmlns:a16="http://schemas.microsoft.com/office/drawing/2014/main" id="{AE6BE70E-C41E-449D-A48C-4EB6BB7DC20D}"/>
                </a:ext>
              </a:extLst>
            </p:cNvPr>
            <p:cNvGrpSpPr/>
            <p:nvPr/>
          </p:nvGrpSpPr>
          <p:grpSpPr>
            <a:xfrm>
              <a:off x="4541453" y="3199533"/>
              <a:ext cx="3478701" cy="2615018"/>
              <a:chOff x="-481151" y="3199533"/>
              <a:chExt cx="3478701" cy="2615018"/>
            </a:xfrm>
          </p:grpSpPr>
          <p:sp>
            <p:nvSpPr>
              <p:cNvPr id="15" name="Freeform: Shape 32">
                <a:extLst>
                  <a:ext uri="{FF2B5EF4-FFF2-40B4-BE49-F238E27FC236}">
                    <a16:creationId xmlns:a16="http://schemas.microsoft.com/office/drawing/2014/main" id="{B7C0B12B-49BE-7855-18FB-8583C8DD9617}"/>
                  </a:ext>
                </a:extLst>
              </p:cNvPr>
              <p:cNvSpPr>
                <a:spLocks noChangeAspect="1"/>
              </p:cNvSpPr>
              <p:nvPr userDrawn="1"/>
            </p:nvSpPr>
            <p:spPr>
              <a:xfrm rot="18900000" flipV="1">
                <a:off x="-481151" y="3649708"/>
                <a:ext cx="3478701" cy="2164843"/>
              </a:xfrm>
              <a:custGeom>
                <a:avLst/>
                <a:gdLst>
                  <a:gd name="connsiteX0" fmla="*/ 3478701 w 3478701"/>
                  <a:gd name="connsiteY0" fmla="*/ 2164843 h 2164843"/>
                  <a:gd name="connsiteX1" fmla="*/ 1624733 w 3478701"/>
                  <a:gd name="connsiteY1" fmla="*/ 0 h 2164843"/>
                  <a:gd name="connsiteX2" fmla="*/ 87393 w 3478701"/>
                  <a:gd name="connsiteY2" fmla="*/ 954459 h 2164843"/>
                  <a:gd name="connsiteX3" fmla="*/ 0 w 3478701"/>
                  <a:gd name="connsiteY3" fmla="*/ 1122434 h 2164843"/>
                  <a:gd name="connsiteX4" fmla="*/ 736015 w 3478701"/>
                  <a:gd name="connsiteY4" fmla="*/ 1858449 h 2164843"/>
                  <a:gd name="connsiteX5" fmla="*/ 739424 w 3478701"/>
                  <a:gd name="connsiteY5" fmla="*/ 1842964 h 2164843"/>
                  <a:gd name="connsiteX6" fmla="*/ 1624733 w 3478701"/>
                  <a:gd name="connsiteY6" fmla="*/ 1082422 h 2164843"/>
                  <a:gd name="connsiteX7" fmla="*/ 2551716 w 3478701"/>
                  <a:gd name="connsiteY7" fmla="*/ 2164843 h 2164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8701" h="2164843">
                    <a:moveTo>
                      <a:pt x="3478701" y="2164843"/>
                    </a:moveTo>
                    <a:cubicBezTo>
                      <a:pt x="3478701" y="969234"/>
                      <a:pt x="2648651" y="0"/>
                      <a:pt x="1624733" y="0"/>
                    </a:cubicBezTo>
                    <a:cubicBezTo>
                      <a:pt x="984784" y="0"/>
                      <a:pt x="420564" y="378607"/>
                      <a:pt x="87393" y="954459"/>
                    </a:cubicBezTo>
                    <a:lnTo>
                      <a:pt x="0" y="1122434"/>
                    </a:lnTo>
                    <a:lnTo>
                      <a:pt x="736015" y="1858449"/>
                    </a:lnTo>
                    <a:lnTo>
                      <a:pt x="739424" y="1842964"/>
                    </a:lnTo>
                    <a:cubicBezTo>
                      <a:pt x="856791" y="1402344"/>
                      <a:pt x="1208766" y="1082422"/>
                      <a:pt x="1624733" y="1082422"/>
                    </a:cubicBezTo>
                    <a:cubicBezTo>
                      <a:pt x="2136692" y="1082422"/>
                      <a:pt x="2551716" y="1567038"/>
                      <a:pt x="2551716" y="2164843"/>
                    </a:cubicBezTo>
                    <a:close/>
                  </a:path>
                </a:pathLst>
              </a:custGeom>
              <a:solidFill>
                <a:schemeClr val="bg2">
                  <a:lumMod val="50000"/>
                  <a:lumOff val="50000"/>
                  <a:alpha val="40000"/>
                </a:schemeClr>
              </a:solidFill>
              <a:ln>
                <a:noFill/>
              </a:ln>
              <a:effectLst>
                <a:softEdge rad="3810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Oval 15">
                <a:extLst>
                  <a:ext uri="{FF2B5EF4-FFF2-40B4-BE49-F238E27FC236}">
                    <a16:creationId xmlns:a16="http://schemas.microsoft.com/office/drawing/2014/main" id="{67C78A37-D378-70D3-D6E3-AB9400EB583E}"/>
                  </a:ext>
                </a:extLst>
              </p:cNvPr>
              <p:cNvSpPr/>
              <p:nvPr userDrawn="1"/>
            </p:nvSpPr>
            <p:spPr>
              <a:xfrm rot="13500000" flipV="1">
                <a:off x="1512277" y="2840042"/>
                <a:ext cx="214196" cy="933178"/>
              </a:xfrm>
              <a:prstGeom prst="ellipse">
                <a:avLst/>
              </a:prstGeom>
              <a:solidFill>
                <a:schemeClr val="bg2">
                  <a:lumMod val="90000"/>
                  <a:lumOff val="10000"/>
                </a:schemeClr>
              </a:soli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grpSp>
      <p:grpSp>
        <p:nvGrpSpPr>
          <p:cNvPr id="17" name="Group 16">
            <a:extLst>
              <a:ext uri="{FF2B5EF4-FFF2-40B4-BE49-F238E27FC236}">
                <a16:creationId xmlns:a16="http://schemas.microsoft.com/office/drawing/2014/main" id="{02491172-466F-19CC-B639-A1C3CAB1D43A}"/>
              </a:ext>
              <a:ext uri="{C183D7F6-B498-43B3-948B-1728B52AA6E4}">
                <adec:decorative xmlns:adec="http://schemas.microsoft.com/office/drawing/2017/decorative" val="1"/>
              </a:ext>
            </a:extLst>
          </p:cNvPr>
          <p:cNvGrpSpPr/>
          <p:nvPr userDrawn="1"/>
        </p:nvGrpSpPr>
        <p:grpSpPr>
          <a:xfrm>
            <a:off x="5690545" y="4100655"/>
            <a:ext cx="1335600" cy="1262947"/>
            <a:chOff x="10145015" y="2343978"/>
            <a:chExt cx="1335600" cy="1262947"/>
          </a:xfrm>
        </p:grpSpPr>
        <p:sp>
          <p:nvSpPr>
            <p:cNvPr id="18" name="Freeform: Shape 25">
              <a:extLst>
                <a:ext uri="{FF2B5EF4-FFF2-40B4-BE49-F238E27FC236}">
                  <a16:creationId xmlns:a16="http://schemas.microsoft.com/office/drawing/2014/main" id="{45EC885D-265C-397B-5DAF-57A66CDA30B5}"/>
                </a:ext>
              </a:extLst>
            </p:cNvPr>
            <p:cNvSpPr>
              <a:spLocks noChangeAspect="1"/>
            </p:cNvSpPr>
            <p:nvPr/>
          </p:nvSpPr>
          <p:spPr>
            <a:xfrm rot="8100000">
              <a:off x="10400615" y="2343978"/>
              <a:ext cx="1080000" cy="1262947"/>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80000"/>
                    <a:lumOff val="20000"/>
                  </a:schemeClr>
                </a:gs>
                <a:gs pos="100000">
                  <a:schemeClr val="bg2"/>
                </a:gs>
              </a:gsLst>
              <a:lin ang="600000" scaled="0"/>
            </a:gradFill>
            <a:ln>
              <a:noFill/>
            </a:ln>
            <a:effectLst>
              <a:innerShdw blurRad="254000" dist="101600" dir="732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9" name="Oval 18">
              <a:extLst>
                <a:ext uri="{FF2B5EF4-FFF2-40B4-BE49-F238E27FC236}">
                  <a16:creationId xmlns:a16="http://schemas.microsoft.com/office/drawing/2014/main" id="{3601DB21-D937-2F89-DC26-063DFC7800C8}"/>
                </a:ext>
              </a:extLst>
            </p:cNvPr>
            <p:cNvSpPr/>
            <p:nvPr/>
          </p:nvSpPr>
          <p:spPr>
            <a:xfrm rot="13500000">
              <a:off x="10415015" y="2179851"/>
              <a:ext cx="540000" cy="1080000"/>
            </a:xfrm>
            <a:prstGeom prst="ellipse">
              <a:avLst/>
            </a:prstGeom>
            <a:gradFill>
              <a:gsLst>
                <a:gs pos="100000">
                  <a:schemeClr val="accent1">
                    <a:lumMod val="60000"/>
                    <a:lumOff val="40000"/>
                    <a:alpha val="0"/>
                  </a:schemeClr>
                </a:gs>
                <a:gs pos="0">
                  <a:schemeClr val="bg2">
                    <a:lumMod val="75000"/>
                    <a:lumOff val="25000"/>
                    <a:alpha val="33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Tree>
    <p:extLst>
      <p:ext uri="{BB962C8B-B14F-4D97-AF65-F5344CB8AC3E}">
        <p14:creationId xmlns:p14="http://schemas.microsoft.com/office/powerpoint/2010/main" val="22076535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076C4EAC-BBDE-1963-BD72-3BD2A47DC59C}"/>
              </a:ext>
            </a:extLst>
          </p:cNvPr>
          <p:cNvSpPr>
            <a:spLocks noGrp="1"/>
          </p:cNvSpPr>
          <p:nvPr>
            <p:ph type="ctrTitle" hasCustomPrompt="1"/>
          </p:nvPr>
        </p:nvSpPr>
        <p:spPr>
          <a:xfrm>
            <a:off x="550863" y="4045464"/>
            <a:ext cx="11115355" cy="2286000"/>
          </a:xfrm>
        </p:spPr>
        <p:txBody>
          <a:bodyPr anchor="ctr">
            <a:noAutofit/>
          </a:bodyPr>
          <a:lstStyle>
            <a:lvl1pPr algn="l">
              <a:defRPr sz="5400"/>
            </a:lvl1pPr>
          </a:lstStyle>
          <a:p>
            <a:r>
              <a:rPr lang="en-US" dirty="0"/>
              <a:t>Click to add title</a:t>
            </a:r>
          </a:p>
        </p:txBody>
      </p:sp>
      <p:sp>
        <p:nvSpPr>
          <p:cNvPr id="8" name="Picture Placeholder 7">
            <a:extLst>
              <a:ext uri="{FF2B5EF4-FFF2-40B4-BE49-F238E27FC236}">
                <a16:creationId xmlns:a16="http://schemas.microsoft.com/office/drawing/2014/main" id="{E592AF4F-2F83-7005-B3AC-6FCC7FB19140}"/>
              </a:ext>
            </a:extLst>
          </p:cNvPr>
          <p:cNvSpPr>
            <a:spLocks noGrp="1"/>
          </p:cNvSpPr>
          <p:nvPr>
            <p:ph type="pic" sz="quarter" idx="13" hasCustomPrompt="1"/>
          </p:nvPr>
        </p:nvSpPr>
        <p:spPr>
          <a:xfrm>
            <a:off x="0" y="4594"/>
            <a:ext cx="12192000" cy="3771878"/>
          </a:xfrm>
        </p:spPr>
        <p:txBody>
          <a:bodyPr>
            <a:noAutofit/>
          </a:bodyPr>
          <a:lstStyle>
            <a:lvl1pPr marL="0" indent="0" algn="ctr">
              <a:buNone/>
              <a:defRPr sz="2000"/>
            </a:lvl1pPr>
          </a:lstStyle>
          <a:p>
            <a:r>
              <a:rPr lang="en-US" dirty="0"/>
              <a:t>Click icon to insert picture</a:t>
            </a:r>
          </a:p>
        </p:txBody>
      </p:sp>
      <p:sp>
        <p:nvSpPr>
          <p:cNvPr id="7" name="Oval 6">
            <a:extLst>
              <a:ext uri="{FF2B5EF4-FFF2-40B4-BE49-F238E27FC236}">
                <a16:creationId xmlns:a16="http://schemas.microsoft.com/office/drawing/2014/main" id="{57BF9F63-86BE-5515-AD3C-59481B3FF4B4}"/>
              </a:ext>
              <a:ext uri="{C183D7F6-B498-43B3-948B-1728B52AA6E4}">
                <adec:decorative xmlns:adec="http://schemas.microsoft.com/office/drawing/2017/decorative" val="1"/>
              </a:ext>
            </a:extLst>
          </p:cNvPr>
          <p:cNvSpPr>
            <a:spLocks noChangeAspect="1"/>
          </p:cNvSpPr>
          <p:nvPr userDrawn="1"/>
        </p:nvSpPr>
        <p:spPr>
          <a:xfrm>
            <a:off x="1225773" y="3852225"/>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4" name="Date Placeholder 3">
            <a:extLst>
              <a:ext uri="{FF2B5EF4-FFF2-40B4-BE49-F238E27FC236}">
                <a16:creationId xmlns:a16="http://schemas.microsoft.com/office/drawing/2014/main" id="{8C56EB0F-63C8-5F75-A333-3413A9DC6F76}"/>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4D4DE333-25B4-E092-1CC4-C3D20BA251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F1AF200-E81F-A326-0EDB-4B93C71D9BF4}"/>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16732996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 subtitle +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72C41-A024-2F33-1F04-21E003FA7291}"/>
              </a:ext>
            </a:extLst>
          </p:cNvPr>
          <p:cNvSpPr>
            <a:spLocks noGrp="1"/>
          </p:cNvSpPr>
          <p:nvPr>
            <p:ph type="ctrTitle" hasCustomPrompt="1"/>
          </p:nvPr>
        </p:nvSpPr>
        <p:spPr>
          <a:xfrm>
            <a:off x="550863" y="196900"/>
            <a:ext cx="4159160" cy="3155900"/>
          </a:xfrm>
        </p:spPr>
        <p:txBody>
          <a:bodyPr lIns="91440" anchor="b">
            <a:noAutofit/>
          </a:bodyPr>
          <a:lstStyle>
            <a:lvl1pPr algn="l">
              <a:defRPr sz="4000"/>
            </a:lvl1pPr>
          </a:lstStyle>
          <a:p>
            <a:r>
              <a:rPr lang="en-US" dirty="0"/>
              <a:t>Click to add title</a:t>
            </a:r>
          </a:p>
        </p:txBody>
      </p:sp>
      <p:sp>
        <p:nvSpPr>
          <p:cNvPr id="3" name="Subtitle 2">
            <a:extLst>
              <a:ext uri="{FF2B5EF4-FFF2-40B4-BE49-F238E27FC236}">
                <a16:creationId xmlns:a16="http://schemas.microsoft.com/office/drawing/2014/main" id="{473BC2DF-9C2A-052C-AD2C-0A8ABAA50374}"/>
              </a:ext>
            </a:extLst>
          </p:cNvPr>
          <p:cNvSpPr>
            <a:spLocks noGrp="1"/>
          </p:cNvSpPr>
          <p:nvPr>
            <p:ph type="subTitle" idx="1" hasCustomPrompt="1"/>
          </p:nvPr>
        </p:nvSpPr>
        <p:spPr>
          <a:xfrm>
            <a:off x="547271" y="3505200"/>
            <a:ext cx="4159160" cy="2352356"/>
          </a:xfrm>
        </p:spPr>
        <p:txBody>
          <a:bodyPr lIns="91440" rIns="91440">
            <a:noAutofit/>
          </a:bodyPr>
          <a:lstStyle>
            <a:lvl1pPr marL="0" indent="0" algn="l">
              <a:lnSpc>
                <a:spcPct val="100000"/>
              </a:lnSpc>
              <a:spcAft>
                <a:spcPts val="0"/>
              </a:spcAft>
              <a:buFont typeface="Arial" panose="020B0604020202020204" pitchFamily="34" charset="0"/>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14" name="Oval 13">
            <a:extLst>
              <a:ext uri="{FF2B5EF4-FFF2-40B4-BE49-F238E27FC236}">
                <a16:creationId xmlns:a16="http://schemas.microsoft.com/office/drawing/2014/main" id="{60ABD6E1-FE78-D78B-E80C-09490F5D8D05}"/>
              </a:ext>
              <a:ext uri="{C183D7F6-B498-43B3-948B-1728B52AA6E4}">
                <adec:decorative xmlns:adec="http://schemas.microsoft.com/office/drawing/2017/decorative" val="1"/>
              </a:ext>
            </a:extLst>
          </p:cNvPr>
          <p:cNvSpPr>
            <a:spLocks noChangeAspect="1"/>
          </p:cNvSpPr>
          <p:nvPr userDrawn="1"/>
        </p:nvSpPr>
        <p:spPr>
          <a:xfrm>
            <a:off x="5668780" y="5059009"/>
            <a:ext cx="1080000" cy="1080000"/>
          </a:xfrm>
          <a:prstGeom prst="ellipse">
            <a:avLst/>
          </a:prstGeom>
          <a:gradFill flip="none" rotWithShape="1">
            <a:gsLst>
              <a:gs pos="100000">
                <a:schemeClr val="bg2">
                  <a:lumMod val="50000"/>
                  <a:lumOff val="50000"/>
                </a:schemeClr>
              </a:gs>
              <a:gs pos="60000">
                <a:schemeClr val="bg2">
                  <a:lumMod val="100000"/>
                </a:schemeClr>
              </a:gs>
            </a:gsLst>
            <a:path path="circle">
              <a:fillToRect l="100000" b="100000"/>
            </a:path>
            <a:tileRect t="-100000" r="-100000"/>
          </a:gradFill>
          <a:ln>
            <a:noFill/>
          </a:ln>
          <a:effectLst>
            <a:innerShdw blurRad="254000" dist="127000" dir="2700000">
              <a:schemeClr val="accent1">
                <a:lumMod val="60000"/>
                <a:lumOff val="40000"/>
                <a:alpha val="4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10" name="Group 9">
            <a:extLst>
              <a:ext uri="{FF2B5EF4-FFF2-40B4-BE49-F238E27FC236}">
                <a16:creationId xmlns:a16="http://schemas.microsoft.com/office/drawing/2014/main" id="{62BB1BCD-5C1C-ED05-D6B4-F92367209BEF}"/>
              </a:ext>
              <a:ext uri="{C183D7F6-B498-43B3-948B-1728B52AA6E4}">
                <adec:decorative xmlns:adec="http://schemas.microsoft.com/office/drawing/2017/decorative" val="1"/>
              </a:ext>
            </a:extLst>
          </p:cNvPr>
          <p:cNvGrpSpPr/>
          <p:nvPr userDrawn="1"/>
        </p:nvGrpSpPr>
        <p:grpSpPr>
          <a:xfrm>
            <a:off x="10822156" y="4143453"/>
            <a:ext cx="734257" cy="760506"/>
            <a:chOff x="5243759" y="1363788"/>
            <a:chExt cx="734257" cy="760506"/>
          </a:xfrm>
        </p:grpSpPr>
        <p:sp>
          <p:nvSpPr>
            <p:cNvPr id="11" name="Freeform 5">
              <a:extLst>
                <a:ext uri="{FF2B5EF4-FFF2-40B4-BE49-F238E27FC236}">
                  <a16:creationId xmlns:a16="http://schemas.microsoft.com/office/drawing/2014/main" id="{700A5CAB-28E9-FB7A-E72E-39F3ADE58C6B}"/>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2" name="Freeform 6">
              <a:extLst>
                <a:ext uri="{FF2B5EF4-FFF2-40B4-BE49-F238E27FC236}">
                  <a16:creationId xmlns:a16="http://schemas.microsoft.com/office/drawing/2014/main" id="{2BA2D9BC-CA87-28FA-7A02-455E740EACAB}"/>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3" name="Freeform 8">
              <a:extLst>
                <a:ext uri="{FF2B5EF4-FFF2-40B4-BE49-F238E27FC236}">
                  <a16:creationId xmlns:a16="http://schemas.microsoft.com/office/drawing/2014/main" id="{734E5ADF-EEF0-2501-9D7B-8FC1A49F60A7}"/>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8" name="Picture Placeholder 14">
            <a:extLst>
              <a:ext uri="{FF2B5EF4-FFF2-40B4-BE49-F238E27FC236}">
                <a16:creationId xmlns:a16="http://schemas.microsoft.com/office/drawing/2014/main" id="{780F3839-9B1B-2346-C1F4-E876E6AE32E1}"/>
              </a:ext>
            </a:extLst>
          </p:cNvPr>
          <p:cNvSpPr>
            <a:spLocks noGrp="1"/>
          </p:cNvSpPr>
          <p:nvPr>
            <p:ph type="pic" sz="quarter" idx="13"/>
          </p:nvPr>
        </p:nvSpPr>
        <p:spPr>
          <a:xfrm>
            <a:off x="5678049" y="788713"/>
            <a:ext cx="5132388" cy="5132388"/>
          </a:xfrm>
          <a:custGeom>
            <a:avLst/>
            <a:gdLst>
              <a:gd name="connsiteX0" fmla="*/ 2566194 w 5132388"/>
              <a:gd name="connsiteY0" fmla="*/ 0 h 5132388"/>
              <a:gd name="connsiteX1" fmla="*/ 5132388 w 5132388"/>
              <a:gd name="connsiteY1" fmla="*/ 2566194 h 5132388"/>
              <a:gd name="connsiteX2" fmla="*/ 2566194 w 5132388"/>
              <a:gd name="connsiteY2" fmla="*/ 5132388 h 5132388"/>
              <a:gd name="connsiteX3" fmla="*/ 0 w 5132388"/>
              <a:gd name="connsiteY3" fmla="*/ 2566194 h 5132388"/>
              <a:gd name="connsiteX4" fmla="*/ 2566194 w 5132388"/>
              <a:gd name="connsiteY4" fmla="*/ 0 h 513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2388" h="5132388">
                <a:moveTo>
                  <a:pt x="2566194" y="0"/>
                </a:moveTo>
                <a:cubicBezTo>
                  <a:pt x="3983464" y="0"/>
                  <a:pt x="5132388" y="1148924"/>
                  <a:pt x="5132388" y="2566194"/>
                </a:cubicBezTo>
                <a:cubicBezTo>
                  <a:pt x="5132388" y="3983464"/>
                  <a:pt x="3983464" y="5132388"/>
                  <a:pt x="2566194" y="5132388"/>
                </a:cubicBezTo>
                <a:cubicBezTo>
                  <a:pt x="1148924" y="5132388"/>
                  <a:pt x="0" y="3983464"/>
                  <a:pt x="0" y="2566194"/>
                </a:cubicBezTo>
                <a:cubicBezTo>
                  <a:pt x="0" y="1148924"/>
                  <a:pt x="1148924" y="0"/>
                  <a:pt x="2566194" y="0"/>
                </a:cubicBezTo>
                <a:close/>
              </a:path>
            </a:pathLst>
          </a:custGeom>
          <a:solidFill>
            <a:schemeClr val="accent5"/>
          </a:solidFill>
        </p:spPr>
        <p:txBody>
          <a:bodyPr wrap="square" tIns="365760">
            <a:noAutofit/>
          </a:bodyPr>
          <a:lstStyle>
            <a:lvl1pPr marL="0" indent="0" algn="ctr">
              <a:buNone/>
              <a:defRPr sz="1800"/>
            </a:lvl1pPr>
          </a:lstStyle>
          <a:p>
            <a:r>
              <a:rPr lang="en-US"/>
              <a:t>Click icon to add picture</a:t>
            </a:r>
            <a:endParaRPr lang="en-US" dirty="0"/>
          </a:p>
        </p:txBody>
      </p:sp>
      <p:sp>
        <p:nvSpPr>
          <p:cNvPr id="4" name="Date Placeholder 3">
            <a:extLst>
              <a:ext uri="{FF2B5EF4-FFF2-40B4-BE49-F238E27FC236}">
                <a16:creationId xmlns:a16="http://schemas.microsoft.com/office/drawing/2014/main" id="{C0070940-5919-2C95-2278-32E50BF14DD1}"/>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1957D599-49CF-19FE-6D86-C5EDB765F41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8931DF1-1C8D-86B9-BFDD-098FFC00FDC2}"/>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34097428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nd Content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C87E98C0-6053-9701-92D0-4EF9ADBC500C}"/>
              </a:ext>
              <a:ext uri="{C183D7F6-B498-43B3-948B-1728B52AA6E4}">
                <adec:decorative xmlns:adec="http://schemas.microsoft.com/office/drawing/2017/decorative" val="1"/>
              </a:ext>
            </a:extLst>
          </p:cNvPr>
          <p:cNvGrpSpPr/>
          <p:nvPr userDrawn="1"/>
        </p:nvGrpSpPr>
        <p:grpSpPr>
          <a:xfrm flipH="1" flipV="1">
            <a:off x="9063019" y="746716"/>
            <a:ext cx="3597052" cy="2615018"/>
            <a:chOff x="4541453" y="3199533"/>
            <a:chExt cx="3597052" cy="2615018"/>
          </a:xfrm>
        </p:grpSpPr>
        <p:sp>
          <p:nvSpPr>
            <p:cNvPr id="8" name="Freeform: Shape 38">
              <a:extLst>
                <a:ext uri="{FF2B5EF4-FFF2-40B4-BE49-F238E27FC236}">
                  <a16:creationId xmlns:a16="http://schemas.microsoft.com/office/drawing/2014/main" id="{C32B1A1D-760B-9D3D-A869-E50FC962A629}"/>
                </a:ext>
              </a:extLst>
            </p:cNvPr>
            <p:cNvSpPr>
              <a:spLocks noChangeAspect="1"/>
            </p:cNvSpPr>
            <p:nvPr/>
          </p:nvSpPr>
          <p:spPr>
            <a:xfrm rot="18900000" flipV="1">
              <a:off x="4602175" y="3958416"/>
              <a:ext cx="3536330" cy="1853969"/>
            </a:xfrm>
            <a:custGeom>
              <a:avLst/>
              <a:gdLst>
                <a:gd name="connsiteX0" fmla="*/ 3536330 w 3536330"/>
                <a:gd name="connsiteY0" fmla="*/ 1853969 h 1853969"/>
                <a:gd name="connsiteX1" fmla="*/ 1682362 w 3536330"/>
                <a:gd name="connsiteY1" fmla="*/ 0 h 1853969"/>
                <a:gd name="connsiteX2" fmla="*/ 52157 w 3536330"/>
                <a:gd name="connsiteY2" fmla="*/ 970257 h 1853969"/>
                <a:gd name="connsiteX3" fmla="*/ 0 w 3536330"/>
                <a:gd name="connsiteY3" fmla="*/ 1078528 h 1853969"/>
                <a:gd name="connsiteX4" fmla="*/ 757215 w 3536330"/>
                <a:gd name="connsiteY4" fmla="*/ 1835743 h 1853969"/>
                <a:gd name="connsiteX5" fmla="*/ 774211 w 3536330"/>
                <a:gd name="connsiteY5" fmla="*/ 1667149 h 1853969"/>
                <a:gd name="connsiteX6" fmla="*/ 1682362 w 3536330"/>
                <a:gd name="connsiteY6" fmla="*/ 926985 h 1853969"/>
                <a:gd name="connsiteX7" fmla="*/ 2609345 w 3536330"/>
                <a:gd name="connsiteY7" fmla="*/ 1853969 h 185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6330" h="1853969">
                  <a:moveTo>
                    <a:pt x="3536330" y="1853969"/>
                  </a:moveTo>
                  <a:cubicBezTo>
                    <a:pt x="3536330" y="830051"/>
                    <a:pt x="2706280" y="0"/>
                    <a:pt x="1682362" y="0"/>
                  </a:cubicBezTo>
                  <a:cubicBezTo>
                    <a:pt x="978418" y="0"/>
                    <a:pt x="366107" y="392328"/>
                    <a:pt x="52157" y="970257"/>
                  </a:cubicBezTo>
                  <a:lnTo>
                    <a:pt x="0" y="1078528"/>
                  </a:lnTo>
                  <a:lnTo>
                    <a:pt x="757215" y="1835743"/>
                  </a:lnTo>
                  <a:lnTo>
                    <a:pt x="774211" y="1667149"/>
                  </a:lnTo>
                  <a:cubicBezTo>
                    <a:pt x="860649" y="1244739"/>
                    <a:pt x="1234397" y="926985"/>
                    <a:pt x="1682362" y="926985"/>
                  </a:cubicBezTo>
                  <a:cubicBezTo>
                    <a:pt x="2194320" y="926985"/>
                    <a:pt x="2609345" y="1342010"/>
                    <a:pt x="2609345" y="1853969"/>
                  </a:cubicBezTo>
                  <a:close/>
                </a:path>
              </a:pathLst>
            </a:custGeom>
            <a:gradFill flip="none" rotWithShape="1">
              <a:gsLst>
                <a:gs pos="97000">
                  <a:schemeClr val="bg2"/>
                </a:gs>
                <a:gs pos="31000">
                  <a:schemeClr val="bg2">
                    <a:lumMod val="90000"/>
                    <a:lumOff val="10000"/>
                  </a:schemeClr>
                </a:gs>
              </a:gsLst>
              <a:lin ang="15000000" scaled="0"/>
              <a:tileRect/>
            </a:gradFill>
            <a:ln>
              <a:noFill/>
            </a:ln>
            <a:effectLst>
              <a:innerShdw blurRad="355600" dist="101600" dir="16200000">
                <a:schemeClr val="accent1">
                  <a:lumMod val="60000"/>
                  <a:lumOff val="40000"/>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9" name="Group 8">
              <a:extLst>
                <a:ext uri="{FF2B5EF4-FFF2-40B4-BE49-F238E27FC236}">
                  <a16:creationId xmlns:a16="http://schemas.microsoft.com/office/drawing/2014/main" id="{D02EF78B-5BDF-8632-B9B1-087DB042EEC7}"/>
                </a:ext>
              </a:extLst>
            </p:cNvPr>
            <p:cNvGrpSpPr/>
            <p:nvPr/>
          </p:nvGrpSpPr>
          <p:grpSpPr>
            <a:xfrm>
              <a:off x="4541453" y="3199533"/>
              <a:ext cx="3478701" cy="2615018"/>
              <a:chOff x="-481151" y="3199533"/>
              <a:chExt cx="3478701" cy="2615018"/>
            </a:xfrm>
          </p:grpSpPr>
          <p:sp>
            <p:nvSpPr>
              <p:cNvPr id="10" name="Freeform: Shape 32">
                <a:extLst>
                  <a:ext uri="{FF2B5EF4-FFF2-40B4-BE49-F238E27FC236}">
                    <a16:creationId xmlns:a16="http://schemas.microsoft.com/office/drawing/2014/main" id="{5C54B3E8-515B-0865-9321-DB3793A62240}"/>
                  </a:ext>
                </a:extLst>
              </p:cNvPr>
              <p:cNvSpPr>
                <a:spLocks noChangeAspect="1"/>
              </p:cNvSpPr>
              <p:nvPr userDrawn="1"/>
            </p:nvSpPr>
            <p:spPr>
              <a:xfrm rot="18900000" flipV="1">
                <a:off x="-481151" y="3649708"/>
                <a:ext cx="3478701" cy="2164843"/>
              </a:xfrm>
              <a:custGeom>
                <a:avLst/>
                <a:gdLst>
                  <a:gd name="connsiteX0" fmla="*/ 3478701 w 3478701"/>
                  <a:gd name="connsiteY0" fmla="*/ 2164843 h 2164843"/>
                  <a:gd name="connsiteX1" fmla="*/ 1624733 w 3478701"/>
                  <a:gd name="connsiteY1" fmla="*/ 0 h 2164843"/>
                  <a:gd name="connsiteX2" fmla="*/ 87393 w 3478701"/>
                  <a:gd name="connsiteY2" fmla="*/ 954459 h 2164843"/>
                  <a:gd name="connsiteX3" fmla="*/ 0 w 3478701"/>
                  <a:gd name="connsiteY3" fmla="*/ 1122434 h 2164843"/>
                  <a:gd name="connsiteX4" fmla="*/ 736015 w 3478701"/>
                  <a:gd name="connsiteY4" fmla="*/ 1858449 h 2164843"/>
                  <a:gd name="connsiteX5" fmla="*/ 739424 w 3478701"/>
                  <a:gd name="connsiteY5" fmla="*/ 1842964 h 2164843"/>
                  <a:gd name="connsiteX6" fmla="*/ 1624733 w 3478701"/>
                  <a:gd name="connsiteY6" fmla="*/ 1082422 h 2164843"/>
                  <a:gd name="connsiteX7" fmla="*/ 2551716 w 3478701"/>
                  <a:gd name="connsiteY7" fmla="*/ 2164843 h 2164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8701" h="2164843">
                    <a:moveTo>
                      <a:pt x="3478701" y="2164843"/>
                    </a:moveTo>
                    <a:cubicBezTo>
                      <a:pt x="3478701" y="969234"/>
                      <a:pt x="2648651" y="0"/>
                      <a:pt x="1624733" y="0"/>
                    </a:cubicBezTo>
                    <a:cubicBezTo>
                      <a:pt x="984784" y="0"/>
                      <a:pt x="420564" y="378607"/>
                      <a:pt x="87393" y="954459"/>
                    </a:cubicBezTo>
                    <a:lnTo>
                      <a:pt x="0" y="1122434"/>
                    </a:lnTo>
                    <a:lnTo>
                      <a:pt x="736015" y="1858449"/>
                    </a:lnTo>
                    <a:lnTo>
                      <a:pt x="739424" y="1842964"/>
                    </a:lnTo>
                    <a:cubicBezTo>
                      <a:pt x="856791" y="1402344"/>
                      <a:pt x="1208766" y="1082422"/>
                      <a:pt x="1624733" y="1082422"/>
                    </a:cubicBezTo>
                    <a:cubicBezTo>
                      <a:pt x="2136692" y="1082422"/>
                      <a:pt x="2551716" y="1567038"/>
                      <a:pt x="2551716" y="2164843"/>
                    </a:cubicBezTo>
                    <a:close/>
                  </a:path>
                </a:pathLst>
              </a:custGeom>
              <a:solidFill>
                <a:schemeClr val="bg2">
                  <a:lumMod val="50000"/>
                  <a:lumOff val="50000"/>
                  <a:alpha val="40000"/>
                </a:schemeClr>
              </a:solidFill>
              <a:ln>
                <a:noFill/>
              </a:ln>
              <a:effectLst>
                <a:softEdge rad="3810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Oval 10">
                <a:extLst>
                  <a:ext uri="{FF2B5EF4-FFF2-40B4-BE49-F238E27FC236}">
                    <a16:creationId xmlns:a16="http://schemas.microsoft.com/office/drawing/2014/main" id="{56E92718-2CCD-B15D-8DE5-46285BEA256B}"/>
                  </a:ext>
                </a:extLst>
              </p:cNvPr>
              <p:cNvSpPr/>
              <p:nvPr userDrawn="1"/>
            </p:nvSpPr>
            <p:spPr>
              <a:xfrm rot="13500000" flipV="1">
                <a:off x="1512277" y="2840042"/>
                <a:ext cx="214196" cy="933178"/>
              </a:xfrm>
              <a:prstGeom prst="ellipse">
                <a:avLst/>
              </a:prstGeom>
              <a:solidFill>
                <a:schemeClr val="bg2">
                  <a:lumMod val="90000"/>
                  <a:lumOff val="10000"/>
                </a:schemeClr>
              </a:soli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grpSp>
      <p:grpSp>
        <p:nvGrpSpPr>
          <p:cNvPr id="19" name="Group 18">
            <a:extLst>
              <a:ext uri="{FF2B5EF4-FFF2-40B4-BE49-F238E27FC236}">
                <a16:creationId xmlns:a16="http://schemas.microsoft.com/office/drawing/2014/main" id="{AEA0B78B-84F0-8B85-40E8-678689DC13E6}"/>
              </a:ext>
              <a:ext uri="{C183D7F6-B498-43B3-948B-1728B52AA6E4}">
                <adec:decorative xmlns:adec="http://schemas.microsoft.com/office/drawing/2017/decorative" val="1"/>
              </a:ext>
            </a:extLst>
          </p:cNvPr>
          <p:cNvGrpSpPr/>
          <p:nvPr userDrawn="1"/>
        </p:nvGrpSpPr>
        <p:grpSpPr>
          <a:xfrm>
            <a:off x="8723112" y="5088958"/>
            <a:ext cx="1335600" cy="1262947"/>
            <a:chOff x="10145015" y="2343978"/>
            <a:chExt cx="1335600" cy="1262947"/>
          </a:xfrm>
        </p:grpSpPr>
        <p:sp>
          <p:nvSpPr>
            <p:cNvPr id="20" name="Freeform: Shape 25">
              <a:extLst>
                <a:ext uri="{FF2B5EF4-FFF2-40B4-BE49-F238E27FC236}">
                  <a16:creationId xmlns:a16="http://schemas.microsoft.com/office/drawing/2014/main" id="{2E5D7C6F-BF77-9B7D-5B12-7AF3ED280B43}"/>
                </a:ext>
              </a:extLst>
            </p:cNvPr>
            <p:cNvSpPr>
              <a:spLocks noChangeAspect="1"/>
            </p:cNvSpPr>
            <p:nvPr/>
          </p:nvSpPr>
          <p:spPr>
            <a:xfrm rot="8100000">
              <a:off x="10400615" y="2343978"/>
              <a:ext cx="1080000" cy="1262947"/>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80000"/>
                    <a:lumOff val="20000"/>
                  </a:schemeClr>
                </a:gs>
                <a:gs pos="100000">
                  <a:schemeClr val="bg2"/>
                </a:gs>
              </a:gsLst>
              <a:lin ang="600000" scaled="0"/>
            </a:gradFill>
            <a:ln>
              <a:noFill/>
            </a:ln>
            <a:effectLst>
              <a:innerShdw blurRad="254000" dist="101600" dir="732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1" name="Oval 20">
              <a:extLst>
                <a:ext uri="{FF2B5EF4-FFF2-40B4-BE49-F238E27FC236}">
                  <a16:creationId xmlns:a16="http://schemas.microsoft.com/office/drawing/2014/main" id="{FA599EE6-2673-0AD8-EAE0-45C79326015E}"/>
                </a:ext>
              </a:extLst>
            </p:cNvPr>
            <p:cNvSpPr/>
            <p:nvPr/>
          </p:nvSpPr>
          <p:spPr>
            <a:xfrm rot="13500000">
              <a:off x="10415015" y="2179851"/>
              <a:ext cx="540000" cy="1080000"/>
            </a:xfrm>
            <a:prstGeom prst="ellipse">
              <a:avLst/>
            </a:prstGeom>
            <a:gradFill>
              <a:gsLst>
                <a:gs pos="100000">
                  <a:schemeClr val="accent1">
                    <a:lumMod val="60000"/>
                    <a:lumOff val="40000"/>
                    <a:alpha val="0"/>
                  </a:schemeClr>
                </a:gs>
                <a:gs pos="0">
                  <a:schemeClr val="bg2">
                    <a:lumMod val="75000"/>
                    <a:lumOff val="25000"/>
                    <a:alpha val="33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grpSp>
        <p:nvGrpSpPr>
          <p:cNvPr id="12" name="Group 11">
            <a:extLst>
              <a:ext uri="{FF2B5EF4-FFF2-40B4-BE49-F238E27FC236}">
                <a16:creationId xmlns:a16="http://schemas.microsoft.com/office/drawing/2014/main" id="{3BDBC526-6DCD-4FF6-8395-D8C22E46E527}"/>
              </a:ext>
              <a:ext uri="{C183D7F6-B498-43B3-948B-1728B52AA6E4}">
                <adec:decorative xmlns:adec="http://schemas.microsoft.com/office/drawing/2017/decorative" val="1"/>
              </a:ext>
            </a:extLst>
          </p:cNvPr>
          <p:cNvGrpSpPr/>
          <p:nvPr/>
        </p:nvGrpSpPr>
        <p:grpSpPr>
          <a:xfrm>
            <a:off x="613998" y="5334748"/>
            <a:ext cx="678135" cy="990000"/>
            <a:chOff x="10490969" y="1448827"/>
            <a:chExt cx="678135" cy="990000"/>
          </a:xfrm>
        </p:grpSpPr>
        <p:sp>
          <p:nvSpPr>
            <p:cNvPr id="13" name="Freeform: Shape 12">
              <a:extLst>
                <a:ext uri="{FF2B5EF4-FFF2-40B4-BE49-F238E27FC236}">
                  <a16:creationId xmlns:a16="http://schemas.microsoft.com/office/drawing/2014/main" id="{02ECB475-568C-47AC-B16D-2E202DEB2DE0}"/>
                </a:ext>
              </a:extLst>
            </p:cNvPr>
            <p:cNvSpPr>
              <a:spLocks noChangeAspect="1"/>
            </p:cNvSpPr>
            <p:nvPr/>
          </p:nvSpPr>
          <p:spPr>
            <a:xfrm rot="2700000" flipH="1" flipV="1">
              <a:off x="10268976" y="1743588"/>
              <a:ext cx="926985" cy="463493"/>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127000" dist="50800" dir="1350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Oval 13">
              <a:extLst>
                <a:ext uri="{FF2B5EF4-FFF2-40B4-BE49-F238E27FC236}">
                  <a16:creationId xmlns:a16="http://schemas.microsoft.com/office/drawing/2014/main" id="{080D8764-525A-441E-B58F-068E82F09714}"/>
                </a:ext>
              </a:extLst>
            </p:cNvPr>
            <p:cNvSpPr/>
            <p:nvPr/>
          </p:nvSpPr>
          <p:spPr>
            <a:xfrm rot="8100000" flipH="1" flipV="1">
              <a:off x="11115555" y="1939340"/>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5" name="Oval 14">
              <a:extLst>
                <a:ext uri="{FF2B5EF4-FFF2-40B4-BE49-F238E27FC236}">
                  <a16:creationId xmlns:a16="http://schemas.microsoft.com/office/drawing/2014/main" id="{11196109-6F2B-4738-B2FC-2CCC753AABD4}"/>
                </a:ext>
              </a:extLst>
            </p:cNvPr>
            <p:cNvSpPr/>
            <p:nvPr/>
          </p:nvSpPr>
          <p:spPr>
            <a:xfrm rot="8100000" flipH="1" flipV="1">
              <a:off x="10625042" y="1448827"/>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6" name="Freeform: Shape 15">
              <a:extLst>
                <a:ext uri="{FF2B5EF4-FFF2-40B4-BE49-F238E27FC236}">
                  <a16:creationId xmlns:a16="http://schemas.microsoft.com/office/drawing/2014/main" id="{F7E468C2-69B8-470B-85E3-801A3CB1D7E2}"/>
                </a:ext>
              </a:extLst>
            </p:cNvPr>
            <p:cNvSpPr>
              <a:spLocks noChangeAspect="1"/>
            </p:cNvSpPr>
            <p:nvPr/>
          </p:nvSpPr>
          <p:spPr>
            <a:xfrm rot="2700000" flipH="1" flipV="1">
              <a:off x="10292519" y="1686748"/>
              <a:ext cx="926985" cy="530086"/>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2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 name="Title 1">
            <a:extLst>
              <a:ext uri="{FF2B5EF4-FFF2-40B4-BE49-F238E27FC236}">
                <a16:creationId xmlns:a16="http://schemas.microsoft.com/office/drawing/2014/main" id="{B1A4B040-51E3-4DA0-B21D-EEE173E7536F}"/>
              </a:ext>
            </a:extLst>
          </p:cNvPr>
          <p:cNvSpPr>
            <a:spLocks noGrp="1"/>
          </p:cNvSpPr>
          <p:nvPr>
            <p:ph type="title" hasCustomPrompt="1"/>
          </p:nvPr>
        </p:nvSpPr>
        <p:spPr>
          <a:xfrm>
            <a:off x="550862" y="498474"/>
            <a:ext cx="7960421" cy="1450217"/>
          </a:xfrm>
        </p:spPr>
        <p:txBody>
          <a:bodyPr vert="horz" wrap="square" lIns="0" tIns="0" rIns="0" bIns="0" rtlCol="0" anchor="t" anchorCtr="0">
            <a:normAutofit/>
          </a:bodyPr>
          <a:lstStyle>
            <a:lvl1pPr>
              <a:defRPr lang="en-US" sz="4000" dirty="0"/>
            </a:lvl1pPr>
          </a:lstStyle>
          <a:p>
            <a:pPr lvl="0">
              <a:lnSpc>
                <a:spcPct val="100000"/>
              </a:lnSpc>
            </a:pPr>
            <a:r>
              <a:rPr lang="en-US" dirty="0"/>
              <a:t>Click to add title</a:t>
            </a:r>
          </a:p>
        </p:txBody>
      </p:sp>
      <p:sp>
        <p:nvSpPr>
          <p:cNvPr id="3" name="Content Placeholder 2">
            <a:extLst>
              <a:ext uri="{FF2B5EF4-FFF2-40B4-BE49-F238E27FC236}">
                <a16:creationId xmlns:a16="http://schemas.microsoft.com/office/drawing/2014/main" id="{F8A2CD90-429B-4A55-B6C8-DD6CE6994118}"/>
              </a:ext>
            </a:extLst>
          </p:cNvPr>
          <p:cNvSpPr>
            <a:spLocks noGrp="1"/>
          </p:cNvSpPr>
          <p:nvPr>
            <p:ph idx="1" hasCustomPrompt="1"/>
          </p:nvPr>
        </p:nvSpPr>
        <p:spPr>
          <a:xfrm>
            <a:off x="581343" y="2103039"/>
            <a:ext cx="7929940" cy="3979625"/>
          </a:xfrm>
        </p:spPr>
        <p:txBody>
          <a:bodyPr>
            <a:normAutofit/>
          </a:bodyPr>
          <a:lstStyle>
            <a:lvl1pPr>
              <a:defRPr sz="1800">
                <a:solidFill>
                  <a:schemeClr val="tx1"/>
                </a:solidFill>
              </a:defRPr>
            </a:lvl1pPr>
            <a:lvl2pPr>
              <a:defRPr sz="1200">
                <a:solidFill>
                  <a:schemeClr val="tx1"/>
                </a:solidFill>
              </a:defRPr>
            </a:lvl2pPr>
            <a:lvl3pPr>
              <a:defRPr sz="1200">
                <a:solidFill>
                  <a:schemeClr val="tx1"/>
                </a:solidFill>
              </a:defRPr>
            </a:lvl3pPr>
            <a:lvl4pPr>
              <a:defRPr sz="1200">
                <a:solidFill>
                  <a:schemeClr val="tx1"/>
                </a:solidFill>
              </a:defRPr>
            </a:lvl4pPr>
            <a:lvl5pPr>
              <a:defRPr sz="12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4D4EE704-5DCA-484E-85E0-0E3A7B1C5046}"/>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4CA69B66-1C18-44A2-93F7-97DED26F24A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E44B5A0-66FA-433A-8DC5-C097C63B4DFC}"/>
              </a:ext>
            </a:extLst>
          </p:cNvPr>
          <p:cNvSpPr>
            <a:spLocks noGrp="1"/>
          </p:cNvSpPr>
          <p:nvPr>
            <p:ph type="sldNum" sz="quarter" idx="12"/>
          </p:nvPr>
        </p:nvSpPr>
        <p:spPr/>
        <p:txBody>
          <a:bodyPr/>
          <a:lstStyle/>
          <a:p>
            <a:fld id="{DBA1B0FB-D917-4C8C-928F-313BD683BF39}" type="slidenum">
              <a:rPr lang="en-US" smtClean="0"/>
              <a:t>‹#›</a:t>
            </a:fld>
            <a:endParaRPr lang="en-US" dirty="0"/>
          </a:p>
        </p:txBody>
      </p:sp>
    </p:spTree>
    <p:extLst>
      <p:ext uri="{BB962C8B-B14F-4D97-AF65-F5344CB8AC3E}">
        <p14:creationId xmlns:p14="http://schemas.microsoft.com/office/powerpoint/2010/main" val="2876630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 subtitl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96D26C0-4AFC-33CC-99BE-317E9A844352}"/>
              </a:ext>
            </a:extLst>
          </p:cNvPr>
          <p:cNvSpPr>
            <a:spLocks noGrp="1"/>
          </p:cNvSpPr>
          <p:nvPr>
            <p:ph type="pic" sz="quarter" idx="13" hasCustomPrompt="1"/>
          </p:nvPr>
        </p:nvSpPr>
        <p:spPr>
          <a:xfrm>
            <a:off x="0" y="0"/>
            <a:ext cx="12192000" cy="6858000"/>
          </a:xfrm>
        </p:spPr>
        <p:txBody>
          <a:bodyPr/>
          <a:lstStyle>
            <a:lvl1pPr marL="0" indent="0" algn="ctr">
              <a:buNone/>
              <a:defRPr sz="2000"/>
            </a:lvl1pPr>
          </a:lstStyle>
          <a:p>
            <a:r>
              <a:rPr lang="en-US" dirty="0"/>
              <a:t>Click icon to insert picture</a:t>
            </a:r>
          </a:p>
        </p:txBody>
      </p:sp>
      <p:sp>
        <p:nvSpPr>
          <p:cNvPr id="2" name="Title 1">
            <a:extLst>
              <a:ext uri="{FF2B5EF4-FFF2-40B4-BE49-F238E27FC236}">
                <a16:creationId xmlns:a16="http://schemas.microsoft.com/office/drawing/2014/main" id="{32772C41-A024-2F33-1F04-21E003FA7291}"/>
              </a:ext>
            </a:extLst>
          </p:cNvPr>
          <p:cNvSpPr>
            <a:spLocks noGrp="1"/>
          </p:cNvSpPr>
          <p:nvPr>
            <p:ph type="ctrTitle" hasCustomPrompt="1"/>
          </p:nvPr>
        </p:nvSpPr>
        <p:spPr>
          <a:xfrm>
            <a:off x="1524000" y="1376680"/>
            <a:ext cx="9144000" cy="2286000"/>
          </a:xfrm>
        </p:spPr>
        <p:txBody>
          <a:bodyPr anchor="b">
            <a:noAutofit/>
          </a:bodyPr>
          <a:lstStyle>
            <a:lvl1pPr algn="ctr">
              <a:defRPr sz="5400"/>
            </a:lvl1pPr>
          </a:lstStyle>
          <a:p>
            <a:r>
              <a:rPr lang="en-US" dirty="0"/>
              <a:t>Click to add title</a:t>
            </a:r>
          </a:p>
        </p:txBody>
      </p:sp>
      <p:sp>
        <p:nvSpPr>
          <p:cNvPr id="3" name="Subtitle 2">
            <a:extLst>
              <a:ext uri="{FF2B5EF4-FFF2-40B4-BE49-F238E27FC236}">
                <a16:creationId xmlns:a16="http://schemas.microsoft.com/office/drawing/2014/main" id="{473BC2DF-9C2A-052C-AD2C-0A8ABAA50374}"/>
              </a:ext>
            </a:extLst>
          </p:cNvPr>
          <p:cNvSpPr>
            <a:spLocks noGrp="1"/>
          </p:cNvSpPr>
          <p:nvPr>
            <p:ph type="subTitle" idx="1" hasCustomPrompt="1"/>
          </p:nvPr>
        </p:nvSpPr>
        <p:spPr>
          <a:xfrm>
            <a:off x="1524000" y="3799840"/>
            <a:ext cx="9144000" cy="2286000"/>
          </a:xfrm>
        </p:spPr>
        <p:txBody>
          <a:bodyPr>
            <a:noAutofit/>
          </a:bodyPr>
          <a:lstStyle>
            <a:lvl1pPr marL="0" indent="0" algn="ctr">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sp>
        <p:nvSpPr>
          <p:cNvPr id="4" name="Date Placeholder 3">
            <a:extLst>
              <a:ext uri="{FF2B5EF4-FFF2-40B4-BE49-F238E27FC236}">
                <a16:creationId xmlns:a16="http://schemas.microsoft.com/office/drawing/2014/main" id="{C0070940-5919-2C95-2278-32E50BF14DD1}"/>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1957D599-49CF-19FE-6D86-C5EDB765F41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8931DF1-1C8D-86B9-BFDD-098FFC00FDC2}"/>
              </a:ext>
            </a:extLst>
          </p:cNvPr>
          <p:cNvSpPr>
            <a:spLocks noGrp="1"/>
          </p:cNvSpPr>
          <p:nvPr>
            <p:ph type="sldNum" sz="quarter" idx="12"/>
          </p:nvPr>
        </p:nvSpPr>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3606994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wo Content 1">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94729CA3-91C4-4A89-9448-A2F0E409177A}"/>
              </a:ext>
              <a:ext uri="{C183D7F6-B498-43B3-948B-1728B52AA6E4}">
                <adec:decorative xmlns:adec="http://schemas.microsoft.com/office/drawing/2017/decorative" val="1"/>
              </a:ext>
            </a:extLst>
          </p:cNvPr>
          <p:cNvSpPr>
            <a:spLocks noChangeAspect="1"/>
          </p:cNvSpPr>
          <p:nvPr/>
        </p:nvSpPr>
        <p:spPr>
          <a:xfrm>
            <a:off x="11069864" y="333375"/>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13" name="Group 12">
            <a:extLst>
              <a:ext uri="{FF2B5EF4-FFF2-40B4-BE49-F238E27FC236}">
                <a16:creationId xmlns:a16="http://schemas.microsoft.com/office/drawing/2014/main" id="{168347B7-45FA-4A01-924D-DC385B720B3E}"/>
              </a:ext>
              <a:ext uri="{C183D7F6-B498-43B3-948B-1728B52AA6E4}">
                <adec:decorative xmlns:adec="http://schemas.microsoft.com/office/drawing/2017/decorative" val="1"/>
              </a:ext>
            </a:extLst>
          </p:cNvPr>
          <p:cNvGrpSpPr/>
          <p:nvPr/>
        </p:nvGrpSpPr>
        <p:grpSpPr>
          <a:xfrm>
            <a:off x="331786" y="5528198"/>
            <a:ext cx="631474" cy="667800"/>
            <a:chOff x="2994153" y="1378666"/>
            <a:chExt cx="631474" cy="667800"/>
          </a:xfrm>
        </p:grpSpPr>
        <p:sp>
          <p:nvSpPr>
            <p:cNvPr id="20" name="Freeform: Shape 19">
              <a:extLst>
                <a:ext uri="{FF2B5EF4-FFF2-40B4-BE49-F238E27FC236}">
                  <a16:creationId xmlns:a16="http://schemas.microsoft.com/office/drawing/2014/main" id="{31167DA1-25D1-4E60-A62E-42B6F56A96EC}"/>
                </a:ext>
              </a:extLst>
            </p:cNvPr>
            <p:cNvSpPr>
              <a:spLocks noChangeAspect="1"/>
            </p:cNvSpPr>
            <p:nvPr/>
          </p:nvSpPr>
          <p:spPr>
            <a:xfrm rot="2700000">
              <a:off x="3039890" y="1332929"/>
              <a:ext cx="540000" cy="631474"/>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600000" scaled="0"/>
            </a:gradFill>
            <a:ln>
              <a:noFill/>
            </a:ln>
            <a:effectLst>
              <a:innerShdw blurRad="254000" dist="101600" dir="2700000">
                <a:schemeClr val="accent1">
                  <a:lumMod val="60000"/>
                  <a:lumOff val="4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1" name="Oval 20">
              <a:extLst>
                <a:ext uri="{FF2B5EF4-FFF2-40B4-BE49-F238E27FC236}">
                  <a16:creationId xmlns:a16="http://schemas.microsoft.com/office/drawing/2014/main" id="{6B7B7215-A661-477E-91D0-CDBE5564D2B9}"/>
                </a:ext>
              </a:extLst>
            </p:cNvPr>
            <p:cNvSpPr/>
            <p:nvPr/>
          </p:nvSpPr>
          <p:spPr>
            <a:xfrm rot="8100000">
              <a:off x="3047090" y="1506466"/>
              <a:ext cx="270000" cy="540000"/>
            </a:xfrm>
            <a:prstGeom prst="ellipse">
              <a:avLst/>
            </a:prstGeom>
            <a:gradFill>
              <a:gsLst>
                <a:gs pos="100000">
                  <a:schemeClr val="bg2">
                    <a:lumMod val="90000"/>
                    <a:lumOff val="10000"/>
                  </a:schemeClr>
                </a:gs>
                <a:gs pos="50000">
                  <a:schemeClr val="bg2">
                    <a:lumMod val="95000"/>
                    <a:lumOff val="5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 name="Title 1">
            <a:extLst>
              <a:ext uri="{FF2B5EF4-FFF2-40B4-BE49-F238E27FC236}">
                <a16:creationId xmlns:a16="http://schemas.microsoft.com/office/drawing/2014/main" id="{8978E540-142B-4A82-9C3F-E61BC190AEED}"/>
              </a:ext>
            </a:extLst>
          </p:cNvPr>
          <p:cNvSpPr>
            <a:spLocks noGrp="1"/>
          </p:cNvSpPr>
          <p:nvPr>
            <p:ph type="title" hasCustomPrompt="1"/>
          </p:nvPr>
        </p:nvSpPr>
        <p:spPr>
          <a:xfrm>
            <a:off x="550863" y="508635"/>
            <a:ext cx="11090274" cy="1332000"/>
          </a:xfrm>
        </p:spPr>
        <p:txBody>
          <a:bodyPr>
            <a:normAutofit/>
          </a:bodyPr>
          <a:lstStyle>
            <a:lvl1pPr>
              <a:lnSpc>
                <a:spcPct val="100000"/>
              </a:lnSpc>
              <a:defRPr sz="4000"/>
            </a:lvl1pPr>
          </a:lstStyle>
          <a:p>
            <a:r>
              <a:rPr lang="en-US" dirty="0"/>
              <a:t>Click to add title</a:t>
            </a:r>
          </a:p>
        </p:txBody>
      </p:sp>
      <p:sp>
        <p:nvSpPr>
          <p:cNvPr id="3" name="Content Placeholder 2">
            <a:extLst>
              <a:ext uri="{FF2B5EF4-FFF2-40B4-BE49-F238E27FC236}">
                <a16:creationId xmlns:a16="http://schemas.microsoft.com/office/drawing/2014/main" id="{02C6BF36-D4F5-4363-B440-BDAE50BBD4B6}"/>
              </a:ext>
            </a:extLst>
          </p:cNvPr>
          <p:cNvSpPr>
            <a:spLocks noGrp="1"/>
          </p:cNvSpPr>
          <p:nvPr>
            <p:ph sz="half" idx="1" hasCustomPrompt="1"/>
          </p:nvPr>
        </p:nvSpPr>
        <p:spPr>
          <a:xfrm>
            <a:off x="550862" y="2097175"/>
            <a:ext cx="5435600" cy="3995650"/>
          </a:xfrm>
        </p:spPr>
        <p:txBody>
          <a:bodyPr>
            <a:normAutofit/>
          </a:bodyPr>
          <a:lstStyle>
            <a:lvl1pPr marL="0" indent="0">
              <a:spcBef>
                <a:spcPts val="1000"/>
              </a:spcBef>
              <a:buNone/>
              <a:defRPr sz="1800">
                <a:solidFill>
                  <a:schemeClr val="tx1"/>
                </a:solidFill>
              </a:defRPr>
            </a:lvl1pPr>
            <a:lvl2pPr marL="228600">
              <a:spcBef>
                <a:spcPts val="1000"/>
              </a:spcBef>
              <a:defRPr sz="1800">
                <a:solidFill>
                  <a:schemeClr val="tx1"/>
                </a:solidFill>
              </a:defRPr>
            </a:lvl2pPr>
            <a:lvl3pPr marL="411480" indent="-228600">
              <a:spcBef>
                <a:spcPts val="1000"/>
              </a:spcBef>
              <a:defRPr sz="1800">
                <a:solidFill>
                  <a:schemeClr val="tx1"/>
                </a:solidFill>
              </a:defRPr>
            </a:lvl3pPr>
            <a:lvl4pPr marL="594360">
              <a:spcBef>
                <a:spcPts val="1000"/>
              </a:spcBef>
              <a:defRPr sz="1800">
                <a:solidFill>
                  <a:schemeClr val="tx1"/>
                </a:solidFill>
              </a:defRPr>
            </a:lvl4pPr>
            <a:lvl5pPr marL="777240">
              <a:spcBef>
                <a:spcPts val="1000"/>
              </a:spcBef>
              <a:defRPr sz="18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2">
            <a:extLst>
              <a:ext uri="{FF2B5EF4-FFF2-40B4-BE49-F238E27FC236}">
                <a16:creationId xmlns:a16="http://schemas.microsoft.com/office/drawing/2014/main" id="{6B65629D-0977-C0EA-5E0B-C4822F43DAEE}"/>
              </a:ext>
            </a:extLst>
          </p:cNvPr>
          <p:cNvSpPr>
            <a:spLocks noGrp="1"/>
          </p:cNvSpPr>
          <p:nvPr>
            <p:ph sz="half" idx="13" hasCustomPrompt="1"/>
          </p:nvPr>
        </p:nvSpPr>
        <p:spPr>
          <a:xfrm>
            <a:off x="6205540" y="2097175"/>
            <a:ext cx="5435600" cy="3995650"/>
          </a:xfrm>
        </p:spPr>
        <p:txBody>
          <a:bodyPr>
            <a:normAutofit/>
          </a:bodyPr>
          <a:lstStyle>
            <a:lvl1pPr marL="0" indent="0">
              <a:spcBef>
                <a:spcPts val="1000"/>
              </a:spcBef>
              <a:buNone/>
              <a:defRPr sz="1800">
                <a:solidFill>
                  <a:schemeClr val="tx1"/>
                </a:solidFill>
              </a:defRPr>
            </a:lvl1pPr>
            <a:lvl2pPr marL="228600">
              <a:spcBef>
                <a:spcPts val="1000"/>
              </a:spcBef>
              <a:defRPr sz="1800">
                <a:solidFill>
                  <a:schemeClr val="tx1"/>
                </a:solidFill>
              </a:defRPr>
            </a:lvl2pPr>
            <a:lvl3pPr marL="411480" indent="-228600">
              <a:spcBef>
                <a:spcPts val="1000"/>
              </a:spcBef>
              <a:defRPr sz="1800">
                <a:solidFill>
                  <a:schemeClr val="tx1"/>
                </a:solidFill>
              </a:defRPr>
            </a:lvl3pPr>
            <a:lvl4pPr marL="594360">
              <a:spcBef>
                <a:spcPts val="1000"/>
              </a:spcBef>
              <a:defRPr sz="1800">
                <a:solidFill>
                  <a:schemeClr val="tx1"/>
                </a:solidFill>
              </a:defRPr>
            </a:lvl4pPr>
            <a:lvl5pPr marL="777240">
              <a:spcBef>
                <a:spcPts val="1000"/>
              </a:spcBef>
              <a:defRPr sz="18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B99A8AF-0998-4613-B1D8-C14ECBFFDF67}"/>
              </a:ext>
            </a:extLst>
          </p:cNvPr>
          <p:cNvSpPr>
            <a:spLocks noGrp="1"/>
          </p:cNvSpPr>
          <p:nvPr>
            <p:ph type="dt" sz="half" idx="10"/>
          </p:nvPr>
        </p:nvSpPr>
        <p:spPr/>
        <p:txBody>
          <a:bodyPr/>
          <a:lstStyle/>
          <a:p>
            <a:r>
              <a:rPr lang="en-US"/>
              <a:t>20XX</a:t>
            </a:r>
            <a:endParaRPr lang="en-US" dirty="0"/>
          </a:p>
        </p:txBody>
      </p:sp>
      <p:sp>
        <p:nvSpPr>
          <p:cNvPr id="6" name="Footer Placeholder 5">
            <a:extLst>
              <a:ext uri="{FF2B5EF4-FFF2-40B4-BE49-F238E27FC236}">
                <a16:creationId xmlns:a16="http://schemas.microsoft.com/office/drawing/2014/main" id="{66E44EAA-B8A9-4428-A9DF-1174DA94099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9E5C381-C899-4BF9-B584-2D78074D1CB2}"/>
              </a:ext>
            </a:extLst>
          </p:cNvPr>
          <p:cNvSpPr>
            <a:spLocks noGrp="1"/>
          </p:cNvSpPr>
          <p:nvPr>
            <p:ph type="sldNum" sz="quarter" idx="12"/>
          </p:nvPr>
        </p:nvSpPr>
        <p:spPr/>
        <p:txBody>
          <a:bodyPr/>
          <a:lstStyle/>
          <a:p>
            <a:fld id="{DBA1B0FB-D917-4C8C-928F-313BD683BF39}" type="slidenum">
              <a:rPr lang="en-US" smtClean="0"/>
              <a:t>‹#›</a:t>
            </a:fld>
            <a:endParaRPr lang="en-US" dirty="0"/>
          </a:p>
        </p:txBody>
      </p:sp>
    </p:spTree>
    <p:extLst>
      <p:ext uri="{BB962C8B-B14F-4D97-AF65-F5344CB8AC3E}">
        <p14:creationId xmlns:p14="http://schemas.microsoft.com/office/powerpoint/2010/main" val="19299829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ntent + pictur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0C44A-93E6-6C58-5E88-AFDC594EC27A}"/>
              </a:ext>
            </a:extLst>
          </p:cNvPr>
          <p:cNvSpPr>
            <a:spLocks noGrp="1"/>
          </p:cNvSpPr>
          <p:nvPr>
            <p:ph type="title" hasCustomPrompt="1"/>
          </p:nvPr>
        </p:nvSpPr>
        <p:spPr>
          <a:xfrm>
            <a:off x="600974" y="196900"/>
            <a:ext cx="4899628" cy="2331490"/>
          </a:xfrm>
        </p:spPr>
        <p:txBody>
          <a:bodyPr anchor="b" anchorCtr="0">
            <a:noAutofit/>
          </a:bodyPr>
          <a:lstStyle>
            <a:lvl1pPr algn="r">
              <a:defRPr sz="4000"/>
            </a:lvl1pPr>
          </a:lstStyle>
          <a:p>
            <a:r>
              <a:rPr lang="en-US" dirty="0"/>
              <a:t>Click to add title</a:t>
            </a:r>
          </a:p>
        </p:txBody>
      </p:sp>
      <p:sp>
        <p:nvSpPr>
          <p:cNvPr id="3" name="Content Placeholder 2">
            <a:extLst>
              <a:ext uri="{FF2B5EF4-FFF2-40B4-BE49-F238E27FC236}">
                <a16:creationId xmlns:a16="http://schemas.microsoft.com/office/drawing/2014/main" id="{0C813049-5F46-053E-6279-8183259649A6}"/>
              </a:ext>
            </a:extLst>
          </p:cNvPr>
          <p:cNvSpPr>
            <a:spLocks noGrp="1"/>
          </p:cNvSpPr>
          <p:nvPr>
            <p:ph sz="half" idx="1" hasCustomPrompt="1"/>
          </p:nvPr>
        </p:nvSpPr>
        <p:spPr>
          <a:xfrm>
            <a:off x="583162" y="2827209"/>
            <a:ext cx="4917440" cy="3442144"/>
          </a:xfrm>
        </p:spPr>
        <p:txBody>
          <a:bodyPr>
            <a:normAutofit/>
          </a:bodyPr>
          <a:lstStyle>
            <a:lvl1pPr marL="0" indent="0" algn="r">
              <a:buNone/>
              <a:defRPr sz="1800">
                <a:solidFill>
                  <a:schemeClr val="tx1"/>
                </a:solidFill>
              </a:defRPr>
            </a:lvl1pPr>
            <a:lvl2pPr algn="r">
              <a:defRPr sz="1200">
                <a:solidFill>
                  <a:schemeClr val="tx1"/>
                </a:solidFill>
              </a:defRPr>
            </a:lvl2pPr>
            <a:lvl3pPr algn="r">
              <a:defRPr sz="1200">
                <a:solidFill>
                  <a:schemeClr val="tx1"/>
                </a:solidFill>
              </a:defRPr>
            </a:lvl3pPr>
            <a:lvl4pPr algn="r">
              <a:defRPr sz="1200">
                <a:solidFill>
                  <a:schemeClr val="tx1"/>
                </a:solidFill>
              </a:defRPr>
            </a:lvl4pPr>
            <a:lvl5pPr algn="r">
              <a:defRPr sz="12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7">
            <a:extLst>
              <a:ext uri="{FF2B5EF4-FFF2-40B4-BE49-F238E27FC236}">
                <a16:creationId xmlns:a16="http://schemas.microsoft.com/office/drawing/2014/main" id="{BC013AD6-0EF3-2B25-DDBD-2DF706123AEE}"/>
              </a:ext>
            </a:extLst>
          </p:cNvPr>
          <p:cNvSpPr>
            <a:spLocks noGrp="1"/>
          </p:cNvSpPr>
          <p:nvPr>
            <p:ph type="pic" sz="quarter" idx="13"/>
          </p:nvPr>
        </p:nvSpPr>
        <p:spPr>
          <a:xfrm>
            <a:off x="6095588" y="0"/>
            <a:ext cx="6095998" cy="6858000"/>
          </a:xfrm>
        </p:spPr>
        <p:txBody>
          <a:bodyPr>
            <a:normAutofit/>
          </a:bodyPr>
          <a:lstStyle>
            <a:lvl1pPr marL="0" indent="0" algn="ctr">
              <a:buNone/>
              <a:defRPr sz="2000">
                <a:solidFill>
                  <a:schemeClr val="tx1"/>
                </a:solidFill>
              </a:defRPr>
            </a:lvl1pPr>
          </a:lstStyle>
          <a:p>
            <a:r>
              <a:rPr lang="en-US"/>
              <a:t>Click icon to add picture</a:t>
            </a:r>
            <a:endParaRPr lang="en-US" dirty="0"/>
          </a:p>
        </p:txBody>
      </p:sp>
      <p:grpSp>
        <p:nvGrpSpPr>
          <p:cNvPr id="4" name="Group 3">
            <a:extLst>
              <a:ext uri="{FF2B5EF4-FFF2-40B4-BE49-F238E27FC236}">
                <a16:creationId xmlns:a16="http://schemas.microsoft.com/office/drawing/2014/main" id="{A904CD02-7C7D-28DD-85A8-2FD92C29D32A}"/>
              </a:ext>
              <a:ext uri="{C183D7F6-B498-43B3-948B-1728B52AA6E4}">
                <adec:decorative xmlns:adec="http://schemas.microsoft.com/office/drawing/2017/decorative" val="1"/>
              </a:ext>
            </a:extLst>
          </p:cNvPr>
          <p:cNvGrpSpPr/>
          <p:nvPr userDrawn="1"/>
        </p:nvGrpSpPr>
        <p:grpSpPr>
          <a:xfrm>
            <a:off x="4803321" y="682622"/>
            <a:ext cx="734257" cy="760506"/>
            <a:chOff x="5243759" y="1363788"/>
            <a:chExt cx="734257" cy="760506"/>
          </a:xfrm>
        </p:grpSpPr>
        <p:sp>
          <p:nvSpPr>
            <p:cNvPr id="9" name="Freeform 5">
              <a:extLst>
                <a:ext uri="{FF2B5EF4-FFF2-40B4-BE49-F238E27FC236}">
                  <a16:creationId xmlns:a16="http://schemas.microsoft.com/office/drawing/2014/main" id="{FB7341D0-DC30-9661-B3E0-91DE7C379468}"/>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0" name="Freeform 6">
              <a:extLst>
                <a:ext uri="{FF2B5EF4-FFF2-40B4-BE49-F238E27FC236}">
                  <a16:creationId xmlns:a16="http://schemas.microsoft.com/office/drawing/2014/main" id="{92A118B5-9F91-EA1B-3F95-6BFA5095544C}"/>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1" name="Freeform 8">
              <a:extLst>
                <a:ext uri="{FF2B5EF4-FFF2-40B4-BE49-F238E27FC236}">
                  <a16:creationId xmlns:a16="http://schemas.microsoft.com/office/drawing/2014/main" id="{208891A5-91FA-D924-CB46-E74B50635001}"/>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5" name="Oval 14">
            <a:extLst>
              <a:ext uri="{FF2B5EF4-FFF2-40B4-BE49-F238E27FC236}">
                <a16:creationId xmlns:a16="http://schemas.microsoft.com/office/drawing/2014/main" id="{BE5F7483-2261-D4C4-30E3-2D379D8CA06D}"/>
              </a:ext>
              <a:ext uri="{C183D7F6-B498-43B3-948B-1728B52AA6E4}">
                <adec:decorative xmlns:adec="http://schemas.microsoft.com/office/drawing/2017/decorative" val="1"/>
              </a:ext>
            </a:extLst>
          </p:cNvPr>
          <p:cNvSpPr>
            <a:spLocks noChangeAspect="1"/>
          </p:cNvSpPr>
          <p:nvPr userDrawn="1"/>
        </p:nvSpPr>
        <p:spPr>
          <a:xfrm>
            <a:off x="1189378" y="5232629"/>
            <a:ext cx="1080000" cy="1080000"/>
          </a:xfrm>
          <a:prstGeom prst="ellipse">
            <a:avLst/>
          </a:prstGeom>
          <a:gradFill flip="none" rotWithShape="1">
            <a:gsLst>
              <a:gs pos="100000">
                <a:schemeClr val="bg2">
                  <a:lumMod val="50000"/>
                  <a:lumOff val="50000"/>
                </a:schemeClr>
              </a:gs>
              <a:gs pos="60000">
                <a:schemeClr val="bg2">
                  <a:lumMod val="100000"/>
                </a:schemeClr>
              </a:gs>
            </a:gsLst>
            <a:path path="circle">
              <a:fillToRect l="100000" b="100000"/>
            </a:path>
            <a:tileRect t="-100000" r="-100000"/>
          </a:gradFill>
          <a:ln>
            <a:noFill/>
          </a:ln>
          <a:effectLst>
            <a:innerShdw blurRad="254000" dist="127000" dir="2700000">
              <a:schemeClr val="accent1">
                <a:lumMod val="60000"/>
                <a:lumOff val="40000"/>
                <a:alpha val="4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3467473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3BDBC526-6DCD-4FF6-8395-D8C22E46E527}"/>
              </a:ext>
            </a:extLst>
          </p:cNvPr>
          <p:cNvGrpSpPr/>
          <p:nvPr/>
        </p:nvGrpSpPr>
        <p:grpSpPr>
          <a:xfrm>
            <a:off x="613998" y="5334748"/>
            <a:ext cx="678135" cy="990000"/>
            <a:chOff x="10490969" y="1448827"/>
            <a:chExt cx="678135" cy="990000"/>
          </a:xfrm>
        </p:grpSpPr>
        <p:sp>
          <p:nvSpPr>
            <p:cNvPr id="13" name="Freeform: Shape 12">
              <a:extLst>
                <a:ext uri="{FF2B5EF4-FFF2-40B4-BE49-F238E27FC236}">
                  <a16:creationId xmlns:a16="http://schemas.microsoft.com/office/drawing/2014/main" id="{02ECB475-568C-47AC-B16D-2E202DEB2DE0}"/>
                </a:ext>
              </a:extLst>
            </p:cNvPr>
            <p:cNvSpPr>
              <a:spLocks noChangeAspect="1"/>
            </p:cNvSpPr>
            <p:nvPr/>
          </p:nvSpPr>
          <p:spPr>
            <a:xfrm rot="2700000" flipH="1" flipV="1">
              <a:off x="10268976" y="1743588"/>
              <a:ext cx="926985" cy="463493"/>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127000" dist="50800" dir="1350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Oval 13">
              <a:extLst>
                <a:ext uri="{FF2B5EF4-FFF2-40B4-BE49-F238E27FC236}">
                  <a16:creationId xmlns:a16="http://schemas.microsoft.com/office/drawing/2014/main" id="{080D8764-525A-441E-B58F-068E82F09714}"/>
                </a:ext>
              </a:extLst>
            </p:cNvPr>
            <p:cNvSpPr/>
            <p:nvPr/>
          </p:nvSpPr>
          <p:spPr>
            <a:xfrm rot="8100000" flipH="1" flipV="1">
              <a:off x="11115555" y="1939340"/>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Oval 14">
              <a:extLst>
                <a:ext uri="{FF2B5EF4-FFF2-40B4-BE49-F238E27FC236}">
                  <a16:creationId xmlns:a16="http://schemas.microsoft.com/office/drawing/2014/main" id="{11196109-6F2B-4738-B2FC-2CCC753AABD4}"/>
                </a:ext>
              </a:extLst>
            </p:cNvPr>
            <p:cNvSpPr/>
            <p:nvPr/>
          </p:nvSpPr>
          <p:spPr>
            <a:xfrm rot="8100000" flipH="1" flipV="1">
              <a:off x="10625042" y="1448827"/>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Freeform: Shape 15">
              <a:extLst>
                <a:ext uri="{FF2B5EF4-FFF2-40B4-BE49-F238E27FC236}">
                  <a16:creationId xmlns:a16="http://schemas.microsoft.com/office/drawing/2014/main" id="{F7E468C2-69B8-470B-85E3-801A3CB1D7E2}"/>
                </a:ext>
              </a:extLst>
            </p:cNvPr>
            <p:cNvSpPr>
              <a:spLocks noChangeAspect="1"/>
            </p:cNvSpPr>
            <p:nvPr/>
          </p:nvSpPr>
          <p:spPr>
            <a:xfrm rot="2700000" flipH="1" flipV="1">
              <a:off x="10292519" y="1686748"/>
              <a:ext cx="926985" cy="530086"/>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2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2" name="Title 1">
            <a:extLst>
              <a:ext uri="{FF2B5EF4-FFF2-40B4-BE49-F238E27FC236}">
                <a16:creationId xmlns:a16="http://schemas.microsoft.com/office/drawing/2014/main" id="{B1A4B040-51E3-4DA0-B21D-EEE173E7536F}"/>
              </a:ext>
            </a:extLst>
          </p:cNvPr>
          <p:cNvSpPr>
            <a:spLocks noGrp="1"/>
          </p:cNvSpPr>
          <p:nvPr>
            <p:ph type="title"/>
          </p:nvPr>
        </p:nvSpPr>
        <p:spPr>
          <a:xfrm>
            <a:off x="550862" y="549275"/>
            <a:ext cx="11091600" cy="1332000"/>
          </a:xfrm>
        </p:spPr>
        <p:txBody>
          <a:bodyPr vert="horz" wrap="square" lIns="0" tIns="0" rIns="0" bIns="0" rtlCol="0" anchor="t" anchorCtr="0">
            <a:normAutofit/>
          </a:bodyPr>
          <a:lstStyle>
            <a:lvl1pPr>
              <a:defRPr lang="en-US" dirty="0"/>
            </a:lvl1pPr>
          </a:lstStyle>
          <a:p>
            <a:pPr lvl="0">
              <a:lnSpc>
                <a:spcPct val="100000"/>
              </a:lnSpc>
            </a:pPr>
            <a:r>
              <a:rPr lang="en-US"/>
              <a:t>Click to edit Master title style</a:t>
            </a:r>
            <a:endParaRPr lang="en-US" dirty="0"/>
          </a:p>
        </p:txBody>
      </p:sp>
      <p:sp>
        <p:nvSpPr>
          <p:cNvPr id="3" name="Content Placeholder 2">
            <a:extLst>
              <a:ext uri="{FF2B5EF4-FFF2-40B4-BE49-F238E27FC236}">
                <a16:creationId xmlns:a16="http://schemas.microsoft.com/office/drawing/2014/main" id="{F8A2CD90-429B-4A55-B6C8-DD6CE6994118}"/>
              </a:ext>
            </a:extLst>
          </p:cNvPr>
          <p:cNvSpPr>
            <a:spLocks noGrp="1"/>
          </p:cNvSpPr>
          <p:nvPr>
            <p:ph idx="1"/>
          </p:nvPr>
        </p:nvSpPr>
        <p:spPr>
          <a:xfrm>
            <a:off x="550863" y="2113199"/>
            <a:ext cx="11090274" cy="3979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D4EE704-5DCA-484E-85E0-0E3A7B1C5046}"/>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4CA69B66-1C18-44A2-93F7-97DED26F24A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E44B5A0-66FA-433A-8DC5-C097C63B4DFC}"/>
              </a:ext>
            </a:extLst>
          </p:cNvPr>
          <p:cNvSpPr>
            <a:spLocks noGrp="1"/>
          </p:cNvSpPr>
          <p:nvPr>
            <p:ph type="sldNum" sz="quarter" idx="12"/>
          </p:nvPr>
        </p:nvSpPr>
        <p:spPr/>
        <p:txBody>
          <a:body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2632234630"/>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94729CA3-91C4-4A89-9448-A2F0E409177A}"/>
              </a:ext>
              <a:ext uri="{C183D7F6-B498-43B3-948B-1728B52AA6E4}">
                <adec:decorative xmlns:adec="http://schemas.microsoft.com/office/drawing/2017/decorative" val="1"/>
              </a:ext>
            </a:extLst>
          </p:cNvPr>
          <p:cNvSpPr>
            <a:spLocks noChangeAspect="1"/>
          </p:cNvSpPr>
          <p:nvPr/>
        </p:nvSpPr>
        <p:spPr>
          <a:xfrm>
            <a:off x="11069864" y="333375"/>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 name="Title 1">
            <a:extLst>
              <a:ext uri="{FF2B5EF4-FFF2-40B4-BE49-F238E27FC236}">
                <a16:creationId xmlns:a16="http://schemas.microsoft.com/office/drawing/2014/main" id="{8978E540-142B-4A82-9C3F-E61BC190AEED}"/>
              </a:ext>
            </a:extLst>
          </p:cNvPr>
          <p:cNvSpPr>
            <a:spLocks noGrp="1"/>
          </p:cNvSpPr>
          <p:nvPr>
            <p:ph type="title" hasCustomPrompt="1"/>
          </p:nvPr>
        </p:nvSpPr>
        <p:spPr>
          <a:xfrm>
            <a:off x="550863" y="488315"/>
            <a:ext cx="11090274" cy="1332000"/>
          </a:xfrm>
        </p:spPr>
        <p:txBody>
          <a:bodyPr>
            <a:normAutofit/>
          </a:bodyPr>
          <a:lstStyle>
            <a:lvl1pPr>
              <a:lnSpc>
                <a:spcPct val="100000"/>
              </a:lnSpc>
              <a:defRPr sz="4000"/>
            </a:lvl1pPr>
          </a:lstStyle>
          <a:p>
            <a:r>
              <a:rPr lang="en-US" dirty="0"/>
              <a:t>Click to add title</a:t>
            </a:r>
          </a:p>
        </p:txBody>
      </p:sp>
      <p:grpSp>
        <p:nvGrpSpPr>
          <p:cNvPr id="11" name="Group 10">
            <a:extLst>
              <a:ext uri="{FF2B5EF4-FFF2-40B4-BE49-F238E27FC236}">
                <a16:creationId xmlns:a16="http://schemas.microsoft.com/office/drawing/2014/main" id="{6EFC6ED4-22DD-0C3B-D15A-218307AB6DF2}"/>
              </a:ext>
              <a:ext uri="{C183D7F6-B498-43B3-948B-1728B52AA6E4}">
                <adec:decorative xmlns:adec="http://schemas.microsoft.com/office/drawing/2017/decorative" val="1"/>
              </a:ext>
            </a:extLst>
          </p:cNvPr>
          <p:cNvGrpSpPr/>
          <p:nvPr userDrawn="1"/>
        </p:nvGrpSpPr>
        <p:grpSpPr>
          <a:xfrm>
            <a:off x="10379261" y="2030035"/>
            <a:ext cx="1335600" cy="1262947"/>
            <a:chOff x="10145015" y="2343978"/>
            <a:chExt cx="1335600" cy="1262947"/>
          </a:xfrm>
        </p:grpSpPr>
        <p:sp>
          <p:nvSpPr>
            <p:cNvPr id="12" name="Freeform: Shape 25">
              <a:extLst>
                <a:ext uri="{FF2B5EF4-FFF2-40B4-BE49-F238E27FC236}">
                  <a16:creationId xmlns:a16="http://schemas.microsoft.com/office/drawing/2014/main" id="{E4CD0F67-4BE8-1120-FCAE-806F9E18DD58}"/>
                </a:ext>
              </a:extLst>
            </p:cNvPr>
            <p:cNvSpPr>
              <a:spLocks noChangeAspect="1"/>
            </p:cNvSpPr>
            <p:nvPr/>
          </p:nvSpPr>
          <p:spPr>
            <a:xfrm rot="8100000">
              <a:off x="10400615" y="2343978"/>
              <a:ext cx="1080000" cy="1262947"/>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80000"/>
                    <a:lumOff val="20000"/>
                  </a:schemeClr>
                </a:gs>
                <a:gs pos="100000">
                  <a:schemeClr val="bg2"/>
                </a:gs>
              </a:gsLst>
              <a:lin ang="600000" scaled="0"/>
            </a:gradFill>
            <a:ln>
              <a:noFill/>
            </a:ln>
            <a:effectLst>
              <a:innerShdw blurRad="254000" dist="101600" dir="732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4" name="Oval 13">
              <a:extLst>
                <a:ext uri="{FF2B5EF4-FFF2-40B4-BE49-F238E27FC236}">
                  <a16:creationId xmlns:a16="http://schemas.microsoft.com/office/drawing/2014/main" id="{59B74B85-E3CB-E24E-54C6-AB161411D93A}"/>
                </a:ext>
              </a:extLst>
            </p:cNvPr>
            <p:cNvSpPr/>
            <p:nvPr/>
          </p:nvSpPr>
          <p:spPr>
            <a:xfrm rot="13500000">
              <a:off x="10415015" y="2179851"/>
              <a:ext cx="540000" cy="1080000"/>
            </a:xfrm>
            <a:prstGeom prst="ellipse">
              <a:avLst/>
            </a:prstGeom>
            <a:gradFill>
              <a:gsLst>
                <a:gs pos="100000">
                  <a:schemeClr val="accent1">
                    <a:lumMod val="60000"/>
                    <a:lumOff val="40000"/>
                    <a:alpha val="0"/>
                  </a:schemeClr>
                </a:gs>
                <a:gs pos="0">
                  <a:schemeClr val="bg2">
                    <a:lumMod val="75000"/>
                    <a:lumOff val="25000"/>
                    <a:alpha val="33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5" name="Freeform: Shape 21">
            <a:extLst>
              <a:ext uri="{FF2B5EF4-FFF2-40B4-BE49-F238E27FC236}">
                <a16:creationId xmlns:a16="http://schemas.microsoft.com/office/drawing/2014/main" id="{5781DEED-6608-D622-CA5E-C91FD8645ED6}"/>
              </a:ext>
              <a:ext uri="{C183D7F6-B498-43B3-948B-1728B52AA6E4}">
                <adec:decorative xmlns:adec="http://schemas.microsoft.com/office/drawing/2017/decorative" val="1"/>
              </a:ext>
            </a:extLst>
          </p:cNvPr>
          <p:cNvSpPr>
            <a:spLocks noChangeAspect="1"/>
          </p:cNvSpPr>
          <p:nvPr userDrawn="1"/>
        </p:nvSpPr>
        <p:spPr>
          <a:xfrm>
            <a:off x="4295775" y="0"/>
            <a:ext cx="360000" cy="274638"/>
          </a:xfrm>
          <a:custGeom>
            <a:avLst/>
            <a:gdLst>
              <a:gd name="connsiteX0" fmla="*/ 30714 w 360000"/>
              <a:gd name="connsiteY0" fmla="*/ 0 h 274638"/>
              <a:gd name="connsiteX1" fmla="*/ 329286 w 360000"/>
              <a:gd name="connsiteY1" fmla="*/ 0 h 274638"/>
              <a:gd name="connsiteX2" fmla="*/ 345855 w 360000"/>
              <a:gd name="connsiteY2" fmla="*/ 24574 h 274638"/>
              <a:gd name="connsiteX3" fmla="*/ 360000 w 360000"/>
              <a:gd name="connsiteY3" fmla="*/ 94638 h 274638"/>
              <a:gd name="connsiteX4" fmla="*/ 180000 w 360000"/>
              <a:gd name="connsiteY4" fmla="*/ 274638 h 274638"/>
              <a:gd name="connsiteX5" fmla="*/ 0 w 360000"/>
              <a:gd name="connsiteY5" fmla="*/ 94638 h 274638"/>
              <a:gd name="connsiteX6" fmla="*/ 14145 w 360000"/>
              <a:gd name="connsiteY6" fmla="*/ 24574 h 274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000" h="274638">
                <a:moveTo>
                  <a:pt x="30714" y="0"/>
                </a:moveTo>
                <a:lnTo>
                  <a:pt x="329286" y="0"/>
                </a:lnTo>
                <a:lnTo>
                  <a:pt x="345855" y="24574"/>
                </a:lnTo>
                <a:cubicBezTo>
                  <a:pt x="354963" y="46109"/>
                  <a:pt x="360000" y="69785"/>
                  <a:pt x="360000" y="94638"/>
                </a:cubicBezTo>
                <a:cubicBezTo>
                  <a:pt x="360000" y="194049"/>
                  <a:pt x="279411" y="274638"/>
                  <a:pt x="180000" y="274638"/>
                </a:cubicBezTo>
                <a:cubicBezTo>
                  <a:pt x="80589" y="274638"/>
                  <a:pt x="0" y="194049"/>
                  <a:pt x="0" y="94638"/>
                </a:cubicBezTo>
                <a:cubicBezTo>
                  <a:pt x="0" y="69785"/>
                  <a:pt x="5037" y="46109"/>
                  <a:pt x="14145" y="24574"/>
                </a:cubicBezTo>
                <a:close/>
              </a:path>
            </a:pathLst>
          </a:cu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nvGrpSpPr>
          <p:cNvPr id="13" name="Group 12">
            <a:extLst>
              <a:ext uri="{FF2B5EF4-FFF2-40B4-BE49-F238E27FC236}">
                <a16:creationId xmlns:a16="http://schemas.microsoft.com/office/drawing/2014/main" id="{168347B7-45FA-4A01-924D-DC385B720B3E}"/>
              </a:ext>
              <a:ext uri="{C183D7F6-B498-43B3-948B-1728B52AA6E4}">
                <adec:decorative xmlns:adec="http://schemas.microsoft.com/office/drawing/2017/decorative" val="1"/>
              </a:ext>
            </a:extLst>
          </p:cNvPr>
          <p:cNvGrpSpPr/>
          <p:nvPr/>
        </p:nvGrpSpPr>
        <p:grpSpPr>
          <a:xfrm>
            <a:off x="331786" y="5528198"/>
            <a:ext cx="631474" cy="667800"/>
            <a:chOff x="2994153" y="1378666"/>
            <a:chExt cx="631474" cy="667800"/>
          </a:xfrm>
        </p:grpSpPr>
        <p:sp>
          <p:nvSpPr>
            <p:cNvPr id="20" name="Freeform: Shape 19">
              <a:extLst>
                <a:ext uri="{FF2B5EF4-FFF2-40B4-BE49-F238E27FC236}">
                  <a16:creationId xmlns:a16="http://schemas.microsoft.com/office/drawing/2014/main" id="{31167DA1-25D1-4E60-A62E-42B6F56A96EC}"/>
                </a:ext>
              </a:extLst>
            </p:cNvPr>
            <p:cNvSpPr>
              <a:spLocks noChangeAspect="1"/>
            </p:cNvSpPr>
            <p:nvPr/>
          </p:nvSpPr>
          <p:spPr>
            <a:xfrm rot="2700000">
              <a:off x="3039890" y="1332929"/>
              <a:ext cx="540000" cy="631474"/>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600000" scaled="0"/>
            </a:gradFill>
            <a:ln>
              <a:noFill/>
            </a:ln>
            <a:effectLst>
              <a:innerShdw blurRad="254000" dist="101600" dir="2700000">
                <a:schemeClr val="accent1">
                  <a:lumMod val="60000"/>
                  <a:lumOff val="4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1" name="Oval 20">
              <a:extLst>
                <a:ext uri="{FF2B5EF4-FFF2-40B4-BE49-F238E27FC236}">
                  <a16:creationId xmlns:a16="http://schemas.microsoft.com/office/drawing/2014/main" id="{6B7B7215-A661-477E-91D0-CDBE5564D2B9}"/>
                </a:ext>
              </a:extLst>
            </p:cNvPr>
            <p:cNvSpPr/>
            <p:nvPr/>
          </p:nvSpPr>
          <p:spPr>
            <a:xfrm rot="8100000">
              <a:off x="3047090" y="1506466"/>
              <a:ext cx="270000" cy="540000"/>
            </a:xfrm>
            <a:prstGeom prst="ellipse">
              <a:avLst/>
            </a:prstGeom>
            <a:gradFill>
              <a:gsLst>
                <a:gs pos="100000">
                  <a:schemeClr val="bg2">
                    <a:lumMod val="90000"/>
                    <a:lumOff val="10000"/>
                  </a:schemeClr>
                </a:gs>
                <a:gs pos="50000">
                  <a:schemeClr val="bg2">
                    <a:lumMod val="95000"/>
                    <a:lumOff val="5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3" name="Content Placeholder 2">
            <a:extLst>
              <a:ext uri="{FF2B5EF4-FFF2-40B4-BE49-F238E27FC236}">
                <a16:creationId xmlns:a16="http://schemas.microsoft.com/office/drawing/2014/main" id="{02C6BF36-D4F5-4363-B440-BDAE50BBD4B6}"/>
              </a:ext>
            </a:extLst>
          </p:cNvPr>
          <p:cNvSpPr>
            <a:spLocks noGrp="1"/>
          </p:cNvSpPr>
          <p:nvPr>
            <p:ph sz="half" idx="1" hasCustomPrompt="1"/>
          </p:nvPr>
        </p:nvSpPr>
        <p:spPr>
          <a:xfrm>
            <a:off x="550862" y="1965095"/>
            <a:ext cx="5435600" cy="3995650"/>
          </a:xfrm>
        </p:spPr>
        <p:txBody>
          <a:bodyPr>
            <a:normAutofit/>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C4B946DE-F802-2F36-2789-09D7F8604081}"/>
              </a:ext>
            </a:extLst>
          </p:cNvPr>
          <p:cNvSpPr>
            <a:spLocks noGrp="1"/>
          </p:cNvSpPr>
          <p:nvPr>
            <p:ph sz="half" idx="13" hasCustomPrompt="1"/>
          </p:nvPr>
        </p:nvSpPr>
        <p:spPr>
          <a:xfrm>
            <a:off x="6301305" y="1965095"/>
            <a:ext cx="5339397" cy="3995650"/>
          </a:xfrm>
        </p:spPr>
        <p:txBody>
          <a:bodyPr>
            <a:normAutofit/>
          </a:bodyPr>
          <a:lstStyle>
            <a:lvl1pPr marL="0" indent="0">
              <a:buNone/>
              <a:defRPr sz="1800">
                <a:solidFill>
                  <a:schemeClr val="tx1"/>
                </a:solidFill>
              </a:defRPr>
            </a:lvl1pPr>
            <a:lvl2pPr>
              <a:defRPr sz="1800">
                <a:solidFill>
                  <a:schemeClr val="tx1"/>
                </a:solidFill>
              </a:defRPr>
            </a:lvl2pPr>
            <a:lvl3pP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BB99A8AF-0998-4613-B1D8-C14ECBFFDF67}"/>
              </a:ext>
            </a:extLst>
          </p:cNvPr>
          <p:cNvSpPr>
            <a:spLocks noGrp="1"/>
          </p:cNvSpPr>
          <p:nvPr>
            <p:ph type="dt" sz="half" idx="10"/>
          </p:nvPr>
        </p:nvSpPr>
        <p:spPr/>
        <p:txBody>
          <a:bodyPr/>
          <a:lstStyle/>
          <a:p>
            <a:r>
              <a:rPr lang="en-US"/>
              <a:t>20XX</a:t>
            </a:r>
            <a:endParaRPr lang="en-US" dirty="0"/>
          </a:p>
        </p:txBody>
      </p:sp>
      <p:sp>
        <p:nvSpPr>
          <p:cNvPr id="6" name="Footer Placeholder 5">
            <a:extLst>
              <a:ext uri="{FF2B5EF4-FFF2-40B4-BE49-F238E27FC236}">
                <a16:creationId xmlns:a16="http://schemas.microsoft.com/office/drawing/2014/main" id="{66E44EAA-B8A9-4428-A9DF-1174DA94099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9E5C381-C899-4BF9-B584-2D78074D1CB2}"/>
              </a:ext>
            </a:extLst>
          </p:cNvPr>
          <p:cNvSpPr>
            <a:spLocks noGrp="1"/>
          </p:cNvSpPr>
          <p:nvPr>
            <p:ph type="sldNum" sz="quarter" idx="12"/>
          </p:nvPr>
        </p:nvSpPr>
        <p:spPr/>
        <p:txBody>
          <a:bodyPr/>
          <a:lstStyle/>
          <a:p>
            <a:fld id="{DBA1B0FB-D917-4C8C-928F-313BD683BF39}" type="slidenum">
              <a:rPr lang="en-US" smtClean="0"/>
              <a:t>‹#›</a:t>
            </a:fld>
            <a:endParaRPr lang="en-US" dirty="0"/>
          </a:p>
        </p:txBody>
      </p:sp>
    </p:spTree>
    <p:extLst>
      <p:ext uri="{BB962C8B-B14F-4D97-AF65-F5344CB8AC3E}">
        <p14:creationId xmlns:p14="http://schemas.microsoft.com/office/powerpoint/2010/main" val="29496596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E57989ED-9663-5033-AA83-267069FC5CEE}"/>
              </a:ext>
              <a:ext uri="{C183D7F6-B498-43B3-948B-1728B52AA6E4}">
                <adec:decorative xmlns:adec="http://schemas.microsoft.com/office/drawing/2017/decorative" val="1"/>
              </a:ext>
            </a:extLst>
          </p:cNvPr>
          <p:cNvSpPr>
            <a:spLocks noChangeAspect="1"/>
          </p:cNvSpPr>
          <p:nvPr userDrawn="1"/>
        </p:nvSpPr>
        <p:spPr>
          <a:xfrm>
            <a:off x="5303845" y="5427212"/>
            <a:ext cx="1080000" cy="1080000"/>
          </a:xfrm>
          <a:prstGeom prst="ellipse">
            <a:avLst/>
          </a:prstGeom>
          <a:gradFill flip="none" rotWithShape="1">
            <a:gsLst>
              <a:gs pos="100000">
                <a:schemeClr val="bg2">
                  <a:lumMod val="50000"/>
                  <a:lumOff val="50000"/>
                </a:schemeClr>
              </a:gs>
              <a:gs pos="60000">
                <a:schemeClr val="bg2">
                  <a:lumMod val="100000"/>
                </a:schemeClr>
              </a:gs>
            </a:gsLst>
            <a:path path="circle">
              <a:fillToRect l="100000" b="100000"/>
            </a:path>
            <a:tileRect t="-100000" r="-100000"/>
          </a:gradFill>
          <a:ln>
            <a:noFill/>
          </a:ln>
          <a:effectLst>
            <a:innerShdw blurRad="254000" dist="127000" dir="2700000">
              <a:schemeClr val="accent1">
                <a:lumMod val="60000"/>
                <a:lumOff val="40000"/>
                <a:alpha val="4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2" name="Title 1">
            <a:extLst>
              <a:ext uri="{FF2B5EF4-FFF2-40B4-BE49-F238E27FC236}">
                <a16:creationId xmlns:a16="http://schemas.microsoft.com/office/drawing/2014/main" id="{B1A4B040-51E3-4DA0-B21D-EEE173E7536F}"/>
              </a:ext>
            </a:extLst>
          </p:cNvPr>
          <p:cNvSpPr>
            <a:spLocks noGrp="1"/>
          </p:cNvSpPr>
          <p:nvPr>
            <p:ph type="title" hasCustomPrompt="1"/>
          </p:nvPr>
        </p:nvSpPr>
        <p:spPr>
          <a:xfrm>
            <a:off x="549536" y="549274"/>
            <a:ext cx="5179330" cy="2841829"/>
          </a:xfrm>
        </p:spPr>
        <p:txBody>
          <a:bodyPr vert="horz" wrap="square" lIns="0" tIns="0" rIns="0" bIns="0" rtlCol="0" anchor="b" anchorCtr="0">
            <a:normAutofit/>
          </a:bodyPr>
          <a:lstStyle>
            <a:lvl1pPr>
              <a:defRPr lang="en-US" sz="5400" dirty="0"/>
            </a:lvl1pPr>
          </a:lstStyle>
          <a:p>
            <a:pPr lvl="0">
              <a:lnSpc>
                <a:spcPct val="100000"/>
              </a:lnSpc>
            </a:pPr>
            <a:r>
              <a:rPr lang="en-US" dirty="0"/>
              <a:t>Click to add title</a:t>
            </a:r>
          </a:p>
        </p:txBody>
      </p:sp>
      <p:sp>
        <p:nvSpPr>
          <p:cNvPr id="3" name="Content Placeholder 2">
            <a:extLst>
              <a:ext uri="{FF2B5EF4-FFF2-40B4-BE49-F238E27FC236}">
                <a16:creationId xmlns:a16="http://schemas.microsoft.com/office/drawing/2014/main" id="{F8A2CD90-429B-4A55-B6C8-DD6CE6994118}"/>
              </a:ext>
            </a:extLst>
          </p:cNvPr>
          <p:cNvSpPr>
            <a:spLocks noGrp="1"/>
          </p:cNvSpPr>
          <p:nvPr>
            <p:ph idx="1" hasCustomPrompt="1"/>
          </p:nvPr>
        </p:nvSpPr>
        <p:spPr>
          <a:xfrm>
            <a:off x="549537" y="3646704"/>
            <a:ext cx="5179330" cy="2706160"/>
          </a:xfrm>
        </p:spPr>
        <p:txBody>
          <a:bodyPr>
            <a:normAutofit/>
          </a:bodyPr>
          <a:lstStyle>
            <a:lvl1pPr marL="0" indent="0">
              <a:spcBef>
                <a:spcPts val="1000"/>
              </a:spcBef>
              <a:buNone/>
              <a:defRPr sz="1800">
                <a:solidFill>
                  <a:schemeClr val="tx1"/>
                </a:solidFill>
              </a:defRPr>
            </a:lvl1pPr>
            <a:lvl2pPr marL="457200" indent="0">
              <a:spcBef>
                <a:spcPts val="1000"/>
              </a:spcBef>
              <a:buNone/>
              <a:defRPr sz="1200">
                <a:solidFill>
                  <a:schemeClr val="tx1"/>
                </a:solidFill>
              </a:defRPr>
            </a:lvl2pPr>
            <a:lvl3pPr marL="914400" indent="0">
              <a:spcBef>
                <a:spcPts val="1000"/>
              </a:spcBef>
              <a:buNone/>
              <a:defRPr sz="1200">
                <a:solidFill>
                  <a:schemeClr val="tx1"/>
                </a:solidFill>
              </a:defRPr>
            </a:lvl3pPr>
            <a:lvl4pPr marL="1371600" indent="0">
              <a:spcBef>
                <a:spcPts val="1000"/>
              </a:spcBef>
              <a:buNone/>
              <a:defRPr sz="1200">
                <a:solidFill>
                  <a:schemeClr val="tx1"/>
                </a:solidFill>
              </a:defRPr>
            </a:lvl4pPr>
            <a:lvl5pPr marL="1828800" indent="0">
              <a:spcBef>
                <a:spcPts val="1000"/>
              </a:spcBef>
              <a:buNone/>
              <a:defRPr sz="1200">
                <a:solidFill>
                  <a:schemeClr val="tx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Picture Placeholder 19">
            <a:extLst>
              <a:ext uri="{FF2B5EF4-FFF2-40B4-BE49-F238E27FC236}">
                <a16:creationId xmlns:a16="http://schemas.microsoft.com/office/drawing/2014/main" id="{5392876F-0BBD-F80A-DE7F-8831AD3BF353}"/>
              </a:ext>
            </a:extLst>
          </p:cNvPr>
          <p:cNvSpPr>
            <a:spLocks noGrp="1"/>
          </p:cNvSpPr>
          <p:nvPr>
            <p:ph type="pic" sz="quarter" idx="13" hasCustomPrompt="1"/>
          </p:nvPr>
        </p:nvSpPr>
        <p:spPr>
          <a:xfrm>
            <a:off x="5926138" y="549275"/>
            <a:ext cx="5654675" cy="5788025"/>
          </a:xfrm>
        </p:spPr>
        <p:txBody>
          <a:bodyPr>
            <a:normAutofit/>
          </a:bodyPr>
          <a:lstStyle>
            <a:lvl1pPr marL="0" indent="0" algn="ctr">
              <a:buNone/>
              <a:defRPr sz="2000">
                <a:solidFill>
                  <a:schemeClr val="tx1"/>
                </a:solidFill>
              </a:defRPr>
            </a:lvl1pPr>
          </a:lstStyle>
          <a:p>
            <a:r>
              <a:rPr lang="en-US" dirty="0"/>
              <a:t>Click icon to insert picture</a:t>
            </a:r>
          </a:p>
        </p:txBody>
      </p:sp>
      <p:grpSp>
        <p:nvGrpSpPr>
          <p:cNvPr id="9" name="Group 8">
            <a:extLst>
              <a:ext uri="{FF2B5EF4-FFF2-40B4-BE49-F238E27FC236}">
                <a16:creationId xmlns:a16="http://schemas.microsoft.com/office/drawing/2014/main" id="{64E08E8E-10CB-55BC-8AFF-E64C800B9F89}"/>
              </a:ext>
              <a:ext uri="{C183D7F6-B498-43B3-948B-1728B52AA6E4}">
                <adec:decorative xmlns:adec="http://schemas.microsoft.com/office/drawing/2017/decorative" val="1"/>
              </a:ext>
            </a:extLst>
          </p:cNvPr>
          <p:cNvGrpSpPr/>
          <p:nvPr userDrawn="1"/>
        </p:nvGrpSpPr>
        <p:grpSpPr>
          <a:xfrm>
            <a:off x="594036" y="5610392"/>
            <a:ext cx="667802" cy="631474"/>
            <a:chOff x="10478914" y="1506691"/>
            <a:chExt cx="667802" cy="631474"/>
          </a:xfrm>
        </p:grpSpPr>
        <p:sp>
          <p:nvSpPr>
            <p:cNvPr id="10" name="Freeform: Shape 15">
              <a:extLst>
                <a:ext uri="{FF2B5EF4-FFF2-40B4-BE49-F238E27FC236}">
                  <a16:creationId xmlns:a16="http://schemas.microsoft.com/office/drawing/2014/main" id="{B439260B-AC6B-1C83-1A63-058A7E7EFCC9}"/>
                </a:ext>
              </a:extLst>
            </p:cNvPr>
            <p:cNvSpPr>
              <a:spLocks noChangeAspect="1"/>
            </p:cNvSpPr>
            <p:nvPr/>
          </p:nvSpPr>
          <p:spPr>
            <a:xfrm rot="8100000">
              <a:off x="10606715" y="1506691"/>
              <a:ext cx="540001" cy="631474"/>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80000"/>
                    <a:lumOff val="20000"/>
                  </a:schemeClr>
                </a:gs>
                <a:gs pos="100000">
                  <a:schemeClr val="bg2"/>
                </a:gs>
              </a:gsLst>
              <a:lin ang="600000" scaled="0"/>
            </a:gradFill>
            <a:ln>
              <a:noFill/>
            </a:ln>
            <a:effectLst>
              <a:innerShdw blurRad="101600" dist="50800" dir="7320000">
                <a:schemeClr val="accent1">
                  <a:lumMod val="60000"/>
                  <a:lumOff val="4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1" name="Oval 10">
              <a:extLst>
                <a:ext uri="{FF2B5EF4-FFF2-40B4-BE49-F238E27FC236}">
                  <a16:creationId xmlns:a16="http://schemas.microsoft.com/office/drawing/2014/main" id="{4ADD32DC-9BAF-DA32-4E29-A6D403E04377}"/>
                </a:ext>
              </a:extLst>
            </p:cNvPr>
            <p:cNvSpPr/>
            <p:nvPr/>
          </p:nvSpPr>
          <p:spPr>
            <a:xfrm rot="13500000">
              <a:off x="10613915" y="1424627"/>
              <a:ext cx="270000" cy="540001"/>
            </a:xfrm>
            <a:prstGeom prst="ellipse">
              <a:avLst/>
            </a:prstGeom>
            <a:solidFill>
              <a:schemeClr val="bg2">
                <a:lumMod val="90000"/>
                <a:lumOff val="10000"/>
              </a:schemeClr>
            </a:soli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grpSp>
        <p:nvGrpSpPr>
          <p:cNvPr id="12" name="Group 11">
            <a:extLst>
              <a:ext uri="{FF2B5EF4-FFF2-40B4-BE49-F238E27FC236}">
                <a16:creationId xmlns:a16="http://schemas.microsoft.com/office/drawing/2014/main" id="{3BDBC526-6DCD-4FF6-8395-D8C22E46E527}"/>
              </a:ext>
              <a:ext uri="{C183D7F6-B498-43B3-948B-1728B52AA6E4}">
                <adec:decorative xmlns:adec="http://schemas.microsoft.com/office/drawing/2017/decorative" val="1"/>
              </a:ext>
            </a:extLst>
          </p:cNvPr>
          <p:cNvGrpSpPr/>
          <p:nvPr/>
        </p:nvGrpSpPr>
        <p:grpSpPr>
          <a:xfrm>
            <a:off x="613998" y="5334748"/>
            <a:ext cx="678135" cy="990000"/>
            <a:chOff x="10490969" y="1448827"/>
            <a:chExt cx="678135" cy="990000"/>
          </a:xfrm>
        </p:grpSpPr>
        <p:sp>
          <p:nvSpPr>
            <p:cNvPr id="13" name="Freeform: Shape 12">
              <a:extLst>
                <a:ext uri="{FF2B5EF4-FFF2-40B4-BE49-F238E27FC236}">
                  <a16:creationId xmlns:a16="http://schemas.microsoft.com/office/drawing/2014/main" id="{02ECB475-568C-47AC-B16D-2E202DEB2DE0}"/>
                </a:ext>
              </a:extLst>
            </p:cNvPr>
            <p:cNvSpPr>
              <a:spLocks noChangeAspect="1"/>
            </p:cNvSpPr>
            <p:nvPr/>
          </p:nvSpPr>
          <p:spPr>
            <a:xfrm rot="2700000" flipH="1" flipV="1">
              <a:off x="10268976" y="1743588"/>
              <a:ext cx="926985" cy="463493"/>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127000" dist="50800" dir="1350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Oval 13">
              <a:extLst>
                <a:ext uri="{FF2B5EF4-FFF2-40B4-BE49-F238E27FC236}">
                  <a16:creationId xmlns:a16="http://schemas.microsoft.com/office/drawing/2014/main" id="{080D8764-525A-441E-B58F-068E82F09714}"/>
                </a:ext>
              </a:extLst>
            </p:cNvPr>
            <p:cNvSpPr/>
            <p:nvPr/>
          </p:nvSpPr>
          <p:spPr>
            <a:xfrm rot="8100000" flipH="1" flipV="1">
              <a:off x="11115555" y="1939340"/>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5" name="Oval 14">
              <a:extLst>
                <a:ext uri="{FF2B5EF4-FFF2-40B4-BE49-F238E27FC236}">
                  <a16:creationId xmlns:a16="http://schemas.microsoft.com/office/drawing/2014/main" id="{11196109-6F2B-4738-B2FC-2CCC753AABD4}"/>
                </a:ext>
              </a:extLst>
            </p:cNvPr>
            <p:cNvSpPr/>
            <p:nvPr/>
          </p:nvSpPr>
          <p:spPr>
            <a:xfrm rot="8100000" flipH="1" flipV="1">
              <a:off x="10625042" y="1448827"/>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6" name="Freeform: Shape 15">
              <a:extLst>
                <a:ext uri="{FF2B5EF4-FFF2-40B4-BE49-F238E27FC236}">
                  <a16:creationId xmlns:a16="http://schemas.microsoft.com/office/drawing/2014/main" id="{F7E468C2-69B8-470B-85E3-801A3CB1D7E2}"/>
                </a:ext>
              </a:extLst>
            </p:cNvPr>
            <p:cNvSpPr>
              <a:spLocks noChangeAspect="1"/>
            </p:cNvSpPr>
            <p:nvPr/>
          </p:nvSpPr>
          <p:spPr>
            <a:xfrm rot="2700000" flipH="1" flipV="1">
              <a:off x="10292519" y="1686748"/>
              <a:ext cx="926985" cy="530086"/>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2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p:nvSpPr>
          <p:cNvPr id="4" name="Date Placeholder 3">
            <a:extLst>
              <a:ext uri="{FF2B5EF4-FFF2-40B4-BE49-F238E27FC236}">
                <a16:creationId xmlns:a16="http://schemas.microsoft.com/office/drawing/2014/main" id="{4D4EE704-5DCA-484E-85E0-0E3A7B1C5046}"/>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4CA69B66-1C18-44A2-93F7-97DED26F24A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E44B5A0-66FA-433A-8DC5-C097C63B4DFC}"/>
              </a:ext>
            </a:extLst>
          </p:cNvPr>
          <p:cNvSpPr>
            <a:spLocks noGrp="1"/>
          </p:cNvSpPr>
          <p:nvPr>
            <p:ph type="sldNum" sz="quarter" idx="12"/>
          </p:nvPr>
        </p:nvSpPr>
        <p:spPr/>
        <p:txBody>
          <a:bodyPr/>
          <a:lstStyle/>
          <a:p>
            <a:fld id="{DBA1B0FB-D917-4C8C-928F-313BD683BF39}" type="slidenum">
              <a:rPr lang="en-US" smtClean="0"/>
              <a:t>‹#›</a:t>
            </a:fld>
            <a:endParaRPr lang="en-US" dirty="0"/>
          </a:p>
        </p:txBody>
      </p:sp>
    </p:spTree>
    <p:extLst>
      <p:ext uri="{BB962C8B-B14F-4D97-AF65-F5344CB8AC3E}">
        <p14:creationId xmlns:p14="http://schemas.microsoft.com/office/powerpoint/2010/main" val="39407391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48" name="Group 47">
            <a:extLst>
              <a:ext uri="{FF2B5EF4-FFF2-40B4-BE49-F238E27FC236}">
                <a16:creationId xmlns:a16="http://schemas.microsoft.com/office/drawing/2014/main" id="{4644CBB8-40B8-42F8-9172-07A476341DDA}"/>
              </a:ext>
            </a:extLst>
          </p:cNvPr>
          <p:cNvGrpSpPr/>
          <p:nvPr/>
        </p:nvGrpSpPr>
        <p:grpSpPr>
          <a:xfrm>
            <a:off x="356481" y="879007"/>
            <a:ext cx="734257" cy="760506"/>
            <a:chOff x="5243759" y="1363788"/>
            <a:chExt cx="734257" cy="760506"/>
          </a:xfrm>
        </p:grpSpPr>
        <p:sp>
          <p:nvSpPr>
            <p:cNvPr id="49" name="Freeform 5">
              <a:extLst>
                <a:ext uri="{FF2B5EF4-FFF2-40B4-BE49-F238E27FC236}">
                  <a16:creationId xmlns:a16="http://schemas.microsoft.com/office/drawing/2014/main" id="{35CE073E-302A-4AA7-98C7-8667DDDCFA18}"/>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0" name="Freeform 6">
              <a:extLst>
                <a:ext uri="{FF2B5EF4-FFF2-40B4-BE49-F238E27FC236}">
                  <a16:creationId xmlns:a16="http://schemas.microsoft.com/office/drawing/2014/main" id="{4FD1AE2F-DD70-4E93-B905-E052A23F0B1C}"/>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1" name="Freeform 8">
              <a:extLst>
                <a:ext uri="{FF2B5EF4-FFF2-40B4-BE49-F238E27FC236}">
                  <a16:creationId xmlns:a16="http://schemas.microsoft.com/office/drawing/2014/main" id="{E8D529E5-8838-47F0-98A4-2D46F11E499C}"/>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Title 1">
            <a:extLst>
              <a:ext uri="{FF2B5EF4-FFF2-40B4-BE49-F238E27FC236}">
                <a16:creationId xmlns:a16="http://schemas.microsoft.com/office/drawing/2014/main" id="{45DA2564-D3DB-48AD-83F0-6CC6B5743960}"/>
              </a:ext>
            </a:extLst>
          </p:cNvPr>
          <p:cNvSpPr>
            <a:spLocks noGrp="1"/>
          </p:cNvSpPr>
          <p:nvPr>
            <p:ph type="title"/>
          </p:nvPr>
        </p:nvSpPr>
        <p:spPr>
          <a:xfrm>
            <a:off x="563563" y="474345"/>
            <a:ext cx="11077574" cy="2954655"/>
          </a:xfrm>
        </p:spPr>
        <p:txBody>
          <a:bodyPr vert="horz" wrap="square" lIns="0" tIns="0" rIns="0" bIns="0" rtlCol="0" anchor="b" anchorCtr="0">
            <a:normAutofit/>
          </a:bodyPr>
          <a:lstStyle>
            <a:lvl1pPr>
              <a:defRPr lang="en-US" sz="6400" dirty="0"/>
            </a:lvl1pPr>
          </a:lstStyle>
          <a:p>
            <a:pPr lvl="0">
              <a:lnSpc>
                <a:spcPct val="100000"/>
              </a:lnSpc>
            </a:pPr>
            <a:r>
              <a:rPr lang="en-US"/>
              <a:t>Click to edit Master title style</a:t>
            </a:r>
            <a:endParaRPr lang="en-US" dirty="0"/>
          </a:p>
        </p:txBody>
      </p:sp>
      <p:sp>
        <p:nvSpPr>
          <p:cNvPr id="4" name="Date Placeholder 3">
            <a:extLst>
              <a:ext uri="{FF2B5EF4-FFF2-40B4-BE49-F238E27FC236}">
                <a16:creationId xmlns:a16="http://schemas.microsoft.com/office/drawing/2014/main" id="{56403DDF-462A-45CE-931B-010AB4F73C3F}"/>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39E10702-2ACF-4768-9E91-8CB87B89594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8DFA722-391E-4FCF-8E15-0D7E2EC02B63}"/>
              </a:ext>
            </a:extLst>
          </p:cNvPr>
          <p:cNvSpPr>
            <a:spLocks noGrp="1"/>
          </p:cNvSpPr>
          <p:nvPr>
            <p:ph type="sldNum" sz="quarter" idx="12"/>
          </p:nvPr>
        </p:nvSpPr>
        <p:spPr/>
        <p:txBody>
          <a:bodyPr/>
          <a:lstStyle/>
          <a:p>
            <a:fld id="{DBA1B0FB-D917-4C8C-928F-313BD683BF39}" type="slidenum">
              <a:rPr lang="en-US" smtClean="0"/>
              <a:pPr/>
              <a:t>‹#›</a:t>
            </a:fld>
            <a:endParaRPr lang="en-US" dirty="0"/>
          </a:p>
        </p:txBody>
      </p:sp>
      <p:sp>
        <p:nvSpPr>
          <p:cNvPr id="3" name="Text Placeholder 2">
            <a:extLst>
              <a:ext uri="{FF2B5EF4-FFF2-40B4-BE49-F238E27FC236}">
                <a16:creationId xmlns:a16="http://schemas.microsoft.com/office/drawing/2014/main" id="{76EEA752-36DA-440B-8747-0EB2914080EE}"/>
              </a:ext>
            </a:extLst>
          </p:cNvPr>
          <p:cNvSpPr>
            <a:spLocks noGrp="1"/>
          </p:cNvSpPr>
          <p:nvPr>
            <p:ph type="body" idx="1"/>
          </p:nvPr>
        </p:nvSpPr>
        <p:spPr>
          <a:xfrm>
            <a:off x="566271" y="3629772"/>
            <a:ext cx="11074866" cy="2678953"/>
          </a:xfrm>
        </p:spPr>
        <p:txBody>
          <a:bodyPr>
            <a:normAutofit/>
          </a:bodyPr>
          <a:lstStyle>
            <a:lvl1pPr marL="0" indent="0">
              <a:lnSpc>
                <a:spcPct val="110000"/>
              </a:lnSpc>
              <a:spcBef>
                <a:spcPts val="0"/>
              </a:spcBef>
              <a:buNone/>
              <a:defRPr sz="2400">
                <a:solidFill>
                  <a:schemeClr val="tx1">
                    <a:alpha val="8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1" name="Freeform: Shape 40">
            <a:extLst>
              <a:ext uri="{FF2B5EF4-FFF2-40B4-BE49-F238E27FC236}">
                <a16:creationId xmlns:a16="http://schemas.microsoft.com/office/drawing/2014/main" id="{0BCC02B0-8581-4752-B7BC-3CE1EF17B9F7}"/>
              </a:ext>
            </a:extLst>
          </p:cNvPr>
          <p:cNvSpPr>
            <a:spLocks noChangeAspect="1"/>
          </p:cNvSpPr>
          <p:nvPr/>
        </p:nvSpPr>
        <p:spPr>
          <a:xfrm rot="18900000">
            <a:off x="11209132" y="4448189"/>
            <a:ext cx="999200" cy="1262947"/>
          </a:xfrm>
          <a:custGeom>
            <a:avLst/>
            <a:gdLst>
              <a:gd name="connsiteX0" fmla="*/ 540000 w 999200"/>
              <a:gd name="connsiteY0" fmla="*/ 0 h 1262947"/>
              <a:gd name="connsiteX1" fmla="*/ 999200 w 999200"/>
              <a:gd name="connsiteY1" fmla="*/ 815317 h 1262947"/>
              <a:gd name="connsiteX2" fmla="*/ 552185 w 999200"/>
              <a:gd name="connsiteY2" fmla="*/ 1262333 h 1262947"/>
              <a:gd name="connsiteX3" fmla="*/ 540000 w 999200"/>
              <a:gd name="connsiteY3" fmla="*/ 1262947 h 1262947"/>
              <a:gd name="connsiteX4" fmla="*/ 0 w 999200"/>
              <a:gd name="connsiteY4" fmla="*/ 992947 h 1262947"/>
              <a:gd name="connsiteX5" fmla="*/ 10971 w 999200"/>
              <a:gd name="connsiteY5" fmla="*/ 938533 h 1262947"/>
              <a:gd name="connsiteX6" fmla="*/ 15626 w 999200"/>
              <a:gd name="connsiteY6" fmla="*/ 931034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9200" h="1262947">
                <a:moveTo>
                  <a:pt x="540000" y="0"/>
                </a:moveTo>
                <a:lnTo>
                  <a:pt x="999200" y="815317"/>
                </a:lnTo>
                <a:lnTo>
                  <a:pt x="552185" y="1262333"/>
                </a:lnTo>
                <a:lnTo>
                  <a:pt x="540000" y="1262947"/>
                </a:lnTo>
                <a:cubicBezTo>
                  <a:pt x="241766" y="1262947"/>
                  <a:pt x="0" y="1142064"/>
                  <a:pt x="0" y="992947"/>
                </a:cubicBezTo>
                <a:cubicBezTo>
                  <a:pt x="0" y="974307"/>
                  <a:pt x="3778" y="956109"/>
                  <a:pt x="10971" y="938533"/>
                </a:cubicBezTo>
                <a:lnTo>
                  <a:pt x="15626" y="931034"/>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10200000" scaled="0"/>
          </a:gradFill>
          <a:ln>
            <a:noFill/>
          </a:ln>
          <a:effectLst>
            <a:innerShdw blurRad="254000" dist="101600" dir="420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3" name="Freeform: Shape 42">
            <a:extLst>
              <a:ext uri="{FF2B5EF4-FFF2-40B4-BE49-F238E27FC236}">
                <a16:creationId xmlns:a16="http://schemas.microsoft.com/office/drawing/2014/main" id="{EA0FF4DB-8180-4D26-AEAE-7ECDB670F71D}"/>
              </a:ext>
            </a:extLst>
          </p:cNvPr>
          <p:cNvSpPr/>
          <p:nvPr/>
        </p:nvSpPr>
        <p:spPr>
          <a:xfrm rot="2700000">
            <a:off x="11686937" y="4853516"/>
            <a:ext cx="540000" cy="978284"/>
          </a:xfrm>
          <a:custGeom>
            <a:avLst/>
            <a:gdLst>
              <a:gd name="connsiteX0" fmla="*/ 113288 w 540000"/>
              <a:gd name="connsiteY0" fmla="*/ 0 h 978284"/>
              <a:gd name="connsiteX1" fmla="*/ 539386 w 540000"/>
              <a:gd name="connsiteY1" fmla="*/ 426099 h 978284"/>
              <a:gd name="connsiteX2" fmla="*/ 540000 w 540000"/>
              <a:gd name="connsiteY2" fmla="*/ 438284 h 978284"/>
              <a:gd name="connsiteX3" fmla="*/ 270000 w 540000"/>
              <a:gd name="connsiteY3" fmla="*/ 978284 h 978284"/>
              <a:gd name="connsiteX4" fmla="*/ 0 w 540000"/>
              <a:gd name="connsiteY4" fmla="*/ 438284 h 978284"/>
              <a:gd name="connsiteX5" fmla="*/ 79081 w 540000"/>
              <a:gd name="connsiteY5" fmla="*/ 56446 h 978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0000" h="978284">
                <a:moveTo>
                  <a:pt x="113288" y="0"/>
                </a:moveTo>
                <a:lnTo>
                  <a:pt x="539386" y="426099"/>
                </a:lnTo>
                <a:lnTo>
                  <a:pt x="540000" y="438284"/>
                </a:lnTo>
                <a:cubicBezTo>
                  <a:pt x="540000" y="736518"/>
                  <a:pt x="419117" y="978284"/>
                  <a:pt x="270000" y="978284"/>
                </a:cubicBezTo>
                <a:cubicBezTo>
                  <a:pt x="120883" y="978284"/>
                  <a:pt x="0" y="736518"/>
                  <a:pt x="0" y="438284"/>
                </a:cubicBezTo>
                <a:cubicBezTo>
                  <a:pt x="0" y="289167"/>
                  <a:pt x="30220" y="154167"/>
                  <a:pt x="79081" y="56446"/>
                </a:cubicBezTo>
                <a:close/>
              </a:path>
            </a:pathLst>
          </a:custGeom>
          <a:solidFill>
            <a:schemeClr val="bg2">
              <a:lumMod val="90000"/>
              <a:lumOff val="10000"/>
            </a:schemeClr>
          </a:soli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47365650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94729CA3-91C4-4A89-9448-A2F0E409177A}"/>
              </a:ext>
            </a:extLst>
          </p:cNvPr>
          <p:cNvSpPr>
            <a:spLocks noChangeAspect="1"/>
          </p:cNvSpPr>
          <p:nvPr/>
        </p:nvSpPr>
        <p:spPr>
          <a:xfrm>
            <a:off x="11069864" y="333375"/>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13" name="Group 12">
            <a:extLst>
              <a:ext uri="{FF2B5EF4-FFF2-40B4-BE49-F238E27FC236}">
                <a16:creationId xmlns:a16="http://schemas.microsoft.com/office/drawing/2014/main" id="{168347B7-45FA-4A01-924D-DC385B720B3E}"/>
              </a:ext>
            </a:extLst>
          </p:cNvPr>
          <p:cNvGrpSpPr/>
          <p:nvPr/>
        </p:nvGrpSpPr>
        <p:grpSpPr>
          <a:xfrm>
            <a:off x="331786" y="5528198"/>
            <a:ext cx="631474" cy="667800"/>
            <a:chOff x="2994153" y="1378666"/>
            <a:chExt cx="631474" cy="667800"/>
          </a:xfrm>
        </p:grpSpPr>
        <p:sp>
          <p:nvSpPr>
            <p:cNvPr id="20" name="Freeform: Shape 19">
              <a:extLst>
                <a:ext uri="{FF2B5EF4-FFF2-40B4-BE49-F238E27FC236}">
                  <a16:creationId xmlns:a16="http://schemas.microsoft.com/office/drawing/2014/main" id="{31167DA1-25D1-4E60-A62E-42B6F56A96EC}"/>
                </a:ext>
              </a:extLst>
            </p:cNvPr>
            <p:cNvSpPr>
              <a:spLocks noChangeAspect="1"/>
            </p:cNvSpPr>
            <p:nvPr/>
          </p:nvSpPr>
          <p:spPr>
            <a:xfrm rot="2700000">
              <a:off x="3039890" y="1332929"/>
              <a:ext cx="540000" cy="631474"/>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600000" scaled="0"/>
            </a:gradFill>
            <a:ln>
              <a:noFill/>
            </a:ln>
            <a:effectLst>
              <a:innerShdw blurRad="254000" dist="101600" dir="2700000">
                <a:schemeClr val="accent1">
                  <a:lumMod val="60000"/>
                  <a:lumOff val="4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Oval 20">
              <a:extLst>
                <a:ext uri="{FF2B5EF4-FFF2-40B4-BE49-F238E27FC236}">
                  <a16:creationId xmlns:a16="http://schemas.microsoft.com/office/drawing/2014/main" id="{6B7B7215-A661-477E-91D0-CDBE5564D2B9}"/>
                </a:ext>
              </a:extLst>
            </p:cNvPr>
            <p:cNvSpPr/>
            <p:nvPr/>
          </p:nvSpPr>
          <p:spPr>
            <a:xfrm rot="8100000">
              <a:off x="3047090" y="1506466"/>
              <a:ext cx="270000" cy="540000"/>
            </a:xfrm>
            <a:prstGeom prst="ellipse">
              <a:avLst/>
            </a:prstGeom>
            <a:gradFill>
              <a:gsLst>
                <a:gs pos="100000">
                  <a:schemeClr val="bg2">
                    <a:lumMod val="90000"/>
                    <a:lumOff val="10000"/>
                  </a:schemeClr>
                </a:gs>
                <a:gs pos="50000">
                  <a:schemeClr val="bg2">
                    <a:lumMod val="95000"/>
                    <a:lumOff val="5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Title 1">
            <a:extLst>
              <a:ext uri="{FF2B5EF4-FFF2-40B4-BE49-F238E27FC236}">
                <a16:creationId xmlns:a16="http://schemas.microsoft.com/office/drawing/2014/main" id="{8978E540-142B-4A82-9C3F-E61BC190AEED}"/>
              </a:ext>
            </a:extLst>
          </p:cNvPr>
          <p:cNvSpPr>
            <a:spLocks noGrp="1"/>
          </p:cNvSpPr>
          <p:nvPr>
            <p:ph type="title"/>
          </p:nvPr>
        </p:nvSpPr>
        <p:spPr>
          <a:xfrm>
            <a:off x="550863" y="549275"/>
            <a:ext cx="11090274" cy="1332000"/>
          </a:xfrm>
        </p:spPr>
        <p:txBody>
          <a:bodyPr/>
          <a:lstStyle>
            <a:lvl1pPr>
              <a:lnSpc>
                <a:spcPct val="100000"/>
              </a:lnSpc>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2C6BF36-D4F5-4363-B440-BDAE50BBD4B6}"/>
              </a:ext>
            </a:extLst>
          </p:cNvPr>
          <p:cNvSpPr>
            <a:spLocks noGrp="1"/>
          </p:cNvSpPr>
          <p:nvPr>
            <p:ph sz="half" idx="1"/>
          </p:nvPr>
        </p:nvSpPr>
        <p:spPr>
          <a:xfrm>
            <a:off x="550862" y="2097175"/>
            <a:ext cx="5435600" cy="39956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F8362910-87AA-4E67-992D-8D4822FD89FE}"/>
              </a:ext>
            </a:extLst>
          </p:cNvPr>
          <p:cNvSpPr>
            <a:spLocks noGrp="1"/>
          </p:cNvSpPr>
          <p:nvPr>
            <p:ph sz="half" idx="2"/>
          </p:nvPr>
        </p:nvSpPr>
        <p:spPr>
          <a:xfrm>
            <a:off x="6205538" y="2097175"/>
            <a:ext cx="5435600" cy="39956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B99A8AF-0998-4613-B1D8-C14ECBFFDF67}"/>
              </a:ext>
            </a:extLst>
          </p:cNvPr>
          <p:cNvSpPr>
            <a:spLocks noGrp="1"/>
          </p:cNvSpPr>
          <p:nvPr>
            <p:ph type="dt" sz="half" idx="10"/>
          </p:nvPr>
        </p:nvSpPr>
        <p:spPr/>
        <p:txBody>
          <a:bodyPr/>
          <a:lstStyle/>
          <a:p>
            <a:r>
              <a:rPr lang="en-US"/>
              <a:t>20XX</a:t>
            </a:r>
            <a:endParaRPr lang="en-US" dirty="0"/>
          </a:p>
        </p:txBody>
      </p:sp>
      <p:sp>
        <p:nvSpPr>
          <p:cNvPr id="6" name="Footer Placeholder 5">
            <a:extLst>
              <a:ext uri="{FF2B5EF4-FFF2-40B4-BE49-F238E27FC236}">
                <a16:creationId xmlns:a16="http://schemas.microsoft.com/office/drawing/2014/main" id="{66E44EAA-B8A9-4428-A9DF-1174DA94099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9E5C381-C899-4BF9-B584-2D78074D1CB2}"/>
              </a:ext>
            </a:extLst>
          </p:cNvPr>
          <p:cNvSpPr>
            <a:spLocks noGrp="1"/>
          </p:cNvSpPr>
          <p:nvPr>
            <p:ph type="sldNum" sz="quarter" idx="12"/>
          </p:nvPr>
        </p:nvSpPr>
        <p:spPr/>
        <p:txBody>
          <a:body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4151893510"/>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FD65A50E-2F73-4426-8586-9731AFA2D2E0}"/>
              </a:ext>
            </a:extLst>
          </p:cNvPr>
          <p:cNvSpPr>
            <a:spLocks noChangeAspect="1"/>
          </p:cNvSpPr>
          <p:nvPr/>
        </p:nvSpPr>
        <p:spPr>
          <a:xfrm>
            <a:off x="11091612" y="5893466"/>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Rectangle 10">
            <a:extLst>
              <a:ext uri="{FF2B5EF4-FFF2-40B4-BE49-F238E27FC236}">
                <a16:creationId xmlns:a16="http://schemas.microsoft.com/office/drawing/2014/main" id="{EB89C080-4102-49AE-BDA9-59A4A67E2486}"/>
              </a:ext>
            </a:extLst>
          </p:cNvPr>
          <p:cNvSpPr/>
          <p:nvPr/>
        </p:nvSpPr>
        <p:spPr>
          <a:xfrm>
            <a:off x="11451612" y="5827878"/>
            <a:ext cx="379049" cy="360000"/>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E62014-F04C-495A-964E-6B888D49CDE9}"/>
              </a:ext>
            </a:extLst>
          </p:cNvPr>
          <p:cNvSpPr>
            <a:spLocks noGrp="1"/>
          </p:cNvSpPr>
          <p:nvPr>
            <p:ph type="title"/>
          </p:nvPr>
        </p:nvSpPr>
        <p:spPr>
          <a:xfrm>
            <a:off x="550862" y="549275"/>
            <a:ext cx="11097551" cy="1332000"/>
          </a:xfrm>
        </p:spPr>
        <p:txBody>
          <a:bodyPr vert="horz" wrap="square" lIns="0" tIns="0" rIns="0" bIns="0" rtlCol="0" anchor="t" anchorCtr="0">
            <a:normAutofit/>
          </a:bodyPr>
          <a:lstStyle>
            <a:lvl1pPr>
              <a:defRPr lang="en-US" sz="3200" dirty="0"/>
            </a:lvl1pPr>
          </a:lstStyle>
          <a:p>
            <a:pPr lvl="0">
              <a:lnSpc>
                <a:spcPct val="100000"/>
              </a:lnSpc>
            </a:pPr>
            <a:r>
              <a:rPr lang="en-US"/>
              <a:t>Click to edit Master title style</a:t>
            </a:r>
            <a:endParaRPr lang="en-US" dirty="0"/>
          </a:p>
        </p:txBody>
      </p:sp>
      <p:sp>
        <p:nvSpPr>
          <p:cNvPr id="3" name="Text Placeholder 2">
            <a:extLst>
              <a:ext uri="{FF2B5EF4-FFF2-40B4-BE49-F238E27FC236}">
                <a16:creationId xmlns:a16="http://schemas.microsoft.com/office/drawing/2014/main" id="{555DF027-E633-44EE-ACA0-C205930AA93E}"/>
              </a:ext>
            </a:extLst>
          </p:cNvPr>
          <p:cNvSpPr>
            <a:spLocks noGrp="1"/>
          </p:cNvSpPr>
          <p:nvPr>
            <p:ph type="body" idx="1"/>
          </p:nvPr>
        </p:nvSpPr>
        <p:spPr>
          <a:xfrm>
            <a:off x="550864" y="1881275"/>
            <a:ext cx="5437186" cy="535354"/>
          </a:xfrm>
        </p:spPr>
        <p:txBody>
          <a:bodyPr anchor="b">
            <a:normAutofit/>
          </a:bodyPr>
          <a:lstStyle>
            <a:lvl1pPr marL="0" indent="0">
              <a:buNone/>
              <a:defRPr sz="1400" b="0" cap="all" spc="200" baseline="0">
                <a:solidFill>
                  <a:schemeClr val="tx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BA4F363-FEEF-4CD2-A18E-17AE8D485171}"/>
              </a:ext>
            </a:extLst>
          </p:cNvPr>
          <p:cNvSpPr>
            <a:spLocks noGrp="1"/>
          </p:cNvSpPr>
          <p:nvPr>
            <p:ph sz="half" idx="2"/>
          </p:nvPr>
        </p:nvSpPr>
        <p:spPr>
          <a:xfrm>
            <a:off x="550863" y="2577270"/>
            <a:ext cx="5429114" cy="35155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4E50F8C-4D64-40FD-AE8C-6A1F3C2A84ED}"/>
              </a:ext>
            </a:extLst>
          </p:cNvPr>
          <p:cNvSpPr>
            <a:spLocks noGrp="1"/>
          </p:cNvSpPr>
          <p:nvPr>
            <p:ph type="body" sz="quarter" idx="3"/>
          </p:nvPr>
        </p:nvSpPr>
        <p:spPr>
          <a:xfrm>
            <a:off x="6212024" y="1881275"/>
            <a:ext cx="5436392" cy="535354"/>
          </a:xfrm>
        </p:spPr>
        <p:txBody>
          <a:bodyPr vert="horz" wrap="square" lIns="0" tIns="0" rIns="0" bIns="0" rtlCol="0" anchor="b">
            <a:normAutofit/>
          </a:bodyPr>
          <a:lstStyle>
            <a:lvl1pPr>
              <a:defRPr lang="en-US" sz="1400" b="0" cap="all" spc="200" baseline="0" dirty="0">
                <a:solidFill>
                  <a:schemeClr val="tx1"/>
                </a:solidFill>
              </a:defRPr>
            </a:lvl1pPr>
          </a:lstStyle>
          <a:p>
            <a:pPr marL="0" lvl="0" indent="0">
              <a:buNone/>
            </a:pPr>
            <a:r>
              <a:rPr lang="en-US"/>
              <a:t>Click to edit Master text styles</a:t>
            </a:r>
          </a:p>
        </p:txBody>
      </p:sp>
      <p:sp>
        <p:nvSpPr>
          <p:cNvPr id="6" name="Content Placeholder 5">
            <a:extLst>
              <a:ext uri="{FF2B5EF4-FFF2-40B4-BE49-F238E27FC236}">
                <a16:creationId xmlns:a16="http://schemas.microsoft.com/office/drawing/2014/main" id="{A7AC943E-DB2B-40E0-907F-8EA1404791DE}"/>
              </a:ext>
            </a:extLst>
          </p:cNvPr>
          <p:cNvSpPr>
            <a:spLocks noGrp="1"/>
          </p:cNvSpPr>
          <p:nvPr>
            <p:ph sz="quarter" idx="4"/>
          </p:nvPr>
        </p:nvSpPr>
        <p:spPr>
          <a:xfrm>
            <a:off x="6212023" y="2577270"/>
            <a:ext cx="5436391" cy="35155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DCDCD5B-3F26-4AFA-8BD4-E5D8DD2AF494}"/>
              </a:ext>
            </a:extLst>
          </p:cNvPr>
          <p:cNvSpPr>
            <a:spLocks noGrp="1"/>
          </p:cNvSpPr>
          <p:nvPr>
            <p:ph type="dt" sz="half" idx="10"/>
          </p:nvPr>
        </p:nvSpPr>
        <p:spPr/>
        <p:txBody>
          <a:bodyPr/>
          <a:lstStyle/>
          <a:p>
            <a:r>
              <a:rPr lang="en-US"/>
              <a:t>20XX</a:t>
            </a:r>
            <a:endParaRPr lang="en-US" dirty="0"/>
          </a:p>
        </p:txBody>
      </p:sp>
      <p:sp>
        <p:nvSpPr>
          <p:cNvPr id="8" name="Footer Placeholder 7">
            <a:extLst>
              <a:ext uri="{FF2B5EF4-FFF2-40B4-BE49-F238E27FC236}">
                <a16:creationId xmlns:a16="http://schemas.microsoft.com/office/drawing/2014/main" id="{3D10D1EE-83A0-4FB5-9B25-8A73DE891A8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03031C35-2E5B-491D-85ED-DB42A4FE1623}"/>
              </a:ext>
            </a:extLst>
          </p:cNvPr>
          <p:cNvSpPr>
            <a:spLocks noGrp="1"/>
          </p:cNvSpPr>
          <p:nvPr>
            <p:ph type="sldNum" sz="quarter" idx="12"/>
          </p:nvPr>
        </p:nvSpPr>
        <p:spPr/>
        <p:txBody>
          <a:body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3472858684"/>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22053C-0E9C-4159-B7C9-6AB74343918D}"/>
              </a:ext>
            </a:extLst>
          </p:cNvPr>
          <p:cNvSpPr>
            <a:spLocks noGrp="1"/>
          </p:cNvSpPr>
          <p:nvPr>
            <p:ph type="title"/>
          </p:nvPr>
        </p:nvSpPr>
        <p:spPr>
          <a:xfrm>
            <a:off x="3359149" y="550799"/>
            <a:ext cx="8283313" cy="5542025"/>
          </a:xfrm>
        </p:spPr>
        <p:txBody>
          <a:bodyPr vert="horz" wrap="square" lIns="0" tIns="0" rIns="0" bIns="0" rtlCol="0" anchor="ctr" anchorCtr="0">
            <a:normAutofit/>
          </a:bodyPr>
          <a:lstStyle>
            <a:lvl1pPr>
              <a:defRPr lang="en-US" dirty="0"/>
            </a:lvl1pPr>
          </a:lstStyle>
          <a:p>
            <a:pPr lvl="0">
              <a:lnSpc>
                <a:spcPct val="100000"/>
              </a:lnSpc>
            </a:pPr>
            <a:r>
              <a:rPr lang="en-US"/>
              <a:t>Click to edit Master title style</a:t>
            </a:r>
            <a:endParaRPr lang="en-US" dirty="0"/>
          </a:p>
        </p:txBody>
      </p:sp>
      <p:sp>
        <p:nvSpPr>
          <p:cNvPr id="3" name="Date Placeholder 2">
            <a:extLst>
              <a:ext uri="{FF2B5EF4-FFF2-40B4-BE49-F238E27FC236}">
                <a16:creationId xmlns:a16="http://schemas.microsoft.com/office/drawing/2014/main" id="{D4F51F65-E111-4656-83BE-CFCDE2DD6CD6}"/>
              </a:ext>
            </a:extLst>
          </p:cNvPr>
          <p:cNvSpPr>
            <a:spLocks noGrp="1"/>
          </p:cNvSpPr>
          <p:nvPr>
            <p:ph type="dt" sz="half" idx="10"/>
          </p:nvPr>
        </p:nvSpPr>
        <p:spPr/>
        <p:txBody>
          <a:bodyPr/>
          <a:lstStyle/>
          <a:p>
            <a:r>
              <a:rPr lang="en-US"/>
              <a:t>20XX</a:t>
            </a:r>
            <a:endParaRPr lang="en-US" dirty="0"/>
          </a:p>
        </p:txBody>
      </p:sp>
      <p:sp>
        <p:nvSpPr>
          <p:cNvPr id="4" name="Footer Placeholder 3">
            <a:extLst>
              <a:ext uri="{FF2B5EF4-FFF2-40B4-BE49-F238E27FC236}">
                <a16:creationId xmlns:a16="http://schemas.microsoft.com/office/drawing/2014/main" id="{F9FF82CB-2D17-4918-821E-485475CF243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7B66589D-A056-4817-AE15-39D87FE13169}"/>
              </a:ext>
            </a:extLst>
          </p:cNvPr>
          <p:cNvSpPr>
            <a:spLocks noGrp="1"/>
          </p:cNvSpPr>
          <p:nvPr>
            <p:ph type="sldNum" sz="quarter" idx="12"/>
          </p:nvPr>
        </p:nvSpPr>
        <p:spPr/>
        <p:txBody>
          <a:bodyPr/>
          <a:lstStyle/>
          <a:p>
            <a:fld id="{DBA1B0FB-D917-4C8C-928F-313BD683BF39}" type="slidenum">
              <a:rPr lang="en-US" smtClean="0"/>
              <a:pPr/>
              <a:t>‹#›</a:t>
            </a:fld>
            <a:endParaRPr lang="en-US" dirty="0"/>
          </a:p>
        </p:txBody>
      </p:sp>
      <p:sp>
        <p:nvSpPr>
          <p:cNvPr id="39" name="Freeform: Shape 38">
            <a:extLst>
              <a:ext uri="{FF2B5EF4-FFF2-40B4-BE49-F238E27FC236}">
                <a16:creationId xmlns:a16="http://schemas.microsoft.com/office/drawing/2014/main" id="{E489F067-39E1-4757-BC11-6169A343F2E1}"/>
              </a:ext>
            </a:extLst>
          </p:cNvPr>
          <p:cNvSpPr>
            <a:spLocks noChangeAspect="1"/>
          </p:cNvSpPr>
          <p:nvPr/>
        </p:nvSpPr>
        <p:spPr>
          <a:xfrm rot="18900000" flipV="1">
            <a:off x="-410727" y="3958416"/>
            <a:ext cx="3536330" cy="1853969"/>
          </a:xfrm>
          <a:custGeom>
            <a:avLst/>
            <a:gdLst>
              <a:gd name="connsiteX0" fmla="*/ 3536330 w 3536330"/>
              <a:gd name="connsiteY0" fmla="*/ 1853969 h 1853969"/>
              <a:gd name="connsiteX1" fmla="*/ 1682362 w 3536330"/>
              <a:gd name="connsiteY1" fmla="*/ 0 h 1853969"/>
              <a:gd name="connsiteX2" fmla="*/ 52157 w 3536330"/>
              <a:gd name="connsiteY2" fmla="*/ 970257 h 1853969"/>
              <a:gd name="connsiteX3" fmla="*/ 0 w 3536330"/>
              <a:gd name="connsiteY3" fmla="*/ 1078528 h 1853969"/>
              <a:gd name="connsiteX4" fmla="*/ 757215 w 3536330"/>
              <a:gd name="connsiteY4" fmla="*/ 1835743 h 1853969"/>
              <a:gd name="connsiteX5" fmla="*/ 774211 w 3536330"/>
              <a:gd name="connsiteY5" fmla="*/ 1667149 h 1853969"/>
              <a:gd name="connsiteX6" fmla="*/ 1682362 w 3536330"/>
              <a:gd name="connsiteY6" fmla="*/ 926985 h 1853969"/>
              <a:gd name="connsiteX7" fmla="*/ 2609345 w 3536330"/>
              <a:gd name="connsiteY7" fmla="*/ 1853969 h 185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6330" h="1853969">
                <a:moveTo>
                  <a:pt x="3536330" y="1853969"/>
                </a:moveTo>
                <a:cubicBezTo>
                  <a:pt x="3536330" y="830051"/>
                  <a:pt x="2706280" y="0"/>
                  <a:pt x="1682362" y="0"/>
                </a:cubicBezTo>
                <a:cubicBezTo>
                  <a:pt x="978418" y="0"/>
                  <a:pt x="366107" y="392328"/>
                  <a:pt x="52157" y="970257"/>
                </a:cubicBezTo>
                <a:lnTo>
                  <a:pt x="0" y="1078528"/>
                </a:lnTo>
                <a:lnTo>
                  <a:pt x="757215" y="1835743"/>
                </a:lnTo>
                <a:lnTo>
                  <a:pt x="774211" y="1667149"/>
                </a:lnTo>
                <a:cubicBezTo>
                  <a:pt x="860649" y="1244739"/>
                  <a:pt x="1234397" y="926985"/>
                  <a:pt x="1682362" y="926985"/>
                </a:cubicBezTo>
                <a:cubicBezTo>
                  <a:pt x="2194320" y="926985"/>
                  <a:pt x="2609345" y="1342010"/>
                  <a:pt x="2609345" y="1853969"/>
                </a:cubicBezTo>
                <a:close/>
              </a:path>
            </a:pathLst>
          </a:custGeom>
          <a:gradFill flip="none" rotWithShape="1">
            <a:gsLst>
              <a:gs pos="97000">
                <a:schemeClr val="bg2"/>
              </a:gs>
              <a:gs pos="31000">
                <a:schemeClr val="bg2">
                  <a:lumMod val="90000"/>
                  <a:lumOff val="10000"/>
                </a:schemeClr>
              </a:gs>
            </a:gsLst>
            <a:lin ang="15000000" scaled="0"/>
            <a:tileRect/>
          </a:gradFill>
          <a:ln>
            <a:noFill/>
          </a:ln>
          <a:effectLst>
            <a:innerShdw blurRad="355600" dist="101600" dir="16200000">
              <a:schemeClr val="accent1">
                <a:lumMod val="60000"/>
                <a:lumOff val="40000"/>
                <a:alpha val="8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3" name="Freeform: Shape 32">
            <a:extLst>
              <a:ext uri="{FF2B5EF4-FFF2-40B4-BE49-F238E27FC236}">
                <a16:creationId xmlns:a16="http://schemas.microsoft.com/office/drawing/2014/main" id="{DD231011-607F-42F1-B2D9-2BA8E91CC6AF}"/>
              </a:ext>
            </a:extLst>
          </p:cNvPr>
          <p:cNvSpPr>
            <a:spLocks noChangeAspect="1"/>
          </p:cNvSpPr>
          <p:nvPr/>
        </p:nvSpPr>
        <p:spPr>
          <a:xfrm rot="18900000" flipV="1">
            <a:off x="-481151" y="3649708"/>
            <a:ext cx="3478701" cy="2164843"/>
          </a:xfrm>
          <a:custGeom>
            <a:avLst/>
            <a:gdLst>
              <a:gd name="connsiteX0" fmla="*/ 3478701 w 3478701"/>
              <a:gd name="connsiteY0" fmla="*/ 2164843 h 2164843"/>
              <a:gd name="connsiteX1" fmla="*/ 1624733 w 3478701"/>
              <a:gd name="connsiteY1" fmla="*/ 0 h 2164843"/>
              <a:gd name="connsiteX2" fmla="*/ 87393 w 3478701"/>
              <a:gd name="connsiteY2" fmla="*/ 954459 h 2164843"/>
              <a:gd name="connsiteX3" fmla="*/ 0 w 3478701"/>
              <a:gd name="connsiteY3" fmla="*/ 1122434 h 2164843"/>
              <a:gd name="connsiteX4" fmla="*/ 736015 w 3478701"/>
              <a:gd name="connsiteY4" fmla="*/ 1858449 h 2164843"/>
              <a:gd name="connsiteX5" fmla="*/ 739424 w 3478701"/>
              <a:gd name="connsiteY5" fmla="*/ 1842964 h 2164843"/>
              <a:gd name="connsiteX6" fmla="*/ 1624733 w 3478701"/>
              <a:gd name="connsiteY6" fmla="*/ 1082422 h 2164843"/>
              <a:gd name="connsiteX7" fmla="*/ 2551716 w 3478701"/>
              <a:gd name="connsiteY7" fmla="*/ 2164843 h 2164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78701" h="2164843">
                <a:moveTo>
                  <a:pt x="3478701" y="2164843"/>
                </a:moveTo>
                <a:cubicBezTo>
                  <a:pt x="3478701" y="969234"/>
                  <a:pt x="2648651" y="0"/>
                  <a:pt x="1624733" y="0"/>
                </a:cubicBezTo>
                <a:cubicBezTo>
                  <a:pt x="984784" y="0"/>
                  <a:pt x="420564" y="378607"/>
                  <a:pt x="87393" y="954459"/>
                </a:cubicBezTo>
                <a:lnTo>
                  <a:pt x="0" y="1122434"/>
                </a:lnTo>
                <a:lnTo>
                  <a:pt x="736015" y="1858449"/>
                </a:lnTo>
                <a:lnTo>
                  <a:pt x="739424" y="1842964"/>
                </a:lnTo>
                <a:cubicBezTo>
                  <a:pt x="856791" y="1402344"/>
                  <a:pt x="1208766" y="1082422"/>
                  <a:pt x="1624733" y="1082422"/>
                </a:cubicBezTo>
                <a:cubicBezTo>
                  <a:pt x="2136692" y="1082422"/>
                  <a:pt x="2551716" y="1567038"/>
                  <a:pt x="2551716" y="2164843"/>
                </a:cubicBezTo>
                <a:close/>
              </a:path>
            </a:pathLst>
          </a:custGeom>
          <a:solidFill>
            <a:schemeClr val="bg2">
              <a:lumMod val="50000"/>
              <a:lumOff val="50000"/>
              <a:alpha val="40000"/>
            </a:schemeClr>
          </a:solidFill>
          <a:ln>
            <a:noFill/>
          </a:ln>
          <a:effectLst>
            <a:softEdge rad="3810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Oval 23">
            <a:extLst>
              <a:ext uri="{FF2B5EF4-FFF2-40B4-BE49-F238E27FC236}">
                <a16:creationId xmlns:a16="http://schemas.microsoft.com/office/drawing/2014/main" id="{EC472EFA-56B5-4A41-8D4B-E9F37727F34D}"/>
              </a:ext>
            </a:extLst>
          </p:cNvPr>
          <p:cNvSpPr/>
          <p:nvPr/>
        </p:nvSpPr>
        <p:spPr>
          <a:xfrm rot="13500000" flipV="1">
            <a:off x="1512277" y="2840042"/>
            <a:ext cx="214196" cy="933178"/>
          </a:xfrm>
          <a:prstGeom prst="ellipse">
            <a:avLst/>
          </a:prstGeom>
          <a:solidFill>
            <a:schemeClr val="bg2">
              <a:lumMod val="90000"/>
              <a:lumOff val="10000"/>
            </a:schemeClr>
          </a:soli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2" name="Oval 41">
            <a:extLst>
              <a:ext uri="{FF2B5EF4-FFF2-40B4-BE49-F238E27FC236}">
                <a16:creationId xmlns:a16="http://schemas.microsoft.com/office/drawing/2014/main" id="{33781B6C-21AD-489D-A3CB-522BB2AC543F}"/>
              </a:ext>
            </a:extLst>
          </p:cNvPr>
          <p:cNvSpPr>
            <a:spLocks noChangeAspect="1"/>
          </p:cNvSpPr>
          <p:nvPr/>
        </p:nvSpPr>
        <p:spPr>
          <a:xfrm>
            <a:off x="1780661" y="385236"/>
            <a:ext cx="1080000" cy="1080000"/>
          </a:xfrm>
          <a:prstGeom prst="ellipse">
            <a:avLst/>
          </a:prstGeom>
          <a:gradFill flip="none" rotWithShape="1">
            <a:gsLst>
              <a:gs pos="100000">
                <a:schemeClr val="bg2">
                  <a:lumMod val="50000"/>
                  <a:lumOff val="50000"/>
                </a:schemeClr>
              </a:gs>
              <a:gs pos="60000">
                <a:schemeClr val="bg2">
                  <a:lumMod val="100000"/>
                </a:schemeClr>
              </a:gs>
            </a:gsLst>
            <a:path path="circle">
              <a:fillToRect l="100000" b="100000"/>
            </a:path>
            <a:tileRect t="-100000" r="-100000"/>
          </a:gradFill>
          <a:ln>
            <a:noFill/>
          </a:ln>
          <a:effectLst>
            <a:innerShdw blurRad="254000" dist="127000" dir="2700000">
              <a:schemeClr val="accent1">
                <a:lumMod val="60000"/>
                <a:lumOff val="40000"/>
                <a:alpha val="4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51" name="Group 50">
            <a:extLst>
              <a:ext uri="{FF2B5EF4-FFF2-40B4-BE49-F238E27FC236}">
                <a16:creationId xmlns:a16="http://schemas.microsoft.com/office/drawing/2014/main" id="{01AD5B80-530E-44CD-8D4A-2796FB214CBF}"/>
              </a:ext>
            </a:extLst>
          </p:cNvPr>
          <p:cNvGrpSpPr/>
          <p:nvPr/>
        </p:nvGrpSpPr>
        <p:grpSpPr>
          <a:xfrm>
            <a:off x="623181" y="1514007"/>
            <a:ext cx="734257" cy="760506"/>
            <a:chOff x="5243759" y="1363788"/>
            <a:chExt cx="734257" cy="760506"/>
          </a:xfrm>
        </p:grpSpPr>
        <p:sp>
          <p:nvSpPr>
            <p:cNvPr id="52" name="Freeform 5">
              <a:extLst>
                <a:ext uri="{FF2B5EF4-FFF2-40B4-BE49-F238E27FC236}">
                  <a16:creationId xmlns:a16="http://schemas.microsoft.com/office/drawing/2014/main" id="{2F746AA8-9050-4515-9B17-BC8503685299}"/>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3" name="Freeform 6">
              <a:extLst>
                <a:ext uri="{FF2B5EF4-FFF2-40B4-BE49-F238E27FC236}">
                  <a16:creationId xmlns:a16="http://schemas.microsoft.com/office/drawing/2014/main" id="{23EC1AC3-1698-46D5-80B7-F22F15E1A5E4}"/>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4" name="Freeform 8">
              <a:extLst>
                <a:ext uri="{FF2B5EF4-FFF2-40B4-BE49-F238E27FC236}">
                  <a16:creationId xmlns:a16="http://schemas.microsoft.com/office/drawing/2014/main" id="{73766156-553C-46EB-93FA-4F37CC0FF5CF}"/>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Tree>
    <p:extLst>
      <p:ext uri="{BB962C8B-B14F-4D97-AF65-F5344CB8AC3E}">
        <p14:creationId xmlns:p14="http://schemas.microsoft.com/office/powerpoint/2010/main" val="2454133796"/>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81B449-7B97-41DC-B23F-65EDCBD316A6}"/>
              </a:ext>
            </a:extLst>
          </p:cNvPr>
          <p:cNvSpPr>
            <a:spLocks noGrp="1"/>
          </p:cNvSpPr>
          <p:nvPr>
            <p:ph type="dt" sz="half" idx="10"/>
          </p:nvPr>
        </p:nvSpPr>
        <p:spPr/>
        <p:txBody>
          <a:bodyPr/>
          <a:lstStyle/>
          <a:p>
            <a:r>
              <a:rPr lang="en-US"/>
              <a:t>20XX</a:t>
            </a:r>
            <a:endParaRPr lang="en-US" dirty="0"/>
          </a:p>
        </p:txBody>
      </p:sp>
      <p:sp>
        <p:nvSpPr>
          <p:cNvPr id="3" name="Footer Placeholder 2">
            <a:extLst>
              <a:ext uri="{FF2B5EF4-FFF2-40B4-BE49-F238E27FC236}">
                <a16:creationId xmlns:a16="http://schemas.microsoft.com/office/drawing/2014/main" id="{7C6B46D5-337B-4906-8412-4EEA3884FA7E}"/>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E436F230-C9A7-407A-B923-873839C8D8A0}"/>
              </a:ext>
            </a:extLst>
          </p:cNvPr>
          <p:cNvSpPr>
            <a:spLocks noGrp="1"/>
          </p:cNvSpPr>
          <p:nvPr>
            <p:ph type="sldNum" sz="quarter" idx="12"/>
          </p:nvPr>
        </p:nvSpPr>
        <p:spPr/>
        <p:txBody>
          <a:body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1311674321"/>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78B0BE9-88B0-4883-9BA9-CD594C400EC1}"/>
              </a:ext>
            </a:extLst>
          </p:cNvPr>
          <p:cNvGrpSpPr/>
          <p:nvPr/>
        </p:nvGrpSpPr>
        <p:grpSpPr>
          <a:xfrm>
            <a:off x="4949631" y="5111861"/>
            <a:ext cx="1262947" cy="1335600"/>
            <a:chOff x="2678417" y="2427951"/>
            <a:chExt cx="1262947" cy="1335600"/>
          </a:xfrm>
        </p:grpSpPr>
        <p:sp>
          <p:nvSpPr>
            <p:cNvPr id="11" name="Freeform: Shape 10">
              <a:extLst>
                <a:ext uri="{FF2B5EF4-FFF2-40B4-BE49-F238E27FC236}">
                  <a16:creationId xmlns:a16="http://schemas.microsoft.com/office/drawing/2014/main" id="{C59DCBF3-7AFA-4CD1-A918-BC6DDE674E6C}"/>
                </a:ext>
              </a:extLst>
            </p:cNvPr>
            <p:cNvSpPr>
              <a:spLocks noChangeAspect="1"/>
            </p:cNvSpPr>
            <p:nvPr/>
          </p:nvSpPr>
          <p:spPr>
            <a:xfrm rot="2700000">
              <a:off x="2769891" y="2336477"/>
              <a:ext cx="1080000" cy="1262947"/>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600000" scaled="0"/>
            </a:gradFill>
            <a:ln>
              <a:noFill/>
            </a:ln>
            <a:effectLst>
              <a:innerShdw blurRad="254000" dist="101600" dir="270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Oval 11">
              <a:extLst>
                <a:ext uri="{FF2B5EF4-FFF2-40B4-BE49-F238E27FC236}">
                  <a16:creationId xmlns:a16="http://schemas.microsoft.com/office/drawing/2014/main" id="{06964A02-96E1-4654-9187-DDDE7409F75B}"/>
                </a:ext>
              </a:extLst>
            </p:cNvPr>
            <p:cNvSpPr/>
            <p:nvPr/>
          </p:nvSpPr>
          <p:spPr>
            <a:xfrm rot="8100000">
              <a:off x="2784291" y="2683551"/>
              <a:ext cx="540000" cy="1080000"/>
            </a:xfrm>
            <a:prstGeom prst="ellipse">
              <a:avLst/>
            </a:prstGeom>
            <a:gradFill>
              <a:gsLst>
                <a:gs pos="100000">
                  <a:schemeClr val="bg2">
                    <a:lumMod val="90000"/>
                    <a:lumOff val="10000"/>
                  </a:schemeClr>
                </a:gs>
                <a:gs pos="50000">
                  <a:schemeClr val="bg2">
                    <a:lumMod val="95000"/>
                    <a:lumOff val="5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Title 1">
            <a:extLst>
              <a:ext uri="{FF2B5EF4-FFF2-40B4-BE49-F238E27FC236}">
                <a16:creationId xmlns:a16="http://schemas.microsoft.com/office/drawing/2014/main" id="{BF3FF76C-A012-4CDA-8AE7-E9413955716A}"/>
              </a:ext>
            </a:extLst>
          </p:cNvPr>
          <p:cNvSpPr>
            <a:spLocks noGrp="1"/>
          </p:cNvSpPr>
          <p:nvPr>
            <p:ph type="title"/>
          </p:nvPr>
        </p:nvSpPr>
        <p:spPr>
          <a:xfrm>
            <a:off x="550863" y="549275"/>
            <a:ext cx="11090275" cy="984885"/>
          </a:xfrm>
        </p:spPr>
        <p:txBody>
          <a:bodyPr anchor="t">
            <a:normAutofit/>
          </a:bodyPr>
          <a:lstStyle>
            <a:lvl1pPr>
              <a:lnSpc>
                <a:spcPct val="100000"/>
              </a:lnSpc>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611A4C80-DC38-4641-924F-90D6078CF592}"/>
              </a:ext>
            </a:extLst>
          </p:cNvPr>
          <p:cNvSpPr>
            <a:spLocks noGrp="1"/>
          </p:cNvSpPr>
          <p:nvPr>
            <p:ph idx="1"/>
          </p:nvPr>
        </p:nvSpPr>
        <p:spPr>
          <a:xfrm>
            <a:off x="4295775" y="1750060"/>
            <a:ext cx="7345362" cy="4342765"/>
          </a:xfrm>
        </p:spPr>
        <p:txBody>
          <a:bodyPr>
            <a:normAutofit/>
          </a:bodyPr>
          <a:lstStyle>
            <a:lvl1pPr>
              <a:defRPr sz="1600"/>
            </a:lvl1pPr>
            <a:lvl2pPr>
              <a:defRPr sz="16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82C42771-D3A7-4072-85DC-B7C5E530E8AA}"/>
              </a:ext>
            </a:extLst>
          </p:cNvPr>
          <p:cNvSpPr>
            <a:spLocks noGrp="1"/>
          </p:cNvSpPr>
          <p:nvPr>
            <p:ph type="body" sz="half" idx="2"/>
          </p:nvPr>
        </p:nvSpPr>
        <p:spPr>
          <a:xfrm>
            <a:off x="550863" y="1750060"/>
            <a:ext cx="3565525" cy="434276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BD47AB1-6EB5-4E2C-B4A7-42DC643E9FF9}"/>
              </a:ext>
            </a:extLst>
          </p:cNvPr>
          <p:cNvSpPr>
            <a:spLocks noGrp="1"/>
          </p:cNvSpPr>
          <p:nvPr>
            <p:ph type="dt" sz="half" idx="10"/>
          </p:nvPr>
        </p:nvSpPr>
        <p:spPr/>
        <p:txBody>
          <a:bodyPr/>
          <a:lstStyle/>
          <a:p>
            <a:r>
              <a:rPr lang="en-US"/>
              <a:t>20XX</a:t>
            </a:r>
            <a:endParaRPr lang="en-US" dirty="0"/>
          </a:p>
        </p:txBody>
      </p:sp>
      <p:sp>
        <p:nvSpPr>
          <p:cNvPr id="6" name="Footer Placeholder 5">
            <a:extLst>
              <a:ext uri="{FF2B5EF4-FFF2-40B4-BE49-F238E27FC236}">
                <a16:creationId xmlns:a16="http://schemas.microsoft.com/office/drawing/2014/main" id="{5BA9D15F-B6ED-46E1-9840-0B625880EE4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DAEB023-7A5E-4087-B75E-A38A80EE5D01}"/>
              </a:ext>
            </a:extLst>
          </p:cNvPr>
          <p:cNvSpPr>
            <a:spLocks noGrp="1"/>
          </p:cNvSpPr>
          <p:nvPr>
            <p:ph type="sldNum" sz="quarter" idx="12"/>
          </p:nvPr>
        </p:nvSpPr>
        <p:spPr/>
        <p:txBody>
          <a:body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845482305"/>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F98F1FBA-F8BB-42CF-8B3E-D19AAFEE96C1}"/>
              </a:ext>
            </a:extLst>
          </p:cNvPr>
          <p:cNvGrpSpPr/>
          <p:nvPr/>
        </p:nvGrpSpPr>
        <p:grpSpPr>
          <a:xfrm>
            <a:off x="334964" y="5115518"/>
            <a:ext cx="734257" cy="760506"/>
            <a:chOff x="5243759" y="1363788"/>
            <a:chExt cx="734257" cy="760506"/>
          </a:xfrm>
        </p:grpSpPr>
        <p:sp>
          <p:nvSpPr>
            <p:cNvPr id="18" name="Freeform 5">
              <a:extLst>
                <a:ext uri="{FF2B5EF4-FFF2-40B4-BE49-F238E27FC236}">
                  <a16:creationId xmlns:a16="http://schemas.microsoft.com/office/drawing/2014/main" id="{60EE09DD-C3DB-4266-BCC3-A765CFFBF379}"/>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9" name="Freeform 6">
              <a:extLst>
                <a:ext uri="{FF2B5EF4-FFF2-40B4-BE49-F238E27FC236}">
                  <a16:creationId xmlns:a16="http://schemas.microsoft.com/office/drawing/2014/main" id="{5F301FE0-96DC-4EFB-BBEE-AED762C337C9}"/>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0" name="Freeform 8">
              <a:extLst>
                <a:ext uri="{FF2B5EF4-FFF2-40B4-BE49-F238E27FC236}">
                  <a16:creationId xmlns:a16="http://schemas.microsoft.com/office/drawing/2014/main" id="{3BEAD276-8850-4C0C-9777-8537000D522A}"/>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 name="Title 1">
            <a:extLst>
              <a:ext uri="{FF2B5EF4-FFF2-40B4-BE49-F238E27FC236}">
                <a16:creationId xmlns:a16="http://schemas.microsoft.com/office/drawing/2014/main" id="{4E5EE0A0-B07E-479B-9684-4BD09FA4376C}"/>
              </a:ext>
            </a:extLst>
          </p:cNvPr>
          <p:cNvSpPr>
            <a:spLocks noGrp="1"/>
          </p:cNvSpPr>
          <p:nvPr>
            <p:ph type="title"/>
          </p:nvPr>
        </p:nvSpPr>
        <p:spPr>
          <a:xfrm>
            <a:off x="550863" y="575409"/>
            <a:ext cx="4500562" cy="984885"/>
          </a:xfrm>
        </p:spPr>
        <p:txBody>
          <a:bodyPr vert="horz" wrap="square" lIns="0" tIns="0" rIns="0" bIns="0" rtlCol="0" anchor="t" anchorCtr="0">
            <a:normAutofit/>
          </a:bodyPr>
          <a:lstStyle>
            <a:lvl1pPr>
              <a:defRPr lang="en-US" sz="3200" dirty="0"/>
            </a:lvl1pPr>
          </a:lstStyle>
          <a:p>
            <a:pPr lvl="0">
              <a:lnSpc>
                <a:spcPct val="100000"/>
              </a:lnSpc>
            </a:pPr>
            <a:r>
              <a:rPr lang="en-US"/>
              <a:t>Click to edit Master title style</a:t>
            </a:r>
            <a:endParaRPr lang="en-US" dirty="0"/>
          </a:p>
        </p:txBody>
      </p:sp>
      <p:sp>
        <p:nvSpPr>
          <p:cNvPr id="3" name="Picture Placeholder 2">
            <a:extLst>
              <a:ext uri="{FF2B5EF4-FFF2-40B4-BE49-F238E27FC236}">
                <a16:creationId xmlns:a16="http://schemas.microsoft.com/office/drawing/2014/main" id="{C11893A9-3462-4F51-83AE-5D2F124B985F}"/>
              </a:ext>
            </a:extLst>
          </p:cNvPr>
          <p:cNvSpPr>
            <a:spLocks noGrp="1"/>
          </p:cNvSpPr>
          <p:nvPr>
            <p:ph type="pic" idx="1"/>
          </p:nvPr>
        </p:nvSpPr>
        <p:spPr>
          <a:xfrm>
            <a:off x="5267324" y="575409"/>
            <a:ext cx="6373813" cy="5733316"/>
          </a:xfrm>
        </p:spPr>
        <p:txBody>
          <a:bodyPr>
            <a:normAutofit/>
          </a:bodyPr>
          <a:lstStyle>
            <a:lvl1pPr marL="0" indent="0">
              <a:buNone/>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8BA9240C-79C0-4A88-A476-725DE1B9C28F}"/>
              </a:ext>
            </a:extLst>
          </p:cNvPr>
          <p:cNvSpPr>
            <a:spLocks noGrp="1"/>
          </p:cNvSpPr>
          <p:nvPr>
            <p:ph type="body" sz="half" idx="2"/>
          </p:nvPr>
        </p:nvSpPr>
        <p:spPr>
          <a:xfrm>
            <a:off x="550863" y="1776195"/>
            <a:ext cx="4500562" cy="4532530"/>
          </a:xfrm>
        </p:spPr>
        <p:txBody>
          <a:bodyPr anchor="t" anchorCtr="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7D2D6F-49E8-4217-A908-2D9E43583589}"/>
              </a:ext>
            </a:extLst>
          </p:cNvPr>
          <p:cNvSpPr>
            <a:spLocks noGrp="1"/>
          </p:cNvSpPr>
          <p:nvPr>
            <p:ph type="dt" sz="half" idx="10"/>
          </p:nvPr>
        </p:nvSpPr>
        <p:spPr/>
        <p:txBody>
          <a:bodyPr/>
          <a:lstStyle/>
          <a:p>
            <a:r>
              <a:rPr lang="en-US"/>
              <a:t>20XX</a:t>
            </a:r>
            <a:endParaRPr lang="en-US" dirty="0"/>
          </a:p>
        </p:txBody>
      </p:sp>
      <p:sp>
        <p:nvSpPr>
          <p:cNvPr id="6" name="Footer Placeholder 5">
            <a:extLst>
              <a:ext uri="{FF2B5EF4-FFF2-40B4-BE49-F238E27FC236}">
                <a16:creationId xmlns:a16="http://schemas.microsoft.com/office/drawing/2014/main" id="{591C4440-6B8D-4A24-A807-8B1302A3DFA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6CFE189-E20B-4108-B290-244424336512}"/>
              </a:ext>
            </a:extLst>
          </p:cNvPr>
          <p:cNvSpPr>
            <a:spLocks noGrp="1"/>
          </p:cNvSpPr>
          <p:nvPr>
            <p:ph type="sldNum" sz="quarter" idx="12"/>
          </p:nvPr>
        </p:nvSpPr>
        <p:spPr/>
        <p:txBody>
          <a:body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317667354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028302-E866-455D-8898-53623027543F}"/>
              </a:ext>
            </a:extLst>
          </p:cNvPr>
          <p:cNvSpPr>
            <a:spLocks noGrp="1"/>
          </p:cNvSpPr>
          <p:nvPr>
            <p:ph type="title"/>
          </p:nvPr>
        </p:nvSpPr>
        <p:spPr>
          <a:xfrm>
            <a:off x="550863" y="550800"/>
            <a:ext cx="11090275" cy="1333057"/>
          </a:xfrm>
          <a:prstGeom prst="rect">
            <a:avLst/>
          </a:prstGeom>
        </p:spPr>
        <p:txBody>
          <a:bodyPr vert="horz" wrap="square" lIns="0" tIns="0" rIns="0" bIns="0" rtlCol="0" anchor="t" anchorCtr="0">
            <a:normAutofit/>
          </a:bodyPr>
          <a:lstStyle/>
          <a:p>
            <a:pPr lvl="0">
              <a:lnSpc>
                <a:spcPct val="100000"/>
              </a:lnSpc>
            </a:pPr>
            <a:r>
              <a:rPr lang="en-US"/>
              <a:t>Click to edit Master title style</a:t>
            </a:r>
            <a:endParaRPr lang="en-US" dirty="0"/>
          </a:p>
        </p:txBody>
      </p:sp>
      <p:sp>
        <p:nvSpPr>
          <p:cNvPr id="3" name="Text Placeholder 2">
            <a:extLst>
              <a:ext uri="{FF2B5EF4-FFF2-40B4-BE49-F238E27FC236}">
                <a16:creationId xmlns:a16="http://schemas.microsoft.com/office/drawing/2014/main" id="{BC94E72B-F0CF-4BC4-B509-A1C4508BE435}"/>
              </a:ext>
            </a:extLst>
          </p:cNvPr>
          <p:cNvSpPr>
            <a:spLocks noGrp="1"/>
          </p:cNvSpPr>
          <p:nvPr>
            <p:ph type="body" idx="1"/>
          </p:nvPr>
        </p:nvSpPr>
        <p:spPr>
          <a:xfrm>
            <a:off x="550863" y="2113862"/>
            <a:ext cx="11091600" cy="3978963"/>
          </a:xfrm>
          <a:prstGeom prst="rect">
            <a:avLst/>
          </a:prstGeom>
        </p:spPr>
        <p:txBody>
          <a:bodyPr vert="horz" wrap="square"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4ACE49D-C22F-4540-AC09-E421D2A2EDBE}"/>
              </a:ext>
            </a:extLst>
          </p:cNvPr>
          <p:cNvSpPr>
            <a:spLocks noGrp="1"/>
          </p:cNvSpPr>
          <p:nvPr>
            <p:ph type="dt" sz="half" idx="2"/>
          </p:nvPr>
        </p:nvSpPr>
        <p:spPr>
          <a:xfrm>
            <a:off x="550863" y="6507212"/>
            <a:ext cx="2628900" cy="153888"/>
          </a:xfrm>
          <a:prstGeom prst="rect">
            <a:avLst/>
          </a:prstGeom>
        </p:spPr>
        <p:txBody>
          <a:bodyPr vert="horz" wrap="square" lIns="0" tIns="0" rIns="0" bIns="0" rtlCol="0" anchor="ctr">
            <a:spAutoFit/>
          </a:bodyPr>
          <a:lstStyle>
            <a:lvl1pPr algn="l">
              <a:defRPr sz="1000">
                <a:solidFill>
                  <a:schemeClr val="tx1">
                    <a:alpha val="80000"/>
                  </a:schemeClr>
                </a:solidFill>
              </a:defRPr>
            </a:lvl1pPr>
          </a:lstStyle>
          <a:p>
            <a:r>
              <a:rPr lang="en-US"/>
              <a:t>20XX</a:t>
            </a:r>
            <a:endParaRPr lang="en-US" dirty="0"/>
          </a:p>
        </p:txBody>
      </p:sp>
      <p:sp>
        <p:nvSpPr>
          <p:cNvPr id="5" name="Footer Placeholder 4">
            <a:extLst>
              <a:ext uri="{FF2B5EF4-FFF2-40B4-BE49-F238E27FC236}">
                <a16:creationId xmlns:a16="http://schemas.microsoft.com/office/drawing/2014/main" id="{ACD5C3BE-317E-49E8-82B5-C8A7EC9C8A7E}"/>
              </a:ext>
            </a:extLst>
          </p:cNvPr>
          <p:cNvSpPr>
            <a:spLocks noGrp="1"/>
          </p:cNvSpPr>
          <p:nvPr>
            <p:ph type="ftr" sz="quarter" idx="3"/>
          </p:nvPr>
        </p:nvSpPr>
        <p:spPr>
          <a:xfrm>
            <a:off x="3359150" y="6507212"/>
            <a:ext cx="6379210" cy="153888"/>
          </a:xfrm>
          <a:prstGeom prst="rect">
            <a:avLst/>
          </a:prstGeom>
        </p:spPr>
        <p:txBody>
          <a:bodyPr vert="horz" wrap="square" lIns="0" tIns="0" rIns="0" bIns="0" rtlCol="0" anchor="ctr">
            <a:spAutoFit/>
          </a:bodyPr>
          <a:lstStyle>
            <a:lvl1pPr algn="l">
              <a:defRPr sz="1000">
                <a:solidFill>
                  <a:schemeClr val="tx1">
                    <a:alpha val="80000"/>
                  </a:schemeClr>
                </a:solidFill>
              </a:defRPr>
            </a:lvl1pPr>
          </a:lstStyle>
          <a:p>
            <a:endParaRPr lang="en-US" dirty="0"/>
          </a:p>
        </p:txBody>
      </p:sp>
      <p:sp>
        <p:nvSpPr>
          <p:cNvPr id="6" name="Slide Number Placeholder 5">
            <a:extLst>
              <a:ext uri="{FF2B5EF4-FFF2-40B4-BE49-F238E27FC236}">
                <a16:creationId xmlns:a16="http://schemas.microsoft.com/office/drawing/2014/main" id="{45574E12-6C16-431F-B2CE-E4B15916BA05}"/>
              </a:ext>
            </a:extLst>
          </p:cNvPr>
          <p:cNvSpPr>
            <a:spLocks noGrp="1"/>
          </p:cNvSpPr>
          <p:nvPr>
            <p:ph type="sldNum" sz="quarter" idx="4"/>
          </p:nvPr>
        </p:nvSpPr>
        <p:spPr>
          <a:xfrm>
            <a:off x="9948863" y="6507212"/>
            <a:ext cx="1692274" cy="153888"/>
          </a:xfrm>
          <a:prstGeom prst="rect">
            <a:avLst/>
          </a:prstGeom>
        </p:spPr>
        <p:txBody>
          <a:bodyPr vert="horz" wrap="square" lIns="0" tIns="0" rIns="0" bIns="0" rtlCol="0" anchor="ctr">
            <a:spAutoFit/>
          </a:bodyPr>
          <a:lstStyle>
            <a:lvl1pPr algn="r">
              <a:defRPr sz="1000">
                <a:solidFill>
                  <a:schemeClr val="tx1">
                    <a:alpha val="80000"/>
                  </a:schemeClr>
                </a:solidFill>
              </a:defRPr>
            </a:lvl1pPr>
          </a:lstStyle>
          <a:p>
            <a:fld id="{DBA1B0FB-D917-4C8C-928F-313BD683BF39}" type="slidenum">
              <a:rPr lang="en-US" smtClean="0"/>
              <a:pPr/>
              <a:t>‹#›</a:t>
            </a:fld>
            <a:endParaRPr lang="en-US" dirty="0"/>
          </a:p>
        </p:txBody>
      </p:sp>
    </p:spTree>
    <p:extLst>
      <p:ext uri="{BB962C8B-B14F-4D97-AF65-F5344CB8AC3E}">
        <p14:creationId xmlns:p14="http://schemas.microsoft.com/office/powerpoint/2010/main" val="4222058729"/>
      </p:ext>
    </p:extLst>
  </p:cSld>
  <p:clrMap bg1="dk1" tx1="lt1" bg2="dk2" tx2="lt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 id="2147483722" r:id="rId17"/>
    <p:sldLayoutId id="2147483723" r:id="rId18"/>
    <p:sldLayoutId id="2147483724" r:id="rId19"/>
    <p:sldLayoutId id="2147483726" r:id="rId20"/>
    <p:sldLayoutId id="2147483728" r:id="rId21"/>
  </p:sldLayoutIdLst>
  <p:hf sldNum="0" hdr="0" ftr="0" dt="0"/>
  <p:txStyles>
    <p:titleStyle>
      <a:lvl1pPr algn="l" defTabSz="914400" rtl="0" eaLnBrk="1" latinLnBrk="0" hangingPunct="1">
        <a:lnSpc>
          <a:spcPct val="90000"/>
        </a:lnSpc>
        <a:spcBef>
          <a:spcPct val="0"/>
        </a:spcBef>
        <a:buNone/>
        <a:defRPr lang="en-US" sz="4800" kern="1200" dirty="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spcAft>
          <a:spcPts val="800"/>
        </a:spcAft>
        <a:buFont typeface="Arial" panose="020B0604020202020204" pitchFamily="34" charset="0"/>
        <a:buChar char="•"/>
        <a:defRPr sz="2400" kern="1200">
          <a:solidFill>
            <a:schemeClr val="tx1">
              <a:alpha val="60000"/>
            </a:schemeClr>
          </a:solidFill>
          <a:latin typeface="+mn-lt"/>
          <a:ea typeface="+mn-ea"/>
          <a:cs typeface="+mn-cs"/>
        </a:defRPr>
      </a:lvl1pPr>
      <a:lvl2pPr marL="6858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2pPr>
      <a:lvl3pPr marL="11430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3pPr>
      <a:lvl4pPr marL="16002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4pPr>
      <a:lvl5pPr marL="2057400" indent="-228600" algn="l" defTabSz="914400" rtl="0" eaLnBrk="1" latinLnBrk="0" hangingPunct="1">
        <a:lnSpc>
          <a:spcPct val="110000"/>
        </a:lnSpc>
        <a:spcBef>
          <a:spcPts val="500"/>
        </a:spcBef>
        <a:spcAft>
          <a:spcPts val="800"/>
        </a:spcAft>
        <a:buFont typeface="Arial" panose="020B0604020202020204" pitchFamily="34" charset="0"/>
        <a:buChar char="•"/>
        <a:defRPr sz="1600" kern="1200">
          <a:solidFill>
            <a:schemeClr val="tx1">
              <a:alpha val="6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2" pos="3840">
          <p15:clr>
            <a:srgbClr val="F26B43"/>
          </p15:clr>
        </p15:guide>
        <p15:guide id="33" orient="horz" pos="2160">
          <p15:clr>
            <a:srgbClr val="F26B43"/>
          </p15:clr>
        </p15:guide>
        <p15:guide id="34" pos="347">
          <p15:clr>
            <a:srgbClr val="F26B43"/>
          </p15:clr>
        </p15:guide>
        <p15:guide id="35" pos="7333">
          <p15:clr>
            <a:srgbClr val="F26B43"/>
          </p15:clr>
        </p15:guide>
        <p15:guide id="36" orient="horz" pos="346">
          <p15:clr>
            <a:srgbClr val="F26B43"/>
          </p15:clr>
        </p15:guide>
        <p15:guide id="37" orient="horz" pos="3974">
          <p15:clr>
            <a:srgbClr val="F26B43"/>
          </p15:clr>
        </p15:guide>
        <p15:guide id="38" pos="824">
          <p15:clr>
            <a:srgbClr val="A4A3A4"/>
          </p15:clr>
        </p15:guide>
        <p15:guide id="39" pos="937">
          <p15:clr>
            <a:srgbClr val="A4A3A4"/>
          </p15:clr>
        </p15:guide>
        <p15:guide id="40" pos="1413">
          <p15:clr>
            <a:srgbClr val="A4A3A4"/>
          </p15:clr>
        </p15:guide>
        <p15:guide id="41" pos="1527">
          <p15:clr>
            <a:srgbClr val="A4A3A4"/>
          </p15:clr>
        </p15:guide>
        <p15:guide id="42" pos="2003">
          <p15:clr>
            <a:srgbClr val="A4A3A4"/>
          </p15:clr>
        </p15:guide>
        <p15:guide id="43" pos="2116">
          <p15:clr>
            <a:srgbClr val="A4A3A4"/>
          </p15:clr>
        </p15:guide>
        <p15:guide id="44" pos="2593">
          <p15:clr>
            <a:srgbClr val="A4A3A4"/>
          </p15:clr>
        </p15:guide>
        <p15:guide id="45" pos="2706">
          <p15:clr>
            <a:srgbClr val="A4A3A4"/>
          </p15:clr>
        </p15:guide>
        <p15:guide id="46" pos="3182">
          <p15:clr>
            <a:srgbClr val="A4A3A4"/>
          </p15:clr>
        </p15:guide>
        <p15:guide id="47" pos="3318">
          <p15:clr>
            <a:srgbClr val="A4A3A4"/>
          </p15:clr>
        </p15:guide>
        <p15:guide id="48" pos="3772">
          <p15:clr>
            <a:srgbClr val="A4A3A4"/>
          </p15:clr>
        </p15:guide>
        <p15:guide id="49" pos="3908">
          <p15:clr>
            <a:srgbClr val="A4A3A4"/>
          </p15:clr>
        </p15:guide>
        <p15:guide id="50" pos="4362">
          <p15:clr>
            <a:srgbClr val="A4A3A4"/>
          </p15:clr>
        </p15:guide>
        <p15:guide id="51" pos="4498">
          <p15:clr>
            <a:srgbClr val="A4A3A4"/>
          </p15:clr>
        </p15:guide>
        <p15:guide id="52" pos="4951">
          <p15:clr>
            <a:srgbClr val="A4A3A4"/>
          </p15:clr>
        </p15:guide>
        <p15:guide id="53" pos="5087">
          <p15:clr>
            <a:srgbClr val="A4A3A4"/>
          </p15:clr>
        </p15:guide>
        <p15:guide id="54" pos="5541">
          <p15:clr>
            <a:srgbClr val="A4A3A4"/>
          </p15:clr>
        </p15:guide>
        <p15:guide id="55" pos="5677">
          <p15:clr>
            <a:srgbClr val="A4A3A4"/>
          </p15:clr>
        </p15:guide>
        <p15:guide id="56" pos="6153">
          <p15:clr>
            <a:srgbClr val="A4A3A4"/>
          </p15:clr>
        </p15:guide>
        <p15:guide id="57" pos="6267">
          <p15:clr>
            <a:srgbClr val="A4A3A4"/>
          </p15:clr>
        </p15:guide>
        <p15:guide id="58" pos="6743">
          <p15:clr>
            <a:srgbClr val="A4A3A4"/>
          </p15:clr>
        </p15:guide>
        <p15:guide id="59" pos="6856">
          <p15:clr>
            <a:srgbClr val="A4A3A4"/>
          </p15:clr>
        </p15:guide>
        <p15:guide id="60" orient="horz" pos="3838">
          <p15:clr>
            <a:srgbClr val="A4A3A4"/>
          </p15:clr>
        </p15:guide>
        <p15:guide id="61" orient="horz" pos="2092">
          <p15:clr>
            <a:srgbClr val="A4A3A4"/>
          </p15:clr>
        </p15:guide>
        <p15:guide id="62" orient="horz" pos="2228">
          <p15:clr>
            <a:srgbClr val="A4A3A4"/>
          </p15:clr>
        </p15:guide>
        <p15:guide id="63" orient="horz" pos="845">
          <p15:clr>
            <a:srgbClr val="A4A3A4"/>
          </p15:clr>
        </p15:guide>
        <p15:guide id="64" orient="horz" pos="958">
          <p15:clr>
            <a:srgbClr val="A4A3A4"/>
          </p15:clr>
        </p15:guide>
        <p15:guide id="65" orient="horz" pos="1480">
          <p15:clr>
            <a:srgbClr val="A4A3A4"/>
          </p15:clr>
        </p15:guide>
        <p15:guide id="66" orient="horz" pos="1593">
          <p15:clr>
            <a:srgbClr val="A4A3A4"/>
          </p15:clr>
        </p15:guide>
        <p15:guide id="67" orient="horz" pos="2727">
          <p15:clr>
            <a:srgbClr val="A4A3A4"/>
          </p15:clr>
        </p15:guide>
        <p15:guide id="68" orient="horz" pos="2840">
          <p15:clr>
            <a:srgbClr val="A4A3A4"/>
          </p15:clr>
        </p15:guide>
        <p15:guide id="69" orient="horz" pos="3339">
          <p15:clr>
            <a:srgbClr val="A4A3A4"/>
          </p15:clr>
        </p15:guide>
        <p15:guide id="70" orient="horz" pos="3475">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6.jpg"/><Relationship Id="rId2" Type="http://schemas.openxmlformats.org/officeDocument/2006/relationships/diagramData" Target="../diagrams/data2.xml"/><Relationship Id="rId1" Type="http://schemas.openxmlformats.org/officeDocument/2006/relationships/slideLayout" Target="../slideLayouts/slideLayout1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9" name="Freeform: Shape 58">
            <a:extLst>
              <a:ext uri="{FF2B5EF4-FFF2-40B4-BE49-F238E27FC236}">
                <a16:creationId xmlns:a16="http://schemas.microsoft.com/office/drawing/2014/main" id="{82184FF4-7029-4ED7-813A-192E606087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612445" y="481888"/>
            <a:ext cx="1080000" cy="1262947"/>
          </a:xfrm>
          <a:custGeom>
            <a:avLst/>
            <a:gdLst/>
            <a:ahLst/>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600000" scaled="0"/>
          </a:gradFill>
          <a:ln>
            <a:noFill/>
          </a:ln>
          <a:effectLst>
            <a:innerShdw blurRad="254000" dist="101600" dir="270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1" name="Oval 60">
            <a:extLst>
              <a:ext uri="{FF2B5EF4-FFF2-40B4-BE49-F238E27FC236}">
                <a16:creationId xmlns:a16="http://schemas.microsoft.com/office/drawing/2014/main" id="{AAA7AB09-557C-41AD-9113-FF9F68FA10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8100000">
            <a:off x="626845" y="828962"/>
            <a:ext cx="540000" cy="1080000"/>
          </a:xfrm>
          <a:prstGeom prst="ellipse">
            <a:avLst/>
          </a:prstGeom>
          <a:gradFill>
            <a:gsLst>
              <a:gs pos="100000">
                <a:schemeClr val="bg2">
                  <a:lumMod val="90000"/>
                  <a:lumOff val="10000"/>
                </a:schemeClr>
              </a:gs>
              <a:gs pos="50000">
                <a:schemeClr val="bg2">
                  <a:lumMod val="95000"/>
                  <a:lumOff val="5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3" name="Oval 62">
            <a:extLst>
              <a:ext uri="{FF2B5EF4-FFF2-40B4-BE49-F238E27FC236}">
                <a16:creationId xmlns:a16="http://schemas.microsoft.com/office/drawing/2014/main" id="{EF99ECAA-1F11-4937-BBA6-51935AB44C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00802" y="2472855"/>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65" name="Group 64">
            <a:extLst>
              <a:ext uri="{FF2B5EF4-FFF2-40B4-BE49-F238E27FC236}">
                <a16:creationId xmlns:a16="http://schemas.microsoft.com/office/drawing/2014/main" id="{79DE9FAB-6BBA-4CFE-B67D-77B47F01EC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29952" y="4524379"/>
            <a:ext cx="1980001" cy="1363916"/>
            <a:chOff x="4879602" y="3781429"/>
            <a:chExt cx="1980001" cy="1363916"/>
          </a:xfrm>
        </p:grpSpPr>
        <p:sp>
          <p:nvSpPr>
            <p:cNvPr id="66" name="Freeform: Shape 65">
              <a:extLst>
                <a:ext uri="{FF2B5EF4-FFF2-40B4-BE49-F238E27FC236}">
                  <a16:creationId xmlns:a16="http://schemas.microsoft.com/office/drawing/2014/main" id="{79FAC916-D9BB-4794-81B4-7C47C67E850D}"/>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8900000" flipV="1">
              <a:off x="5005634" y="4191206"/>
              <a:ext cx="1853969" cy="926985"/>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254000" dist="50800" dir="16200000">
                <a:schemeClr val="accent1">
                  <a:lumMod val="40000"/>
                  <a:lumOff val="6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Freeform: Shape 66">
              <a:extLst>
                <a:ext uri="{FF2B5EF4-FFF2-40B4-BE49-F238E27FC236}">
                  <a16:creationId xmlns:a16="http://schemas.microsoft.com/office/drawing/2014/main" id="{B5CA2231-7A65-4D16-8400-A210CC41DB73}"/>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8900000" flipV="1">
              <a:off x="4957101" y="4052255"/>
              <a:ext cx="1853969" cy="1093090"/>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40000"/>
              </a:schemeClr>
            </a:soli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8" name="Oval 67">
              <a:extLst>
                <a:ext uri="{FF2B5EF4-FFF2-40B4-BE49-F238E27FC236}">
                  <a16:creationId xmlns:a16="http://schemas.microsoft.com/office/drawing/2014/main" id="{4B089C8C-B82B-4704-88E2-E857A5E21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3500000" flipV="1">
              <a:off x="6040374" y="3601683"/>
              <a:ext cx="107098" cy="466589"/>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9" name="Oval 68">
              <a:extLst>
                <a:ext uri="{FF2B5EF4-FFF2-40B4-BE49-F238E27FC236}">
                  <a16:creationId xmlns:a16="http://schemas.microsoft.com/office/drawing/2014/main" id="{434B90C8-5B4D-456E-AD99-80EF748FDD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3500000" flipV="1">
              <a:off x="5059348" y="4582709"/>
              <a:ext cx="107098" cy="466589"/>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useBgFill="1">
        <p:nvSpPr>
          <p:cNvPr id="71" name="Rectangle 70">
            <a:extLst>
              <a:ext uri="{FF2B5EF4-FFF2-40B4-BE49-F238E27FC236}">
                <a16:creationId xmlns:a16="http://schemas.microsoft.com/office/drawing/2014/main" id="{1DB043B4-68C6-45B9-82AC-A5800EADB8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10047101-8D42-6100-9CEA-AEC0FAEAB606}"/>
              </a:ext>
            </a:extLst>
          </p:cNvPr>
          <p:cNvSpPr>
            <a:spLocks noGrp="1"/>
          </p:cNvSpPr>
          <p:nvPr>
            <p:ph type="title"/>
          </p:nvPr>
        </p:nvSpPr>
        <p:spPr>
          <a:xfrm>
            <a:off x="6203950" y="1081548"/>
            <a:ext cx="5437187" cy="4768646"/>
          </a:xfrm>
        </p:spPr>
        <p:txBody>
          <a:bodyPr vert="horz" wrap="square" lIns="0" tIns="0" rIns="0" bIns="0" rtlCol="0" anchor="b" anchorCtr="0">
            <a:normAutofit/>
          </a:bodyPr>
          <a:lstStyle/>
          <a:p>
            <a:r>
              <a:rPr lang="en-US" sz="3200" b="1" dirty="0" err="1"/>
              <a:t>Πως</a:t>
            </a:r>
            <a:r>
              <a:rPr lang="en-US" sz="3200" b="1" dirty="0"/>
              <a:t> μπ</a:t>
            </a:r>
            <a:r>
              <a:rPr lang="en-US" sz="3200" b="1" dirty="0" err="1"/>
              <a:t>ορεί</a:t>
            </a:r>
            <a:r>
              <a:rPr lang="en-US" sz="3200" b="1" dirty="0"/>
              <a:t> η ΤΝ να </a:t>
            </a:r>
            <a:r>
              <a:rPr lang="en-US" sz="3200" b="1" dirty="0" err="1"/>
              <a:t>λειτουργήσει</a:t>
            </a:r>
            <a:r>
              <a:rPr lang="en-US" sz="3200" b="1" dirty="0"/>
              <a:t> </a:t>
            </a:r>
            <a:r>
              <a:rPr lang="en-US" sz="3200" b="1" dirty="0" err="1"/>
              <a:t>ως</a:t>
            </a:r>
            <a:r>
              <a:rPr lang="en-US" sz="3200" b="1" dirty="0"/>
              <a:t> </a:t>
            </a:r>
            <a:r>
              <a:rPr lang="en-US" sz="3200" b="1" dirty="0" err="1"/>
              <a:t>εργ</a:t>
            </a:r>
            <a:r>
              <a:rPr lang="en-US" sz="3200" b="1" dirty="0"/>
              <a:t>αλείο μάθησης για τις ανθρωπιστικές επιστήμες, χωρίς να υποκαταστήσει την ανθρώπινη σκέψη;</a:t>
            </a:r>
            <a:br>
              <a:rPr lang="en-US" sz="1600" b="1" dirty="0"/>
            </a:br>
            <a:br>
              <a:rPr lang="en-US" sz="1600" dirty="0"/>
            </a:br>
            <a:br>
              <a:rPr lang="en-US" sz="1600" dirty="0"/>
            </a:br>
            <a:br>
              <a:rPr lang="en-US" sz="1600" dirty="0"/>
            </a:br>
            <a:br>
              <a:rPr lang="en-US" sz="1600" dirty="0"/>
            </a:br>
            <a:br>
              <a:rPr lang="en-US" sz="1600" dirty="0"/>
            </a:br>
            <a:br>
              <a:rPr lang="en-US" sz="1600" dirty="0"/>
            </a:br>
            <a:r>
              <a:rPr lang="en-US" sz="1600" dirty="0"/>
              <a:t>Μάθημα: Ψυχολογία του Διαδικτύου</a:t>
            </a:r>
            <a:br>
              <a:rPr lang="en-US" sz="1600" dirty="0"/>
            </a:br>
            <a:r>
              <a:rPr lang="en-US" sz="1600" dirty="0"/>
              <a:t>Αθανασοπούλου Ελένη</a:t>
            </a:r>
            <a:br>
              <a:rPr lang="en-US" sz="1600" dirty="0"/>
            </a:br>
            <a:r>
              <a:rPr lang="en-US" sz="1600" dirty="0"/>
              <a:t>ΑΜ:1567202300004</a:t>
            </a:r>
          </a:p>
        </p:txBody>
      </p:sp>
      <p:pic>
        <p:nvPicPr>
          <p:cNvPr id="8" name="Picture Placeholder 13" descr="Data points digital background">
            <a:extLst>
              <a:ext uri="{FF2B5EF4-FFF2-40B4-BE49-F238E27FC236}">
                <a16:creationId xmlns:a16="http://schemas.microsoft.com/office/drawing/2014/main" id="{53227D59-33F9-9DDB-1C5C-A938A989EE51}"/>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val="0"/>
              </a:ext>
            </a:extLst>
          </a:blip>
          <a:srcRect l="2224" r="5778" b="2"/>
          <a:stretch/>
        </p:blipFill>
        <p:spPr>
          <a:xfrm>
            <a:off x="550863" y="878676"/>
            <a:ext cx="5102225" cy="5102234"/>
          </a:xfrm>
          <a:custGeom>
            <a:avLst/>
            <a:gdLst/>
            <a:ahLst/>
            <a:cxnLst/>
            <a:rect l="l" t="t" r="r" b="b"/>
            <a:pathLst>
              <a:path w="5102225" h="5761037">
                <a:moveTo>
                  <a:pt x="0" y="0"/>
                </a:moveTo>
                <a:lnTo>
                  <a:pt x="5102225" y="0"/>
                </a:lnTo>
                <a:lnTo>
                  <a:pt x="5102225" y="5761037"/>
                </a:lnTo>
                <a:lnTo>
                  <a:pt x="0" y="5761037"/>
                </a:lnTo>
                <a:close/>
              </a:path>
            </a:pathLst>
          </a:custGeom>
        </p:spPr>
      </p:pic>
    </p:spTree>
    <p:extLst>
      <p:ext uri="{BB962C8B-B14F-4D97-AF65-F5344CB8AC3E}">
        <p14:creationId xmlns:p14="http://schemas.microsoft.com/office/powerpoint/2010/main" val="2803092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D375ED4C-A243-8FEA-87B2-672D0403A9B6}"/>
            </a:ext>
          </a:extLst>
        </p:cNvPr>
        <p:cNvGrpSpPr/>
        <p:nvPr/>
      </p:nvGrpSpPr>
      <p:grpSpPr>
        <a:xfrm>
          <a:off x="0" y="0"/>
          <a:ext cx="0" cy="0"/>
          <a:chOff x="0" y="0"/>
          <a:chExt cx="0" cy="0"/>
        </a:xfrm>
      </p:grpSpPr>
      <p:grpSp>
        <p:nvGrpSpPr>
          <p:cNvPr id="8" name="Group 7">
            <a:extLst>
              <a:ext uri="{FF2B5EF4-FFF2-40B4-BE49-F238E27FC236}">
                <a16:creationId xmlns:a16="http://schemas.microsoft.com/office/drawing/2014/main" id="{3BDBC526-6DCD-4FF6-8395-D8C22E46E5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13998" y="5334748"/>
            <a:ext cx="678135" cy="990000"/>
            <a:chOff x="10490969" y="1448827"/>
            <a:chExt cx="678135" cy="990000"/>
          </a:xfrm>
        </p:grpSpPr>
        <p:sp>
          <p:nvSpPr>
            <p:cNvPr id="9" name="Freeform: Shape 8">
              <a:extLst>
                <a:ext uri="{FF2B5EF4-FFF2-40B4-BE49-F238E27FC236}">
                  <a16:creationId xmlns:a16="http://schemas.microsoft.com/office/drawing/2014/main" id="{02ECB475-568C-47AC-B16D-2E202DEB2DE0}"/>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2700000" flipH="1" flipV="1">
              <a:off x="10268976" y="1743588"/>
              <a:ext cx="926985" cy="463493"/>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127000" dist="50800" dir="1350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Oval 9">
              <a:extLst>
                <a:ext uri="{FF2B5EF4-FFF2-40B4-BE49-F238E27FC236}">
                  <a16:creationId xmlns:a16="http://schemas.microsoft.com/office/drawing/2014/main" id="{080D8764-525A-441E-B58F-068E82F097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8100000" flipH="1" flipV="1">
              <a:off x="11115555" y="1939340"/>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Oval 10">
              <a:extLst>
                <a:ext uri="{FF2B5EF4-FFF2-40B4-BE49-F238E27FC236}">
                  <a16:creationId xmlns:a16="http://schemas.microsoft.com/office/drawing/2014/main" id="{11196109-6F2B-4738-B2FC-2CCC753AAB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8100000" flipH="1" flipV="1">
              <a:off x="10625042" y="1448827"/>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Freeform: Shape 11">
              <a:extLst>
                <a:ext uri="{FF2B5EF4-FFF2-40B4-BE49-F238E27FC236}">
                  <a16:creationId xmlns:a16="http://schemas.microsoft.com/office/drawing/2014/main" id="{F7E468C2-69B8-470B-85E3-801A3CB1D7E2}"/>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2700000" flipH="1" flipV="1">
              <a:off x="10292519" y="1686748"/>
              <a:ext cx="926985" cy="530086"/>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2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useBgFill="1">
        <p:nvSpPr>
          <p:cNvPr id="14" name="Rectangle 13">
            <a:extLst>
              <a:ext uri="{FF2B5EF4-FFF2-40B4-BE49-F238E27FC236}">
                <a16:creationId xmlns:a16="http://schemas.microsoft.com/office/drawing/2014/main" id="{A5931BE0-4B93-4D6C-878E-ACC59D6B45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A969BEE-4DE0-54BD-3E11-0E8D68BBC0CC}"/>
              </a:ext>
            </a:extLst>
          </p:cNvPr>
          <p:cNvSpPr>
            <a:spLocks noGrp="1"/>
          </p:cNvSpPr>
          <p:nvPr>
            <p:ph type="title"/>
          </p:nvPr>
        </p:nvSpPr>
        <p:spPr>
          <a:xfrm>
            <a:off x="3359149" y="1520825"/>
            <a:ext cx="8281987" cy="1333057"/>
          </a:xfrm>
        </p:spPr>
        <p:txBody>
          <a:bodyPr vert="horz" wrap="square" lIns="0" tIns="0" rIns="0" bIns="0" rtlCol="0" anchor="t" anchorCtr="0">
            <a:normAutofit/>
          </a:bodyPr>
          <a:lstStyle/>
          <a:p>
            <a:pPr>
              <a:lnSpc>
                <a:spcPct val="90000"/>
              </a:lnSpc>
            </a:pPr>
            <a:r>
              <a:rPr lang="en-US" sz="4800"/>
              <a:t>Είναι ένα εργαλείο, όχι μια απειλή</a:t>
            </a:r>
          </a:p>
        </p:txBody>
      </p:sp>
      <p:sp>
        <p:nvSpPr>
          <p:cNvPr id="16" name="Freeform: Shape 15">
            <a:extLst>
              <a:ext uri="{FF2B5EF4-FFF2-40B4-BE49-F238E27FC236}">
                <a16:creationId xmlns:a16="http://schemas.microsoft.com/office/drawing/2014/main" id="{6D438371-A37F-43CB-8166-3E91155936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a:off x="274870" y="-114297"/>
            <a:ext cx="1853969" cy="926985"/>
          </a:xfrm>
          <a:custGeom>
            <a:avLst/>
            <a:gdLst>
              <a:gd name="connsiteX0" fmla="*/ 958943 w 1853969"/>
              <a:gd name="connsiteY0" fmla="*/ 1614 h 926985"/>
              <a:gd name="connsiteX1" fmla="*/ 1852355 w 1853969"/>
              <a:gd name="connsiteY1" fmla="*/ 895026 h 926985"/>
              <a:gd name="connsiteX2" fmla="*/ 1853969 w 1853969"/>
              <a:gd name="connsiteY2" fmla="*/ 926985 h 926985"/>
              <a:gd name="connsiteX3" fmla="*/ 1390476 w 1853969"/>
              <a:gd name="connsiteY3" fmla="*/ 926985 h 926985"/>
              <a:gd name="connsiteX4" fmla="*/ 926984 w 1853969"/>
              <a:gd name="connsiteY4" fmla="*/ 463493 h 926985"/>
              <a:gd name="connsiteX5" fmla="*/ 463493 w 1853969"/>
              <a:gd name="connsiteY5" fmla="*/ 926985 h 926985"/>
              <a:gd name="connsiteX6" fmla="*/ 0 w 1853969"/>
              <a:gd name="connsiteY6" fmla="*/ 926985 h 926985"/>
              <a:gd name="connsiteX7" fmla="*/ 926985 w 1853969"/>
              <a:gd name="connsiteY7" fmla="*/ 0 h 926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3969" h="926985">
                <a:moveTo>
                  <a:pt x="958943" y="1614"/>
                </a:moveTo>
                <a:lnTo>
                  <a:pt x="1852355" y="895026"/>
                </a:lnTo>
                <a:lnTo>
                  <a:pt x="1853969" y="926985"/>
                </a:lnTo>
                <a:lnTo>
                  <a:pt x="1390476" y="926985"/>
                </a:lnTo>
                <a:cubicBezTo>
                  <a:pt x="1390476" y="671005"/>
                  <a:pt x="1182964" y="463493"/>
                  <a:pt x="926984" y="463493"/>
                </a:cubicBezTo>
                <a:cubicBezTo>
                  <a:pt x="671005" y="463493"/>
                  <a:pt x="463493" y="671005"/>
                  <a:pt x="463493" y="926985"/>
                </a:cubicBezTo>
                <a:lnTo>
                  <a:pt x="0" y="926985"/>
                </a:lnTo>
                <a:cubicBezTo>
                  <a:pt x="0" y="415026"/>
                  <a:pt x="415025" y="0"/>
                  <a:pt x="926985" y="0"/>
                </a:cubicBezTo>
                <a:close/>
              </a:path>
            </a:pathLst>
          </a:custGeom>
          <a:solidFill>
            <a:schemeClr val="bg2"/>
          </a:solidFill>
          <a:ln>
            <a:noFill/>
          </a:ln>
          <a:effectLst>
            <a:innerShdw blurRad="254000" dist="50800" dir="5400000">
              <a:schemeClr val="accent1">
                <a:lumMod val="40000"/>
                <a:lumOff val="6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tx1"/>
              </a:solidFill>
            </a:endParaRPr>
          </a:p>
        </p:txBody>
      </p:sp>
      <p:sp>
        <p:nvSpPr>
          <p:cNvPr id="30" name="Oval 29">
            <a:extLst>
              <a:ext uri="{FF2B5EF4-FFF2-40B4-BE49-F238E27FC236}">
                <a16:creationId xmlns:a16="http://schemas.microsoft.com/office/drawing/2014/main" id="{2AE18936-8FC4-4357-B2D0-AEEAFF4D70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968027" y="-45404"/>
            <a:ext cx="107098" cy="466589"/>
          </a:xfrm>
          <a:prstGeom prst="ellipse">
            <a:avLst/>
          </a:prstGeom>
          <a:solidFill>
            <a:schemeClr val="bg2">
              <a:lumMod val="90000"/>
              <a:lumOff val="10000"/>
            </a:schemeClr>
          </a:solidFill>
          <a:ln>
            <a:noFill/>
          </a:ln>
          <a:effectLst>
            <a:innerShdw blurRad="63500" dist="254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1" name="Oval 30">
            <a:extLst>
              <a:ext uri="{FF2B5EF4-FFF2-40B4-BE49-F238E27FC236}">
                <a16:creationId xmlns:a16="http://schemas.microsoft.com/office/drawing/2014/main" id="{3CF94A42-720D-4B81-8D24-E4A974DE02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987001" y="935623"/>
            <a:ext cx="107098" cy="466589"/>
          </a:xfrm>
          <a:prstGeom prst="ellipse">
            <a:avLst/>
          </a:prstGeom>
          <a:solidFill>
            <a:schemeClr val="bg2">
              <a:lumMod val="90000"/>
              <a:lumOff val="10000"/>
            </a:schemeClr>
          </a:solidFill>
          <a:ln>
            <a:noFill/>
          </a:ln>
          <a:effectLst>
            <a:innerShdw blurRad="63500" dist="254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2" name="Freeform: Shape 31">
            <a:extLst>
              <a:ext uri="{FF2B5EF4-FFF2-40B4-BE49-F238E27FC236}">
                <a16:creationId xmlns:a16="http://schemas.microsoft.com/office/drawing/2014/main" id="{E15EB72A-E1B0-4CE0-BB0D-BEFCDF8EFF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a:off x="315857" y="-131277"/>
            <a:ext cx="1853969" cy="1042921"/>
          </a:xfrm>
          <a:custGeom>
            <a:avLst/>
            <a:gdLst>
              <a:gd name="connsiteX0" fmla="*/ 959154 w 1853969"/>
              <a:gd name="connsiteY0" fmla="*/ 1828 h 1042921"/>
              <a:gd name="connsiteX1" fmla="*/ 1842210 w 1853969"/>
              <a:gd name="connsiteY1" fmla="*/ 884883 h 1042921"/>
              <a:gd name="connsiteX2" fmla="*/ 1849183 w 1853969"/>
              <a:gd name="connsiteY2" fmla="*/ 936288 h 1042921"/>
              <a:gd name="connsiteX3" fmla="*/ 1853969 w 1853969"/>
              <a:gd name="connsiteY3" fmla="*/ 1042921 h 1042921"/>
              <a:gd name="connsiteX4" fmla="*/ 1390476 w 1853969"/>
              <a:gd name="connsiteY4" fmla="*/ 1042921 h 1042921"/>
              <a:gd name="connsiteX5" fmla="*/ 926984 w 1853969"/>
              <a:gd name="connsiteY5" fmla="*/ 521461 h 1042921"/>
              <a:gd name="connsiteX6" fmla="*/ 463493 w 1853969"/>
              <a:gd name="connsiteY6" fmla="*/ 1042921 h 1042921"/>
              <a:gd name="connsiteX7" fmla="*/ 0 w 1853969"/>
              <a:gd name="connsiteY7" fmla="*/ 1042921 h 1042921"/>
              <a:gd name="connsiteX8" fmla="*/ 926985 w 1853969"/>
              <a:gd name="connsiteY8" fmla="*/ 0 h 104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3969" h="1042921">
                <a:moveTo>
                  <a:pt x="959154" y="1828"/>
                </a:moveTo>
                <a:lnTo>
                  <a:pt x="1842210" y="884883"/>
                </a:lnTo>
                <a:lnTo>
                  <a:pt x="1849183" y="936288"/>
                </a:lnTo>
                <a:cubicBezTo>
                  <a:pt x="1852348" y="971348"/>
                  <a:pt x="1853969" y="1006922"/>
                  <a:pt x="1853969" y="1042921"/>
                </a:cubicBezTo>
                <a:lnTo>
                  <a:pt x="1390476" y="1042921"/>
                </a:lnTo>
                <a:cubicBezTo>
                  <a:pt x="1390476" y="754927"/>
                  <a:pt x="1182964" y="521461"/>
                  <a:pt x="926984" y="521461"/>
                </a:cubicBezTo>
                <a:cubicBezTo>
                  <a:pt x="671005" y="521461"/>
                  <a:pt x="463493" y="754927"/>
                  <a:pt x="463493" y="1042921"/>
                </a:cubicBezTo>
                <a:lnTo>
                  <a:pt x="0" y="1042921"/>
                </a:lnTo>
                <a:cubicBezTo>
                  <a:pt x="0" y="466932"/>
                  <a:pt x="415025" y="0"/>
                  <a:pt x="926985" y="0"/>
                </a:cubicBezTo>
                <a:close/>
              </a:path>
            </a:pathLst>
          </a:custGeom>
          <a:solidFill>
            <a:schemeClr val="bg2">
              <a:lumMod val="50000"/>
              <a:lumOff val="50000"/>
              <a:alpha val="20000"/>
            </a:schemeClr>
          </a:soli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tx1"/>
              </a:solidFill>
            </a:endParaRPr>
          </a:p>
        </p:txBody>
      </p:sp>
      <p:sp>
        <p:nvSpPr>
          <p:cNvPr id="33" name="Oval 32">
            <a:extLst>
              <a:ext uri="{FF2B5EF4-FFF2-40B4-BE49-F238E27FC236}">
                <a16:creationId xmlns:a16="http://schemas.microsoft.com/office/drawing/2014/main" id="{88D9FE19-3EE9-41F7-8054-F2C86DBEB3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79908" y="4729022"/>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Content Placeholder 2">
            <a:extLst>
              <a:ext uri="{FF2B5EF4-FFF2-40B4-BE49-F238E27FC236}">
                <a16:creationId xmlns:a16="http://schemas.microsoft.com/office/drawing/2014/main" id="{F97B4776-FF35-345A-36A8-25584B7E3619}"/>
              </a:ext>
            </a:extLst>
          </p:cNvPr>
          <p:cNvSpPr>
            <a:spLocks noGrp="1"/>
          </p:cNvSpPr>
          <p:nvPr>
            <p:ph sz="half" idx="1"/>
          </p:nvPr>
        </p:nvSpPr>
        <p:spPr>
          <a:xfrm>
            <a:off x="3377566" y="3052367"/>
            <a:ext cx="5418772" cy="3040458"/>
          </a:xfrm>
        </p:spPr>
        <p:txBody>
          <a:bodyPr vert="horz" wrap="square" lIns="0" tIns="0" rIns="0" bIns="0" rtlCol="0" anchor="t">
            <a:normAutofit/>
          </a:bodyPr>
          <a:lstStyle/>
          <a:p>
            <a:pPr marL="285750" indent="-228600">
              <a:buFont typeface="Arial" panose="020B0604020202020204" pitchFamily="34" charset="0"/>
              <a:buChar char="•"/>
            </a:pPr>
            <a:r>
              <a:rPr lang="en-US" sz="1600">
                <a:solidFill>
                  <a:schemeClr val="tx1">
                    <a:alpha val="60000"/>
                  </a:schemeClr>
                </a:solidFill>
              </a:rPr>
              <a:t>Κάποιοι υποστηρίζουν πως είναι ασέβεια να προσπαθεί κανείς να αναπαραστήσει μια ιστορική προσωπικότητα.</a:t>
            </a:r>
          </a:p>
          <a:p>
            <a:pPr marL="285750" indent="-228600">
              <a:buFont typeface="Arial" panose="020B0604020202020204" pitchFamily="34" charset="0"/>
              <a:buChar char="•"/>
            </a:pPr>
            <a:r>
              <a:rPr lang="en-US" sz="1600">
                <a:solidFill>
                  <a:schemeClr val="tx1">
                    <a:alpha val="60000"/>
                  </a:schemeClr>
                </a:solidFill>
              </a:rPr>
              <a:t>Πολλοί προτιμούν να ψάξουν οι ίδιοι τις πληροφορίες παρά να δεσμευτούν με αυτές που παρέχονται αποκλειστικά από το AI.</a:t>
            </a:r>
          </a:p>
          <a:p>
            <a:pPr marL="285750" indent="-228600">
              <a:buFont typeface="Arial" panose="020B0604020202020204" pitchFamily="34" charset="0"/>
              <a:buChar char="•"/>
            </a:pPr>
            <a:r>
              <a:rPr lang="en-US" sz="1600">
                <a:solidFill>
                  <a:schemeClr val="tx1">
                    <a:alpha val="60000"/>
                  </a:schemeClr>
                </a:solidFill>
              </a:rPr>
              <a:t>Αρκετοί φοβούνται ότι οι μαθητές θα αφεθούν στην χρήση του και δεν θα καταβάλουν οι ίδιοι δουλειά και προσπάθεια.</a:t>
            </a:r>
          </a:p>
          <a:p>
            <a:pPr indent="-228600">
              <a:buFont typeface="Arial" panose="020B0604020202020204" pitchFamily="34" charset="0"/>
              <a:buChar char="•"/>
            </a:pPr>
            <a:endParaRPr lang="en-US" sz="1600">
              <a:solidFill>
                <a:schemeClr val="tx1">
                  <a:alpha val="60000"/>
                </a:schemeClr>
              </a:solidFill>
            </a:endParaRPr>
          </a:p>
          <a:p>
            <a:pPr marL="457200" lvl="1"/>
            <a:endParaRPr lang="en-US" sz="1600">
              <a:solidFill>
                <a:schemeClr val="tx1">
                  <a:alpha val="60000"/>
                </a:schemeClr>
              </a:solidFill>
            </a:endParaRPr>
          </a:p>
        </p:txBody>
      </p:sp>
      <p:grpSp>
        <p:nvGrpSpPr>
          <p:cNvPr id="34" name="Group 33">
            <a:extLst>
              <a:ext uri="{FF2B5EF4-FFF2-40B4-BE49-F238E27FC236}">
                <a16:creationId xmlns:a16="http://schemas.microsoft.com/office/drawing/2014/main" id="{1D7EF0A0-9237-4001-884B-9E0F5ECE494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962595" y="3429000"/>
            <a:ext cx="2679292" cy="2525894"/>
            <a:chOff x="9469123" y="4029759"/>
            <a:chExt cx="2679292" cy="2525894"/>
          </a:xfrm>
        </p:grpSpPr>
        <p:sp>
          <p:nvSpPr>
            <p:cNvPr id="35" name="Freeform: Shape 34">
              <a:extLst>
                <a:ext uri="{FF2B5EF4-FFF2-40B4-BE49-F238E27FC236}">
                  <a16:creationId xmlns:a16="http://schemas.microsoft.com/office/drawing/2014/main" id="{149490B2-2AF9-4660-9B40-248A345D9532}"/>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8100000">
              <a:off x="9988415" y="4029759"/>
              <a:ext cx="2160000" cy="2525894"/>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80000"/>
                    <a:lumOff val="20000"/>
                  </a:schemeClr>
                </a:gs>
                <a:gs pos="100000">
                  <a:schemeClr val="bg2"/>
                </a:gs>
              </a:gsLst>
              <a:lin ang="600000" scaled="0"/>
            </a:gradFill>
            <a:ln>
              <a:noFill/>
            </a:ln>
            <a:effectLst>
              <a:innerShdw blurRad="508000" dist="203200" dir="7320000">
                <a:schemeClr val="accent1">
                  <a:lumMod val="60000"/>
                  <a:lumOff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6" name="Oval 35">
              <a:extLst>
                <a:ext uri="{FF2B5EF4-FFF2-40B4-BE49-F238E27FC236}">
                  <a16:creationId xmlns:a16="http://schemas.microsoft.com/office/drawing/2014/main" id="{0364A160-6ADA-4260-92B9-9BD8B66812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3500000">
              <a:off x="10009123" y="3693413"/>
              <a:ext cx="1080000" cy="2160000"/>
            </a:xfrm>
            <a:prstGeom prst="ellipse">
              <a:avLst/>
            </a:prstGeom>
            <a:solidFill>
              <a:schemeClr val="bg2">
                <a:lumMod val="90000"/>
                <a:lumOff val="10000"/>
              </a:schemeClr>
            </a:soli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Tree>
    <p:extLst>
      <p:ext uri="{BB962C8B-B14F-4D97-AF65-F5344CB8AC3E}">
        <p14:creationId xmlns:p14="http://schemas.microsoft.com/office/powerpoint/2010/main" val="34637376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1106B59-80B8-CEED-0BCA-BC3F80A85FEA}"/>
              </a:ext>
              <a:ext uri="{C183D7F6-B498-43B3-948B-1728B52AA6E4}">
                <adec:decorative xmlns:adec="http://schemas.microsoft.com/office/drawing/2017/decorative" val="1"/>
              </a:ext>
            </a:extLst>
          </p:cNvPr>
          <p:cNvGrpSpPr/>
          <p:nvPr/>
        </p:nvGrpSpPr>
        <p:grpSpPr>
          <a:xfrm>
            <a:off x="4803321" y="682622"/>
            <a:ext cx="734257" cy="760506"/>
            <a:chOff x="5243759" y="1363788"/>
            <a:chExt cx="734257" cy="760506"/>
          </a:xfrm>
        </p:grpSpPr>
        <p:sp>
          <p:nvSpPr>
            <p:cNvPr id="6" name="Freeform 5">
              <a:extLst>
                <a:ext uri="{FF2B5EF4-FFF2-40B4-BE49-F238E27FC236}">
                  <a16:creationId xmlns:a16="http://schemas.microsoft.com/office/drawing/2014/main" id="{73C2F317-81E4-3678-2FF2-495B3A95470A}"/>
                </a:ext>
              </a:extLst>
            </p:cNvPr>
            <p:cNvSpPr>
              <a:spLocks/>
            </p:cNvSpPr>
            <p:nvPr/>
          </p:nvSpPr>
          <p:spPr bwMode="auto">
            <a:xfrm rot="1800000">
              <a:off x="5356930" y="1363788"/>
              <a:ext cx="621086" cy="364601"/>
            </a:xfrm>
            <a:custGeom>
              <a:avLst/>
              <a:gdLst>
                <a:gd name="T0" fmla="*/ 266 w 540"/>
                <a:gd name="T1" fmla="*/ 0 h 317"/>
                <a:gd name="T2" fmla="*/ 0 w 540"/>
                <a:gd name="T3" fmla="*/ 158 h 317"/>
                <a:gd name="T4" fmla="*/ 266 w 540"/>
                <a:gd name="T5" fmla="*/ 317 h 317"/>
                <a:gd name="T6" fmla="*/ 540 w 540"/>
                <a:gd name="T7" fmla="*/ 158 h 317"/>
                <a:gd name="T8" fmla="*/ 266 w 540"/>
                <a:gd name="T9" fmla="*/ 0 h 317"/>
              </a:gdLst>
              <a:ahLst/>
              <a:cxnLst>
                <a:cxn ang="0">
                  <a:pos x="T0" y="T1"/>
                </a:cxn>
                <a:cxn ang="0">
                  <a:pos x="T2" y="T3"/>
                </a:cxn>
                <a:cxn ang="0">
                  <a:pos x="T4" y="T5"/>
                </a:cxn>
                <a:cxn ang="0">
                  <a:pos x="T6" y="T7"/>
                </a:cxn>
                <a:cxn ang="0">
                  <a:pos x="T8" y="T9"/>
                </a:cxn>
              </a:cxnLst>
              <a:rect l="0" t="0" r="r" b="b"/>
              <a:pathLst>
                <a:path w="540" h="317">
                  <a:moveTo>
                    <a:pt x="266" y="0"/>
                  </a:moveTo>
                  <a:lnTo>
                    <a:pt x="0" y="158"/>
                  </a:lnTo>
                  <a:lnTo>
                    <a:pt x="266" y="317"/>
                  </a:lnTo>
                  <a:lnTo>
                    <a:pt x="540" y="158"/>
                  </a:lnTo>
                  <a:lnTo>
                    <a:pt x="266"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7" name="Freeform 6">
              <a:extLst>
                <a:ext uri="{FF2B5EF4-FFF2-40B4-BE49-F238E27FC236}">
                  <a16:creationId xmlns:a16="http://schemas.microsoft.com/office/drawing/2014/main" id="{A7C6D33A-37B7-D2C4-2C1C-6D5253D0D480}"/>
                </a:ext>
              </a:extLst>
            </p:cNvPr>
            <p:cNvSpPr>
              <a:spLocks/>
            </p:cNvSpPr>
            <p:nvPr/>
          </p:nvSpPr>
          <p:spPr bwMode="auto">
            <a:xfrm rot="1800000">
              <a:off x="5243759" y="1430747"/>
              <a:ext cx="305942" cy="538275"/>
            </a:xfrm>
            <a:custGeom>
              <a:avLst/>
              <a:gdLst>
                <a:gd name="T0" fmla="*/ 266 w 266"/>
                <a:gd name="T1" fmla="*/ 468 h 468"/>
                <a:gd name="T2" fmla="*/ 0 w 266"/>
                <a:gd name="T3" fmla="*/ 310 h 468"/>
                <a:gd name="T4" fmla="*/ 0 w 266"/>
                <a:gd name="T5" fmla="*/ 310 h 468"/>
                <a:gd name="T6" fmla="*/ 0 w 266"/>
                <a:gd name="T7" fmla="*/ 0 h 468"/>
                <a:gd name="T8" fmla="*/ 0 w 266"/>
                <a:gd name="T9" fmla="*/ 0 h 468"/>
                <a:gd name="T10" fmla="*/ 266 w 266"/>
                <a:gd name="T11" fmla="*/ 159 h 468"/>
                <a:gd name="T12" fmla="*/ 266 w 266"/>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266" h="468">
                  <a:moveTo>
                    <a:pt x="266" y="468"/>
                  </a:moveTo>
                  <a:lnTo>
                    <a:pt x="0" y="310"/>
                  </a:lnTo>
                  <a:lnTo>
                    <a:pt x="0" y="310"/>
                  </a:lnTo>
                  <a:lnTo>
                    <a:pt x="0" y="0"/>
                  </a:lnTo>
                  <a:lnTo>
                    <a:pt x="0" y="0"/>
                  </a:lnTo>
                  <a:lnTo>
                    <a:pt x="266" y="159"/>
                  </a:lnTo>
                  <a:lnTo>
                    <a:pt x="266" y="468"/>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9800000" scaled="0"/>
              <a:tileRect/>
            </a:gradFill>
            <a:ln>
              <a:noFill/>
            </a:ln>
            <a:effectLst>
              <a:innerShdw blurRad="254000">
                <a:schemeClr val="bg2">
                  <a:lumMod val="90000"/>
                  <a:lumOff val="1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 name="Freeform 8">
              <a:extLst>
                <a:ext uri="{FF2B5EF4-FFF2-40B4-BE49-F238E27FC236}">
                  <a16:creationId xmlns:a16="http://schemas.microsoft.com/office/drawing/2014/main" id="{18145A95-72C3-9BFC-32D2-908F235E389B}"/>
                </a:ext>
              </a:extLst>
            </p:cNvPr>
            <p:cNvSpPr>
              <a:spLocks/>
            </p:cNvSpPr>
            <p:nvPr/>
          </p:nvSpPr>
          <p:spPr bwMode="auto">
            <a:xfrm rot="1800000">
              <a:off x="5508097" y="1586019"/>
              <a:ext cx="315144" cy="538275"/>
            </a:xfrm>
            <a:custGeom>
              <a:avLst/>
              <a:gdLst>
                <a:gd name="T0" fmla="*/ 274 w 274"/>
                <a:gd name="T1" fmla="*/ 0 h 468"/>
                <a:gd name="T2" fmla="*/ 274 w 274"/>
                <a:gd name="T3" fmla="*/ 310 h 468"/>
                <a:gd name="T4" fmla="*/ 274 w 274"/>
                <a:gd name="T5" fmla="*/ 310 h 468"/>
                <a:gd name="T6" fmla="*/ 0 w 274"/>
                <a:gd name="T7" fmla="*/ 468 h 468"/>
                <a:gd name="T8" fmla="*/ 0 w 274"/>
                <a:gd name="T9" fmla="*/ 159 h 468"/>
                <a:gd name="T10" fmla="*/ 274 w 274"/>
                <a:gd name="T11" fmla="*/ 0 h 468"/>
                <a:gd name="T12" fmla="*/ 274 w 27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274" h="468">
                  <a:moveTo>
                    <a:pt x="274" y="0"/>
                  </a:moveTo>
                  <a:lnTo>
                    <a:pt x="274" y="310"/>
                  </a:lnTo>
                  <a:lnTo>
                    <a:pt x="274" y="310"/>
                  </a:lnTo>
                  <a:lnTo>
                    <a:pt x="0" y="468"/>
                  </a:lnTo>
                  <a:lnTo>
                    <a:pt x="0" y="159"/>
                  </a:lnTo>
                  <a:lnTo>
                    <a:pt x="274" y="0"/>
                  </a:lnTo>
                  <a:lnTo>
                    <a:pt x="274" y="0"/>
                  </a:lnTo>
                  <a:close/>
                </a:path>
              </a:pathLst>
            </a:custGeom>
            <a:gradFill flip="none" rotWithShape="1">
              <a:gsLst>
                <a:gs pos="20000">
                  <a:schemeClr val="bg2">
                    <a:lumMod val="90000"/>
                    <a:lumOff val="10000"/>
                    <a:alpha val="20000"/>
                  </a:schemeClr>
                </a:gs>
                <a:gs pos="100000">
                  <a:schemeClr val="accent1">
                    <a:lumMod val="60000"/>
                    <a:lumOff val="40000"/>
                    <a:alpha val="20000"/>
                  </a:schemeClr>
                </a:gs>
              </a:gsLst>
              <a:lin ang="18000000" scaled="0"/>
              <a:tileRect/>
            </a:gradFill>
            <a:ln>
              <a:noFill/>
            </a:ln>
            <a:effectLst>
              <a:innerShdw blurRad="254000">
                <a:schemeClr val="accent1">
                  <a:lumMod val="60000"/>
                  <a:lumOff val="40000"/>
                  <a:alpha val="6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 name="Title 1">
            <a:extLst>
              <a:ext uri="{FF2B5EF4-FFF2-40B4-BE49-F238E27FC236}">
                <a16:creationId xmlns:a16="http://schemas.microsoft.com/office/drawing/2014/main" id="{338A15DE-D135-0710-9984-A0A55E960CB0}"/>
              </a:ext>
            </a:extLst>
          </p:cNvPr>
          <p:cNvSpPr>
            <a:spLocks noGrp="1"/>
          </p:cNvSpPr>
          <p:nvPr>
            <p:ph type="title"/>
          </p:nvPr>
        </p:nvSpPr>
        <p:spPr>
          <a:noFill/>
        </p:spPr>
        <p:txBody>
          <a:bodyPr anchor="b"/>
          <a:lstStyle/>
          <a:p>
            <a:r>
              <a:rPr lang="el-GR" dirty="0"/>
              <a:t>Ενθαρρύνοντας την κριτική σκέψη</a:t>
            </a:r>
            <a:endParaRPr lang="en-US" dirty="0"/>
          </a:p>
        </p:txBody>
      </p:sp>
      <p:graphicFrame>
        <p:nvGraphicFramePr>
          <p:cNvPr id="22" name="Content Placeholder 2">
            <a:extLst>
              <a:ext uri="{FF2B5EF4-FFF2-40B4-BE49-F238E27FC236}">
                <a16:creationId xmlns:a16="http://schemas.microsoft.com/office/drawing/2014/main" id="{B3C46D02-76A2-7AA8-F5F8-429398115DE7}"/>
              </a:ext>
            </a:extLst>
          </p:cNvPr>
          <p:cNvGraphicFramePr>
            <a:graphicFrameLocks noGrp="1"/>
          </p:cNvGraphicFramePr>
          <p:nvPr>
            <p:ph sz="half" idx="1"/>
            <p:extLst>
              <p:ext uri="{D42A27DB-BD31-4B8C-83A1-F6EECF244321}">
                <p14:modId xmlns:p14="http://schemas.microsoft.com/office/powerpoint/2010/main" val="1215219208"/>
              </p:ext>
            </p:extLst>
          </p:nvPr>
        </p:nvGraphicFramePr>
        <p:xfrm>
          <a:off x="583162" y="2827209"/>
          <a:ext cx="4917440" cy="3442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0" name="Picture Placeholder 19" descr="A close-up of a graph">
            <a:extLst>
              <a:ext uri="{FF2B5EF4-FFF2-40B4-BE49-F238E27FC236}">
                <a16:creationId xmlns:a16="http://schemas.microsoft.com/office/drawing/2014/main" id="{A7019768-5E2A-F9D1-62D6-EC7C5F0BBEC9}"/>
              </a:ext>
            </a:extLst>
          </p:cNvPr>
          <p:cNvPicPr>
            <a:picLocks noGrp="1" noChangeAspect="1"/>
          </p:cNvPicPr>
          <p:nvPr>
            <p:ph type="pic" sz="quarter" idx="13"/>
          </p:nvPr>
        </p:nvPicPr>
        <p:blipFill>
          <a:blip r:embed="rId7">
            <a:extLst>
              <a:ext uri="{28A0092B-C50C-407E-A947-70E740481C1C}">
                <a14:useLocalDpi xmlns:a14="http://schemas.microsoft.com/office/drawing/2010/main" val="0"/>
              </a:ext>
            </a:extLst>
          </a:blip>
          <a:srcRect l="9" r="9"/>
          <a:stretch/>
        </p:blipFill>
        <p:spPr/>
      </p:pic>
      <p:sp>
        <p:nvSpPr>
          <p:cNvPr id="9" name="Oval 8">
            <a:extLst>
              <a:ext uri="{FF2B5EF4-FFF2-40B4-BE49-F238E27FC236}">
                <a16:creationId xmlns:a16="http://schemas.microsoft.com/office/drawing/2014/main" id="{5C4A7DC2-42C3-FDDF-02BF-9598D75A6A83}"/>
              </a:ext>
              <a:ext uri="{C183D7F6-B498-43B3-948B-1728B52AA6E4}">
                <adec:decorative xmlns:adec="http://schemas.microsoft.com/office/drawing/2017/decorative" val="1"/>
              </a:ext>
            </a:extLst>
          </p:cNvPr>
          <p:cNvSpPr>
            <a:spLocks noChangeAspect="1"/>
          </p:cNvSpPr>
          <p:nvPr/>
        </p:nvSpPr>
        <p:spPr>
          <a:xfrm>
            <a:off x="60974" y="322124"/>
            <a:ext cx="1080000" cy="1080000"/>
          </a:xfrm>
          <a:prstGeom prst="ellipse">
            <a:avLst/>
          </a:prstGeom>
          <a:gradFill flip="none" rotWithShape="1">
            <a:gsLst>
              <a:gs pos="100000">
                <a:schemeClr val="bg2">
                  <a:lumMod val="50000"/>
                  <a:lumOff val="50000"/>
                </a:schemeClr>
              </a:gs>
              <a:gs pos="60000">
                <a:schemeClr val="bg2">
                  <a:lumMod val="100000"/>
                </a:schemeClr>
              </a:gs>
            </a:gsLst>
            <a:path path="circle">
              <a:fillToRect l="100000" b="100000"/>
            </a:path>
            <a:tileRect t="-100000" r="-100000"/>
          </a:gradFill>
          <a:ln>
            <a:noFill/>
          </a:ln>
          <a:effectLst>
            <a:innerShdw blurRad="254000" dist="127000" dir="2700000">
              <a:schemeClr val="accent1">
                <a:lumMod val="60000"/>
                <a:lumOff val="40000"/>
                <a:alpha val="4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4145238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7" name="Freeform: Shape 36">
            <a:extLst>
              <a:ext uri="{FF2B5EF4-FFF2-40B4-BE49-F238E27FC236}">
                <a16:creationId xmlns:a16="http://schemas.microsoft.com/office/drawing/2014/main" id="{82184FF4-7029-4ED7-813A-192E606087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612445" y="481888"/>
            <a:ext cx="1080000" cy="1262947"/>
          </a:xfrm>
          <a:custGeom>
            <a:avLst/>
            <a:gdLst/>
            <a:ahLst/>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600000" scaled="0"/>
          </a:gradFill>
          <a:ln>
            <a:noFill/>
          </a:ln>
          <a:effectLst>
            <a:innerShdw blurRad="254000" dist="101600" dir="270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Oval 38">
            <a:extLst>
              <a:ext uri="{FF2B5EF4-FFF2-40B4-BE49-F238E27FC236}">
                <a16:creationId xmlns:a16="http://schemas.microsoft.com/office/drawing/2014/main" id="{AAA7AB09-557C-41AD-9113-FF9F68FA10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8100000">
            <a:off x="626845" y="828962"/>
            <a:ext cx="540000" cy="1080000"/>
          </a:xfrm>
          <a:prstGeom prst="ellipse">
            <a:avLst/>
          </a:prstGeom>
          <a:gradFill>
            <a:gsLst>
              <a:gs pos="100000">
                <a:schemeClr val="bg2">
                  <a:lumMod val="90000"/>
                  <a:lumOff val="10000"/>
                </a:schemeClr>
              </a:gs>
              <a:gs pos="50000">
                <a:schemeClr val="bg2">
                  <a:lumMod val="95000"/>
                  <a:lumOff val="5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Oval 40">
            <a:extLst>
              <a:ext uri="{FF2B5EF4-FFF2-40B4-BE49-F238E27FC236}">
                <a16:creationId xmlns:a16="http://schemas.microsoft.com/office/drawing/2014/main" id="{EF99ECAA-1F11-4937-BBA6-51935AB44C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00802" y="2472855"/>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nvGrpSpPr>
          <p:cNvPr id="43" name="Group 42">
            <a:extLst>
              <a:ext uri="{FF2B5EF4-FFF2-40B4-BE49-F238E27FC236}">
                <a16:creationId xmlns:a16="http://schemas.microsoft.com/office/drawing/2014/main" id="{79DE9FAB-6BBA-4CFE-B67D-77B47F01EC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29952" y="4524379"/>
            <a:ext cx="1980001" cy="1363916"/>
            <a:chOff x="4879602" y="3781429"/>
            <a:chExt cx="1980001" cy="1363916"/>
          </a:xfrm>
        </p:grpSpPr>
        <p:sp>
          <p:nvSpPr>
            <p:cNvPr id="44" name="Freeform: Shape 43">
              <a:extLst>
                <a:ext uri="{FF2B5EF4-FFF2-40B4-BE49-F238E27FC236}">
                  <a16:creationId xmlns:a16="http://schemas.microsoft.com/office/drawing/2014/main" id="{79FAC916-D9BB-4794-81B4-7C47C67E850D}"/>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8900000" flipV="1">
              <a:off x="5005634" y="4191206"/>
              <a:ext cx="1853969" cy="926985"/>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254000" dist="50800" dir="16200000">
                <a:schemeClr val="accent1">
                  <a:lumMod val="40000"/>
                  <a:lumOff val="6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reeform: Shape 44">
              <a:extLst>
                <a:ext uri="{FF2B5EF4-FFF2-40B4-BE49-F238E27FC236}">
                  <a16:creationId xmlns:a16="http://schemas.microsoft.com/office/drawing/2014/main" id="{B5CA2231-7A65-4D16-8400-A210CC41DB73}"/>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8900000" flipV="1">
              <a:off x="4957101" y="4052255"/>
              <a:ext cx="1853969" cy="1093090"/>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40000"/>
              </a:schemeClr>
            </a:soli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6" name="Oval 45">
              <a:extLst>
                <a:ext uri="{FF2B5EF4-FFF2-40B4-BE49-F238E27FC236}">
                  <a16:creationId xmlns:a16="http://schemas.microsoft.com/office/drawing/2014/main" id="{4B089C8C-B82B-4704-88E2-E857A5E215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3500000" flipV="1">
              <a:off x="6040374" y="3601683"/>
              <a:ext cx="107098" cy="466589"/>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7" name="Oval 46">
              <a:extLst>
                <a:ext uri="{FF2B5EF4-FFF2-40B4-BE49-F238E27FC236}">
                  <a16:creationId xmlns:a16="http://schemas.microsoft.com/office/drawing/2014/main" id="{434B90C8-5B4D-456E-AD99-80EF748FDD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3500000" flipV="1">
              <a:off x="5059348" y="4582709"/>
              <a:ext cx="107098" cy="466589"/>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useBgFill="1">
        <p:nvSpPr>
          <p:cNvPr id="49" name="Rectangle 48">
            <a:extLst>
              <a:ext uri="{FF2B5EF4-FFF2-40B4-BE49-F238E27FC236}">
                <a16:creationId xmlns:a16="http://schemas.microsoft.com/office/drawing/2014/main" id="{1DB043B4-68C6-45B9-82AC-A5800EADB8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Placeholder 15" descr="Data points digital background">
            <a:extLst>
              <a:ext uri="{FF2B5EF4-FFF2-40B4-BE49-F238E27FC236}">
                <a16:creationId xmlns:a16="http://schemas.microsoft.com/office/drawing/2014/main" id="{A496DCE5-C34A-22C2-A9D8-E90DFC8CE86C}"/>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val="0"/>
              </a:ext>
            </a:extLst>
          </a:blip>
          <a:srcRect l="34245" r="10644" b="-1"/>
          <a:stretch/>
        </p:blipFill>
        <p:spPr>
          <a:xfrm>
            <a:off x="20" y="1"/>
            <a:ext cx="12191980" cy="6858000"/>
          </a:xfrm>
          <a:custGeom>
            <a:avLst/>
            <a:gdLst/>
            <a:ahLst/>
            <a:cxnLst/>
            <a:rect l="l" t="t" r="r" b="b"/>
            <a:pathLst>
              <a:path w="12192000" h="6858000">
                <a:moveTo>
                  <a:pt x="0" y="0"/>
                </a:moveTo>
                <a:lnTo>
                  <a:pt x="12192000" y="0"/>
                </a:lnTo>
                <a:lnTo>
                  <a:pt x="12192000" y="6858000"/>
                </a:lnTo>
                <a:lnTo>
                  <a:pt x="0" y="6858000"/>
                </a:lnTo>
                <a:close/>
              </a:path>
            </a:pathLst>
          </a:custGeom>
        </p:spPr>
      </p:pic>
      <p:sp>
        <p:nvSpPr>
          <p:cNvPr id="51" name="Rectangle 50">
            <a:extLst>
              <a:ext uri="{FF2B5EF4-FFF2-40B4-BE49-F238E27FC236}">
                <a16:creationId xmlns:a16="http://schemas.microsoft.com/office/drawing/2014/main" id="{3C64A91D-E535-4C24-A0E3-96A3810E3F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773729"/>
            <a:ext cx="12192000" cy="1084271"/>
          </a:xfrm>
          <a:prstGeom prst="rect">
            <a:avLst/>
          </a:prstGeom>
          <a:gradFill flip="none" rotWithShape="1">
            <a:gsLst>
              <a:gs pos="90000">
                <a:schemeClr val="bg2">
                  <a:alpha val="60000"/>
                </a:schemeClr>
              </a:gs>
              <a:gs pos="28000">
                <a:schemeClr val="bg2">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26FC4867-BA3E-4F8E-AB23-684F34DF3D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192000" y="-3"/>
            <a:ext cx="9000000" cy="6857998"/>
          </a:xfrm>
          <a:prstGeom prst="rect">
            <a:avLst/>
          </a:prstGeom>
          <a:gradFill flip="none" rotWithShape="1">
            <a:gsLst>
              <a:gs pos="50000">
                <a:schemeClr val="bg2">
                  <a:alpha val="60000"/>
                </a:schemeClr>
              </a:gs>
              <a:gs pos="0">
                <a:schemeClr val="bg2">
                  <a:alpha val="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A0034E89-1952-5288-08A0-70A4A73BE39E}"/>
              </a:ext>
            </a:extLst>
          </p:cNvPr>
          <p:cNvSpPr>
            <a:spLocks noGrp="1"/>
          </p:cNvSpPr>
          <p:nvPr>
            <p:ph type="ctrTitle"/>
          </p:nvPr>
        </p:nvSpPr>
        <p:spPr>
          <a:xfrm>
            <a:off x="6203951" y="549275"/>
            <a:ext cx="5437187" cy="2986234"/>
          </a:xfrm>
        </p:spPr>
        <p:txBody>
          <a:bodyPr vert="horz" wrap="square" lIns="0" tIns="0" rIns="0" bIns="0" rtlCol="0" anchor="b" anchorCtr="0">
            <a:normAutofit/>
          </a:bodyPr>
          <a:lstStyle/>
          <a:p>
            <a:pPr>
              <a:lnSpc>
                <a:spcPct val="100000"/>
              </a:lnSpc>
            </a:pPr>
            <a:r>
              <a:rPr lang="en-US" sz="6400" kern="1200" dirty="0" err="1">
                <a:solidFill>
                  <a:schemeClr val="tx1"/>
                </a:solidFill>
                <a:latin typeface="+mj-lt"/>
                <a:ea typeface="+mj-ea"/>
                <a:cs typeface="+mj-cs"/>
              </a:rPr>
              <a:t>Όρ</a:t>
            </a:r>
            <a:r>
              <a:rPr lang="en-US" sz="6400" kern="1200" dirty="0">
                <a:solidFill>
                  <a:schemeClr val="tx1"/>
                </a:solidFill>
                <a:latin typeface="+mj-lt"/>
                <a:ea typeface="+mj-ea"/>
                <a:cs typeface="+mj-cs"/>
              </a:rPr>
              <a:t>αμα για το μέλλον </a:t>
            </a:r>
            <a:r>
              <a:rPr lang="el-GR" sz="6400" kern="1200" dirty="0">
                <a:solidFill>
                  <a:schemeClr val="tx1"/>
                </a:solidFill>
                <a:latin typeface="+mj-lt"/>
                <a:ea typeface="+mj-ea"/>
                <a:cs typeface="+mj-cs"/>
              </a:rPr>
              <a:t>της μάθησης</a:t>
            </a:r>
            <a:endParaRPr lang="en-US" sz="6400" kern="1200" dirty="0">
              <a:solidFill>
                <a:schemeClr val="tx1"/>
              </a:solidFill>
              <a:latin typeface="+mj-lt"/>
              <a:ea typeface="+mj-ea"/>
              <a:cs typeface="+mj-cs"/>
            </a:endParaRPr>
          </a:p>
        </p:txBody>
      </p:sp>
    </p:spTree>
    <p:extLst>
      <p:ext uri="{BB962C8B-B14F-4D97-AF65-F5344CB8AC3E}">
        <p14:creationId xmlns:p14="http://schemas.microsoft.com/office/powerpoint/2010/main" val="1839748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7" descr="Data Points Digital background">
            <a:extLst>
              <a:ext uri="{FF2B5EF4-FFF2-40B4-BE49-F238E27FC236}">
                <a16:creationId xmlns:a16="http://schemas.microsoft.com/office/drawing/2014/main" id="{1358CD3B-43A8-5BF7-2E60-B0563F068D11}"/>
              </a:ext>
            </a:extLst>
          </p:cNvPr>
          <p:cNvPicPr>
            <a:picLocks noGrp="1" noChangeAspect="1"/>
          </p:cNvPicPr>
          <p:nvPr>
            <p:ph type="pic" sz="quarter" idx="13"/>
          </p:nvPr>
        </p:nvPicPr>
        <p:blipFill>
          <a:blip r:embed="rId3">
            <a:alphaModFix amt="45000"/>
            <a:extLst>
              <a:ext uri="{28A0092B-C50C-407E-A947-70E740481C1C}">
                <a14:useLocalDpi xmlns:a14="http://schemas.microsoft.com/office/drawing/2010/main" val="0"/>
              </a:ext>
            </a:extLst>
          </a:blip>
          <a:srcRect/>
          <a:stretch/>
        </p:blipFill>
        <p:spPr/>
      </p:pic>
      <p:sp>
        <p:nvSpPr>
          <p:cNvPr id="8" name="Subtitle 7">
            <a:extLst>
              <a:ext uri="{FF2B5EF4-FFF2-40B4-BE49-F238E27FC236}">
                <a16:creationId xmlns:a16="http://schemas.microsoft.com/office/drawing/2014/main" id="{6450744F-A4B6-FD90-F6DA-4EF9A192E377}"/>
              </a:ext>
            </a:extLst>
          </p:cNvPr>
          <p:cNvSpPr>
            <a:spLocks noGrp="1"/>
          </p:cNvSpPr>
          <p:nvPr>
            <p:ph type="subTitle" idx="1"/>
          </p:nvPr>
        </p:nvSpPr>
        <p:spPr>
          <a:xfrm>
            <a:off x="1524000" y="2163096"/>
            <a:ext cx="9144000" cy="3922743"/>
          </a:xfrm>
        </p:spPr>
        <p:txBody>
          <a:bodyPr/>
          <a:lstStyle/>
          <a:p>
            <a:pPr marL="342900" indent="-342900">
              <a:buFont typeface="Wingdings" panose="05000000000000000000" pitchFamily="2" charset="2"/>
              <a:buChar char="q"/>
            </a:pPr>
            <a:r>
              <a:rPr lang="el-GR" sz="2000" dirty="0"/>
              <a:t>Οι μαθητές θα μπορούσαν να περιηγούνται μέσω εικονικής πραγματικότητας σε ιστορικά γεγονότα π.χ ιστορικές μάχες</a:t>
            </a:r>
          </a:p>
          <a:p>
            <a:pPr marL="342900" indent="-342900">
              <a:buFont typeface="Wingdings" panose="05000000000000000000" pitchFamily="2" charset="2"/>
              <a:buChar char="q"/>
            </a:pPr>
            <a:r>
              <a:rPr lang="el-GR" sz="2000" dirty="0"/>
              <a:t>Να συμμετέχουν σε </a:t>
            </a:r>
            <a:r>
              <a:rPr lang="en-US" sz="2000" dirty="0"/>
              <a:t>debate </a:t>
            </a:r>
            <a:r>
              <a:rPr lang="el-GR" sz="2000" dirty="0"/>
              <a:t>με ιστορικά πρόσωπα</a:t>
            </a:r>
            <a:endParaRPr lang="en-US" sz="2000" dirty="0"/>
          </a:p>
          <a:p>
            <a:pPr marL="342900" indent="-342900">
              <a:buFont typeface="Wingdings" panose="05000000000000000000" pitchFamily="2" charset="2"/>
              <a:buChar char="q"/>
            </a:pPr>
            <a:r>
              <a:rPr lang="el-GR" sz="2000" dirty="0"/>
              <a:t>Να κάνουν πειράματα με τη βοήθεια σπουδαίων φυσικών όπως η </a:t>
            </a:r>
            <a:r>
              <a:rPr lang="en-US" sz="2000" dirty="0"/>
              <a:t>Marie Curie</a:t>
            </a:r>
            <a:endParaRPr lang="el-GR" sz="2000" dirty="0"/>
          </a:p>
          <a:p>
            <a:pPr marL="342900" indent="-342900">
              <a:buFont typeface="Wingdings" panose="05000000000000000000" pitchFamily="2" charset="2"/>
              <a:buChar char="q"/>
            </a:pPr>
            <a:r>
              <a:rPr lang="el-GR" sz="2000" dirty="0"/>
              <a:t>Να συζητούν για φιλοσοφικά διλήμματα με προσωπικότητες όπως ο Σωκράτης</a:t>
            </a:r>
          </a:p>
          <a:p>
            <a:pPr marL="342900" indent="-342900">
              <a:buFont typeface="Wingdings" panose="05000000000000000000" pitchFamily="2" charset="2"/>
              <a:buChar char="q"/>
            </a:pPr>
            <a:r>
              <a:rPr lang="el-GR" sz="2000" dirty="0"/>
              <a:t>Και πολλά ακόμα που μπορεί ακόμα να μην έχουμε καν φανταστεί</a:t>
            </a:r>
          </a:p>
          <a:p>
            <a:endParaRPr lang="en-US" dirty="0"/>
          </a:p>
          <a:p>
            <a:endParaRPr lang="en-US" dirty="0"/>
          </a:p>
        </p:txBody>
      </p:sp>
    </p:spTree>
    <p:extLst>
      <p:ext uri="{BB962C8B-B14F-4D97-AF65-F5344CB8AC3E}">
        <p14:creationId xmlns:p14="http://schemas.microsoft.com/office/powerpoint/2010/main" val="28555141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6061C-1872-D5AA-839B-93C32E443C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9E8318-6EBC-12E8-E4EC-121A91F248A9}"/>
              </a:ext>
            </a:extLst>
          </p:cNvPr>
          <p:cNvSpPr>
            <a:spLocks noGrp="1"/>
          </p:cNvSpPr>
          <p:nvPr>
            <p:ph type="title"/>
          </p:nvPr>
        </p:nvSpPr>
        <p:spPr>
          <a:noFill/>
        </p:spPr>
        <p:txBody>
          <a:bodyPr anchor="b">
            <a:normAutofit fontScale="90000"/>
          </a:bodyPr>
          <a:lstStyle/>
          <a:p>
            <a:r>
              <a:rPr lang="el-GR"/>
              <a:t>Γιατί ο ανθρώπινος νους παραμένει απαραίτητος;</a:t>
            </a:r>
            <a:endParaRPr lang="en-US" dirty="0"/>
          </a:p>
        </p:txBody>
      </p:sp>
      <p:sp>
        <p:nvSpPr>
          <p:cNvPr id="4" name="Picture Placeholder 3">
            <a:extLst>
              <a:ext uri="{FF2B5EF4-FFF2-40B4-BE49-F238E27FC236}">
                <a16:creationId xmlns:a16="http://schemas.microsoft.com/office/drawing/2014/main" id="{12983976-ACA2-06FC-9A74-A6C073DDD93E}"/>
              </a:ext>
            </a:extLst>
          </p:cNvPr>
          <p:cNvSpPr>
            <a:spLocks noGrp="1"/>
          </p:cNvSpPr>
          <p:nvPr>
            <p:ph type="pic" sz="quarter" idx="13"/>
          </p:nvPr>
        </p:nvSpPr>
        <p:spPr/>
        <p:txBody>
          <a:bodyPr/>
          <a:lstStyle/>
          <a:p>
            <a:pPr>
              <a:buFont typeface="Arial" panose="020B0604020202020204" pitchFamily="34" charset="0"/>
              <a:buChar char="•"/>
            </a:pPr>
            <a:r>
              <a:rPr lang="el-GR" dirty="0"/>
              <a:t>Η Τεχνητή Νοημοσύνη δεν έχει </a:t>
            </a:r>
            <a:r>
              <a:rPr lang="el-GR" b="1" dirty="0"/>
              <a:t>συνείδηση</a:t>
            </a:r>
            <a:r>
              <a:rPr lang="el-GR" dirty="0"/>
              <a:t>, </a:t>
            </a:r>
            <a:r>
              <a:rPr lang="el-GR" b="1" dirty="0"/>
              <a:t>ηθική διαίσθηση</a:t>
            </a:r>
            <a:r>
              <a:rPr lang="el-GR" dirty="0"/>
              <a:t> ή </a:t>
            </a:r>
            <a:r>
              <a:rPr lang="el-GR" b="1" dirty="0"/>
              <a:t>βιωματική εμπειρία</a:t>
            </a:r>
            <a:endParaRPr lang="el-GR" dirty="0"/>
          </a:p>
          <a:p>
            <a:pPr>
              <a:buFont typeface="Arial" panose="020B0604020202020204" pitchFamily="34" charset="0"/>
              <a:buChar char="•"/>
            </a:pPr>
            <a:r>
              <a:rPr lang="el-GR" dirty="0"/>
              <a:t>Μπορεί να προσομοιώνει πληροφορίες, αλλά </a:t>
            </a:r>
            <a:r>
              <a:rPr lang="el-GR" b="1" dirty="0"/>
              <a:t>δεν μπορεί να νιώσει</a:t>
            </a:r>
            <a:endParaRPr lang="el-GR" dirty="0"/>
          </a:p>
          <a:p>
            <a:pPr>
              <a:buFont typeface="Arial" panose="020B0604020202020204" pitchFamily="34" charset="0"/>
              <a:buChar char="•"/>
            </a:pPr>
            <a:r>
              <a:rPr lang="el-GR" dirty="0"/>
              <a:t>Ο ανθρώπινος νους:</a:t>
            </a:r>
          </a:p>
          <a:p>
            <a:pPr marL="742950" lvl="1" indent="-285750">
              <a:buFont typeface="Arial" panose="020B0604020202020204" pitchFamily="34" charset="0"/>
              <a:buChar char="•"/>
            </a:pPr>
            <a:r>
              <a:rPr lang="el-GR" b="1" dirty="0"/>
              <a:t>Ερμηνεύει</a:t>
            </a:r>
            <a:endParaRPr lang="el-GR" dirty="0"/>
          </a:p>
          <a:p>
            <a:pPr marL="742950" lvl="1" indent="-285750">
              <a:buFont typeface="Arial" panose="020B0604020202020204" pitchFamily="34" charset="0"/>
              <a:buChar char="•"/>
            </a:pPr>
            <a:r>
              <a:rPr lang="el-GR" b="1" dirty="0"/>
              <a:t>Θέτει ερωτήματα</a:t>
            </a:r>
            <a:endParaRPr lang="el-GR" dirty="0"/>
          </a:p>
          <a:p>
            <a:pPr marL="742950" lvl="1" indent="-285750">
              <a:buFont typeface="Arial" panose="020B0604020202020204" pitchFamily="34" charset="0"/>
              <a:buChar char="•"/>
            </a:pPr>
            <a:r>
              <a:rPr lang="el-GR" b="1" dirty="0"/>
              <a:t>Αμφισβητεί</a:t>
            </a:r>
            <a:endParaRPr lang="el-GR" dirty="0"/>
          </a:p>
          <a:p>
            <a:pPr marL="742950" lvl="1" indent="-285750">
              <a:buFont typeface="Arial" panose="020B0604020202020204" pitchFamily="34" charset="0"/>
              <a:buChar char="•"/>
            </a:pPr>
            <a:r>
              <a:rPr lang="el-GR" b="1" dirty="0"/>
              <a:t>Συγκινείται</a:t>
            </a:r>
            <a:r>
              <a:rPr lang="el-GR" dirty="0"/>
              <a:t> και </a:t>
            </a:r>
            <a:r>
              <a:rPr lang="el-GR" b="1" dirty="0"/>
              <a:t>εξελίσσεται</a:t>
            </a:r>
            <a:endParaRPr lang="el-GR" dirty="0"/>
          </a:p>
          <a:p>
            <a:pPr>
              <a:buFont typeface="Arial" panose="020B0604020202020204" pitchFamily="34" charset="0"/>
              <a:buChar char="•"/>
            </a:pPr>
            <a:r>
              <a:rPr lang="el-GR" dirty="0"/>
              <a:t>Οι ανθρωπιστικές επιστήμες δεν είναι απλώς μετάδοση γνώσης· είναι μια </a:t>
            </a:r>
            <a:r>
              <a:rPr lang="el-GR" b="1" dirty="0"/>
              <a:t>αναζήτηση νοήματος</a:t>
            </a:r>
            <a:endParaRPr lang="el-GR" dirty="0"/>
          </a:p>
          <a:p>
            <a:pPr>
              <a:buFont typeface="Arial" panose="020B0604020202020204" pitchFamily="34" charset="0"/>
              <a:buChar char="•"/>
            </a:pPr>
            <a:r>
              <a:rPr lang="el-GR" dirty="0"/>
              <a:t>Η ΤΝ μπορεί να ενισχύσει τη διαδικασία — αλλά </a:t>
            </a:r>
            <a:r>
              <a:rPr lang="el-GR" b="1" dirty="0"/>
              <a:t>δεν αντικαθιστά τη σκέψη</a:t>
            </a:r>
            <a:endParaRPr lang="el-GR" dirty="0"/>
          </a:p>
          <a:p>
            <a:endParaRPr lang="en-US" dirty="0"/>
          </a:p>
        </p:txBody>
      </p:sp>
    </p:spTree>
    <p:extLst>
      <p:ext uri="{BB962C8B-B14F-4D97-AF65-F5344CB8AC3E}">
        <p14:creationId xmlns:p14="http://schemas.microsoft.com/office/powerpoint/2010/main" val="15726831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AC361-0D7A-DC05-86B5-6DD77D322F5B}"/>
              </a:ext>
            </a:extLst>
          </p:cNvPr>
          <p:cNvSpPr>
            <a:spLocks noGrp="1"/>
          </p:cNvSpPr>
          <p:nvPr>
            <p:ph type="title"/>
          </p:nvPr>
        </p:nvSpPr>
        <p:spPr>
          <a:noFill/>
        </p:spPr>
        <p:txBody>
          <a:bodyPr anchor="b">
            <a:normAutofit/>
          </a:bodyPr>
          <a:lstStyle/>
          <a:p>
            <a:r>
              <a:rPr lang="el-GR" dirty="0"/>
              <a:t>Σας ευχαριστώ!!</a:t>
            </a:r>
            <a:endParaRPr lang="en-US" dirty="0"/>
          </a:p>
        </p:txBody>
      </p:sp>
      <p:pic>
        <p:nvPicPr>
          <p:cNvPr id="25" name="Picture Placeholder 24" descr="A close-up of a network">
            <a:extLst>
              <a:ext uri="{FF2B5EF4-FFF2-40B4-BE49-F238E27FC236}">
                <a16:creationId xmlns:a16="http://schemas.microsoft.com/office/drawing/2014/main" id="{41A1C574-72C6-642F-E4D2-FF0C993AEF78}"/>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 b="1"/>
          <a:stretch/>
        </p:blipFill>
        <p:spPr/>
      </p:pic>
    </p:spTree>
    <p:extLst>
      <p:ext uri="{BB962C8B-B14F-4D97-AF65-F5344CB8AC3E}">
        <p14:creationId xmlns:p14="http://schemas.microsoft.com/office/powerpoint/2010/main" val="25476302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72" name="Group 71">
            <a:extLst>
              <a:ext uri="{FF2B5EF4-FFF2-40B4-BE49-F238E27FC236}">
                <a16:creationId xmlns:a16="http://schemas.microsoft.com/office/drawing/2014/main" id="{3BDBC526-6DCD-4FF6-8395-D8C22E46E5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13998" y="5334748"/>
            <a:ext cx="678135" cy="990000"/>
            <a:chOff x="10490969" y="1448827"/>
            <a:chExt cx="678135" cy="990000"/>
          </a:xfrm>
        </p:grpSpPr>
        <p:sp>
          <p:nvSpPr>
            <p:cNvPr id="73" name="Freeform: Shape 72">
              <a:extLst>
                <a:ext uri="{FF2B5EF4-FFF2-40B4-BE49-F238E27FC236}">
                  <a16:creationId xmlns:a16="http://schemas.microsoft.com/office/drawing/2014/main" id="{02ECB475-568C-47AC-B16D-2E202DEB2DE0}"/>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2700000" flipH="1" flipV="1">
              <a:off x="10268976" y="1743588"/>
              <a:ext cx="926985" cy="463493"/>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127000" dist="50800" dir="1350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4" name="Oval 73">
              <a:extLst>
                <a:ext uri="{FF2B5EF4-FFF2-40B4-BE49-F238E27FC236}">
                  <a16:creationId xmlns:a16="http://schemas.microsoft.com/office/drawing/2014/main" id="{080D8764-525A-441E-B58F-068E82F097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8100000" flipH="1" flipV="1">
              <a:off x="11115555" y="1939340"/>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5" name="Oval 74">
              <a:extLst>
                <a:ext uri="{FF2B5EF4-FFF2-40B4-BE49-F238E27FC236}">
                  <a16:creationId xmlns:a16="http://schemas.microsoft.com/office/drawing/2014/main" id="{11196109-6F2B-4738-B2FC-2CCC753AAB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8100000" flipH="1" flipV="1">
              <a:off x="10625042" y="1448827"/>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6" name="Freeform: Shape 75">
              <a:extLst>
                <a:ext uri="{FF2B5EF4-FFF2-40B4-BE49-F238E27FC236}">
                  <a16:creationId xmlns:a16="http://schemas.microsoft.com/office/drawing/2014/main" id="{F7E468C2-69B8-470B-85E3-801A3CB1D7E2}"/>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2700000" flipH="1" flipV="1">
              <a:off x="10292519" y="1686748"/>
              <a:ext cx="926985" cy="530086"/>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2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useBgFill="1">
        <p:nvSpPr>
          <p:cNvPr id="77" name="Rectangle 76">
            <a:extLst>
              <a:ext uri="{FF2B5EF4-FFF2-40B4-BE49-F238E27FC236}">
                <a16:creationId xmlns:a16="http://schemas.microsoft.com/office/drawing/2014/main" id="{A5931BE0-4B93-4D6C-878E-ACC59D6B45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D5BE93-0252-3CC3-B567-14EC47EB8C7F}"/>
              </a:ext>
            </a:extLst>
          </p:cNvPr>
          <p:cNvSpPr>
            <a:spLocks noGrp="1"/>
          </p:cNvSpPr>
          <p:nvPr>
            <p:ph type="title"/>
          </p:nvPr>
        </p:nvSpPr>
        <p:spPr>
          <a:xfrm>
            <a:off x="550864" y="549275"/>
            <a:ext cx="3565524" cy="1997855"/>
          </a:xfrm>
        </p:spPr>
        <p:txBody>
          <a:bodyPr vert="horz" wrap="square" lIns="0" tIns="0" rIns="0" bIns="0" rtlCol="0" anchor="b" anchorCtr="0">
            <a:normAutofit/>
          </a:bodyPr>
          <a:lstStyle/>
          <a:p>
            <a:r>
              <a:rPr lang="en-US" sz="4400" kern="1200">
                <a:solidFill>
                  <a:schemeClr val="tx1"/>
                </a:solidFill>
                <a:latin typeface="+mj-lt"/>
                <a:ea typeface="+mj-ea"/>
                <a:cs typeface="+mj-cs"/>
              </a:rPr>
              <a:t>Συνομιλώντας με το ιστορικό παρελθόν</a:t>
            </a:r>
            <a:endParaRPr lang="en-US" sz="4400" kern="1200" dirty="0">
              <a:solidFill>
                <a:schemeClr val="tx1"/>
              </a:solidFill>
              <a:latin typeface="+mj-lt"/>
              <a:ea typeface="+mj-ea"/>
              <a:cs typeface="+mj-cs"/>
            </a:endParaRPr>
          </a:p>
        </p:txBody>
      </p:sp>
      <p:sp>
        <p:nvSpPr>
          <p:cNvPr id="78" name="Content Placeholder 2">
            <a:extLst>
              <a:ext uri="{FF2B5EF4-FFF2-40B4-BE49-F238E27FC236}">
                <a16:creationId xmlns:a16="http://schemas.microsoft.com/office/drawing/2014/main" id="{1ABCA07C-1908-B1EB-82FA-EC63DAAF4CF4}"/>
              </a:ext>
            </a:extLst>
          </p:cNvPr>
          <p:cNvSpPr>
            <a:spLocks noGrp="1"/>
          </p:cNvSpPr>
          <p:nvPr>
            <p:ph sz="quarter" idx="13"/>
          </p:nvPr>
        </p:nvSpPr>
        <p:spPr>
          <a:xfrm>
            <a:off x="550863" y="2678400"/>
            <a:ext cx="3565525" cy="3414425"/>
          </a:xfrm>
        </p:spPr>
        <p:txBody>
          <a:bodyPr vert="horz" wrap="square" lIns="0" tIns="0" rIns="0" bIns="0" rtlCol="0" anchor="t">
            <a:noAutofit/>
          </a:bodyPr>
          <a:lstStyle/>
          <a:p>
            <a:pPr>
              <a:lnSpc>
                <a:spcPct val="100000"/>
              </a:lnSpc>
            </a:pPr>
            <a:r>
              <a:rPr lang="en-US" sz="1600">
                <a:solidFill>
                  <a:schemeClr val="tx1">
                    <a:alpha val="60000"/>
                  </a:schemeClr>
                </a:solidFill>
              </a:rPr>
              <a:t>Ας φανταστούμε πως θα ήταν αντί να διαβάζαμε ιστορία, να μπορούσαμε να συνομιλήσουμε με αυτήν.</a:t>
            </a:r>
          </a:p>
          <a:p>
            <a:pPr marL="285750" indent="-228600">
              <a:lnSpc>
                <a:spcPct val="100000"/>
              </a:lnSpc>
              <a:buFont typeface="Arial" panose="020B0604020202020204" pitchFamily="34" charset="0"/>
              <a:buChar char="•"/>
            </a:pPr>
            <a:r>
              <a:rPr lang="en-US" sz="1600">
                <a:solidFill>
                  <a:schemeClr val="tx1">
                    <a:alpha val="60000"/>
                  </a:schemeClr>
                </a:solidFill>
              </a:rPr>
              <a:t>Η ΤΝ μπορεί να βελτιώσει χωρίς να υποκαταστήσει την παραδοσιακή διδασκαλία της ιστορίας, ανοίγοντας νέους δρόμους στην εκπαιδευτική πρακτική και προσφέροντας νέες εμπειρίες στους μαθητές.</a:t>
            </a:r>
          </a:p>
          <a:p>
            <a:pPr marL="285750" indent="-228600">
              <a:lnSpc>
                <a:spcPct val="100000"/>
              </a:lnSpc>
              <a:buFont typeface="Arial" panose="020B0604020202020204" pitchFamily="34" charset="0"/>
              <a:buChar char="•"/>
            </a:pPr>
            <a:r>
              <a:rPr lang="en-US" sz="1600">
                <a:solidFill>
                  <a:schemeClr val="tx1">
                    <a:alpha val="60000"/>
                  </a:schemeClr>
                </a:solidFill>
              </a:rPr>
              <a:t>Μπορεί να καλλιεργήσει την ανθρώπινη σκέψη δίνοντας ιστορικά εναύσματα και αφήνοντας τα στην ευχέρεια του μαθητή να τα καλλιεργήσει και να εμβαθύνει όσο εκείνος θέλει.</a:t>
            </a:r>
            <a:endParaRPr lang="en-US" sz="1600" dirty="0">
              <a:solidFill>
                <a:schemeClr val="tx1">
                  <a:alpha val="60000"/>
                </a:schemeClr>
              </a:solidFill>
            </a:endParaRPr>
          </a:p>
        </p:txBody>
      </p:sp>
      <p:pic>
        <p:nvPicPr>
          <p:cNvPr id="5" name="Picture 4" descr="A book with a glowing face on it&#10;&#10;AI-generated content may be incorrect.">
            <a:extLst>
              <a:ext uri="{FF2B5EF4-FFF2-40B4-BE49-F238E27FC236}">
                <a16:creationId xmlns:a16="http://schemas.microsoft.com/office/drawing/2014/main" id="{8DD5D5D6-633E-85AC-772D-1F249B3F4B2C}"/>
              </a:ext>
            </a:extLst>
          </p:cNvPr>
          <p:cNvPicPr>
            <a:picLocks noChangeAspect="1"/>
          </p:cNvPicPr>
          <p:nvPr/>
        </p:nvPicPr>
        <p:blipFill>
          <a:blip r:embed="rId3">
            <a:extLst>
              <a:ext uri="{28A0092B-C50C-407E-A947-70E740481C1C}">
                <a14:useLocalDpi xmlns:a14="http://schemas.microsoft.com/office/drawing/2010/main" val="0"/>
              </a:ext>
            </a:extLst>
          </a:blip>
          <a:srcRect r="1" b="10250"/>
          <a:stretch/>
        </p:blipFill>
        <p:spPr>
          <a:xfrm>
            <a:off x="4550899" y="10"/>
            <a:ext cx="7641102" cy="6857990"/>
          </a:xfrm>
          <a:custGeom>
            <a:avLst/>
            <a:gdLst/>
            <a:ahLst/>
            <a:cxnLst/>
            <a:rect l="l" t="t" r="r" b="b"/>
            <a:pathLst>
              <a:path w="7641102" h="6858000">
                <a:moveTo>
                  <a:pt x="0" y="0"/>
                </a:moveTo>
                <a:lnTo>
                  <a:pt x="7641102" y="0"/>
                </a:lnTo>
                <a:lnTo>
                  <a:pt x="7641102" y="6858000"/>
                </a:lnTo>
                <a:lnTo>
                  <a:pt x="0" y="6858000"/>
                </a:lnTo>
                <a:close/>
              </a:path>
            </a:pathLst>
          </a:custGeom>
        </p:spPr>
      </p:pic>
      <p:sp>
        <p:nvSpPr>
          <p:cNvPr id="79" name="Rectangle 78">
            <a:extLst>
              <a:ext uri="{FF2B5EF4-FFF2-40B4-BE49-F238E27FC236}">
                <a16:creationId xmlns:a16="http://schemas.microsoft.com/office/drawing/2014/main" id="{6FF3A87B-2255-45E0-A551-C11FAF9329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50898" y="5773729"/>
            <a:ext cx="7641102" cy="1084271"/>
          </a:xfrm>
          <a:prstGeom prst="rect">
            <a:avLst/>
          </a:prstGeom>
          <a:gradFill flip="none" rotWithShape="1">
            <a:gsLst>
              <a:gs pos="100000">
                <a:schemeClr val="bg2">
                  <a:alpha val="60000"/>
                </a:schemeClr>
              </a:gs>
              <a:gs pos="40000">
                <a:schemeClr val="bg2">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650455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2343A-9CB0-F2AD-EF62-5DEE3E97F956}"/>
              </a:ext>
            </a:extLst>
          </p:cNvPr>
          <p:cNvSpPr>
            <a:spLocks noGrp="1"/>
          </p:cNvSpPr>
          <p:nvPr>
            <p:ph type="title"/>
          </p:nvPr>
        </p:nvSpPr>
        <p:spPr/>
        <p:txBody>
          <a:bodyPr/>
          <a:lstStyle/>
          <a:p>
            <a:r>
              <a:rPr lang="el-GR" dirty="0"/>
              <a:t>Προβλήματα παραδοσιακών τεχνικών</a:t>
            </a:r>
            <a:endParaRPr lang="en-US" dirty="0"/>
          </a:p>
        </p:txBody>
      </p:sp>
      <p:sp>
        <p:nvSpPr>
          <p:cNvPr id="3" name="Content Placeholder 2">
            <a:extLst>
              <a:ext uri="{FF2B5EF4-FFF2-40B4-BE49-F238E27FC236}">
                <a16:creationId xmlns:a16="http://schemas.microsoft.com/office/drawing/2014/main" id="{1C6744DD-5BC8-42C8-4313-13CE95ED575B}"/>
              </a:ext>
            </a:extLst>
          </p:cNvPr>
          <p:cNvSpPr>
            <a:spLocks noGrp="1"/>
          </p:cNvSpPr>
          <p:nvPr>
            <p:ph idx="1"/>
          </p:nvPr>
        </p:nvSpPr>
        <p:spPr/>
        <p:txBody>
          <a:bodyPr/>
          <a:lstStyle/>
          <a:p>
            <a:pPr marL="342900" indent="-342900">
              <a:buFont typeface="Wingdings" panose="05000000000000000000" pitchFamily="2" charset="2"/>
              <a:buChar char="Ø"/>
            </a:pPr>
            <a:r>
              <a:rPr lang="el-GR" dirty="0"/>
              <a:t>Βιβλία ιστορίας: απλή παράθεση πληροφοριών και ιστορικών γεγονότων σε ¨ξύλινη γλώσσα¨ </a:t>
            </a:r>
          </a:p>
          <a:p>
            <a:pPr marL="342900" indent="-342900">
              <a:buFont typeface="Wingdings" panose="05000000000000000000" pitchFamily="2" charset="2"/>
              <a:buChar char="Ø"/>
            </a:pPr>
            <a:r>
              <a:rPr lang="el-GR" dirty="0"/>
              <a:t>Οι μαθητές πασχίζουν να κατανοήσουν τις ανθρώπινες εμπειρίες και τα κίνητρα πίσω από τα γεγονότα.</a:t>
            </a:r>
          </a:p>
          <a:p>
            <a:pPr marL="342900" indent="-342900">
              <a:buFont typeface="Wingdings" panose="05000000000000000000" pitchFamily="2" charset="2"/>
              <a:buChar char="Ø"/>
            </a:pPr>
            <a:r>
              <a:rPr lang="el-GR" dirty="0"/>
              <a:t>Ο διάλογος , η αντιπαράθεση και η ανάλυση που είναι επικοδομητικά για τους μαθητές και διευκολύνουν την διαδικασία της μάθησης μπορούν να επιτευχθούν. Ωστόσο, απαιτούν προγραμματισμό και οργάνωση τόσο από πλευρά καθηγητή όσο και από πλευρά μαθητών. -</a:t>
            </a:r>
            <a:endParaRPr lang="en-US" dirty="0"/>
          </a:p>
          <a:p>
            <a:endParaRPr lang="en-US" dirty="0"/>
          </a:p>
        </p:txBody>
      </p:sp>
    </p:spTree>
    <p:extLst>
      <p:ext uri="{BB962C8B-B14F-4D97-AF65-F5344CB8AC3E}">
        <p14:creationId xmlns:p14="http://schemas.microsoft.com/office/powerpoint/2010/main" val="6528417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01" name="Group 100">
            <a:extLst>
              <a:ext uri="{FF2B5EF4-FFF2-40B4-BE49-F238E27FC236}">
                <a16:creationId xmlns:a16="http://schemas.microsoft.com/office/drawing/2014/main" id="{3BDBC526-6DCD-4FF6-8395-D8C22E46E5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13998" y="5334748"/>
            <a:ext cx="678135" cy="990000"/>
            <a:chOff x="10490969" y="1448827"/>
            <a:chExt cx="678135" cy="990000"/>
          </a:xfrm>
        </p:grpSpPr>
        <p:sp>
          <p:nvSpPr>
            <p:cNvPr id="103" name="Freeform: Shape 102">
              <a:extLst>
                <a:ext uri="{FF2B5EF4-FFF2-40B4-BE49-F238E27FC236}">
                  <a16:creationId xmlns:a16="http://schemas.microsoft.com/office/drawing/2014/main" id="{02ECB475-568C-47AC-B16D-2E202DEB2DE0}"/>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2700000" flipH="1" flipV="1">
              <a:off x="10268976" y="1743588"/>
              <a:ext cx="926985" cy="463493"/>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127000" dist="50800" dir="1350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4" name="Oval 103">
              <a:extLst>
                <a:ext uri="{FF2B5EF4-FFF2-40B4-BE49-F238E27FC236}">
                  <a16:creationId xmlns:a16="http://schemas.microsoft.com/office/drawing/2014/main" id="{080D8764-525A-441E-B58F-068E82F097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8100000" flipH="1" flipV="1">
              <a:off x="11115555" y="1939340"/>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5" name="Oval 104">
              <a:extLst>
                <a:ext uri="{FF2B5EF4-FFF2-40B4-BE49-F238E27FC236}">
                  <a16:creationId xmlns:a16="http://schemas.microsoft.com/office/drawing/2014/main" id="{11196109-6F2B-4738-B2FC-2CCC753AAB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8100000" flipH="1" flipV="1">
              <a:off x="10625042" y="1448827"/>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6" name="Freeform: Shape 105">
              <a:extLst>
                <a:ext uri="{FF2B5EF4-FFF2-40B4-BE49-F238E27FC236}">
                  <a16:creationId xmlns:a16="http://schemas.microsoft.com/office/drawing/2014/main" id="{F7E468C2-69B8-470B-85E3-801A3CB1D7E2}"/>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2700000" flipH="1" flipV="1">
              <a:off x="10292519" y="1686748"/>
              <a:ext cx="926985" cy="530086"/>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2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useBgFill="1">
        <p:nvSpPr>
          <p:cNvPr id="107" name="Rectangle 106">
            <a:extLst>
              <a:ext uri="{FF2B5EF4-FFF2-40B4-BE49-F238E27FC236}">
                <a16:creationId xmlns:a16="http://schemas.microsoft.com/office/drawing/2014/main" id="{A5931BE0-4B93-4D6C-878E-ACC59D6B45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54ABE40-AA00-F366-A36A-B3F1AADBF025}"/>
              </a:ext>
            </a:extLst>
          </p:cNvPr>
          <p:cNvSpPr>
            <a:spLocks noGrp="1"/>
          </p:cNvSpPr>
          <p:nvPr>
            <p:ph type="ctrTitle"/>
          </p:nvPr>
        </p:nvSpPr>
        <p:spPr>
          <a:xfrm>
            <a:off x="550862" y="1435100"/>
            <a:ext cx="5437188" cy="2663806"/>
          </a:xfrm>
        </p:spPr>
        <p:txBody>
          <a:bodyPr vert="horz" wrap="square" lIns="0" tIns="0" rIns="0" bIns="0" rtlCol="0" anchor="t" anchorCtr="0">
            <a:normAutofit/>
          </a:bodyPr>
          <a:lstStyle/>
          <a:p>
            <a:pPr>
              <a:lnSpc>
                <a:spcPct val="100000"/>
              </a:lnSpc>
            </a:pPr>
            <a:r>
              <a:rPr lang="en-US" sz="6400" dirty="0" err="1"/>
              <a:t>Μιλώ</a:t>
            </a:r>
            <a:r>
              <a:rPr lang="en-US" sz="6400" dirty="0"/>
              <a:t> </a:t>
            </a:r>
            <a:r>
              <a:rPr lang="en-US" sz="6400" dirty="0" err="1"/>
              <a:t>με</a:t>
            </a:r>
            <a:r>
              <a:rPr lang="en-US" sz="6400" dirty="0"/>
              <a:t> </a:t>
            </a:r>
            <a:r>
              <a:rPr lang="en-US" sz="6400" dirty="0" err="1"/>
              <a:t>άνθρω</a:t>
            </a:r>
            <a:r>
              <a:rPr lang="en-US" sz="6400" dirty="0"/>
              <a:t>πο ή AI;</a:t>
            </a:r>
          </a:p>
        </p:txBody>
      </p:sp>
      <p:grpSp>
        <p:nvGrpSpPr>
          <p:cNvPr id="108" name="Group 107">
            <a:extLst>
              <a:ext uri="{FF2B5EF4-FFF2-40B4-BE49-F238E27FC236}">
                <a16:creationId xmlns:a16="http://schemas.microsoft.com/office/drawing/2014/main" id="{6008F0E6-D3CE-49C5-8B21-D4FD170E7BE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795000" y="453681"/>
            <a:ext cx="631474" cy="667801"/>
            <a:chOff x="5410141" y="1244294"/>
            <a:chExt cx="631474" cy="667801"/>
          </a:xfrm>
        </p:grpSpPr>
        <p:sp>
          <p:nvSpPr>
            <p:cNvPr id="93" name="Freeform: Shape 92">
              <a:extLst>
                <a:ext uri="{FF2B5EF4-FFF2-40B4-BE49-F238E27FC236}">
                  <a16:creationId xmlns:a16="http://schemas.microsoft.com/office/drawing/2014/main" id="{6B8C603B-2F69-437F-A33F-96F8627DD41F}"/>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3500000">
              <a:off x="5455878" y="1326358"/>
              <a:ext cx="540000" cy="631474"/>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80000"/>
                    <a:lumOff val="20000"/>
                  </a:schemeClr>
                </a:gs>
                <a:gs pos="100000">
                  <a:schemeClr val="bg2">
                    <a:lumMod val="90000"/>
                  </a:schemeClr>
                </a:gs>
              </a:gsLst>
              <a:lin ang="10200000" scaled="0"/>
            </a:gradFill>
            <a:ln>
              <a:noFill/>
            </a:ln>
            <a:effectLst>
              <a:innerShdw blurRad="127000" dist="50800" dir="7320000">
                <a:schemeClr val="accent1">
                  <a:lumMod val="60000"/>
                  <a:lumOff val="4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9" name="Oval 108">
              <a:extLst>
                <a:ext uri="{FF2B5EF4-FFF2-40B4-BE49-F238E27FC236}">
                  <a16:creationId xmlns:a16="http://schemas.microsoft.com/office/drawing/2014/main" id="{EA137B5E-944B-4A41-970D-2DACDEC418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8900000">
              <a:off x="5718678" y="1244294"/>
              <a:ext cx="270000" cy="540000"/>
            </a:xfrm>
            <a:prstGeom prst="ellipse">
              <a:avLst/>
            </a:prstGeom>
            <a:gradFill>
              <a:gsLst>
                <a:gs pos="100000">
                  <a:schemeClr val="accent1">
                    <a:lumMod val="60000"/>
                    <a:lumOff val="40000"/>
                    <a:alpha val="0"/>
                  </a:schemeClr>
                </a:gs>
                <a:gs pos="0">
                  <a:schemeClr val="bg2">
                    <a:lumMod val="75000"/>
                    <a:lumOff val="25000"/>
                    <a:alpha val="33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110" name="Oval 109">
            <a:extLst>
              <a:ext uri="{FF2B5EF4-FFF2-40B4-BE49-F238E27FC236}">
                <a16:creationId xmlns:a16="http://schemas.microsoft.com/office/drawing/2014/main" id="{7CCE2654-1954-4F80-83E6-81BD872247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949" y="4530859"/>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Subtitle 2">
            <a:extLst>
              <a:ext uri="{FF2B5EF4-FFF2-40B4-BE49-F238E27FC236}">
                <a16:creationId xmlns:a16="http://schemas.microsoft.com/office/drawing/2014/main" id="{72446868-83F0-CEEF-5E60-6D55C93B523F}"/>
              </a:ext>
            </a:extLst>
          </p:cNvPr>
          <p:cNvSpPr>
            <a:spLocks noGrp="1"/>
          </p:cNvSpPr>
          <p:nvPr>
            <p:ph type="subTitle" idx="1"/>
          </p:nvPr>
        </p:nvSpPr>
        <p:spPr>
          <a:xfrm>
            <a:off x="6203952" y="783772"/>
            <a:ext cx="4517805" cy="5309054"/>
          </a:xfrm>
        </p:spPr>
        <p:txBody>
          <a:bodyPr vert="horz" wrap="square" lIns="0" tIns="0" rIns="0" bIns="0" rtlCol="0" anchor="t">
            <a:normAutofit lnSpcReduction="10000"/>
          </a:bodyPr>
          <a:lstStyle/>
          <a:p>
            <a:pPr>
              <a:spcAft>
                <a:spcPts val="800"/>
              </a:spcAft>
            </a:pPr>
            <a:r>
              <a:rPr lang="en-US" sz="1800" dirty="0">
                <a:solidFill>
                  <a:schemeClr val="tx1">
                    <a:alpha val="60000"/>
                  </a:schemeClr>
                </a:solidFill>
              </a:rPr>
              <a:t>Η Khan Academy </a:t>
            </a:r>
            <a:r>
              <a:rPr lang="en-US" sz="1800" dirty="0" err="1">
                <a:solidFill>
                  <a:schemeClr val="tx1">
                    <a:alpha val="60000"/>
                  </a:schemeClr>
                </a:solidFill>
              </a:rPr>
              <a:t>μέσω</a:t>
            </a:r>
            <a:r>
              <a:rPr lang="en-US" sz="1800" dirty="0">
                <a:solidFill>
                  <a:schemeClr val="tx1">
                    <a:alpha val="60000"/>
                  </a:schemeClr>
                </a:solidFill>
              </a:rPr>
              <a:t> </a:t>
            </a:r>
            <a:r>
              <a:rPr lang="en-US" sz="1800" dirty="0" err="1">
                <a:solidFill>
                  <a:schemeClr val="tx1">
                    <a:alpha val="60000"/>
                  </a:schemeClr>
                </a:solidFill>
              </a:rPr>
              <a:t>του</a:t>
            </a:r>
            <a:r>
              <a:rPr lang="en-US" sz="1800" dirty="0">
                <a:solidFill>
                  <a:schemeClr val="tx1">
                    <a:alpha val="60000"/>
                  </a:schemeClr>
                </a:solidFill>
              </a:rPr>
              <a:t> </a:t>
            </a:r>
            <a:r>
              <a:rPr lang="en-US" sz="1800" b="1" dirty="0" err="1">
                <a:solidFill>
                  <a:schemeClr val="tx1">
                    <a:alpha val="60000"/>
                  </a:schemeClr>
                </a:solidFill>
              </a:rPr>
              <a:t>Khanmigo</a:t>
            </a:r>
            <a:r>
              <a:rPr lang="en-US" sz="1800" b="1" dirty="0">
                <a:solidFill>
                  <a:schemeClr val="tx1">
                    <a:alpha val="60000"/>
                  </a:schemeClr>
                </a:solidFill>
              </a:rPr>
              <a:t> </a:t>
            </a:r>
            <a:r>
              <a:rPr lang="en-US" sz="1800" dirty="0">
                <a:solidFill>
                  <a:schemeClr val="tx1">
                    <a:alpha val="60000"/>
                  </a:schemeClr>
                </a:solidFill>
              </a:rPr>
              <a:t>κα</a:t>
            </a:r>
            <a:r>
              <a:rPr lang="en-US" sz="1800" dirty="0" err="1">
                <a:solidFill>
                  <a:schemeClr val="tx1">
                    <a:alpha val="60000"/>
                  </a:schemeClr>
                </a:solidFill>
              </a:rPr>
              <a:t>τόρθωσε</a:t>
            </a:r>
            <a:r>
              <a:rPr lang="en-US" sz="1800" dirty="0">
                <a:solidFill>
                  <a:schemeClr val="tx1">
                    <a:alpha val="60000"/>
                  </a:schemeClr>
                </a:solidFill>
              </a:rPr>
              <a:t>:</a:t>
            </a:r>
          </a:p>
          <a:p>
            <a:pPr marL="342900" indent="-228600">
              <a:spcAft>
                <a:spcPts val="800"/>
              </a:spcAft>
              <a:buFont typeface="Arial" panose="020B0604020202020204" pitchFamily="34" charset="0"/>
              <a:buChar char="•"/>
            </a:pPr>
            <a:r>
              <a:rPr lang="en-US" sz="1800" dirty="0">
                <a:solidFill>
                  <a:schemeClr val="tx1">
                    <a:alpha val="60000"/>
                  </a:schemeClr>
                </a:solidFill>
              </a:rPr>
              <a:t> να αναβ</a:t>
            </a:r>
            <a:r>
              <a:rPr lang="en-US" sz="1800" dirty="0" err="1">
                <a:solidFill>
                  <a:schemeClr val="tx1">
                    <a:alpha val="60000"/>
                  </a:schemeClr>
                </a:solidFill>
              </a:rPr>
              <a:t>ιώσει</a:t>
            </a:r>
            <a:r>
              <a:rPr lang="en-US" sz="1800" dirty="0">
                <a:solidFill>
                  <a:schemeClr val="tx1">
                    <a:alpha val="60000"/>
                  </a:schemeClr>
                </a:solidFill>
              </a:rPr>
              <a:t> </a:t>
            </a:r>
            <a:r>
              <a:rPr lang="en-US" sz="1800" dirty="0" err="1">
                <a:solidFill>
                  <a:schemeClr val="tx1">
                    <a:alpha val="60000"/>
                  </a:schemeClr>
                </a:solidFill>
              </a:rPr>
              <a:t>ιστορικές</a:t>
            </a:r>
            <a:r>
              <a:rPr lang="en-US" sz="1800" dirty="0">
                <a:solidFill>
                  <a:schemeClr val="tx1">
                    <a:alpha val="60000"/>
                  </a:schemeClr>
                </a:solidFill>
              </a:rPr>
              <a:t> π</a:t>
            </a:r>
            <a:r>
              <a:rPr lang="en-US" sz="1800" dirty="0" err="1">
                <a:solidFill>
                  <a:schemeClr val="tx1">
                    <a:alpha val="60000"/>
                  </a:schemeClr>
                </a:solidFill>
              </a:rPr>
              <a:t>ροσω</a:t>
            </a:r>
            <a:r>
              <a:rPr lang="en-US" sz="1800" dirty="0">
                <a:solidFill>
                  <a:schemeClr val="tx1">
                    <a:alpha val="60000"/>
                  </a:schemeClr>
                </a:solidFill>
              </a:rPr>
              <a:t>πικότητες </a:t>
            </a:r>
          </a:p>
          <a:p>
            <a:pPr marL="342900" indent="-228600">
              <a:spcAft>
                <a:spcPts val="800"/>
              </a:spcAft>
              <a:buFont typeface="Arial" panose="020B0604020202020204" pitchFamily="34" charset="0"/>
              <a:buChar char="•"/>
            </a:pPr>
            <a:r>
              <a:rPr lang="en-US" sz="1800" dirty="0">
                <a:solidFill>
                  <a:schemeClr val="tx1">
                    <a:alpha val="60000"/>
                  </a:schemeClr>
                </a:solidFill>
              </a:rPr>
              <a:t>και να </a:t>
            </a:r>
            <a:r>
              <a:rPr lang="en-US" sz="1800" dirty="0" err="1">
                <a:solidFill>
                  <a:schemeClr val="tx1">
                    <a:alpha val="60000"/>
                  </a:schemeClr>
                </a:solidFill>
              </a:rPr>
              <a:t>δώσει</a:t>
            </a:r>
            <a:r>
              <a:rPr lang="en-US" sz="1800" dirty="0">
                <a:solidFill>
                  <a:schemeClr val="tx1">
                    <a:alpha val="60000"/>
                  </a:schemeClr>
                </a:solidFill>
              </a:rPr>
              <a:t> α</a:t>
            </a:r>
            <a:r>
              <a:rPr lang="en-US" sz="1800" dirty="0" err="1">
                <a:solidFill>
                  <a:schemeClr val="tx1">
                    <a:alpha val="60000"/>
                  </a:schemeClr>
                </a:solidFill>
              </a:rPr>
              <a:t>νθρώ</a:t>
            </a:r>
            <a:r>
              <a:rPr lang="en-US" sz="1800" dirty="0">
                <a:solidFill>
                  <a:schemeClr val="tx1">
                    <a:alpha val="60000"/>
                  </a:schemeClr>
                </a:solidFill>
              </a:rPr>
              <a:t>πινη υπόσταση σε ιστορικά γεγονότα</a:t>
            </a:r>
          </a:p>
          <a:p>
            <a:pPr>
              <a:spcAft>
                <a:spcPts val="800"/>
              </a:spcAft>
            </a:pPr>
            <a:r>
              <a:rPr lang="en-US" sz="1800" dirty="0">
                <a:solidFill>
                  <a:schemeClr val="tx1">
                    <a:alpha val="60000"/>
                  </a:schemeClr>
                </a:solidFill>
              </a:rPr>
              <a:t> </a:t>
            </a:r>
            <a:r>
              <a:rPr lang="en-US" sz="1800" b="1" dirty="0" err="1">
                <a:solidFill>
                  <a:schemeClr val="tx1">
                    <a:alpha val="60000"/>
                  </a:schemeClr>
                </a:solidFill>
              </a:rPr>
              <a:t>Δίνοντ</a:t>
            </a:r>
            <a:r>
              <a:rPr lang="en-US" sz="1800" b="1" dirty="0">
                <a:solidFill>
                  <a:schemeClr val="tx1">
                    <a:alpha val="60000"/>
                  </a:schemeClr>
                </a:solidFill>
              </a:rPr>
              <a:t>ας στους μαθητές την δυνατότητα να συνομιλήσουν μαζί τους.</a:t>
            </a:r>
          </a:p>
          <a:p>
            <a:pPr indent="-228600">
              <a:spcAft>
                <a:spcPts val="800"/>
              </a:spcAft>
              <a:buFont typeface="Arial" panose="020B0604020202020204" pitchFamily="34" charset="0"/>
              <a:buChar char="•"/>
            </a:pPr>
            <a:r>
              <a:rPr lang="en-US" sz="1800" dirty="0" err="1">
                <a:solidFill>
                  <a:schemeClr val="tx1">
                    <a:alpha val="60000"/>
                  </a:schemeClr>
                </a:solidFill>
              </a:rPr>
              <a:t>Κά</a:t>
            </a:r>
            <a:r>
              <a:rPr lang="en-US" sz="1800" dirty="0">
                <a:solidFill>
                  <a:schemeClr val="tx1">
                    <a:alpha val="60000"/>
                  </a:schemeClr>
                </a:solidFill>
              </a:rPr>
              <a:t>ποιες από αυτές ήταν:</a:t>
            </a:r>
          </a:p>
          <a:p>
            <a:pPr marL="342900" indent="-228600">
              <a:spcAft>
                <a:spcPts val="800"/>
              </a:spcAft>
              <a:buFont typeface="Arial" panose="020B0604020202020204" pitchFamily="34" charset="0"/>
              <a:buChar char="•"/>
            </a:pPr>
            <a:r>
              <a:rPr lang="en-US" sz="1800" dirty="0">
                <a:solidFill>
                  <a:schemeClr val="tx1">
                    <a:alpha val="60000"/>
                  </a:schemeClr>
                </a:solidFill>
              </a:rPr>
              <a:t>Ο </a:t>
            </a:r>
            <a:r>
              <a:rPr lang="en-US" sz="1800" dirty="0" err="1">
                <a:solidFill>
                  <a:schemeClr val="tx1">
                    <a:alpha val="60000"/>
                  </a:schemeClr>
                </a:solidFill>
              </a:rPr>
              <a:t>Rembrant</a:t>
            </a:r>
            <a:endParaRPr lang="en-US" sz="1800" dirty="0">
              <a:solidFill>
                <a:schemeClr val="tx1">
                  <a:alpha val="60000"/>
                </a:schemeClr>
              </a:solidFill>
            </a:endParaRPr>
          </a:p>
          <a:p>
            <a:pPr marL="342900" indent="-228600">
              <a:spcAft>
                <a:spcPts val="800"/>
              </a:spcAft>
              <a:buFont typeface="Arial" panose="020B0604020202020204" pitchFamily="34" charset="0"/>
              <a:buChar char="•"/>
            </a:pPr>
            <a:r>
              <a:rPr lang="en-US" sz="1800" dirty="0">
                <a:solidFill>
                  <a:schemeClr val="tx1">
                    <a:alpha val="60000"/>
                  </a:schemeClr>
                </a:solidFill>
              </a:rPr>
              <a:t>Ο George Washington</a:t>
            </a:r>
          </a:p>
          <a:p>
            <a:pPr marL="342900" indent="-228600">
              <a:spcAft>
                <a:spcPts val="800"/>
              </a:spcAft>
              <a:buFont typeface="Arial" panose="020B0604020202020204" pitchFamily="34" charset="0"/>
              <a:buChar char="•"/>
            </a:pPr>
            <a:r>
              <a:rPr lang="en-US" sz="1800" dirty="0">
                <a:solidFill>
                  <a:schemeClr val="tx1">
                    <a:alpha val="60000"/>
                  </a:schemeClr>
                </a:solidFill>
              </a:rPr>
              <a:t>H Harriet Tubman</a:t>
            </a:r>
          </a:p>
          <a:p>
            <a:pPr marL="342900" indent="-228600">
              <a:spcAft>
                <a:spcPts val="800"/>
              </a:spcAft>
              <a:buFont typeface="Arial" panose="020B0604020202020204" pitchFamily="34" charset="0"/>
              <a:buChar char="•"/>
            </a:pPr>
            <a:r>
              <a:rPr lang="en-US" sz="1800" dirty="0">
                <a:solidFill>
                  <a:schemeClr val="tx1">
                    <a:alpha val="60000"/>
                  </a:schemeClr>
                </a:solidFill>
              </a:rPr>
              <a:t>H 14</a:t>
            </a:r>
            <a:r>
              <a:rPr lang="en-US" sz="1800" baseline="30000" dirty="0">
                <a:solidFill>
                  <a:schemeClr val="tx1">
                    <a:alpha val="60000"/>
                  </a:schemeClr>
                </a:solidFill>
              </a:rPr>
              <a:t>η</a:t>
            </a:r>
            <a:r>
              <a:rPr lang="en-US" sz="1800" dirty="0">
                <a:solidFill>
                  <a:schemeClr val="tx1">
                    <a:alpha val="60000"/>
                  </a:schemeClr>
                </a:solidFill>
              </a:rPr>
              <a:t> </a:t>
            </a:r>
            <a:r>
              <a:rPr lang="en-US" sz="1800" dirty="0" err="1">
                <a:solidFill>
                  <a:schemeClr val="tx1">
                    <a:alpha val="60000"/>
                  </a:schemeClr>
                </a:solidFill>
              </a:rPr>
              <a:t>τρο</a:t>
            </a:r>
            <a:r>
              <a:rPr lang="en-US" sz="1800" dirty="0">
                <a:solidFill>
                  <a:schemeClr val="tx1">
                    <a:alpha val="60000"/>
                  </a:schemeClr>
                </a:solidFill>
              </a:rPr>
              <a:t>πολογία του Αμερικανικού Συντάγματος</a:t>
            </a:r>
          </a:p>
          <a:p>
            <a:pPr indent="-228600">
              <a:spcAft>
                <a:spcPts val="800"/>
              </a:spcAft>
              <a:buFont typeface="Arial" panose="020B0604020202020204" pitchFamily="34" charset="0"/>
              <a:buChar char="•"/>
            </a:pPr>
            <a:endParaRPr lang="en-US" sz="1800" dirty="0">
              <a:solidFill>
                <a:schemeClr val="tx1">
                  <a:alpha val="60000"/>
                </a:schemeClr>
              </a:solidFill>
            </a:endParaRPr>
          </a:p>
          <a:p>
            <a:pPr indent="-228600">
              <a:spcAft>
                <a:spcPts val="800"/>
              </a:spcAft>
              <a:buFont typeface="Arial" panose="020B0604020202020204" pitchFamily="34" charset="0"/>
              <a:buChar char="•"/>
            </a:pPr>
            <a:endParaRPr lang="en-US" sz="1800" dirty="0">
              <a:solidFill>
                <a:schemeClr val="tx1">
                  <a:alpha val="60000"/>
                </a:schemeClr>
              </a:solidFill>
            </a:endParaRPr>
          </a:p>
          <a:p>
            <a:pPr indent="-228600">
              <a:spcAft>
                <a:spcPts val="800"/>
              </a:spcAft>
              <a:buFont typeface="Arial" panose="020B0604020202020204" pitchFamily="34" charset="0"/>
              <a:buChar char="•"/>
            </a:pPr>
            <a:endParaRPr lang="en-US" sz="1200" dirty="0">
              <a:solidFill>
                <a:schemeClr val="tx1">
                  <a:alpha val="60000"/>
                </a:schemeClr>
              </a:solidFill>
            </a:endParaRPr>
          </a:p>
          <a:p>
            <a:pPr indent="-228600">
              <a:spcAft>
                <a:spcPts val="800"/>
              </a:spcAft>
              <a:buFont typeface="Arial" panose="020B0604020202020204" pitchFamily="34" charset="0"/>
              <a:buChar char="•"/>
            </a:pPr>
            <a:endParaRPr lang="en-US" sz="1200" b="1" dirty="0">
              <a:solidFill>
                <a:schemeClr val="tx1">
                  <a:alpha val="60000"/>
                </a:schemeClr>
              </a:solidFill>
            </a:endParaRPr>
          </a:p>
        </p:txBody>
      </p:sp>
      <p:sp>
        <p:nvSpPr>
          <p:cNvPr id="111" name="Freeform: Shape 110">
            <a:extLst>
              <a:ext uri="{FF2B5EF4-FFF2-40B4-BE49-F238E27FC236}">
                <a16:creationId xmlns:a16="http://schemas.microsoft.com/office/drawing/2014/main" id="{401FF468-B01E-44CD-8D45-389736C046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887880" y="5732882"/>
            <a:ext cx="1756553" cy="926985"/>
          </a:xfrm>
          <a:custGeom>
            <a:avLst/>
            <a:gdLst>
              <a:gd name="connsiteX0" fmla="*/ 271507 w 1756553"/>
              <a:gd name="connsiteY0" fmla="*/ 271508 h 926985"/>
              <a:gd name="connsiteX1" fmla="*/ 926985 w 1756553"/>
              <a:gd name="connsiteY1" fmla="*/ 0 h 926985"/>
              <a:gd name="connsiteX2" fmla="*/ 1695655 w 1756553"/>
              <a:gd name="connsiteY2" fmla="*/ 408699 h 926985"/>
              <a:gd name="connsiteX3" fmla="*/ 1756553 w 1756553"/>
              <a:gd name="connsiteY3" fmla="*/ 520895 h 926985"/>
              <a:gd name="connsiteX4" fmla="*/ 1386812 w 1756553"/>
              <a:gd name="connsiteY4" fmla="*/ 890636 h 926985"/>
              <a:gd name="connsiteX5" fmla="*/ 1381060 w 1756553"/>
              <a:gd name="connsiteY5" fmla="*/ 833575 h 926985"/>
              <a:gd name="connsiteX6" fmla="*/ 926985 w 1756553"/>
              <a:gd name="connsiteY6" fmla="*/ 463492 h 926985"/>
              <a:gd name="connsiteX7" fmla="*/ 463493 w 1756553"/>
              <a:gd name="connsiteY7" fmla="*/ 926985 h 926985"/>
              <a:gd name="connsiteX8" fmla="*/ 0 w 1756553"/>
              <a:gd name="connsiteY8" fmla="*/ 926985 h 926985"/>
              <a:gd name="connsiteX9" fmla="*/ 271507 w 1756553"/>
              <a:gd name="connsiteY9" fmla="*/ 271508 h 926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6553" h="926985">
                <a:moveTo>
                  <a:pt x="271507" y="271508"/>
                </a:moveTo>
                <a:cubicBezTo>
                  <a:pt x="439259" y="103757"/>
                  <a:pt x="671005" y="0"/>
                  <a:pt x="926985" y="0"/>
                </a:cubicBezTo>
                <a:cubicBezTo>
                  <a:pt x="1246959" y="0"/>
                  <a:pt x="1529069" y="162119"/>
                  <a:pt x="1695655" y="408699"/>
                </a:cubicBezTo>
                <a:lnTo>
                  <a:pt x="1756553" y="520895"/>
                </a:lnTo>
                <a:lnTo>
                  <a:pt x="1386812" y="890636"/>
                </a:lnTo>
                <a:lnTo>
                  <a:pt x="1381060" y="833575"/>
                </a:lnTo>
                <a:cubicBezTo>
                  <a:pt x="1337841" y="622369"/>
                  <a:pt x="1150967" y="463493"/>
                  <a:pt x="926985" y="463492"/>
                </a:cubicBezTo>
                <a:cubicBezTo>
                  <a:pt x="671005" y="463493"/>
                  <a:pt x="463493" y="671005"/>
                  <a:pt x="463493" y="926985"/>
                </a:cubicBezTo>
                <a:lnTo>
                  <a:pt x="0" y="926985"/>
                </a:lnTo>
                <a:cubicBezTo>
                  <a:pt x="0" y="671005"/>
                  <a:pt x="103756" y="439259"/>
                  <a:pt x="271507" y="271508"/>
                </a:cubicBezTo>
                <a:close/>
              </a:path>
            </a:pathLst>
          </a:custGeom>
          <a:solidFill>
            <a:schemeClr val="bg2"/>
          </a:solidFill>
          <a:ln>
            <a:noFill/>
          </a:ln>
          <a:effectLst>
            <a:innerShdw blurRad="203200" dist="50800" dir="2700000">
              <a:schemeClr val="accent1">
                <a:lumMod val="40000"/>
                <a:lumOff val="6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tx1"/>
              </a:solidFill>
            </a:endParaRPr>
          </a:p>
        </p:txBody>
      </p:sp>
      <p:sp>
        <p:nvSpPr>
          <p:cNvPr id="100" name="Freeform: Shape 99">
            <a:extLst>
              <a:ext uri="{FF2B5EF4-FFF2-40B4-BE49-F238E27FC236}">
                <a16:creationId xmlns:a16="http://schemas.microsoft.com/office/drawing/2014/main" id="{86DCA8DF-0D08-476B-8EC2-1CBC0393EB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817865" y="5727199"/>
            <a:ext cx="1719246" cy="1064309"/>
          </a:xfrm>
          <a:custGeom>
            <a:avLst/>
            <a:gdLst>
              <a:gd name="connsiteX0" fmla="*/ 337336 w 1719246"/>
              <a:gd name="connsiteY0" fmla="*/ 243037 h 1064309"/>
              <a:gd name="connsiteX1" fmla="*/ 926984 w 1719246"/>
              <a:gd name="connsiteY1" fmla="*/ 0 h 1064309"/>
              <a:gd name="connsiteX2" fmla="*/ 1695655 w 1719246"/>
              <a:gd name="connsiteY2" fmla="*/ 469244 h 1064309"/>
              <a:gd name="connsiteX3" fmla="*/ 1719246 w 1719246"/>
              <a:gd name="connsiteY3" fmla="*/ 519147 h 1064309"/>
              <a:gd name="connsiteX4" fmla="*/ 1359835 w 1719246"/>
              <a:gd name="connsiteY4" fmla="*/ 878557 h 1064309"/>
              <a:gd name="connsiteX5" fmla="*/ 1354053 w 1719246"/>
              <a:gd name="connsiteY5" fmla="*/ 857170 h 1064309"/>
              <a:gd name="connsiteX6" fmla="*/ 926984 w 1719246"/>
              <a:gd name="connsiteY6" fmla="*/ 532155 h 1064309"/>
              <a:gd name="connsiteX7" fmla="*/ 463493 w 1719246"/>
              <a:gd name="connsiteY7" fmla="*/ 1064309 h 1064309"/>
              <a:gd name="connsiteX8" fmla="*/ 0 w 1719246"/>
              <a:gd name="connsiteY8" fmla="*/ 1064309 h 1064309"/>
              <a:gd name="connsiteX9" fmla="*/ 337336 w 1719246"/>
              <a:gd name="connsiteY9" fmla="*/ 243037 h 106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9246" h="1064309">
                <a:moveTo>
                  <a:pt x="337336" y="243037"/>
                </a:moveTo>
                <a:cubicBezTo>
                  <a:pt x="497574" y="91206"/>
                  <a:pt x="703002" y="0"/>
                  <a:pt x="926984" y="0"/>
                </a:cubicBezTo>
                <a:cubicBezTo>
                  <a:pt x="1246959" y="0"/>
                  <a:pt x="1529069" y="186136"/>
                  <a:pt x="1695655" y="469244"/>
                </a:cubicBezTo>
                <a:lnTo>
                  <a:pt x="1719246" y="519147"/>
                </a:lnTo>
                <a:lnTo>
                  <a:pt x="1359835" y="878557"/>
                </a:lnTo>
                <a:lnTo>
                  <a:pt x="1354053" y="857170"/>
                </a:lnTo>
                <a:cubicBezTo>
                  <a:pt x="1283691" y="666172"/>
                  <a:pt x="1118969" y="532155"/>
                  <a:pt x="926984" y="532155"/>
                </a:cubicBezTo>
                <a:cubicBezTo>
                  <a:pt x="671005" y="532155"/>
                  <a:pt x="463493" y="770408"/>
                  <a:pt x="463493" y="1064309"/>
                </a:cubicBezTo>
                <a:lnTo>
                  <a:pt x="0" y="1064309"/>
                </a:lnTo>
                <a:cubicBezTo>
                  <a:pt x="0" y="733671"/>
                  <a:pt x="131317" y="438246"/>
                  <a:pt x="337336" y="243037"/>
                </a:cubicBezTo>
                <a:close/>
              </a:path>
            </a:pathLst>
          </a:custGeom>
          <a:solidFill>
            <a:schemeClr val="bg2">
              <a:lumMod val="50000"/>
              <a:lumOff val="50000"/>
              <a:alpha val="40000"/>
            </a:schemeClr>
          </a:soli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tx1"/>
              </a:solidFill>
            </a:endParaRPr>
          </a:p>
        </p:txBody>
      </p:sp>
      <p:sp>
        <p:nvSpPr>
          <p:cNvPr id="102" name="Oval 101">
            <a:extLst>
              <a:ext uri="{FF2B5EF4-FFF2-40B4-BE49-F238E27FC236}">
                <a16:creationId xmlns:a16="http://schemas.microsoft.com/office/drawing/2014/main" id="{B34B48DE-4617-4FF6-BC21-1D69B10B9A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8100000">
            <a:off x="4927328" y="5836217"/>
            <a:ext cx="107098" cy="466589"/>
          </a:xfrm>
          <a:prstGeom prst="ellipse">
            <a:avLst/>
          </a:prstGeom>
          <a:solidFill>
            <a:schemeClr val="bg2"/>
          </a:solidFill>
          <a:ln>
            <a:noFill/>
          </a:ln>
          <a:effectLst>
            <a:innerShdw blurRad="63500" dist="254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13885921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6D3986-5532-807E-99A5-DE11161E289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D345939-43D1-60B7-613A-1DE022EB7CC9}"/>
              </a:ext>
            </a:extLst>
          </p:cNvPr>
          <p:cNvSpPr>
            <a:spLocks noGrp="1"/>
          </p:cNvSpPr>
          <p:nvPr>
            <p:ph type="title"/>
          </p:nvPr>
        </p:nvSpPr>
        <p:spPr/>
        <p:txBody>
          <a:bodyPr/>
          <a:lstStyle/>
          <a:p>
            <a:r>
              <a:rPr lang="en-US" dirty="0" err="1"/>
              <a:t>Khanmigo</a:t>
            </a:r>
            <a:r>
              <a:rPr lang="en-US" dirty="0"/>
              <a:t>/Rembrandt</a:t>
            </a:r>
          </a:p>
        </p:txBody>
      </p:sp>
      <p:sp>
        <p:nvSpPr>
          <p:cNvPr id="6" name="Content Placeholder 5">
            <a:extLst>
              <a:ext uri="{FF2B5EF4-FFF2-40B4-BE49-F238E27FC236}">
                <a16:creationId xmlns:a16="http://schemas.microsoft.com/office/drawing/2014/main" id="{C9B8C11C-5F5F-0AC6-29B0-797A8A88C66A}"/>
              </a:ext>
            </a:extLst>
          </p:cNvPr>
          <p:cNvSpPr>
            <a:spLocks noGrp="1"/>
          </p:cNvSpPr>
          <p:nvPr>
            <p:ph sz="half" idx="1"/>
          </p:nvPr>
        </p:nvSpPr>
        <p:spPr/>
        <p:txBody>
          <a:bodyPr/>
          <a:lstStyle/>
          <a:p>
            <a:r>
              <a:rPr lang="el-GR" dirty="0"/>
              <a:t>Ο μαθητής που θαυμάζει τον </a:t>
            </a:r>
            <a:r>
              <a:rPr lang="en-US" dirty="0" err="1"/>
              <a:t>Rembrant</a:t>
            </a:r>
            <a:r>
              <a:rPr lang="en-US" dirty="0"/>
              <a:t> </a:t>
            </a:r>
            <a:r>
              <a:rPr lang="el-GR" dirty="0"/>
              <a:t>και ασχολείται και ο ίδιος με την ζωγραφική μπορεί να τον ρωτήσει και να μάθει πληροφορίες για την ζωή του και τι τον ώθησε να γίνει ζωγράφος.</a:t>
            </a:r>
          </a:p>
          <a:p>
            <a:r>
              <a:rPr lang="el-GR" dirty="0"/>
              <a:t>Όμως, ακόμα πιο εντυπωσιακό είναι ότι μπορεί να συνομιλήσει μαζί του και να εκφράσει το δικό του ενδιαφέρον και  να τον συμβουλέψει ένας μεγάλος ζωγράφος</a:t>
            </a:r>
            <a:r>
              <a:rPr lang="en-US" dirty="0"/>
              <a:t> </a:t>
            </a:r>
            <a:r>
              <a:rPr lang="el-GR" dirty="0"/>
              <a:t>ο οποίος δεν βρίσκεται πια στην ζωή!</a:t>
            </a:r>
            <a:endParaRPr lang="en-US" dirty="0"/>
          </a:p>
        </p:txBody>
      </p:sp>
      <p:pic>
        <p:nvPicPr>
          <p:cNvPr id="4" name="Content Placeholder 3">
            <a:extLst>
              <a:ext uri="{FF2B5EF4-FFF2-40B4-BE49-F238E27FC236}">
                <a16:creationId xmlns:a16="http://schemas.microsoft.com/office/drawing/2014/main" id="{4B2536D4-D683-BA16-FE57-8AAD3DC54284}"/>
              </a:ext>
            </a:extLst>
          </p:cNvPr>
          <p:cNvPicPr>
            <a:picLocks noGrp="1" noChangeAspect="1"/>
          </p:cNvPicPr>
          <p:nvPr>
            <p:ph sz="half" idx="13"/>
          </p:nvPr>
        </p:nvPicPr>
        <p:blipFill>
          <a:blip r:embed="rId3"/>
          <a:stretch>
            <a:fillRect/>
          </a:stretch>
        </p:blipFill>
        <p:spPr>
          <a:xfrm>
            <a:off x="6685529" y="874208"/>
            <a:ext cx="5141381" cy="5218618"/>
          </a:xfrm>
        </p:spPr>
      </p:pic>
    </p:spTree>
    <p:extLst>
      <p:ext uri="{BB962C8B-B14F-4D97-AF65-F5344CB8AC3E}">
        <p14:creationId xmlns:p14="http://schemas.microsoft.com/office/powerpoint/2010/main" val="10785612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3BDBC526-6DCD-4FF6-8395-D8C22E46E5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13998" y="5334748"/>
            <a:ext cx="678135" cy="990000"/>
            <a:chOff x="10490969" y="1448827"/>
            <a:chExt cx="678135" cy="990000"/>
          </a:xfrm>
        </p:grpSpPr>
        <p:sp>
          <p:nvSpPr>
            <p:cNvPr id="12" name="Freeform: Shape 11">
              <a:extLst>
                <a:ext uri="{FF2B5EF4-FFF2-40B4-BE49-F238E27FC236}">
                  <a16:creationId xmlns:a16="http://schemas.microsoft.com/office/drawing/2014/main" id="{02ECB475-568C-47AC-B16D-2E202DEB2DE0}"/>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2700000" flipH="1" flipV="1">
              <a:off x="10268976" y="1743588"/>
              <a:ext cx="926985" cy="463493"/>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127000" dist="50800" dir="1350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Oval 12">
              <a:extLst>
                <a:ext uri="{FF2B5EF4-FFF2-40B4-BE49-F238E27FC236}">
                  <a16:creationId xmlns:a16="http://schemas.microsoft.com/office/drawing/2014/main" id="{080D8764-525A-441E-B58F-068E82F097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8100000" flipH="1" flipV="1">
              <a:off x="11115555" y="1939340"/>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Oval 13">
              <a:extLst>
                <a:ext uri="{FF2B5EF4-FFF2-40B4-BE49-F238E27FC236}">
                  <a16:creationId xmlns:a16="http://schemas.microsoft.com/office/drawing/2014/main" id="{11196109-6F2B-4738-B2FC-2CCC753AAB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8100000" flipH="1" flipV="1">
              <a:off x="10625042" y="1448827"/>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Freeform: Shape 14">
              <a:extLst>
                <a:ext uri="{FF2B5EF4-FFF2-40B4-BE49-F238E27FC236}">
                  <a16:creationId xmlns:a16="http://schemas.microsoft.com/office/drawing/2014/main" id="{F7E468C2-69B8-470B-85E3-801A3CB1D7E2}"/>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2700000" flipH="1" flipV="1">
              <a:off x="10292519" y="1686748"/>
              <a:ext cx="926985" cy="530086"/>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2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useBgFill="1">
        <p:nvSpPr>
          <p:cNvPr id="17" name="Rectangle 16">
            <a:extLst>
              <a:ext uri="{FF2B5EF4-FFF2-40B4-BE49-F238E27FC236}">
                <a16:creationId xmlns:a16="http://schemas.microsoft.com/office/drawing/2014/main" id="{A5931BE0-4B93-4D6C-878E-ACC59D6B45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476CC09F-7383-3A4C-555C-35DA0BB4B76E}"/>
              </a:ext>
            </a:extLst>
          </p:cNvPr>
          <p:cNvSpPr>
            <a:spLocks noGrp="1"/>
          </p:cNvSpPr>
          <p:nvPr>
            <p:ph type="title"/>
          </p:nvPr>
        </p:nvSpPr>
        <p:spPr>
          <a:xfrm>
            <a:off x="550864" y="549275"/>
            <a:ext cx="3565524" cy="1997855"/>
          </a:xfrm>
        </p:spPr>
        <p:txBody>
          <a:bodyPr vert="horz" wrap="square" lIns="0" tIns="0" rIns="0" bIns="0" rtlCol="0" anchor="b" anchorCtr="0">
            <a:normAutofit/>
          </a:bodyPr>
          <a:lstStyle/>
          <a:p>
            <a:pPr>
              <a:lnSpc>
                <a:spcPct val="90000"/>
              </a:lnSpc>
            </a:pPr>
            <a:r>
              <a:rPr lang="en-US" sz="3400" kern="1200" dirty="0">
                <a:solidFill>
                  <a:schemeClr val="tx1"/>
                </a:solidFill>
                <a:latin typeface="+mj-lt"/>
                <a:ea typeface="+mj-ea"/>
                <a:cs typeface="+mj-cs"/>
              </a:rPr>
              <a:t>Khanmigo/George Washington </a:t>
            </a:r>
          </a:p>
        </p:txBody>
      </p:sp>
      <p:sp>
        <p:nvSpPr>
          <p:cNvPr id="6" name="Content Placeholder 5">
            <a:extLst>
              <a:ext uri="{FF2B5EF4-FFF2-40B4-BE49-F238E27FC236}">
                <a16:creationId xmlns:a16="http://schemas.microsoft.com/office/drawing/2014/main" id="{9BE7E655-DBBE-1E38-D543-EB34028F2F2B}"/>
              </a:ext>
            </a:extLst>
          </p:cNvPr>
          <p:cNvSpPr>
            <a:spLocks noGrp="1"/>
          </p:cNvSpPr>
          <p:nvPr>
            <p:ph sz="half" idx="1"/>
          </p:nvPr>
        </p:nvSpPr>
        <p:spPr>
          <a:xfrm>
            <a:off x="550863" y="2678400"/>
            <a:ext cx="3565525" cy="3414425"/>
          </a:xfrm>
        </p:spPr>
        <p:txBody>
          <a:bodyPr vert="horz" wrap="square" lIns="0" tIns="0" rIns="0" bIns="0" rtlCol="0" anchor="t">
            <a:normAutofit/>
          </a:bodyPr>
          <a:lstStyle/>
          <a:p>
            <a:pPr indent="-228600">
              <a:buFont typeface="Arial" panose="020B0604020202020204" pitchFamily="34" charset="0"/>
              <a:buChar char="•"/>
            </a:pPr>
            <a:r>
              <a:rPr lang="en-US" sz="1600">
                <a:solidFill>
                  <a:schemeClr val="tx1">
                    <a:alpha val="60000"/>
                  </a:schemeClr>
                </a:solidFill>
              </a:rPr>
              <a:t>Ένας άλλος μαθητής επιθυμούσε να διερευνήσει την προσωπικότητα του George Washington.</a:t>
            </a:r>
          </a:p>
          <a:p>
            <a:pPr indent="-228600">
              <a:buFont typeface="Arial" panose="020B0604020202020204" pitchFamily="34" charset="0"/>
              <a:buChar char="•"/>
            </a:pPr>
            <a:r>
              <a:rPr lang="en-US" sz="1600">
                <a:solidFill>
                  <a:schemeClr val="tx1">
                    <a:alpha val="60000"/>
                  </a:schemeClr>
                </a:solidFill>
              </a:rPr>
              <a:t>Έκανε λοιπόν ερωτήσεις προσωπικές όπως αν αισθάνθηκε ποτέ αμφιβολία για τον εαυτό του και τις κινήσεις του.</a:t>
            </a:r>
          </a:p>
          <a:p>
            <a:pPr indent="-228600">
              <a:buFont typeface="Arial" panose="020B0604020202020204" pitchFamily="34" charset="0"/>
              <a:buChar char="•"/>
            </a:pPr>
            <a:r>
              <a:rPr lang="en-US" sz="1600">
                <a:solidFill>
                  <a:schemeClr val="tx1">
                    <a:alpha val="60000"/>
                  </a:schemeClr>
                </a:solidFill>
              </a:rPr>
              <a:t>Το AI του απάντησε ξεκαθαρίζοντας όμως ότι θα περιοριστεί στις απαντήσεις που αφορούν την εποχή όπου έζησε και έδρασε η ιστορική αυτή προσωπικότητα.</a:t>
            </a:r>
          </a:p>
        </p:txBody>
      </p:sp>
      <p:pic>
        <p:nvPicPr>
          <p:cNvPr id="4" name="Content Placeholder 3" descr="A person in uniform riding a horse&#10;&#10;AI-generated content may be incorrect.">
            <a:extLst>
              <a:ext uri="{FF2B5EF4-FFF2-40B4-BE49-F238E27FC236}">
                <a16:creationId xmlns:a16="http://schemas.microsoft.com/office/drawing/2014/main" id="{9932C482-1C4A-EA07-EEA5-5801D27AE9E2}"/>
              </a:ext>
            </a:extLst>
          </p:cNvPr>
          <p:cNvPicPr>
            <a:picLocks noGrp="1" noChangeAspect="1"/>
          </p:cNvPicPr>
          <p:nvPr>
            <p:ph sz="half" idx="13"/>
          </p:nvPr>
        </p:nvPicPr>
        <p:blipFill>
          <a:blip r:embed="rId3">
            <a:extLst>
              <a:ext uri="{28A0092B-C50C-407E-A947-70E740481C1C}">
                <a14:useLocalDpi xmlns:a14="http://schemas.microsoft.com/office/drawing/2010/main" val="0"/>
              </a:ext>
            </a:extLst>
          </a:blip>
          <a:srcRect r="-2" b="6388"/>
          <a:stretch/>
        </p:blipFill>
        <p:spPr>
          <a:xfrm>
            <a:off x="5719706" y="606796"/>
            <a:ext cx="4868976" cy="5644408"/>
          </a:xfrm>
          <a:custGeom>
            <a:avLst/>
            <a:gdLst/>
            <a:ahLst/>
            <a:cxnLst/>
            <a:rect l="l" t="t" r="r" b="b"/>
            <a:pathLst>
              <a:path w="4868976" h="5644408">
                <a:moveTo>
                  <a:pt x="2398421" y="0"/>
                </a:moveTo>
                <a:lnTo>
                  <a:pt x="4868974" y="1424628"/>
                </a:lnTo>
                <a:lnTo>
                  <a:pt x="4868976" y="1424625"/>
                </a:lnTo>
                <a:lnTo>
                  <a:pt x="4868976" y="1424628"/>
                </a:lnTo>
                <a:lnTo>
                  <a:pt x="4868976" y="4219781"/>
                </a:lnTo>
                <a:lnTo>
                  <a:pt x="2398419" y="5644408"/>
                </a:lnTo>
                <a:lnTo>
                  <a:pt x="0" y="4219781"/>
                </a:lnTo>
                <a:lnTo>
                  <a:pt x="0" y="1424628"/>
                </a:lnTo>
                <a:lnTo>
                  <a:pt x="0" y="1424625"/>
                </a:lnTo>
                <a:lnTo>
                  <a:pt x="3" y="1424628"/>
                </a:lnTo>
                <a:close/>
              </a:path>
            </a:pathLst>
          </a:custGeom>
        </p:spPr>
      </p:pic>
      <p:grpSp>
        <p:nvGrpSpPr>
          <p:cNvPr id="19" name="Group 18">
            <a:extLst>
              <a:ext uri="{FF2B5EF4-FFF2-40B4-BE49-F238E27FC236}">
                <a16:creationId xmlns:a16="http://schemas.microsoft.com/office/drawing/2014/main" id="{C4967C49-2278-4724-94A5-A258F20C3DF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366428" y="2112234"/>
            <a:ext cx="1335600" cy="1262947"/>
            <a:chOff x="10145015" y="2343978"/>
            <a:chExt cx="1335600" cy="1262947"/>
          </a:xfrm>
        </p:grpSpPr>
        <p:sp>
          <p:nvSpPr>
            <p:cNvPr id="20" name="Freeform: Shape 19">
              <a:extLst>
                <a:ext uri="{FF2B5EF4-FFF2-40B4-BE49-F238E27FC236}">
                  <a16:creationId xmlns:a16="http://schemas.microsoft.com/office/drawing/2014/main" id="{C5513748-F890-422C-8BC7-7C16A7D3AF8E}"/>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8100000">
              <a:off x="10400615" y="2343978"/>
              <a:ext cx="1080000" cy="1262947"/>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80000"/>
                    <a:lumOff val="20000"/>
                  </a:schemeClr>
                </a:gs>
                <a:gs pos="100000">
                  <a:schemeClr val="bg2"/>
                </a:gs>
              </a:gsLst>
              <a:lin ang="600000" scaled="0"/>
            </a:gradFill>
            <a:ln>
              <a:noFill/>
            </a:ln>
            <a:effectLst>
              <a:innerShdw blurRad="254000" dist="101600" dir="7320000">
                <a:schemeClr val="accent1">
                  <a:lumMod val="60000"/>
                  <a:lumOff val="4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1" name="Oval 20">
              <a:extLst>
                <a:ext uri="{FF2B5EF4-FFF2-40B4-BE49-F238E27FC236}">
                  <a16:creationId xmlns:a16="http://schemas.microsoft.com/office/drawing/2014/main" id="{B93B83E9-9019-4D2F-B887-BD399181BD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3500000">
              <a:off x="10415015" y="2179851"/>
              <a:ext cx="540000" cy="1080000"/>
            </a:xfrm>
            <a:prstGeom prst="ellipse">
              <a:avLst/>
            </a:prstGeom>
            <a:gradFill>
              <a:gsLst>
                <a:gs pos="100000">
                  <a:schemeClr val="accent1">
                    <a:lumMod val="60000"/>
                    <a:lumOff val="40000"/>
                    <a:alpha val="0"/>
                  </a:schemeClr>
                </a:gs>
                <a:gs pos="0">
                  <a:schemeClr val="bg2">
                    <a:lumMod val="75000"/>
                    <a:lumOff val="25000"/>
                    <a:alpha val="33000"/>
                  </a:schemeClr>
                </a:gs>
              </a:gsLst>
              <a:lin ang="5400000" scaled="0"/>
            </a:gra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3" name="Oval 22">
            <a:extLst>
              <a:ext uri="{FF2B5EF4-FFF2-40B4-BE49-F238E27FC236}">
                <a16:creationId xmlns:a16="http://schemas.microsoft.com/office/drawing/2014/main" id="{5171FAFB-7223-4BE1-983D-8A0626EAC5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8612" y="5732825"/>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Tree>
    <p:extLst>
      <p:ext uri="{BB962C8B-B14F-4D97-AF65-F5344CB8AC3E}">
        <p14:creationId xmlns:p14="http://schemas.microsoft.com/office/powerpoint/2010/main" val="2330188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3BDBC526-6DCD-4FF6-8395-D8C22E46E5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13998" y="5334748"/>
            <a:ext cx="678135" cy="990000"/>
            <a:chOff x="10490969" y="1448827"/>
            <a:chExt cx="678135" cy="990000"/>
          </a:xfrm>
        </p:grpSpPr>
        <p:sp>
          <p:nvSpPr>
            <p:cNvPr id="13" name="Freeform: Shape 12">
              <a:extLst>
                <a:ext uri="{FF2B5EF4-FFF2-40B4-BE49-F238E27FC236}">
                  <a16:creationId xmlns:a16="http://schemas.microsoft.com/office/drawing/2014/main" id="{02ECB475-568C-47AC-B16D-2E202DEB2DE0}"/>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2700000" flipH="1" flipV="1">
              <a:off x="10268976" y="1743588"/>
              <a:ext cx="926985" cy="463493"/>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127000" dist="50800" dir="1350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Oval 13">
              <a:extLst>
                <a:ext uri="{FF2B5EF4-FFF2-40B4-BE49-F238E27FC236}">
                  <a16:creationId xmlns:a16="http://schemas.microsoft.com/office/drawing/2014/main" id="{080D8764-525A-441E-B58F-068E82F097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8100000" flipH="1" flipV="1">
              <a:off x="11115555" y="1939340"/>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Oval 14">
              <a:extLst>
                <a:ext uri="{FF2B5EF4-FFF2-40B4-BE49-F238E27FC236}">
                  <a16:creationId xmlns:a16="http://schemas.microsoft.com/office/drawing/2014/main" id="{11196109-6F2B-4738-B2FC-2CCC753AAB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8100000" flipH="1" flipV="1">
              <a:off x="10625042" y="1448827"/>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Freeform: Shape 15">
              <a:extLst>
                <a:ext uri="{FF2B5EF4-FFF2-40B4-BE49-F238E27FC236}">
                  <a16:creationId xmlns:a16="http://schemas.microsoft.com/office/drawing/2014/main" id="{F7E468C2-69B8-470B-85E3-801A3CB1D7E2}"/>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2700000" flipH="1" flipV="1">
              <a:off x="10292519" y="1686748"/>
              <a:ext cx="926985" cy="530086"/>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2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sp useBgFill="1">
        <p:nvSpPr>
          <p:cNvPr id="18" name="Rectangle 17">
            <a:extLst>
              <a:ext uri="{FF2B5EF4-FFF2-40B4-BE49-F238E27FC236}">
                <a16:creationId xmlns:a16="http://schemas.microsoft.com/office/drawing/2014/main" id="{60B7752B-728D-4CA3-8923-C4F7F77029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476CC09F-7383-3A4C-555C-35DA0BB4B76E}"/>
              </a:ext>
            </a:extLst>
          </p:cNvPr>
          <p:cNvSpPr>
            <a:spLocks noGrp="1"/>
          </p:cNvSpPr>
          <p:nvPr>
            <p:ph type="title"/>
          </p:nvPr>
        </p:nvSpPr>
        <p:spPr>
          <a:xfrm>
            <a:off x="550863" y="1520825"/>
            <a:ext cx="4535487" cy="3779838"/>
          </a:xfrm>
        </p:spPr>
        <p:txBody>
          <a:bodyPr vert="horz" wrap="square" lIns="0" tIns="0" rIns="0" bIns="0" rtlCol="0" anchor="ctr" anchorCtr="0">
            <a:normAutofit/>
          </a:bodyPr>
          <a:lstStyle/>
          <a:p>
            <a:r>
              <a:rPr lang="en-US" sz="5900"/>
              <a:t>H ΤΝ λειτουργεί με κανόνες και περιορισμούς</a:t>
            </a:r>
          </a:p>
        </p:txBody>
      </p:sp>
      <p:grpSp>
        <p:nvGrpSpPr>
          <p:cNvPr id="20" name="Group 19">
            <a:extLst>
              <a:ext uri="{FF2B5EF4-FFF2-40B4-BE49-F238E27FC236}">
                <a16:creationId xmlns:a16="http://schemas.microsoft.com/office/drawing/2014/main" id="{20205E53-D75C-4F15-A4A3-21DA0826FCE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32950" y="623661"/>
            <a:ext cx="667800" cy="631474"/>
            <a:chOff x="8069541" y="1262702"/>
            <a:chExt cx="667800" cy="631474"/>
          </a:xfrm>
        </p:grpSpPr>
        <p:sp>
          <p:nvSpPr>
            <p:cNvPr id="21" name="Freeform: Shape 20">
              <a:extLst>
                <a:ext uri="{FF2B5EF4-FFF2-40B4-BE49-F238E27FC236}">
                  <a16:creationId xmlns:a16="http://schemas.microsoft.com/office/drawing/2014/main" id="{EB48C7E5-9699-4FB1-9EEE-581C686293C0}"/>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18900000">
              <a:off x="8069541" y="1262702"/>
              <a:ext cx="540000" cy="631474"/>
            </a:xfrm>
            <a:custGeom>
              <a:avLst/>
              <a:gdLst>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0 w 1080000"/>
                <a:gd name="connsiteY9" fmla="*/ 931034 h 1262947"/>
                <a:gd name="connsiteX0" fmla="*/ 540000 w 1080000"/>
                <a:gd name="connsiteY0" fmla="*/ 0 h 1262947"/>
                <a:gd name="connsiteX1" fmla="*/ 1080000 w 1080000"/>
                <a:gd name="connsiteY1" fmla="*/ 931034 h 1262947"/>
                <a:gd name="connsiteX2" fmla="*/ 1064374 w 1080000"/>
                <a:gd name="connsiteY2" fmla="*/ 931034 h 1262947"/>
                <a:gd name="connsiteX3" fmla="*/ 1069029 w 1080000"/>
                <a:gd name="connsiteY3" fmla="*/ 938533 h 1262947"/>
                <a:gd name="connsiteX4" fmla="*/ 1080000 w 1080000"/>
                <a:gd name="connsiteY4" fmla="*/ 992947 h 1262947"/>
                <a:gd name="connsiteX5" fmla="*/ 540000 w 1080000"/>
                <a:gd name="connsiteY5" fmla="*/ 1262947 h 1262947"/>
                <a:gd name="connsiteX6" fmla="*/ 0 w 1080000"/>
                <a:gd name="connsiteY6" fmla="*/ 992947 h 1262947"/>
                <a:gd name="connsiteX7" fmla="*/ 10971 w 1080000"/>
                <a:gd name="connsiteY7" fmla="*/ 938533 h 1262947"/>
                <a:gd name="connsiteX8" fmla="*/ 15626 w 1080000"/>
                <a:gd name="connsiteY8" fmla="*/ 931034 h 1262947"/>
                <a:gd name="connsiteX9" fmla="*/ 540000 w 1080000"/>
                <a:gd name="connsiteY9" fmla="*/ 0 h 1262947"/>
                <a:gd name="connsiteX0" fmla="*/ 540000 w 1080000"/>
                <a:gd name="connsiteY0" fmla="*/ 0 h 1262947"/>
                <a:gd name="connsiteX1" fmla="*/ 1064374 w 1080000"/>
                <a:gd name="connsiteY1" fmla="*/ 931034 h 1262947"/>
                <a:gd name="connsiteX2" fmla="*/ 1069029 w 1080000"/>
                <a:gd name="connsiteY2" fmla="*/ 938533 h 1262947"/>
                <a:gd name="connsiteX3" fmla="*/ 1080000 w 1080000"/>
                <a:gd name="connsiteY3" fmla="*/ 992947 h 1262947"/>
                <a:gd name="connsiteX4" fmla="*/ 540000 w 1080000"/>
                <a:gd name="connsiteY4" fmla="*/ 1262947 h 1262947"/>
                <a:gd name="connsiteX5" fmla="*/ 0 w 1080000"/>
                <a:gd name="connsiteY5" fmla="*/ 992947 h 1262947"/>
                <a:gd name="connsiteX6" fmla="*/ 10971 w 1080000"/>
                <a:gd name="connsiteY6" fmla="*/ 938533 h 1262947"/>
                <a:gd name="connsiteX7" fmla="*/ 15626 w 1080000"/>
                <a:gd name="connsiteY7" fmla="*/ 931034 h 1262947"/>
                <a:gd name="connsiteX8" fmla="*/ 540000 w 1080000"/>
                <a:gd name="connsiteY8" fmla="*/ 0 h 1262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0" h="1262947">
                  <a:moveTo>
                    <a:pt x="540000" y="0"/>
                  </a:moveTo>
                  <a:lnTo>
                    <a:pt x="1064374" y="931034"/>
                  </a:lnTo>
                  <a:lnTo>
                    <a:pt x="1069029" y="938533"/>
                  </a:lnTo>
                  <a:cubicBezTo>
                    <a:pt x="1076223" y="956109"/>
                    <a:pt x="1080000" y="974307"/>
                    <a:pt x="1080000" y="992947"/>
                  </a:cubicBezTo>
                  <a:cubicBezTo>
                    <a:pt x="1080000" y="1142064"/>
                    <a:pt x="838234" y="1262947"/>
                    <a:pt x="540000" y="1262947"/>
                  </a:cubicBezTo>
                  <a:cubicBezTo>
                    <a:pt x="241766" y="1262947"/>
                    <a:pt x="0" y="1142064"/>
                    <a:pt x="0" y="992947"/>
                  </a:cubicBezTo>
                  <a:cubicBezTo>
                    <a:pt x="0" y="974307"/>
                    <a:pt x="3778" y="956109"/>
                    <a:pt x="10971" y="938533"/>
                  </a:cubicBezTo>
                  <a:lnTo>
                    <a:pt x="15626" y="931034"/>
                  </a:lnTo>
                  <a:lnTo>
                    <a:pt x="540000" y="0"/>
                  </a:lnTo>
                  <a:close/>
                </a:path>
              </a:pathLst>
            </a:custGeom>
            <a:gradFill>
              <a:gsLst>
                <a:gs pos="60000">
                  <a:schemeClr val="bg2">
                    <a:lumMod val="90000"/>
                    <a:lumOff val="10000"/>
                  </a:schemeClr>
                </a:gs>
                <a:gs pos="30000">
                  <a:schemeClr val="bg2">
                    <a:lumMod val="90000"/>
                    <a:lumOff val="10000"/>
                  </a:schemeClr>
                </a:gs>
                <a:gs pos="40000">
                  <a:schemeClr val="bg2">
                    <a:lumMod val="75000"/>
                    <a:lumOff val="25000"/>
                  </a:schemeClr>
                </a:gs>
                <a:gs pos="100000">
                  <a:schemeClr val="bg2"/>
                </a:gs>
              </a:gsLst>
              <a:lin ang="10200000" scaled="0"/>
            </a:gradFill>
            <a:ln>
              <a:noFill/>
            </a:ln>
            <a:effectLst>
              <a:innerShdw blurRad="127000" dist="50800" dir="4200000">
                <a:schemeClr val="accent1">
                  <a:lumMod val="60000"/>
                  <a:lumOff val="4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2" name="Oval 21">
              <a:extLst>
                <a:ext uri="{FF2B5EF4-FFF2-40B4-BE49-F238E27FC236}">
                  <a16:creationId xmlns:a16="http://schemas.microsoft.com/office/drawing/2014/main" id="{316993F2-7052-4269-8B81-AC271D2D99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8332341" y="1436239"/>
              <a:ext cx="270000" cy="540000"/>
            </a:xfrm>
            <a:prstGeom prst="ellipse">
              <a:avLst/>
            </a:prstGeom>
            <a:solidFill>
              <a:schemeClr val="bg2">
                <a:lumMod val="90000"/>
                <a:lumOff val="10000"/>
              </a:schemeClr>
            </a:solidFill>
            <a:ln>
              <a:noFill/>
            </a:ln>
            <a:effectLst>
              <a:innerShdw blurRad="12700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grpSp>
      <p:sp>
        <p:nvSpPr>
          <p:cNvPr id="24" name="Oval 23">
            <a:extLst>
              <a:ext uri="{FF2B5EF4-FFF2-40B4-BE49-F238E27FC236}">
                <a16:creationId xmlns:a16="http://schemas.microsoft.com/office/drawing/2014/main" id="{52D58DC7-20C8-4471-BAA7-B296A2AEC3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2384" y="4977175"/>
            <a:ext cx="360000" cy="360000"/>
          </a:xfrm>
          <a:prstGeom prst="ellipse">
            <a:avLst/>
          </a:prstGeom>
          <a:gradFill flip="none" rotWithShape="1">
            <a:gsLst>
              <a:gs pos="100000">
                <a:schemeClr val="bg2">
                  <a:lumMod val="50000"/>
                  <a:lumOff val="50000"/>
                </a:schemeClr>
              </a:gs>
              <a:gs pos="60000">
                <a:schemeClr val="bg2"/>
              </a:gs>
            </a:gsLst>
            <a:path path="circle">
              <a:fillToRect l="100000" b="100000"/>
            </a:path>
            <a:tileRect t="-100000" r="-100000"/>
          </a:gradFill>
          <a:ln>
            <a:noFill/>
          </a:ln>
          <a:effectLst>
            <a:innerShdw blurRad="127000" dist="63500" dir="2700000">
              <a:schemeClr val="accent1">
                <a:lumMod val="60000"/>
                <a:lumOff val="40000"/>
                <a:alpha val="20000"/>
              </a:schemeClr>
            </a:innerShdw>
            <a:softEdge rad="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6" name="Freeform: Shape 25">
            <a:extLst>
              <a:ext uri="{FF2B5EF4-FFF2-40B4-BE49-F238E27FC236}">
                <a16:creationId xmlns:a16="http://schemas.microsoft.com/office/drawing/2014/main" id="{8E4AABAC-100B-437F-86D3-9814128594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a:off x="3261346" y="5733597"/>
            <a:ext cx="1758388" cy="926985"/>
          </a:xfrm>
          <a:custGeom>
            <a:avLst/>
            <a:gdLst>
              <a:gd name="connsiteX0" fmla="*/ 1486881 w 1758388"/>
              <a:gd name="connsiteY0" fmla="*/ 271508 h 926985"/>
              <a:gd name="connsiteX1" fmla="*/ 1758388 w 1758388"/>
              <a:gd name="connsiteY1" fmla="*/ 926985 h 926985"/>
              <a:gd name="connsiteX2" fmla="*/ 1294895 w 1758388"/>
              <a:gd name="connsiteY2" fmla="*/ 926985 h 926985"/>
              <a:gd name="connsiteX3" fmla="*/ 831404 w 1758388"/>
              <a:gd name="connsiteY3" fmla="*/ 463493 h 926985"/>
              <a:gd name="connsiteX4" fmla="*/ 377328 w 1758388"/>
              <a:gd name="connsiteY4" fmla="*/ 833575 h 926985"/>
              <a:gd name="connsiteX5" fmla="*/ 371585 w 1758388"/>
              <a:gd name="connsiteY5" fmla="*/ 890552 h 926985"/>
              <a:gd name="connsiteX6" fmla="*/ 0 w 1758388"/>
              <a:gd name="connsiteY6" fmla="*/ 518968 h 926985"/>
              <a:gd name="connsiteX7" fmla="*/ 16301 w 1758388"/>
              <a:gd name="connsiteY7" fmla="*/ 485129 h 926985"/>
              <a:gd name="connsiteX8" fmla="*/ 831403 w 1758388"/>
              <a:gd name="connsiteY8" fmla="*/ 0 h 926985"/>
              <a:gd name="connsiteX9" fmla="*/ 1486881 w 1758388"/>
              <a:gd name="connsiteY9" fmla="*/ 271508 h 926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8388" h="926985">
                <a:moveTo>
                  <a:pt x="1486881" y="271508"/>
                </a:moveTo>
                <a:cubicBezTo>
                  <a:pt x="1654632" y="439259"/>
                  <a:pt x="1758388" y="671005"/>
                  <a:pt x="1758388" y="926985"/>
                </a:cubicBezTo>
                <a:lnTo>
                  <a:pt x="1294895" y="926985"/>
                </a:lnTo>
                <a:cubicBezTo>
                  <a:pt x="1294895" y="671005"/>
                  <a:pt x="1087383" y="463493"/>
                  <a:pt x="831404" y="463493"/>
                </a:cubicBezTo>
                <a:cubicBezTo>
                  <a:pt x="607421" y="463493"/>
                  <a:pt x="420547" y="622370"/>
                  <a:pt x="377328" y="833575"/>
                </a:cubicBezTo>
                <a:lnTo>
                  <a:pt x="371585" y="890552"/>
                </a:lnTo>
                <a:lnTo>
                  <a:pt x="0" y="518968"/>
                </a:lnTo>
                <a:lnTo>
                  <a:pt x="16301" y="485129"/>
                </a:lnTo>
                <a:cubicBezTo>
                  <a:pt x="173276" y="196165"/>
                  <a:pt x="479432" y="0"/>
                  <a:pt x="831403" y="0"/>
                </a:cubicBezTo>
                <a:cubicBezTo>
                  <a:pt x="1087383" y="0"/>
                  <a:pt x="1319129" y="103757"/>
                  <a:pt x="1486881" y="271508"/>
                </a:cubicBezTo>
                <a:close/>
              </a:path>
            </a:pathLst>
          </a:custGeom>
          <a:solidFill>
            <a:schemeClr val="bg2"/>
          </a:solidFill>
          <a:ln>
            <a:noFill/>
          </a:ln>
          <a:effectLst>
            <a:innerShdw blurRad="254000" dist="50800" dir="5400000">
              <a:schemeClr val="accent1">
                <a:lumMod val="40000"/>
                <a:lumOff val="60000"/>
                <a:alpha val="4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tx1"/>
              </a:solidFill>
            </a:endParaRPr>
          </a:p>
        </p:txBody>
      </p:sp>
      <p:sp>
        <p:nvSpPr>
          <p:cNvPr id="28" name="Freeform: Shape 27">
            <a:extLst>
              <a:ext uri="{FF2B5EF4-FFF2-40B4-BE49-F238E27FC236}">
                <a16:creationId xmlns:a16="http://schemas.microsoft.com/office/drawing/2014/main" id="{1DFD33E0-4D46-4176-BAE2-6AED15231C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a:off x="3353363" y="5725768"/>
            <a:ext cx="1728640" cy="1042921"/>
          </a:xfrm>
          <a:custGeom>
            <a:avLst/>
            <a:gdLst>
              <a:gd name="connsiteX0" fmla="*/ 1391304 w 1728640"/>
              <a:gd name="connsiteY0" fmla="*/ 238153 h 1042921"/>
              <a:gd name="connsiteX1" fmla="*/ 1728640 w 1728640"/>
              <a:gd name="connsiteY1" fmla="*/ 1042921 h 1042921"/>
              <a:gd name="connsiteX2" fmla="*/ 1265147 w 1728640"/>
              <a:gd name="connsiteY2" fmla="*/ 1042921 h 1042921"/>
              <a:gd name="connsiteX3" fmla="*/ 801655 w 1728640"/>
              <a:gd name="connsiteY3" fmla="*/ 521461 h 1042921"/>
              <a:gd name="connsiteX4" fmla="*/ 374587 w 1728640"/>
              <a:gd name="connsiteY4" fmla="*/ 839945 h 1042921"/>
              <a:gd name="connsiteX5" fmla="*/ 362576 w 1728640"/>
              <a:gd name="connsiteY5" fmla="*/ 883477 h 1042921"/>
              <a:gd name="connsiteX6" fmla="*/ 0 w 1728640"/>
              <a:gd name="connsiteY6" fmla="*/ 520901 h 1042921"/>
              <a:gd name="connsiteX7" fmla="*/ 32986 w 1728640"/>
              <a:gd name="connsiteY7" fmla="*/ 459814 h 1042921"/>
              <a:gd name="connsiteX8" fmla="*/ 801656 w 1728640"/>
              <a:gd name="connsiteY8" fmla="*/ 0 h 1042921"/>
              <a:gd name="connsiteX9" fmla="*/ 1391304 w 1728640"/>
              <a:gd name="connsiteY9" fmla="*/ 238153 h 1042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8640" h="1042921">
                <a:moveTo>
                  <a:pt x="1391304" y="238153"/>
                </a:moveTo>
                <a:cubicBezTo>
                  <a:pt x="1597323" y="429440"/>
                  <a:pt x="1728640" y="718927"/>
                  <a:pt x="1728640" y="1042921"/>
                </a:cubicBezTo>
                <a:lnTo>
                  <a:pt x="1265147" y="1042921"/>
                </a:lnTo>
                <a:cubicBezTo>
                  <a:pt x="1265147" y="754926"/>
                  <a:pt x="1057635" y="521461"/>
                  <a:pt x="801655" y="521461"/>
                </a:cubicBezTo>
                <a:cubicBezTo>
                  <a:pt x="609671" y="521461"/>
                  <a:pt x="444949" y="652785"/>
                  <a:pt x="374587" y="839945"/>
                </a:cubicBezTo>
                <a:lnTo>
                  <a:pt x="362576" y="883477"/>
                </a:lnTo>
                <a:lnTo>
                  <a:pt x="0" y="520901"/>
                </a:lnTo>
                <a:lnTo>
                  <a:pt x="32986" y="459814"/>
                </a:lnTo>
                <a:cubicBezTo>
                  <a:pt x="199571" y="182395"/>
                  <a:pt x="481681" y="0"/>
                  <a:pt x="801656" y="0"/>
                </a:cubicBezTo>
                <a:cubicBezTo>
                  <a:pt x="1025638" y="0"/>
                  <a:pt x="1231066" y="89374"/>
                  <a:pt x="1391304" y="238153"/>
                </a:cubicBezTo>
                <a:close/>
              </a:path>
            </a:pathLst>
          </a:custGeom>
          <a:solidFill>
            <a:schemeClr val="bg2">
              <a:lumMod val="50000"/>
              <a:lumOff val="50000"/>
              <a:alpha val="40000"/>
            </a:schemeClr>
          </a:solidFill>
          <a:ln>
            <a:noFill/>
          </a:ln>
          <a:effectLst>
            <a:softEdge rad="19050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tx1"/>
              </a:solidFill>
            </a:endParaRPr>
          </a:p>
        </p:txBody>
      </p:sp>
      <p:sp>
        <p:nvSpPr>
          <p:cNvPr id="30" name="Oval 29">
            <a:extLst>
              <a:ext uri="{FF2B5EF4-FFF2-40B4-BE49-F238E27FC236}">
                <a16:creationId xmlns:a16="http://schemas.microsoft.com/office/drawing/2014/main" id="{022B5D87-7689-4E7F-B03A-7F803B5DF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872920" y="5836283"/>
            <a:ext cx="107098" cy="466589"/>
          </a:xfrm>
          <a:prstGeom prst="ellipse">
            <a:avLst/>
          </a:prstGeom>
          <a:solidFill>
            <a:schemeClr val="bg2"/>
          </a:solidFill>
          <a:ln>
            <a:noFill/>
          </a:ln>
          <a:effectLst>
            <a:innerShdw blurRad="63500" dist="254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aphicFrame>
        <p:nvGraphicFramePr>
          <p:cNvPr id="8" name="Content Placeholder 5">
            <a:extLst>
              <a:ext uri="{FF2B5EF4-FFF2-40B4-BE49-F238E27FC236}">
                <a16:creationId xmlns:a16="http://schemas.microsoft.com/office/drawing/2014/main" id="{6E4358D9-3722-53A0-A249-47F291D97206}"/>
              </a:ext>
            </a:extLst>
          </p:cNvPr>
          <p:cNvGraphicFramePr>
            <a:graphicFrameLocks noGrp="1"/>
          </p:cNvGraphicFramePr>
          <p:nvPr>
            <p:ph sz="half" idx="1"/>
            <p:extLst>
              <p:ext uri="{D42A27DB-BD31-4B8C-83A1-F6EECF244321}">
                <p14:modId xmlns:p14="http://schemas.microsoft.com/office/powerpoint/2010/main" val="334519494"/>
              </p:ext>
            </p:extLst>
          </p:nvPr>
        </p:nvGraphicFramePr>
        <p:xfrm>
          <a:off x="5267325" y="549275"/>
          <a:ext cx="6373814" cy="5759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534607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D08297FB-BC0B-8C4D-936B-DCD7A90B281A}"/>
            </a:ext>
          </a:extLst>
        </p:cNvPr>
        <p:cNvGrpSpPr/>
        <p:nvPr/>
      </p:nvGrpSpPr>
      <p:grpSpPr>
        <a:xfrm>
          <a:off x="0" y="0"/>
          <a:ext cx="0" cy="0"/>
          <a:chOff x="0" y="0"/>
          <a:chExt cx="0" cy="0"/>
        </a:xfrm>
      </p:grpSpPr>
      <p:grpSp>
        <p:nvGrpSpPr>
          <p:cNvPr id="21" name="Group 20">
            <a:extLst>
              <a:ext uri="{FF2B5EF4-FFF2-40B4-BE49-F238E27FC236}">
                <a16:creationId xmlns:a16="http://schemas.microsoft.com/office/drawing/2014/main" id="{3BDBC526-6DCD-4FF6-8395-D8C22E46E52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13998" y="5334748"/>
            <a:ext cx="678135" cy="990000"/>
            <a:chOff x="10490969" y="1448827"/>
            <a:chExt cx="678135" cy="990000"/>
          </a:xfrm>
        </p:grpSpPr>
        <p:sp>
          <p:nvSpPr>
            <p:cNvPr id="22" name="Freeform: Shape 21">
              <a:extLst>
                <a:ext uri="{FF2B5EF4-FFF2-40B4-BE49-F238E27FC236}">
                  <a16:creationId xmlns:a16="http://schemas.microsoft.com/office/drawing/2014/main" id="{02ECB475-568C-47AC-B16D-2E202DEB2DE0}"/>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2700000" flipH="1" flipV="1">
              <a:off x="10268976" y="1743588"/>
              <a:ext cx="926985" cy="463493"/>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solidFill>
            <a:ln>
              <a:noFill/>
            </a:ln>
            <a:effectLst>
              <a:innerShdw blurRad="127000" dist="50800" dir="13500000">
                <a:schemeClr val="accent1">
                  <a:lumMod val="40000"/>
                  <a:lumOff val="60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Oval 22">
              <a:extLst>
                <a:ext uri="{FF2B5EF4-FFF2-40B4-BE49-F238E27FC236}">
                  <a16:creationId xmlns:a16="http://schemas.microsoft.com/office/drawing/2014/main" id="{080D8764-525A-441E-B58F-068E82F097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8100000" flipH="1" flipV="1">
              <a:off x="11115555" y="1939340"/>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Oval 23">
              <a:extLst>
                <a:ext uri="{FF2B5EF4-FFF2-40B4-BE49-F238E27FC236}">
                  <a16:creationId xmlns:a16="http://schemas.microsoft.com/office/drawing/2014/main" id="{11196109-6F2B-4738-B2FC-2CCC753AAB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8100000" flipH="1" flipV="1">
              <a:off x="10625042" y="1448827"/>
              <a:ext cx="53549" cy="233295"/>
            </a:xfrm>
            <a:prstGeom prst="ellipse">
              <a:avLst/>
            </a:prstGeom>
            <a:solidFill>
              <a:schemeClr val="bg2">
                <a:lumMod val="90000"/>
                <a:lumOff val="10000"/>
              </a:schemeClr>
            </a:solidFill>
            <a:ln>
              <a:noFill/>
            </a:ln>
            <a:effectLst>
              <a:innerShdw blurRad="63500" dist="2540000">
                <a:schemeClr val="accent1">
                  <a:lumMod val="60000"/>
                  <a:lumOff val="40000"/>
                  <a:alpha val="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Freeform: Shape 24">
              <a:extLst>
                <a:ext uri="{FF2B5EF4-FFF2-40B4-BE49-F238E27FC236}">
                  <a16:creationId xmlns:a16="http://schemas.microsoft.com/office/drawing/2014/main" id="{F7E468C2-69B8-470B-85E3-801A3CB1D7E2}"/>
                </a:ext>
                <a:ext uri="{C183D7F6-B498-43B3-948B-1728B52AA6E4}">
                  <adec:decorative xmlns:adec="http://schemas.microsoft.com/office/drawing/2017/decorative" val="1"/>
                </a:ext>
              </a:extLst>
            </p:cNvPr>
            <p:cNvSpPr>
              <a:spLocks noChangeAspect="1"/>
            </p:cNvSpPr>
            <p:nvPr>
              <p:extLst>
                <p:ext uri="{386F3935-93C4-4BCD-93E2-E3B085C9AB24}">
                  <p16:designElem xmlns:p16="http://schemas.microsoft.com/office/powerpoint/2015/main" val="1"/>
                </p:ext>
              </p:extLst>
            </p:nvPr>
          </p:nvSpPr>
          <p:spPr>
            <a:xfrm rot="2700000" flipH="1" flipV="1">
              <a:off x="10292519" y="1686748"/>
              <a:ext cx="926985" cy="530086"/>
            </a:xfrm>
            <a:custGeom>
              <a:avLst/>
              <a:gdLst>
                <a:gd name="connsiteX0" fmla="*/ 1329373 w 2658746"/>
                <a:gd name="connsiteY0" fmla="*/ 0 h 1329373"/>
                <a:gd name="connsiteX1" fmla="*/ 2658746 w 2658746"/>
                <a:gd name="connsiteY1" fmla="*/ 1329373 h 1329373"/>
                <a:gd name="connsiteX2" fmla="*/ 1994059 w 2658746"/>
                <a:gd name="connsiteY2" fmla="*/ 1329373 h 1329373"/>
                <a:gd name="connsiteX3" fmla="*/ 1329373 w 2658746"/>
                <a:gd name="connsiteY3" fmla="*/ 664687 h 1329373"/>
                <a:gd name="connsiteX4" fmla="*/ 664687 w 2658746"/>
                <a:gd name="connsiteY4" fmla="*/ 1329373 h 1329373"/>
                <a:gd name="connsiteX5" fmla="*/ 0 w 2658746"/>
                <a:gd name="connsiteY5" fmla="*/ 1329373 h 1329373"/>
                <a:gd name="connsiteX6" fmla="*/ 1329373 w 2658746"/>
                <a:gd name="connsiteY6" fmla="*/ 0 h 13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8746" h="1329373">
                  <a:moveTo>
                    <a:pt x="1329373" y="0"/>
                  </a:moveTo>
                  <a:cubicBezTo>
                    <a:pt x="2063565" y="0"/>
                    <a:pt x="2658746" y="595181"/>
                    <a:pt x="2658746" y="1329373"/>
                  </a:cubicBezTo>
                  <a:lnTo>
                    <a:pt x="1994059" y="1329373"/>
                  </a:lnTo>
                  <a:cubicBezTo>
                    <a:pt x="1994059" y="962277"/>
                    <a:pt x="1696469" y="664687"/>
                    <a:pt x="1329373" y="664687"/>
                  </a:cubicBezTo>
                  <a:cubicBezTo>
                    <a:pt x="962277" y="664687"/>
                    <a:pt x="664687" y="962277"/>
                    <a:pt x="664687" y="1329373"/>
                  </a:cubicBezTo>
                  <a:lnTo>
                    <a:pt x="0" y="1329373"/>
                  </a:lnTo>
                  <a:cubicBezTo>
                    <a:pt x="0" y="595181"/>
                    <a:pt x="595181" y="0"/>
                    <a:pt x="1329373" y="0"/>
                  </a:cubicBezTo>
                  <a:close/>
                </a:path>
              </a:pathLst>
            </a:custGeom>
            <a:solidFill>
              <a:schemeClr val="bg2">
                <a:lumMod val="50000"/>
                <a:lumOff val="50000"/>
                <a:alpha val="20000"/>
              </a:schemeClr>
            </a:soli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useBgFill="1">
        <p:nvSpPr>
          <p:cNvPr id="26" name="Rectangle 25">
            <a:extLst>
              <a:ext uri="{FF2B5EF4-FFF2-40B4-BE49-F238E27FC236}">
                <a16:creationId xmlns:a16="http://schemas.microsoft.com/office/drawing/2014/main" id="{A5931BE0-4B93-4D6C-878E-ACC59D6B45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4C6FBDC1-BC05-0EB1-24D3-52329AF1F5F0}"/>
              </a:ext>
            </a:extLst>
          </p:cNvPr>
          <p:cNvSpPr>
            <a:spLocks noGrp="1"/>
          </p:cNvSpPr>
          <p:nvPr>
            <p:ph type="title"/>
          </p:nvPr>
        </p:nvSpPr>
        <p:spPr>
          <a:xfrm>
            <a:off x="550864" y="549275"/>
            <a:ext cx="3565524" cy="1997855"/>
          </a:xfrm>
        </p:spPr>
        <p:txBody>
          <a:bodyPr vert="horz" wrap="square" lIns="0" tIns="0" rIns="0" bIns="0" rtlCol="0" anchor="b" anchorCtr="0">
            <a:normAutofit/>
          </a:bodyPr>
          <a:lstStyle/>
          <a:p>
            <a:pPr>
              <a:lnSpc>
                <a:spcPct val="90000"/>
              </a:lnSpc>
            </a:pPr>
            <a:r>
              <a:rPr lang="en-US" sz="4100" kern="1200" dirty="0">
                <a:solidFill>
                  <a:schemeClr val="tx1"/>
                </a:solidFill>
                <a:latin typeface="+mj-lt"/>
                <a:ea typeface="+mj-ea"/>
                <a:cs typeface="+mj-cs"/>
              </a:rPr>
              <a:t>Το πείραμα της Washington Post</a:t>
            </a:r>
          </a:p>
        </p:txBody>
      </p:sp>
      <p:sp>
        <p:nvSpPr>
          <p:cNvPr id="6" name="Content Placeholder 5">
            <a:extLst>
              <a:ext uri="{FF2B5EF4-FFF2-40B4-BE49-F238E27FC236}">
                <a16:creationId xmlns:a16="http://schemas.microsoft.com/office/drawing/2014/main" id="{4B082723-FFBE-A4A8-2033-7BD59129E942}"/>
              </a:ext>
            </a:extLst>
          </p:cNvPr>
          <p:cNvSpPr>
            <a:spLocks noGrp="1"/>
          </p:cNvSpPr>
          <p:nvPr>
            <p:ph sz="half" idx="1"/>
          </p:nvPr>
        </p:nvSpPr>
        <p:spPr>
          <a:xfrm>
            <a:off x="550863" y="2678400"/>
            <a:ext cx="3565525" cy="3414425"/>
          </a:xfrm>
        </p:spPr>
        <p:txBody>
          <a:bodyPr vert="horz" wrap="square" lIns="0" tIns="0" rIns="0" bIns="0" rtlCol="0" anchor="t">
            <a:normAutofit/>
          </a:bodyPr>
          <a:lstStyle/>
          <a:p>
            <a:pPr marL="0" lvl="1" indent="0">
              <a:buNone/>
            </a:pPr>
            <a:r>
              <a:rPr lang="el-GR" sz="1600" dirty="0">
                <a:solidFill>
                  <a:schemeClr val="tx1">
                    <a:alpha val="60000"/>
                  </a:schemeClr>
                </a:solidFill>
              </a:rPr>
              <a:t>Μία </a:t>
            </a:r>
            <a:r>
              <a:rPr lang="en-US" sz="1600" dirty="0" err="1">
                <a:solidFill>
                  <a:schemeClr val="tx1">
                    <a:alpha val="60000"/>
                  </a:schemeClr>
                </a:solidFill>
              </a:rPr>
              <a:t>ειδικός</a:t>
            </a:r>
            <a:r>
              <a:rPr lang="en-US" sz="1600" dirty="0">
                <a:solidFill>
                  <a:schemeClr val="tx1">
                    <a:alpha val="60000"/>
                  </a:schemeClr>
                </a:solidFill>
              </a:rPr>
              <a:t> στην Harriet Tubman με το όνομα Gillian Brockell πήρε συνέντευξη από την AI εκδοχή της Αμερικανίδας ακτιβίστριας.</a:t>
            </a:r>
          </a:p>
        </p:txBody>
      </p:sp>
      <p:pic>
        <p:nvPicPr>
          <p:cNvPr id="4" name="Content Placeholder 3" descr="A person in a dress&#10;&#10;AI-generated content may be incorrect.">
            <a:extLst>
              <a:ext uri="{FF2B5EF4-FFF2-40B4-BE49-F238E27FC236}">
                <a16:creationId xmlns:a16="http://schemas.microsoft.com/office/drawing/2014/main" id="{DD7378C0-F026-A0D7-6E8A-F4EB339A52A8}"/>
              </a:ext>
            </a:extLst>
          </p:cNvPr>
          <p:cNvPicPr>
            <a:picLocks noGrp="1" noChangeAspect="1"/>
          </p:cNvPicPr>
          <p:nvPr>
            <p:ph sz="half" idx="13"/>
          </p:nvPr>
        </p:nvPicPr>
        <p:blipFill>
          <a:blip r:embed="rId2">
            <a:extLst>
              <a:ext uri="{28A0092B-C50C-407E-A947-70E740481C1C}">
                <a14:useLocalDpi xmlns:a14="http://schemas.microsoft.com/office/drawing/2010/main" val="0"/>
              </a:ext>
            </a:extLst>
          </a:blip>
          <a:srcRect l="3986" r="5488" b="2"/>
          <a:stretch/>
        </p:blipFill>
        <p:spPr>
          <a:xfrm>
            <a:off x="4550899" y="10"/>
            <a:ext cx="7641102" cy="6857990"/>
          </a:xfrm>
          <a:custGeom>
            <a:avLst/>
            <a:gdLst/>
            <a:ahLst/>
            <a:cxnLst/>
            <a:rect l="l" t="t" r="r" b="b"/>
            <a:pathLst>
              <a:path w="7641102" h="6858000">
                <a:moveTo>
                  <a:pt x="0" y="0"/>
                </a:moveTo>
                <a:lnTo>
                  <a:pt x="7641102" y="0"/>
                </a:lnTo>
                <a:lnTo>
                  <a:pt x="7641102" y="6858000"/>
                </a:lnTo>
                <a:lnTo>
                  <a:pt x="0" y="6858000"/>
                </a:lnTo>
                <a:close/>
              </a:path>
            </a:pathLst>
          </a:custGeom>
        </p:spPr>
      </p:pic>
      <p:sp>
        <p:nvSpPr>
          <p:cNvPr id="27" name="Rectangle 26">
            <a:extLst>
              <a:ext uri="{FF2B5EF4-FFF2-40B4-BE49-F238E27FC236}">
                <a16:creationId xmlns:a16="http://schemas.microsoft.com/office/drawing/2014/main" id="{6FF3A87B-2255-45E0-A551-C11FAF9329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50898" y="5773729"/>
            <a:ext cx="7641102" cy="1084271"/>
          </a:xfrm>
          <a:prstGeom prst="rect">
            <a:avLst/>
          </a:prstGeom>
          <a:gradFill flip="none" rotWithShape="1">
            <a:gsLst>
              <a:gs pos="100000">
                <a:schemeClr val="bg2">
                  <a:alpha val="60000"/>
                </a:schemeClr>
              </a:gs>
              <a:gs pos="40000">
                <a:schemeClr val="bg2">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57464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30A76-B788-B363-104E-266B7C7F7208}"/>
              </a:ext>
            </a:extLst>
          </p:cNvPr>
          <p:cNvSpPr>
            <a:spLocks noGrp="1"/>
          </p:cNvSpPr>
          <p:nvPr>
            <p:ph type="title"/>
          </p:nvPr>
        </p:nvSpPr>
        <p:spPr>
          <a:noFill/>
        </p:spPr>
        <p:txBody>
          <a:bodyPr lIns="0">
            <a:normAutofit/>
          </a:bodyPr>
          <a:lstStyle/>
          <a:p>
            <a:pPr algn="ctr"/>
            <a:r>
              <a:rPr lang="el-GR" dirty="0"/>
              <a:t>Κριτική </a:t>
            </a:r>
            <a:endParaRPr lang="en-US" dirty="0"/>
          </a:p>
        </p:txBody>
      </p:sp>
      <p:sp>
        <p:nvSpPr>
          <p:cNvPr id="3" name="Content Placeholder 2">
            <a:extLst>
              <a:ext uri="{FF2B5EF4-FFF2-40B4-BE49-F238E27FC236}">
                <a16:creationId xmlns:a16="http://schemas.microsoft.com/office/drawing/2014/main" id="{05948542-FCE1-3AE6-C6C9-17975609DF70}"/>
              </a:ext>
            </a:extLst>
          </p:cNvPr>
          <p:cNvSpPr>
            <a:spLocks noGrp="1"/>
          </p:cNvSpPr>
          <p:nvPr>
            <p:ph sz="half" idx="1"/>
          </p:nvPr>
        </p:nvSpPr>
        <p:spPr>
          <a:noFill/>
        </p:spPr>
        <p:txBody>
          <a:bodyPr vert="horz" lIns="0" tIns="45720" rIns="91440" bIns="45720" rtlCol="0" anchor="t">
            <a:normAutofit fontScale="92500" lnSpcReduction="10000"/>
          </a:bodyPr>
          <a:lstStyle/>
          <a:p>
            <a:pPr marL="285750" indent="-285750">
              <a:buFont typeface="Wingdings" panose="05000000000000000000" pitchFamily="2" charset="2"/>
              <a:buChar char="§"/>
            </a:pPr>
            <a:r>
              <a:rPr lang="el-GR" dirty="0"/>
              <a:t>Βρήκε τη γλώσσα της ψυχρή και άχρωμη.</a:t>
            </a:r>
          </a:p>
          <a:p>
            <a:pPr marL="285750" indent="-285750">
              <a:buFont typeface="Wingdings" panose="05000000000000000000" pitchFamily="2" charset="2"/>
              <a:buChar char="§"/>
            </a:pPr>
            <a:r>
              <a:rPr lang="el-GR" dirty="0"/>
              <a:t>Επίσης η γραμματική και σύνταξη του πραγματικού λόγου της  </a:t>
            </a:r>
            <a:r>
              <a:rPr lang="en-US" dirty="0"/>
              <a:t>Tubman </a:t>
            </a:r>
            <a:r>
              <a:rPr lang="el-GR" dirty="0"/>
              <a:t>μπορεί να μην είχε την ορθή δομή που παρουσιάζει</a:t>
            </a:r>
            <a:r>
              <a:rPr lang="en-US" dirty="0"/>
              <a:t> </a:t>
            </a:r>
            <a:r>
              <a:rPr lang="el-GR" dirty="0"/>
              <a:t> η </a:t>
            </a:r>
            <a:r>
              <a:rPr lang="en-US" dirty="0"/>
              <a:t>AI </a:t>
            </a:r>
            <a:r>
              <a:rPr lang="el-GR" dirty="0"/>
              <a:t>εκδοχή της.</a:t>
            </a:r>
          </a:p>
          <a:p>
            <a:pPr marL="285750" indent="-285750">
              <a:buFont typeface="Wingdings" panose="05000000000000000000" pitchFamily="2" charset="2"/>
              <a:buChar char="§"/>
            </a:pPr>
            <a:r>
              <a:rPr lang="el-GR" dirty="0"/>
              <a:t>Όταν της έγινε μια πιο εξειδικευμένη ερώτηση για μια φράση που αποδίδεται σε εκείνη, απάντησε ότι όντως αποδίδεται σε εκείνη αλλά δεν διευκρίνισε ότι δεν υπάρχουν ιστορικά αρχεία που να το υποστηρίζουν.</a:t>
            </a:r>
          </a:p>
          <a:p>
            <a:pPr marL="285750" indent="-285750">
              <a:buFont typeface="Wingdings" panose="05000000000000000000" pitchFamily="2" charset="2"/>
              <a:buChar char="§"/>
            </a:pPr>
            <a:r>
              <a:rPr lang="el-GR" dirty="0"/>
              <a:t>Σε ερώτηση για πληροφορίες που δεν αφορούσαν την εποχή ζωής  και δράσης της, υπευνθύμησε ότι σαν </a:t>
            </a:r>
            <a:r>
              <a:rPr lang="en-US" dirty="0"/>
              <a:t>AI </a:t>
            </a:r>
            <a:r>
              <a:rPr lang="el-GR" dirty="0"/>
              <a:t>δεν μπορούσε να απαντήσει σε τέτοιου είδους ερωτήσεις.-</a:t>
            </a:r>
            <a:endParaRPr lang="en-US" dirty="0"/>
          </a:p>
        </p:txBody>
      </p:sp>
      <p:sp>
        <p:nvSpPr>
          <p:cNvPr id="4" name="Content Placeholder 3">
            <a:extLst>
              <a:ext uri="{FF2B5EF4-FFF2-40B4-BE49-F238E27FC236}">
                <a16:creationId xmlns:a16="http://schemas.microsoft.com/office/drawing/2014/main" id="{3EE67564-0457-E486-97D0-8109D2C97B3F}"/>
              </a:ext>
            </a:extLst>
          </p:cNvPr>
          <p:cNvSpPr>
            <a:spLocks noGrp="1"/>
          </p:cNvSpPr>
          <p:nvPr>
            <p:ph sz="half" idx="13"/>
          </p:nvPr>
        </p:nvSpPr>
        <p:spPr>
          <a:noFill/>
        </p:spPr>
        <p:txBody>
          <a:bodyPr lIns="0">
            <a:normAutofit/>
          </a:bodyPr>
          <a:lstStyle/>
          <a:p>
            <a:pPr marL="285750" indent="-285750">
              <a:buFont typeface="Wingdings" panose="05000000000000000000" pitchFamily="2" charset="2"/>
              <a:buChar char="§"/>
            </a:pPr>
            <a:r>
              <a:rPr lang="el-GR" dirty="0"/>
              <a:t>Εντοπίστηκε η χρήση όρων πολύ μεταγενέστερων της εποχής της.-</a:t>
            </a:r>
          </a:p>
          <a:p>
            <a:endParaRPr lang="el-GR" dirty="0"/>
          </a:p>
          <a:p>
            <a:r>
              <a:rPr lang="el-GR" sz="2000" i="1" dirty="0"/>
              <a:t>Συμπερασματικά, παρότι δεν κατορθώθηκε η τέλεια προσέγγιση της, έγινε ορατή η αξία της χρήσης της από εκπαιδευτικούς και μαθητές!</a:t>
            </a:r>
            <a:endParaRPr lang="en-US" sz="2000" i="1" dirty="0"/>
          </a:p>
        </p:txBody>
      </p:sp>
    </p:spTree>
    <p:extLst>
      <p:ext uri="{BB962C8B-B14F-4D97-AF65-F5344CB8AC3E}">
        <p14:creationId xmlns:p14="http://schemas.microsoft.com/office/powerpoint/2010/main" val="1186679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theme/theme1.xml><?xml version="1.0" encoding="utf-8"?>
<a:theme xmlns:a="http://schemas.openxmlformats.org/drawingml/2006/main" name="3DFloatVTI">
  <a:themeElements>
    <a:clrScheme name="Float">
      <a:dk1>
        <a:sysClr val="windowText" lastClr="000000"/>
      </a:dk1>
      <a:lt1>
        <a:sysClr val="window" lastClr="FFFFFF"/>
      </a:lt1>
      <a:dk2>
        <a:srgbClr val="1B192E"/>
      </a:dk2>
      <a:lt2>
        <a:srgbClr val="EAE5EB"/>
      </a:lt2>
      <a:accent1>
        <a:srgbClr val="13BE89"/>
      </a:accent1>
      <a:accent2>
        <a:srgbClr val="12B1BF"/>
      </a:accent2>
      <a:accent3>
        <a:srgbClr val="D40AA8"/>
      </a:accent3>
      <a:accent4>
        <a:srgbClr val="B86E62"/>
      </a:accent4>
      <a:accent5>
        <a:srgbClr val="A3A3C1"/>
      </a:accent5>
      <a:accent6>
        <a:srgbClr val="37335B"/>
      </a:accent6>
      <a:hlink>
        <a:srgbClr val="0066FF"/>
      </a:hlink>
      <a:folHlink>
        <a:srgbClr val="666699"/>
      </a:folHlink>
    </a:clrScheme>
    <a:fontScheme name="Float">
      <a:majorFont>
        <a:latin typeface="Walbaum Display"/>
        <a:ea typeface=""/>
        <a:cs typeface=""/>
      </a:majorFont>
      <a:minorFont>
        <a:latin typeface="Gill Sans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3DFloatVTI" id="{F59BA300-ED19-4B39-9AE3-7882B1DE8B78}" vid="{0FEC63E3-719F-4F50-9F1E-5B8BAF39109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342EE1-43E5-4AFB-895D-B61B9656DC14}">
  <ds:schemaRefs>
    <ds:schemaRef ds:uri="http://schemas.microsoft.com/office/2006/documentManagement/types"/>
    <ds:schemaRef ds:uri="http://schemas.microsoft.com/sharepoint/v3"/>
    <ds:schemaRef ds:uri="http://purl.org/dc/dcmitype/"/>
    <ds:schemaRef ds:uri="http://purl.org/dc/elements/1.1/"/>
    <ds:schemaRef ds:uri="http://purl.org/dc/terms/"/>
    <ds:schemaRef ds:uri="http://schemas.microsoft.com/office/infopath/2007/PartnerControls"/>
    <ds:schemaRef ds:uri="http://schemas.microsoft.com/office/2006/metadata/properties"/>
    <ds:schemaRef ds:uri="http://www.w3.org/XML/1998/namespace"/>
    <ds:schemaRef ds:uri="http://schemas.openxmlformats.org/package/2006/metadata/core-properties"/>
    <ds:schemaRef ds:uri="230e9df3-be65-4c73-a93b-d1236ebd677e"/>
    <ds:schemaRef ds:uri="16c05727-aa75-4e4a-9b5f-8a80a1165891"/>
    <ds:schemaRef ds:uri="71af3243-3dd4-4a8d-8c0d-dd76da1f02a5"/>
  </ds:schemaRefs>
</ds:datastoreItem>
</file>

<file path=customXml/itemProps2.xml><?xml version="1.0" encoding="utf-8"?>
<ds:datastoreItem xmlns:ds="http://schemas.openxmlformats.org/officeDocument/2006/customXml" ds:itemID="{797783A8-901D-4F73-81D7-AA6841BEB3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F49CD38-5B57-4682-9FCE-B9174068D0AE}">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{DD0F941C-E997-4705-B3BA-FFA7DBFCEFE7}tf33713516_win32</Template>
  <TotalTime>641</TotalTime>
  <Words>839</Words>
  <Application>Microsoft Office PowerPoint</Application>
  <PresentationFormat>Widescreen</PresentationFormat>
  <Paragraphs>78</Paragraphs>
  <Slides>15</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Gill Sans MT</vt:lpstr>
      <vt:lpstr>Walbaum Display</vt:lpstr>
      <vt:lpstr>Wingdings</vt:lpstr>
      <vt:lpstr>3DFloatVTI</vt:lpstr>
      <vt:lpstr>Πως μπορεί η ΤΝ να λειτουργήσει ως εργαλείο μάθησης για τις ανθρωπιστικές επιστήμες, χωρίς να υποκαταστήσει την ανθρώπινη σκέψη;       Μάθημα: Ψυχολογία του Διαδικτύου Αθανασοπούλου Ελένη ΑΜ:1567202300004</vt:lpstr>
      <vt:lpstr>Συνομιλώντας με το ιστορικό παρελθόν</vt:lpstr>
      <vt:lpstr>Προβλήματα παραδοσιακών τεχνικών</vt:lpstr>
      <vt:lpstr>Μιλώ με άνθρωπο ή AI;</vt:lpstr>
      <vt:lpstr>Khanmigo/Rembrandt</vt:lpstr>
      <vt:lpstr>Khanmigo/George Washington </vt:lpstr>
      <vt:lpstr>H ΤΝ λειτουργεί με κανόνες και περιορισμούς</vt:lpstr>
      <vt:lpstr>Το πείραμα της Washington Post</vt:lpstr>
      <vt:lpstr>Κριτική </vt:lpstr>
      <vt:lpstr>Είναι ένα εργαλείο, όχι μια απειλή</vt:lpstr>
      <vt:lpstr>Ενθαρρύνοντας την κριτική σκέψη</vt:lpstr>
      <vt:lpstr>Όραμα για το μέλλον της μάθησης</vt:lpstr>
      <vt:lpstr>PowerPoint Presentation</vt:lpstr>
      <vt:lpstr>Γιατί ο ανθρώπινος νους παραμένει απαραίτητος;</vt:lpstr>
      <vt:lpstr>Σας ευχαριστώ!!</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Dimitris Tselios</dc:creator>
  <cp:lastModifiedBy>Dimitris Tselios</cp:lastModifiedBy>
  <cp:revision>14</cp:revision>
  <dcterms:created xsi:type="dcterms:W3CDTF">2025-03-26T12:28:18Z</dcterms:created>
  <dcterms:modified xsi:type="dcterms:W3CDTF">2025-03-26T23:21:05Z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