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60" r:id="rId2"/>
    <p:sldId id="257" r:id="rId3"/>
    <p:sldId id="262" r:id="rId4"/>
    <p:sldId id="263" r:id="rId5"/>
    <p:sldId id="259" r:id="rId6"/>
    <p:sldId id="256" r:id="rId7"/>
    <p:sldId id="264" r:id="rId8"/>
    <p:sldId id="258" r:id="rId9"/>
    <p:sldId id="261" r:id="rId10"/>
  </p:sldIdLst>
  <p:sldSz cx="6858000" cy="9906000" type="A4"/>
  <p:notesSz cx="6888163" cy="96234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0" d="100"/>
          <a:sy n="70" d="100"/>
        </p:scale>
        <p:origin x="2436" y="6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645573A-D884-41CC-B068-D75E958748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7623805-BE70-474D-8197-5F706DC7E5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B4563BB-D689-4A1D-9987-5A00A3D89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5701973-B14E-4475-AE68-37DE57F7F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52B6712-394D-4404-96AB-51628B34F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A72FC0-57AB-4579-8F4C-4454F86A30EA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281627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E7D5964-9F0E-4ABB-92F3-A2F6A74AA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2682885B-AA2A-452C-BE6E-C3BEB7360C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85AFFBD-AC9B-47D2-8C95-D1CF1A8BD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A87D7A6-3092-4BDB-ABF6-9C237425D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6A2BC39-3AC9-40F2-804B-3C6B44103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04130C-6A65-4830-860A-92D803D44C8F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022246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A3630C35-F78A-48AD-BCA8-3F6AF5A246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886325" y="881063"/>
            <a:ext cx="1457325" cy="7924800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88BB96EA-7FA7-490E-B1F7-C3891413CA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4350" y="881063"/>
            <a:ext cx="4219575" cy="792480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B048EA7-E6A8-4A4E-9540-30A6A4871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32E5FE7-4861-4C82-9EDA-FF5E7B14D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69669CB-6D75-4856-99D4-88E92D482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9E4E86-1970-460D-99FB-6E0F346D2D67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145040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A511139-3155-4517-9D74-BD04094C5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B1DE987-4644-4134-99A7-693288BDA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AE0E397-8B0C-4EFA-BAF2-CC65EF431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060ACC0-C071-4884-8222-ED81BF775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201FF30-8994-499E-84EC-4B04F2363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1F2227-5DA3-4124-9B53-B2F6C35BFC46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41686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70B9687-93A9-48DF-B91B-376A851A6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271F4C2-945F-4A85-8998-28E047029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1D6E816-D04B-40C5-A643-2FAED0539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054DF81-A379-400E-8C8A-7C7BEBBC4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FD658EB-D438-4E86-876B-684A83EC9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99C257-B247-4FC0-97B9-0FF9F1F45832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362285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0143CB8-4F59-44CA-8EB1-89355392E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5EEEA5D-C4AA-4538-9BBA-1E198548A8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4350" y="2862263"/>
            <a:ext cx="2838450" cy="59436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39505294-61CD-4B3B-8B03-33B8BD7CE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862263"/>
            <a:ext cx="2838450" cy="59436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369DA5D-6D29-459B-95B9-5F2870393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D12AA4E-5D65-4C5A-8529-0F3090F1B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EC2BDC3-C84E-4EB8-8E80-21606EB81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C841DE-A6EF-445D-8CA3-38DF1BCE0724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339890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1AF87C9-99B5-4FEE-B816-E0C73ED32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4DD4356-830B-4EAE-B844-0BBB328231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3DD755C3-9363-451F-938C-143FA8C852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03E59AFA-8B5A-4C10-9FEF-1330E06EB7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F01DC557-508D-473D-83D8-C83F3FB463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C8B6CA1D-1CCF-4913-877B-822AA66DA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9297C792-42AF-46D5-A320-08769D14C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953E94A7-2B08-4CCB-AAAB-643513CA0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EA8A87-D12C-44C4-A3B5-61077B020B43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110524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CCF599E-6B54-4688-BD8A-60A5E2D31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B25F3A6B-0725-4C99-B56E-22833F51F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84B703C6-A2D0-470B-857B-C6B1BFC86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41D7BCB6-33E5-4E92-8101-31AD356D4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BF6CB5-1F5B-4D8A-B1ED-E44C6CD92C68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958213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5DD10341-B639-4EC0-9234-F0265A350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BE9E6AD0-7994-4516-8EDC-9012CA85D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7C52088-D37B-4EF8-9BE7-420163AF3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C4CEF5-A637-4F5F-92F1-60DC7E2D39A8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386716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F54F688-CC21-4CD0-9D61-1E5BFD390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4A0A1B5-6127-4241-8CA6-C69B1AA1A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5090C66B-FCA5-4051-920F-459DEA59EA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57BBC13-C5F1-43C9-9720-10B96BD72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140EBF4-B502-426C-BECA-7DB9C7258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E56309B-E19A-4989-9498-5096A82AE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14636A-4650-4524-B87A-00A26AB95C1A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599111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EC8EE66-7566-4359-9307-0F3E79C2F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44190FF8-C687-442E-B119-44DA2F97FA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3588F999-8BFE-42BF-8EB1-79CC95E673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A9303EC-7CCD-4970-BC1B-F456F97CB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239D0FE-4B26-4697-BC6C-B97227B91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0833159-2F26-4BBA-8615-883F5D013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014EAA-9D76-4065-86CF-C1FDC4CE31FA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971986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EE5CC9E-5316-444C-BC05-EE5552C505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81063"/>
            <a:ext cx="58293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6C2487E-FB4A-473F-9AF7-15273ECEC5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862263"/>
            <a:ext cx="5829300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/>
              <a:t>Click to edit Master text styles</a:t>
            </a:r>
          </a:p>
          <a:p>
            <a:pPr lvl="1"/>
            <a:r>
              <a:rPr lang="en-US" altLang="el-GR"/>
              <a:t>Second level</a:t>
            </a:r>
          </a:p>
          <a:p>
            <a:pPr lvl="2"/>
            <a:r>
              <a:rPr lang="en-US" altLang="el-GR"/>
              <a:t>Third level</a:t>
            </a:r>
          </a:p>
          <a:p>
            <a:pPr lvl="3"/>
            <a:r>
              <a:rPr lang="en-US" altLang="el-GR"/>
              <a:t>Fourth level</a:t>
            </a:r>
          </a:p>
          <a:p>
            <a:pPr lvl="4"/>
            <a:r>
              <a:rPr lang="en-US" altLang="el-GR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A416706-4CCC-4A08-A31B-1EDFA9DA926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9024938"/>
            <a:ext cx="142875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l-G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5AC0DBC-18E5-4B4A-AF7C-722A68FD841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4938"/>
            <a:ext cx="217170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l-G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CEFE4D9-513F-4A23-9404-0C8E60AC9B3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4938"/>
            <a:ext cx="142875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D28EB2B-C5ED-4B10-A0EE-87576D747E05}" type="slidenum">
              <a:rPr lang="en-US" altLang="el-GR"/>
              <a:pPr/>
              <a:t>‹#›</a:t>
            </a:fld>
            <a:endParaRPr lang="en-US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2F0C803D-3C21-4FFB-A692-326BEDD790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506413"/>
            <a:ext cx="4953000" cy="8942387"/>
          </a:xfrm>
        </p:spPr>
        <p:txBody>
          <a:bodyPr lIns="0" tIns="0" rIns="0" bIns="0"/>
          <a:lstStyle/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FF00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ΧΧΧΧΧΧ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FF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ΧΧΧΧΧΧ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80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ΧΧΧΧΧΧ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FF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ΧΧΧΧΧΧ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FF00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ΧΧΧΧΧΧ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6633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ΧΧΧΧΧΧ</a:t>
            </a:r>
            <a:endParaRPr lang="el-GR" altLang="el-GR" sz="1000" dirty="0">
              <a:solidFill>
                <a:srgbClr val="00FF00"/>
              </a:solidFill>
            </a:endParaRP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FF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ΧΧΧΧΧΧ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FF00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ΧΧΧΧΧΧ</a:t>
            </a:r>
            <a:r>
              <a:rPr lang="el-GR" altLang="el-GR" sz="1000" dirty="0">
                <a:solidFill>
                  <a:srgbClr val="00FF00"/>
                </a:solidFill>
              </a:rPr>
              <a:t>	</a:t>
            </a:r>
            <a:r>
              <a:rPr lang="el-GR" altLang="el-GR" sz="1000" dirty="0"/>
              <a:t>	</a:t>
            </a:r>
            <a:r>
              <a:rPr lang="el-GR" altLang="el-GR" sz="1000" dirty="0">
                <a:solidFill>
                  <a:srgbClr val="0000FF"/>
                </a:solidFill>
              </a:rPr>
              <a:t>ΧΧΧΧΧΧ	</a:t>
            </a:r>
            <a:r>
              <a:rPr lang="el-GR" altLang="el-GR" sz="1000" dirty="0"/>
              <a:t>	</a:t>
            </a:r>
            <a:r>
              <a:rPr lang="el-GR" altLang="el-GR" sz="1000" dirty="0">
                <a:solidFill>
                  <a:srgbClr val="663300"/>
                </a:solidFill>
              </a:rPr>
              <a:t>ΧΧΧΧΧΧ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6633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ΧΧΧΧΧΧ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8000"/>
                </a:solidFill>
              </a:rPr>
              <a:t>ΧΧΧΧΧΧ</a:t>
            </a:r>
            <a:r>
              <a:rPr lang="el-GR" altLang="el-GR" sz="1000" dirty="0">
                <a:solidFill>
                  <a:srgbClr val="00FF00"/>
                </a:solidFill>
              </a:rPr>
              <a:t>	</a:t>
            </a:r>
            <a:r>
              <a:rPr lang="el-GR" altLang="el-GR" sz="1000" dirty="0"/>
              <a:t>	</a:t>
            </a:r>
            <a:r>
              <a:rPr lang="el-GR" altLang="el-GR" sz="1000" dirty="0">
                <a:solidFill>
                  <a:srgbClr val="6633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ΧΧΧΧΧΧ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FF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ΧΧΧΧΧΧ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FF00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ΧΧΧΧΧΧ	</a:t>
            </a:r>
            <a:r>
              <a:rPr lang="el-GR" altLang="el-GR" sz="1000" dirty="0"/>
              <a:t>	</a:t>
            </a:r>
            <a:r>
              <a:rPr lang="el-GR" altLang="el-GR" sz="1000" dirty="0">
                <a:solidFill>
                  <a:srgbClr val="0080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ΧΧΧΧΧΧ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6633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ΧΧΧΧΧΧ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FF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ΧΧΧΧΧΧ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80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ΧΧΧΧΧΧ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FF00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ΧΧΧΧΧΧ</a:t>
            </a:r>
            <a:r>
              <a:rPr lang="el-GR" altLang="el-GR" sz="1000" dirty="0">
                <a:solidFill>
                  <a:srgbClr val="00FF00"/>
                </a:solidFill>
              </a:rPr>
              <a:t>	</a:t>
            </a:r>
            <a:r>
              <a:rPr lang="el-GR" altLang="el-GR" sz="1000" dirty="0"/>
              <a:t>	</a:t>
            </a:r>
            <a:r>
              <a:rPr lang="el-GR" altLang="el-GR" sz="1000" dirty="0">
                <a:solidFill>
                  <a:srgbClr val="0000FF"/>
                </a:solidFill>
              </a:rPr>
              <a:t>ΧΧΧΧΧΧ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6633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ΧΧΧΧΧΧ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80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ΧΧΧΧΧΧ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FF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ΧΧΧΧΧΧ</a:t>
            </a:r>
            <a:r>
              <a:rPr lang="el-GR" altLang="el-GR" sz="1000" dirty="0">
                <a:solidFill>
                  <a:srgbClr val="00FF00"/>
                </a:solidFill>
              </a:rPr>
              <a:t>	</a:t>
            </a:r>
            <a:r>
              <a:rPr lang="el-GR" altLang="el-GR" sz="1000" dirty="0"/>
              <a:t>	</a:t>
            </a:r>
            <a:r>
              <a:rPr lang="el-GR" altLang="el-GR" sz="1000" dirty="0">
                <a:solidFill>
                  <a:srgbClr val="0080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ΧΧΧΧΧΧ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FF0000"/>
                </a:solidFill>
              </a:rPr>
              <a:t>ΧΧΧΧΧΧ	</a:t>
            </a:r>
            <a:r>
              <a:rPr lang="el-GR" altLang="el-GR" sz="1000" dirty="0"/>
              <a:t>	</a:t>
            </a:r>
            <a:r>
              <a:rPr lang="el-GR" altLang="el-GR" sz="1000" dirty="0">
                <a:solidFill>
                  <a:srgbClr val="0000FF"/>
                </a:solidFill>
              </a:rPr>
              <a:t>ΧΧΧΧΧΧ	</a:t>
            </a:r>
            <a:r>
              <a:rPr lang="el-GR" altLang="el-GR" sz="1000" dirty="0"/>
              <a:t>	</a:t>
            </a:r>
            <a:r>
              <a:rPr lang="el-GR" altLang="el-GR" sz="1000" dirty="0">
                <a:solidFill>
                  <a:srgbClr val="0000FF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ΧΧΧΧΧΧ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6633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ΧΧΧΧΧΧ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80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ΧΧΧΧΧΧ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FF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ΧΧΧΧΧΧ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80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ΧΧΧΧΧΧ</a:t>
            </a:r>
            <a:r>
              <a:rPr lang="el-GR" altLang="el-GR" sz="1000" dirty="0">
                <a:solidFill>
                  <a:srgbClr val="00FF00"/>
                </a:solidFill>
              </a:rPr>
              <a:t>	</a:t>
            </a:r>
            <a:r>
              <a:rPr lang="el-GR" altLang="el-GR" sz="1000" dirty="0"/>
              <a:t>	</a:t>
            </a:r>
            <a:r>
              <a:rPr lang="el-GR" altLang="el-GR" sz="1000" dirty="0">
                <a:solidFill>
                  <a:srgbClr val="FF00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ΧΧΧΧΧΧ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6633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ΧΧΧΧΧΧ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FF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ΧΧΧΧΧΧ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6633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ΧΧΧΧΧΧ</a:t>
            </a:r>
            <a:r>
              <a:rPr lang="el-GR" altLang="el-GR" sz="1000" dirty="0">
                <a:solidFill>
                  <a:srgbClr val="00FF00"/>
                </a:solidFill>
              </a:rPr>
              <a:t>	</a:t>
            </a:r>
            <a:r>
              <a:rPr lang="el-GR" altLang="el-GR" sz="1000" dirty="0"/>
              <a:t>	</a:t>
            </a:r>
            <a:r>
              <a:rPr lang="el-GR" altLang="el-GR" sz="1000" dirty="0">
                <a:solidFill>
                  <a:srgbClr val="008000"/>
                </a:solidFill>
              </a:rPr>
              <a:t>ΧΧΧΧΧΧ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FF00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ΧΧΧΧΧΧ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ΧΧΧΧΧΧ</a:t>
            </a:r>
            <a:endParaRPr lang="el-GR" altLang="el-GR" sz="1000" dirty="0"/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01E28FF3-ECA6-4A6B-A70A-BD6255EBD8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5013" y="50800"/>
            <a:ext cx="2695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l-GR" sz="1600">
                <a:solidFill>
                  <a:schemeClr val="accent2"/>
                </a:solidFill>
              </a:rPr>
              <a:t>Tύπος X Σελίδα Ερεθισμάτων </a:t>
            </a:r>
          </a:p>
        </p:txBody>
      </p:sp>
    </p:spTree>
    <p:extLst>
      <p:ext uri="{BB962C8B-B14F-4D97-AF65-F5344CB8AC3E}">
        <p14:creationId xmlns:p14="http://schemas.microsoft.com/office/powerpoint/2010/main" val="1215469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32A11ED8-EF37-475C-8E40-E153A703A4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506413"/>
            <a:ext cx="4953000" cy="8942387"/>
          </a:xfrm>
        </p:spPr>
        <p:txBody>
          <a:bodyPr lIns="0" tIns="0" rIns="0" bIns="0"/>
          <a:lstStyle/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FF0000"/>
                </a:solidFill>
              </a:rPr>
              <a:t>ΜΠΛΕ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ΠΡΑΣΙΝΟ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ΠΡΑΣΙΝΟ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FF"/>
                </a:solidFill>
              </a:rPr>
              <a:t>ΠΡΑΣΙΝΟ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ΜΠΛΕ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ΠΡΑΣΙΝΟ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ΚΑΦΕ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8000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ΜΠΛΕ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ΚΟΚΚΙΝΟ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FF"/>
                </a:solidFill>
              </a:rPr>
              <a:t>ΚΑΦΕ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ΜΠΛΕ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ΚΑΦΕ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ΚΑΦΕ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FF0000"/>
                </a:solidFill>
              </a:rPr>
              <a:t>ΠΡΑΣΙΝΟ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ΚΑΦΕ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ΜΠΛΕ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663300"/>
                </a:solidFill>
              </a:rPr>
              <a:t>ΜΠΛΕ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ΚΑΦΕ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ΚΑΦΕ</a:t>
            </a:r>
            <a:endParaRPr lang="el-GR" altLang="el-GR" sz="1000" dirty="0">
              <a:solidFill>
                <a:srgbClr val="00FF00"/>
              </a:solidFill>
            </a:endParaRP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FF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ΠΡΑΣΙΝΟ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ΜΠΛΕ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ΠΡΑΣΙΝΟ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FF0000"/>
                </a:solidFill>
              </a:rPr>
              <a:t>ΚΑΦΕ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ΚΑΦΕ</a:t>
            </a:r>
            <a:r>
              <a:rPr lang="el-GR" altLang="el-GR" sz="1000" dirty="0">
                <a:solidFill>
                  <a:srgbClr val="00FF00"/>
                </a:solidFill>
              </a:rPr>
              <a:t>	</a:t>
            </a:r>
            <a:r>
              <a:rPr lang="el-GR" altLang="el-GR" sz="1000" dirty="0"/>
              <a:t>	</a:t>
            </a:r>
            <a:r>
              <a:rPr lang="el-GR" altLang="el-GR" sz="1000" dirty="0">
                <a:solidFill>
                  <a:srgbClr val="0000FF"/>
                </a:solidFill>
              </a:rPr>
              <a:t>ΚΑΦΕ	</a:t>
            </a:r>
            <a:r>
              <a:rPr lang="el-GR" altLang="el-GR" sz="1000" dirty="0"/>
              <a:t>	</a:t>
            </a:r>
            <a:r>
              <a:rPr lang="el-GR" altLang="el-GR" sz="1000" dirty="0">
                <a:solidFill>
                  <a:srgbClr val="663300"/>
                </a:solidFill>
              </a:rPr>
              <a:t>ΚΟΚΚΙΝΟ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663300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ΠΡΑΣΙΝΟ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ΠΡΑΣΙΝΟ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8000"/>
                </a:solidFill>
              </a:rPr>
              <a:t>ΜΠΛΕ</a:t>
            </a:r>
            <a:r>
              <a:rPr lang="el-GR" altLang="el-GR" sz="1000" dirty="0">
                <a:solidFill>
                  <a:srgbClr val="00FF00"/>
                </a:solidFill>
              </a:rPr>
              <a:t>	</a:t>
            </a:r>
            <a:r>
              <a:rPr lang="el-GR" altLang="el-GR" sz="1000" dirty="0"/>
              <a:t>	</a:t>
            </a:r>
            <a:r>
              <a:rPr lang="el-GR" altLang="el-GR" sz="1000" dirty="0">
                <a:solidFill>
                  <a:srgbClr val="663300"/>
                </a:solidFill>
              </a:rPr>
              <a:t>ΜΠΛΕ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ΜΠΛΕ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ΚΟΚΚΙΝΟ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FF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ΜΠΛΕ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FF0000"/>
                </a:solidFill>
              </a:rPr>
              <a:t>ΚΑΦΕ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ΚΑΦΕ	</a:t>
            </a:r>
            <a:r>
              <a:rPr lang="el-GR" altLang="el-GR" sz="1000" dirty="0"/>
              <a:t>	</a:t>
            </a:r>
            <a:r>
              <a:rPr lang="el-GR" altLang="el-GR" sz="1000" dirty="0">
                <a:solidFill>
                  <a:srgbClr val="008000"/>
                </a:solidFill>
              </a:rPr>
              <a:t>ΚΑΦΕ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ΠΡΑΣΙΝΟ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663300"/>
                </a:solidFill>
              </a:rPr>
              <a:t>ΜΠΛΕ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ΠΡΑΣΙΝΟ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ΜΠΛΕ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ΚΑΦΕ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FF"/>
                </a:solidFill>
              </a:rPr>
              <a:t>ΚΑΦΕ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ΠΡΑΣΙΝΟ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ΜΠΛΕ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8000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ΜΠΛΕ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ΚΑΦΕ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ΠΡΑΣΙΝΟ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FF0000"/>
                </a:solidFill>
              </a:rPr>
              <a:t>ΜΠΛΕ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ΠΡΑΣΙΝΟ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ΜΠΛΕ</a:t>
            </a:r>
            <a:r>
              <a:rPr lang="el-GR" altLang="el-GR" sz="1000" dirty="0">
                <a:solidFill>
                  <a:srgbClr val="00FF00"/>
                </a:solidFill>
              </a:rPr>
              <a:t>	</a:t>
            </a:r>
            <a:r>
              <a:rPr lang="el-GR" altLang="el-GR" sz="1000" dirty="0"/>
              <a:t>	</a:t>
            </a:r>
            <a:r>
              <a:rPr lang="el-GR" altLang="el-GR" sz="1000" dirty="0">
                <a:solidFill>
                  <a:srgbClr val="0000FF"/>
                </a:solidFill>
              </a:rPr>
              <a:t>ΚΟΚΚΙΝΟ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663300"/>
                </a:solidFill>
              </a:rPr>
              <a:t>ΠΡΑΣΙΝΟ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ΚΑΦΕ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ΠΡΑΣΙΝΟ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8000"/>
                </a:solidFill>
              </a:rPr>
              <a:t>ΚΑΦΕ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ΠΡΑΣΙΝΟ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ΜΠΛΕ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ΚΑΦΕ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FF"/>
                </a:solidFill>
              </a:rPr>
              <a:t>ΠΡΑΣΙΝΟ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ΜΠΛΕ</a:t>
            </a:r>
            <a:r>
              <a:rPr lang="el-GR" altLang="el-GR" sz="1000" dirty="0">
                <a:solidFill>
                  <a:srgbClr val="00FF00"/>
                </a:solidFill>
              </a:rPr>
              <a:t>	</a:t>
            </a:r>
            <a:r>
              <a:rPr lang="el-GR" altLang="el-GR" sz="1000" dirty="0"/>
              <a:t>	</a:t>
            </a:r>
            <a:r>
              <a:rPr lang="el-GR" altLang="el-GR" sz="1000" dirty="0">
                <a:solidFill>
                  <a:srgbClr val="008000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ΠΡΑΣΙΝΟ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FF0000"/>
                </a:solidFill>
              </a:rPr>
              <a:t>ΚΑΦΕ	</a:t>
            </a:r>
            <a:r>
              <a:rPr lang="el-GR" altLang="el-GR" sz="1000" dirty="0"/>
              <a:t>	</a:t>
            </a:r>
            <a:r>
              <a:rPr lang="el-GR" altLang="el-GR" sz="1000" dirty="0">
                <a:solidFill>
                  <a:srgbClr val="0000FF"/>
                </a:solidFill>
              </a:rPr>
              <a:t>ΚΑΦΕ	</a:t>
            </a:r>
            <a:r>
              <a:rPr lang="el-GR" altLang="el-GR" sz="1000" dirty="0"/>
              <a:t>	</a:t>
            </a:r>
            <a:r>
              <a:rPr lang="el-GR" altLang="el-GR" sz="1000" dirty="0">
                <a:solidFill>
                  <a:srgbClr val="0000FF"/>
                </a:solidFill>
              </a:rPr>
              <a:t>ΠΡΑΣΙΝΟ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ΜΠΛΕ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663300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ΠΡΑΣΙΝΟ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ΜΠΛΕ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ΚΑΦΕ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8000"/>
                </a:solidFill>
              </a:rPr>
              <a:t>ΜΠΛΕ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ΠΡΑΣΙΝΟ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ΜΠΛΕ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FF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ΚΑΦΕ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ΜΠΛΕ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ΠΡΑΣΙΝΟ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8000"/>
                </a:solidFill>
              </a:rPr>
              <a:t>ΚΑΦΕ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ΜΠΛΕ</a:t>
            </a:r>
            <a:r>
              <a:rPr lang="el-GR" altLang="el-GR" sz="1000" dirty="0">
                <a:solidFill>
                  <a:srgbClr val="00FF00"/>
                </a:solidFill>
              </a:rPr>
              <a:t>	</a:t>
            </a:r>
            <a:r>
              <a:rPr lang="el-GR" altLang="el-GR" sz="1000" dirty="0"/>
              <a:t>	</a:t>
            </a:r>
            <a:r>
              <a:rPr lang="el-GR" altLang="el-GR" sz="1000" dirty="0">
                <a:solidFill>
                  <a:srgbClr val="FF0000"/>
                </a:solidFill>
              </a:rPr>
              <a:t>ΠΡΑΣΙΝΟ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ΚΟΚΚΙΝΟ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663300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ΚΑΦΕ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ΜΠΛΕ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FF"/>
                </a:solidFill>
              </a:rPr>
              <a:t>ΚΑΦΕ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ΠΡΑΣΙΝΟ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ΠΡΑΣΙΝΟ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663300"/>
                </a:solidFill>
              </a:rPr>
              <a:t>ΠΡΑΣΙΝΟ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ΚΑΦΕ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ΚΑΦΕ</a:t>
            </a:r>
            <a:r>
              <a:rPr lang="el-GR" altLang="el-GR" sz="1000" dirty="0">
                <a:solidFill>
                  <a:srgbClr val="00FF00"/>
                </a:solidFill>
              </a:rPr>
              <a:t>	</a:t>
            </a:r>
            <a:r>
              <a:rPr lang="el-GR" altLang="el-GR" sz="1000" dirty="0"/>
              <a:t>	</a:t>
            </a:r>
            <a:r>
              <a:rPr lang="el-GR" altLang="el-GR" sz="1000" dirty="0">
                <a:solidFill>
                  <a:srgbClr val="008000"/>
                </a:solidFill>
              </a:rPr>
              <a:t>ΚΟΚΚΙΝΟ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FF0000"/>
                </a:solidFill>
              </a:rPr>
              <a:t>ΚΑΦΕ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ΠΡΑΣΙΝΟ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ΜΠΛΕ</a:t>
            </a:r>
            <a:endParaRPr lang="el-GR" altLang="el-GR" sz="1000" dirty="0"/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59D8342B-0A63-46CF-BEA8-E964A744E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6912" y="0"/>
            <a:ext cx="145482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l-GR" altLang="el-GR" sz="1600" dirty="0" err="1">
                <a:solidFill>
                  <a:schemeClr val="accent2"/>
                </a:solidFill>
              </a:rPr>
              <a:t>Tύπος</a:t>
            </a:r>
            <a:r>
              <a:rPr lang="el-GR" altLang="el-GR" sz="1600" dirty="0">
                <a:solidFill>
                  <a:schemeClr val="accent2"/>
                </a:solidFill>
              </a:rPr>
              <a:t> X-Λ ΤΣ </a:t>
            </a:r>
          </a:p>
        </p:txBody>
      </p:sp>
    </p:spTree>
    <p:extLst>
      <p:ext uri="{BB962C8B-B14F-4D97-AF65-F5344CB8AC3E}">
        <p14:creationId xmlns:p14="http://schemas.microsoft.com/office/powerpoint/2010/main" val="1541128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32A11ED8-EF37-475C-8E40-E153A703A4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506413"/>
            <a:ext cx="4953000" cy="8942387"/>
          </a:xfrm>
        </p:spPr>
        <p:txBody>
          <a:bodyPr lIns="0" tIns="0" rIns="0" bIns="0"/>
          <a:lstStyle/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ΜΠΛΕ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ΠΡΑΣΙΝΟ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ΚΟΚΚΙΝΟ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ΠΡΑΣΙΝΟ</a:t>
            </a:r>
            <a:endParaRPr lang="el-GR" altLang="el-GR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ΠΡΑΣΙΝΟ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ΜΠΛΕ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ΠΡΑΣΙΝΟ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ΚΑΦΕ</a:t>
            </a:r>
            <a:endParaRPr lang="el-GR" altLang="el-GR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ΚΟΚΚΙΝΟ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ΚΟΚΚΙΝΟ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ΜΠΛΕ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ΚΟΚΚΙΝΟ</a:t>
            </a:r>
            <a:endParaRPr lang="el-GR" altLang="el-GR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ΚΑΦΕ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ΜΠΛΕ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ΚΑΦΕ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ΚΑΦΕ</a:t>
            </a:r>
            <a:endParaRPr lang="el-GR" altLang="el-GR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ΠΡΑΣΙΝΟ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ΚΑΦΕ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ΚΟΚΚΙΝΟ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ΜΠΛΕ</a:t>
            </a:r>
            <a:endParaRPr lang="el-GR" altLang="el-GR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ΜΠΛΕ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ΚΟΚΚΙΝΟ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ΚΑΦΕ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ΚΑΦΕ</a:t>
            </a:r>
            <a:endParaRPr lang="el-GR" altLang="el-GR" sz="1000" dirty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ΚΟΚΚΙΝΟ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ΠΡΑΣΙΝΟ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ΜΠΛΕ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ΠΡΑΣΙΝΟ</a:t>
            </a:r>
            <a:endParaRPr lang="el-GR" altLang="el-GR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ΚΑΦΕ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ΚΑΦΕ</a:t>
            </a:r>
            <a:r>
              <a:rPr lang="el-GR" altLang="el-GR" sz="1000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l-GR" altLang="el-GR" sz="1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ΚΑΦΕ	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l-GR" altLang="el-GR" sz="1000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ΚΟΚΚΙΝΟ</a:t>
            </a:r>
            <a:endParaRPr lang="el-GR" altLang="el-GR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ΚΟΚΚΙΝΟ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ΠΡΑΣΙΝΟ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ΚΟΚΚΙΝΟ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ΠΡΑΣΙΝΟ</a:t>
            </a:r>
            <a:endParaRPr lang="el-GR" altLang="el-GR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ΜΠΛΕ</a:t>
            </a:r>
            <a:r>
              <a:rPr lang="el-GR" altLang="el-GR" sz="1000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l-GR" altLang="el-GR" sz="1000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ΜΠΛΕ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ΜΠΛΕ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ΚΟΚΚΙΝΟ</a:t>
            </a:r>
            <a:endParaRPr lang="el-GR" altLang="el-GR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ΚΟΚΚΙΝΟ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ΚΟΚΚΙΝΟ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ΚΟΚΚΙΝΟ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ΜΠΛΕ</a:t>
            </a:r>
            <a:endParaRPr lang="el-GR" altLang="el-GR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ΚΑΦΕ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ΚΑΦΕ	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l-GR" altLang="el-GR" sz="10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ΚΑΦΕ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ΠΡΑΣΙΝΟ</a:t>
            </a:r>
            <a:endParaRPr lang="el-GR" altLang="el-GR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ΜΠΛΕ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ΠΡΑΣΙΝΟ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ΜΠΛΕ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ΚΑΦΕ</a:t>
            </a:r>
            <a:endParaRPr lang="el-GR" altLang="el-GR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ΚΑΦΕ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ΚΟΚΚΙΝΟ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ΠΡΑΣΙΝΟ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ΜΠΛΕ</a:t>
            </a:r>
            <a:endParaRPr lang="el-GR" altLang="el-GR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ΚΟΚΚΙΝΟ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ΜΠΛΕ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ΚΑΦΕ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ΠΡΑΣΙΝΟ</a:t>
            </a:r>
            <a:endParaRPr lang="el-GR" altLang="el-GR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ΜΠΛΕ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ΠΡΑΣΙΝΟ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ΜΠΛΕ</a:t>
            </a:r>
            <a:r>
              <a:rPr lang="el-GR" altLang="el-GR" sz="1000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l-GR" altLang="el-GR" sz="1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ΚΟΚΚΙΝΟ</a:t>
            </a:r>
            <a:endParaRPr lang="el-GR" altLang="el-GR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ΠΡΑΣΙΝΟ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ΚΟΚΚΙΝΟ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ΚΑΦΕ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ΠΡΑΣΙΝΟ</a:t>
            </a:r>
            <a:endParaRPr lang="el-GR" altLang="el-GR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ΚΑΦΕ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ΠΡΑΣΙΝΟ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ΜΠΛΕ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ΚΑΦΕ</a:t>
            </a:r>
            <a:endParaRPr lang="el-GR" altLang="el-GR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ΠΡΑΣΙΝΟ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ΜΠΛΕ</a:t>
            </a:r>
            <a:r>
              <a:rPr lang="el-GR" altLang="el-GR" sz="1000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l-GR" altLang="el-GR" sz="10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ΚΟΚΚΙΝΟ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ΠΡΑΣΙΝΟ</a:t>
            </a:r>
            <a:endParaRPr lang="el-GR" altLang="el-GR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ΚΑΦΕ	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l-GR" altLang="el-GR" sz="1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ΚΑΦΕ	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l-GR" altLang="el-GR" sz="1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ΠΡΑΣΙΝΟ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ΜΠΛΕ</a:t>
            </a:r>
            <a:endParaRPr lang="el-GR" altLang="el-GR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ΚΟΚΚΙΝΟ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ΠΡΑΣΙΝΟ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ΜΠΛΕ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ΚΑΦΕ</a:t>
            </a:r>
            <a:endParaRPr lang="el-GR" altLang="el-GR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ΜΠΛΕ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ΚΟΚΚΙΝΟ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ΠΡΑΣΙΝΟ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ΜΠΛΕ</a:t>
            </a:r>
            <a:endParaRPr lang="el-GR" altLang="el-GR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ΚΟΚΚΙΝΟ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ΚΑΦΕ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ΜΠΛΕ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ΠΡΑΣΙΝΟ</a:t>
            </a:r>
            <a:endParaRPr lang="el-GR" altLang="el-GR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ΚΑΦΕ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ΜΠΛΕ</a:t>
            </a:r>
            <a:r>
              <a:rPr lang="el-GR" altLang="el-GR" sz="1000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l-GR" altLang="el-GR" sz="1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ΠΡΑΣΙΝΟ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ΚΟΚΚΙΝΟ</a:t>
            </a:r>
            <a:endParaRPr lang="el-GR" altLang="el-GR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ΚΟΚΚΙΝΟ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ΚΑΦΕ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ΚΟΚΚΙΝΟ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ΜΠΛΕ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ΚΑΦΕ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ΚΟΚΚΙΝΟ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ΠΡΑΣΙΝΟ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ΠΡΑΣΙΝΟ</a:t>
            </a:r>
            <a:endParaRPr lang="el-GR" altLang="el-GR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ΠΡΑΣΙΝΟ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ΚΑΦΕ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ΚΑΦΕ</a:t>
            </a:r>
            <a:r>
              <a:rPr lang="el-GR" altLang="el-GR" sz="1000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l-GR" altLang="el-GR" sz="10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ΚΟΚΚΙΝΟ</a:t>
            </a:r>
            <a:endParaRPr lang="el-GR" altLang="el-GR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ΚΑΦΕ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ΠΡΑΣΙΝΟ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ΚΟΚΚΙΝΟ</a:t>
            </a:r>
            <a:r>
              <a:rPr lang="el-GR" altLang="el-G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altLang="el-GR" sz="1000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ΜΠΛΕ</a:t>
            </a:r>
            <a:endParaRPr lang="el-GR" altLang="el-GR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59D8342B-0A63-46CF-BEA8-E964A744E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1151" y="0"/>
            <a:ext cx="162634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l-GR" altLang="el-GR" sz="1600" dirty="0" err="1">
                <a:solidFill>
                  <a:schemeClr val="accent2"/>
                </a:solidFill>
              </a:rPr>
              <a:t>Tύπος</a:t>
            </a:r>
            <a:r>
              <a:rPr lang="el-GR" altLang="el-GR" sz="1600" dirty="0">
                <a:solidFill>
                  <a:schemeClr val="accent2"/>
                </a:solidFill>
              </a:rPr>
              <a:t> X-Λ ΤΣ-2 </a:t>
            </a:r>
          </a:p>
        </p:txBody>
      </p:sp>
    </p:spTree>
    <p:extLst>
      <p:ext uri="{BB962C8B-B14F-4D97-AF65-F5344CB8AC3E}">
        <p14:creationId xmlns:p14="http://schemas.microsoft.com/office/powerpoint/2010/main" val="4071210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32A11ED8-EF37-475C-8E40-E153A703A4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506413"/>
            <a:ext cx="4953000" cy="8942387"/>
          </a:xfrm>
        </p:spPr>
        <p:txBody>
          <a:bodyPr lIns="0" tIns="0" rIns="0" bIns="0"/>
          <a:lstStyle/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FF0000"/>
                </a:solidFill>
              </a:rPr>
              <a:t>ΜΠΛΑΙ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ΠΡΑΣΥΝΟ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ΚΟΚΙΝΟ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ΠΡΑΣΥΝΟ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FF"/>
                </a:solidFill>
              </a:rPr>
              <a:t>ΠΡΑΣΥΝΟ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ΜΠΛΑΙ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ΠΡΑΣΥΝΟ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ΚΑΦΑΙ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8000"/>
                </a:solidFill>
              </a:rPr>
              <a:t>ΚΟΚΙΝΟ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ΚΟΚΙΝΟ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ΜΠΛΑΙ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ΚΟΚΙΝΟ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FF"/>
                </a:solidFill>
              </a:rPr>
              <a:t>ΚΑΦΑΙ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ΜΠΛΑΙ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ΚΑΦΑΙ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ΚΑΦΑΙ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FF0000"/>
                </a:solidFill>
              </a:rPr>
              <a:t>ΠΡΑΣΥΝΟ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ΚΑΦΑΙ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ΚΟΚΙΝΟ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ΜΠΛΑΙ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663300"/>
                </a:solidFill>
              </a:rPr>
              <a:t>ΜΠΛΑΙ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ΚΟΚΙΝΟ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ΚΑΦΑΙ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ΚΑΦΑΙ</a:t>
            </a:r>
            <a:endParaRPr lang="el-GR" altLang="el-GR" sz="1000" dirty="0">
              <a:solidFill>
                <a:srgbClr val="00FF00"/>
              </a:solidFill>
            </a:endParaRP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FF"/>
                </a:solidFill>
              </a:rPr>
              <a:t>ΚΟΚΙΝΟ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ΠΡΑΣΥΝΟ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ΜΠΛΑΙ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ΠΡΑΣΥΝΟ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FF0000"/>
                </a:solidFill>
              </a:rPr>
              <a:t>ΚΑΦΑΙ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ΚΑΦΑΙ</a:t>
            </a:r>
            <a:r>
              <a:rPr lang="el-GR" altLang="el-GR" sz="1000" dirty="0">
                <a:solidFill>
                  <a:srgbClr val="00FF00"/>
                </a:solidFill>
              </a:rPr>
              <a:t>	</a:t>
            </a:r>
            <a:r>
              <a:rPr lang="el-GR" altLang="el-GR" sz="1000" dirty="0"/>
              <a:t>	</a:t>
            </a:r>
            <a:r>
              <a:rPr lang="el-GR" altLang="el-GR" sz="1000" dirty="0">
                <a:solidFill>
                  <a:srgbClr val="0000FF"/>
                </a:solidFill>
              </a:rPr>
              <a:t>ΚΑΦΑΙ	</a:t>
            </a:r>
            <a:r>
              <a:rPr lang="el-GR" altLang="el-GR" sz="1000" dirty="0"/>
              <a:t>	</a:t>
            </a:r>
            <a:r>
              <a:rPr lang="el-GR" altLang="el-GR" sz="1000" dirty="0">
                <a:solidFill>
                  <a:srgbClr val="663300"/>
                </a:solidFill>
              </a:rPr>
              <a:t>ΚΟΚΙΝΟ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663300"/>
                </a:solidFill>
              </a:rPr>
              <a:t>ΚΟΚΙΝΟ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ΠΡΑΣΥΝΟ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ΚΟΚΙΝΟ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ΠΡΑΣΥΝΟ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8000"/>
                </a:solidFill>
              </a:rPr>
              <a:t>ΜΠΛΑΙ</a:t>
            </a:r>
            <a:r>
              <a:rPr lang="el-GR" altLang="el-GR" sz="1000" dirty="0">
                <a:solidFill>
                  <a:srgbClr val="00FF00"/>
                </a:solidFill>
              </a:rPr>
              <a:t>	</a:t>
            </a:r>
            <a:r>
              <a:rPr lang="el-GR" altLang="el-GR" sz="1000" dirty="0"/>
              <a:t>	</a:t>
            </a:r>
            <a:r>
              <a:rPr lang="el-GR" altLang="el-GR" sz="1000" dirty="0">
                <a:solidFill>
                  <a:srgbClr val="663300"/>
                </a:solidFill>
              </a:rPr>
              <a:t>ΜΠΛΑΙ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ΜΠΛΑΙ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ΚΟΚΙΝΟ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FF"/>
                </a:solidFill>
              </a:rPr>
              <a:t>ΚΟΚΙΝΟ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ΚΟΚΙΝΟ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ΚΟΚΙΝΟ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ΜΠΛΑΙ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FF0000"/>
                </a:solidFill>
              </a:rPr>
              <a:t>ΚΑΦΑΙ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ΚΑΦΑΙ	</a:t>
            </a:r>
            <a:r>
              <a:rPr lang="el-GR" altLang="el-GR" sz="1000" dirty="0"/>
              <a:t>	</a:t>
            </a:r>
            <a:r>
              <a:rPr lang="el-GR" altLang="el-GR" sz="1000" dirty="0">
                <a:solidFill>
                  <a:srgbClr val="008000"/>
                </a:solidFill>
              </a:rPr>
              <a:t>ΚΑΦΑΙ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ΠΡΑΣΥΝΟ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663300"/>
                </a:solidFill>
              </a:rPr>
              <a:t>ΜΠΛΑΙ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ΠΡΑΣΥΝΟ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ΜΠΛΑΙ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ΚΑΦΑΙ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FF"/>
                </a:solidFill>
              </a:rPr>
              <a:t>ΚΑΦΑΙ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ΚΟΚΙΝΟ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ΠΡΑΣΥΝΟ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ΜΠΛΑΙ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8000"/>
                </a:solidFill>
              </a:rPr>
              <a:t>ΚΟΚΙΝΟ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ΜΠΛΑΙ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ΚΑΦΑΙ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ΠΡΑΣΥΝΟ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FF0000"/>
                </a:solidFill>
              </a:rPr>
              <a:t>ΜΠΛΑΙ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ΠΡΑΣΥΝΟ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ΜΠΛΑΙ</a:t>
            </a:r>
            <a:r>
              <a:rPr lang="el-GR" altLang="el-GR" sz="1000" dirty="0">
                <a:solidFill>
                  <a:srgbClr val="00FF00"/>
                </a:solidFill>
              </a:rPr>
              <a:t>	</a:t>
            </a:r>
            <a:r>
              <a:rPr lang="el-GR" altLang="el-GR" sz="1000" dirty="0"/>
              <a:t>	</a:t>
            </a:r>
            <a:r>
              <a:rPr lang="el-GR" altLang="el-GR" sz="1000" dirty="0">
                <a:solidFill>
                  <a:srgbClr val="0000FF"/>
                </a:solidFill>
              </a:rPr>
              <a:t>ΚΟΚΙΝΟ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663300"/>
                </a:solidFill>
              </a:rPr>
              <a:t>ΠΡΑΣΥΝΟ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ΚΟΚΙΝΟ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ΚΑΦΑΙ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ΠΡΑΣΥΝΟ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8000"/>
                </a:solidFill>
              </a:rPr>
              <a:t>ΚΑΦΑΙ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ΠΡΑΣΥΝΟ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ΜΠΛΑΙ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ΚΑΦΑΙ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FF"/>
                </a:solidFill>
              </a:rPr>
              <a:t>ΠΡΑΣΥΝΟ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ΜΠΛΑΙ</a:t>
            </a:r>
            <a:r>
              <a:rPr lang="el-GR" altLang="el-GR" sz="1000" dirty="0">
                <a:solidFill>
                  <a:srgbClr val="00FF00"/>
                </a:solidFill>
              </a:rPr>
              <a:t>	</a:t>
            </a:r>
            <a:r>
              <a:rPr lang="el-GR" altLang="el-GR" sz="1000" dirty="0"/>
              <a:t>	</a:t>
            </a:r>
            <a:r>
              <a:rPr lang="el-GR" altLang="el-GR" sz="1000" dirty="0">
                <a:solidFill>
                  <a:srgbClr val="008000"/>
                </a:solidFill>
              </a:rPr>
              <a:t>ΚΟΚΙΝΟ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ΠΡΑΣΥΝΟ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FF0000"/>
                </a:solidFill>
              </a:rPr>
              <a:t>ΚΑΦΑΙ	</a:t>
            </a:r>
            <a:r>
              <a:rPr lang="el-GR" altLang="el-GR" sz="1000" dirty="0"/>
              <a:t>	</a:t>
            </a:r>
            <a:r>
              <a:rPr lang="el-GR" altLang="el-GR" sz="1000" dirty="0">
                <a:solidFill>
                  <a:srgbClr val="0000FF"/>
                </a:solidFill>
              </a:rPr>
              <a:t>ΚΑΦΑΙ	</a:t>
            </a:r>
            <a:r>
              <a:rPr lang="el-GR" altLang="el-GR" sz="1000" dirty="0"/>
              <a:t>	</a:t>
            </a:r>
            <a:r>
              <a:rPr lang="el-GR" altLang="el-GR" sz="1000" dirty="0">
                <a:solidFill>
                  <a:srgbClr val="0000FF"/>
                </a:solidFill>
              </a:rPr>
              <a:t>ΠΡΑΣΥΝΟ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ΜΠΛΑΙ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663300"/>
                </a:solidFill>
              </a:rPr>
              <a:t>ΚΟΚΙΝΟ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ΠΡΑΣΥΝΟ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ΜΠΛΑΙ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ΚΑΦΑΙ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8000"/>
                </a:solidFill>
              </a:rPr>
              <a:t>ΜΠΛΑΙ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ΚΟΚΙΝΟ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ΠΡΑΣΥΝΟ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ΜΠΛΑΙ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FF"/>
                </a:solidFill>
              </a:rPr>
              <a:t>ΚΟΚΙΝΟ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ΚΑΦΑΙ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ΜΠΛΑΙ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ΠΡΑΣΥΝΟ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8000"/>
                </a:solidFill>
              </a:rPr>
              <a:t>ΚΑΦΑΙ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ΜΠΛΑΙ</a:t>
            </a:r>
            <a:r>
              <a:rPr lang="el-GR" altLang="el-GR" sz="1000" dirty="0">
                <a:solidFill>
                  <a:srgbClr val="00FF00"/>
                </a:solidFill>
              </a:rPr>
              <a:t>	</a:t>
            </a:r>
            <a:r>
              <a:rPr lang="el-GR" altLang="el-GR" sz="1000" dirty="0"/>
              <a:t>	</a:t>
            </a:r>
            <a:r>
              <a:rPr lang="el-GR" altLang="el-GR" sz="1000" dirty="0">
                <a:solidFill>
                  <a:srgbClr val="FF0000"/>
                </a:solidFill>
              </a:rPr>
              <a:t>ΠΡΑΣΥΝΟ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ΚΟΚΙΝΟ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663300"/>
                </a:solidFill>
              </a:rPr>
              <a:t>ΚΟΚΙΝΟ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ΚΑΦΑΙ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ΚΟΚΙΝΟ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ΜΠΛΑΙ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FF"/>
                </a:solidFill>
              </a:rPr>
              <a:t>ΚΑΦΑΙ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ΚΟΚΙΝΟ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ΠΡΑΣΥΝΟ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ΠΡΑΣΥΝΟ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663300"/>
                </a:solidFill>
              </a:rPr>
              <a:t>ΠΡΑΣΥΝΟ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ΚΑΦΑΙ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ΚΑΦΑΙ</a:t>
            </a:r>
            <a:r>
              <a:rPr lang="el-GR" altLang="el-GR" sz="1000" dirty="0">
                <a:solidFill>
                  <a:srgbClr val="00FF00"/>
                </a:solidFill>
              </a:rPr>
              <a:t>	</a:t>
            </a:r>
            <a:r>
              <a:rPr lang="el-GR" altLang="el-GR" sz="1000" dirty="0"/>
              <a:t>	</a:t>
            </a:r>
            <a:r>
              <a:rPr lang="el-GR" altLang="el-GR" sz="1000" dirty="0">
                <a:solidFill>
                  <a:srgbClr val="008000"/>
                </a:solidFill>
              </a:rPr>
              <a:t>ΚΟΚΙΝΟ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FF0000"/>
                </a:solidFill>
              </a:rPr>
              <a:t>ΚΑΦΑΙ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ΠΡΑΣΥΝΟ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ΚΟΚΙΝΟ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ΜΠΛΑΙ</a:t>
            </a:r>
            <a:endParaRPr lang="el-GR" altLang="el-GR" sz="1000" dirty="0"/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59D8342B-0A63-46CF-BEA8-E964A744E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1151" y="0"/>
            <a:ext cx="162634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l-GR" altLang="el-GR" sz="1600" dirty="0" err="1">
                <a:solidFill>
                  <a:schemeClr val="accent2"/>
                </a:solidFill>
              </a:rPr>
              <a:t>Tύπος</a:t>
            </a:r>
            <a:r>
              <a:rPr lang="el-GR" altLang="el-GR" sz="1600" dirty="0">
                <a:solidFill>
                  <a:schemeClr val="accent2"/>
                </a:solidFill>
              </a:rPr>
              <a:t> X-Λ ΤΣ-3 </a:t>
            </a:r>
          </a:p>
        </p:txBody>
      </p:sp>
    </p:spTree>
    <p:extLst>
      <p:ext uri="{BB962C8B-B14F-4D97-AF65-F5344CB8AC3E}">
        <p14:creationId xmlns:p14="http://schemas.microsoft.com/office/powerpoint/2010/main" val="650593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E227EF4A-C19A-4729-83A1-1EA5075301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506413"/>
            <a:ext cx="4953000" cy="8942387"/>
          </a:xfrm>
        </p:spPr>
        <p:txBody>
          <a:bodyPr lIns="0" tIns="0" rIns="0" bIns="0"/>
          <a:lstStyle/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FF0000"/>
                </a:solidFill>
              </a:rPr>
              <a:t>ΜΠΛΕ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ΠΡΑΣΙΝΟ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ΠΡΑΣΙΝΟ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663300"/>
                </a:solidFill>
              </a:rPr>
              <a:t>ΠΡΑΣΙΝΟ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ΜΠΛΕ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ΠΡΑΣΙΝΟ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ΚΑΦΕ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FF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ΜΠΛΕ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ΚΟΚΚΙΝΟ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8000"/>
                </a:solidFill>
              </a:rPr>
              <a:t>ΚΑΦΕ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ΜΠΛΕ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ΚΑΦΕ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ΚΑΦΕ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663300"/>
                </a:solidFill>
              </a:rPr>
              <a:t>ΠΡΑΣΙΝΟ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ΚΑΦΕ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ΜΠΛΕ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FF0000"/>
                </a:solidFill>
              </a:rPr>
              <a:t>ΜΠΛΕ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ΚΑΦΕ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ΚΑΦΕ</a:t>
            </a:r>
            <a:endParaRPr lang="el-GR" altLang="el-GR" sz="1000" dirty="0">
              <a:solidFill>
                <a:srgbClr val="00FF00"/>
              </a:solidFill>
            </a:endParaRP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FF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ΠΡΑΣΙΝΟ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ΜΠΛΕ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ΠΡΑΣΙΝΟ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8000"/>
                </a:solidFill>
              </a:rPr>
              <a:t>ΚΑΦΕ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ΚΑΦΕ</a:t>
            </a:r>
            <a:r>
              <a:rPr lang="el-GR" altLang="el-GR" sz="1000" dirty="0">
                <a:solidFill>
                  <a:srgbClr val="00FF00"/>
                </a:solidFill>
              </a:rPr>
              <a:t>	</a:t>
            </a:r>
            <a:r>
              <a:rPr lang="el-GR" altLang="el-GR" sz="1000" dirty="0"/>
              <a:t>	</a:t>
            </a:r>
            <a:r>
              <a:rPr lang="el-GR" altLang="el-GR" sz="1000" dirty="0">
                <a:solidFill>
                  <a:srgbClr val="008000"/>
                </a:solidFill>
              </a:rPr>
              <a:t>ΚΑΦΕ</a:t>
            </a:r>
            <a:r>
              <a:rPr lang="el-GR" altLang="el-GR" sz="1000" dirty="0">
                <a:solidFill>
                  <a:srgbClr val="0000FF"/>
                </a:solidFill>
              </a:rPr>
              <a:t>	</a:t>
            </a:r>
            <a:r>
              <a:rPr lang="el-GR" altLang="el-GR" sz="1000" dirty="0"/>
              <a:t>	</a:t>
            </a:r>
            <a:r>
              <a:rPr lang="el-GR" altLang="el-GR" sz="1000" dirty="0">
                <a:solidFill>
                  <a:srgbClr val="0000FF"/>
                </a:solidFill>
              </a:rPr>
              <a:t>ΚΟΚΚΙΝΟ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FF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ΠΡΑΣΙΝΟ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ΠΡΑΣΙΝΟ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FF0000"/>
                </a:solidFill>
              </a:rPr>
              <a:t>ΜΠΛΕ</a:t>
            </a:r>
            <a:r>
              <a:rPr lang="el-GR" altLang="el-GR" sz="1000" dirty="0">
                <a:solidFill>
                  <a:srgbClr val="00FF00"/>
                </a:solidFill>
              </a:rPr>
              <a:t>	</a:t>
            </a:r>
            <a:r>
              <a:rPr lang="el-GR" altLang="el-GR" sz="1000" dirty="0"/>
              <a:t>	</a:t>
            </a:r>
            <a:r>
              <a:rPr lang="el-GR" altLang="el-GR" sz="1000" dirty="0">
                <a:solidFill>
                  <a:srgbClr val="FF0000"/>
                </a:solidFill>
              </a:rPr>
              <a:t>ΜΠΛΕ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ΜΠΛΕ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ΚΟΚΚΙΝΟ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FF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ΜΠΛΕ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8000"/>
                </a:solidFill>
              </a:rPr>
              <a:t>ΚΑΦΕ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ΚΑΦΕ</a:t>
            </a:r>
            <a:r>
              <a:rPr lang="el-GR" altLang="el-GR" sz="1000" dirty="0">
                <a:solidFill>
                  <a:srgbClr val="FF0000"/>
                </a:solidFill>
              </a:rPr>
              <a:t>	</a:t>
            </a:r>
            <a:r>
              <a:rPr lang="el-GR" altLang="el-GR" sz="1000" dirty="0"/>
              <a:t>	</a:t>
            </a:r>
            <a:r>
              <a:rPr lang="el-GR" altLang="el-GR" sz="1000" dirty="0">
                <a:solidFill>
                  <a:srgbClr val="008000"/>
                </a:solidFill>
              </a:rPr>
              <a:t>ΚΑΦΕ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ΠΡΑΣΙΝΟ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FF0000"/>
                </a:solidFill>
              </a:rPr>
              <a:t>ΜΠΛΕ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ΠΡΑΣΙΝΟ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ΜΠΛΕ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ΚΑΦΕ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8000"/>
                </a:solidFill>
              </a:rPr>
              <a:t>ΚΑΦΕ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ΠΡΑΣΙΝΟ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ΜΠΛΕ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FF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ΜΠΛΕ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ΚΑΦΕ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ΠΡΑΣΙΝΟ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FF0000"/>
                </a:solidFill>
              </a:rPr>
              <a:t>ΜΠΛΕ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ΠΡΑΣΙΝΟ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ΜΠΛΕ</a:t>
            </a:r>
            <a:r>
              <a:rPr lang="el-GR" altLang="el-GR" sz="1000" dirty="0">
                <a:solidFill>
                  <a:srgbClr val="00FF00"/>
                </a:solidFill>
              </a:rPr>
              <a:t>	</a:t>
            </a:r>
            <a:r>
              <a:rPr lang="el-GR" altLang="el-GR" sz="1000" dirty="0"/>
              <a:t>	</a:t>
            </a:r>
            <a:r>
              <a:rPr lang="el-GR" altLang="el-GR" sz="1000" dirty="0">
                <a:solidFill>
                  <a:srgbClr val="0000FF"/>
                </a:solidFill>
              </a:rPr>
              <a:t>ΚΟΚΚΙΝΟ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663300"/>
                </a:solidFill>
              </a:rPr>
              <a:t>ΠΡΑΣΙΝΟ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ΚΑΦΕ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ΠΡΑΣΙΝΟ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8000"/>
                </a:solidFill>
              </a:rPr>
              <a:t>ΚΑΦΕ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ΠΡΑΣΙΝΟ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ΜΠΛΕ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ΚΑΦΕ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663300"/>
                </a:solidFill>
              </a:rPr>
              <a:t>ΠΡΑΣΙΝΟ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ΜΠΛΕ</a:t>
            </a:r>
            <a:r>
              <a:rPr lang="el-GR" altLang="el-GR" sz="1000" dirty="0">
                <a:solidFill>
                  <a:srgbClr val="00FF00"/>
                </a:solidFill>
              </a:rPr>
              <a:t>	</a:t>
            </a:r>
            <a:r>
              <a:rPr lang="el-GR" altLang="el-GR" sz="1000" dirty="0"/>
              <a:t>	</a:t>
            </a:r>
            <a:r>
              <a:rPr lang="el-GR" altLang="el-GR" sz="1000" dirty="0">
                <a:solidFill>
                  <a:srgbClr val="0000FF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ΠΡΑΣΙΝΟ</a:t>
            </a:r>
            <a:endParaRPr lang="el-GR" altLang="el-GR" sz="1000" dirty="0"/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8000"/>
                </a:solidFill>
              </a:rPr>
              <a:t>ΚΑΦΕ</a:t>
            </a:r>
            <a:r>
              <a:rPr lang="el-GR" altLang="el-GR" sz="1000" dirty="0">
                <a:solidFill>
                  <a:srgbClr val="FF0000"/>
                </a:solidFill>
              </a:rPr>
              <a:t>	</a:t>
            </a:r>
            <a:r>
              <a:rPr lang="el-GR" altLang="el-GR" sz="1000" dirty="0"/>
              <a:t>	</a:t>
            </a:r>
            <a:r>
              <a:rPr lang="el-GR" altLang="el-GR" sz="1000" dirty="0">
                <a:solidFill>
                  <a:srgbClr val="008000"/>
                </a:solidFill>
              </a:rPr>
              <a:t>ΚΑΦΕ</a:t>
            </a:r>
            <a:r>
              <a:rPr lang="el-GR" altLang="el-GR" sz="1000" dirty="0">
                <a:solidFill>
                  <a:srgbClr val="0000FF"/>
                </a:solidFill>
              </a:rPr>
              <a:t>	</a:t>
            </a:r>
            <a:r>
              <a:rPr lang="el-GR" altLang="el-GR" sz="1000" dirty="0"/>
              <a:t>	</a:t>
            </a:r>
            <a:r>
              <a:rPr lang="el-GR" altLang="el-GR" sz="1000" dirty="0">
                <a:solidFill>
                  <a:srgbClr val="663300"/>
                </a:solidFill>
              </a:rPr>
              <a:t>ΠΡΑΣΙΝΟ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ΜΠΛΕ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FF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ΠΡΑΣΙΝΟ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ΜΠΛΕ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ΚΑΦΕ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FF0000"/>
                </a:solidFill>
              </a:rPr>
              <a:t>ΜΠΛΕ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ΠΡΑΣΙΝΟ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ΜΠΛΕ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FF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ΚΑΦΕ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ΜΠΛΕ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ΠΡΑΣΙΝΟ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8000"/>
                </a:solidFill>
              </a:rPr>
              <a:t>ΚΑΦΕ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ΜΠΛΕ</a:t>
            </a:r>
            <a:r>
              <a:rPr lang="el-GR" altLang="el-GR" sz="1000" dirty="0">
                <a:solidFill>
                  <a:srgbClr val="00FF00"/>
                </a:solidFill>
              </a:rPr>
              <a:t>	</a:t>
            </a:r>
            <a:r>
              <a:rPr lang="el-GR" altLang="el-GR" sz="1000" dirty="0"/>
              <a:t>	</a:t>
            </a:r>
            <a:r>
              <a:rPr lang="el-GR" altLang="el-GR" sz="1000" dirty="0">
                <a:solidFill>
                  <a:srgbClr val="663300"/>
                </a:solidFill>
              </a:rPr>
              <a:t>ΠΡΑΣΙΝΟ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ΚΟΚΚΙΝΟ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FF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ΚΑΦΕ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ΜΠΛΕ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8000"/>
                </a:solidFill>
              </a:rPr>
              <a:t>ΚΑΦΕ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ΠΡΑΣΙΝΟ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ΠΡΑΣΙΝΟ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663300"/>
                </a:solidFill>
              </a:rPr>
              <a:t>ΠΡΑΣΙΝΟ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ΚΑΦΕ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8000"/>
                </a:solidFill>
              </a:rPr>
              <a:t>ΚΑΦΕ</a:t>
            </a:r>
            <a:r>
              <a:rPr lang="el-GR" altLang="el-GR" sz="1000" dirty="0">
                <a:solidFill>
                  <a:srgbClr val="00FF00"/>
                </a:solidFill>
              </a:rPr>
              <a:t>	</a:t>
            </a:r>
            <a:r>
              <a:rPr lang="el-GR" altLang="el-GR" sz="1000" dirty="0"/>
              <a:t>	</a:t>
            </a:r>
            <a:r>
              <a:rPr lang="el-GR" altLang="el-GR" sz="1000" dirty="0">
                <a:solidFill>
                  <a:srgbClr val="0000FF"/>
                </a:solidFill>
              </a:rPr>
              <a:t>ΚΟΚΚΙΝΟ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8000"/>
                </a:solidFill>
              </a:rPr>
              <a:t>ΚΑΦΕ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663300"/>
                </a:solidFill>
              </a:rPr>
              <a:t>ΠΡΑΣΙΝΟ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0000FF"/>
                </a:solidFill>
              </a:rPr>
              <a:t>ΚΟΚΚΙΝΟ</a:t>
            </a:r>
            <a:r>
              <a:rPr lang="el-GR" altLang="el-GR" sz="1000" dirty="0"/>
              <a:t>		</a:t>
            </a:r>
            <a:r>
              <a:rPr lang="el-GR" altLang="el-GR" sz="1000" dirty="0">
                <a:solidFill>
                  <a:srgbClr val="FF0000"/>
                </a:solidFill>
              </a:rPr>
              <a:t>ΜΠΛΕ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EBD7401F-A933-4614-A24D-B3F5C26D2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2134" y="0"/>
            <a:ext cx="145373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l-GR" sz="1600" dirty="0" err="1">
                <a:solidFill>
                  <a:schemeClr val="accent2"/>
                </a:solidFill>
              </a:rPr>
              <a:t>Tύπος</a:t>
            </a:r>
            <a:r>
              <a:rPr lang="el-GR" altLang="el-GR" sz="1600" dirty="0">
                <a:solidFill>
                  <a:schemeClr val="accent2"/>
                </a:solidFill>
              </a:rPr>
              <a:t> X-Λ ΣΣ </a:t>
            </a:r>
          </a:p>
        </p:txBody>
      </p:sp>
    </p:spTree>
    <p:extLst>
      <p:ext uri="{BB962C8B-B14F-4D97-AF65-F5344CB8AC3E}">
        <p14:creationId xmlns:p14="http://schemas.microsoft.com/office/powerpoint/2010/main" val="4091830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>
            <a:extLst>
              <a:ext uri="{FF2B5EF4-FFF2-40B4-BE49-F238E27FC236}">
                <a16:creationId xmlns:a16="http://schemas.microsoft.com/office/drawing/2014/main" id="{59D8342B-0A63-46CF-BEA8-E964A744E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4904" y="0"/>
            <a:ext cx="149470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l-GR" sz="1600" dirty="0" err="1">
                <a:solidFill>
                  <a:schemeClr val="accent2"/>
                </a:solidFill>
              </a:rPr>
              <a:t>Tύπος</a:t>
            </a:r>
            <a:r>
              <a:rPr lang="el-GR" altLang="el-GR" sz="1600" dirty="0">
                <a:solidFill>
                  <a:schemeClr val="accent2"/>
                </a:solidFill>
              </a:rPr>
              <a:t> X-Λ ΟΛ 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4D132AAE-2F4F-457C-80BC-A1CFCD616C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728" y="6096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742C58FD-50F7-446F-BC7A-BD5E728E4D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575" y="831851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8" name="Αντικείμενο 7">
            <a:extLst>
              <a:ext uri="{FF2B5EF4-FFF2-40B4-BE49-F238E27FC236}">
                <a16:creationId xmlns:a16="http://schemas.microsoft.com/office/drawing/2014/main" id="{4B6BE19D-9F6A-40F0-88C8-01575FC594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6751305"/>
              </p:ext>
            </p:extLst>
          </p:nvPr>
        </p:nvGraphicFramePr>
        <p:xfrm>
          <a:off x="784225" y="827088"/>
          <a:ext cx="5224463" cy="852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Document" r:id="rId3" imgW="5283160" imgH="8624960" progId="Word.Document.12">
                  <p:embed/>
                </p:oleObj>
              </mc:Choice>
              <mc:Fallback>
                <p:oleObj name="Document" r:id="rId3" imgW="5283160" imgH="8624960" progId="Word.Document.12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225" y="827088"/>
                        <a:ext cx="5224463" cy="8520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>
            <a:extLst>
              <a:ext uri="{FF2B5EF4-FFF2-40B4-BE49-F238E27FC236}">
                <a16:creationId xmlns:a16="http://schemas.microsoft.com/office/drawing/2014/main" id="{59D8342B-0A63-46CF-BEA8-E964A744E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4904" y="0"/>
            <a:ext cx="159729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l-GR" sz="1600" dirty="0" err="1">
                <a:solidFill>
                  <a:schemeClr val="accent2"/>
                </a:solidFill>
              </a:rPr>
              <a:t>Tύπος</a:t>
            </a:r>
            <a:r>
              <a:rPr lang="el-GR" altLang="el-GR" sz="1600" dirty="0">
                <a:solidFill>
                  <a:schemeClr val="accent2"/>
                </a:solidFill>
              </a:rPr>
              <a:t> X-Λ ΟΛ 2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4D132AAE-2F4F-457C-80BC-A1CFCD616C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728" y="6096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742C58FD-50F7-446F-BC7A-BD5E728E4D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575" y="831851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8" name="Αντικείμενο 7">
            <a:extLst>
              <a:ext uri="{FF2B5EF4-FFF2-40B4-BE49-F238E27FC236}">
                <a16:creationId xmlns:a16="http://schemas.microsoft.com/office/drawing/2014/main" id="{4B6BE19D-9F6A-40F0-88C8-01575FC594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8365619"/>
              </p:ext>
            </p:extLst>
          </p:nvPr>
        </p:nvGraphicFramePr>
        <p:xfrm>
          <a:off x="784225" y="827088"/>
          <a:ext cx="4978400" cy="815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Document" r:id="rId3" imgW="5283160" imgH="8650197" progId="Word.Document.12">
                  <p:embed/>
                </p:oleObj>
              </mc:Choice>
              <mc:Fallback>
                <p:oleObj name="Document" r:id="rId3" imgW="5283160" imgH="8650197" progId="Word.Document.12">
                  <p:embed/>
                  <p:pic>
                    <p:nvPicPr>
                      <p:cNvPr id="8" name="Αντικείμενο 7">
                        <a:extLst>
                          <a:ext uri="{FF2B5EF4-FFF2-40B4-BE49-F238E27FC236}">
                            <a16:creationId xmlns:a16="http://schemas.microsoft.com/office/drawing/2014/main" id="{4B6BE19D-9F6A-40F0-88C8-01575FC594C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225" y="827088"/>
                        <a:ext cx="4978400" cy="8156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07639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>
            <a:extLst>
              <a:ext uri="{FF2B5EF4-FFF2-40B4-BE49-F238E27FC236}">
                <a16:creationId xmlns:a16="http://schemas.microsoft.com/office/drawing/2014/main" id="{59D8342B-0A63-46CF-BEA8-E964A744E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0368" y="0"/>
            <a:ext cx="147726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l-GR" sz="1600" dirty="0" err="1">
                <a:solidFill>
                  <a:schemeClr val="accent2"/>
                </a:solidFill>
              </a:rPr>
              <a:t>Tύπος</a:t>
            </a:r>
            <a:r>
              <a:rPr lang="el-GR" altLang="el-GR" sz="1600" dirty="0">
                <a:solidFill>
                  <a:schemeClr val="accent2"/>
                </a:solidFill>
              </a:rPr>
              <a:t> X-Λ ΣΛ 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4D132AAE-2F4F-457C-80BC-A1CFCD616C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728" y="6096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4" name="Αντικείμενο 3">
            <a:extLst>
              <a:ext uri="{FF2B5EF4-FFF2-40B4-BE49-F238E27FC236}">
                <a16:creationId xmlns:a16="http://schemas.microsoft.com/office/drawing/2014/main" id="{0D2B6BC0-16B0-47F4-ABBA-246FB8A2D52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80728" y="609600"/>
          <a:ext cx="5276850" cy="929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Document" r:id="rId3" imgW="5275516" imgH="9307805" progId="Word.Document.12">
                  <p:embed/>
                </p:oleObj>
              </mc:Choice>
              <mc:Fallback>
                <p:oleObj name="Document" r:id="rId3" imgW="5275516" imgH="9307805" progId="Word.Document.12">
                  <p:embed/>
                  <p:pic>
                    <p:nvPicPr>
                      <p:cNvPr id="4" name="Αντικείμενο 3">
                        <a:extLst>
                          <a:ext uri="{FF2B5EF4-FFF2-40B4-BE49-F238E27FC236}">
                            <a16:creationId xmlns:a16="http://schemas.microsoft.com/office/drawing/2014/main" id="{0D2B6BC0-16B0-47F4-ABBA-246FB8A2D52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0728" y="609600"/>
                        <a:ext cx="5276850" cy="929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8970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3FF824A5-71F4-4157-B4AB-15B464E2A8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506413"/>
            <a:ext cx="4953000" cy="8942387"/>
          </a:xfrm>
        </p:spPr>
        <p:txBody>
          <a:bodyPr lIns="0" tIns="0" rIns="0" bIns="0"/>
          <a:lstStyle/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00"/>
                </a:solidFill>
              </a:rPr>
              <a:t>ΜΠΛΕ		ΠΡΑΣΙΝΟ		ΚΟΚΚΙΝΟ		ΠΡΑΣΙΝΟ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00"/>
                </a:solidFill>
              </a:rPr>
              <a:t>ΠΡΑΣΙΝΟ		ΜΠΛΕ		ΠΡΑΣΙΝΟ		ΚΑΦΕ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00"/>
                </a:solidFill>
              </a:rPr>
              <a:t>ΚΟΚΚΙΝΟ		ΚΟΚΚΙΝΟ		ΜΠΛΕ		ΚΟΚΚΙΝΟ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00"/>
                </a:solidFill>
              </a:rPr>
              <a:t>ΚΑΦΕ		ΜΠΛΕ		ΚΑΦΕ		ΚΑΦΕ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00"/>
                </a:solidFill>
              </a:rPr>
              <a:t>ΠΡΑΣΙΝΟ		ΚΑΦΕ		ΚΟΚΚΙΝΟ		ΜΠΛΕ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00"/>
                </a:solidFill>
              </a:rPr>
              <a:t>ΜΠΛΕ		ΚΟΚΚΙΝΟ		ΚΑΦΕ		ΚΑΦΕ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00"/>
                </a:solidFill>
              </a:rPr>
              <a:t>ΚΟΚΚΙΝΟ		ΠΡΑΣΙΝΟ		ΜΠΛΕ		ΠΡΑΣΙΝΟ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00"/>
                </a:solidFill>
              </a:rPr>
              <a:t>ΚΑΦΕ		ΚΑΦΕ		ΚΑΦΕ		ΚΟΚΚΙΝΟ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00"/>
                </a:solidFill>
              </a:rPr>
              <a:t>ΚΟΚΚΙΝΟ		ΠΡΑΣΙΝΟ		ΚΟΚΚΙΝΟ		ΠΡΑΣΙΝΟ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00"/>
                </a:solidFill>
              </a:rPr>
              <a:t>ΜΠΛΕ		ΜΠΛΕ		ΜΠΛΕ		ΚΟΚΚΙΝΟ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00"/>
                </a:solidFill>
              </a:rPr>
              <a:t>ΚΟΚΚΙΝΟ		ΚΟΚΚΙΝΟ		ΚΟΚΚΙΝΟ		ΜΠΛΕ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00"/>
                </a:solidFill>
              </a:rPr>
              <a:t>ΚΑΦΕ		ΚΑΦΕ		ΚΑΦΕ		ΠΡΑΣΙΝΟ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00"/>
                </a:solidFill>
              </a:rPr>
              <a:t>ΜΠΛΕ		ΠΡΑΣΙΝΟ		ΜΠΛΕ		ΚΑΦΕ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00"/>
                </a:solidFill>
              </a:rPr>
              <a:t>ΚΑΦΕ		ΚΟΚΚΙΝΟ		ΠΡΑΣΙΝΟ		ΜΠΛΕ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00"/>
                </a:solidFill>
              </a:rPr>
              <a:t>ΚΟΚΚΙΝΟ		ΜΠΛΕ		ΚΑΦΕ		ΠΡΑΣΙΝΟ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00"/>
                </a:solidFill>
              </a:rPr>
              <a:t>ΜΠΛΕ		ΠΡΑΣΙΝΟ		ΜΠΛΕ		ΚΟΚΚΙΝΟ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00"/>
                </a:solidFill>
              </a:rPr>
              <a:t>ΠΡΑΣΙΝΟ		ΚΟΚΚΙΝΟ		ΚΑΦΕ		ΠΡΑΣΙΝΟ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00"/>
                </a:solidFill>
              </a:rPr>
              <a:t>ΚΑΦΕ		ΠΡΑΣΙΝΟ		ΜΠΛΕ		ΚΑΦΕ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00"/>
                </a:solidFill>
              </a:rPr>
              <a:t>ΠΡΑΣΙΝΟ		ΜΠΛΕ		ΚΟΚΚΙΝΟ		ΠΡΑΣΙΝΟ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00"/>
                </a:solidFill>
              </a:rPr>
              <a:t>ΚΑΦΕ		ΚΑΦΕ		ΠΡΑΣΙΝΟ		ΜΠΛΕ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00"/>
                </a:solidFill>
              </a:rPr>
              <a:t>ΚΟΚΚΙΝΟ		ΠΡΑΣΙΝΟ		ΜΠΛΕ		ΚΑΦΕ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00"/>
                </a:solidFill>
              </a:rPr>
              <a:t>ΜΠΛΕ		ΚΟΚΚΙΝΟ		ΠΡΑΣΙΝΟ		ΜΠΛΕ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00"/>
                </a:solidFill>
              </a:rPr>
              <a:t>ΚΟΚΚΙΝΟ		ΚΑΦΕ		ΜΠΛΕ		ΠΡΑΣΙΝΟ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00"/>
                </a:solidFill>
              </a:rPr>
              <a:t>ΚΑΦΕ		ΜΠΛΕ		ΠΡΑΣΙΝΟ		ΚΟΚΚΙΝΟ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00"/>
                </a:solidFill>
              </a:rPr>
              <a:t>ΚΟΚΚΙΝΟ		ΚΑΦΕ		ΚΟΚΚΙΝΟ		ΜΠΛΕ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00"/>
                </a:solidFill>
              </a:rPr>
              <a:t>ΚΑΦΕ		ΚΟΚΚΙΝΟ		ΠΡΑΣΙΝΟ		ΠΡΑΣΙΝΟ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00"/>
                </a:solidFill>
              </a:rPr>
              <a:t>ΠΡΑΣΙΝΟ		ΚΑΦΕ		ΚΑΦΕ		ΚΟΚΚΙΝΟ</a:t>
            </a:r>
          </a:p>
          <a:p>
            <a:pPr defTabSz="669925">
              <a:lnSpc>
                <a:spcPct val="190000"/>
              </a:lnSpc>
              <a:buFontTx/>
              <a:buNone/>
            </a:pPr>
            <a:r>
              <a:rPr lang="el-GR" altLang="el-GR" sz="1000" dirty="0">
                <a:solidFill>
                  <a:srgbClr val="000000"/>
                </a:solidFill>
              </a:rPr>
              <a:t>ΚΑΦΕ		ΠΡΑΣΙΝΟ		ΚΟΚΚΙΝΟ		ΜΠΛΕ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4CE3B78E-58A5-42FA-8DC3-B976A17076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5013" y="50800"/>
            <a:ext cx="278698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l-GR" sz="1600" dirty="0" err="1"/>
              <a:t>Tύπος</a:t>
            </a:r>
            <a:r>
              <a:rPr lang="el-GR" altLang="el-GR" sz="1600" dirty="0"/>
              <a:t> Αν Σελίδα Ερεθισμάτων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l-G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l-G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245</TotalTime>
  <Words>1710</Words>
  <Application>Microsoft Office PowerPoint</Application>
  <PresentationFormat>Χαρτί Α4 (210x297 χιλ.)</PresentationFormat>
  <Paragraphs>177</Paragraphs>
  <Slides>9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2</vt:i4>
      </vt:variant>
      <vt:variant>
        <vt:lpstr>Τίτλοι διαφανειών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Blank Presentation</vt:lpstr>
      <vt:lpstr>Έγγραφο του Microsoft Word</vt:lpstr>
      <vt:lpstr>Document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SOKRATIS G. PAPAGEORGIOU</dc:creator>
  <cp:lastModifiedBy>Alexandra Economou</cp:lastModifiedBy>
  <cp:revision>20</cp:revision>
  <cp:lastPrinted>1999-10-20T19:34:42Z</cp:lastPrinted>
  <dcterms:created xsi:type="dcterms:W3CDTF">1999-01-25T20:32:02Z</dcterms:created>
  <dcterms:modified xsi:type="dcterms:W3CDTF">2021-03-11T15:49:29Z</dcterms:modified>
</cp:coreProperties>
</file>