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Override PartName="/ppt/diagrams/drawing3.xml" ContentType="application/vnd.ms-office.drawingml.diagramDrawing+xml"/>
  <Override PartName="/ppt/diagrams/quickStyle5.xml" ContentType="application/vnd.openxmlformats-officedocument.drawingml.diagramStyl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41"/>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2" r:id="rId37"/>
    <p:sldId id="294" r:id="rId38"/>
    <p:sldId id="293" r:id="rId39"/>
    <p:sldId id="295" r:id="rId4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82" autoAdjust="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343FA7-3566-4917-B6C3-0ABD588E8D6A}" type="doc">
      <dgm:prSet loTypeId="urn:microsoft.com/office/officeart/2005/8/layout/hierarchy1" loCatId="hierarchy" qsTypeId="urn:microsoft.com/office/officeart/2005/8/quickstyle/simple2" qsCatId="simple" csTypeId="urn:microsoft.com/office/officeart/2005/8/colors/accent1_2" csCatId="accent1" phldr="1"/>
      <dgm:spPr/>
      <dgm:t>
        <a:bodyPr/>
        <a:lstStyle/>
        <a:p>
          <a:endParaRPr lang="el-GR"/>
        </a:p>
      </dgm:t>
    </dgm:pt>
    <dgm:pt modelId="{280EB6E1-D711-416D-B0D7-5CD98916D5F6}" type="pres">
      <dgm:prSet presAssocID="{63343FA7-3566-4917-B6C3-0ABD588E8D6A}" presName="hierChild1" presStyleCnt="0">
        <dgm:presLayoutVars>
          <dgm:chPref val="1"/>
          <dgm:dir/>
          <dgm:animOne val="branch"/>
          <dgm:animLvl val="lvl"/>
          <dgm:resizeHandles/>
        </dgm:presLayoutVars>
      </dgm:prSet>
      <dgm:spPr/>
      <dgm:t>
        <a:bodyPr/>
        <a:lstStyle/>
        <a:p>
          <a:endParaRPr lang="el-GR"/>
        </a:p>
      </dgm:t>
    </dgm:pt>
  </dgm:ptLst>
  <dgm:cxnLst>
    <dgm:cxn modelId="{6B103FA8-AF76-4104-9B8C-2A7625921264}" type="presOf" srcId="{63343FA7-3566-4917-B6C3-0ABD588E8D6A}" destId="{280EB6E1-D711-416D-B0D7-5CD98916D5F6}" srcOrd="0"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73FDA3-263B-4023-9516-1D58F5A4AE40}" type="doc">
      <dgm:prSet loTypeId="urn:microsoft.com/office/officeart/2005/8/layout/pyramid2" loCatId="list" qsTypeId="urn:microsoft.com/office/officeart/2005/8/quickstyle/simple1" qsCatId="simple" csTypeId="urn:microsoft.com/office/officeart/2005/8/colors/accent1_2" csCatId="accent1" phldr="1"/>
      <dgm:spPr/>
    </dgm:pt>
    <dgm:pt modelId="{F8F74C52-8F4A-43B2-B579-819BF544D316}">
      <dgm:prSet phldrT="[Κείμενο]"/>
      <dgm:spPr/>
      <dgm:t>
        <a:bodyPr/>
        <a:lstStyle/>
        <a:p>
          <a:r>
            <a:rPr lang="el-GR" b="1" dirty="0" smtClean="0">
              <a:latin typeface="Arial" pitchFamily="34" charset="0"/>
              <a:cs typeface="Arial" pitchFamily="34" charset="0"/>
            </a:rPr>
            <a:t>Υπουργείο Παιδείας και Δια Βίου Μάθησης</a:t>
          </a:r>
          <a:endParaRPr lang="el-GR" b="1" dirty="0">
            <a:latin typeface="Arial" pitchFamily="34" charset="0"/>
            <a:cs typeface="Arial" pitchFamily="34" charset="0"/>
          </a:endParaRPr>
        </a:p>
      </dgm:t>
    </dgm:pt>
    <dgm:pt modelId="{0FE30159-1B4B-425E-A40A-25CD2C4C1A70}" type="parTrans" cxnId="{EB9B81AC-6E9E-4BFA-B6CD-C7085DFEA0F1}">
      <dgm:prSet/>
      <dgm:spPr/>
      <dgm:t>
        <a:bodyPr/>
        <a:lstStyle/>
        <a:p>
          <a:endParaRPr lang="el-GR"/>
        </a:p>
      </dgm:t>
    </dgm:pt>
    <dgm:pt modelId="{2A13DFF3-990C-438F-8E15-EA17ABB2A13E}" type="sibTrans" cxnId="{EB9B81AC-6E9E-4BFA-B6CD-C7085DFEA0F1}">
      <dgm:prSet/>
      <dgm:spPr/>
      <dgm:t>
        <a:bodyPr/>
        <a:lstStyle/>
        <a:p>
          <a:endParaRPr lang="el-GR"/>
        </a:p>
      </dgm:t>
    </dgm:pt>
    <dgm:pt modelId="{0DF93705-97A9-42DF-BE58-5912069978D8}">
      <dgm:prSet phldrT="[Κείμενο]"/>
      <dgm:spPr/>
      <dgm:t>
        <a:bodyPr/>
        <a:lstStyle/>
        <a:p>
          <a:pPr rtl="0"/>
          <a:r>
            <a:rPr lang="el-GR" b="1" i="0" u="none" dirty="0" smtClean="0">
              <a:latin typeface="Arial" pitchFamily="34" charset="0"/>
              <a:cs typeface="Arial" pitchFamily="34" charset="0"/>
            </a:rPr>
            <a:t>Διευθύνσεις Πρωτοβάθμιας και Δευτεροβάθμιας Εκπαίδευσης σε επίπεδο περιφέρειας</a:t>
          </a:r>
          <a:endParaRPr lang="el-GR" b="1" dirty="0">
            <a:latin typeface="Arial" pitchFamily="34" charset="0"/>
            <a:cs typeface="Arial" pitchFamily="34" charset="0"/>
          </a:endParaRPr>
        </a:p>
      </dgm:t>
    </dgm:pt>
    <dgm:pt modelId="{083E525B-8BC6-4FA3-A1AD-B330CFEF5DE9}" type="parTrans" cxnId="{DB75F87C-B8DF-40AE-B473-144ED2ECE47F}">
      <dgm:prSet/>
      <dgm:spPr/>
      <dgm:t>
        <a:bodyPr/>
        <a:lstStyle/>
        <a:p>
          <a:endParaRPr lang="el-GR"/>
        </a:p>
      </dgm:t>
    </dgm:pt>
    <dgm:pt modelId="{FBD2B1F4-F5B8-4441-93CA-655EA26EC1B5}" type="sibTrans" cxnId="{DB75F87C-B8DF-40AE-B473-144ED2ECE47F}">
      <dgm:prSet/>
      <dgm:spPr/>
      <dgm:t>
        <a:bodyPr/>
        <a:lstStyle/>
        <a:p>
          <a:endParaRPr lang="el-GR"/>
        </a:p>
      </dgm:t>
    </dgm:pt>
    <dgm:pt modelId="{165A8B83-0213-4192-B893-D059C282B2F7}">
      <dgm:prSet/>
      <dgm:spPr/>
      <dgm:t>
        <a:bodyPr/>
        <a:lstStyle/>
        <a:p>
          <a:pPr rtl="0"/>
          <a:r>
            <a:rPr lang="el-GR" b="1" i="0" u="none" dirty="0" smtClean="0">
              <a:latin typeface="Arial" pitchFamily="34" charset="0"/>
              <a:cs typeface="Arial" pitchFamily="34" charset="0"/>
            </a:rPr>
            <a:t>Διευθύνσεις και Γραφεία Πρωτοβάθμιας και Δευτεροβάθμιας Εκπαίδευσης σε νομαρχιακό επίπεδο </a:t>
          </a:r>
          <a:endParaRPr lang="el-GR" b="1" i="0" u="none" dirty="0">
            <a:latin typeface="Arial" pitchFamily="34" charset="0"/>
            <a:cs typeface="Arial" pitchFamily="34" charset="0"/>
          </a:endParaRPr>
        </a:p>
      </dgm:t>
    </dgm:pt>
    <dgm:pt modelId="{D9BC67AB-80D3-4443-92EB-59322109FC9B}" type="parTrans" cxnId="{AF43D8FA-6442-4FED-81CC-2662C00418E9}">
      <dgm:prSet/>
      <dgm:spPr/>
      <dgm:t>
        <a:bodyPr/>
        <a:lstStyle/>
        <a:p>
          <a:endParaRPr lang="el-GR"/>
        </a:p>
      </dgm:t>
    </dgm:pt>
    <dgm:pt modelId="{C349CA28-EB94-473A-ABE5-AEFA341D77C0}" type="sibTrans" cxnId="{AF43D8FA-6442-4FED-81CC-2662C00418E9}">
      <dgm:prSet/>
      <dgm:spPr/>
      <dgm:t>
        <a:bodyPr/>
        <a:lstStyle/>
        <a:p>
          <a:endParaRPr lang="el-GR"/>
        </a:p>
      </dgm:t>
    </dgm:pt>
    <dgm:pt modelId="{B9255F6C-BC22-4DA0-AC73-88B68F3BCCD8}">
      <dgm:prSet/>
      <dgm:spPr/>
      <dgm:t>
        <a:bodyPr/>
        <a:lstStyle/>
        <a:p>
          <a:r>
            <a:rPr lang="el-GR" b="1" i="0" u="none" dirty="0" smtClean="0">
              <a:latin typeface="Arial" pitchFamily="34" charset="0"/>
              <a:cs typeface="Arial" pitchFamily="34" charset="0"/>
            </a:rPr>
            <a:t>Σχολικές Μονάδες</a:t>
          </a:r>
          <a:endParaRPr lang="el-GR" b="1" dirty="0">
            <a:latin typeface="Arial" pitchFamily="34" charset="0"/>
            <a:cs typeface="Arial" pitchFamily="34" charset="0"/>
          </a:endParaRPr>
        </a:p>
      </dgm:t>
    </dgm:pt>
    <dgm:pt modelId="{965E478E-B2ED-456A-B4D9-70B7B2B246E1}" type="parTrans" cxnId="{4C4AD536-660F-412D-9147-3381508EE381}">
      <dgm:prSet/>
      <dgm:spPr/>
      <dgm:t>
        <a:bodyPr/>
        <a:lstStyle/>
        <a:p>
          <a:endParaRPr lang="el-GR"/>
        </a:p>
      </dgm:t>
    </dgm:pt>
    <dgm:pt modelId="{0482A29D-CB65-4C18-A30B-6BD1F5C1225D}" type="sibTrans" cxnId="{4C4AD536-660F-412D-9147-3381508EE381}">
      <dgm:prSet/>
      <dgm:spPr/>
      <dgm:t>
        <a:bodyPr/>
        <a:lstStyle/>
        <a:p>
          <a:endParaRPr lang="el-GR"/>
        </a:p>
      </dgm:t>
    </dgm:pt>
    <dgm:pt modelId="{7C4F7107-723A-4A96-981D-5E615AD05688}" type="pres">
      <dgm:prSet presAssocID="{E273FDA3-263B-4023-9516-1D58F5A4AE40}" presName="compositeShape" presStyleCnt="0">
        <dgm:presLayoutVars>
          <dgm:dir/>
          <dgm:resizeHandles/>
        </dgm:presLayoutVars>
      </dgm:prSet>
      <dgm:spPr/>
    </dgm:pt>
    <dgm:pt modelId="{6A1334ED-2312-4C00-A027-3B7093DE497F}" type="pres">
      <dgm:prSet presAssocID="{E273FDA3-263B-4023-9516-1D58F5A4AE40}" presName="pyramid" presStyleLbl="node1" presStyleIdx="0" presStyleCnt="1" custLinFactNeighborX="2739" custLinFactNeighborY="6487"/>
      <dgm:spPr/>
    </dgm:pt>
    <dgm:pt modelId="{4DAB68BE-E156-47D8-9736-520E9C54EDE1}" type="pres">
      <dgm:prSet presAssocID="{E273FDA3-263B-4023-9516-1D58F5A4AE40}" presName="theList" presStyleCnt="0"/>
      <dgm:spPr/>
    </dgm:pt>
    <dgm:pt modelId="{68294DE5-E797-4410-8D94-4F46EF0B93EE}" type="pres">
      <dgm:prSet presAssocID="{F8F74C52-8F4A-43B2-B579-819BF544D316}" presName="aNode" presStyleLbl="fgAcc1" presStyleIdx="0" presStyleCnt="4" custLinFactNeighborX="738" custLinFactNeighborY="-57498">
        <dgm:presLayoutVars>
          <dgm:bulletEnabled val="1"/>
        </dgm:presLayoutVars>
      </dgm:prSet>
      <dgm:spPr/>
      <dgm:t>
        <a:bodyPr/>
        <a:lstStyle/>
        <a:p>
          <a:endParaRPr lang="el-GR"/>
        </a:p>
      </dgm:t>
    </dgm:pt>
    <dgm:pt modelId="{9907A3DC-942A-4E8C-9156-49F733B07E7F}" type="pres">
      <dgm:prSet presAssocID="{F8F74C52-8F4A-43B2-B579-819BF544D316}" presName="aSpace" presStyleCnt="0"/>
      <dgm:spPr/>
    </dgm:pt>
    <dgm:pt modelId="{518EFD31-F8F5-41AC-A2C0-D9E85EA63519}" type="pres">
      <dgm:prSet presAssocID="{0DF93705-97A9-42DF-BE58-5912069978D8}" presName="aNode" presStyleLbl="fgAcc1" presStyleIdx="1" presStyleCnt="4">
        <dgm:presLayoutVars>
          <dgm:bulletEnabled val="1"/>
        </dgm:presLayoutVars>
      </dgm:prSet>
      <dgm:spPr/>
      <dgm:t>
        <a:bodyPr/>
        <a:lstStyle/>
        <a:p>
          <a:endParaRPr lang="el-GR"/>
        </a:p>
      </dgm:t>
    </dgm:pt>
    <dgm:pt modelId="{A4BEEF10-5FEE-4FB0-B87C-5991A90BB419}" type="pres">
      <dgm:prSet presAssocID="{0DF93705-97A9-42DF-BE58-5912069978D8}" presName="aSpace" presStyleCnt="0"/>
      <dgm:spPr/>
    </dgm:pt>
    <dgm:pt modelId="{EB07DF60-9F30-4B11-A72F-8E2907E783F5}" type="pres">
      <dgm:prSet presAssocID="{165A8B83-0213-4192-B893-D059C282B2F7}" presName="aNode" presStyleLbl="fgAcc1" presStyleIdx="2" presStyleCnt="4">
        <dgm:presLayoutVars>
          <dgm:bulletEnabled val="1"/>
        </dgm:presLayoutVars>
      </dgm:prSet>
      <dgm:spPr/>
      <dgm:t>
        <a:bodyPr/>
        <a:lstStyle/>
        <a:p>
          <a:endParaRPr lang="el-GR"/>
        </a:p>
      </dgm:t>
    </dgm:pt>
    <dgm:pt modelId="{A3D919D7-1ADB-4B9F-8E0A-7428B60923AB}" type="pres">
      <dgm:prSet presAssocID="{165A8B83-0213-4192-B893-D059C282B2F7}" presName="aSpace" presStyleCnt="0"/>
      <dgm:spPr/>
    </dgm:pt>
    <dgm:pt modelId="{F3FEF12E-2809-49AC-BFDC-049821E56FAD}" type="pres">
      <dgm:prSet presAssocID="{B9255F6C-BC22-4DA0-AC73-88B68F3BCCD8}" presName="aNode" presStyleLbl="fgAcc1" presStyleIdx="3" presStyleCnt="4">
        <dgm:presLayoutVars>
          <dgm:bulletEnabled val="1"/>
        </dgm:presLayoutVars>
      </dgm:prSet>
      <dgm:spPr/>
      <dgm:t>
        <a:bodyPr/>
        <a:lstStyle/>
        <a:p>
          <a:endParaRPr lang="el-GR"/>
        </a:p>
      </dgm:t>
    </dgm:pt>
    <dgm:pt modelId="{4F790851-EAC0-40D9-9F04-3E44B3FE46CA}" type="pres">
      <dgm:prSet presAssocID="{B9255F6C-BC22-4DA0-AC73-88B68F3BCCD8}" presName="aSpace" presStyleCnt="0"/>
      <dgm:spPr/>
    </dgm:pt>
  </dgm:ptLst>
  <dgm:cxnLst>
    <dgm:cxn modelId="{A4CE86C6-15C2-49C6-B3E6-E1C8DBB305A4}" type="presOf" srcId="{165A8B83-0213-4192-B893-D059C282B2F7}" destId="{EB07DF60-9F30-4B11-A72F-8E2907E783F5}" srcOrd="0" destOrd="0" presId="urn:microsoft.com/office/officeart/2005/8/layout/pyramid2"/>
    <dgm:cxn modelId="{4C4AD536-660F-412D-9147-3381508EE381}" srcId="{E273FDA3-263B-4023-9516-1D58F5A4AE40}" destId="{B9255F6C-BC22-4DA0-AC73-88B68F3BCCD8}" srcOrd="3" destOrd="0" parTransId="{965E478E-B2ED-456A-B4D9-70B7B2B246E1}" sibTransId="{0482A29D-CB65-4C18-A30B-6BD1F5C1225D}"/>
    <dgm:cxn modelId="{B58689F7-1FBB-4C3C-B8E4-2DA580213DAC}" type="presOf" srcId="{E273FDA3-263B-4023-9516-1D58F5A4AE40}" destId="{7C4F7107-723A-4A96-981D-5E615AD05688}" srcOrd="0" destOrd="0" presId="urn:microsoft.com/office/officeart/2005/8/layout/pyramid2"/>
    <dgm:cxn modelId="{4D1C4FA0-2171-4183-8D9E-994B45EB3690}" type="presOf" srcId="{0DF93705-97A9-42DF-BE58-5912069978D8}" destId="{518EFD31-F8F5-41AC-A2C0-D9E85EA63519}" srcOrd="0" destOrd="0" presId="urn:microsoft.com/office/officeart/2005/8/layout/pyramid2"/>
    <dgm:cxn modelId="{DB75F87C-B8DF-40AE-B473-144ED2ECE47F}" srcId="{E273FDA3-263B-4023-9516-1D58F5A4AE40}" destId="{0DF93705-97A9-42DF-BE58-5912069978D8}" srcOrd="1" destOrd="0" parTransId="{083E525B-8BC6-4FA3-A1AD-B330CFEF5DE9}" sibTransId="{FBD2B1F4-F5B8-4441-93CA-655EA26EC1B5}"/>
    <dgm:cxn modelId="{AF43D8FA-6442-4FED-81CC-2662C00418E9}" srcId="{E273FDA3-263B-4023-9516-1D58F5A4AE40}" destId="{165A8B83-0213-4192-B893-D059C282B2F7}" srcOrd="2" destOrd="0" parTransId="{D9BC67AB-80D3-4443-92EB-59322109FC9B}" sibTransId="{C349CA28-EB94-473A-ABE5-AEFA341D77C0}"/>
    <dgm:cxn modelId="{A210405B-986D-4652-9CEC-D101CE3BDC10}" type="presOf" srcId="{B9255F6C-BC22-4DA0-AC73-88B68F3BCCD8}" destId="{F3FEF12E-2809-49AC-BFDC-049821E56FAD}" srcOrd="0" destOrd="0" presId="urn:microsoft.com/office/officeart/2005/8/layout/pyramid2"/>
    <dgm:cxn modelId="{EB9B81AC-6E9E-4BFA-B6CD-C7085DFEA0F1}" srcId="{E273FDA3-263B-4023-9516-1D58F5A4AE40}" destId="{F8F74C52-8F4A-43B2-B579-819BF544D316}" srcOrd="0" destOrd="0" parTransId="{0FE30159-1B4B-425E-A40A-25CD2C4C1A70}" sibTransId="{2A13DFF3-990C-438F-8E15-EA17ABB2A13E}"/>
    <dgm:cxn modelId="{1AE1E481-F9C9-4B37-BE5A-485A12C4AAAF}" type="presOf" srcId="{F8F74C52-8F4A-43B2-B579-819BF544D316}" destId="{68294DE5-E797-4410-8D94-4F46EF0B93EE}" srcOrd="0" destOrd="0" presId="urn:microsoft.com/office/officeart/2005/8/layout/pyramid2"/>
    <dgm:cxn modelId="{728D473D-E092-4549-AD9F-462E4B2B03A4}" type="presParOf" srcId="{7C4F7107-723A-4A96-981D-5E615AD05688}" destId="{6A1334ED-2312-4C00-A027-3B7093DE497F}" srcOrd="0" destOrd="0" presId="urn:microsoft.com/office/officeart/2005/8/layout/pyramid2"/>
    <dgm:cxn modelId="{8E2FCA46-EB4A-4F26-9254-95812D52BC41}" type="presParOf" srcId="{7C4F7107-723A-4A96-981D-5E615AD05688}" destId="{4DAB68BE-E156-47D8-9736-520E9C54EDE1}" srcOrd="1" destOrd="0" presId="urn:microsoft.com/office/officeart/2005/8/layout/pyramid2"/>
    <dgm:cxn modelId="{D3C199C2-8259-478B-995E-116B6DD5CB81}" type="presParOf" srcId="{4DAB68BE-E156-47D8-9736-520E9C54EDE1}" destId="{68294DE5-E797-4410-8D94-4F46EF0B93EE}" srcOrd="0" destOrd="0" presId="urn:microsoft.com/office/officeart/2005/8/layout/pyramid2"/>
    <dgm:cxn modelId="{EB1A79AC-56C0-40D5-B3EA-1DC44933CA09}" type="presParOf" srcId="{4DAB68BE-E156-47D8-9736-520E9C54EDE1}" destId="{9907A3DC-942A-4E8C-9156-49F733B07E7F}" srcOrd="1" destOrd="0" presId="urn:microsoft.com/office/officeart/2005/8/layout/pyramid2"/>
    <dgm:cxn modelId="{996BB14F-053C-4E57-9261-647AA6683AF7}" type="presParOf" srcId="{4DAB68BE-E156-47D8-9736-520E9C54EDE1}" destId="{518EFD31-F8F5-41AC-A2C0-D9E85EA63519}" srcOrd="2" destOrd="0" presId="urn:microsoft.com/office/officeart/2005/8/layout/pyramid2"/>
    <dgm:cxn modelId="{6A0A945F-7A43-483A-9FA5-C89245D1E4B0}" type="presParOf" srcId="{4DAB68BE-E156-47D8-9736-520E9C54EDE1}" destId="{A4BEEF10-5FEE-4FB0-B87C-5991A90BB419}" srcOrd="3" destOrd="0" presId="urn:microsoft.com/office/officeart/2005/8/layout/pyramid2"/>
    <dgm:cxn modelId="{00158F4B-6A43-46AE-A8C9-28A2EEA22743}" type="presParOf" srcId="{4DAB68BE-E156-47D8-9736-520E9C54EDE1}" destId="{EB07DF60-9F30-4B11-A72F-8E2907E783F5}" srcOrd="4" destOrd="0" presId="urn:microsoft.com/office/officeart/2005/8/layout/pyramid2"/>
    <dgm:cxn modelId="{C11D28A5-56FE-4979-BD87-B1A885FB7C77}" type="presParOf" srcId="{4DAB68BE-E156-47D8-9736-520E9C54EDE1}" destId="{A3D919D7-1ADB-4B9F-8E0A-7428B60923AB}" srcOrd="5" destOrd="0" presId="urn:microsoft.com/office/officeart/2005/8/layout/pyramid2"/>
    <dgm:cxn modelId="{2D246E6B-9CC2-47A2-8937-C0503AF86DB5}" type="presParOf" srcId="{4DAB68BE-E156-47D8-9736-520E9C54EDE1}" destId="{F3FEF12E-2809-49AC-BFDC-049821E56FAD}" srcOrd="6" destOrd="0" presId="urn:microsoft.com/office/officeart/2005/8/layout/pyramid2"/>
    <dgm:cxn modelId="{C96B5ACA-95AE-46B8-93EE-A68336F5F1F7}" type="presParOf" srcId="{4DAB68BE-E156-47D8-9736-520E9C54EDE1}" destId="{4F790851-EAC0-40D9-9F04-3E44B3FE46CA}" srcOrd="7" destOrd="0" presId="urn:microsoft.com/office/officeart/2005/8/layout/pyramid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21DDD6A-7881-4E2F-B3C4-5F495BAFAC66}"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l-GR"/>
        </a:p>
      </dgm:t>
    </dgm:pt>
    <dgm:pt modelId="{E24C4B8B-79CC-44AD-AACC-8FC7F91480E9}">
      <dgm:prSet phldrT="[Κείμενο]" custT="1"/>
      <dgm:spPr/>
      <dgm:t>
        <a:bodyPr/>
        <a:lstStyle/>
        <a:p>
          <a:r>
            <a:rPr lang="el-GR" sz="1400" b="0" i="0" u="none" dirty="0" smtClean="0">
              <a:solidFill>
                <a:schemeClr val="bg1"/>
              </a:solidFill>
              <a:latin typeface="Arial" pitchFamily="34" charset="0"/>
              <a:cs typeface="Arial" pitchFamily="34" charset="0"/>
            </a:rPr>
            <a:t>Ανώτατα Εκπαιδευτικά Ιδρύματα (ΑΕΙ) και  Ανώτατα Τεχνολογικά Εκπαιδευτικά Ιδρύματα (Α-ΤΕΙ).  </a:t>
          </a:r>
          <a:endParaRPr lang="el-GR" sz="1400" dirty="0">
            <a:solidFill>
              <a:schemeClr val="bg1"/>
            </a:solidFill>
            <a:latin typeface="Arial" pitchFamily="34" charset="0"/>
            <a:cs typeface="Arial" pitchFamily="34" charset="0"/>
          </a:endParaRPr>
        </a:p>
      </dgm:t>
    </dgm:pt>
    <dgm:pt modelId="{C2DFF595-C14B-4BA7-9C08-D39F670C4EB4}" type="parTrans" cxnId="{98E3ED65-D289-4FAC-ACC6-8C175324E61F}">
      <dgm:prSet/>
      <dgm:spPr/>
      <dgm:t>
        <a:bodyPr/>
        <a:lstStyle/>
        <a:p>
          <a:endParaRPr lang="el-GR"/>
        </a:p>
      </dgm:t>
    </dgm:pt>
    <dgm:pt modelId="{718A942F-2CDE-464B-AACD-D7EA87CA44FB}" type="sibTrans" cxnId="{98E3ED65-D289-4FAC-ACC6-8C175324E61F}">
      <dgm:prSet/>
      <dgm:spPr/>
      <dgm:t>
        <a:bodyPr/>
        <a:lstStyle/>
        <a:p>
          <a:endParaRPr lang="el-GR"/>
        </a:p>
      </dgm:t>
    </dgm:pt>
    <dgm:pt modelId="{3FD774E9-C6B7-4303-9FD0-7BA417FAE0F2}">
      <dgm:prSet phldrT="[Κείμενο]" custT="1"/>
      <dgm:spPr/>
      <dgm:t>
        <a:bodyPr/>
        <a:lstStyle/>
        <a:p>
          <a:r>
            <a:rPr lang="el-GR" sz="1400" dirty="0" smtClean="0">
              <a:solidFill>
                <a:schemeClr val="bg1"/>
              </a:solidFill>
              <a:latin typeface="Arial" pitchFamily="34" charset="0"/>
              <a:cs typeface="Arial" pitchFamily="34" charset="0"/>
            </a:rPr>
            <a:t>Γυμνάσια</a:t>
          </a:r>
          <a:endParaRPr lang="el-GR" sz="1400" dirty="0">
            <a:solidFill>
              <a:schemeClr val="bg1"/>
            </a:solidFill>
            <a:latin typeface="Arial" pitchFamily="34" charset="0"/>
            <a:cs typeface="Arial" pitchFamily="34" charset="0"/>
          </a:endParaRPr>
        </a:p>
      </dgm:t>
    </dgm:pt>
    <dgm:pt modelId="{E0925DD4-6DA0-414F-B1D8-FCFFBCF629F0}" type="parTrans" cxnId="{8CC513AC-7F37-47FA-9580-EAB790471A2B}">
      <dgm:prSet/>
      <dgm:spPr/>
      <dgm:t>
        <a:bodyPr/>
        <a:lstStyle/>
        <a:p>
          <a:endParaRPr lang="el-GR"/>
        </a:p>
      </dgm:t>
    </dgm:pt>
    <dgm:pt modelId="{26523C3C-BB85-4B29-B491-6204E5E8D2EF}" type="sibTrans" cxnId="{8CC513AC-7F37-47FA-9580-EAB790471A2B}">
      <dgm:prSet/>
      <dgm:spPr/>
      <dgm:t>
        <a:bodyPr/>
        <a:lstStyle/>
        <a:p>
          <a:endParaRPr lang="el-GR"/>
        </a:p>
      </dgm:t>
    </dgm:pt>
    <dgm:pt modelId="{B625F0AD-26B8-4B88-8188-DCE2AF4FCC77}">
      <dgm:prSet phldrT="[Κείμενο]"/>
      <dgm:spPr/>
      <dgm:t>
        <a:bodyPr/>
        <a:lstStyle/>
        <a:p>
          <a:r>
            <a:rPr lang="el-GR" dirty="0" smtClean="0">
              <a:solidFill>
                <a:schemeClr val="bg1"/>
              </a:solidFill>
            </a:rPr>
            <a:t>Επαγγελματικά λύκεια και επαγγελματικές σχολές</a:t>
          </a:r>
          <a:endParaRPr lang="el-GR" dirty="0">
            <a:solidFill>
              <a:schemeClr val="bg1"/>
            </a:solidFill>
          </a:endParaRPr>
        </a:p>
      </dgm:t>
    </dgm:pt>
    <dgm:pt modelId="{BF3ECC79-C8A6-4696-A6AB-E09A37231624}" type="parTrans" cxnId="{90AD298C-F5CD-40AB-8202-A7607C0FC71A}">
      <dgm:prSet/>
      <dgm:spPr/>
      <dgm:t>
        <a:bodyPr/>
        <a:lstStyle/>
        <a:p>
          <a:endParaRPr lang="el-GR"/>
        </a:p>
      </dgm:t>
    </dgm:pt>
    <dgm:pt modelId="{5FA1E3E5-F8FE-4CAE-9095-FAB3760820EC}" type="sibTrans" cxnId="{90AD298C-F5CD-40AB-8202-A7607C0FC71A}">
      <dgm:prSet/>
      <dgm:spPr/>
      <dgm:t>
        <a:bodyPr/>
        <a:lstStyle/>
        <a:p>
          <a:endParaRPr lang="el-GR"/>
        </a:p>
      </dgm:t>
    </dgm:pt>
    <dgm:pt modelId="{E00DDB89-C925-4C8A-B4DE-71C200AED595}">
      <dgm:prSet phldrT="[Κείμενο]"/>
      <dgm:spPr/>
      <dgm:t>
        <a:bodyPr/>
        <a:lstStyle/>
        <a:p>
          <a:r>
            <a:rPr lang="el-GR" dirty="0" smtClean="0">
              <a:solidFill>
                <a:schemeClr val="bg1"/>
              </a:solidFill>
            </a:rPr>
            <a:t>Νηπιαγωγεία</a:t>
          </a:r>
          <a:endParaRPr lang="el-GR" dirty="0">
            <a:solidFill>
              <a:schemeClr val="bg1"/>
            </a:solidFill>
          </a:endParaRPr>
        </a:p>
      </dgm:t>
    </dgm:pt>
    <dgm:pt modelId="{C4DE7704-439C-4891-B602-E8D2C9009BFD}" type="parTrans" cxnId="{F72FAA97-C706-4DE6-B4D1-4A1A831AEC8B}">
      <dgm:prSet/>
      <dgm:spPr/>
      <dgm:t>
        <a:bodyPr/>
        <a:lstStyle/>
        <a:p>
          <a:endParaRPr lang="el-GR"/>
        </a:p>
      </dgm:t>
    </dgm:pt>
    <dgm:pt modelId="{9C93B6CA-D8CC-4513-8BD6-CDE51914420F}" type="sibTrans" cxnId="{F72FAA97-C706-4DE6-B4D1-4A1A831AEC8B}">
      <dgm:prSet/>
      <dgm:spPr/>
      <dgm:t>
        <a:bodyPr/>
        <a:lstStyle/>
        <a:p>
          <a:endParaRPr lang="el-GR"/>
        </a:p>
      </dgm:t>
    </dgm:pt>
    <dgm:pt modelId="{CB0BB74E-3438-498A-A275-97069681335B}">
      <dgm:prSet phldrT="[Κείμενο]"/>
      <dgm:spPr/>
      <dgm:t>
        <a:bodyPr/>
        <a:lstStyle/>
        <a:p>
          <a:r>
            <a:rPr lang="el-GR" dirty="0" smtClean="0"/>
            <a:t>Τριτοβάθμια εκπαίδευση</a:t>
          </a:r>
          <a:endParaRPr lang="el-GR" dirty="0"/>
        </a:p>
      </dgm:t>
    </dgm:pt>
    <dgm:pt modelId="{FECA549F-056C-493E-B845-104083A9C60C}" type="parTrans" cxnId="{3EDA661F-BDCD-44EF-AF87-ED9D3C60D688}">
      <dgm:prSet/>
      <dgm:spPr/>
      <dgm:t>
        <a:bodyPr/>
        <a:lstStyle/>
        <a:p>
          <a:endParaRPr lang="el-GR"/>
        </a:p>
      </dgm:t>
    </dgm:pt>
    <dgm:pt modelId="{96F0887D-0163-4B29-96F9-A1F3A6AF050E}" type="sibTrans" cxnId="{3EDA661F-BDCD-44EF-AF87-ED9D3C60D688}">
      <dgm:prSet/>
      <dgm:spPr/>
      <dgm:t>
        <a:bodyPr/>
        <a:lstStyle/>
        <a:p>
          <a:endParaRPr lang="el-GR"/>
        </a:p>
      </dgm:t>
    </dgm:pt>
    <dgm:pt modelId="{86C64A1C-9592-4EB9-8FF5-7A79DDC2E045}">
      <dgm:prSet phldrT="[Κείμενο]"/>
      <dgm:spPr/>
      <dgm:t>
        <a:bodyPr/>
        <a:lstStyle/>
        <a:p>
          <a:r>
            <a:rPr lang="el-GR" dirty="0" smtClean="0"/>
            <a:t>Δευτεροβάθμια εκπαίδευση</a:t>
          </a:r>
          <a:endParaRPr lang="el-GR" dirty="0"/>
        </a:p>
      </dgm:t>
    </dgm:pt>
    <dgm:pt modelId="{C46261C8-1339-4B4D-8DC6-C479C65BD15F}" type="parTrans" cxnId="{A60A0E72-A41D-48EC-A146-4AF4ACE4EFF1}">
      <dgm:prSet/>
      <dgm:spPr/>
      <dgm:t>
        <a:bodyPr/>
        <a:lstStyle/>
        <a:p>
          <a:endParaRPr lang="el-GR"/>
        </a:p>
      </dgm:t>
    </dgm:pt>
    <dgm:pt modelId="{16372391-B2A8-4953-8941-80B4610B05F0}" type="sibTrans" cxnId="{A60A0E72-A41D-48EC-A146-4AF4ACE4EFF1}">
      <dgm:prSet/>
      <dgm:spPr/>
      <dgm:t>
        <a:bodyPr/>
        <a:lstStyle/>
        <a:p>
          <a:endParaRPr lang="el-GR"/>
        </a:p>
      </dgm:t>
    </dgm:pt>
    <dgm:pt modelId="{9E9BB6DA-51F6-4DA3-BE3A-3097ADDE0EF9}">
      <dgm:prSet phldrT="[Κείμενο]"/>
      <dgm:spPr/>
      <dgm:t>
        <a:bodyPr/>
        <a:lstStyle/>
        <a:p>
          <a:r>
            <a:rPr lang="el-GR" dirty="0" smtClean="0"/>
            <a:t>Πρωτοβάθμια εκπαίδευση</a:t>
          </a:r>
          <a:endParaRPr lang="el-GR" dirty="0"/>
        </a:p>
      </dgm:t>
    </dgm:pt>
    <dgm:pt modelId="{6D1FAD47-D892-41F1-8EF3-DB68A83884F3}" type="parTrans" cxnId="{3AAC1B58-3179-4BCD-9E69-C2F66001165F}">
      <dgm:prSet/>
      <dgm:spPr/>
      <dgm:t>
        <a:bodyPr/>
        <a:lstStyle/>
        <a:p>
          <a:endParaRPr lang="el-GR"/>
        </a:p>
      </dgm:t>
    </dgm:pt>
    <dgm:pt modelId="{EC44546D-6A4E-4DFF-BEFC-3C33FC2905BC}" type="sibTrans" cxnId="{3AAC1B58-3179-4BCD-9E69-C2F66001165F}">
      <dgm:prSet/>
      <dgm:spPr/>
      <dgm:t>
        <a:bodyPr/>
        <a:lstStyle/>
        <a:p>
          <a:endParaRPr lang="el-GR"/>
        </a:p>
      </dgm:t>
    </dgm:pt>
    <dgm:pt modelId="{482F7D02-28BF-4526-A56E-6EB0E471BCF1}">
      <dgm:prSet custT="1"/>
      <dgm:spPr/>
      <dgm:t>
        <a:bodyPr/>
        <a:lstStyle/>
        <a:p>
          <a:r>
            <a:rPr lang="el-GR" sz="1600" dirty="0" smtClean="0">
              <a:solidFill>
                <a:schemeClr val="bg1"/>
              </a:solidFill>
            </a:rPr>
            <a:t>Γενικά λύκεια</a:t>
          </a:r>
          <a:endParaRPr lang="el-GR" sz="1600" dirty="0">
            <a:solidFill>
              <a:schemeClr val="bg1"/>
            </a:solidFill>
          </a:endParaRPr>
        </a:p>
      </dgm:t>
    </dgm:pt>
    <dgm:pt modelId="{7E5843DC-2456-4664-82BB-F93F83BB3C1D}" type="parTrans" cxnId="{190CC4E0-47D1-4796-98F6-8F6A9F33C82F}">
      <dgm:prSet/>
      <dgm:spPr/>
      <dgm:t>
        <a:bodyPr/>
        <a:lstStyle/>
        <a:p>
          <a:endParaRPr lang="el-GR"/>
        </a:p>
      </dgm:t>
    </dgm:pt>
    <dgm:pt modelId="{239A9DDE-C9D5-4CE0-8503-07139B0E602A}" type="sibTrans" cxnId="{190CC4E0-47D1-4796-98F6-8F6A9F33C82F}">
      <dgm:prSet/>
      <dgm:spPr/>
      <dgm:t>
        <a:bodyPr/>
        <a:lstStyle/>
        <a:p>
          <a:endParaRPr lang="el-GR"/>
        </a:p>
      </dgm:t>
    </dgm:pt>
    <dgm:pt modelId="{B0348E4E-E89E-47F3-8B76-1ABD7563AE23}">
      <dgm:prSet phldrT="[Κείμενο]"/>
      <dgm:spPr/>
      <dgm:t>
        <a:bodyPr/>
        <a:lstStyle/>
        <a:p>
          <a:r>
            <a:rPr lang="el-GR" dirty="0" smtClean="0">
              <a:solidFill>
                <a:schemeClr val="bg1"/>
              </a:solidFill>
            </a:rPr>
            <a:t>Δημοτικά</a:t>
          </a:r>
          <a:endParaRPr lang="el-GR" dirty="0">
            <a:solidFill>
              <a:schemeClr val="bg1"/>
            </a:solidFill>
          </a:endParaRPr>
        </a:p>
      </dgm:t>
    </dgm:pt>
    <dgm:pt modelId="{1C7A0950-469F-431B-B7CB-0F6534E0F547}" type="sibTrans" cxnId="{BB592C88-F6A6-4653-B8F9-B0365494B9D2}">
      <dgm:prSet/>
      <dgm:spPr/>
      <dgm:t>
        <a:bodyPr/>
        <a:lstStyle/>
        <a:p>
          <a:endParaRPr lang="el-GR"/>
        </a:p>
      </dgm:t>
    </dgm:pt>
    <dgm:pt modelId="{85AAA21B-08C7-493C-BB15-820A41ECE366}" type="parTrans" cxnId="{BB592C88-F6A6-4653-B8F9-B0365494B9D2}">
      <dgm:prSet/>
      <dgm:spPr/>
      <dgm:t>
        <a:bodyPr/>
        <a:lstStyle/>
        <a:p>
          <a:endParaRPr lang="el-GR"/>
        </a:p>
      </dgm:t>
    </dgm:pt>
    <dgm:pt modelId="{93150172-5E1E-4C68-B536-CF44DDF7D0CE}" type="pres">
      <dgm:prSet presAssocID="{421DDD6A-7881-4E2F-B3C4-5F495BAFAC66}" presName="mainComposite" presStyleCnt="0">
        <dgm:presLayoutVars>
          <dgm:chPref val="1"/>
          <dgm:dir/>
          <dgm:animOne val="branch"/>
          <dgm:animLvl val="lvl"/>
          <dgm:resizeHandles val="exact"/>
        </dgm:presLayoutVars>
      </dgm:prSet>
      <dgm:spPr/>
      <dgm:t>
        <a:bodyPr/>
        <a:lstStyle/>
        <a:p>
          <a:endParaRPr lang="el-GR"/>
        </a:p>
      </dgm:t>
    </dgm:pt>
    <dgm:pt modelId="{6B5C77FA-B8F7-4EB4-8622-655C7631D3F2}" type="pres">
      <dgm:prSet presAssocID="{421DDD6A-7881-4E2F-B3C4-5F495BAFAC66}" presName="hierFlow" presStyleCnt="0"/>
      <dgm:spPr/>
    </dgm:pt>
    <dgm:pt modelId="{7AF4B52F-20C1-497D-A222-C2868398AA86}" type="pres">
      <dgm:prSet presAssocID="{421DDD6A-7881-4E2F-B3C4-5F495BAFAC66}" presName="firstBuf" presStyleCnt="0"/>
      <dgm:spPr/>
    </dgm:pt>
    <dgm:pt modelId="{E51CD6AA-461A-4BB4-8575-FA2E0D9B159E}" type="pres">
      <dgm:prSet presAssocID="{421DDD6A-7881-4E2F-B3C4-5F495BAFAC66}" presName="hierChild1" presStyleCnt="0">
        <dgm:presLayoutVars>
          <dgm:chPref val="1"/>
          <dgm:animOne val="branch"/>
          <dgm:animLvl val="lvl"/>
        </dgm:presLayoutVars>
      </dgm:prSet>
      <dgm:spPr/>
    </dgm:pt>
    <dgm:pt modelId="{DA3F1052-E241-4670-9CE1-28BB13898F8A}" type="pres">
      <dgm:prSet presAssocID="{E24C4B8B-79CC-44AD-AACC-8FC7F91480E9}" presName="Name14" presStyleCnt="0"/>
      <dgm:spPr/>
    </dgm:pt>
    <dgm:pt modelId="{C3645163-A53C-462F-9A0E-B408917A009A}" type="pres">
      <dgm:prSet presAssocID="{E24C4B8B-79CC-44AD-AACC-8FC7F91480E9}" presName="level1Shape" presStyleLbl="node0" presStyleIdx="0" presStyleCnt="1" custScaleX="166819" custLinFactNeighborX="-4683" custLinFactNeighborY="-27496">
        <dgm:presLayoutVars>
          <dgm:chPref val="3"/>
        </dgm:presLayoutVars>
      </dgm:prSet>
      <dgm:spPr/>
      <dgm:t>
        <a:bodyPr/>
        <a:lstStyle/>
        <a:p>
          <a:endParaRPr lang="el-GR"/>
        </a:p>
      </dgm:t>
    </dgm:pt>
    <dgm:pt modelId="{55EE83B6-35FF-4F9B-80E0-7BD1776487B7}" type="pres">
      <dgm:prSet presAssocID="{E24C4B8B-79CC-44AD-AACC-8FC7F91480E9}" presName="hierChild2" presStyleCnt="0"/>
      <dgm:spPr/>
    </dgm:pt>
    <dgm:pt modelId="{A177B4DD-136F-413C-B754-CD2BC7040D6E}" type="pres">
      <dgm:prSet presAssocID="{E0925DD4-6DA0-414F-B1D8-FCFFBCF629F0}" presName="Name19" presStyleLbl="parChTrans1D2" presStyleIdx="0" presStyleCnt="3"/>
      <dgm:spPr/>
      <dgm:t>
        <a:bodyPr/>
        <a:lstStyle/>
        <a:p>
          <a:endParaRPr lang="el-GR"/>
        </a:p>
      </dgm:t>
    </dgm:pt>
    <dgm:pt modelId="{ABFF87D2-2A19-4363-9E4C-5CAF636FD7DD}" type="pres">
      <dgm:prSet presAssocID="{3FD774E9-C6B7-4303-9FD0-7BA417FAE0F2}" presName="Name21" presStyleCnt="0"/>
      <dgm:spPr/>
    </dgm:pt>
    <dgm:pt modelId="{F1ABA6CE-7BC0-491A-8CAB-32D4CDEDA15B}" type="pres">
      <dgm:prSet presAssocID="{3FD774E9-C6B7-4303-9FD0-7BA417FAE0F2}" presName="level2Shape" presStyleLbl="node2" presStyleIdx="0" presStyleCnt="3" custLinFactNeighborX="13088" custLinFactNeighborY="-585"/>
      <dgm:spPr/>
      <dgm:t>
        <a:bodyPr/>
        <a:lstStyle/>
        <a:p>
          <a:endParaRPr lang="el-GR"/>
        </a:p>
      </dgm:t>
    </dgm:pt>
    <dgm:pt modelId="{9FFD536D-6AA6-4625-B333-AA8B0B4D1E2E}" type="pres">
      <dgm:prSet presAssocID="{3FD774E9-C6B7-4303-9FD0-7BA417FAE0F2}" presName="hierChild3" presStyleCnt="0"/>
      <dgm:spPr/>
    </dgm:pt>
    <dgm:pt modelId="{4210628C-2FDC-4C25-8263-A4B943EB5211}" type="pres">
      <dgm:prSet presAssocID="{85AAA21B-08C7-493C-BB15-820A41ECE366}" presName="Name19" presStyleLbl="parChTrans1D3" presStyleIdx="0" presStyleCnt="2"/>
      <dgm:spPr/>
      <dgm:t>
        <a:bodyPr/>
        <a:lstStyle/>
        <a:p>
          <a:endParaRPr lang="el-GR"/>
        </a:p>
      </dgm:t>
    </dgm:pt>
    <dgm:pt modelId="{B65CB0D2-9E75-4173-8EAC-903BC0641F9D}" type="pres">
      <dgm:prSet presAssocID="{B0348E4E-E89E-47F3-8B76-1ABD7563AE23}" presName="Name21" presStyleCnt="0"/>
      <dgm:spPr/>
    </dgm:pt>
    <dgm:pt modelId="{AEA88F7A-3E94-43B9-9B4A-4162EF2A616B}" type="pres">
      <dgm:prSet presAssocID="{B0348E4E-E89E-47F3-8B76-1ABD7563AE23}" presName="level2Shape" presStyleLbl="node3" presStyleIdx="0" presStyleCnt="2"/>
      <dgm:spPr/>
      <dgm:t>
        <a:bodyPr/>
        <a:lstStyle/>
        <a:p>
          <a:endParaRPr lang="el-GR"/>
        </a:p>
      </dgm:t>
    </dgm:pt>
    <dgm:pt modelId="{16600F50-121F-43C5-84B0-C7F2879481F6}" type="pres">
      <dgm:prSet presAssocID="{B0348E4E-E89E-47F3-8B76-1ABD7563AE23}" presName="hierChild3" presStyleCnt="0"/>
      <dgm:spPr/>
    </dgm:pt>
    <dgm:pt modelId="{52A40D1C-0718-49B1-B0D2-934EBFF3915A}" type="pres">
      <dgm:prSet presAssocID="{7E5843DC-2456-4664-82BB-F93F83BB3C1D}" presName="Name19" presStyleLbl="parChTrans1D2" presStyleIdx="1" presStyleCnt="3"/>
      <dgm:spPr/>
      <dgm:t>
        <a:bodyPr/>
        <a:lstStyle/>
        <a:p>
          <a:endParaRPr lang="el-GR"/>
        </a:p>
      </dgm:t>
    </dgm:pt>
    <dgm:pt modelId="{D95B1C08-F788-42A1-8F12-89596F48112C}" type="pres">
      <dgm:prSet presAssocID="{482F7D02-28BF-4526-A56E-6EB0E471BCF1}" presName="Name21" presStyleCnt="0"/>
      <dgm:spPr/>
    </dgm:pt>
    <dgm:pt modelId="{36EEE67F-8086-41EC-9273-68206B87FCD1}" type="pres">
      <dgm:prSet presAssocID="{482F7D02-28BF-4526-A56E-6EB0E471BCF1}" presName="level2Shape" presStyleLbl="node2" presStyleIdx="1" presStyleCnt="3"/>
      <dgm:spPr/>
      <dgm:t>
        <a:bodyPr/>
        <a:lstStyle/>
        <a:p>
          <a:endParaRPr lang="el-GR"/>
        </a:p>
      </dgm:t>
    </dgm:pt>
    <dgm:pt modelId="{81552C8D-0A71-4DEB-A83E-951784C4BBCF}" type="pres">
      <dgm:prSet presAssocID="{482F7D02-28BF-4526-A56E-6EB0E471BCF1}" presName="hierChild3" presStyleCnt="0"/>
      <dgm:spPr/>
    </dgm:pt>
    <dgm:pt modelId="{631A1C17-FFCD-45FA-B1FE-4FD3B8DF3E14}" type="pres">
      <dgm:prSet presAssocID="{BF3ECC79-C8A6-4696-A6AB-E09A37231624}" presName="Name19" presStyleLbl="parChTrans1D2" presStyleIdx="2" presStyleCnt="3"/>
      <dgm:spPr/>
      <dgm:t>
        <a:bodyPr/>
        <a:lstStyle/>
        <a:p>
          <a:endParaRPr lang="el-GR"/>
        </a:p>
      </dgm:t>
    </dgm:pt>
    <dgm:pt modelId="{ECA44407-2DD1-4CE9-9E16-0053D1929510}" type="pres">
      <dgm:prSet presAssocID="{B625F0AD-26B8-4B88-8188-DCE2AF4FCC77}" presName="Name21" presStyleCnt="0"/>
      <dgm:spPr/>
    </dgm:pt>
    <dgm:pt modelId="{38506613-76EA-4371-B3BA-5B9295069F0C}" type="pres">
      <dgm:prSet presAssocID="{B625F0AD-26B8-4B88-8188-DCE2AF4FCC77}" presName="level2Shape" presStyleLbl="node2" presStyleIdx="2" presStyleCnt="3"/>
      <dgm:spPr/>
      <dgm:t>
        <a:bodyPr/>
        <a:lstStyle/>
        <a:p>
          <a:endParaRPr lang="el-GR"/>
        </a:p>
      </dgm:t>
    </dgm:pt>
    <dgm:pt modelId="{C07EA213-D47F-450D-9EB9-AF71621B2D7A}" type="pres">
      <dgm:prSet presAssocID="{B625F0AD-26B8-4B88-8188-DCE2AF4FCC77}" presName="hierChild3" presStyleCnt="0"/>
      <dgm:spPr/>
    </dgm:pt>
    <dgm:pt modelId="{F5B24067-7D16-44F6-B0E3-F47CDB6F21EC}" type="pres">
      <dgm:prSet presAssocID="{C4DE7704-439C-4891-B602-E8D2C9009BFD}" presName="Name19" presStyleLbl="parChTrans1D3" presStyleIdx="1" presStyleCnt="2"/>
      <dgm:spPr/>
      <dgm:t>
        <a:bodyPr/>
        <a:lstStyle/>
        <a:p>
          <a:endParaRPr lang="el-GR"/>
        </a:p>
      </dgm:t>
    </dgm:pt>
    <dgm:pt modelId="{3711C0B4-8A17-4BB6-B318-8BDC5233EDE9}" type="pres">
      <dgm:prSet presAssocID="{E00DDB89-C925-4C8A-B4DE-71C200AED595}" presName="Name21" presStyleCnt="0"/>
      <dgm:spPr/>
    </dgm:pt>
    <dgm:pt modelId="{ACF6F35B-EB37-4CF2-B0F4-AD052D6D3C4C}" type="pres">
      <dgm:prSet presAssocID="{E00DDB89-C925-4C8A-B4DE-71C200AED595}" presName="level2Shape" presStyleLbl="node3" presStyleIdx="1" presStyleCnt="2"/>
      <dgm:spPr/>
      <dgm:t>
        <a:bodyPr/>
        <a:lstStyle/>
        <a:p>
          <a:endParaRPr lang="el-GR"/>
        </a:p>
      </dgm:t>
    </dgm:pt>
    <dgm:pt modelId="{AF638782-CBA5-4C22-9B67-EC2ADB1D3302}" type="pres">
      <dgm:prSet presAssocID="{E00DDB89-C925-4C8A-B4DE-71C200AED595}" presName="hierChild3" presStyleCnt="0"/>
      <dgm:spPr/>
    </dgm:pt>
    <dgm:pt modelId="{49EA4822-309B-409C-9272-C0591ADBD1A9}" type="pres">
      <dgm:prSet presAssocID="{421DDD6A-7881-4E2F-B3C4-5F495BAFAC66}" presName="bgShapesFlow" presStyleCnt="0"/>
      <dgm:spPr/>
    </dgm:pt>
    <dgm:pt modelId="{6F023041-44F7-48C5-A1C1-DBC4F916FA5F}" type="pres">
      <dgm:prSet presAssocID="{CB0BB74E-3438-498A-A275-97069681335B}" presName="rectComp" presStyleCnt="0"/>
      <dgm:spPr/>
    </dgm:pt>
    <dgm:pt modelId="{8872C15B-FC24-4FA9-B55A-B01734206A60}" type="pres">
      <dgm:prSet presAssocID="{CB0BB74E-3438-498A-A275-97069681335B}" presName="bgRect" presStyleLbl="bgShp" presStyleIdx="0" presStyleCnt="3" custLinFactNeighborX="126" custLinFactNeighborY="-20375"/>
      <dgm:spPr/>
      <dgm:t>
        <a:bodyPr/>
        <a:lstStyle/>
        <a:p>
          <a:endParaRPr lang="el-GR"/>
        </a:p>
      </dgm:t>
    </dgm:pt>
    <dgm:pt modelId="{E72E8D3E-A46D-4D8A-8682-14C71B7E15D1}" type="pres">
      <dgm:prSet presAssocID="{CB0BB74E-3438-498A-A275-97069681335B}" presName="bgRectTx" presStyleLbl="bgShp" presStyleIdx="0" presStyleCnt="3">
        <dgm:presLayoutVars>
          <dgm:bulletEnabled val="1"/>
        </dgm:presLayoutVars>
      </dgm:prSet>
      <dgm:spPr/>
      <dgm:t>
        <a:bodyPr/>
        <a:lstStyle/>
        <a:p>
          <a:endParaRPr lang="el-GR"/>
        </a:p>
      </dgm:t>
    </dgm:pt>
    <dgm:pt modelId="{1EE816F1-AAF5-4C5D-B530-4DA0FEC15A07}" type="pres">
      <dgm:prSet presAssocID="{CB0BB74E-3438-498A-A275-97069681335B}" presName="spComp" presStyleCnt="0"/>
      <dgm:spPr/>
    </dgm:pt>
    <dgm:pt modelId="{E195DDCB-DD48-4EC3-ABAD-CD0AAD7D7E8F}" type="pres">
      <dgm:prSet presAssocID="{CB0BB74E-3438-498A-A275-97069681335B}" presName="vSp" presStyleCnt="0"/>
      <dgm:spPr/>
    </dgm:pt>
    <dgm:pt modelId="{D05324E6-A53E-49C6-87CC-7C306287704A}" type="pres">
      <dgm:prSet presAssocID="{86C64A1C-9592-4EB9-8FF5-7A79DDC2E045}" presName="rectComp" presStyleCnt="0"/>
      <dgm:spPr/>
    </dgm:pt>
    <dgm:pt modelId="{F3BBD2DD-D9AA-4448-9C4A-529866E8CF3C}" type="pres">
      <dgm:prSet presAssocID="{86C64A1C-9592-4EB9-8FF5-7A79DDC2E045}" presName="bgRect" presStyleLbl="bgShp" presStyleIdx="1" presStyleCnt="3"/>
      <dgm:spPr/>
      <dgm:t>
        <a:bodyPr/>
        <a:lstStyle/>
        <a:p>
          <a:endParaRPr lang="el-GR"/>
        </a:p>
      </dgm:t>
    </dgm:pt>
    <dgm:pt modelId="{1133CC62-611E-4D93-84A5-F7E2B00D69CC}" type="pres">
      <dgm:prSet presAssocID="{86C64A1C-9592-4EB9-8FF5-7A79DDC2E045}" presName="bgRectTx" presStyleLbl="bgShp" presStyleIdx="1" presStyleCnt="3">
        <dgm:presLayoutVars>
          <dgm:bulletEnabled val="1"/>
        </dgm:presLayoutVars>
      </dgm:prSet>
      <dgm:spPr/>
      <dgm:t>
        <a:bodyPr/>
        <a:lstStyle/>
        <a:p>
          <a:endParaRPr lang="el-GR"/>
        </a:p>
      </dgm:t>
    </dgm:pt>
    <dgm:pt modelId="{B428C72A-3128-412F-BF7F-0DAADE669C27}" type="pres">
      <dgm:prSet presAssocID="{86C64A1C-9592-4EB9-8FF5-7A79DDC2E045}" presName="spComp" presStyleCnt="0"/>
      <dgm:spPr/>
    </dgm:pt>
    <dgm:pt modelId="{5286EB56-126B-4239-BEAB-1444BAFBE6F5}" type="pres">
      <dgm:prSet presAssocID="{86C64A1C-9592-4EB9-8FF5-7A79DDC2E045}" presName="vSp" presStyleCnt="0"/>
      <dgm:spPr/>
    </dgm:pt>
    <dgm:pt modelId="{A61DEC66-8F30-4CF3-81D3-22FDEE433447}" type="pres">
      <dgm:prSet presAssocID="{9E9BB6DA-51F6-4DA3-BE3A-3097ADDE0EF9}" presName="rectComp" presStyleCnt="0"/>
      <dgm:spPr/>
    </dgm:pt>
    <dgm:pt modelId="{A605BEE2-7964-476C-90E5-1AB2EC8C73B5}" type="pres">
      <dgm:prSet presAssocID="{9E9BB6DA-51F6-4DA3-BE3A-3097ADDE0EF9}" presName="bgRect" presStyleLbl="bgShp" presStyleIdx="2" presStyleCnt="3"/>
      <dgm:spPr/>
      <dgm:t>
        <a:bodyPr/>
        <a:lstStyle/>
        <a:p>
          <a:endParaRPr lang="el-GR"/>
        </a:p>
      </dgm:t>
    </dgm:pt>
    <dgm:pt modelId="{C180649F-64A6-4A98-8AD5-1DB0F71DCBD1}" type="pres">
      <dgm:prSet presAssocID="{9E9BB6DA-51F6-4DA3-BE3A-3097ADDE0EF9}" presName="bgRectTx" presStyleLbl="bgShp" presStyleIdx="2" presStyleCnt="3">
        <dgm:presLayoutVars>
          <dgm:bulletEnabled val="1"/>
        </dgm:presLayoutVars>
      </dgm:prSet>
      <dgm:spPr/>
      <dgm:t>
        <a:bodyPr/>
        <a:lstStyle/>
        <a:p>
          <a:endParaRPr lang="el-GR"/>
        </a:p>
      </dgm:t>
    </dgm:pt>
  </dgm:ptLst>
  <dgm:cxnLst>
    <dgm:cxn modelId="{FFF765B1-4B22-4B73-AA74-BFDD7D5643DF}" type="presOf" srcId="{E0925DD4-6DA0-414F-B1D8-FCFFBCF629F0}" destId="{A177B4DD-136F-413C-B754-CD2BC7040D6E}" srcOrd="0" destOrd="0" presId="urn:microsoft.com/office/officeart/2005/8/layout/hierarchy6"/>
    <dgm:cxn modelId="{A60A0E72-A41D-48EC-A146-4AF4ACE4EFF1}" srcId="{421DDD6A-7881-4E2F-B3C4-5F495BAFAC66}" destId="{86C64A1C-9592-4EB9-8FF5-7A79DDC2E045}" srcOrd="2" destOrd="0" parTransId="{C46261C8-1339-4B4D-8DC6-C479C65BD15F}" sibTransId="{16372391-B2A8-4953-8941-80B4610B05F0}"/>
    <dgm:cxn modelId="{3EDA661F-BDCD-44EF-AF87-ED9D3C60D688}" srcId="{421DDD6A-7881-4E2F-B3C4-5F495BAFAC66}" destId="{CB0BB74E-3438-498A-A275-97069681335B}" srcOrd="1" destOrd="0" parTransId="{FECA549F-056C-493E-B845-104083A9C60C}" sibTransId="{96F0887D-0163-4B29-96F9-A1F3A6AF050E}"/>
    <dgm:cxn modelId="{8CC513AC-7F37-47FA-9580-EAB790471A2B}" srcId="{E24C4B8B-79CC-44AD-AACC-8FC7F91480E9}" destId="{3FD774E9-C6B7-4303-9FD0-7BA417FAE0F2}" srcOrd="0" destOrd="0" parTransId="{E0925DD4-6DA0-414F-B1D8-FCFFBCF629F0}" sibTransId="{26523C3C-BB85-4B29-B491-6204E5E8D2EF}"/>
    <dgm:cxn modelId="{C21CA502-8555-4AC1-A301-8702BA8DBF6B}" type="presOf" srcId="{86C64A1C-9592-4EB9-8FF5-7A79DDC2E045}" destId="{1133CC62-611E-4D93-84A5-F7E2B00D69CC}" srcOrd="1" destOrd="0" presId="urn:microsoft.com/office/officeart/2005/8/layout/hierarchy6"/>
    <dgm:cxn modelId="{50FF4F60-E217-42DE-AFA1-FAE51DD4FEF5}" type="presOf" srcId="{7E5843DC-2456-4664-82BB-F93F83BB3C1D}" destId="{52A40D1C-0718-49B1-B0D2-934EBFF3915A}" srcOrd="0" destOrd="0" presId="urn:microsoft.com/office/officeart/2005/8/layout/hierarchy6"/>
    <dgm:cxn modelId="{3AAC1B58-3179-4BCD-9E69-C2F66001165F}" srcId="{421DDD6A-7881-4E2F-B3C4-5F495BAFAC66}" destId="{9E9BB6DA-51F6-4DA3-BE3A-3097ADDE0EF9}" srcOrd="3" destOrd="0" parTransId="{6D1FAD47-D892-41F1-8EF3-DB68A83884F3}" sibTransId="{EC44546D-6A4E-4DFF-BEFC-3C33FC2905BC}"/>
    <dgm:cxn modelId="{7E5F6B91-6E01-447C-A056-F7B483AE4C31}" type="presOf" srcId="{CB0BB74E-3438-498A-A275-97069681335B}" destId="{8872C15B-FC24-4FA9-B55A-B01734206A60}" srcOrd="0" destOrd="0" presId="urn:microsoft.com/office/officeart/2005/8/layout/hierarchy6"/>
    <dgm:cxn modelId="{190CC4E0-47D1-4796-98F6-8F6A9F33C82F}" srcId="{E24C4B8B-79CC-44AD-AACC-8FC7F91480E9}" destId="{482F7D02-28BF-4526-A56E-6EB0E471BCF1}" srcOrd="1" destOrd="0" parTransId="{7E5843DC-2456-4664-82BB-F93F83BB3C1D}" sibTransId="{239A9DDE-C9D5-4CE0-8503-07139B0E602A}"/>
    <dgm:cxn modelId="{EB25D8F0-75AA-45D2-9CE6-F4F89DB0020E}" type="presOf" srcId="{421DDD6A-7881-4E2F-B3C4-5F495BAFAC66}" destId="{93150172-5E1E-4C68-B536-CF44DDF7D0CE}" srcOrd="0" destOrd="0" presId="urn:microsoft.com/office/officeart/2005/8/layout/hierarchy6"/>
    <dgm:cxn modelId="{C4D45688-FEEA-4817-9264-FA0FF684033B}" type="presOf" srcId="{482F7D02-28BF-4526-A56E-6EB0E471BCF1}" destId="{36EEE67F-8086-41EC-9273-68206B87FCD1}" srcOrd="0" destOrd="0" presId="urn:microsoft.com/office/officeart/2005/8/layout/hierarchy6"/>
    <dgm:cxn modelId="{B0056BA4-8333-4311-AB65-2F20D4E5A749}" type="presOf" srcId="{C4DE7704-439C-4891-B602-E8D2C9009BFD}" destId="{F5B24067-7D16-44F6-B0E3-F47CDB6F21EC}" srcOrd="0" destOrd="0" presId="urn:microsoft.com/office/officeart/2005/8/layout/hierarchy6"/>
    <dgm:cxn modelId="{85D609EC-EDC2-4A21-971A-EBD3C6D4D314}" type="presOf" srcId="{CB0BB74E-3438-498A-A275-97069681335B}" destId="{E72E8D3E-A46D-4D8A-8682-14C71B7E15D1}" srcOrd="1" destOrd="0" presId="urn:microsoft.com/office/officeart/2005/8/layout/hierarchy6"/>
    <dgm:cxn modelId="{A4C42EE1-5B19-4237-8D3E-F7265F3246AA}" type="presOf" srcId="{B625F0AD-26B8-4B88-8188-DCE2AF4FCC77}" destId="{38506613-76EA-4371-B3BA-5B9295069F0C}" srcOrd="0" destOrd="0" presId="urn:microsoft.com/office/officeart/2005/8/layout/hierarchy6"/>
    <dgm:cxn modelId="{2E73D4AE-AB86-4BC3-BF36-91C768DED244}" type="presOf" srcId="{85AAA21B-08C7-493C-BB15-820A41ECE366}" destId="{4210628C-2FDC-4C25-8263-A4B943EB5211}" srcOrd="0" destOrd="0" presId="urn:microsoft.com/office/officeart/2005/8/layout/hierarchy6"/>
    <dgm:cxn modelId="{4799F2DF-333B-4FF2-8BA5-5C66DE9735F2}" type="presOf" srcId="{E00DDB89-C925-4C8A-B4DE-71C200AED595}" destId="{ACF6F35B-EB37-4CF2-B0F4-AD052D6D3C4C}" srcOrd="0" destOrd="0" presId="urn:microsoft.com/office/officeart/2005/8/layout/hierarchy6"/>
    <dgm:cxn modelId="{E2F3E06D-7AB4-4317-B518-1E56E1133B36}" type="presOf" srcId="{9E9BB6DA-51F6-4DA3-BE3A-3097ADDE0EF9}" destId="{C180649F-64A6-4A98-8AD5-1DB0F71DCBD1}" srcOrd="1" destOrd="0" presId="urn:microsoft.com/office/officeart/2005/8/layout/hierarchy6"/>
    <dgm:cxn modelId="{98E3ED65-D289-4FAC-ACC6-8C175324E61F}" srcId="{421DDD6A-7881-4E2F-B3C4-5F495BAFAC66}" destId="{E24C4B8B-79CC-44AD-AACC-8FC7F91480E9}" srcOrd="0" destOrd="0" parTransId="{C2DFF595-C14B-4BA7-9C08-D39F670C4EB4}" sibTransId="{718A942F-2CDE-464B-AACD-D7EA87CA44FB}"/>
    <dgm:cxn modelId="{90AD298C-F5CD-40AB-8202-A7607C0FC71A}" srcId="{E24C4B8B-79CC-44AD-AACC-8FC7F91480E9}" destId="{B625F0AD-26B8-4B88-8188-DCE2AF4FCC77}" srcOrd="2" destOrd="0" parTransId="{BF3ECC79-C8A6-4696-A6AB-E09A37231624}" sibTransId="{5FA1E3E5-F8FE-4CAE-9095-FAB3760820EC}"/>
    <dgm:cxn modelId="{EC5EF150-6E5F-4D81-B545-BFE32B1D6CCF}" type="presOf" srcId="{86C64A1C-9592-4EB9-8FF5-7A79DDC2E045}" destId="{F3BBD2DD-D9AA-4448-9C4A-529866E8CF3C}" srcOrd="0" destOrd="0" presId="urn:microsoft.com/office/officeart/2005/8/layout/hierarchy6"/>
    <dgm:cxn modelId="{01DDD4ED-2A51-468F-98E8-5A9F8F9BAC08}" type="presOf" srcId="{B0348E4E-E89E-47F3-8B76-1ABD7563AE23}" destId="{AEA88F7A-3E94-43B9-9B4A-4162EF2A616B}" srcOrd="0" destOrd="0" presId="urn:microsoft.com/office/officeart/2005/8/layout/hierarchy6"/>
    <dgm:cxn modelId="{9046E91D-2AE2-4753-A7E9-42198F4B5BF1}" type="presOf" srcId="{9E9BB6DA-51F6-4DA3-BE3A-3097ADDE0EF9}" destId="{A605BEE2-7964-476C-90E5-1AB2EC8C73B5}" srcOrd="0" destOrd="0" presId="urn:microsoft.com/office/officeart/2005/8/layout/hierarchy6"/>
    <dgm:cxn modelId="{F72FAA97-C706-4DE6-B4D1-4A1A831AEC8B}" srcId="{B625F0AD-26B8-4B88-8188-DCE2AF4FCC77}" destId="{E00DDB89-C925-4C8A-B4DE-71C200AED595}" srcOrd="0" destOrd="0" parTransId="{C4DE7704-439C-4891-B602-E8D2C9009BFD}" sibTransId="{9C93B6CA-D8CC-4513-8BD6-CDE51914420F}"/>
    <dgm:cxn modelId="{2F4CC575-C184-40C6-ADE2-626BB50D0BA4}" type="presOf" srcId="{BF3ECC79-C8A6-4696-A6AB-E09A37231624}" destId="{631A1C17-FFCD-45FA-B1FE-4FD3B8DF3E14}" srcOrd="0" destOrd="0" presId="urn:microsoft.com/office/officeart/2005/8/layout/hierarchy6"/>
    <dgm:cxn modelId="{39DED477-C3D9-45AF-80CE-C499F1A90043}" type="presOf" srcId="{3FD774E9-C6B7-4303-9FD0-7BA417FAE0F2}" destId="{F1ABA6CE-7BC0-491A-8CAB-32D4CDEDA15B}" srcOrd="0" destOrd="0" presId="urn:microsoft.com/office/officeart/2005/8/layout/hierarchy6"/>
    <dgm:cxn modelId="{BB592C88-F6A6-4653-B8F9-B0365494B9D2}" srcId="{3FD774E9-C6B7-4303-9FD0-7BA417FAE0F2}" destId="{B0348E4E-E89E-47F3-8B76-1ABD7563AE23}" srcOrd="0" destOrd="0" parTransId="{85AAA21B-08C7-493C-BB15-820A41ECE366}" sibTransId="{1C7A0950-469F-431B-B7CB-0F6534E0F547}"/>
    <dgm:cxn modelId="{F320104B-5072-44EC-9427-09E6ED71D3C0}" type="presOf" srcId="{E24C4B8B-79CC-44AD-AACC-8FC7F91480E9}" destId="{C3645163-A53C-462F-9A0E-B408917A009A}" srcOrd="0" destOrd="0" presId="urn:microsoft.com/office/officeart/2005/8/layout/hierarchy6"/>
    <dgm:cxn modelId="{FE907401-23C2-4C52-ADB3-CAC688548263}" type="presParOf" srcId="{93150172-5E1E-4C68-B536-CF44DDF7D0CE}" destId="{6B5C77FA-B8F7-4EB4-8622-655C7631D3F2}" srcOrd="0" destOrd="0" presId="urn:microsoft.com/office/officeart/2005/8/layout/hierarchy6"/>
    <dgm:cxn modelId="{7E183F08-3477-4725-9794-DF0356A47C3D}" type="presParOf" srcId="{6B5C77FA-B8F7-4EB4-8622-655C7631D3F2}" destId="{7AF4B52F-20C1-497D-A222-C2868398AA86}" srcOrd="0" destOrd="0" presId="urn:microsoft.com/office/officeart/2005/8/layout/hierarchy6"/>
    <dgm:cxn modelId="{1C79D667-F732-457B-A447-905AC8DCC489}" type="presParOf" srcId="{6B5C77FA-B8F7-4EB4-8622-655C7631D3F2}" destId="{E51CD6AA-461A-4BB4-8575-FA2E0D9B159E}" srcOrd="1" destOrd="0" presId="urn:microsoft.com/office/officeart/2005/8/layout/hierarchy6"/>
    <dgm:cxn modelId="{036565AE-16F5-44B9-BE43-D2935AD663D6}" type="presParOf" srcId="{E51CD6AA-461A-4BB4-8575-FA2E0D9B159E}" destId="{DA3F1052-E241-4670-9CE1-28BB13898F8A}" srcOrd="0" destOrd="0" presId="urn:microsoft.com/office/officeart/2005/8/layout/hierarchy6"/>
    <dgm:cxn modelId="{EB81E310-8FD3-45C4-8DB0-E45EA6D797CC}" type="presParOf" srcId="{DA3F1052-E241-4670-9CE1-28BB13898F8A}" destId="{C3645163-A53C-462F-9A0E-B408917A009A}" srcOrd="0" destOrd="0" presId="urn:microsoft.com/office/officeart/2005/8/layout/hierarchy6"/>
    <dgm:cxn modelId="{0B54894C-F440-48DE-BE79-B9FCC875F662}" type="presParOf" srcId="{DA3F1052-E241-4670-9CE1-28BB13898F8A}" destId="{55EE83B6-35FF-4F9B-80E0-7BD1776487B7}" srcOrd="1" destOrd="0" presId="urn:microsoft.com/office/officeart/2005/8/layout/hierarchy6"/>
    <dgm:cxn modelId="{F1CBF739-E8D3-495E-9630-F963351D0ACF}" type="presParOf" srcId="{55EE83B6-35FF-4F9B-80E0-7BD1776487B7}" destId="{A177B4DD-136F-413C-B754-CD2BC7040D6E}" srcOrd="0" destOrd="0" presId="urn:microsoft.com/office/officeart/2005/8/layout/hierarchy6"/>
    <dgm:cxn modelId="{5276FD3A-7DE2-4906-8111-19DAECF145D3}" type="presParOf" srcId="{55EE83B6-35FF-4F9B-80E0-7BD1776487B7}" destId="{ABFF87D2-2A19-4363-9E4C-5CAF636FD7DD}" srcOrd="1" destOrd="0" presId="urn:microsoft.com/office/officeart/2005/8/layout/hierarchy6"/>
    <dgm:cxn modelId="{57B313D4-D0AB-4332-A794-0D3D0E3DE2D6}" type="presParOf" srcId="{ABFF87D2-2A19-4363-9E4C-5CAF636FD7DD}" destId="{F1ABA6CE-7BC0-491A-8CAB-32D4CDEDA15B}" srcOrd="0" destOrd="0" presId="urn:microsoft.com/office/officeart/2005/8/layout/hierarchy6"/>
    <dgm:cxn modelId="{9731BC68-28A4-46AF-BE82-B52437BDB7A6}" type="presParOf" srcId="{ABFF87D2-2A19-4363-9E4C-5CAF636FD7DD}" destId="{9FFD536D-6AA6-4625-B333-AA8B0B4D1E2E}" srcOrd="1" destOrd="0" presId="urn:microsoft.com/office/officeart/2005/8/layout/hierarchy6"/>
    <dgm:cxn modelId="{6287996D-B5A2-4B23-859D-3F0762D8428E}" type="presParOf" srcId="{9FFD536D-6AA6-4625-B333-AA8B0B4D1E2E}" destId="{4210628C-2FDC-4C25-8263-A4B943EB5211}" srcOrd="0" destOrd="0" presId="urn:microsoft.com/office/officeart/2005/8/layout/hierarchy6"/>
    <dgm:cxn modelId="{1B68C893-A4E9-4F5F-A724-27597166A1F8}" type="presParOf" srcId="{9FFD536D-6AA6-4625-B333-AA8B0B4D1E2E}" destId="{B65CB0D2-9E75-4173-8EAC-903BC0641F9D}" srcOrd="1" destOrd="0" presId="urn:microsoft.com/office/officeart/2005/8/layout/hierarchy6"/>
    <dgm:cxn modelId="{CEEA48A8-B117-4C25-AF80-8818A04B7A51}" type="presParOf" srcId="{B65CB0D2-9E75-4173-8EAC-903BC0641F9D}" destId="{AEA88F7A-3E94-43B9-9B4A-4162EF2A616B}" srcOrd="0" destOrd="0" presId="urn:microsoft.com/office/officeart/2005/8/layout/hierarchy6"/>
    <dgm:cxn modelId="{FCEFAF47-176F-4698-999E-EE8E6853E375}" type="presParOf" srcId="{B65CB0D2-9E75-4173-8EAC-903BC0641F9D}" destId="{16600F50-121F-43C5-84B0-C7F2879481F6}" srcOrd="1" destOrd="0" presId="urn:microsoft.com/office/officeart/2005/8/layout/hierarchy6"/>
    <dgm:cxn modelId="{E465542B-0957-440E-B007-25740AC587B2}" type="presParOf" srcId="{55EE83B6-35FF-4F9B-80E0-7BD1776487B7}" destId="{52A40D1C-0718-49B1-B0D2-934EBFF3915A}" srcOrd="2" destOrd="0" presId="urn:microsoft.com/office/officeart/2005/8/layout/hierarchy6"/>
    <dgm:cxn modelId="{9C0C3C4F-638A-4DA2-94AA-066A242955FE}" type="presParOf" srcId="{55EE83B6-35FF-4F9B-80E0-7BD1776487B7}" destId="{D95B1C08-F788-42A1-8F12-89596F48112C}" srcOrd="3" destOrd="0" presId="urn:microsoft.com/office/officeart/2005/8/layout/hierarchy6"/>
    <dgm:cxn modelId="{830EF7A6-1BA9-4CBB-B6DF-C7F25402A3D6}" type="presParOf" srcId="{D95B1C08-F788-42A1-8F12-89596F48112C}" destId="{36EEE67F-8086-41EC-9273-68206B87FCD1}" srcOrd="0" destOrd="0" presId="urn:microsoft.com/office/officeart/2005/8/layout/hierarchy6"/>
    <dgm:cxn modelId="{FC02749E-6A34-4F1B-9B25-AAA732838F7D}" type="presParOf" srcId="{D95B1C08-F788-42A1-8F12-89596F48112C}" destId="{81552C8D-0A71-4DEB-A83E-951784C4BBCF}" srcOrd="1" destOrd="0" presId="urn:microsoft.com/office/officeart/2005/8/layout/hierarchy6"/>
    <dgm:cxn modelId="{70716FBF-B8F4-4990-B408-CC70B4648556}" type="presParOf" srcId="{55EE83B6-35FF-4F9B-80E0-7BD1776487B7}" destId="{631A1C17-FFCD-45FA-B1FE-4FD3B8DF3E14}" srcOrd="4" destOrd="0" presId="urn:microsoft.com/office/officeart/2005/8/layout/hierarchy6"/>
    <dgm:cxn modelId="{2F9C7699-D52E-4408-A7C2-1130CB67DF9E}" type="presParOf" srcId="{55EE83B6-35FF-4F9B-80E0-7BD1776487B7}" destId="{ECA44407-2DD1-4CE9-9E16-0053D1929510}" srcOrd="5" destOrd="0" presId="urn:microsoft.com/office/officeart/2005/8/layout/hierarchy6"/>
    <dgm:cxn modelId="{26F3B6DD-D09D-4EFC-87DC-81CEDD233EE8}" type="presParOf" srcId="{ECA44407-2DD1-4CE9-9E16-0053D1929510}" destId="{38506613-76EA-4371-B3BA-5B9295069F0C}" srcOrd="0" destOrd="0" presId="urn:microsoft.com/office/officeart/2005/8/layout/hierarchy6"/>
    <dgm:cxn modelId="{CFF65BD7-1E18-411D-A91C-2139771DC70B}" type="presParOf" srcId="{ECA44407-2DD1-4CE9-9E16-0053D1929510}" destId="{C07EA213-D47F-450D-9EB9-AF71621B2D7A}" srcOrd="1" destOrd="0" presId="urn:microsoft.com/office/officeart/2005/8/layout/hierarchy6"/>
    <dgm:cxn modelId="{40821555-5F05-4488-95E7-B4E42F313FA7}" type="presParOf" srcId="{C07EA213-D47F-450D-9EB9-AF71621B2D7A}" destId="{F5B24067-7D16-44F6-B0E3-F47CDB6F21EC}" srcOrd="0" destOrd="0" presId="urn:microsoft.com/office/officeart/2005/8/layout/hierarchy6"/>
    <dgm:cxn modelId="{5FC64DB2-FB29-4F5B-B1B6-C528532C1F8F}" type="presParOf" srcId="{C07EA213-D47F-450D-9EB9-AF71621B2D7A}" destId="{3711C0B4-8A17-4BB6-B318-8BDC5233EDE9}" srcOrd="1" destOrd="0" presId="urn:microsoft.com/office/officeart/2005/8/layout/hierarchy6"/>
    <dgm:cxn modelId="{B751C5F3-8642-43F2-9789-A7DF99C14E68}" type="presParOf" srcId="{3711C0B4-8A17-4BB6-B318-8BDC5233EDE9}" destId="{ACF6F35B-EB37-4CF2-B0F4-AD052D6D3C4C}" srcOrd="0" destOrd="0" presId="urn:microsoft.com/office/officeart/2005/8/layout/hierarchy6"/>
    <dgm:cxn modelId="{D9C9FFDD-B8D6-44CB-A947-339CB4AE6115}" type="presParOf" srcId="{3711C0B4-8A17-4BB6-B318-8BDC5233EDE9}" destId="{AF638782-CBA5-4C22-9B67-EC2ADB1D3302}" srcOrd="1" destOrd="0" presId="urn:microsoft.com/office/officeart/2005/8/layout/hierarchy6"/>
    <dgm:cxn modelId="{DC5A3078-031F-4E87-B03E-7FB8B16AD06E}" type="presParOf" srcId="{93150172-5E1E-4C68-B536-CF44DDF7D0CE}" destId="{49EA4822-309B-409C-9272-C0591ADBD1A9}" srcOrd="1" destOrd="0" presId="urn:microsoft.com/office/officeart/2005/8/layout/hierarchy6"/>
    <dgm:cxn modelId="{6F5A658B-EBED-4658-A167-F7B11F4F3D8C}" type="presParOf" srcId="{49EA4822-309B-409C-9272-C0591ADBD1A9}" destId="{6F023041-44F7-48C5-A1C1-DBC4F916FA5F}" srcOrd="0" destOrd="0" presId="urn:microsoft.com/office/officeart/2005/8/layout/hierarchy6"/>
    <dgm:cxn modelId="{C957F20B-B3C9-4086-A1E9-B82DE3F19D1F}" type="presParOf" srcId="{6F023041-44F7-48C5-A1C1-DBC4F916FA5F}" destId="{8872C15B-FC24-4FA9-B55A-B01734206A60}" srcOrd="0" destOrd="0" presId="urn:microsoft.com/office/officeart/2005/8/layout/hierarchy6"/>
    <dgm:cxn modelId="{D5F776F8-C1D2-4947-AC4F-E3CE92B7E1BC}" type="presParOf" srcId="{6F023041-44F7-48C5-A1C1-DBC4F916FA5F}" destId="{E72E8D3E-A46D-4D8A-8682-14C71B7E15D1}" srcOrd="1" destOrd="0" presId="urn:microsoft.com/office/officeart/2005/8/layout/hierarchy6"/>
    <dgm:cxn modelId="{A7C91D3F-A195-405B-8DD5-A16AC35A932E}" type="presParOf" srcId="{49EA4822-309B-409C-9272-C0591ADBD1A9}" destId="{1EE816F1-AAF5-4C5D-B530-4DA0FEC15A07}" srcOrd="1" destOrd="0" presId="urn:microsoft.com/office/officeart/2005/8/layout/hierarchy6"/>
    <dgm:cxn modelId="{9193B8EE-2817-4570-B0A9-C2D8E42111DD}" type="presParOf" srcId="{1EE816F1-AAF5-4C5D-B530-4DA0FEC15A07}" destId="{E195DDCB-DD48-4EC3-ABAD-CD0AAD7D7E8F}" srcOrd="0" destOrd="0" presId="urn:microsoft.com/office/officeart/2005/8/layout/hierarchy6"/>
    <dgm:cxn modelId="{BAA9E6DF-0F30-4460-ADA5-246B6E43655D}" type="presParOf" srcId="{49EA4822-309B-409C-9272-C0591ADBD1A9}" destId="{D05324E6-A53E-49C6-87CC-7C306287704A}" srcOrd="2" destOrd="0" presId="urn:microsoft.com/office/officeart/2005/8/layout/hierarchy6"/>
    <dgm:cxn modelId="{9FB2F75D-EABB-43E3-BBC1-10290AA2A60E}" type="presParOf" srcId="{D05324E6-A53E-49C6-87CC-7C306287704A}" destId="{F3BBD2DD-D9AA-4448-9C4A-529866E8CF3C}" srcOrd="0" destOrd="0" presId="urn:microsoft.com/office/officeart/2005/8/layout/hierarchy6"/>
    <dgm:cxn modelId="{34984496-D9AA-429E-B70A-250E50E8D090}" type="presParOf" srcId="{D05324E6-A53E-49C6-87CC-7C306287704A}" destId="{1133CC62-611E-4D93-84A5-F7E2B00D69CC}" srcOrd="1" destOrd="0" presId="urn:microsoft.com/office/officeart/2005/8/layout/hierarchy6"/>
    <dgm:cxn modelId="{41647742-BA9C-4FC4-939A-866D70EAA1AC}" type="presParOf" srcId="{49EA4822-309B-409C-9272-C0591ADBD1A9}" destId="{B428C72A-3128-412F-BF7F-0DAADE669C27}" srcOrd="3" destOrd="0" presId="urn:microsoft.com/office/officeart/2005/8/layout/hierarchy6"/>
    <dgm:cxn modelId="{0488B327-FA6B-4B79-B7CC-FE17945516D5}" type="presParOf" srcId="{B428C72A-3128-412F-BF7F-0DAADE669C27}" destId="{5286EB56-126B-4239-BEAB-1444BAFBE6F5}" srcOrd="0" destOrd="0" presId="urn:microsoft.com/office/officeart/2005/8/layout/hierarchy6"/>
    <dgm:cxn modelId="{88771170-F82A-451B-A141-EE16FFA7986A}" type="presParOf" srcId="{49EA4822-309B-409C-9272-C0591ADBD1A9}" destId="{A61DEC66-8F30-4CF3-81D3-22FDEE433447}" srcOrd="4" destOrd="0" presId="urn:microsoft.com/office/officeart/2005/8/layout/hierarchy6"/>
    <dgm:cxn modelId="{32F17CA9-9F05-49C5-B7DF-6105B314C937}" type="presParOf" srcId="{A61DEC66-8F30-4CF3-81D3-22FDEE433447}" destId="{A605BEE2-7964-476C-90E5-1AB2EC8C73B5}" srcOrd="0" destOrd="0" presId="urn:microsoft.com/office/officeart/2005/8/layout/hierarchy6"/>
    <dgm:cxn modelId="{F497B4DB-E298-482C-A3CE-40B0ABE19DFB}" type="presParOf" srcId="{A61DEC66-8F30-4CF3-81D3-22FDEE433447}" destId="{C180649F-64A6-4A98-8AD5-1DB0F71DCBD1}" srcOrd="1" destOrd="0" presId="urn:microsoft.com/office/officeart/2005/8/layout/hierarchy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D17EC5-14C4-4996-BE9A-E5A8FFCC2F48}"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l-GR"/>
        </a:p>
      </dgm:t>
    </dgm:pt>
    <dgm:pt modelId="{56A88AD7-4A68-45AA-934C-D174E53D081B}">
      <dgm:prSet phldrT="[Κείμενο]" phldr="1"/>
      <dgm:spPr/>
      <dgm:t>
        <a:bodyPr/>
        <a:lstStyle/>
        <a:p>
          <a:endParaRPr lang="el-GR"/>
        </a:p>
      </dgm:t>
    </dgm:pt>
    <dgm:pt modelId="{85BCF989-C273-4797-9493-B6CF4E39A70B}" type="parTrans" cxnId="{BAC9BE00-6001-4739-B4E7-1570F5D0374A}">
      <dgm:prSet/>
      <dgm:spPr/>
      <dgm:t>
        <a:bodyPr/>
        <a:lstStyle/>
        <a:p>
          <a:endParaRPr lang="el-GR"/>
        </a:p>
      </dgm:t>
    </dgm:pt>
    <dgm:pt modelId="{7E18BADC-DE6A-42FE-9E98-282AA0B8599B}" type="sibTrans" cxnId="{BAC9BE00-6001-4739-B4E7-1570F5D0374A}">
      <dgm:prSet/>
      <dgm:spPr/>
      <dgm:t>
        <a:bodyPr/>
        <a:lstStyle/>
        <a:p>
          <a:endParaRPr lang="el-GR"/>
        </a:p>
      </dgm:t>
    </dgm:pt>
    <dgm:pt modelId="{F6729AFC-0626-4506-9172-B81C7B147AF6}">
      <dgm:prSet phldrT="[Κείμενο]" phldr="1"/>
      <dgm:spPr/>
      <dgm:t>
        <a:bodyPr/>
        <a:lstStyle/>
        <a:p>
          <a:endParaRPr lang="el-GR"/>
        </a:p>
      </dgm:t>
    </dgm:pt>
    <dgm:pt modelId="{4B0D3499-8874-4C00-B2F2-09B3E7360658}" type="parTrans" cxnId="{8A8FC328-C135-4425-9874-1F0FF8BC4631}">
      <dgm:prSet/>
      <dgm:spPr/>
      <dgm:t>
        <a:bodyPr/>
        <a:lstStyle/>
        <a:p>
          <a:endParaRPr lang="el-GR"/>
        </a:p>
      </dgm:t>
    </dgm:pt>
    <dgm:pt modelId="{D5330A47-5C16-4140-AC89-6FF0F38D75FC}" type="sibTrans" cxnId="{8A8FC328-C135-4425-9874-1F0FF8BC4631}">
      <dgm:prSet/>
      <dgm:spPr/>
      <dgm:t>
        <a:bodyPr/>
        <a:lstStyle/>
        <a:p>
          <a:endParaRPr lang="el-GR"/>
        </a:p>
      </dgm:t>
    </dgm:pt>
    <dgm:pt modelId="{ED0FEBA2-9EE4-4E1D-95AB-C982B44B61B0}">
      <dgm:prSet custT="1"/>
      <dgm:spPr>
        <a:effectLst>
          <a:outerShdw blurRad="50800" dist="38100" dir="2700000" algn="tl" rotWithShape="0">
            <a:prstClr val="black">
              <a:alpha val="40000"/>
            </a:prstClr>
          </a:outerShdw>
        </a:effectLst>
      </dgm:spPr>
      <dgm:t>
        <a:bodyPr/>
        <a:lstStyle/>
        <a:p>
          <a:r>
            <a:rPr lang="el-GR" sz="2400" dirty="0" smtClean="0"/>
            <a:t>Συγκεντρωτικό σύστημα </a:t>
          </a:r>
          <a:r>
            <a:rPr lang="en-US" sz="2400" dirty="0" smtClean="0"/>
            <a:t> : </a:t>
          </a:r>
          <a:r>
            <a:rPr lang="el-GR" sz="1600" b="0" i="0" u="none" dirty="0" smtClean="0"/>
            <a:t>σύστημα όπου η εξουσία είναι συγκεντρωμένη στην κορυφή της διοικητικής μηχανής, δίδοντας καμία εξουσία και ανεξαρτησία στις υποταγμένες δομές του συστήματος</a:t>
          </a:r>
          <a:r>
            <a:rPr lang="el-GR" sz="1200" b="0" i="0" u="none" dirty="0" smtClean="0"/>
            <a:t>.</a:t>
          </a:r>
          <a:r>
            <a:rPr lang="en-US" sz="1200" b="0" i="0" u="none" dirty="0" smtClean="0"/>
            <a:t> </a:t>
          </a:r>
          <a:r>
            <a:rPr lang="el-GR" sz="1200" b="0" i="0" u="none" dirty="0" smtClean="0"/>
            <a:t> </a:t>
          </a:r>
          <a:r>
            <a:rPr lang="el-GR" sz="1800" b="1" i="0" u="sng" dirty="0" smtClean="0"/>
            <a:t>Ελληνικό εκπαιδευτικό σύστημα.</a:t>
          </a:r>
          <a:endParaRPr lang="el-GR" sz="1800" b="1" u="sng" dirty="0"/>
        </a:p>
      </dgm:t>
    </dgm:pt>
    <dgm:pt modelId="{687EE5A9-9308-45B5-9193-7BB42E640297}" type="parTrans" cxnId="{041599F4-5102-45A2-8CF6-AE6F55870348}">
      <dgm:prSet/>
      <dgm:spPr/>
      <dgm:t>
        <a:bodyPr/>
        <a:lstStyle/>
        <a:p>
          <a:endParaRPr lang="el-GR"/>
        </a:p>
      </dgm:t>
    </dgm:pt>
    <dgm:pt modelId="{17CBE485-F198-470F-A1DF-EA0C369B26C5}" type="sibTrans" cxnId="{041599F4-5102-45A2-8CF6-AE6F55870348}">
      <dgm:prSet/>
      <dgm:spPr/>
      <dgm:t>
        <a:bodyPr/>
        <a:lstStyle/>
        <a:p>
          <a:endParaRPr lang="el-GR"/>
        </a:p>
      </dgm:t>
    </dgm:pt>
    <dgm:pt modelId="{63D60769-1BA4-4602-9660-4D77F9045818}">
      <dgm:prSet phldrT="[Κείμενο]" custT="1"/>
      <dgm:spPr/>
      <dgm:t>
        <a:bodyPr/>
        <a:lstStyle/>
        <a:p>
          <a:r>
            <a:rPr lang="el-GR" sz="2400" dirty="0" smtClean="0"/>
            <a:t>Αποκεντρωτικό σύστημα</a:t>
          </a:r>
          <a:r>
            <a:rPr lang="en-US" sz="2400" dirty="0" smtClean="0"/>
            <a:t> : </a:t>
          </a:r>
          <a:r>
            <a:rPr lang="el-GR" sz="1600" b="0" i="0" u="none" dirty="0" smtClean="0"/>
            <a:t>μια κεντρική διοίκηση η οποία δίνει τις κατευθυντήριες γραμμές αλλά οι επιμέρους αποφάσεις παίρνονται σε επίπεδο είτε περιφερειακό είτε τοπικό.</a:t>
          </a:r>
          <a:endParaRPr lang="el-GR" sz="1600" dirty="0"/>
        </a:p>
      </dgm:t>
    </dgm:pt>
    <dgm:pt modelId="{037EA906-9AAE-44B1-A4A3-654060BAA5B5}" type="parTrans" cxnId="{3117B195-978F-4A53-90B4-6CF58D82198D}">
      <dgm:prSet/>
      <dgm:spPr/>
      <dgm:t>
        <a:bodyPr/>
        <a:lstStyle/>
        <a:p>
          <a:endParaRPr lang="el-GR"/>
        </a:p>
      </dgm:t>
    </dgm:pt>
    <dgm:pt modelId="{8D96ECB8-18FA-46F0-9464-ACBD7A5BBBA1}" type="sibTrans" cxnId="{3117B195-978F-4A53-90B4-6CF58D82198D}">
      <dgm:prSet/>
      <dgm:spPr/>
      <dgm:t>
        <a:bodyPr/>
        <a:lstStyle/>
        <a:p>
          <a:endParaRPr lang="el-GR"/>
        </a:p>
      </dgm:t>
    </dgm:pt>
    <dgm:pt modelId="{578D3ABB-2BBE-4DB9-8724-7530861A6BF6}">
      <dgm:prSet/>
      <dgm:spPr>
        <a:effectLst>
          <a:outerShdw blurRad="50800" dist="38100" dir="2700000" algn="tl" rotWithShape="0">
            <a:prstClr val="black">
              <a:alpha val="40000"/>
            </a:prstClr>
          </a:outerShdw>
        </a:effectLst>
      </dgm:spPr>
      <dgm:t>
        <a:bodyPr/>
        <a:lstStyle/>
        <a:p>
          <a:endParaRPr lang="el-GR" sz="3600" dirty="0"/>
        </a:p>
      </dgm:t>
    </dgm:pt>
    <dgm:pt modelId="{2024EFF8-272B-4CF5-A027-E518BA53D796}" type="parTrans" cxnId="{F17CF511-A759-4BF8-8964-4A7A8C27B4FB}">
      <dgm:prSet/>
      <dgm:spPr/>
      <dgm:t>
        <a:bodyPr/>
        <a:lstStyle/>
        <a:p>
          <a:endParaRPr lang="el-GR"/>
        </a:p>
      </dgm:t>
    </dgm:pt>
    <dgm:pt modelId="{37D8EB23-8EA3-4D73-8313-F3874CE314CC}" type="sibTrans" cxnId="{F17CF511-A759-4BF8-8964-4A7A8C27B4FB}">
      <dgm:prSet/>
      <dgm:spPr/>
      <dgm:t>
        <a:bodyPr/>
        <a:lstStyle/>
        <a:p>
          <a:endParaRPr lang="el-GR"/>
        </a:p>
      </dgm:t>
    </dgm:pt>
    <dgm:pt modelId="{63CE71B3-A95A-442B-BB44-0259CBA4E60B}">
      <dgm:prSet custT="1"/>
      <dgm:spPr>
        <a:effectLst>
          <a:outerShdw blurRad="50800" dist="38100" dir="2700000" algn="tl" rotWithShape="0">
            <a:prstClr val="black">
              <a:alpha val="40000"/>
            </a:prstClr>
          </a:outerShdw>
        </a:effectLst>
      </dgm:spPr>
      <dgm:t>
        <a:bodyPr/>
        <a:lstStyle/>
        <a:p>
          <a:endParaRPr lang="el-GR" sz="1200" dirty="0"/>
        </a:p>
      </dgm:t>
    </dgm:pt>
    <dgm:pt modelId="{0BFFF0DB-7EAC-4F64-8ABC-3BD8BD4CB93D}" type="parTrans" cxnId="{D4CAF7C1-E14E-4E93-90A1-DB6510894D03}">
      <dgm:prSet/>
      <dgm:spPr/>
    </dgm:pt>
    <dgm:pt modelId="{5B1969C6-FD7D-4660-8D56-32C3F0A724CD}" type="sibTrans" cxnId="{D4CAF7C1-E14E-4E93-90A1-DB6510894D03}">
      <dgm:prSet/>
      <dgm:spPr/>
    </dgm:pt>
    <dgm:pt modelId="{B9497554-8F31-4AF4-9A72-76624D620483}">
      <dgm:prSet custT="1"/>
      <dgm:spPr>
        <a:effectLst>
          <a:outerShdw blurRad="50800" dist="38100" dir="2700000" algn="tl" rotWithShape="0">
            <a:prstClr val="black">
              <a:alpha val="40000"/>
            </a:prstClr>
          </a:outerShdw>
        </a:effectLst>
      </dgm:spPr>
      <dgm:t>
        <a:bodyPr/>
        <a:lstStyle/>
        <a:p>
          <a:endParaRPr lang="el-GR" sz="1200" dirty="0"/>
        </a:p>
      </dgm:t>
    </dgm:pt>
    <dgm:pt modelId="{A1A53D41-A472-45A3-8088-3C05BB7326AB}" type="parTrans" cxnId="{41E12184-D86F-4524-9F9B-577672DAB0DC}">
      <dgm:prSet/>
      <dgm:spPr/>
    </dgm:pt>
    <dgm:pt modelId="{8A3E8E45-04CA-4803-BE6A-975354A3658B}" type="sibTrans" cxnId="{41E12184-D86F-4524-9F9B-577672DAB0DC}">
      <dgm:prSet/>
      <dgm:spPr/>
    </dgm:pt>
    <dgm:pt modelId="{3B99656C-C2B6-44A5-B463-11471A09C912}">
      <dgm:prSet custT="1"/>
      <dgm:spPr>
        <a:effectLst>
          <a:outerShdw blurRad="50800" dist="38100" dir="2700000" algn="tl" rotWithShape="0">
            <a:prstClr val="black">
              <a:alpha val="40000"/>
            </a:prstClr>
          </a:outerShdw>
        </a:effectLst>
      </dgm:spPr>
      <dgm:t>
        <a:bodyPr/>
        <a:lstStyle/>
        <a:p>
          <a:endParaRPr lang="el-GR" sz="1200" dirty="0"/>
        </a:p>
      </dgm:t>
    </dgm:pt>
    <dgm:pt modelId="{2B3E5F1E-A6B7-4752-9B98-8FD0B201E301}" type="parTrans" cxnId="{E3BF2374-B69D-42D8-9024-7E9A9B01F565}">
      <dgm:prSet/>
      <dgm:spPr/>
    </dgm:pt>
    <dgm:pt modelId="{282AF6B7-C118-4207-9C8A-7E88822FA7A0}" type="sibTrans" cxnId="{E3BF2374-B69D-42D8-9024-7E9A9B01F565}">
      <dgm:prSet/>
      <dgm:spPr/>
    </dgm:pt>
    <dgm:pt modelId="{00EF9AD5-C391-4615-8DDD-29BCF0910761}" type="pres">
      <dgm:prSet presAssocID="{18D17EC5-14C4-4996-BE9A-E5A8FFCC2F48}" presName="linearFlow" presStyleCnt="0">
        <dgm:presLayoutVars>
          <dgm:dir/>
          <dgm:animLvl val="lvl"/>
          <dgm:resizeHandles val="exact"/>
        </dgm:presLayoutVars>
      </dgm:prSet>
      <dgm:spPr/>
      <dgm:t>
        <a:bodyPr/>
        <a:lstStyle/>
        <a:p>
          <a:endParaRPr lang="el-GR"/>
        </a:p>
      </dgm:t>
    </dgm:pt>
    <dgm:pt modelId="{4CB3276D-58EE-41A9-9E2E-BBF8254D16C0}" type="pres">
      <dgm:prSet presAssocID="{56A88AD7-4A68-45AA-934C-D174E53D081B}" presName="composite" presStyleCnt="0"/>
      <dgm:spPr/>
    </dgm:pt>
    <dgm:pt modelId="{DC8A918D-0CD1-4F87-9C40-800E4B20DD07}" type="pres">
      <dgm:prSet presAssocID="{56A88AD7-4A68-45AA-934C-D174E53D081B}" presName="parentText" presStyleLbl="alignNode1" presStyleIdx="0" presStyleCnt="2">
        <dgm:presLayoutVars>
          <dgm:chMax val="1"/>
          <dgm:bulletEnabled val="1"/>
        </dgm:presLayoutVars>
      </dgm:prSet>
      <dgm:spPr/>
      <dgm:t>
        <a:bodyPr/>
        <a:lstStyle/>
        <a:p>
          <a:endParaRPr lang="el-GR"/>
        </a:p>
      </dgm:t>
    </dgm:pt>
    <dgm:pt modelId="{C5FA7636-B59F-4B44-8071-920597F5C9F4}" type="pres">
      <dgm:prSet presAssocID="{56A88AD7-4A68-45AA-934C-D174E53D081B}" presName="descendantText" presStyleLbl="alignAcc1" presStyleIdx="0" presStyleCnt="2">
        <dgm:presLayoutVars>
          <dgm:bulletEnabled val="1"/>
        </dgm:presLayoutVars>
      </dgm:prSet>
      <dgm:spPr/>
      <dgm:t>
        <a:bodyPr/>
        <a:lstStyle/>
        <a:p>
          <a:endParaRPr lang="el-GR"/>
        </a:p>
      </dgm:t>
    </dgm:pt>
    <dgm:pt modelId="{8A949D36-206F-4524-B585-F1DB3CB470D8}" type="pres">
      <dgm:prSet presAssocID="{7E18BADC-DE6A-42FE-9E98-282AA0B8599B}" presName="sp" presStyleCnt="0"/>
      <dgm:spPr/>
    </dgm:pt>
    <dgm:pt modelId="{81FC57B7-4BDF-4C70-8925-815827F601E1}" type="pres">
      <dgm:prSet presAssocID="{F6729AFC-0626-4506-9172-B81C7B147AF6}" presName="composite" presStyleCnt="0"/>
      <dgm:spPr/>
    </dgm:pt>
    <dgm:pt modelId="{8657B45A-1CED-453B-A4E1-0F900C1F531C}" type="pres">
      <dgm:prSet presAssocID="{F6729AFC-0626-4506-9172-B81C7B147AF6}" presName="parentText" presStyleLbl="alignNode1" presStyleIdx="1" presStyleCnt="2">
        <dgm:presLayoutVars>
          <dgm:chMax val="1"/>
          <dgm:bulletEnabled val="1"/>
        </dgm:presLayoutVars>
      </dgm:prSet>
      <dgm:spPr/>
      <dgm:t>
        <a:bodyPr/>
        <a:lstStyle/>
        <a:p>
          <a:endParaRPr lang="el-GR"/>
        </a:p>
      </dgm:t>
    </dgm:pt>
    <dgm:pt modelId="{B66325FC-52F3-458E-AC5F-5486E9715C05}" type="pres">
      <dgm:prSet presAssocID="{F6729AFC-0626-4506-9172-B81C7B147AF6}" presName="descendantText" presStyleLbl="alignAcc1" presStyleIdx="1" presStyleCnt="2">
        <dgm:presLayoutVars>
          <dgm:bulletEnabled val="1"/>
        </dgm:presLayoutVars>
      </dgm:prSet>
      <dgm:spPr/>
      <dgm:t>
        <a:bodyPr/>
        <a:lstStyle/>
        <a:p>
          <a:endParaRPr lang="el-GR"/>
        </a:p>
      </dgm:t>
    </dgm:pt>
  </dgm:ptLst>
  <dgm:cxnLst>
    <dgm:cxn modelId="{2B2BFADC-8A36-4BF4-994E-3BE001A1F118}" type="presOf" srcId="{578D3ABB-2BBE-4DB9-8724-7530861A6BF6}" destId="{C5FA7636-B59F-4B44-8071-920597F5C9F4}" srcOrd="0" destOrd="4" presId="urn:microsoft.com/office/officeart/2005/8/layout/chevron2"/>
    <dgm:cxn modelId="{3117B195-978F-4A53-90B4-6CF58D82198D}" srcId="{F6729AFC-0626-4506-9172-B81C7B147AF6}" destId="{63D60769-1BA4-4602-9660-4D77F9045818}" srcOrd="0" destOrd="0" parTransId="{037EA906-9AAE-44B1-A4A3-654060BAA5B5}" sibTransId="{8D96ECB8-18FA-46F0-9464-ACBD7A5BBBA1}"/>
    <dgm:cxn modelId="{041599F4-5102-45A2-8CF6-AE6F55870348}" srcId="{56A88AD7-4A68-45AA-934C-D174E53D081B}" destId="{ED0FEBA2-9EE4-4E1D-95AB-C982B44B61B0}" srcOrd="3" destOrd="0" parTransId="{687EE5A9-9308-45B5-9193-7BB42E640297}" sibTransId="{17CBE485-F198-470F-A1DF-EA0C369B26C5}"/>
    <dgm:cxn modelId="{5B805C50-2147-4BF3-8B0B-2EF934D35402}" type="presOf" srcId="{63D60769-1BA4-4602-9660-4D77F9045818}" destId="{B66325FC-52F3-458E-AC5F-5486E9715C05}" srcOrd="0" destOrd="0" presId="urn:microsoft.com/office/officeart/2005/8/layout/chevron2"/>
    <dgm:cxn modelId="{8A8FC328-C135-4425-9874-1F0FF8BC4631}" srcId="{18D17EC5-14C4-4996-BE9A-E5A8FFCC2F48}" destId="{F6729AFC-0626-4506-9172-B81C7B147AF6}" srcOrd="1" destOrd="0" parTransId="{4B0D3499-8874-4C00-B2F2-09B3E7360658}" sibTransId="{D5330A47-5C16-4140-AC89-6FF0F38D75FC}"/>
    <dgm:cxn modelId="{BAC9BE00-6001-4739-B4E7-1570F5D0374A}" srcId="{18D17EC5-14C4-4996-BE9A-E5A8FFCC2F48}" destId="{56A88AD7-4A68-45AA-934C-D174E53D081B}" srcOrd="0" destOrd="0" parTransId="{85BCF989-C273-4797-9493-B6CF4E39A70B}" sibTransId="{7E18BADC-DE6A-42FE-9E98-282AA0B8599B}"/>
    <dgm:cxn modelId="{3736D037-E0F7-4A78-8861-C8F1BF17F124}" type="presOf" srcId="{B9497554-8F31-4AF4-9A72-76624D620483}" destId="{C5FA7636-B59F-4B44-8071-920597F5C9F4}" srcOrd="0" destOrd="1" presId="urn:microsoft.com/office/officeart/2005/8/layout/chevron2"/>
    <dgm:cxn modelId="{770E51F5-562F-4C76-8EAC-7FAD706CC88A}" type="presOf" srcId="{3B99656C-C2B6-44A5-B463-11471A09C912}" destId="{C5FA7636-B59F-4B44-8071-920597F5C9F4}" srcOrd="0" destOrd="2" presId="urn:microsoft.com/office/officeart/2005/8/layout/chevron2"/>
    <dgm:cxn modelId="{D4CAF7C1-E14E-4E93-90A1-DB6510894D03}" srcId="{56A88AD7-4A68-45AA-934C-D174E53D081B}" destId="{63CE71B3-A95A-442B-BB44-0259CBA4E60B}" srcOrd="0" destOrd="0" parTransId="{0BFFF0DB-7EAC-4F64-8ABC-3BD8BD4CB93D}" sibTransId="{5B1969C6-FD7D-4660-8D56-32C3F0A724CD}"/>
    <dgm:cxn modelId="{41E12184-D86F-4524-9F9B-577672DAB0DC}" srcId="{56A88AD7-4A68-45AA-934C-D174E53D081B}" destId="{B9497554-8F31-4AF4-9A72-76624D620483}" srcOrd="1" destOrd="0" parTransId="{A1A53D41-A472-45A3-8088-3C05BB7326AB}" sibTransId="{8A3E8E45-04CA-4803-BE6A-975354A3658B}"/>
    <dgm:cxn modelId="{4A748465-9C86-4A97-BBF8-B697C7E56EA6}" type="presOf" srcId="{F6729AFC-0626-4506-9172-B81C7B147AF6}" destId="{8657B45A-1CED-453B-A4E1-0F900C1F531C}" srcOrd="0" destOrd="0" presId="urn:microsoft.com/office/officeart/2005/8/layout/chevron2"/>
    <dgm:cxn modelId="{547ED65D-CA75-4C3A-A401-25E338086ABE}" type="presOf" srcId="{18D17EC5-14C4-4996-BE9A-E5A8FFCC2F48}" destId="{00EF9AD5-C391-4615-8DDD-29BCF0910761}" srcOrd="0" destOrd="0" presId="urn:microsoft.com/office/officeart/2005/8/layout/chevron2"/>
    <dgm:cxn modelId="{CB43AAB9-A394-4C15-ABB1-0DB62B78E8E8}" type="presOf" srcId="{ED0FEBA2-9EE4-4E1D-95AB-C982B44B61B0}" destId="{C5FA7636-B59F-4B44-8071-920597F5C9F4}" srcOrd="0" destOrd="3" presId="urn:microsoft.com/office/officeart/2005/8/layout/chevron2"/>
    <dgm:cxn modelId="{F17CF511-A759-4BF8-8964-4A7A8C27B4FB}" srcId="{56A88AD7-4A68-45AA-934C-D174E53D081B}" destId="{578D3ABB-2BBE-4DB9-8724-7530861A6BF6}" srcOrd="4" destOrd="0" parTransId="{2024EFF8-272B-4CF5-A027-E518BA53D796}" sibTransId="{37D8EB23-8EA3-4D73-8313-F3874CE314CC}"/>
    <dgm:cxn modelId="{E3BF2374-B69D-42D8-9024-7E9A9B01F565}" srcId="{56A88AD7-4A68-45AA-934C-D174E53D081B}" destId="{3B99656C-C2B6-44A5-B463-11471A09C912}" srcOrd="2" destOrd="0" parTransId="{2B3E5F1E-A6B7-4752-9B98-8FD0B201E301}" sibTransId="{282AF6B7-C118-4207-9C8A-7E88822FA7A0}"/>
    <dgm:cxn modelId="{3D8F72E2-5D2D-4D22-BEEB-22BAD03BBFEA}" type="presOf" srcId="{56A88AD7-4A68-45AA-934C-D174E53D081B}" destId="{DC8A918D-0CD1-4F87-9C40-800E4B20DD07}" srcOrd="0" destOrd="0" presId="urn:microsoft.com/office/officeart/2005/8/layout/chevron2"/>
    <dgm:cxn modelId="{09B94AFD-26A0-4BC5-9C5A-E6D7BA3B3900}" type="presOf" srcId="{63CE71B3-A95A-442B-BB44-0259CBA4E60B}" destId="{C5FA7636-B59F-4B44-8071-920597F5C9F4}" srcOrd="0" destOrd="0" presId="urn:microsoft.com/office/officeart/2005/8/layout/chevron2"/>
    <dgm:cxn modelId="{A2C019B9-7BCD-4044-9E1B-4CC6839679A5}" type="presParOf" srcId="{00EF9AD5-C391-4615-8DDD-29BCF0910761}" destId="{4CB3276D-58EE-41A9-9E2E-BBF8254D16C0}" srcOrd="0" destOrd="0" presId="urn:microsoft.com/office/officeart/2005/8/layout/chevron2"/>
    <dgm:cxn modelId="{52076879-EDA3-45AC-9823-4FD578145E78}" type="presParOf" srcId="{4CB3276D-58EE-41A9-9E2E-BBF8254D16C0}" destId="{DC8A918D-0CD1-4F87-9C40-800E4B20DD07}" srcOrd="0" destOrd="0" presId="urn:microsoft.com/office/officeart/2005/8/layout/chevron2"/>
    <dgm:cxn modelId="{2607A04F-4CAD-4EE1-9D39-81818F1C733E}" type="presParOf" srcId="{4CB3276D-58EE-41A9-9E2E-BBF8254D16C0}" destId="{C5FA7636-B59F-4B44-8071-920597F5C9F4}" srcOrd="1" destOrd="0" presId="urn:microsoft.com/office/officeart/2005/8/layout/chevron2"/>
    <dgm:cxn modelId="{D3DF8844-85A2-4286-8E75-1166AA84F5CA}" type="presParOf" srcId="{00EF9AD5-C391-4615-8DDD-29BCF0910761}" destId="{8A949D36-206F-4524-B585-F1DB3CB470D8}" srcOrd="1" destOrd="0" presId="urn:microsoft.com/office/officeart/2005/8/layout/chevron2"/>
    <dgm:cxn modelId="{EEE604A8-5700-4A66-8C33-C51C5A4CF797}" type="presParOf" srcId="{00EF9AD5-C391-4615-8DDD-29BCF0910761}" destId="{81FC57B7-4BDF-4C70-8925-815827F601E1}" srcOrd="2" destOrd="0" presId="urn:microsoft.com/office/officeart/2005/8/layout/chevron2"/>
    <dgm:cxn modelId="{30D638EB-CBE6-4A1F-B0E4-918C51913810}" type="presParOf" srcId="{81FC57B7-4BDF-4C70-8925-815827F601E1}" destId="{8657B45A-1CED-453B-A4E1-0F900C1F531C}" srcOrd="0" destOrd="0" presId="urn:microsoft.com/office/officeart/2005/8/layout/chevron2"/>
    <dgm:cxn modelId="{BBF8ED35-8E9C-4546-858B-1CDFE2E9813A}" type="presParOf" srcId="{81FC57B7-4BDF-4C70-8925-815827F601E1}" destId="{B66325FC-52F3-458E-AC5F-5486E9715C05}"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D12246-2FAD-44E7-8FE2-5BB1005997AD}" type="doc">
      <dgm:prSet loTypeId="urn:microsoft.com/office/officeart/2005/8/layout/vProcess5" loCatId="process" qsTypeId="urn:microsoft.com/office/officeart/2005/8/quickstyle/3d9" qsCatId="3D" csTypeId="urn:microsoft.com/office/officeart/2005/8/colors/accent1_2" csCatId="accent1" phldr="1"/>
      <dgm:spPr/>
      <dgm:t>
        <a:bodyPr/>
        <a:lstStyle/>
        <a:p>
          <a:endParaRPr lang="el-GR"/>
        </a:p>
      </dgm:t>
    </dgm:pt>
    <dgm:pt modelId="{D62BEA6C-400A-40F0-9279-2E641F3AC244}">
      <dgm:prSet phldrT="[Κείμενο]"/>
      <dgm:spPr/>
      <dgm:t>
        <a:bodyPr/>
        <a:lstStyle/>
        <a:p>
          <a:r>
            <a:rPr lang="el-GR" dirty="0" smtClean="0"/>
            <a:t>Εθνικό </a:t>
          </a:r>
          <a:r>
            <a:rPr lang="el-GR" b="0" i="0" u="none" dirty="0" smtClean="0"/>
            <a:t>        </a:t>
          </a:r>
          <a:endParaRPr lang="el-GR" dirty="0"/>
        </a:p>
      </dgm:t>
    </dgm:pt>
    <dgm:pt modelId="{D54A8924-8491-4D68-98FF-D45EDC8E6373}" type="parTrans" cxnId="{0AE823F6-75FC-46DF-BFE9-0E4FB85421E3}">
      <dgm:prSet/>
      <dgm:spPr/>
      <dgm:t>
        <a:bodyPr/>
        <a:lstStyle/>
        <a:p>
          <a:endParaRPr lang="el-GR"/>
        </a:p>
      </dgm:t>
    </dgm:pt>
    <dgm:pt modelId="{FCE566B4-34FE-400F-A8F5-D55B571A4607}" type="sibTrans" cxnId="{0AE823F6-75FC-46DF-BFE9-0E4FB85421E3}">
      <dgm:prSet/>
      <dgm:spPr/>
      <dgm:t>
        <a:bodyPr/>
        <a:lstStyle/>
        <a:p>
          <a:endParaRPr lang="el-GR"/>
        </a:p>
      </dgm:t>
    </dgm:pt>
    <dgm:pt modelId="{778F6717-EC74-4213-9F54-DAE6599DCC34}">
      <dgm:prSet phldrT="[Κείμενο]"/>
      <dgm:spPr/>
      <dgm:t>
        <a:bodyPr/>
        <a:lstStyle/>
        <a:p>
          <a:r>
            <a:rPr lang="el-GR" dirty="0" smtClean="0"/>
            <a:t>Περιφερειακό</a:t>
          </a:r>
          <a:endParaRPr lang="el-GR" dirty="0"/>
        </a:p>
      </dgm:t>
    </dgm:pt>
    <dgm:pt modelId="{30737606-A305-41E2-8658-6332D3CD4CCE}" type="parTrans" cxnId="{6F0CDF02-3971-4F8F-923A-62456EC73A83}">
      <dgm:prSet/>
      <dgm:spPr/>
      <dgm:t>
        <a:bodyPr/>
        <a:lstStyle/>
        <a:p>
          <a:endParaRPr lang="el-GR"/>
        </a:p>
      </dgm:t>
    </dgm:pt>
    <dgm:pt modelId="{8DF203DD-DA6A-4F17-8487-ABCD906C8AF6}" type="sibTrans" cxnId="{6F0CDF02-3971-4F8F-923A-62456EC73A83}">
      <dgm:prSet/>
      <dgm:spPr/>
      <dgm:t>
        <a:bodyPr/>
        <a:lstStyle/>
        <a:p>
          <a:endParaRPr lang="el-GR"/>
        </a:p>
      </dgm:t>
    </dgm:pt>
    <dgm:pt modelId="{B50C0391-F25B-4F30-ABF5-74374BFE72EC}">
      <dgm:prSet phldrT="[Κείμενο]"/>
      <dgm:spPr/>
      <dgm:t>
        <a:bodyPr/>
        <a:lstStyle/>
        <a:p>
          <a:r>
            <a:rPr lang="el-GR" dirty="0" smtClean="0"/>
            <a:t>Νομαρχιακό</a:t>
          </a:r>
          <a:endParaRPr lang="el-GR" dirty="0"/>
        </a:p>
      </dgm:t>
    </dgm:pt>
    <dgm:pt modelId="{29806D93-87B0-467D-887D-E27FBAAFA36B}" type="parTrans" cxnId="{C30D3F12-AA95-47A8-8C83-D51223976909}">
      <dgm:prSet/>
      <dgm:spPr/>
      <dgm:t>
        <a:bodyPr/>
        <a:lstStyle/>
        <a:p>
          <a:endParaRPr lang="el-GR"/>
        </a:p>
      </dgm:t>
    </dgm:pt>
    <dgm:pt modelId="{9CA55A42-4493-4A9F-9083-913B2423FB94}" type="sibTrans" cxnId="{C30D3F12-AA95-47A8-8C83-D51223976909}">
      <dgm:prSet/>
      <dgm:spPr/>
      <dgm:t>
        <a:bodyPr/>
        <a:lstStyle/>
        <a:p>
          <a:endParaRPr lang="el-GR"/>
        </a:p>
      </dgm:t>
    </dgm:pt>
    <dgm:pt modelId="{25A60A67-8C03-4566-B795-1CECAFEBBFA3}">
      <dgm:prSet phldrT="[Κείμενο]"/>
      <dgm:spPr/>
      <dgm:t>
        <a:bodyPr/>
        <a:lstStyle/>
        <a:p>
          <a:r>
            <a:rPr lang="el-GR" dirty="0" smtClean="0"/>
            <a:t>Σχολικής μονάδας</a:t>
          </a:r>
          <a:endParaRPr lang="el-GR" dirty="0"/>
        </a:p>
      </dgm:t>
    </dgm:pt>
    <dgm:pt modelId="{DFC0B3DB-FE60-4E53-A497-78FE3F0E2D50}" type="parTrans" cxnId="{5514F724-6E96-4F31-9A13-3DFDE81E54E6}">
      <dgm:prSet/>
      <dgm:spPr/>
      <dgm:t>
        <a:bodyPr/>
        <a:lstStyle/>
        <a:p>
          <a:endParaRPr lang="el-GR"/>
        </a:p>
      </dgm:t>
    </dgm:pt>
    <dgm:pt modelId="{060CFE8C-2414-4A3C-A1E9-7791B43325B7}" type="sibTrans" cxnId="{5514F724-6E96-4F31-9A13-3DFDE81E54E6}">
      <dgm:prSet/>
      <dgm:spPr/>
      <dgm:t>
        <a:bodyPr/>
        <a:lstStyle/>
        <a:p>
          <a:endParaRPr lang="el-GR"/>
        </a:p>
      </dgm:t>
    </dgm:pt>
    <dgm:pt modelId="{FC56FE86-3A24-46CF-94D8-85EBB2FA0F10}" type="pres">
      <dgm:prSet presAssocID="{12D12246-2FAD-44E7-8FE2-5BB1005997AD}" presName="outerComposite" presStyleCnt="0">
        <dgm:presLayoutVars>
          <dgm:chMax val="5"/>
          <dgm:dir/>
          <dgm:resizeHandles val="exact"/>
        </dgm:presLayoutVars>
      </dgm:prSet>
      <dgm:spPr/>
      <dgm:t>
        <a:bodyPr/>
        <a:lstStyle/>
        <a:p>
          <a:endParaRPr lang="el-GR"/>
        </a:p>
      </dgm:t>
    </dgm:pt>
    <dgm:pt modelId="{B1C164FD-9653-41D0-9405-B80491577C22}" type="pres">
      <dgm:prSet presAssocID="{12D12246-2FAD-44E7-8FE2-5BB1005997AD}" presName="dummyMaxCanvas" presStyleCnt="0">
        <dgm:presLayoutVars/>
      </dgm:prSet>
      <dgm:spPr/>
    </dgm:pt>
    <dgm:pt modelId="{38024EFC-E59F-47C7-91A6-C144266E49F1}" type="pres">
      <dgm:prSet presAssocID="{12D12246-2FAD-44E7-8FE2-5BB1005997AD}" presName="FourNodes_1" presStyleLbl="node1" presStyleIdx="0" presStyleCnt="4" custLinFactNeighborX="157" custLinFactNeighborY="-46727">
        <dgm:presLayoutVars>
          <dgm:bulletEnabled val="1"/>
        </dgm:presLayoutVars>
      </dgm:prSet>
      <dgm:spPr/>
      <dgm:t>
        <a:bodyPr/>
        <a:lstStyle/>
        <a:p>
          <a:endParaRPr lang="el-GR"/>
        </a:p>
      </dgm:t>
    </dgm:pt>
    <dgm:pt modelId="{E76E5362-4713-4D52-A5FB-FCBA0D1E846D}" type="pres">
      <dgm:prSet presAssocID="{12D12246-2FAD-44E7-8FE2-5BB1005997AD}" presName="FourNodes_2" presStyleLbl="node1" presStyleIdx="1" presStyleCnt="4">
        <dgm:presLayoutVars>
          <dgm:bulletEnabled val="1"/>
        </dgm:presLayoutVars>
      </dgm:prSet>
      <dgm:spPr/>
      <dgm:t>
        <a:bodyPr/>
        <a:lstStyle/>
        <a:p>
          <a:endParaRPr lang="el-GR"/>
        </a:p>
      </dgm:t>
    </dgm:pt>
    <dgm:pt modelId="{68C19709-DCBB-42D4-8F0D-9CD2D46C2ECC}" type="pres">
      <dgm:prSet presAssocID="{12D12246-2FAD-44E7-8FE2-5BB1005997AD}" presName="FourNodes_3" presStyleLbl="node1" presStyleIdx="2" presStyleCnt="4">
        <dgm:presLayoutVars>
          <dgm:bulletEnabled val="1"/>
        </dgm:presLayoutVars>
      </dgm:prSet>
      <dgm:spPr/>
      <dgm:t>
        <a:bodyPr/>
        <a:lstStyle/>
        <a:p>
          <a:endParaRPr lang="el-GR"/>
        </a:p>
      </dgm:t>
    </dgm:pt>
    <dgm:pt modelId="{4B437974-84F2-46C0-AA18-354C556931ED}" type="pres">
      <dgm:prSet presAssocID="{12D12246-2FAD-44E7-8FE2-5BB1005997AD}" presName="FourNodes_4" presStyleLbl="node1" presStyleIdx="3" presStyleCnt="4">
        <dgm:presLayoutVars>
          <dgm:bulletEnabled val="1"/>
        </dgm:presLayoutVars>
      </dgm:prSet>
      <dgm:spPr/>
      <dgm:t>
        <a:bodyPr/>
        <a:lstStyle/>
        <a:p>
          <a:endParaRPr lang="el-GR"/>
        </a:p>
      </dgm:t>
    </dgm:pt>
    <dgm:pt modelId="{EC7D6A15-E16A-47B6-ADA7-3DA9A6463498}" type="pres">
      <dgm:prSet presAssocID="{12D12246-2FAD-44E7-8FE2-5BB1005997AD}" presName="FourConn_1-2" presStyleLbl="fgAccFollowNode1" presStyleIdx="0" presStyleCnt="3">
        <dgm:presLayoutVars>
          <dgm:bulletEnabled val="1"/>
        </dgm:presLayoutVars>
      </dgm:prSet>
      <dgm:spPr/>
      <dgm:t>
        <a:bodyPr/>
        <a:lstStyle/>
        <a:p>
          <a:endParaRPr lang="el-GR"/>
        </a:p>
      </dgm:t>
    </dgm:pt>
    <dgm:pt modelId="{8A7E737E-10C4-44B7-9260-73D3F5E8DDA0}" type="pres">
      <dgm:prSet presAssocID="{12D12246-2FAD-44E7-8FE2-5BB1005997AD}" presName="FourConn_2-3" presStyleLbl="fgAccFollowNode1" presStyleIdx="1" presStyleCnt="3">
        <dgm:presLayoutVars>
          <dgm:bulletEnabled val="1"/>
        </dgm:presLayoutVars>
      </dgm:prSet>
      <dgm:spPr/>
      <dgm:t>
        <a:bodyPr/>
        <a:lstStyle/>
        <a:p>
          <a:endParaRPr lang="el-GR"/>
        </a:p>
      </dgm:t>
    </dgm:pt>
    <dgm:pt modelId="{A21787C0-3AB0-4C42-B07B-0C83E851C974}" type="pres">
      <dgm:prSet presAssocID="{12D12246-2FAD-44E7-8FE2-5BB1005997AD}" presName="FourConn_3-4" presStyleLbl="fgAccFollowNode1" presStyleIdx="2" presStyleCnt="3">
        <dgm:presLayoutVars>
          <dgm:bulletEnabled val="1"/>
        </dgm:presLayoutVars>
      </dgm:prSet>
      <dgm:spPr/>
      <dgm:t>
        <a:bodyPr/>
        <a:lstStyle/>
        <a:p>
          <a:endParaRPr lang="el-GR"/>
        </a:p>
      </dgm:t>
    </dgm:pt>
    <dgm:pt modelId="{01261AFF-8925-4E02-8943-10AF95E50F03}" type="pres">
      <dgm:prSet presAssocID="{12D12246-2FAD-44E7-8FE2-5BB1005997AD}" presName="FourNodes_1_text" presStyleLbl="node1" presStyleIdx="3" presStyleCnt="4">
        <dgm:presLayoutVars>
          <dgm:bulletEnabled val="1"/>
        </dgm:presLayoutVars>
      </dgm:prSet>
      <dgm:spPr/>
      <dgm:t>
        <a:bodyPr/>
        <a:lstStyle/>
        <a:p>
          <a:endParaRPr lang="el-GR"/>
        </a:p>
      </dgm:t>
    </dgm:pt>
    <dgm:pt modelId="{9E679D1D-8DCA-413E-A5F7-4987BCCA804C}" type="pres">
      <dgm:prSet presAssocID="{12D12246-2FAD-44E7-8FE2-5BB1005997AD}" presName="FourNodes_2_text" presStyleLbl="node1" presStyleIdx="3" presStyleCnt="4">
        <dgm:presLayoutVars>
          <dgm:bulletEnabled val="1"/>
        </dgm:presLayoutVars>
      </dgm:prSet>
      <dgm:spPr/>
      <dgm:t>
        <a:bodyPr/>
        <a:lstStyle/>
        <a:p>
          <a:endParaRPr lang="el-GR"/>
        </a:p>
      </dgm:t>
    </dgm:pt>
    <dgm:pt modelId="{CFD8AA6E-D0BB-4283-B7A5-742572DD373B}" type="pres">
      <dgm:prSet presAssocID="{12D12246-2FAD-44E7-8FE2-5BB1005997AD}" presName="FourNodes_3_text" presStyleLbl="node1" presStyleIdx="3" presStyleCnt="4">
        <dgm:presLayoutVars>
          <dgm:bulletEnabled val="1"/>
        </dgm:presLayoutVars>
      </dgm:prSet>
      <dgm:spPr/>
      <dgm:t>
        <a:bodyPr/>
        <a:lstStyle/>
        <a:p>
          <a:endParaRPr lang="el-GR"/>
        </a:p>
      </dgm:t>
    </dgm:pt>
    <dgm:pt modelId="{796DAFC5-820B-4049-9770-B1BC4908EDCE}" type="pres">
      <dgm:prSet presAssocID="{12D12246-2FAD-44E7-8FE2-5BB1005997AD}" presName="FourNodes_4_text" presStyleLbl="node1" presStyleIdx="3" presStyleCnt="4">
        <dgm:presLayoutVars>
          <dgm:bulletEnabled val="1"/>
        </dgm:presLayoutVars>
      </dgm:prSet>
      <dgm:spPr/>
      <dgm:t>
        <a:bodyPr/>
        <a:lstStyle/>
        <a:p>
          <a:endParaRPr lang="el-GR"/>
        </a:p>
      </dgm:t>
    </dgm:pt>
  </dgm:ptLst>
  <dgm:cxnLst>
    <dgm:cxn modelId="{6F0CDF02-3971-4F8F-923A-62456EC73A83}" srcId="{12D12246-2FAD-44E7-8FE2-5BB1005997AD}" destId="{778F6717-EC74-4213-9F54-DAE6599DCC34}" srcOrd="1" destOrd="0" parTransId="{30737606-A305-41E2-8658-6332D3CD4CCE}" sibTransId="{8DF203DD-DA6A-4F17-8487-ABCD906C8AF6}"/>
    <dgm:cxn modelId="{5514F724-6E96-4F31-9A13-3DFDE81E54E6}" srcId="{12D12246-2FAD-44E7-8FE2-5BB1005997AD}" destId="{25A60A67-8C03-4566-B795-1CECAFEBBFA3}" srcOrd="3" destOrd="0" parTransId="{DFC0B3DB-FE60-4E53-A497-78FE3F0E2D50}" sibTransId="{060CFE8C-2414-4A3C-A1E9-7791B43325B7}"/>
    <dgm:cxn modelId="{69E9D3DC-3804-46D8-971F-32CF657E1607}" type="presOf" srcId="{9CA55A42-4493-4A9F-9083-913B2423FB94}" destId="{A21787C0-3AB0-4C42-B07B-0C83E851C974}" srcOrd="0" destOrd="0" presId="urn:microsoft.com/office/officeart/2005/8/layout/vProcess5"/>
    <dgm:cxn modelId="{D0A76EC5-0D6B-4BF9-8432-E985E82D589F}" type="presOf" srcId="{B50C0391-F25B-4F30-ABF5-74374BFE72EC}" destId="{68C19709-DCBB-42D4-8F0D-9CD2D46C2ECC}" srcOrd="0" destOrd="0" presId="urn:microsoft.com/office/officeart/2005/8/layout/vProcess5"/>
    <dgm:cxn modelId="{D0264C1F-E89A-43F3-BEA1-BEE5B4CA2852}" type="presOf" srcId="{778F6717-EC74-4213-9F54-DAE6599DCC34}" destId="{9E679D1D-8DCA-413E-A5F7-4987BCCA804C}" srcOrd="1" destOrd="0" presId="urn:microsoft.com/office/officeart/2005/8/layout/vProcess5"/>
    <dgm:cxn modelId="{C9D5FCC6-2A66-4AD9-AB6D-48CFF68CF10D}" type="presOf" srcId="{B50C0391-F25B-4F30-ABF5-74374BFE72EC}" destId="{CFD8AA6E-D0BB-4283-B7A5-742572DD373B}" srcOrd="1" destOrd="0" presId="urn:microsoft.com/office/officeart/2005/8/layout/vProcess5"/>
    <dgm:cxn modelId="{0AE823F6-75FC-46DF-BFE9-0E4FB85421E3}" srcId="{12D12246-2FAD-44E7-8FE2-5BB1005997AD}" destId="{D62BEA6C-400A-40F0-9279-2E641F3AC244}" srcOrd="0" destOrd="0" parTransId="{D54A8924-8491-4D68-98FF-D45EDC8E6373}" sibTransId="{FCE566B4-34FE-400F-A8F5-D55B571A4607}"/>
    <dgm:cxn modelId="{04107ECC-E92A-47EC-A5EC-32754082266E}" type="presOf" srcId="{8DF203DD-DA6A-4F17-8487-ABCD906C8AF6}" destId="{8A7E737E-10C4-44B7-9260-73D3F5E8DDA0}" srcOrd="0" destOrd="0" presId="urn:microsoft.com/office/officeart/2005/8/layout/vProcess5"/>
    <dgm:cxn modelId="{EB7B0750-39FA-437A-8DC8-59090A3ABA9F}" type="presOf" srcId="{778F6717-EC74-4213-9F54-DAE6599DCC34}" destId="{E76E5362-4713-4D52-A5FB-FCBA0D1E846D}" srcOrd="0" destOrd="0" presId="urn:microsoft.com/office/officeart/2005/8/layout/vProcess5"/>
    <dgm:cxn modelId="{08D4C655-FEB6-4BEA-BB80-F8A792594009}" type="presOf" srcId="{12D12246-2FAD-44E7-8FE2-5BB1005997AD}" destId="{FC56FE86-3A24-46CF-94D8-85EBB2FA0F10}" srcOrd="0" destOrd="0" presId="urn:microsoft.com/office/officeart/2005/8/layout/vProcess5"/>
    <dgm:cxn modelId="{C30D3F12-AA95-47A8-8C83-D51223976909}" srcId="{12D12246-2FAD-44E7-8FE2-5BB1005997AD}" destId="{B50C0391-F25B-4F30-ABF5-74374BFE72EC}" srcOrd="2" destOrd="0" parTransId="{29806D93-87B0-467D-887D-E27FBAAFA36B}" sibTransId="{9CA55A42-4493-4A9F-9083-913B2423FB94}"/>
    <dgm:cxn modelId="{F98FBA0D-2DE1-4E08-9544-55A1DDB14F81}" type="presOf" srcId="{D62BEA6C-400A-40F0-9279-2E641F3AC244}" destId="{01261AFF-8925-4E02-8943-10AF95E50F03}" srcOrd="1" destOrd="0" presId="urn:microsoft.com/office/officeart/2005/8/layout/vProcess5"/>
    <dgm:cxn modelId="{31156DC3-3EFA-4054-AFA7-0428ADD5685C}" type="presOf" srcId="{FCE566B4-34FE-400F-A8F5-D55B571A4607}" destId="{EC7D6A15-E16A-47B6-ADA7-3DA9A6463498}" srcOrd="0" destOrd="0" presId="urn:microsoft.com/office/officeart/2005/8/layout/vProcess5"/>
    <dgm:cxn modelId="{696D429D-2D84-4011-B426-C76A122C0F2E}" type="presOf" srcId="{D62BEA6C-400A-40F0-9279-2E641F3AC244}" destId="{38024EFC-E59F-47C7-91A6-C144266E49F1}" srcOrd="0" destOrd="0" presId="urn:microsoft.com/office/officeart/2005/8/layout/vProcess5"/>
    <dgm:cxn modelId="{E9416599-3C26-49D2-A8DB-01D2066FCED4}" type="presOf" srcId="{25A60A67-8C03-4566-B795-1CECAFEBBFA3}" destId="{4B437974-84F2-46C0-AA18-354C556931ED}" srcOrd="0" destOrd="0" presId="urn:microsoft.com/office/officeart/2005/8/layout/vProcess5"/>
    <dgm:cxn modelId="{CA7E9D15-0B3E-4F21-973E-8E7B175BC64A}" type="presOf" srcId="{25A60A67-8C03-4566-B795-1CECAFEBBFA3}" destId="{796DAFC5-820B-4049-9770-B1BC4908EDCE}" srcOrd="1" destOrd="0" presId="urn:microsoft.com/office/officeart/2005/8/layout/vProcess5"/>
    <dgm:cxn modelId="{A09430F5-327F-4958-87F3-97D09D2B7CCA}" type="presParOf" srcId="{FC56FE86-3A24-46CF-94D8-85EBB2FA0F10}" destId="{B1C164FD-9653-41D0-9405-B80491577C22}" srcOrd="0" destOrd="0" presId="urn:microsoft.com/office/officeart/2005/8/layout/vProcess5"/>
    <dgm:cxn modelId="{E3C9B2FC-FEA8-4ED6-945D-336D433B49AA}" type="presParOf" srcId="{FC56FE86-3A24-46CF-94D8-85EBB2FA0F10}" destId="{38024EFC-E59F-47C7-91A6-C144266E49F1}" srcOrd="1" destOrd="0" presId="urn:microsoft.com/office/officeart/2005/8/layout/vProcess5"/>
    <dgm:cxn modelId="{C33E8C48-AE85-46F5-A5FE-E4A6F8ED12E3}" type="presParOf" srcId="{FC56FE86-3A24-46CF-94D8-85EBB2FA0F10}" destId="{E76E5362-4713-4D52-A5FB-FCBA0D1E846D}" srcOrd="2" destOrd="0" presId="urn:microsoft.com/office/officeart/2005/8/layout/vProcess5"/>
    <dgm:cxn modelId="{DE383C00-68D1-40D0-9449-E789CCEC1CEF}" type="presParOf" srcId="{FC56FE86-3A24-46CF-94D8-85EBB2FA0F10}" destId="{68C19709-DCBB-42D4-8F0D-9CD2D46C2ECC}" srcOrd="3" destOrd="0" presId="urn:microsoft.com/office/officeart/2005/8/layout/vProcess5"/>
    <dgm:cxn modelId="{28CFD028-74E8-4640-A1B4-4FE2DABEF1AC}" type="presParOf" srcId="{FC56FE86-3A24-46CF-94D8-85EBB2FA0F10}" destId="{4B437974-84F2-46C0-AA18-354C556931ED}" srcOrd="4" destOrd="0" presId="urn:microsoft.com/office/officeart/2005/8/layout/vProcess5"/>
    <dgm:cxn modelId="{B42F311A-84D8-4A79-A345-A147DFEB2831}" type="presParOf" srcId="{FC56FE86-3A24-46CF-94D8-85EBB2FA0F10}" destId="{EC7D6A15-E16A-47B6-ADA7-3DA9A6463498}" srcOrd="5" destOrd="0" presId="urn:microsoft.com/office/officeart/2005/8/layout/vProcess5"/>
    <dgm:cxn modelId="{FD2800B0-3A84-45C3-8DEC-DDB12AF03634}" type="presParOf" srcId="{FC56FE86-3A24-46CF-94D8-85EBB2FA0F10}" destId="{8A7E737E-10C4-44B7-9260-73D3F5E8DDA0}" srcOrd="6" destOrd="0" presId="urn:microsoft.com/office/officeart/2005/8/layout/vProcess5"/>
    <dgm:cxn modelId="{6A276E9C-11FA-4466-A0BE-27A3A5249B96}" type="presParOf" srcId="{FC56FE86-3A24-46CF-94D8-85EBB2FA0F10}" destId="{A21787C0-3AB0-4C42-B07B-0C83E851C974}" srcOrd="7" destOrd="0" presId="urn:microsoft.com/office/officeart/2005/8/layout/vProcess5"/>
    <dgm:cxn modelId="{65BEB091-02A6-4103-A7EF-20BD542FC7EC}" type="presParOf" srcId="{FC56FE86-3A24-46CF-94D8-85EBB2FA0F10}" destId="{01261AFF-8925-4E02-8943-10AF95E50F03}" srcOrd="8" destOrd="0" presId="urn:microsoft.com/office/officeart/2005/8/layout/vProcess5"/>
    <dgm:cxn modelId="{E25D606B-1E48-45D5-BFB9-E5BB3AE70B78}" type="presParOf" srcId="{FC56FE86-3A24-46CF-94D8-85EBB2FA0F10}" destId="{9E679D1D-8DCA-413E-A5F7-4987BCCA804C}" srcOrd="9" destOrd="0" presId="urn:microsoft.com/office/officeart/2005/8/layout/vProcess5"/>
    <dgm:cxn modelId="{4DA79E41-A96C-49C1-A2E5-075412B03BBE}" type="presParOf" srcId="{FC56FE86-3A24-46CF-94D8-85EBB2FA0F10}" destId="{CFD8AA6E-D0BB-4283-B7A5-742572DD373B}" srcOrd="10" destOrd="0" presId="urn:microsoft.com/office/officeart/2005/8/layout/vProcess5"/>
    <dgm:cxn modelId="{C088B951-F8D4-4009-B153-2A639B7CF033}" type="presParOf" srcId="{FC56FE86-3A24-46CF-94D8-85EBB2FA0F10}" destId="{796DAFC5-820B-4049-9770-B1BC4908EDCE}" srcOrd="11"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A1334ED-2312-4C00-A027-3B7093DE497F}">
      <dsp:nvSpPr>
        <dsp:cNvPr id="0" name=""/>
        <dsp:cNvSpPr/>
      </dsp:nvSpPr>
      <dsp:spPr>
        <a:xfrm>
          <a:off x="239667" y="0"/>
          <a:ext cx="5128344" cy="5128344"/>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294DE5-E797-4410-8D94-4F46EF0B93EE}">
      <dsp:nvSpPr>
        <dsp:cNvPr id="0" name=""/>
        <dsp:cNvSpPr/>
      </dsp:nvSpPr>
      <dsp:spPr>
        <a:xfrm>
          <a:off x="2687974" y="447824"/>
          <a:ext cx="3333423" cy="911483"/>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b="1" kern="1200" dirty="0" smtClean="0">
              <a:latin typeface="Arial" pitchFamily="34" charset="0"/>
              <a:cs typeface="Arial" pitchFamily="34" charset="0"/>
            </a:rPr>
            <a:t>Υπουργείο Παιδείας και Δια Βίου Μάθησης</a:t>
          </a:r>
          <a:endParaRPr lang="el-GR" sz="1300" b="1" kern="1200" dirty="0">
            <a:latin typeface="Arial" pitchFamily="34" charset="0"/>
            <a:cs typeface="Arial" pitchFamily="34" charset="0"/>
          </a:endParaRPr>
        </a:p>
      </dsp:txBody>
      <dsp:txXfrm>
        <a:off x="2687974" y="447824"/>
        <a:ext cx="3333423" cy="911483"/>
      </dsp:txXfrm>
    </dsp:sp>
    <dsp:sp modelId="{518EFD31-F8F5-41AC-A2C0-D9E85EA63519}">
      <dsp:nvSpPr>
        <dsp:cNvPr id="0" name=""/>
        <dsp:cNvSpPr/>
      </dsp:nvSpPr>
      <dsp:spPr>
        <a:xfrm>
          <a:off x="2663374" y="1538753"/>
          <a:ext cx="3333423" cy="911483"/>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l-GR" sz="1300" b="1" i="0" u="none" kern="1200" dirty="0" smtClean="0">
              <a:latin typeface="Arial" pitchFamily="34" charset="0"/>
              <a:cs typeface="Arial" pitchFamily="34" charset="0"/>
            </a:rPr>
            <a:t>Διευθύνσεις Πρωτοβάθμιας και Δευτεροβάθμιας Εκπαίδευσης σε επίπεδο περιφέρειας</a:t>
          </a:r>
          <a:endParaRPr lang="el-GR" sz="1300" b="1" kern="1200" dirty="0">
            <a:latin typeface="Arial" pitchFamily="34" charset="0"/>
            <a:cs typeface="Arial" pitchFamily="34" charset="0"/>
          </a:endParaRPr>
        </a:p>
      </dsp:txBody>
      <dsp:txXfrm>
        <a:off x="2663374" y="1538753"/>
        <a:ext cx="3333423" cy="911483"/>
      </dsp:txXfrm>
    </dsp:sp>
    <dsp:sp modelId="{EB07DF60-9F30-4B11-A72F-8E2907E783F5}">
      <dsp:nvSpPr>
        <dsp:cNvPr id="0" name=""/>
        <dsp:cNvSpPr/>
      </dsp:nvSpPr>
      <dsp:spPr>
        <a:xfrm>
          <a:off x="2663374" y="2564172"/>
          <a:ext cx="3333423" cy="911483"/>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el-GR" sz="1300" b="1" i="0" u="none" kern="1200" dirty="0" smtClean="0">
              <a:latin typeface="Arial" pitchFamily="34" charset="0"/>
              <a:cs typeface="Arial" pitchFamily="34" charset="0"/>
            </a:rPr>
            <a:t>Διευθύνσεις και Γραφεία Πρωτοβάθμιας και Δευτεροβάθμιας Εκπαίδευσης σε νομαρχιακό επίπεδο </a:t>
          </a:r>
          <a:endParaRPr lang="el-GR" sz="1300" b="1" i="0" u="none" kern="1200" dirty="0">
            <a:latin typeface="Arial" pitchFamily="34" charset="0"/>
            <a:cs typeface="Arial" pitchFamily="34" charset="0"/>
          </a:endParaRPr>
        </a:p>
      </dsp:txBody>
      <dsp:txXfrm>
        <a:off x="2663374" y="2564172"/>
        <a:ext cx="3333423" cy="911483"/>
      </dsp:txXfrm>
    </dsp:sp>
    <dsp:sp modelId="{F3FEF12E-2809-49AC-BFDC-049821E56FAD}">
      <dsp:nvSpPr>
        <dsp:cNvPr id="0" name=""/>
        <dsp:cNvSpPr/>
      </dsp:nvSpPr>
      <dsp:spPr>
        <a:xfrm>
          <a:off x="2663374" y="3589590"/>
          <a:ext cx="3333423" cy="911483"/>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l-GR" sz="1300" b="1" i="0" u="none" kern="1200" dirty="0" smtClean="0">
              <a:latin typeface="Arial" pitchFamily="34" charset="0"/>
              <a:cs typeface="Arial" pitchFamily="34" charset="0"/>
            </a:rPr>
            <a:t>Σχολικές Μονάδες</a:t>
          </a:r>
          <a:endParaRPr lang="el-GR" sz="1300" b="1" kern="1200" dirty="0">
            <a:latin typeface="Arial" pitchFamily="34" charset="0"/>
            <a:cs typeface="Arial" pitchFamily="34" charset="0"/>
          </a:endParaRPr>
        </a:p>
      </dsp:txBody>
      <dsp:txXfrm>
        <a:off x="2663374" y="3589590"/>
        <a:ext cx="3333423" cy="91148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605BEE2-7964-476C-90E5-1AB2EC8C73B5}">
      <dsp:nvSpPr>
        <dsp:cNvPr id="0" name=""/>
        <dsp:cNvSpPr/>
      </dsp:nvSpPr>
      <dsp:spPr>
        <a:xfrm>
          <a:off x="0" y="3114317"/>
          <a:ext cx="8229600" cy="124247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l-GR" sz="2200" kern="1200" dirty="0" smtClean="0"/>
            <a:t>Πρωτοβάθμια εκπαίδευση</a:t>
          </a:r>
          <a:endParaRPr lang="el-GR" sz="2200" kern="1200" dirty="0"/>
        </a:p>
      </dsp:txBody>
      <dsp:txXfrm>
        <a:off x="0" y="3114317"/>
        <a:ext cx="2468880" cy="1242476"/>
      </dsp:txXfrm>
    </dsp:sp>
    <dsp:sp modelId="{F3BBD2DD-D9AA-4448-9C4A-529866E8CF3C}">
      <dsp:nvSpPr>
        <dsp:cNvPr id="0" name=""/>
        <dsp:cNvSpPr/>
      </dsp:nvSpPr>
      <dsp:spPr>
        <a:xfrm>
          <a:off x="0" y="1664761"/>
          <a:ext cx="8229600" cy="124247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l-GR" sz="2200" kern="1200" dirty="0" smtClean="0"/>
            <a:t>Δευτεροβάθμια εκπαίδευση</a:t>
          </a:r>
          <a:endParaRPr lang="el-GR" sz="2200" kern="1200" dirty="0"/>
        </a:p>
      </dsp:txBody>
      <dsp:txXfrm>
        <a:off x="0" y="1664761"/>
        <a:ext cx="2468880" cy="1242476"/>
      </dsp:txXfrm>
    </dsp:sp>
    <dsp:sp modelId="{8872C15B-FC24-4FA9-B55A-B01734206A60}">
      <dsp:nvSpPr>
        <dsp:cNvPr id="0" name=""/>
        <dsp:cNvSpPr/>
      </dsp:nvSpPr>
      <dsp:spPr>
        <a:xfrm>
          <a:off x="0" y="0"/>
          <a:ext cx="8229600" cy="1242476"/>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l-GR" sz="2200" kern="1200" dirty="0" smtClean="0"/>
            <a:t>Τριτοβάθμια εκπαίδευση</a:t>
          </a:r>
          <a:endParaRPr lang="el-GR" sz="2200" kern="1200" dirty="0"/>
        </a:p>
      </dsp:txBody>
      <dsp:txXfrm>
        <a:off x="0" y="0"/>
        <a:ext cx="2468880" cy="1242476"/>
      </dsp:txXfrm>
    </dsp:sp>
    <dsp:sp modelId="{C3645163-A53C-462F-9A0E-B408917A009A}">
      <dsp:nvSpPr>
        <dsp:cNvPr id="0" name=""/>
        <dsp:cNvSpPr/>
      </dsp:nvSpPr>
      <dsp:spPr>
        <a:xfrm>
          <a:off x="3898782" y="34052"/>
          <a:ext cx="2590859" cy="10353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b="0" i="0" u="none" kern="1200" dirty="0" smtClean="0">
              <a:solidFill>
                <a:schemeClr val="bg1"/>
              </a:solidFill>
              <a:latin typeface="Arial" pitchFamily="34" charset="0"/>
              <a:cs typeface="Arial" pitchFamily="34" charset="0"/>
            </a:rPr>
            <a:t>Ανώτατα Εκπαιδευτικά Ιδρύματα (ΑΕΙ) και  Ανώτατα Τεχνολογικά Εκπαιδευτικά Ιδρύματα (Α-ΤΕΙ).  </a:t>
          </a:r>
          <a:endParaRPr lang="el-GR" sz="1400" kern="1200" dirty="0">
            <a:solidFill>
              <a:schemeClr val="bg1"/>
            </a:solidFill>
            <a:latin typeface="Arial" pitchFamily="34" charset="0"/>
            <a:cs typeface="Arial" pitchFamily="34" charset="0"/>
          </a:endParaRPr>
        </a:p>
      </dsp:txBody>
      <dsp:txXfrm>
        <a:off x="3898782" y="34052"/>
        <a:ext cx="2590859" cy="1035397"/>
      </dsp:txXfrm>
    </dsp:sp>
    <dsp:sp modelId="{A177B4DD-136F-413C-B754-CD2BC7040D6E}">
      <dsp:nvSpPr>
        <dsp:cNvPr id="0" name=""/>
        <dsp:cNvSpPr/>
      </dsp:nvSpPr>
      <dsp:spPr>
        <a:xfrm>
          <a:off x="3451188" y="1069449"/>
          <a:ext cx="1743023" cy="692794"/>
        </a:xfrm>
        <a:custGeom>
          <a:avLst/>
          <a:gdLst/>
          <a:ahLst/>
          <a:cxnLst/>
          <a:rect l="0" t="0" r="0" b="0"/>
          <a:pathLst>
            <a:path>
              <a:moveTo>
                <a:pt x="1743023" y="0"/>
              </a:moveTo>
              <a:lnTo>
                <a:pt x="1743023" y="346397"/>
              </a:lnTo>
              <a:lnTo>
                <a:pt x="0" y="346397"/>
              </a:lnTo>
              <a:lnTo>
                <a:pt x="0" y="69279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ABA6CE-7BC0-491A-8CAB-32D4CDEDA15B}">
      <dsp:nvSpPr>
        <dsp:cNvPr id="0" name=""/>
        <dsp:cNvSpPr/>
      </dsp:nvSpPr>
      <dsp:spPr>
        <a:xfrm>
          <a:off x="2674640" y="1762244"/>
          <a:ext cx="1553095" cy="10353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kern="1200" dirty="0" smtClean="0">
              <a:solidFill>
                <a:schemeClr val="bg1"/>
              </a:solidFill>
              <a:latin typeface="Arial" pitchFamily="34" charset="0"/>
              <a:cs typeface="Arial" pitchFamily="34" charset="0"/>
            </a:rPr>
            <a:t>Γυμνάσια</a:t>
          </a:r>
          <a:endParaRPr lang="el-GR" sz="1400" kern="1200" dirty="0">
            <a:solidFill>
              <a:schemeClr val="bg1"/>
            </a:solidFill>
            <a:latin typeface="Arial" pitchFamily="34" charset="0"/>
            <a:cs typeface="Arial" pitchFamily="34" charset="0"/>
          </a:endParaRPr>
        </a:p>
      </dsp:txBody>
      <dsp:txXfrm>
        <a:off x="2674640" y="1762244"/>
        <a:ext cx="1553095" cy="1035397"/>
      </dsp:txXfrm>
    </dsp:sp>
    <dsp:sp modelId="{4210628C-2FDC-4C25-8263-A4B943EB5211}">
      <dsp:nvSpPr>
        <dsp:cNvPr id="0" name=""/>
        <dsp:cNvSpPr/>
      </dsp:nvSpPr>
      <dsp:spPr>
        <a:xfrm>
          <a:off x="3247919" y="2797641"/>
          <a:ext cx="203269" cy="420215"/>
        </a:xfrm>
        <a:custGeom>
          <a:avLst/>
          <a:gdLst/>
          <a:ahLst/>
          <a:cxnLst/>
          <a:rect l="0" t="0" r="0" b="0"/>
          <a:pathLst>
            <a:path>
              <a:moveTo>
                <a:pt x="203269" y="0"/>
              </a:moveTo>
              <a:lnTo>
                <a:pt x="203269" y="210107"/>
              </a:lnTo>
              <a:lnTo>
                <a:pt x="0" y="210107"/>
              </a:lnTo>
              <a:lnTo>
                <a:pt x="0" y="42021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A88F7A-3E94-43B9-9B4A-4162EF2A616B}">
      <dsp:nvSpPr>
        <dsp:cNvPr id="0" name=""/>
        <dsp:cNvSpPr/>
      </dsp:nvSpPr>
      <dsp:spPr>
        <a:xfrm>
          <a:off x="2471371" y="3217857"/>
          <a:ext cx="1553095" cy="10353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kern="1200" dirty="0" smtClean="0">
              <a:solidFill>
                <a:schemeClr val="bg1"/>
              </a:solidFill>
            </a:rPr>
            <a:t>Δημοτικά</a:t>
          </a:r>
          <a:endParaRPr lang="el-GR" sz="1400" kern="1200" dirty="0">
            <a:solidFill>
              <a:schemeClr val="bg1"/>
            </a:solidFill>
          </a:endParaRPr>
        </a:p>
      </dsp:txBody>
      <dsp:txXfrm>
        <a:off x="2471371" y="3217857"/>
        <a:ext cx="1553095" cy="1035397"/>
      </dsp:txXfrm>
    </dsp:sp>
    <dsp:sp modelId="{52A40D1C-0718-49B1-B0D2-934EBFF3915A}">
      <dsp:nvSpPr>
        <dsp:cNvPr id="0" name=""/>
        <dsp:cNvSpPr/>
      </dsp:nvSpPr>
      <dsp:spPr>
        <a:xfrm>
          <a:off x="5148492" y="1069449"/>
          <a:ext cx="91440" cy="698851"/>
        </a:xfrm>
        <a:custGeom>
          <a:avLst/>
          <a:gdLst/>
          <a:ahLst/>
          <a:cxnLst/>
          <a:rect l="0" t="0" r="0" b="0"/>
          <a:pathLst>
            <a:path>
              <a:moveTo>
                <a:pt x="45720" y="0"/>
              </a:moveTo>
              <a:lnTo>
                <a:pt x="45720" y="349425"/>
              </a:lnTo>
              <a:lnTo>
                <a:pt x="118451" y="349425"/>
              </a:lnTo>
              <a:lnTo>
                <a:pt x="118451" y="6988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EEE67F-8086-41EC-9273-68206B87FCD1}">
      <dsp:nvSpPr>
        <dsp:cNvPr id="0" name=""/>
        <dsp:cNvSpPr/>
      </dsp:nvSpPr>
      <dsp:spPr>
        <a:xfrm>
          <a:off x="4490396" y="1768301"/>
          <a:ext cx="1553095" cy="10353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l-GR" sz="1600" kern="1200" dirty="0" smtClean="0">
              <a:solidFill>
                <a:schemeClr val="bg1"/>
              </a:solidFill>
            </a:rPr>
            <a:t>Γενικά λύκεια</a:t>
          </a:r>
          <a:endParaRPr lang="el-GR" sz="1600" kern="1200" dirty="0">
            <a:solidFill>
              <a:schemeClr val="bg1"/>
            </a:solidFill>
          </a:endParaRPr>
        </a:p>
      </dsp:txBody>
      <dsp:txXfrm>
        <a:off x="4490396" y="1768301"/>
        <a:ext cx="1553095" cy="1035397"/>
      </dsp:txXfrm>
    </dsp:sp>
    <dsp:sp modelId="{631A1C17-FFCD-45FA-B1FE-4FD3B8DF3E14}">
      <dsp:nvSpPr>
        <dsp:cNvPr id="0" name=""/>
        <dsp:cNvSpPr/>
      </dsp:nvSpPr>
      <dsp:spPr>
        <a:xfrm>
          <a:off x="5194212" y="1069449"/>
          <a:ext cx="2091756" cy="698851"/>
        </a:xfrm>
        <a:custGeom>
          <a:avLst/>
          <a:gdLst/>
          <a:ahLst/>
          <a:cxnLst/>
          <a:rect l="0" t="0" r="0" b="0"/>
          <a:pathLst>
            <a:path>
              <a:moveTo>
                <a:pt x="0" y="0"/>
              </a:moveTo>
              <a:lnTo>
                <a:pt x="0" y="349425"/>
              </a:lnTo>
              <a:lnTo>
                <a:pt x="2091756" y="349425"/>
              </a:lnTo>
              <a:lnTo>
                <a:pt x="2091756" y="6988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506613-76EA-4371-B3BA-5B9295069F0C}">
      <dsp:nvSpPr>
        <dsp:cNvPr id="0" name=""/>
        <dsp:cNvSpPr/>
      </dsp:nvSpPr>
      <dsp:spPr>
        <a:xfrm>
          <a:off x="6509420" y="1768301"/>
          <a:ext cx="1553095" cy="10353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kern="1200" dirty="0" smtClean="0">
              <a:solidFill>
                <a:schemeClr val="bg1"/>
              </a:solidFill>
            </a:rPr>
            <a:t>Επαγγελματικά λύκεια και επαγγελματικές σχολές</a:t>
          </a:r>
          <a:endParaRPr lang="el-GR" sz="1400" kern="1200" dirty="0">
            <a:solidFill>
              <a:schemeClr val="bg1"/>
            </a:solidFill>
          </a:endParaRPr>
        </a:p>
      </dsp:txBody>
      <dsp:txXfrm>
        <a:off x="6509420" y="1768301"/>
        <a:ext cx="1553095" cy="1035397"/>
      </dsp:txXfrm>
    </dsp:sp>
    <dsp:sp modelId="{F5B24067-7D16-44F6-B0E3-F47CDB6F21EC}">
      <dsp:nvSpPr>
        <dsp:cNvPr id="0" name=""/>
        <dsp:cNvSpPr/>
      </dsp:nvSpPr>
      <dsp:spPr>
        <a:xfrm>
          <a:off x="7240248" y="2803698"/>
          <a:ext cx="91440" cy="414158"/>
        </a:xfrm>
        <a:custGeom>
          <a:avLst/>
          <a:gdLst/>
          <a:ahLst/>
          <a:cxnLst/>
          <a:rect l="0" t="0" r="0" b="0"/>
          <a:pathLst>
            <a:path>
              <a:moveTo>
                <a:pt x="45720" y="0"/>
              </a:moveTo>
              <a:lnTo>
                <a:pt x="45720" y="4141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F6F35B-EB37-4CF2-B0F4-AD052D6D3C4C}">
      <dsp:nvSpPr>
        <dsp:cNvPr id="0" name=""/>
        <dsp:cNvSpPr/>
      </dsp:nvSpPr>
      <dsp:spPr>
        <a:xfrm>
          <a:off x="6509420" y="3217857"/>
          <a:ext cx="1553095" cy="103539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kern="1200" dirty="0" smtClean="0">
              <a:solidFill>
                <a:schemeClr val="bg1"/>
              </a:solidFill>
            </a:rPr>
            <a:t>Νηπιαγωγεία</a:t>
          </a:r>
          <a:endParaRPr lang="el-GR" sz="1400" kern="1200" dirty="0">
            <a:solidFill>
              <a:schemeClr val="bg1"/>
            </a:solidFill>
          </a:endParaRPr>
        </a:p>
      </dsp:txBody>
      <dsp:txXfrm>
        <a:off x="6509420" y="3217857"/>
        <a:ext cx="1553095" cy="1035397"/>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C8A918D-0CD1-4F87-9C40-800E4B20DD07}">
      <dsp:nvSpPr>
        <dsp:cNvPr id="0" name=""/>
        <dsp:cNvSpPr/>
      </dsp:nvSpPr>
      <dsp:spPr>
        <a:xfrm rot="5400000">
          <a:off x="-363306" y="369153"/>
          <a:ext cx="2422042" cy="169542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endParaRPr lang="el-GR" sz="3100" kern="1200"/>
        </a:p>
      </dsp:txBody>
      <dsp:txXfrm rot="5400000">
        <a:off x="-363306" y="369153"/>
        <a:ext cx="2422042" cy="1695429"/>
      </dsp:txXfrm>
    </dsp:sp>
    <dsp:sp modelId="{C5FA7636-B59F-4B44-8071-920597F5C9F4}">
      <dsp:nvSpPr>
        <dsp:cNvPr id="0" name=""/>
        <dsp:cNvSpPr/>
      </dsp:nvSpPr>
      <dsp:spPr>
        <a:xfrm rot="5400000">
          <a:off x="4175351" y="-2474074"/>
          <a:ext cx="1574327" cy="653417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endParaRPr lang="el-GR" sz="1200" kern="1200" dirty="0"/>
        </a:p>
        <a:p>
          <a:pPr marL="114300" lvl="1" indent="-114300" algn="l" defTabSz="533400">
            <a:lnSpc>
              <a:spcPct val="90000"/>
            </a:lnSpc>
            <a:spcBef>
              <a:spcPct val="0"/>
            </a:spcBef>
            <a:spcAft>
              <a:spcPct val="15000"/>
            </a:spcAft>
            <a:buChar char="••"/>
          </a:pPr>
          <a:endParaRPr lang="el-GR" sz="1200" kern="1200" dirty="0"/>
        </a:p>
        <a:p>
          <a:pPr marL="114300" lvl="1" indent="-114300" algn="l" defTabSz="533400">
            <a:lnSpc>
              <a:spcPct val="90000"/>
            </a:lnSpc>
            <a:spcBef>
              <a:spcPct val="0"/>
            </a:spcBef>
            <a:spcAft>
              <a:spcPct val="15000"/>
            </a:spcAft>
            <a:buChar char="••"/>
          </a:pPr>
          <a:endParaRPr lang="el-GR" sz="1200" kern="1200" dirty="0"/>
        </a:p>
        <a:p>
          <a:pPr marL="228600" lvl="1" indent="-228600" algn="l" defTabSz="1066800">
            <a:lnSpc>
              <a:spcPct val="90000"/>
            </a:lnSpc>
            <a:spcBef>
              <a:spcPct val="0"/>
            </a:spcBef>
            <a:spcAft>
              <a:spcPct val="15000"/>
            </a:spcAft>
            <a:buChar char="••"/>
          </a:pPr>
          <a:r>
            <a:rPr lang="el-GR" sz="2400" kern="1200" dirty="0" smtClean="0"/>
            <a:t>Συγκεντρωτικό σύστημα </a:t>
          </a:r>
          <a:r>
            <a:rPr lang="en-US" sz="2400" kern="1200" dirty="0" smtClean="0"/>
            <a:t> : </a:t>
          </a:r>
          <a:r>
            <a:rPr lang="el-GR" sz="1600" b="0" i="0" u="none" kern="1200" dirty="0" smtClean="0"/>
            <a:t>σύστημα όπου η εξουσία είναι συγκεντρωμένη στην κορυφή της διοικητικής μηχανής, δίδοντας καμία εξουσία και ανεξαρτησία στις υποταγμένες δομές του συστήματος</a:t>
          </a:r>
          <a:r>
            <a:rPr lang="el-GR" sz="1200" b="0" i="0" u="none" kern="1200" dirty="0" smtClean="0"/>
            <a:t>.</a:t>
          </a:r>
          <a:r>
            <a:rPr lang="en-US" sz="1200" b="0" i="0" u="none" kern="1200" dirty="0" smtClean="0"/>
            <a:t> </a:t>
          </a:r>
          <a:r>
            <a:rPr lang="el-GR" sz="1200" b="0" i="0" u="none" kern="1200" dirty="0" smtClean="0"/>
            <a:t> </a:t>
          </a:r>
          <a:r>
            <a:rPr lang="el-GR" sz="1800" b="1" i="0" u="sng" kern="1200" dirty="0" smtClean="0"/>
            <a:t>Ελληνικό εκπαιδευτικό σύστημα.</a:t>
          </a:r>
          <a:endParaRPr lang="el-GR" sz="1800" b="1" u="sng" kern="1200" dirty="0"/>
        </a:p>
        <a:p>
          <a:pPr marL="285750" lvl="1" indent="-285750" algn="l" defTabSz="1600200">
            <a:lnSpc>
              <a:spcPct val="90000"/>
            </a:lnSpc>
            <a:spcBef>
              <a:spcPct val="0"/>
            </a:spcBef>
            <a:spcAft>
              <a:spcPct val="15000"/>
            </a:spcAft>
            <a:buChar char="••"/>
          </a:pPr>
          <a:endParaRPr lang="el-GR" sz="3600" kern="1200" dirty="0"/>
        </a:p>
      </dsp:txBody>
      <dsp:txXfrm rot="5400000">
        <a:off x="4175351" y="-2474074"/>
        <a:ext cx="1574327" cy="6534170"/>
      </dsp:txXfrm>
    </dsp:sp>
    <dsp:sp modelId="{8657B45A-1CED-453B-A4E1-0F900C1F531C}">
      <dsp:nvSpPr>
        <dsp:cNvPr id="0" name=""/>
        <dsp:cNvSpPr/>
      </dsp:nvSpPr>
      <dsp:spPr>
        <a:xfrm rot="5400000">
          <a:off x="-363306" y="2507416"/>
          <a:ext cx="2422042" cy="169542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endParaRPr lang="el-GR" sz="3100" kern="1200"/>
        </a:p>
      </dsp:txBody>
      <dsp:txXfrm rot="5400000">
        <a:off x="-363306" y="2507416"/>
        <a:ext cx="2422042" cy="1695429"/>
      </dsp:txXfrm>
    </dsp:sp>
    <dsp:sp modelId="{B66325FC-52F3-458E-AC5F-5486E9715C05}">
      <dsp:nvSpPr>
        <dsp:cNvPr id="0" name=""/>
        <dsp:cNvSpPr/>
      </dsp:nvSpPr>
      <dsp:spPr>
        <a:xfrm rot="5400000">
          <a:off x="4175351" y="-335811"/>
          <a:ext cx="1574327" cy="653417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l-GR" sz="2400" kern="1200" dirty="0" smtClean="0"/>
            <a:t>Αποκεντρωτικό σύστημα</a:t>
          </a:r>
          <a:r>
            <a:rPr lang="en-US" sz="2400" kern="1200" dirty="0" smtClean="0"/>
            <a:t> : </a:t>
          </a:r>
          <a:r>
            <a:rPr lang="el-GR" sz="1600" b="0" i="0" u="none" kern="1200" dirty="0" smtClean="0"/>
            <a:t>μια κεντρική διοίκηση η οποία δίνει τις κατευθυντήριες γραμμές αλλά οι επιμέρους αποφάσεις παίρνονται σε επίπεδο είτε περιφερειακό είτε τοπικό.</a:t>
          </a:r>
          <a:endParaRPr lang="el-GR" sz="1600" kern="1200" dirty="0"/>
        </a:p>
      </dsp:txBody>
      <dsp:txXfrm rot="5400000">
        <a:off x="4175351" y="-335811"/>
        <a:ext cx="1574327" cy="653417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024EFC-E59F-47C7-91A6-C144266E49F1}">
      <dsp:nvSpPr>
        <dsp:cNvPr id="0" name=""/>
        <dsp:cNvSpPr/>
      </dsp:nvSpPr>
      <dsp:spPr>
        <a:xfrm>
          <a:off x="10336" y="0"/>
          <a:ext cx="6583680" cy="1005840"/>
        </a:xfrm>
        <a:prstGeom prst="roundRect">
          <a:avLst>
            <a:gd name="adj" fmla="val 10000"/>
          </a:avLst>
        </a:prstGeom>
        <a:solidFill>
          <a:schemeClr val="accent1">
            <a:hueOff val="0"/>
            <a:satOff val="0"/>
            <a:lumOff val="0"/>
            <a:alphaOff val="0"/>
          </a:schemeClr>
        </a:solidFill>
        <a:ln>
          <a:noFill/>
        </a:ln>
        <a:effectLst>
          <a:outerShdw blurRad="50800" dist="38100" dir="14700000" algn="t" rotWithShape="0">
            <a:srgbClr val="000000">
              <a:alpha val="60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sp3d extrusionH="28000" prstMaterial="matte"/>
        </a:bodyPr>
        <a:lstStyle/>
        <a:p>
          <a:pPr lvl="0" algn="l" defTabSz="1911350">
            <a:lnSpc>
              <a:spcPct val="90000"/>
            </a:lnSpc>
            <a:spcBef>
              <a:spcPct val="0"/>
            </a:spcBef>
            <a:spcAft>
              <a:spcPct val="35000"/>
            </a:spcAft>
          </a:pPr>
          <a:r>
            <a:rPr lang="el-GR" sz="4300" kern="1200" dirty="0" smtClean="0"/>
            <a:t>Εθνικό </a:t>
          </a:r>
          <a:r>
            <a:rPr lang="el-GR" sz="4300" b="0" i="0" u="none" kern="1200" dirty="0" smtClean="0"/>
            <a:t>        </a:t>
          </a:r>
          <a:endParaRPr lang="el-GR" sz="4300" kern="1200" dirty="0"/>
        </a:p>
      </dsp:txBody>
      <dsp:txXfrm>
        <a:off x="10336" y="0"/>
        <a:ext cx="5472226" cy="1005840"/>
      </dsp:txXfrm>
    </dsp:sp>
    <dsp:sp modelId="{E76E5362-4713-4D52-A5FB-FCBA0D1E846D}">
      <dsp:nvSpPr>
        <dsp:cNvPr id="0" name=""/>
        <dsp:cNvSpPr/>
      </dsp:nvSpPr>
      <dsp:spPr>
        <a:xfrm>
          <a:off x="551383" y="1188720"/>
          <a:ext cx="6583680" cy="1005840"/>
        </a:xfrm>
        <a:prstGeom prst="roundRect">
          <a:avLst>
            <a:gd name="adj" fmla="val 10000"/>
          </a:avLst>
        </a:prstGeom>
        <a:solidFill>
          <a:schemeClr val="accent1">
            <a:hueOff val="0"/>
            <a:satOff val="0"/>
            <a:lumOff val="0"/>
            <a:alphaOff val="0"/>
          </a:schemeClr>
        </a:solidFill>
        <a:ln>
          <a:noFill/>
        </a:ln>
        <a:effectLst>
          <a:outerShdw blurRad="50800" dist="38100" dir="14700000" algn="t" rotWithShape="0">
            <a:srgbClr val="000000">
              <a:alpha val="60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sp3d extrusionH="28000" prstMaterial="matte"/>
        </a:bodyPr>
        <a:lstStyle/>
        <a:p>
          <a:pPr lvl="0" algn="l" defTabSz="1911350">
            <a:lnSpc>
              <a:spcPct val="90000"/>
            </a:lnSpc>
            <a:spcBef>
              <a:spcPct val="0"/>
            </a:spcBef>
            <a:spcAft>
              <a:spcPct val="35000"/>
            </a:spcAft>
          </a:pPr>
          <a:r>
            <a:rPr lang="el-GR" sz="4300" kern="1200" dirty="0" smtClean="0"/>
            <a:t>Περιφερειακό</a:t>
          </a:r>
          <a:endParaRPr lang="el-GR" sz="4300" kern="1200" dirty="0"/>
        </a:p>
      </dsp:txBody>
      <dsp:txXfrm>
        <a:off x="551383" y="1188720"/>
        <a:ext cx="5378500" cy="1005840"/>
      </dsp:txXfrm>
    </dsp:sp>
    <dsp:sp modelId="{68C19709-DCBB-42D4-8F0D-9CD2D46C2ECC}">
      <dsp:nvSpPr>
        <dsp:cNvPr id="0" name=""/>
        <dsp:cNvSpPr/>
      </dsp:nvSpPr>
      <dsp:spPr>
        <a:xfrm>
          <a:off x="1094536" y="2377440"/>
          <a:ext cx="6583680" cy="1005840"/>
        </a:xfrm>
        <a:prstGeom prst="roundRect">
          <a:avLst>
            <a:gd name="adj" fmla="val 10000"/>
          </a:avLst>
        </a:prstGeom>
        <a:solidFill>
          <a:schemeClr val="accent1">
            <a:hueOff val="0"/>
            <a:satOff val="0"/>
            <a:lumOff val="0"/>
            <a:alphaOff val="0"/>
          </a:schemeClr>
        </a:solidFill>
        <a:ln>
          <a:noFill/>
        </a:ln>
        <a:effectLst>
          <a:outerShdw blurRad="50800" dist="38100" dir="14700000" algn="t" rotWithShape="0">
            <a:srgbClr val="000000">
              <a:alpha val="60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sp3d extrusionH="28000" prstMaterial="matte"/>
        </a:bodyPr>
        <a:lstStyle/>
        <a:p>
          <a:pPr lvl="0" algn="l" defTabSz="1911350">
            <a:lnSpc>
              <a:spcPct val="90000"/>
            </a:lnSpc>
            <a:spcBef>
              <a:spcPct val="0"/>
            </a:spcBef>
            <a:spcAft>
              <a:spcPct val="35000"/>
            </a:spcAft>
          </a:pPr>
          <a:r>
            <a:rPr lang="el-GR" sz="4300" kern="1200" dirty="0" smtClean="0"/>
            <a:t>Νομαρχιακό</a:t>
          </a:r>
          <a:endParaRPr lang="el-GR" sz="4300" kern="1200" dirty="0"/>
        </a:p>
      </dsp:txBody>
      <dsp:txXfrm>
        <a:off x="1094536" y="2377440"/>
        <a:ext cx="5386730" cy="1005840"/>
      </dsp:txXfrm>
    </dsp:sp>
    <dsp:sp modelId="{4B437974-84F2-46C0-AA18-354C556931ED}">
      <dsp:nvSpPr>
        <dsp:cNvPr id="0" name=""/>
        <dsp:cNvSpPr/>
      </dsp:nvSpPr>
      <dsp:spPr>
        <a:xfrm>
          <a:off x="1645920" y="3566160"/>
          <a:ext cx="6583680" cy="1005840"/>
        </a:xfrm>
        <a:prstGeom prst="roundRect">
          <a:avLst>
            <a:gd name="adj" fmla="val 10000"/>
          </a:avLst>
        </a:prstGeom>
        <a:solidFill>
          <a:schemeClr val="accent1">
            <a:hueOff val="0"/>
            <a:satOff val="0"/>
            <a:lumOff val="0"/>
            <a:alphaOff val="0"/>
          </a:schemeClr>
        </a:solidFill>
        <a:ln>
          <a:noFill/>
        </a:ln>
        <a:effectLst>
          <a:outerShdw blurRad="50800" dist="38100" dir="14700000" algn="t" rotWithShape="0">
            <a:srgbClr val="000000">
              <a:alpha val="60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63830" tIns="163830" rIns="163830" bIns="163830" numCol="1" spcCol="1270" anchor="ctr" anchorCtr="0">
          <a:noAutofit/>
          <a:sp3d extrusionH="28000" prstMaterial="matte"/>
        </a:bodyPr>
        <a:lstStyle/>
        <a:p>
          <a:pPr lvl="0" algn="l" defTabSz="1911350">
            <a:lnSpc>
              <a:spcPct val="90000"/>
            </a:lnSpc>
            <a:spcBef>
              <a:spcPct val="0"/>
            </a:spcBef>
            <a:spcAft>
              <a:spcPct val="35000"/>
            </a:spcAft>
          </a:pPr>
          <a:r>
            <a:rPr lang="el-GR" sz="4300" kern="1200" dirty="0" smtClean="0"/>
            <a:t>Σχολικής μονάδας</a:t>
          </a:r>
          <a:endParaRPr lang="el-GR" sz="4300" kern="1200" dirty="0"/>
        </a:p>
      </dsp:txBody>
      <dsp:txXfrm>
        <a:off x="1645920" y="3566160"/>
        <a:ext cx="5378500" cy="1005840"/>
      </dsp:txXfrm>
    </dsp:sp>
    <dsp:sp modelId="{EC7D6A15-E16A-47B6-ADA7-3DA9A6463498}">
      <dsp:nvSpPr>
        <dsp:cNvPr id="0" name=""/>
        <dsp:cNvSpPr/>
      </dsp:nvSpPr>
      <dsp:spPr>
        <a:xfrm>
          <a:off x="5929884" y="770382"/>
          <a:ext cx="653796" cy="653796"/>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p3d prstMaterial="matte"/>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l-GR" sz="2900" kern="1200"/>
        </a:p>
      </dsp:txBody>
      <dsp:txXfrm>
        <a:off x="5929884" y="770382"/>
        <a:ext cx="653796" cy="653796"/>
      </dsp:txXfrm>
    </dsp:sp>
    <dsp:sp modelId="{8A7E737E-10C4-44B7-9260-73D3F5E8DDA0}">
      <dsp:nvSpPr>
        <dsp:cNvPr id="0" name=""/>
        <dsp:cNvSpPr/>
      </dsp:nvSpPr>
      <dsp:spPr>
        <a:xfrm>
          <a:off x="6481267" y="1959102"/>
          <a:ext cx="653796" cy="653796"/>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p3d prstMaterial="matte"/>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l-GR" sz="2900" kern="1200"/>
        </a:p>
      </dsp:txBody>
      <dsp:txXfrm>
        <a:off x="6481267" y="1959102"/>
        <a:ext cx="653796" cy="653796"/>
      </dsp:txXfrm>
    </dsp:sp>
    <dsp:sp modelId="{A21787C0-3AB0-4C42-B07B-0C83E851C974}">
      <dsp:nvSpPr>
        <dsp:cNvPr id="0" name=""/>
        <dsp:cNvSpPr/>
      </dsp:nvSpPr>
      <dsp:spPr>
        <a:xfrm>
          <a:off x="7024420" y="3147822"/>
          <a:ext cx="653796" cy="653796"/>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p3d prstMaterial="matte"/>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l-GR" sz="2900" kern="1200"/>
        </a:p>
      </dsp:txBody>
      <dsp:txXfrm>
        <a:off x="7024420" y="3147822"/>
        <a:ext cx="653796" cy="65379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379553-EF71-4DF5-8629-1450B595177A}" type="datetimeFigureOut">
              <a:rPr lang="el-GR" smtClean="0"/>
              <a:pPr/>
              <a:t>17/6/2014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8E99A6-834A-489E-B06E-7E1FA9BC7EF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Στην</a:t>
            </a:r>
            <a:r>
              <a:rPr lang="el-GR" baseline="0" dirty="0" smtClean="0"/>
              <a:t> Τριτοβάθμια εκπαίδευση δεν κατατάσσονται τα ΙΕΚ, είτε δημόσια είτε ιδιωτικά.</a:t>
            </a:r>
            <a:endParaRPr lang="el-GR" dirty="0"/>
          </a:p>
        </p:txBody>
      </p:sp>
      <p:sp>
        <p:nvSpPr>
          <p:cNvPr id="4" name="3 - Θέση αριθμού διαφάνειας"/>
          <p:cNvSpPr>
            <a:spLocks noGrp="1"/>
          </p:cNvSpPr>
          <p:nvPr>
            <p:ph type="sldNum" sz="quarter" idx="10"/>
          </p:nvPr>
        </p:nvSpPr>
        <p:spPr/>
        <p:txBody>
          <a:bodyPr/>
          <a:lstStyle/>
          <a:p>
            <a:fld id="{938E99A6-834A-489E-B06E-7E1FA9BC7EF8}" type="slidenum">
              <a:rPr lang="el-GR" smtClean="0"/>
              <a:pPr/>
              <a:t>3</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Ο</a:t>
            </a:r>
            <a:r>
              <a:rPr lang="el-GR" baseline="0" dirty="0" smtClean="0"/>
              <a:t> κάθε κλάδος ΠΕ αντιστοιχεί και σε μια ειδικότητα.</a:t>
            </a:r>
            <a:endParaRPr lang="el-GR" dirty="0"/>
          </a:p>
        </p:txBody>
      </p:sp>
      <p:sp>
        <p:nvSpPr>
          <p:cNvPr id="4" name="3 - Θέση αριθμού διαφάνειας"/>
          <p:cNvSpPr>
            <a:spLocks noGrp="1"/>
          </p:cNvSpPr>
          <p:nvPr>
            <p:ph type="sldNum" sz="quarter" idx="10"/>
          </p:nvPr>
        </p:nvSpPr>
        <p:spPr/>
        <p:txBody>
          <a:bodyPr/>
          <a:lstStyle/>
          <a:p>
            <a:fld id="{938E99A6-834A-489E-B06E-7E1FA9BC7EF8}" type="slidenum">
              <a:rPr lang="el-GR" smtClean="0"/>
              <a:pPr/>
              <a:t>12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Ο</a:t>
            </a:r>
            <a:r>
              <a:rPr lang="el-GR" baseline="0" dirty="0" smtClean="0"/>
              <a:t> αριθμός των μελών αναλογεί στα σχολεία που αποτελούν την επιτροπή.</a:t>
            </a:r>
            <a:endParaRPr lang="el-GR" dirty="0"/>
          </a:p>
        </p:txBody>
      </p:sp>
      <p:sp>
        <p:nvSpPr>
          <p:cNvPr id="4" name="3 - Θέση αριθμού διαφάνειας"/>
          <p:cNvSpPr>
            <a:spLocks noGrp="1"/>
          </p:cNvSpPr>
          <p:nvPr>
            <p:ph type="sldNum" sz="quarter" idx="10"/>
          </p:nvPr>
        </p:nvSpPr>
        <p:spPr/>
        <p:txBody>
          <a:bodyPr/>
          <a:lstStyle/>
          <a:p>
            <a:fld id="{938E99A6-834A-489E-B06E-7E1FA9BC7EF8}" type="slidenum">
              <a:rPr lang="el-GR" smtClean="0"/>
              <a:pPr/>
              <a:t>38</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2342CEA3-3058-4D43-AE35-B3DA76CB4003}" type="datetimeFigureOut">
              <a:rPr lang="el-GR" smtClean="0"/>
              <a:pPr/>
              <a:t>17/6/2014</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3F1D1C4-C2D9-4231-9FB2-B2D9D97AA41D}" type="slidenum">
              <a:rPr lang="el-GR" smtClean="0"/>
              <a:pPr/>
              <a:t>‹#›</a:t>
            </a:fld>
            <a:endParaRPr lang="el-GR"/>
          </a:p>
        </p:txBody>
      </p:sp>
    </p:spTree>
  </p:cSld>
  <p:clrMapOvr>
    <a:masterClrMapping/>
  </p:clrMapOvr>
  <p:transition>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17/6/2014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17/6/2014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2342CEA3-3058-4D43-AE35-B3DA76CB4003}" type="datetimeFigureOut">
              <a:rPr lang="el-GR" smtClean="0"/>
              <a:pPr/>
              <a:t>17/6/2014</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2342CEA3-3058-4D43-AE35-B3DA76CB4003}" type="datetimeFigureOut">
              <a:rPr lang="el-GR" smtClean="0"/>
              <a:pPr/>
              <a:t>17/6/2014</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D3F1D1C4-C2D9-4231-9FB2-B2D9D97AA41D}"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2342CEA3-3058-4D43-AE35-B3DA76CB4003}" type="datetimeFigureOut">
              <a:rPr lang="el-GR" smtClean="0"/>
              <a:pPr/>
              <a:t>17/6/2014</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D3F1D1C4-C2D9-4231-9FB2-B2D9D97AA41D}" type="slidenum">
              <a:rPr lang="el-GR" smtClean="0"/>
              <a:pPr/>
              <a:t>‹#›</a:t>
            </a:fld>
            <a:endParaRPr lang="el-GR"/>
          </a:p>
        </p:txBody>
      </p:sp>
    </p:spTree>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2342CEA3-3058-4D43-AE35-B3DA76CB4003}" type="datetimeFigureOut">
              <a:rPr lang="el-GR" smtClean="0"/>
              <a:pPr/>
              <a:t>17/6/2014</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17/6/2014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transition>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2342CEA3-3058-4D43-AE35-B3DA76CB4003}" type="datetimeFigureOut">
              <a:rPr lang="el-GR" smtClean="0"/>
              <a:pPr/>
              <a:t>17/6/2014</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D3F1D1C4-C2D9-4231-9FB2-B2D9D97AA41D}" type="slidenum">
              <a:rPr lang="el-GR" smtClean="0"/>
              <a:pPr/>
              <a:t>‹#›</a:t>
            </a:fld>
            <a:endParaRPr lang="el-GR"/>
          </a:p>
        </p:txBody>
      </p:sp>
    </p:spTree>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2342CEA3-3058-4D43-AE35-B3DA76CB4003}" type="datetimeFigureOut">
              <a:rPr lang="el-GR" smtClean="0"/>
              <a:pPr/>
              <a:t>17/6/2014</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2342CEA3-3058-4D43-AE35-B3DA76CB4003}" type="datetimeFigureOut">
              <a:rPr lang="el-GR" smtClean="0"/>
              <a:pPr/>
              <a:t>17/6/2014</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transition>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342CEA3-3058-4D43-AE35-B3DA76CB4003}" type="datetimeFigureOut">
              <a:rPr lang="el-GR" smtClean="0"/>
              <a:pPr/>
              <a:t>17/6/2014</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ransition>
    <p:wipe/>
  </p:transition>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467544" y="404664"/>
            <a:ext cx="8134920" cy="1902073"/>
          </a:xfrm>
        </p:spPr>
        <p:style>
          <a:lnRef idx="1">
            <a:schemeClr val="accent4"/>
          </a:lnRef>
          <a:fillRef idx="3">
            <a:schemeClr val="accent4"/>
          </a:fillRef>
          <a:effectRef idx="2">
            <a:schemeClr val="accent4"/>
          </a:effectRef>
          <a:fontRef idx="minor">
            <a:schemeClr val="lt1"/>
          </a:fontRef>
        </p:style>
        <p:txBody>
          <a:bodyPr>
            <a:normAutofit fontScale="90000"/>
          </a:bodyPr>
          <a:lstStyle/>
          <a:p>
            <a:pPr algn="ctr"/>
            <a:r>
              <a:rPr lang="el-GR" dirty="0" smtClean="0"/>
              <a:t>« Όργανα διοίκησης του σχολείου –Όργανα λαϊκής συμμετοχής »</a:t>
            </a:r>
            <a:endParaRPr lang="el-GR" dirty="0"/>
          </a:p>
        </p:txBody>
      </p:sp>
      <p:sp>
        <p:nvSpPr>
          <p:cNvPr id="3" name="2 - Υπότιτλος"/>
          <p:cNvSpPr>
            <a:spLocks noGrp="1"/>
          </p:cNvSpPr>
          <p:nvPr>
            <p:ph type="subTitle" idx="1"/>
          </p:nvPr>
        </p:nvSpPr>
        <p:spPr>
          <a:xfrm>
            <a:off x="0" y="5157192"/>
            <a:ext cx="7668344" cy="1437976"/>
          </a:xfrm>
        </p:spPr>
        <p:txBody>
          <a:bodyPr>
            <a:normAutofit lnSpcReduction="10000"/>
          </a:bodyPr>
          <a:lstStyle/>
          <a:p>
            <a:r>
              <a:rPr lang="el-GR" dirty="0" smtClean="0">
                <a:solidFill>
                  <a:schemeClr val="bg1">
                    <a:lumMod val="95000"/>
                    <a:lumOff val="5000"/>
                  </a:schemeClr>
                </a:solidFill>
              </a:rPr>
              <a:t>Ακρίβου Σταυρούλα</a:t>
            </a:r>
          </a:p>
          <a:p>
            <a:r>
              <a:rPr lang="el-GR" dirty="0" smtClean="0">
                <a:solidFill>
                  <a:schemeClr val="bg1">
                    <a:lumMod val="95000"/>
                    <a:lumOff val="5000"/>
                  </a:schemeClr>
                </a:solidFill>
              </a:rPr>
              <a:t>Ήλιου Παναγιώτα</a:t>
            </a:r>
          </a:p>
          <a:p>
            <a:r>
              <a:rPr lang="el-GR" dirty="0" smtClean="0">
                <a:solidFill>
                  <a:schemeClr val="bg1">
                    <a:lumMod val="95000"/>
                    <a:lumOff val="5000"/>
                  </a:schemeClr>
                </a:solidFill>
              </a:rPr>
              <a:t>Κωνσταντοπούλου Γαρυφαλλιά</a:t>
            </a:r>
            <a:endParaRPr lang="el-GR" dirty="0">
              <a:solidFill>
                <a:schemeClr val="bg1">
                  <a:lumMod val="95000"/>
                  <a:lumOff val="5000"/>
                </a:schemeClr>
              </a:solidFill>
            </a:endParaRPr>
          </a:p>
        </p:txBody>
      </p:sp>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Καθήκοντα Διευθυντή</a:t>
            </a:r>
            <a:endParaRPr lang="el-GR" dirty="0"/>
          </a:p>
        </p:txBody>
      </p:sp>
      <p:sp>
        <p:nvSpPr>
          <p:cNvPr id="3" name="2 - Θέση περιεχομένου"/>
          <p:cNvSpPr>
            <a:spLocks noGrp="1"/>
          </p:cNvSpPr>
          <p:nvPr>
            <p:ph idx="1"/>
          </p:nvPr>
        </p:nvSpPr>
        <p:spPr>
          <a:xfrm>
            <a:off x="467544" y="1484784"/>
            <a:ext cx="8229600" cy="4572000"/>
          </a:xfrm>
        </p:spPr>
        <p:txBody>
          <a:bodyPr>
            <a:noAutofit/>
          </a:bodyPr>
          <a:lstStyle/>
          <a:p>
            <a:pPr>
              <a:buFont typeface="Wingdings" pitchFamily="2" charset="2"/>
              <a:buChar char="Ø"/>
            </a:pPr>
            <a:r>
              <a:rPr lang="el-GR" sz="1800" dirty="0" smtClean="0"/>
              <a:t>Η καθοδήγηση της σχολικής κοινότητας και η επίβλεψη και βοήθεια των εκπαιδευτικών στο έργο τους. Ως διευθύνον όργανο προΐσταται των εκπαιδευτικών και συνεργάζεται μαζί τους ισότιμα και με πνεύμα αλληλεγγύης.</a:t>
            </a:r>
          </a:p>
          <a:p>
            <a:pPr>
              <a:buFont typeface="Wingdings" pitchFamily="2" charset="2"/>
              <a:buChar char="Ø"/>
            </a:pPr>
            <a:r>
              <a:rPr lang="el-GR" sz="1800" dirty="0" smtClean="0"/>
              <a:t> Η αξιολόγηση των εκπαιδευτικών.</a:t>
            </a:r>
          </a:p>
          <a:p>
            <a:pPr>
              <a:buFont typeface="Wingdings" pitchFamily="2" charset="2"/>
              <a:buChar char="Ø"/>
            </a:pPr>
            <a:r>
              <a:rPr lang="el-GR" sz="1800" dirty="0" smtClean="0"/>
              <a:t> Η εκπροσώπηση του σχολείου σε όλες τις σχέσεις του με τους τρίτους, η εφαρμογή των νόμων, των προεδρικών διαταγμάτων, των κανονιστικών αποφάσεων, των εγκυκλίων, και των υπηρεσιακών εντολών των στελεχών διοίκησης όντας υπεύθυνος για την τήρησή τους. </a:t>
            </a:r>
          </a:p>
          <a:p>
            <a:pPr>
              <a:buFont typeface="Wingdings" pitchFamily="2" charset="2"/>
              <a:buChar char="Ø"/>
            </a:pPr>
            <a:r>
              <a:rPr lang="el-GR" sz="1800" dirty="0" smtClean="0"/>
              <a:t>Η συγκρότηση επιτροπών για τις εξετάσεις, </a:t>
            </a:r>
          </a:p>
          <a:p>
            <a:pPr>
              <a:buFont typeface="Wingdings" pitchFamily="2" charset="2"/>
              <a:buChar char="Ø"/>
            </a:pPr>
            <a:r>
              <a:rPr lang="el-GR" sz="1800" dirty="0" smtClean="0"/>
              <a:t>Η σύνταξη αξιολογικών εκθέσεων για το διοικητικό και διδακτικό προσωπικό, </a:t>
            </a:r>
          </a:p>
          <a:p>
            <a:pPr>
              <a:buNone/>
            </a:pPr>
            <a:r>
              <a:rPr lang="el-GR" sz="1600" dirty="0" smtClean="0"/>
              <a:t/>
            </a:r>
            <a:br>
              <a:rPr lang="el-GR" sz="1600" dirty="0" smtClean="0"/>
            </a:br>
            <a:endParaRPr lang="el-GR" sz="1600" dirty="0"/>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Καθήκοντα Διευθυντή</a:t>
            </a:r>
            <a:endParaRPr lang="el-GR" dirty="0"/>
          </a:p>
        </p:txBody>
      </p:sp>
      <p:sp>
        <p:nvSpPr>
          <p:cNvPr id="3" name="2 - Θέση περιεχομένου"/>
          <p:cNvSpPr>
            <a:spLocks noGrp="1"/>
          </p:cNvSpPr>
          <p:nvPr>
            <p:ph idx="1"/>
          </p:nvPr>
        </p:nvSpPr>
        <p:spPr/>
        <p:txBody>
          <a:bodyPr>
            <a:normAutofit fontScale="62500" lnSpcReduction="20000"/>
          </a:bodyPr>
          <a:lstStyle/>
          <a:p>
            <a:pPr>
              <a:buFont typeface="Wingdings" pitchFamily="2" charset="2"/>
              <a:buChar char="Ø"/>
            </a:pPr>
            <a:r>
              <a:rPr lang="el-GR" sz="3200" dirty="0" smtClean="0"/>
              <a:t>Η ενημέρωση για την εκπαιδευτική πολιτική τους στόχους και το έργο του σχολείου. </a:t>
            </a:r>
          </a:p>
          <a:p>
            <a:pPr>
              <a:buFont typeface="Wingdings" pitchFamily="2" charset="2"/>
              <a:buChar char="Ø"/>
            </a:pPr>
            <a:r>
              <a:rPr lang="el-GR" sz="3200" dirty="0" smtClean="0"/>
              <a:t> Η συνεργασία του με τους διδάσκοντες για τη σύνταξη του ωρολογίου προγράμματος, την πρόσκληση του συλλόγου για συνεδριάσεις στις οποίες και προεδρεύει, η ενημέρωση του συλλόγου των διδασκόντων για την εκπαιδευτική νομοθεσία, η φροντίδα κάλυψης των διδακτικών ωρών σε περίπτωση απουσίας των εκπαιδευτικών όπως και η ευθύνη για τη διανομή των διδακτικών βιβλίων. Περαιτέρω καθήκοντά του, η συνεργασία με τους διδάσκοντες για τον ορισμό των θεμάτων των εξετάσεων και απευθύνει στους διδάσκοντες συστάσεις κριθεί απαραίτητο. </a:t>
            </a:r>
          </a:p>
          <a:p>
            <a:pPr>
              <a:buFont typeface="Wingdings" pitchFamily="2" charset="2"/>
              <a:buChar char="Ø"/>
            </a:pPr>
            <a:r>
              <a:rPr lang="el-GR" sz="3200" dirty="0" smtClean="0"/>
              <a:t>Τέλος η συγκρότηση τμημάτων κάθε τάξης και η κατανομή των μαθητών σε αυτά, χωρίς κοινωνικούς αποκλεισμούς, και εγκρίνει τις μετεγγραφές των μαθητών, έχοντας την ευθύνη για τη φύλαξη των στοιχείων εγγραφής τους στο αρχείο του σχολείου.</a:t>
            </a:r>
          </a:p>
          <a:p>
            <a:endParaRPr lang="el-GR" dirty="0"/>
          </a:p>
        </p:txBody>
      </p: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Διαδικασία επιλογής διευθυντή</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Η </a:t>
            </a:r>
            <a:r>
              <a:rPr lang="el-GR" b="1" dirty="0" smtClean="0"/>
              <a:t>επιλογή </a:t>
            </a:r>
            <a:r>
              <a:rPr lang="el-GR" dirty="0" smtClean="0"/>
              <a:t>του διευθυντή γίνεται από τα οικεία Περιφερειακά Υπηρεσιακά Συμβούλια Πρωτοβάθμιας και Δευτεροβάθμιας Εκπαίδευσης αντίστοιχα.</a:t>
            </a:r>
          </a:p>
          <a:p>
            <a:r>
              <a:rPr lang="el-GR" dirty="0" smtClean="0"/>
              <a:t> </a:t>
            </a:r>
            <a:r>
              <a:rPr lang="el-GR" b="1" dirty="0" smtClean="0"/>
              <a:t>Υποψηφιότητα</a:t>
            </a:r>
            <a:r>
              <a:rPr lang="el-GR" dirty="0" smtClean="0"/>
              <a:t> για τις θέσεις Διευθυντών των σχολικών μονάδων δευτεροβάθμιας εκπαίδευσης μπορούν να θέσουν οι εκπαιδευτικοί της δευτεροβάθμιας εκπαίδευσης των κλάδων ΠΕ 01 μέχρι και ΠΕ 20, για θέσεις Γυμνασίων, Γενικών Λυκείων και Τεχνικών Επαγγελματικών Εκπαιδευτηρίων.</a:t>
            </a:r>
          </a:p>
          <a:p>
            <a:pPr>
              <a:buNone/>
            </a:pPr>
            <a:r>
              <a:rPr lang="el-GR" dirty="0" smtClean="0"/>
              <a:t/>
            </a:r>
            <a:br>
              <a:rPr lang="el-GR" dirty="0" smtClean="0"/>
            </a:br>
            <a:endParaRPr lang="el-GR" dirty="0"/>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Διαδικασία επιλογής Διευθυντή</a:t>
            </a:r>
            <a:endParaRPr lang="el-GR" dirty="0"/>
          </a:p>
        </p:txBody>
      </p:sp>
      <p:sp>
        <p:nvSpPr>
          <p:cNvPr id="3" name="2 - Θέση περιεχομένου"/>
          <p:cNvSpPr>
            <a:spLocks noGrp="1"/>
          </p:cNvSpPr>
          <p:nvPr>
            <p:ph idx="1"/>
          </p:nvPr>
        </p:nvSpPr>
        <p:spPr/>
        <p:txBody>
          <a:bodyPr>
            <a:normAutofit fontScale="85000" lnSpcReduction="10000"/>
          </a:bodyPr>
          <a:lstStyle/>
          <a:p>
            <a:pPr>
              <a:buNone/>
            </a:pPr>
            <a:r>
              <a:rPr lang="el-GR" b="1" u="sng" dirty="0" smtClean="0"/>
              <a:t>Κριτήρια επιλογής </a:t>
            </a:r>
            <a:r>
              <a:rPr lang="en-US" dirty="0" smtClean="0"/>
              <a:t>: </a:t>
            </a:r>
            <a:endParaRPr lang="el-GR" dirty="0" smtClean="0"/>
          </a:p>
          <a:p>
            <a:pPr>
              <a:buFont typeface="Wingdings" pitchFamily="2" charset="2"/>
              <a:buChar char="Ø"/>
            </a:pPr>
            <a:r>
              <a:rPr lang="el-GR" dirty="0" smtClean="0"/>
              <a:t>Υπηρεσιακή κατάσταση - διδακτική εμπειρία (22 αξιολογικά μόρια )</a:t>
            </a:r>
          </a:p>
          <a:p>
            <a:pPr>
              <a:buFont typeface="Wingdings" pitchFamily="2" charset="2"/>
              <a:buChar char="Ø"/>
            </a:pPr>
            <a:r>
              <a:rPr lang="el-GR" dirty="0" smtClean="0"/>
              <a:t>Επιστημονική - παιδαγωγική συγκρότηση (14 </a:t>
            </a:r>
            <a:r>
              <a:rPr lang="el-GR" dirty="0" err="1" smtClean="0"/>
              <a:t>α.μ</a:t>
            </a:r>
            <a:r>
              <a:rPr lang="el-GR" dirty="0" smtClean="0"/>
              <a:t>) </a:t>
            </a:r>
          </a:p>
          <a:p>
            <a:pPr>
              <a:buFont typeface="Wingdings" pitchFamily="2" charset="2"/>
              <a:buChar char="Ø"/>
            </a:pPr>
            <a:r>
              <a:rPr lang="el-GR" dirty="0" smtClean="0"/>
              <a:t>Προσωπικότητα - γενική συγκρότηση (20 </a:t>
            </a:r>
            <a:r>
              <a:rPr lang="el-GR" dirty="0" err="1" smtClean="0"/>
              <a:t>α.μ</a:t>
            </a:r>
            <a:r>
              <a:rPr lang="el-GR" dirty="0" smtClean="0"/>
              <a:t> )</a:t>
            </a:r>
          </a:p>
          <a:p>
            <a:pPr>
              <a:buFont typeface="Wingdings" pitchFamily="2" charset="2"/>
              <a:buChar char="Ø"/>
            </a:pPr>
            <a:r>
              <a:rPr lang="el-GR" dirty="0" smtClean="0"/>
              <a:t>Αξιολόγηση του εκπαιδευτικού έργου, όπως αυτό συνάγεται από τις αξιολογικές εκθέσεις του υποψηφίου (44 </a:t>
            </a:r>
            <a:r>
              <a:rPr lang="el-GR" dirty="0" err="1" smtClean="0"/>
              <a:t>α.μ</a:t>
            </a:r>
            <a:r>
              <a:rPr lang="el-GR" dirty="0" smtClean="0"/>
              <a:t>.) </a:t>
            </a:r>
          </a:p>
          <a:p>
            <a:pPr>
              <a:buNone/>
            </a:pPr>
            <a:r>
              <a:rPr lang="el-GR" dirty="0" smtClean="0"/>
              <a:t/>
            </a:r>
            <a:br>
              <a:rPr lang="el-GR" dirty="0" smtClean="0"/>
            </a:br>
            <a:endParaRPr lang="el-GR" dirty="0"/>
          </a:p>
        </p:txBody>
      </p:sp>
    </p:spTree>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Τοποθέτηση Διευθυντή σε σχολική μονάδα</a:t>
            </a:r>
            <a:endParaRPr lang="el-GR"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    Η τοποθέτηση γίνεται με απόφαση του οικείου Περιφερειακού Διευθυντή Εκπαίδευσης ύστερα από πρόταση του οικείου Περιφερειακού Υπηρεσιακού Συμβουλίου βάσει της σειράς των υποψηφίων στον αξιολογικό πίνακα επιλογής και τις δηλωθείσες προτιμήσεις, κατά τρόπο ώστε κάθε υποψήφιος να τοποθετηθεί σε σχολική μονάδα, που περιλαμβάνεται στις προτιμήσεις του. </a:t>
            </a:r>
          </a:p>
          <a:p>
            <a:pPr>
              <a:buNone/>
            </a:pPr>
            <a:r>
              <a:rPr lang="el-GR" dirty="0" smtClean="0"/>
              <a:t/>
            </a:r>
            <a:br>
              <a:rPr lang="el-GR" dirty="0" smtClean="0"/>
            </a:br>
            <a:endParaRPr lang="el-GR" dirty="0"/>
          </a:p>
        </p:txBody>
      </p:sp>
    </p:spTree>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ΥΠΟΔΙΕΥΘΥΝΤΗΣ</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dirty="0" smtClean="0"/>
              <a:t>  « Ο Υποδιευθυντής της σχολικής μονάδας αναπληρώνει το Διευθυντή σε όλες τις λειτουργίες του και τον βοηθάει στο καθημερινό του έργο. Αναλαμβάνει ένα μέρος από τις αρμοδιότητες του Διευθυντή, για να μπορεί αυτός να ασχολείται περισσότερο απερίσπαστος με το εκπαιδευτικό έργο του σχολείου.»</a:t>
            </a:r>
          </a:p>
          <a:p>
            <a:pPr>
              <a:buNone/>
            </a:pPr>
            <a:r>
              <a:rPr lang="el-GR" dirty="0" smtClean="0"/>
              <a:t/>
            </a:r>
            <a:br>
              <a:rPr lang="el-GR" dirty="0" smtClean="0"/>
            </a:br>
            <a:endParaRPr lang="el-GR" dirty="0"/>
          </a:p>
        </p:txBody>
      </p:sp>
    </p:spTree>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Καθήκοντα Υποδιευθυντή</a:t>
            </a:r>
            <a:endParaRPr lang="el-GR" dirty="0"/>
          </a:p>
        </p:txBody>
      </p:sp>
      <p:sp>
        <p:nvSpPr>
          <p:cNvPr id="3" name="2 - Θέση περιεχομένου"/>
          <p:cNvSpPr>
            <a:spLocks noGrp="1"/>
          </p:cNvSpPr>
          <p:nvPr>
            <p:ph idx="1"/>
          </p:nvPr>
        </p:nvSpPr>
        <p:spPr/>
        <p:txBody>
          <a:bodyPr>
            <a:normAutofit fontScale="70000" lnSpcReduction="20000"/>
          </a:bodyPr>
          <a:lstStyle/>
          <a:p>
            <a:pPr>
              <a:buFont typeface="Wingdings" pitchFamily="2" charset="2"/>
              <a:buChar char="Ø"/>
            </a:pPr>
            <a:r>
              <a:rPr lang="el-GR" dirty="0" smtClean="0"/>
              <a:t>Συνεργάζεται με τον Διευθυντή για την ομαλή λειτουργία του σχολείου, </a:t>
            </a:r>
          </a:p>
          <a:p>
            <a:pPr>
              <a:buFont typeface="Wingdings" pitchFamily="2" charset="2"/>
              <a:buChar char="Ø"/>
            </a:pPr>
            <a:r>
              <a:rPr lang="el-GR" dirty="0" smtClean="0"/>
              <a:t>Είναι υπεύθυνος για την αρχειοθέτηση των εγγράφων και την διεκπεραίωση της υπηρεσιακής αλληλογραφίας του σχολείου, </a:t>
            </a:r>
          </a:p>
          <a:p>
            <a:pPr>
              <a:buFont typeface="Wingdings" pitchFamily="2" charset="2"/>
              <a:buChar char="Ø"/>
            </a:pPr>
            <a:r>
              <a:rPr lang="el-GR" dirty="0" smtClean="0"/>
              <a:t>Καθορίζει το πρόγραμμα για τους επόπτες της ημέρας και τηρεί το βιβλίο υλικού του σχολείου,</a:t>
            </a:r>
          </a:p>
          <a:p>
            <a:pPr>
              <a:buFont typeface="Wingdings" pitchFamily="2" charset="2"/>
              <a:buChar char="Ø"/>
            </a:pPr>
            <a:r>
              <a:rPr lang="el-GR" dirty="0" smtClean="0"/>
              <a:t>Συντάσσει τα απογραφικά δελτία και συμπληρώνει και αποστέλλει στις αρμόδιες υπηρεσίες τα στατιστικά στοιχεία κι όσα άλλα ζητούνται από αυτές.</a:t>
            </a:r>
          </a:p>
          <a:p>
            <a:pPr>
              <a:buFont typeface="Wingdings" pitchFamily="2" charset="2"/>
              <a:buChar char="Ø"/>
            </a:pPr>
            <a:r>
              <a:rPr lang="el-GR" dirty="0" smtClean="0"/>
              <a:t>‘</a:t>
            </a:r>
            <a:r>
              <a:rPr lang="el-GR" dirty="0" err="1" smtClean="0"/>
              <a:t>Εχει</a:t>
            </a:r>
            <a:r>
              <a:rPr lang="el-GR" dirty="0" smtClean="0"/>
              <a:t> την ευθύνη για την έγκαιρη διανομή των διδακτικών βιβλίων σε συνεργασία με τον διδάσκοντα και για την οργάνωση των μαθητικών εκδηλώσεων και εκλογών.</a:t>
            </a:r>
          </a:p>
          <a:p>
            <a:pPr>
              <a:buFont typeface="Wingdings" pitchFamily="2" charset="2"/>
              <a:buChar char="Ø"/>
            </a:pPr>
            <a:r>
              <a:rPr lang="el-GR" dirty="0" smtClean="0"/>
              <a:t>Σε περίπτωση που ο Υποδιευθυντής είναι απών, ο σύλλογος των διδασκόντων αναθέτει σε μέλη του τις παραπάνω αρμοδιότητες.</a:t>
            </a:r>
            <a:endParaRPr lang="el-GR"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Διαδικασία επιλογής Υποδιευθυντή</a:t>
            </a:r>
            <a:endParaRPr lang="el-GR" dirty="0"/>
          </a:p>
        </p:txBody>
      </p:sp>
      <p:sp>
        <p:nvSpPr>
          <p:cNvPr id="3" name="2 - Θέση περιεχομένου"/>
          <p:cNvSpPr>
            <a:spLocks noGrp="1"/>
          </p:cNvSpPr>
          <p:nvPr>
            <p:ph idx="1"/>
          </p:nvPr>
        </p:nvSpPr>
        <p:spPr>
          <a:xfrm>
            <a:off x="395536" y="1700808"/>
            <a:ext cx="8229600" cy="4572000"/>
          </a:xfrm>
        </p:spPr>
        <p:txBody>
          <a:bodyPr>
            <a:noAutofit/>
          </a:bodyPr>
          <a:lstStyle/>
          <a:p>
            <a:r>
              <a:rPr lang="el-GR" sz="2000" dirty="0" smtClean="0"/>
              <a:t>Ο οικείος Διευθυντής Εκπαίδευσης καλεί τους εκπαιδευτικούς που έχουν τα τυπικά προσόντα, και επιθυμούν να ασκήσουν τα καθήκοντα υποδιευθυντή στη σχολική μονάδα, όπου ανήκουν οργανικά, να υποβάλουν στο Διευθυντή της σχολικής μονάδας σχετική αίτηση εντός δεκαημέρου. </a:t>
            </a:r>
          </a:p>
          <a:p>
            <a:r>
              <a:rPr lang="el-GR" sz="2000" dirty="0" smtClean="0"/>
              <a:t>Ο σύλλογος των διδασκόντων κάθε σχολικής μονάδας σε συνεδρίασή του από την οποία απέχουν οι υποψήφιοι, συντάσσει πίνακα υποψηφίων υποδιευθυντών σχολικών μονάδων σε τριπλάσιο αριθμό των θέσεων, αιτιολογώντας τη γνώμη του με σχετική πράξη. </a:t>
            </a:r>
          </a:p>
          <a:p>
            <a:r>
              <a:rPr lang="el-GR" sz="2000" dirty="0" smtClean="0"/>
              <a:t>Το  Π.Υ.Σ.Δ.Ε (Περιφερειακό Υπηρεσιακό Συμβούλιο Δευτεροβάθμιας Εκπαίδευσης) αξιολογεί τους εκπαιδευτικούς της ίδιας σχολικής μονάδας και αφού λάβει υπόψη την πρόταση του συλλόγου των διδασκόντων προτείνει την τοποθέτηση υποδιευθυντών των σχολικών μονάδων. </a:t>
            </a:r>
          </a:p>
          <a:p>
            <a:endParaRPr lang="el-GR" sz="2000" u="sng" dirty="0" smtClean="0"/>
          </a:p>
          <a:p>
            <a:pPr>
              <a:buNone/>
            </a:pPr>
            <a:r>
              <a:rPr lang="el-GR" sz="1600" dirty="0" smtClean="0"/>
              <a:t/>
            </a:r>
            <a:br>
              <a:rPr lang="el-GR" sz="1600" dirty="0" smtClean="0"/>
            </a:br>
            <a:endParaRPr lang="el-GR" sz="1600" dirty="0"/>
          </a:p>
        </p:txBody>
      </p:sp>
    </p:spTree>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Διαδικασία επιλογής Υποδιευθυντή</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sz="3200" b="1" dirty="0" smtClean="0"/>
              <a:t>Υποψήφιοι</a:t>
            </a:r>
            <a:r>
              <a:rPr lang="el-GR" sz="3200" dirty="0" smtClean="0"/>
              <a:t> για τις εν λόγω θέσεις μπορεί να είναι εκπαιδευτικοί που υπηρετούν σε οργανική θέση στην σχολική μονάδα και τηρούν τα κριτήρια που αναφέρθηκαν παραπάνω και για τους Διευθυντές. </a:t>
            </a:r>
            <a:r>
              <a:rPr lang="el-GR" sz="3200" u="sng" dirty="0" smtClean="0"/>
              <a:t>Βασική εξαίρεση η εκπαιδευτική τους υπηρεσία να ορίζεται σε δέκα έτη τουλάχιστον.</a:t>
            </a:r>
            <a:r>
              <a:rPr lang="el-GR" sz="3200" dirty="0" smtClean="0"/>
              <a:t> Δεν μπορούν να είναι υποψήφιοι για τη θέση του υποδιευθυντή οι υπηρετούντες στη σχολική μονάδα με απόσπαση ή διάθεση, καθώς και οι διδάσκοντες σε τμήματα ένταξης. </a:t>
            </a:r>
          </a:p>
          <a:p>
            <a:endParaRPr lang="el-GR" dirty="0"/>
          </a:p>
        </p:txBody>
      </p:sp>
    </p:spTree>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ΣΥΛΛΟΓΟΣ ΔΙΔΑΣΚΟΝΤΩΝ</a:t>
            </a:r>
            <a:endParaRPr lang="el-GR" dirty="0"/>
          </a:p>
        </p:txBody>
      </p:sp>
      <p:sp>
        <p:nvSpPr>
          <p:cNvPr id="3" name="2 - Θέση περιεχομένου"/>
          <p:cNvSpPr>
            <a:spLocks noGrp="1"/>
          </p:cNvSpPr>
          <p:nvPr>
            <p:ph idx="1"/>
          </p:nvPr>
        </p:nvSpPr>
        <p:spPr/>
        <p:txBody>
          <a:bodyPr>
            <a:normAutofit fontScale="77500" lnSpcReduction="20000"/>
          </a:bodyPr>
          <a:lstStyle/>
          <a:p>
            <a:pPr>
              <a:buNone/>
            </a:pPr>
            <a:r>
              <a:rPr lang="el-GR" dirty="0" smtClean="0"/>
              <a:t>     «Ο Σύλλογος των Διδασκόντων (Σ.Δ.) είναι συλλογικό όργανο του σχολείου και αποτελείται από τους εκπαιδευτικούς που διδάσκουν σ' αυτό με οποιαδήποτε σχέση εργασίας. Έργο του είναι η χάραξη κατευθύνσεων για την καλύτερη λειτουργία του σχολείου. Οι αποφάσεις του Συλλόγου Διδασκόντων κινούνται πάντοτε στο πλαίσιο της εκπαιδευτικής νομοθεσίας. Πρόεδρος του Συλλόγου των Διδασκόντων είναι ο Διευθυντής του σχολείου ή ο νόμιμος αναπληρωτής του. Σε περίπτωση που δεν υπάρχει θέση Υποδιευθυντή και δεν έχει ορισθεί νόμιμος αναπληρωτής του Διευθυντή, όταν αυτός απουσιάζει, προεδρεύει στο Σύλλογο Διδασκόντων ο ανώτερος στο βαθμό εκπαιδευτικός.»</a:t>
            </a:r>
            <a:endParaRPr lang="el-GR" dirty="0"/>
          </a:p>
        </p:txBody>
      </p:sp>
    </p:spTree>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lstStyle/>
          <a:p>
            <a:pPr algn="ctr"/>
            <a:r>
              <a:rPr lang="el-GR" dirty="0" smtClean="0"/>
              <a:t>Δομή ελληνικού εκπαιδευτικού συστήματος</a:t>
            </a:r>
            <a:endParaRPr lang="el-GR" dirty="0"/>
          </a:p>
        </p:txBody>
      </p:sp>
      <p:graphicFrame>
        <p:nvGraphicFramePr>
          <p:cNvPr id="7" name="6 - Θέση περιεχομένου"/>
          <p:cNvGraphicFramePr>
            <a:graphicFrameLocks noGrp="1"/>
          </p:cNvGraphicFramePr>
          <p:nvPr>
            <p:ph idx="1"/>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4 - Διάγραμμα"/>
          <p:cNvGraphicFramePr/>
          <p:nvPr/>
        </p:nvGraphicFramePr>
        <p:xfrm>
          <a:off x="1475656" y="1556792"/>
          <a:ext cx="6096000" cy="512834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1">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Συνεδριάσεις Σ.Δ</a:t>
            </a:r>
            <a:endParaRPr lang="el-GR" dirty="0"/>
          </a:p>
        </p:txBody>
      </p:sp>
      <p:sp>
        <p:nvSpPr>
          <p:cNvPr id="3" name="2 - Θέση περιεχομένου"/>
          <p:cNvSpPr>
            <a:spLocks noGrp="1"/>
          </p:cNvSpPr>
          <p:nvPr>
            <p:ph idx="1"/>
          </p:nvPr>
        </p:nvSpPr>
        <p:spPr>
          <a:xfrm>
            <a:off x="467544" y="1700808"/>
            <a:ext cx="8229600" cy="4572000"/>
          </a:xfrm>
        </p:spPr>
        <p:txBody>
          <a:bodyPr>
            <a:normAutofit fontScale="47500" lnSpcReduction="20000"/>
          </a:bodyPr>
          <a:lstStyle/>
          <a:p>
            <a:r>
              <a:rPr lang="el-GR" sz="3800" dirty="0" smtClean="0"/>
              <a:t>Οι </a:t>
            </a:r>
            <a:r>
              <a:rPr lang="el-GR" sz="3800" b="1" dirty="0" smtClean="0"/>
              <a:t>συνεδριάσεις</a:t>
            </a:r>
            <a:r>
              <a:rPr lang="el-GR" sz="3800" dirty="0" smtClean="0"/>
              <a:t> του Συλλόγου γίνονται πριν την έναρξη των μαθημάτων, στο τέλος κάθε τριμήνου- τετραμήνου, κατά την ημέρα έκδοσης των αποτελεσμάτων των μαθητών και στο τελευταίο δεκαήμερο του διδακτικού έτους. Επίσης μπορούν να υπάρξουν και έκτακτες συνεδριάσεις ύστερα από πρόσκληση του Προέδρου. Σε αυτό ο σημείο είναι σημαντικό να τονιστεί ότι δεν  συγκαλείται συνεδρίαση του συλλόγου, αν το θέμα ή τα θέματα που προτείνονται για συζήτηση ανήκουν, σύμφωνα με το νόμο, στην αποκλειστική αρμοδιότητα του Διευθυντή ή άλλου σχολικού φορέα ή όταν δεν είναι σύννομα</a:t>
            </a:r>
            <a:r>
              <a:rPr lang="el-GR" sz="4200" dirty="0" smtClean="0"/>
              <a:t>. </a:t>
            </a:r>
          </a:p>
          <a:p>
            <a:r>
              <a:rPr lang="el-GR" sz="3800" dirty="0" smtClean="0"/>
              <a:t>Οι </a:t>
            </a:r>
            <a:r>
              <a:rPr lang="el-GR" sz="3800" b="1" dirty="0" smtClean="0"/>
              <a:t>αποφάσεις</a:t>
            </a:r>
            <a:r>
              <a:rPr lang="el-GR" sz="3800" dirty="0" smtClean="0"/>
              <a:t> του συλλόγου λαμβάνονται με απλή πλειοψηφία των παρόντων και σε περίπτωση ισοψηφίας υπερισχύει η άποψη με την οποία τάσσεται ο πρόεδρος. Όταν οι προτάσεις είναι περισσότερες και καμιά δε συγκεντρώνει την απόλυτη πλειοψηφία, η ψηφοφορία επαναλαμβάνεται ανάμεσα στις δυο επικρατέστερες. </a:t>
            </a:r>
            <a:r>
              <a:rPr lang="en-US" sz="3800" dirty="0" smtClean="0"/>
              <a:t>H </a:t>
            </a:r>
            <a:r>
              <a:rPr lang="el-GR" sz="3800" dirty="0" smtClean="0"/>
              <a:t>ψηφοφορία είναι φανερή. Οι αποφάσεις του Συλλόγου των Διδασκόντων καταχωρούνται στο βιβλίο πράξεων του Συλλόγου και υπογράφονται υποχρεωτικά από τον πρόεδρο, το γραμματέα και τα παρόντα μέλη. Στην ίδια πράξη καταχωρούνται και οι απόψεις της μειοψηφίας, αν ζητηθεί</a:t>
            </a:r>
            <a:r>
              <a:rPr lang="el-GR" dirty="0" smtClean="0"/>
              <a:t>. </a:t>
            </a:r>
            <a:endParaRPr lang="el-GR" dirty="0"/>
          </a:p>
        </p:txBody>
      </p:sp>
    </p:spTree>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dirty="0" smtClean="0"/>
              <a:t>Είσοδος των εκπαιδευτικών στο εκπαιδευτικό σύστημα</a:t>
            </a:r>
            <a:endParaRPr lang="el-GR" dirty="0"/>
          </a:p>
        </p:txBody>
      </p:sp>
      <p:sp>
        <p:nvSpPr>
          <p:cNvPr id="3" name="2 - Θέση περιεχομένου"/>
          <p:cNvSpPr>
            <a:spLocks noGrp="1"/>
          </p:cNvSpPr>
          <p:nvPr>
            <p:ph idx="1"/>
          </p:nvPr>
        </p:nvSpPr>
        <p:spPr/>
        <p:txBody>
          <a:bodyPr>
            <a:normAutofit fontScale="77500" lnSpcReduction="20000"/>
          </a:bodyPr>
          <a:lstStyle/>
          <a:p>
            <a:pPr>
              <a:buFont typeface="Wingdings" pitchFamily="2" charset="2"/>
              <a:buChar char="§"/>
            </a:pPr>
            <a:r>
              <a:rPr lang="el-GR" dirty="0" smtClean="0"/>
              <a:t> Διαδικασία γραπτού διαγωνισμού. </a:t>
            </a:r>
          </a:p>
          <a:p>
            <a:pPr>
              <a:buFont typeface="Wingdings" pitchFamily="2" charset="2"/>
              <a:buChar char="§"/>
            </a:pPr>
            <a:r>
              <a:rPr lang="el-GR" dirty="0" smtClean="0"/>
              <a:t>Βασική </a:t>
            </a:r>
            <a:r>
              <a:rPr lang="el-GR" b="1" dirty="0" smtClean="0"/>
              <a:t>προϋπόθεση</a:t>
            </a:r>
            <a:r>
              <a:rPr lang="el-GR" dirty="0" smtClean="0"/>
              <a:t> για την συμμετοχή στον διαγωνισμό είναι η κατοχή πτυχίου.</a:t>
            </a:r>
          </a:p>
          <a:p>
            <a:pPr>
              <a:buFont typeface="Wingdings" pitchFamily="2" charset="2"/>
              <a:buChar char="§"/>
            </a:pPr>
            <a:r>
              <a:rPr lang="el-GR" dirty="0" smtClean="0"/>
              <a:t>Οι επιτυχόντες του διαγωνισμού αυτού, οι οποίοι έχουν συγκεντρώσει την απαραίτητη βαθμολογία, κατατάσσονται σε πίνακες επιτυχίας που καταρτίζονται από την Κεντρική Επιτροπή Διαγωνισμού. Στην συνέχεια οι πίνακες αυτοί υποβάλλονται στον Α.Σ.Ε.Π, όπου ελέγχεται η νομιμότητα τους και στην συνέχεια αποστέλλονται στην Εφημερίδα της Κυβερνήσεως. </a:t>
            </a:r>
          </a:p>
          <a:p>
            <a:pPr>
              <a:buFont typeface="Wingdings" pitchFamily="2" charset="2"/>
              <a:buChar char="§"/>
            </a:pPr>
            <a:r>
              <a:rPr lang="el-GR" dirty="0" smtClean="0"/>
              <a:t>Την διαδικασία αυτή ακολουθεί η πράξη διορισμού ,την οποία εκδίδει το αρμόδιο διοικητικό όργανο , η ορκωμοσία και η ανάληψη της υπηρεσίας.</a:t>
            </a:r>
            <a:endParaRPr lang="el-GR" dirty="0"/>
          </a:p>
        </p:txBody>
      </p:sp>
    </p:spTree>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Προϋποθέσεις διορισμού</a:t>
            </a:r>
            <a:endParaRPr lang="el-GR" dirty="0"/>
          </a:p>
        </p:txBody>
      </p:sp>
      <p:sp>
        <p:nvSpPr>
          <p:cNvPr id="3" name="2 - Θέση περιεχομένου"/>
          <p:cNvSpPr>
            <a:spLocks noGrp="1"/>
          </p:cNvSpPr>
          <p:nvPr>
            <p:ph idx="1"/>
          </p:nvPr>
        </p:nvSpPr>
        <p:spPr/>
        <p:txBody>
          <a:bodyPr>
            <a:normAutofit/>
          </a:bodyPr>
          <a:lstStyle/>
          <a:p>
            <a:pPr fontAlgn="base">
              <a:buFont typeface="Wingdings" pitchFamily="2" charset="2"/>
              <a:buChar char="Ø"/>
            </a:pPr>
            <a:r>
              <a:rPr lang="el-GR" dirty="0" smtClean="0"/>
              <a:t>Ελληνική ιθαγένεια ( εκτός από εξαιρέσεις με ειδικούς νόμους)</a:t>
            </a:r>
          </a:p>
          <a:p>
            <a:pPr fontAlgn="base">
              <a:buFont typeface="Wingdings" pitchFamily="2" charset="2"/>
              <a:buChar char="Ø"/>
            </a:pPr>
            <a:r>
              <a:rPr lang="el-GR" dirty="0" smtClean="0"/>
              <a:t>Ηλικία </a:t>
            </a:r>
          </a:p>
          <a:p>
            <a:pPr fontAlgn="base">
              <a:buFont typeface="Wingdings" pitchFamily="2" charset="2"/>
              <a:buChar char="Ø"/>
            </a:pPr>
            <a:r>
              <a:rPr lang="el-GR" dirty="0" smtClean="0"/>
              <a:t>Εκπλήρωση στρατιωτικών υποχρεώσεων</a:t>
            </a:r>
          </a:p>
          <a:p>
            <a:pPr fontAlgn="base">
              <a:buFont typeface="Wingdings" pitchFamily="2" charset="2"/>
              <a:buChar char="Ø"/>
            </a:pPr>
            <a:r>
              <a:rPr lang="el-GR" dirty="0" smtClean="0"/>
              <a:t>Μη ύπαρξη απόλυσης από άλλη θέση για πειθαρχικούς λόγους</a:t>
            </a:r>
          </a:p>
          <a:p>
            <a:pPr fontAlgn="base">
              <a:buFont typeface="Wingdings" pitchFamily="2" charset="2"/>
              <a:buChar char="Ø"/>
            </a:pPr>
            <a:r>
              <a:rPr lang="el-GR" dirty="0" smtClean="0"/>
              <a:t>Καθαρό ποινικό μητρώο</a:t>
            </a:r>
          </a:p>
          <a:p>
            <a:pPr fontAlgn="base">
              <a:buFont typeface="Wingdings" pitchFamily="2" charset="2"/>
              <a:buChar char="Ø"/>
            </a:pPr>
            <a:r>
              <a:rPr lang="el-GR" dirty="0" smtClean="0"/>
              <a:t>Υγεία</a:t>
            </a:r>
          </a:p>
          <a:p>
            <a:endParaRPr lang="el-GR" dirty="0"/>
          </a:p>
        </p:txBody>
      </p:sp>
    </p:spTree>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ctr"/>
            <a:r>
              <a:rPr lang="el-GR" dirty="0" smtClean="0"/>
              <a:t>ΌΡΓΑΝΑ ΛΑΪΚΗΣ ΣΥΜΜΕΤΟΧΗΣ ΣΤΗΝ ΕΚΠΑΙΔΕΥΣΗ</a:t>
            </a:r>
            <a:endParaRPr lang="el-GR" dirty="0"/>
          </a:p>
        </p:txBody>
      </p:sp>
    </p:spTree>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ΣΧΟΛΙΚΟ ΣΥΜΒΟΥΛΙΟ</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sz="3200" dirty="0" smtClean="0"/>
              <a:t>«Το σχολικό συμβούλιο αποτελείται από το σύνολο των διδασκόντων, τα μέλη του Δ.Σ του συλλόγου γονέων και κηδεμόνων και τους εκπροσώπους της τοπικής αυτοδιοίκησης στην σχολική επιτροπή. Ακόμη, μετέχουν τρεις εκπρόσωποι των μαθητικών κοινοτήτων , οι οποίοι ορίζονται με απόφαση του συμβουλίου τους. Πρόεδρος του σχολικού συμβουλίου είναι ο Διευθυντής. Ο Πρόεδρος και τα μέλη διορίζονται από τις διατάξεις του άρθρου 51 του Ν.1566/85.»</a:t>
            </a:r>
          </a:p>
          <a:p>
            <a:pPr>
              <a:buNone/>
            </a:pPr>
            <a:endParaRPr lang="el-GR" sz="3200" dirty="0" smtClean="0"/>
          </a:p>
          <a:p>
            <a:r>
              <a:rPr lang="el-GR" sz="3200" b="1" dirty="0" smtClean="0"/>
              <a:t>Σκοπός</a:t>
            </a:r>
            <a:r>
              <a:rPr lang="el-GR" sz="3200" dirty="0" smtClean="0"/>
              <a:t> του σχολικού συμβουλίου ορίζεται η μέριμνα για την ομαλή λειτουργία του σχολείου, η εξασφάλιση σωστής επικοινωνίας μεταξύ διδασκόντων και οικογενειών των μαθητών, καθώς και οι συνθήκες υγιεινής που επικρατούν στο σχολικό περιβάλλον. </a:t>
            </a:r>
            <a:r>
              <a:rPr lang="el-GR" dirty="0" smtClean="0"/>
              <a:t/>
            </a:r>
            <a:br>
              <a:rPr lang="el-GR" dirty="0" smtClean="0"/>
            </a:br>
            <a:endParaRPr lang="el-GR" dirty="0"/>
          </a:p>
        </p:txBody>
      </p:sp>
    </p:spTree>
  </p:cSld>
  <p:clrMapOvr>
    <a:masterClrMapping/>
  </p:clrMapOvr>
  <p:transition>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Λειτουργία σχολικού συμβουλίου</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Το σχολικό συμβούλιο συνεδριάζει υποχρεωτικά τρεις φορές τον χρόνο, εντός του πρώτου δεκαημέρου του κάθε τριμήνου. Είναι σημαντικό να τονιστεί ότι το συμβούλιο μπορεί να συνεδριάσει και έκτακτα όταν το ζητήσει ο Διευθυντής ή δυο, τουλάχιστον, φορείς που συμμετέχουν στο σχολικό συμβούλιο. Το σχολικό συμβούλιο συγκαλείται με πρόσκληση του Διευθυντή. </a:t>
            </a:r>
          </a:p>
          <a:p>
            <a:r>
              <a:rPr lang="el-GR" dirty="0" smtClean="0"/>
              <a:t>Για να ληφθεί κάποια απόφαση απαιτείται να συμφωνεί η πλειοψηφία. Σε περίπτωση ισάριθμων ψήφων υπερισχύει η ψήφος του Προέδρου - Διευθυντή. </a:t>
            </a:r>
          </a:p>
          <a:p>
            <a:r>
              <a:rPr lang="el-GR" dirty="0" smtClean="0"/>
              <a:t>Στις συνεδριάσεις μπορεί να συμμετέχει ο οποιοσδήποτε που μπορεί να πει την γνώμη του και να δώσει κάποια χρήσιμη πληροφορία σχετικά με το θέμα. Βασική προϋπόθεση της συμμετοχής του είναι η αποχώρηση του πριν από την ψηφοφορία</a:t>
            </a:r>
          </a:p>
        </p:txBody>
      </p:sp>
    </p:spTree>
  </p:cSld>
  <p:clrMapOvr>
    <a:masterClrMapping/>
  </p:clrMapOvr>
  <p:transition>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Λειτουργία σχολικού συμβουλίου</a:t>
            </a:r>
            <a:endParaRPr lang="el-GR" dirty="0"/>
          </a:p>
        </p:txBody>
      </p:sp>
      <p:sp>
        <p:nvSpPr>
          <p:cNvPr id="3" name="2 - Θέση περιεχομένου"/>
          <p:cNvSpPr>
            <a:spLocks noGrp="1"/>
          </p:cNvSpPr>
          <p:nvPr>
            <p:ph idx="1"/>
          </p:nvPr>
        </p:nvSpPr>
        <p:spPr/>
        <p:txBody>
          <a:bodyPr>
            <a:normAutofit fontScale="92500" lnSpcReduction="10000"/>
          </a:bodyPr>
          <a:lstStyle/>
          <a:p>
            <a:pPr>
              <a:buNone/>
            </a:pPr>
            <a:r>
              <a:rPr lang="el-GR" dirty="0" smtClean="0"/>
              <a:t>   Οι </a:t>
            </a:r>
            <a:r>
              <a:rPr lang="el-GR" b="1" dirty="0" smtClean="0"/>
              <a:t>αποφάσεις-εισηγήσεις</a:t>
            </a:r>
            <a:r>
              <a:rPr lang="el-GR" dirty="0" smtClean="0"/>
              <a:t> του σχολικού συμβουλίου διατυπώνονται στο «βιβλίο πράξεων» και υπογράφονται από τα μέλη, την Γραμματεία και τον Πρόεδρο. Ακόμη, αναφέρονται όλα τα ονόματα των μελών που πήραν μέρος στην συνεδρίαση όπως και η γνώμη της μη επικρατούσας πλευράς.  Η ύπαρξη του βιβλίου πράξεων είναι απαραίτητη.</a:t>
            </a:r>
          </a:p>
          <a:p>
            <a:pPr>
              <a:buNone/>
            </a:pPr>
            <a:r>
              <a:rPr lang="el-GR" dirty="0" smtClean="0"/>
              <a:t/>
            </a:r>
            <a:br>
              <a:rPr lang="el-GR" dirty="0" smtClean="0"/>
            </a:br>
            <a:endParaRPr lang="el-GR" dirty="0" smtClean="0"/>
          </a:p>
          <a:p>
            <a:endParaRPr lang="el-GR" dirty="0"/>
          </a:p>
        </p:txBody>
      </p:sp>
    </p:spTree>
  </p:cSld>
  <p:clrMapOvr>
    <a:masterClrMapping/>
  </p:clrMapOvr>
  <p:transition>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ΔΗΜΟΤΙΚΕΣ Η΄ΚΟΙΝΟΤΙΚΕΣ ΕΠΙΤΡΟΠΕΣ ΠΑΙΔΕΙΑΣ</a:t>
            </a:r>
            <a:endParaRPr lang="el-GR" dirty="0"/>
          </a:p>
        </p:txBody>
      </p:sp>
      <p:sp>
        <p:nvSpPr>
          <p:cNvPr id="3" name="2 - Θέση περιεχομένου"/>
          <p:cNvSpPr>
            <a:spLocks noGrp="1"/>
          </p:cNvSpPr>
          <p:nvPr>
            <p:ph idx="1"/>
          </p:nvPr>
        </p:nvSpPr>
        <p:spPr/>
        <p:txBody>
          <a:bodyPr>
            <a:normAutofit fontScale="55000" lnSpcReduction="20000"/>
          </a:bodyPr>
          <a:lstStyle/>
          <a:p>
            <a:pPr>
              <a:buNone/>
            </a:pPr>
            <a:r>
              <a:rPr lang="el-GR" dirty="0" smtClean="0"/>
              <a:t>      Οι δημοτικές ή κοινοτικές επιτροπές παιδείας λειτουργούν σε κάθε δήμο, δημοτικό διαμέρισμα ή κοινότητα και απαρτίζονται από τα </a:t>
            </a:r>
            <a:r>
              <a:rPr lang="el-GR" b="1" dirty="0" smtClean="0"/>
              <a:t>εξής μέλη </a:t>
            </a:r>
            <a:r>
              <a:rPr lang="el-GR" dirty="0" smtClean="0"/>
              <a:t>:</a:t>
            </a:r>
          </a:p>
          <a:p>
            <a:pPr>
              <a:buNone/>
            </a:pPr>
            <a:endParaRPr lang="el-GR" dirty="0" smtClean="0"/>
          </a:p>
          <a:p>
            <a:pPr fontAlgn="base">
              <a:buFont typeface="Wingdings" pitchFamily="2" charset="2"/>
              <a:buChar char="Ø"/>
            </a:pPr>
            <a:r>
              <a:rPr lang="el-GR" dirty="0" smtClean="0"/>
              <a:t>Τον πρόεδρο, οποίος ορίζεται με απόφαση του δημοτικού και κοινοτικού συμβουλίου και μπορεί να είναι ο Δήμαρχος, ο Πρόεδρος της κοινότητας ή του Δήμου όπως και κάποιος κοινοτικός σύμβουλος,</a:t>
            </a:r>
          </a:p>
          <a:p>
            <a:pPr fontAlgn="base">
              <a:buFont typeface="Wingdings" pitchFamily="2" charset="2"/>
              <a:buChar char="Ø"/>
            </a:pPr>
            <a:r>
              <a:rPr lang="el-GR" dirty="0" smtClean="0"/>
              <a:t>Ένα εκπρόσωπο της ένωσης γονέων των μαθητών,</a:t>
            </a:r>
          </a:p>
          <a:p>
            <a:pPr fontAlgn="base">
              <a:buFont typeface="Wingdings" pitchFamily="2" charset="2"/>
              <a:buChar char="Ø"/>
            </a:pPr>
            <a:r>
              <a:rPr lang="el-GR" dirty="0" smtClean="0"/>
              <a:t> Έναν διευθυντή σχολείου Πρωτοβάθμιας Εκπαίδευσης ( ο οποίος ορίζεται από τον Προϊστάμενο της Διεύθυνσης ή του γραφείου Πρωτοβάθμιας Εκπαίδευσης),</a:t>
            </a:r>
          </a:p>
          <a:p>
            <a:pPr fontAlgn="base">
              <a:buFont typeface="Wingdings" pitchFamily="2" charset="2"/>
              <a:buChar char="Ø"/>
            </a:pPr>
            <a:r>
              <a:rPr lang="el-GR" dirty="0" smtClean="0"/>
              <a:t>Έναν διευθυντή σχολείου Δευτεροβάθμιας Εκπαίδευσης (ο οποίος ορίζεται από τον Προϊστάμενο της Διεύθυνσης ή του γραφείου Δευτεροβάθμιας Εκπαίδευσης),</a:t>
            </a:r>
          </a:p>
          <a:p>
            <a:pPr fontAlgn="base">
              <a:buFont typeface="Wingdings" pitchFamily="2" charset="2"/>
              <a:buChar char="Ø"/>
            </a:pPr>
            <a:r>
              <a:rPr lang="el-GR" dirty="0" smtClean="0"/>
              <a:t>Δύο εκπροσώπους των παραγωγικών τάξεων,</a:t>
            </a:r>
          </a:p>
          <a:p>
            <a:pPr fontAlgn="base">
              <a:buFont typeface="Wingdings" pitchFamily="2" charset="2"/>
              <a:buChar char="Ø"/>
            </a:pPr>
            <a:r>
              <a:rPr lang="el-GR" dirty="0" smtClean="0"/>
              <a:t>Από έναν εκπρόσωπο των συνδικαλιστικών οργανώσεων των εκπαιδευτικών,</a:t>
            </a:r>
          </a:p>
          <a:p>
            <a:pPr fontAlgn="base">
              <a:buFont typeface="Wingdings" pitchFamily="2" charset="2"/>
              <a:buChar char="Ø"/>
            </a:pPr>
            <a:r>
              <a:rPr lang="el-GR" dirty="0" smtClean="0"/>
              <a:t>Και, τέλος, από έναν εκπρόσωπο της τοπικής επιτροπής λαϊκής επιμόρφωσης (χωρίς όμως την δυνατότητα να ψηφίζει),</a:t>
            </a:r>
          </a:p>
          <a:p>
            <a:endParaRPr lang="el-GR" dirty="0"/>
          </a:p>
        </p:txBody>
      </p:sp>
    </p:spTree>
  </p:cSld>
  <p:clrMapOvr>
    <a:masterClrMapping/>
  </p:clrMapOvr>
  <p:transition>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Λειτουργία Δημοτικών ή Κοινοτικών Επιτροπών Παιδείας</a:t>
            </a:r>
            <a:endParaRPr lang="el-GR" dirty="0"/>
          </a:p>
        </p:txBody>
      </p:sp>
      <p:sp>
        <p:nvSpPr>
          <p:cNvPr id="3" name="2 - Θέση περιεχομένου"/>
          <p:cNvSpPr>
            <a:spLocks noGrp="1"/>
          </p:cNvSpPr>
          <p:nvPr>
            <p:ph idx="1"/>
          </p:nvPr>
        </p:nvSpPr>
        <p:spPr/>
        <p:txBody>
          <a:bodyPr>
            <a:normAutofit fontScale="55000" lnSpcReduction="20000"/>
          </a:bodyPr>
          <a:lstStyle/>
          <a:p>
            <a:r>
              <a:rPr lang="el-GR" dirty="0" smtClean="0"/>
              <a:t>Ο τρόπος λειτουργίας της επιτροπής, η θητεία των μελών της, η οργάνωση της λειτουργίας της γραμματείας καθώς και οι υπόλοιπες λειτουργίες καθορίζονται από το </a:t>
            </a:r>
            <a:r>
              <a:rPr lang="el-GR" smtClean="0"/>
              <a:t>Υπουργείο Παιδείας  </a:t>
            </a:r>
            <a:r>
              <a:rPr lang="el-GR" dirty="0" smtClean="0"/>
              <a:t>και Δια Βίου Μάθησης. Πιο συγκεκριμένα, η δημοτική -κοινοτική επιτροπή παιδείας εισηγείται στον Δήμαρχο ή στον Πρόεδρο της κοινότητας θέματα σχετικά με την καλύτερη οργάνωση και λειτουργία των σχολείων.</a:t>
            </a:r>
            <a:r>
              <a:rPr lang="en-US" dirty="0" smtClean="0"/>
              <a:t> </a:t>
            </a:r>
            <a:r>
              <a:rPr lang="el-GR" dirty="0" smtClean="0"/>
              <a:t>Οι εισηγήσεις μπορούν να υποβληθούν και στο Νομαρχιακό-επαρχιακό συμβούλιο και μπορούν να κοινοποιούνται στην Νομαρχιακή ή επαρχιακή επιτροπή παιδείας.</a:t>
            </a:r>
          </a:p>
          <a:p>
            <a:r>
              <a:rPr lang="el-GR" dirty="0" smtClean="0"/>
              <a:t>Η θητεία του πρόεδρου και των μελών είναι διετής. Οι συνεδριάσεις γίνονται ανά δίμηνο και έκτακτα όταν το ζητήσει ο Πρόεδρος ή το 1/3 των μελών. Όταν τα παρόντα μέλη της επιτροπής είναι κάτω από τρία η επιτροπή δεν μπορεί να συνεδριάσει. Για την λήψη απόφασης απαιτείται η πλειοψηφία των παρόντων. Σε περίπτωση ισοψηφίας υπερισχύει η ψήφος του προέδρου. Στις συνεδριάσεις μπορούν να καλούνται και άλλα πρόσωπα για να δώσουν πληροφορίες για τα θέματα που συζητούνται, χωρίς όμως να συμμετέχουν στην ψηφοφορία. Όπως και στα σχολικά συμβούλια, και εδώ διατυπώνονται οι αποφάσεις σε πρακτικά που υπογράφονται από τον πρόεδρο, τα μέλη και την γραμματεία. </a:t>
            </a:r>
          </a:p>
          <a:p>
            <a:endParaRPr lang="el-GR" dirty="0"/>
          </a:p>
        </p:txBody>
      </p:sp>
    </p:spTree>
  </p:cSld>
  <p:clrMapOvr>
    <a:masterClrMapping/>
  </p:clrMapOvr>
  <p:transition>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smtClean="0"/>
              <a:t>ΝΟΜΑΡΧΙΑΚΕΣ</a:t>
            </a:r>
            <a:r>
              <a:rPr lang="en-US" dirty="0" smtClean="0"/>
              <a:t> </a:t>
            </a:r>
            <a:r>
              <a:rPr lang="el-GR" dirty="0" smtClean="0"/>
              <a:t>ΚΑΙ ΕΠΑΡΧΙΑΚΕΣ  ΕΠΙΤΡΟΠΕΣ ΠΑΙΔΕΙΑΣ</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b="1" dirty="0" smtClean="0"/>
              <a:t>Καθήκον των νομαρχιακών επιτροπών </a:t>
            </a:r>
            <a:r>
              <a:rPr lang="el-GR" dirty="0" smtClean="0"/>
              <a:t>παιδείας είναι  οι εισηγήσεις στο νομαρχιακό συμβούλιο και τον Νομάρχη, σε συνδυασμό των εισηγήσεων των δημοτικών και κοινοτικών συμβουλίων, θεμάτων όπως : οργάνωσης βιβλιοθηκών, σεμιναρίων γονέων και άλλων επιμορφωτικών και πολιτιστικών εκδηλώσεων, ίδρυσης, κατάργησης και συγχώνευσης σχολείων, θέματα συνεχιζόμενης εκπαίδευσης και λαϊκής επιμόρφωσης.</a:t>
            </a:r>
            <a:endParaRPr lang="en-US" dirty="0" smtClean="0"/>
          </a:p>
          <a:p>
            <a:r>
              <a:rPr lang="el-GR" dirty="0" smtClean="0"/>
              <a:t> Ο τρόπος λειτουργίας  τους καθορίζεται από το ΥΠ.Ε.Π.Θ και συγκροτούνται με απόφαση του οικείου Νομάρχη ,ύστερα από προτάσεις των υπηρεσιών, οργανώσεων και φορέων που εκπροσωπούνται σε αυτή. Οι εισηγήσεις των Νομαρχιακών Επιτροπών Παιδείας που αναφέρονται σε γενικά θέματα παιδείας και στο περιεχόμενο σπουδών, υποβάλλονται στο Ε.ΣΥ.Π.</a:t>
            </a:r>
            <a:endParaRPr lang="el-GR" dirty="0"/>
          </a:p>
        </p:txBody>
      </p:sp>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Οργάνωση βαθμίδων εκπαίδευσης</a:t>
            </a:r>
            <a:endParaRPr lang="el-GR" dirty="0"/>
          </a:p>
        </p:txBody>
      </p:sp>
      <p:graphicFrame>
        <p:nvGraphicFramePr>
          <p:cNvPr id="6" name="5 - Θέση περιεχομένου"/>
          <p:cNvGraphicFramePr>
            <a:graphicFrameLocks noGrp="1"/>
          </p:cNvGraphicFramePr>
          <p:nvPr>
            <p:ph idx="1"/>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Μέλη νομαρχιακών επιτροπών</a:t>
            </a:r>
            <a:endParaRPr lang="el-GR" dirty="0"/>
          </a:p>
        </p:txBody>
      </p:sp>
      <p:sp>
        <p:nvSpPr>
          <p:cNvPr id="3" name="2 - Θέση περιεχομένου"/>
          <p:cNvSpPr>
            <a:spLocks noGrp="1"/>
          </p:cNvSpPr>
          <p:nvPr>
            <p:ph idx="1"/>
          </p:nvPr>
        </p:nvSpPr>
        <p:spPr/>
        <p:txBody>
          <a:bodyPr>
            <a:normAutofit fontScale="70000" lnSpcReduction="20000"/>
          </a:bodyPr>
          <a:lstStyle/>
          <a:p>
            <a:pPr fontAlgn="base">
              <a:buFont typeface="Wingdings" pitchFamily="2" charset="2"/>
              <a:buChar char="Ø"/>
            </a:pPr>
            <a:r>
              <a:rPr lang="el-GR" dirty="0" smtClean="0"/>
              <a:t>Τον νομάρχη ή εκπρόσωπο του, ως πρόεδρο,</a:t>
            </a:r>
          </a:p>
          <a:p>
            <a:pPr fontAlgn="base">
              <a:buFont typeface="Wingdings" pitchFamily="2" charset="2"/>
              <a:buChar char="Ø"/>
            </a:pPr>
            <a:r>
              <a:rPr lang="el-GR" dirty="0" smtClean="0"/>
              <a:t>Έναν σχολικό σύμβουλο πρωτοβάθμιας εκπαίδευσης,</a:t>
            </a:r>
          </a:p>
          <a:p>
            <a:pPr fontAlgn="base">
              <a:buFont typeface="Wingdings" pitchFamily="2" charset="2"/>
              <a:buChar char="Ø"/>
            </a:pPr>
            <a:r>
              <a:rPr lang="el-GR" dirty="0" smtClean="0"/>
              <a:t>Έναν σχολικό σύμβουλο δευτεροβάθμιας εκπαίδευσης,</a:t>
            </a:r>
          </a:p>
          <a:p>
            <a:pPr fontAlgn="base">
              <a:buFont typeface="Wingdings" pitchFamily="2" charset="2"/>
              <a:buChar char="Ø"/>
            </a:pPr>
            <a:r>
              <a:rPr lang="el-GR" dirty="0" smtClean="0"/>
              <a:t>Τον προϊστάμενο της Διεύθυνσης πρωτοβάθμιας εκπαίδευσης,</a:t>
            </a:r>
          </a:p>
          <a:p>
            <a:pPr fontAlgn="base">
              <a:buFont typeface="Wingdings" pitchFamily="2" charset="2"/>
              <a:buChar char="Ø"/>
            </a:pPr>
            <a:r>
              <a:rPr lang="el-GR" dirty="0" smtClean="0"/>
              <a:t> Τον προϊστάμενο της Διεύθυνσης δευτεροβάθμιας εκπαίδευσης,</a:t>
            </a:r>
          </a:p>
          <a:p>
            <a:pPr fontAlgn="base">
              <a:buFont typeface="Wingdings" pitchFamily="2" charset="2"/>
              <a:buChar char="Ø"/>
            </a:pPr>
            <a:r>
              <a:rPr lang="el-GR" dirty="0" smtClean="0"/>
              <a:t>Τον εκπρόσωπο της ένωσης Δήμων και Κοινοτήτων του νομού,</a:t>
            </a:r>
          </a:p>
          <a:p>
            <a:pPr fontAlgn="base">
              <a:buFont typeface="Wingdings" pitchFamily="2" charset="2"/>
              <a:buChar char="Ø"/>
            </a:pPr>
            <a:r>
              <a:rPr lang="el-GR" dirty="0" smtClean="0"/>
              <a:t>Εκπρόσωποι του εργατικού κέντρου της έδρας του νομού,</a:t>
            </a:r>
          </a:p>
          <a:p>
            <a:pPr fontAlgn="base">
              <a:buFont typeface="Wingdings" pitchFamily="2" charset="2"/>
              <a:buChar char="Ø"/>
            </a:pPr>
            <a:r>
              <a:rPr lang="el-GR" dirty="0" smtClean="0"/>
              <a:t>Εκπρόσωπο της ένωσης των γεωργικών συνεταιρισμών του νομού,</a:t>
            </a:r>
          </a:p>
          <a:p>
            <a:pPr fontAlgn="base">
              <a:buFont typeface="Wingdings" pitchFamily="2" charset="2"/>
              <a:buChar char="Ø"/>
            </a:pPr>
            <a:r>
              <a:rPr lang="el-GR" dirty="0" smtClean="0"/>
              <a:t>Εκπρόσωποι της ομοσπονδίας συλλόγων γονέων και μαθητών,</a:t>
            </a:r>
          </a:p>
          <a:p>
            <a:pPr fontAlgn="base">
              <a:buNone/>
            </a:pPr>
            <a:endParaRPr lang="el-GR" dirty="0" smtClean="0"/>
          </a:p>
          <a:p>
            <a:endParaRPr lang="el-GR" dirty="0"/>
          </a:p>
        </p:txBody>
      </p:sp>
    </p:spTree>
  </p:cSld>
  <p:clrMapOvr>
    <a:masterClrMapping/>
  </p:clrMapOvr>
  <p:transition>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Μέλη νομαρχιακών επιτροπών</a:t>
            </a:r>
            <a:endParaRPr lang="el-GR" dirty="0"/>
          </a:p>
        </p:txBody>
      </p:sp>
      <p:sp>
        <p:nvSpPr>
          <p:cNvPr id="3" name="2 - Θέση περιεχομένου"/>
          <p:cNvSpPr>
            <a:spLocks noGrp="1"/>
          </p:cNvSpPr>
          <p:nvPr>
            <p:ph idx="1"/>
          </p:nvPr>
        </p:nvSpPr>
        <p:spPr/>
        <p:txBody>
          <a:bodyPr>
            <a:normAutofit fontScale="77500" lnSpcReduction="20000"/>
          </a:bodyPr>
          <a:lstStyle/>
          <a:p>
            <a:pPr fontAlgn="base">
              <a:buFont typeface="Wingdings" pitchFamily="2" charset="2"/>
              <a:buChar char="Ø"/>
            </a:pPr>
            <a:r>
              <a:rPr lang="el-GR" dirty="0" smtClean="0"/>
              <a:t>Εκπρόσωπο της Ε.Λ.Μ.Ε,</a:t>
            </a:r>
          </a:p>
          <a:p>
            <a:pPr fontAlgn="base">
              <a:buFont typeface="Wingdings" pitchFamily="2" charset="2"/>
              <a:buChar char="Ø"/>
            </a:pPr>
            <a:r>
              <a:rPr lang="el-GR" dirty="0" smtClean="0"/>
              <a:t>Εκπρόσωποι του συλλόγου δασκάλων, μέλους της Δ.Ο.Ε, Εκπρόσωπο της ένωσης λειτουργών Τεχνικής-Επαγγελματικής εκπαίδευσης, μέλους της Ο.Λ.Τ.Ε.Ε. Εκπρόσωποι του συλλόγου ιδιωτικών εκπαιδευτικών λειτουργών του νομού, μέλους της ομοσπονδίας Ιδιωτικών Εκπαιδευτικών Λειτουργών Ελλάδας,</a:t>
            </a:r>
          </a:p>
          <a:p>
            <a:pPr fontAlgn="base">
              <a:buFont typeface="Wingdings" pitchFamily="2" charset="2"/>
              <a:buChar char="Ø"/>
            </a:pPr>
            <a:r>
              <a:rPr lang="el-GR" dirty="0" smtClean="0"/>
              <a:t>Έναν πρόεδρο πολιτιστικού συλλόγου που ορίζει ο νομάρχης,</a:t>
            </a:r>
          </a:p>
          <a:p>
            <a:pPr fontAlgn="base">
              <a:buFont typeface="Wingdings" pitchFamily="2" charset="2"/>
              <a:buChar char="Ø"/>
            </a:pPr>
            <a:r>
              <a:rPr lang="el-GR" dirty="0" smtClean="0"/>
              <a:t>Έναν εκπρόσωπο της Νομαρχιακής Επιτροπής Λαϊκής επιμόρφωσης (Ν.Ε.Λ.Ε),</a:t>
            </a:r>
          </a:p>
          <a:p>
            <a:pPr fontAlgn="base">
              <a:buFont typeface="Wingdings" pitchFamily="2" charset="2"/>
              <a:buChar char="Ø"/>
            </a:pPr>
            <a:r>
              <a:rPr lang="el-GR" dirty="0" smtClean="0"/>
              <a:t>Έναν εκπρόσωπο των διοικητικών υπαλλήλων του ΥΠ.Ε.Π.Θ, που υπηρετεί στο νομό ή το νομαρχιακό διαμέρισμα</a:t>
            </a:r>
            <a:endParaRPr lang="el-GR" dirty="0"/>
          </a:p>
        </p:txBody>
      </p:sp>
    </p:spTree>
  </p:cSld>
  <p:clrMapOvr>
    <a:masterClrMapping/>
  </p:clrMapOvr>
  <p:transition>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Μέλη επαρχιακών επιτροπών παιδείας</a:t>
            </a:r>
            <a:endParaRPr lang="el-GR" dirty="0"/>
          </a:p>
        </p:txBody>
      </p:sp>
      <p:sp>
        <p:nvSpPr>
          <p:cNvPr id="3" name="2 - Θέση περιεχομένου"/>
          <p:cNvSpPr>
            <a:spLocks noGrp="1"/>
          </p:cNvSpPr>
          <p:nvPr>
            <p:ph idx="1"/>
          </p:nvPr>
        </p:nvSpPr>
        <p:spPr/>
        <p:txBody>
          <a:bodyPr>
            <a:normAutofit lnSpcReduction="10000"/>
          </a:bodyPr>
          <a:lstStyle/>
          <a:p>
            <a:pPr fontAlgn="base">
              <a:buFont typeface="Wingdings" pitchFamily="2" charset="2"/>
              <a:buChar char="Ø"/>
            </a:pPr>
            <a:r>
              <a:rPr lang="el-GR" dirty="0" smtClean="0"/>
              <a:t>Έπαρχος, ή εκπρόσωπο του, ως πρόεδρος,</a:t>
            </a:r>
          </a:p>
          <a:p>
            <a:pPr fontAlgn="base">
              <a:buFont typeface="Wingdings" pitchFamily="2" charset="2"/>
              <a:buChar char="Ø"/>
            </a:pPr>
            <a:r>
              <a:rPr lang="el-GR" dirty="0" smtClean="0"/>
              <a:t> Σχολικός σύμβουλος δευτεροβάθμιας εκπαίδευσης,</a:t>
            </a:r>
          </a:p>
          <a:p>
            <a:pPr fontAlgn="base">
              <a:buFont typeface="Wingdings" pitchFamily="2" charset="2"/>
              <a:buChar char="Ø"/>
            </a:pPr>
            <a:r>
              <a:rPr lang="el-GR" dirty="0" smtClean="0"/>
              <a:t> Σχολικός σύμβουλος πρωτοβάθμιας εκπαίδευσης,</a:t>
            </a:r>
          </a:p>
          <a:p>
            <a:pPr fontAlgn="base">
              <a:buFont typeface="Wingdings" pitchFamily="2" charset="2"/>
              <a:buChar char="Ø"/>
            </a:pPr>
            <a:r>
              <a:rPr lang="el-GR" dirty="0" smtClean="0"/>
              <a:t> Προϊστάμενος του γραφείου δευτεροβάθμιας εκπαίδευσης,</a:t>
            </a:r>
          </a:p>
          <a:p>
            <a:pPr fontAlgn="base">
              <a:buFont typeface="Wingdings" pitchFamily="2" charset="2"/>
              <a:buChar char="Ø"/>
            </a:pPr>
            <a:r>
              <a:rPr lang="el-GR" dirty="0" smtClean="0"/>
              <a:t> Προϊστάμενος του γραφείου πρωτοβάθμιας εκπαίδευσης,</a:t>
            </a:r>
          </a:p>
          <a:p>
            <a:endParaRPr lang="el-GR" dirty="0"/>
          </a:p>
        </p:txBody>
      </p:sp>
    </p:spTree>
  </p:cSld>
  <p:clrMapOvr>
    <a:masterClrMapping/>
  </p:clrMapOvr>
  <p:transition>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Λειτουργία επιτροπών</a:t>
            </a:r>
            <a:endParaRPr lang="el-GR" dirty="0"/>
          </a:p>
        </p:txBody>
      </p:sp>
      <p:sp>
        <p:nvSpPr>
          <p:cNvPr id="3" name="2 - Θέση περιεχομένου"/>
          <p:cNvSpPr>
            <a:spLocks noGrp="1"/>
          </p:cNvSpPr>
          <p:nvPr>
            <p:ph idx="1"/>
          </p:nvPr>
        </p:nvSpPr>
        <p:spPr>
          <a:xfrm>
            <a:off x="467544" y="1844824"/>
            <a:ext cx="8229600" cy="4572000"/>
          </a:xfrm>
        </p:spPr>
        <p:txBody>
          <a:bodyPr>
            <a:normAutofit fontScale="32500" lnSpcReduction="20000"/>
          </a:bodyPr>
          <a:lstStyle/>
          <a:p>
            <a:r>
              <a:rPr lang="el-GR" sz="5500" dirty="0" smtClean="0"/>
              <a:t>Η θητεία των νομαρχιακών και επαρχιακών επιτροπών παιδείας διαρκεί δυο έτη. </a:t>
            </a:r>
          </a:p>
          <a:p>
            <a:r>
              <a:rPr lang="el-GR" sz="5500" dirty="0" smtClean="0"/>
              <a:t>Κάθε φορέας έχει τον εκπρόσωπο του για περίπτωση ανάγκης. </a:t>
            </a:r>
          </a:p>
          <a:p>
            <a:r>
              <a:rPr lang="el-GR" sz="5500" dirty="0" smtClean="0"/>
              <a:t>Λειτουργούν είτε σε ολομέλεια είτε σε υπό επιτροπές.</a:t>
            </a:r>
          </a:p>
          <a:p>
            <a:r>
              <a:rPr lang="el-GR" sz="5500" dirty="0" smtClean="0"/>
              <a:t> Οι επιτροπές αυτές συνεδριάζουν τέσσερις φορές τον χρόνο και συγκεκριμένα τους μήνες Σεπτέμβριο, Δεκέμβριο, Μάρτιο και Ιούνιο. Επίσης μπορούν να συνεδριάσουν και έκτακτα αν τους το ζητήσει ο Πρόεδρος ή το 1/3 του συνόλου των μελών.</a:t>
            </a:r>
          </a:p>
          <a:p>
            <a:r>
              <a:rPr lang="el-GR" sz="5500" dirty="0" smtClean="0"/>
              <a:t> Οι αποφάσεις παίρνονται με την απόλυτη πλειοψηφία των παρόντων μελών. Στην περίπτωση μη απαρτίας η συνεδρίαση μπορεί να επαναληφθεί την επόμενη μέρα στον ίδιο τόπο με τα ίδια θέματα. </a:t>
            </a:r>
          </a:p>
          <a:p>
            <a:r>
              <a:rPr lang="el-GR" sz="5500" dirty="0" smtClean="0"/>
              <a:t>Τα θέματα της ημερήσιας διάταξης ορίζει ο πρόεδρος της νομαρχιακής και επαρχιακής επιτροπής.</a:t>
            </a:r>
          </a:p>
          <a:p>
            <a:r>
              <a:rPr lang="el-GR" sz="5500" dirty="0" smtClean="0"/>
              <a:t> Σε κάθε συνεδρίαση τηρούνται πρακτικά στα οποία αναγράφονται οι πληροφορίες σχετικά με την συνεδρίαση.</a:t>
            </a:r>
          </a:p>
          <a:p>
            <a:pPr>
              <a:buNone/>
            </a:pPr>
            <a:r>
              <a:rPr lang="el-GR" dirty="0" smtClean="0"/>
              <a:t/>
            </a:r>
            <a:br>
              <a:rPr lang="el-GR" dirty="0" smtClean="0"/>
            </a:br>
            <a:endParaRPr lang="el-GR" dirty="0"/>
          </a:p>
        </p:txBody>
      </p:sp>
    </p:spTree>
  </p:cSld>
  <p:clrMapOvr>
    <a:masterClrMapping/>
  </p:clrMapOvr>
  <p:transition>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ΟΡΓΑΝΩΣΕΙΣ ΓΟΝΕΩΝ</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i="1" u="sng" dirty="0" smtClean="0"/>
              <a:t>Οι γονείς των μαθητών κάθε δημοσίου σχολείου συγκροτούν έναν σύλλογο γονέων</a:t>
            </a:r>
            <a:r>
              <a:rPr lang="el-GR" u="sng" dirty="0" smtClean="0"/>
              <a:t>. </a:t>
            </a:r>
          </a:p>
          <a:p>
            <a:r>
              <a:rPr lang="el-GR" dirty="0" smtClean="0"/>
              <a:t>Τα μέλη του συλλόγου καθώς και κάθε εκπρόσωπος, σύμφωνα με τη νομοθεσία, </a:t>
            </a:r>
            <a:r>
              <a:rPr lang="el-GR" b="1" dirty="0" smtClean="0"/>
              <a:t>εκλέγονται</a:t>
            </a:r>
            <a:r>
              <a:rPr lang="el-GR" dirty="0" smtClean="0"/>
              <a:t> με μυστική ψηφοφορία. </a:t>
            </a:r>
          </a:p>
          <a:p>
            <a:r>
              <a:rPr lang="el-GR" dirty="0" smtClean="0"/>
              <a:t>Στις εκλογές αυτές </a:t>
            </a:r>
            <a:r>
              <a:rPr lang="el-GR" b="1" dirty="0" smtClean="0"/>
              <a:t>ψηφίζουν</a:t>
            </a:r>
            <a:r>
              <a:rPr lang="el-GR" dirty="0" smtClean="0"/>
              <a:t> είτε ο ένας είτε κι οι δυο γονείς κάθε μαθητή. ( Στην έννοια «γονείς» περιλαμβάνονται κι οι επίτροποι κι οι νόμιμοι αντιπρόσωποι τους)</a:t>
            </a:r>
          </a:p>
          <a:p>
            <a:r>
              <a:rPr lang="el-GR" dirty="0" smtClean="0"/>
              <a:t>Οι σύλλογοι γονέων των σχολείων που βρίσκονται στην ίδια κοινότητα ή δήμο συγκροτούν μια </a:t>
            </a:r>
            <a:r>
              <a:rPr lang="el-GR" b="1" dirty="0" smtClean="0"/>
              <a:t>ένωση γονέων</a:t>
            </a:r>
            <a:r>
              <a:rPr lang="el-GR" dirty="0" smtClean="0"/>
              <a:t>. Κάθε σύλλογος εκπροσωπείται από έναν εκπρόσωπο ανά τριάντα μαθητές, των οποίων οι γονείς ανέδειξαν με ψηφοφορία. Οι ενώσεις γονέων κάθε νομού ή νομαρχιακού διαμερίσματος συγκροτούν μια </a:t>
            </a:r>
            <a:r>
              <a:rPr lang="el-GR" b="1" dirty="0" smtClean="0"/>
              <a:t>ομοσπονδία γονέων</a:t>
            </a:r>
            <a:r>
              <a:rPr lang="el-GR" dirty="0" smtClean="0"/>
              <a:t>, ενώ οι ομοσπονδίες γονέων της χώρας συγκροτούν μια </a:t>
            </a:r>
            <a:r>
              <a:rPr lang="el-GR" b="1" dirty="0" smtClean="0"/>
              <a:t>συνομοσπονδία</a:t>
            </a:r>
            <a:r>
              <a:rPr lang="el-GR" dirty="0" smtClean="0"/>
              <a:t>.</a:t>
            </a:r>
          </a:p>
          <a:p>
            <a:endParaRPr lang="el-GR" dirty="0"/>
          </a:p>
        </p:txBody>
      </p:sp>
    </p:spTree>
  </p:cSld>
  <p:clrMapOvr>
    <a:masterClrMapping/>
  </p:clrMapOvr>
  <p:transition>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Οργανώσεις γονέων</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t>Η </a:t>
            </a:r>
            <a:r>
              <a:rPr lang="el-GR" b="1" dirty="0" smtClean="0"/>
              <a:t>θητεία</a:t>
            </a:r>
            <a:r>
              <a:rPr lang="el-GR" dirty="0" smtClean="0"/>
              <a:t> όλων των μελών του Δ.Σ. του συλλόγου των γονέων του σχολείου, και του Δ.Σ. της ένωσης, της ομοσπονδίας και της συνομοσπονδίας γονέων είναι διετής και λήγει στην περίπτωση που τα τέκνα τους αποφοιτήσουν .</a:t>
            </a:r>
          </a:p>
          <a:p>
            <a:r>
              <a:rPr lang="el-GR" dirty="0" smtClean="0"/>
              <a:t>Τα </a:t>
            </a:r>
            <a:r>
              <a:rPr lang="el-GR" b="1" dirty="0" smtClean="0"/>
              <a:t>όργανα διοίκησης </a:t>
            </a:r>
            <a:r>
              <a:rPr lang="el-GR" dirty="0" smtClean="0"/>
              <a:t>του συλλόγου ,της ένωσης, της ομοσπονδίας και της συνομοσπονδίας είναι η </a:t>
            </a:r>
            <a:r>
              <a:rPr lang="el-GR" u="sng" dirty="0" smtClean="0"/>
              <a:t>Γενική Συνέλευση </a:t>
            </a:r>
            <a:r>
              <a:rPr lang="el-GR" dirty="0" smtClean="0"/>
              <a:t>και το </a:t>
            </a:r>
            <a:r>
              <a:rPr lang="el-GR" u="sng" dirty="0" smtClean="0"/>
              <a:t>Δ.Σ.</a:t>
            </a:r>
            <a:r>
              <a:rPr lang="el-GR" dirty="0" smtClean="0"/>
              <a:t> αυτών. </a:t>
            </a:r>
          </a:p>
          <a:p>
            <a:r>
              <a:rPr lang="el-GR" dirty="0" smtClean="0"/>
              <a:t>Η </a:t>
            </a:r>
            <a:r>
              <a:rPr lang="el-GR" b="1" dirty="0" smtClean="0"/>
              <a:t>Γενική Συνέλευση </a:t>
            </a:r>
            <a:r>
              <a:rPr lang="el-GR" dirty="0" smtClean="0"/>
              <a:t>του συλλόγου γονέων αποτελείται από τους γονείς των μαθητών, από όλους τους εκπροσώπους των συλλόγων γονέων των σχολείων της ίδιας κοινότητας του δήμου ή δημοτικού διαμερίσματος, τους εκπρόσωπους των ενώσεων συλλόγων γονέων κάθε νομού και τους εκπροσώπους των ομοσπονδιών ενώσεων συλλόγου γονέων όλης της χώρας.</a:t>
            </a:r>
          </a:p>
          <a:p>
            <a:r>
              <a:rPr lang="el-GR" dirty="0" smtClean="0"/>
              <a:t> Τα μέλη των </a:t>
            </a:r>
            <a:r>
              <a:rPr lang="el-GR" b="1" dirty="0" smtClean="0"/>
              <a:t>Δ.Σ</a:t>
            </a:r>
            <a:r>
              <a:rPr lang="el-GR" dirty="0" smtClean="0"/>
              <a:t>. καθώς κι εκπρόσωποι στα ανώτερα όργανα εκλέγονται απ’ τις γενικές συνελεύσεις με το σύστημα της απλής αναλογικής. Οι γενικές συνελεύσεις συγκαλούνται σύμφωνα με όσα ορίζονται στο καταστατικό τους.</a:t>
            </a:r>
            <a:br>
              <a:rPr lang="el-GR" dirty="0" smtClean="0"/>
            </a:br>
            <a:endParaRPr lang="el-GR" dirty="0"/>
          </a:p>
        </p:txBody>
      </p:sp>
    </p:spTree>
  </p:cSld>
  <p:clrMapOvr>
    <a:masterClrMapping/>
  </p:clrMapOvr>
  <p:transition>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ΕΘΝΙΚΟ ΣΥΜΒΟΥΛΙΟ ΠΑΙΔΕΙΑΣ ( ΕΣΥΠ)</a:t>
            </a:r>
            <a:endParaRPr lang="el-GR" dirty="0"/>
          </a:p>
        </p:txBody>
      </p:sp>
      <p:sp>
        <p:nvSpPr>
          <p:cNvPr id="3" name="2 - Θέση περιεχομένου"/>
          <p:cNvSpPr>
            <a:spLocks noGrp="1"/>
          </p:cNvSpPr>
          <p:nvPr>
            <p:ph idx="1"/>
          </p:nvPr>
        </p:nvSpPr>
        <p:spPr/>
        <p:txBody>
          <a:bodyPr>
            <a:normAutofit fontScale="55000" lnSpcReduction="20000"/>
          </a:bodyPr>
          <a:lstStyle/>
          <a:p>
            <a:r>
              <a:rPr lang="el-GR" dirty="0" smtClean="0"/>
              <a:t>Το Εθνικό Συμβούλιο Παιδείας (ΕΣΥΠ) εδρεύει στην Αθήνα και συγκροτείται από την Ολομέλεια και τα τρία επιμέρους Συμβούλιά του. Στην Ολομέλεια προεδρεύει ο Πρόεδρος του ΕΣΥΠ.</a:t>
            </a:r>
          </a:p>
          <a:p>
            <a:r>
              <a:rPr lang="el-GR" dirty="0" smtClean="0"/>
              <a:t>Τα τρία επιμέρους συμβούλια αποτελούν </a:t>
            </a:r>
            <a:r>
              <a:rPr lang="en-US" dirty="0" smtClean="0"/>
              <a:t>:</a:t>
            </a:r>
            <a:r>
              <a:rPr lang="el-GR" dirty="0" smtClean="0"/>
              <a:t> </a:t>
            </a:r>
            <a:r>
              <a:rPr lang="en-US" dirty="0" smtClean="0"/>
              <a:t>T</a:t>
            </a:r>
            <a:r>
              <a:rPr lang="el-GR" dirty="0" smtClean="0"/>
              <a:t>ο Συμβούλιο Ανώτατης Πανεπιστημιακής Εκπαίδευσης (ΣΑΠΕ), το Συμβούλιο Ανώτατης Τεχνολογικής  Εκπαίδευσης (ΣΑΤΕ) και το Συμβούλιο Πρωτοβάθμιας και Δευτεροβάθμιας Εκπαίδευσης (ΣΠΔΕ), όπου προεδρεύουν οι αντίστοιχοι  Πρόεδροι. </a:t>
            </a:r>
          </a:p>
          <a:p>
            <a:r>
              <a:rPr lang="el-GR" dirty="0" smtClean="0"/>
              <a:t>Το ΕΣΥΠ με την παρούσα δομή άρχισε να  λειτουργεί από το 2003, οπότε διορίσθηκε και το πρώτο προεδρείο του. Το Εθνικό Συμβούλιο Παιδείας (ΕΣΥΠ) αποτελεί γνωμοδοτικό όργανο προς τον Υπουργό  Παιδείας  Δια βίου μάθησης και Θρησκευμάτων για ζητήματα εκπαιδευτικού σχεδιασμού και για μείζονος σημασίας ζητήματα εκπαιδευτικής πολιτικής.</a:t>
            </a:r>
          </a:p>
          <a:p>
            <a:r>
              <a:rPr lang="el-GR" dirty="0" smtClean="0"/>
              <a:t>Από το 2004 έως σήμερα η Ολομέλεια και τα  επιμέρους Συμβούλια του ΕΣΥΠ έχουν συνεδριάσει πολλές φορές για να  συζητήσουν θέματα που σχετίζονται με τις διάφορες εκπαιδευτικές βαθμίδες. Τα  πρακτικά στέλνονται στην ηγεσία του υπουργείου παιδείας δια βίου  μάθησης και θρησκευμάτων στο πλαίσιο της συμβουλευτικής λειτουργίας του  ΕΣΥΠ.</a:t>
            </a:r>
          </a:p>
        </p:txBody>
      </p:sp>
    </p:spTree>
  </p:cSld>
  <p:clrMapOvr>
    <a:masterClrMapping/>
  </p:clrMapOvr>
  <p:transition>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ΣΧΟΛΙΚΗ ΕΠΙΤΡΟΠΗ</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t>Κατά την παράγραφο 9 του άρθρου 5 του Ν.1894/90, το </a:t>
            </a:r>
            <a:r>
              <a:rPr lang="el-GR" b="1" dirty="0" smtClean="0"/>
              <a:t>έργο της σχολικής επιτροπής</a:t>
            </a:r>
            <a:r>
              <a:rPr lang="el-GR" dirty="0" smtClean="0"/>
              <a:t> ορίζεται ως εξής : «</a:t>
            </a:r>
            <a:r>
              <a:rPr lang="el-GR" i="1" dirty="0" smtClean="0"/>
              <a:t>Έργο κάθε σχολικής επιτροπής είναι η διαχείριση των πιστώσεων που της διατίθενται για την κάλυψη των δαπανών  λειτουργίας των αντίστοιχων σχολείων ( θέρμανσης, φωτισμού, ύδρευσης, τηλεφώνου, αποχέτευσης, αγοράς αναλώσιμων υλικών </a:t>
            </a:r>
            <a:r>
              <a:rPr lang="el-GR" i="1" dirty="0" err="1" smtClean="0"/>
              <a:t>κ.λ.π</a:t>
            </a:r>
            <a:r>
              <a:rPr lang="el-GR" i="1" dirty="0" smtClean="0"/>
              <a:t> ),η αμοιβή καθαριστριών, η εκτέλεση έργων για την κατασκευή και την συντήρηση των σχολείων και του κάθε είδους εξοπλισμούς τους, η εισήγηση προς τις αντίστοιχες διευθύνσεις πρωτοβάθμιας και δευτεροβάθμιας εκπαίδευσης για τον εφοδιασμό από τον Οργανισμό Σχολικών Κτιρίων των αντίστοιχων σχολείων με έπιπλα και εξοπλιστικά είδη από το υπουργείο Εθνικής Παιδείας και Θρησκευμάτων με βιβλία για τις αντίστοιχες σχολικές βιβλιοθήκες, η διαχείριση των εσόδων από την ενδεχόμενη εκμετάλλευση των σχολικών κυλικείων, καθώς και η λήψη κάθε άλλου μέτρου που κρίνεται αναγκαίο για την στήριξη της διοικητικής λειτουργίας των σχολικών μονάδων.»</a:t>
            </a:r>
          </a:p>
          <a:p>
            <a:r>
              <a:rPr lang="el-GR" dirty="0" smtClean="0"/>
              <a:t/>
            </a:r>
            <a:br>
              <a:rPr lang="el-GR" dirty="0" smtClean="0"/>
            </a:br>
            <a:endParaRPr lang="el-GR" dirty="0" smtClean="0"/>
          </a:p>
          <a:p>
            <a:endParaRPr lang="el-GR" dirty="0"/>
          </a:p>
        </p:txBody>
      </p:sp>
    </p:spTree>
  </p:cSld>
  <p:clrMapOvr>
    <a:masterClrMapping/>
  </p:clrMapOvr>
  <p:transition>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Σχολική επιτροπή</a:t>
            </a:r>
            <a:endParaRPr lang="el-GR" dirty="0"/>
          </a:p>
        </p:txBody>
      </p:sp>
      <p:sp>
        <p:nvSpPr>
          <p:cNvPr id="3" name="2 - Θέση περιεχομένου"/>
          <p:cNvSpPr>
            <a:spLocks noGrp="1"/>
          </p:cNvSpPr>
          <p:nvPr>
            <p:ph idx="1"/>
          </p:nvPr>
        </p:nvSpPr>
        <p:spPr>
          <a:xfrm>
            <a:off x="467544" y="1628800"/>
            <a:ext cx="8229600" cy="4572000"/>
          </a:xfrm>
        </p:spPr>
        <p:txBody>
          <a:bodyPr>
            <a:noAutofit/>
          </a:bodyPr>
          <a:lstStyle/>
          <a:p>
            <a:r>
              <a:rPr lang="el-GR" sz="1600" dirty="0" smtClean="0"/>
              <a:t>Η σχολική επιτροπή μπορεί να περιλαμβάνει ένα ή περισσότερα σχολεία, βάσει των αποφάσεων του δήμου. Για παράδειγμα, μια σχολική επιτροπή μπορεί να καλύπτει ένα νηπιαγωγείο, ένα δημοτικό, δύο γυμνάσια και ένα λύκειο. </a:t>
            </a:r>
          </a:p>
          <a:p>
            <a:r>
              <a:rPr lang="el-GR" sz="1600" dirty="0" smtClean="0"/>
              <a:t>Τα μέλη που την αποτελούν μπορούν να είναι από πέντε έως δεκαπέντε.</a:t>
            </a:r>
          </a:p>
          <a:p>
            <a:r>
              <a:rPr lang="el-GR" sz="1600" dirty="0" smtClean="0"/>
              <a:t>Η σύσταση της σχολικής επιτροπής , αφού δημοσιευθεί στην εφημερίδα της κυβερνήσεως ως νομικό πρόσωπο, συγκροτείται με απόφαση του δημάρχου. </a:t>
            </a:r>
          </a:p>
          <a:p>
            <a:r>
              <a:rPr lang="el-GR" sz="1600" dirty="0" smtClean="0"/>
              <a:t>Σε αυτήν </a:t>
            </a:r>
            <a:r>
              <a:rPr lang="el-GR" sz="1600" u="sng" dirty="0" smtClean="0"/>
              <a:t>συμμετέχουν υποχρεωτικά ο διευθυντής του σχολείου και ένας εκπρόσωπος των γονέων. Τα υπόλοιπα τρία μέλη είναι δημοτικοί σύμβουλοι ή απλοί πολίτες</a:t>
            </a:r>
            <a:r>
              <a:rPr lang="el-GR" sz="1600" dirty="0" smtClean="0"/>
              <a:t>. Στην περίπτωση που η σχολική επιτροπή καλύπτει περισσότερα σχολεία σε αυτήν θα συμμετέχουν όλοι οι διευθυντές των σχολείων, ένας εκπρόσωπος από κάθε σύλλογο γονέων, και από έναν εκπρόσωπο των μαθητικών κοινοτήτων της δευτεροβάθμιας εκπαίδευσης. </a:t>
            </a:r>
          </a:p>
          <a:p>
            <a:r>
              <a:rPr lang="el-GR" sz="1600" dirty="0" smtClean="0"/>
              <a:t>Με απόφαση του δημάρχου ορίζεται και ο Πρόεδρος της Επιτροπής ο οποίος μπορεί να είναι ο διευθυντής ή κάποιος δημοτικός σύμβουλος. </a:t>
            </a:r>
          </a:p>
          <a:p>
            <a:r>
              <a:rPr lang="el-GR" sz="1600" dirty="0" smtClean="0"/>
              <a:t>Αφού οριστούν τα μέλη, ο Πρόεδρος καλεί σε συνεδρίαση το σώμα και ορίζεται γραμματέας, ο οποίος τηρεί αρχείο και συντάσσει τα πρακτικά, και Αντιπρόεδρος, ο οποίος θα αντικαθιστά τον πρόεδρο σε περίπτωση απουσίας του.</a:t>
            </a:r>
          </a:p>
        </p:txBody>
      </p:sp>
    </p:spTree>
  </p:cSld>
  <p:clrMapOvr>
    <a:masterClrMapping/>
  </p:clrMapOvr>
  <p:transition>
    <p:wip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ΤΕΛΟΣ</a:t>
            </a:r>
            <a:endParaRPr lang="el-GR" dirty="0"/>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Λειτουργίες της διοίκησης στην εκπαίδευση</a:t>
            </a:r>
            <a:endParaRPr lang="el-GR" dirty="0"/>
          </a:p>
        </p:txBody>
      </p:sp>
      <p:sp>
        <p:nvSpPr>
          <p:cNvPr id="3" name="2 - Θέση περιεχομένου"/>
          <p:cNvSpPr>
            <a:spLocks noGrp="1"/>
          </p:cNvSpPr>
          <p:nvPr>
            <p:ph idx="1"/>
          </p:nvPr>
        </p:nvSpPr>
        <p:spPr/>
        <p:txBody>
          <a:bodyPr>
            <a:normAutofit fontScale="62500" lnSpcReduction="20000"/>
          </a:bodyPr>
          <a:lstStyle/>
          <a:p>
            <a:pPr>
              <a:buNone/>
            </a:pPr>
            <a:r>
              <a:rPr lang="el-GR" dirty="0" smtClean="0"/>
              <a:t>      Στα πλαίσια ενός εκπαιδευτικού </a:t>
            </a:r>
            <a:r>
              <a:rPr lang="el-GR" u="sng" dirty="0" smtClean="0"/>
              <a:t>οργανισμού διοίκηση είναι η διαδικασία συντονισμού δραστηριοτήτων, υπαρχόντων μέσων και ανθρώπων με κύριο στόχο την παροχή εκπαίδευσης με τον πιο αποτελεσματικό τρόπο</a:t>
            </a:r>
            <a:r>
              <a:rPr lang="el-GR" dirty="0" smtClean="0"/>
              <a:t>. Οι βασικές λειτουργίες της διοίκησης στην εκπαίδευση είναι οι εξής </a:t>
            </a:r>
            <a:r>
              <a:rPr lang="el-GR" i="1" dirty="0" smtClean="0"/>
              <a:t>(Παπακωνσταντίνου &amp; Αναστασίου, 2013)</a:t>
            </a:r>
            <a:r>
              <a:rPr lang="el-GR" dirty="0" smtClean="0"/>
              <a:t> : </a:t>
            </a:r>
          </a:p>
          <a:p>
            <a:pPr fontAlgn="base"/>
            <a:r>
              <a:rPr lang="el-GR" dirty="0" smtClean="0"/>
              <a:t>O καθορισμός και ο προγραμματισμός των αντικειμενικών στόχων για την λειτουργία του εκπαιδευτικού συστήματος και της λειτουργίας των εκπαιδευτικών μονάδων</a:t>
            </a:r>
          </a:p>
          <a:p>
            <a:pPr fontAlgn="base"/>
            <a:r>
              <a:rPr lang="el-GR" dirty="0" smtClean="0"/>
              <a:t>Ο συντονισμός και η οργάνωση των απαιτούμενων πόρων, δράσεων και προσπαθειών για την παροχή αποτελεσματικής εκπαίδευσης</a:t>
            </a:r>
          </a:p>
          <a:p>
            <a:pPr fontAlgn="base"/>
            <a:r>
              <a:rPr lang="el-GR" dirty="0" smtClean="0"/>
              <a:t>Η διεύθυνση του ανθρώπινου δυναμικού της εκπαίδευσης με σκοπό την υλοποίηση των στόχων του οργανισμού.</a:t>
            </a:r>
          </a:p>
          <a:p>
            <a:pPr fontAlgn="base"/>
            <a:r>
              <a:rPr lang="el-GR" dirty="0" smtClean="0"/>
              <a:t>Η εκτίμηση, η πληροφόρηση, ο έλεγχος των επιδιωκόμενων αποτελεσμάτων και η λήψη αποφάσεων για πιθανή τροποποίηση ή όχι των δράσεων που ελήφθησαν κατά την διάρκεια του αρχικού προγραμματισμού</a:t>
            </a:r>
          </a:p>
          <a:p>
            <a:endParaRPr lang="el-GR" dirty="0"/>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Συστήματα διοίκησης στην εκπαίδευση</a:t>
            </a:r>
            <a:endParaRPr lang="el-GR" dirty="0"/>
          </a:p>
        </p:txBody>
      </p:sp>
      <p:graphicFrame>
        <p:nvGraphicFramePr>
          <p:cNvPr id="4" name="3 - Θέση περιεχομένου"/>
          <p:cNvGraphicFramePr>
            <a:graphicFrameLocks noGrp="1"/>
          </p:cNvGraphicFramePr>
          <p:nvPr>
            <p:ph idx="1"/>
          </p:nvPr>
        </p:nvGraphicFramePr>
        <p:xfrm>
          <a:off x="395536" y="1916832"/>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Επίπεδα διοίκησης</a:t>
            </a:r>
            <a:endParaRPr lang="el-GR" dirty="0"/>
          </a:p>
        </p:txBody>
      </p:sp>
      <p:graphicFrame>
        <p:nvGraphicFramePr>
          <p:cNvPr id="4" name="3 - Θέση περιεχομένου"/>
          <p:cNvGraphicFramePr>
            <a:graphicFrameLocks noGrp="1"/>
          </p:cNvGraphicFramePr>
          <p:nvPr>
            <p:ph idx="1"/>
          </p:nvPr>
        </p:nvGraphicFramePr>
        <p:xfrm>
          <a:off x="457200" y="1882775"/>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Επίπεδα διοίκησης</a:t>
            </a:r>
            <a:endParaRPr lang="el-GR" dirty="0"/>
          </a:p>
        </p:txBody>
      </p:sp>
      <p:sp>
        <p:nvSpPr>
          <p:cNvPr id="3" name="2 - Θέση περιεχομένου"/>
          <p:cNvSpPr>
            <a:spLocks noGrp="1"/>
          </p:cNvSpPr>
          <p:nvPr>
            <p:ph idx="1"/>
          </p:nvPr>
        </p:nvSpPr>
        <p:spPr>
          <a:scene3d>
            <a:camera prst="orthographicFront"/>
            <a:lightRig rig="threePt" dir="t"/>
          </a:scene3d>
          <a:sp3d>
            <a:bevelT prst="relaxedInset"/>
          </a:sp3d>
        </p:spPr>
        <p:txBody>
          <a:bodyPr>
            <a:normAutofit fontScale="70000" lnSpcReduction="20000"/>
          </a:bodyPr>
          <a:lstStyle/>
          <a:p>
            <a:pPr fontAlgn="base"/>
            <a:r>
              <a:rPr lang="el-GR" dirty="0" smtClean="0"/>
              <a:t>Το </a:t>
            </a:r>
            <a:r>
              <a:rPr lang="el-GR" b="1" dirty="0" smtClean="0"/>
              <a:t>εθνικό επίπεδο</a:t>
            </a:r>
            <a:r>
              <a:rPr lang="el-GR" dirty="0" smtClean="0"/>
              <a:t>, που περιλαμβάνει την κεντρική υπηρεσία του Υπουργείο Παιδείας και Δια Βίου Μάθησης, τα κεντρικά υπηρεσιακά, πειθαρχικά και γνωμοδοτικά συμβούλια και βοηθητικούς οργανισμούς της εκπαίδευσης                                         </a:t>
            </a:r>
          </a:p>
          <a:p>
            <a:pPr fontAlgn="base"/>
            <a:r>
              <a:rPr lang="el-GR" dirty="0" smtClean="0"/>
              <a:t>Το </a:t>
            </a:r>
            <a:r>
              <a:rPr lang="el-GR" b="1" dirty="0" smtClean="0"/>
              <a:t>περιφερειακό επίπεδο</a:t>
            </a:r>
            <a:r>
              <a:rPr lang="el-GR" dirty="0" smtClean="0"/>
              <a:t>, που αποτελείται από τις Περιφερειακές </a:t>
            </a:r>
            <a:r>
              <a:rPr lang="el-GR" dirty="0" err="1" smtClean="0"/>
              <a:t>∆ιευθύνσεις</a:t>
            </a:r>
            <a:r>
              <a:rPr lang="el-GR" dirty="0" smtClean="0"/>
              <a:t> Εκπαίδευσης και τα ανώτερα περιφερειακά υπηρεσιακά συμβούλια,  </a:t>
            </a:r>
          </a:p>
          <a:p>
            <a:pPr fontAlgn="base"/>
            <a:r>
              <a:rPr lang="el-GR" dirty="0" smtClean="0"/>
              <a:t>Το </a:t>
            </a:r>
            <a:r>
              <a:rPr lang="el-GR" b="1" dirty="0" smtClean="0"/>
              <a:t>νομαρχιακό επίπεδο</a:t>
            </a:r>
            <a:r>
              <a:rPr lang="el-GR" dirty="0" smtClean="0"/>
              <a:t>, που αποτελείται από τις </a:t>
            </a:r>
            <a:r>
              <a:rPr lang="el-GR" dirty="0" err="1" smtClean="0"/>
              <a:t>∆ιευθύνσεις</a:t>
            </a:r>
            <a:r>
              <a:rPr lang="el-GR" dirty="0" smtClean="0"/>
              <a:t> - Γραφεία Εκπαίδευσης, τα περιφερειακά υπηρεσιακά συμβούλια και τα νομαρχιακά συμβούλια, </a:t>
            </a:r>
          </a:p>
          <a:p>
            <a:pPr fontAlgn="base"/>
            <a:r>
              <a:rPr lang="el-GR" dirty="0" smtClean="0"/>
              <a:t>Και τέλος, το </a:t>
            </a:r>
            <a:r>
              <a:rPr lang="el-GR" b="1" dirty="0" smtClean="0"/>
              <a:t>επίπεδο σχολικής μονάδας</a:t>
            </a:r>
            <a:r>
              <a:rPr lang="el-GR" dirty="0" smtClean="0"/>
              <a:t>, που περιλαμβάνει το διευθυντή, τον υποδιευθυντή  και το σύλλογο διδασκόντων.  </a:t>
            </a:r>
          </a:p>
          <a:p>
            <a:pPr>
              <a:buNone/>
            </a:pPr>
            <a:r>
              <a:rPr lang="el-GR" dirty="0" smtClean="0"/>
              <a:t/>
            </a:r>
            <a:br>
              <a:rPr lang="el-GR" dirty="0" smtClean="0"/>
            </a:br>
            <a:endParaRPr lang="el-GR" dirty="0"/>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pPr algn="ctr"/>
            <a:r>
              <a:rPr lang="el-GR" dirty="0" smtClean="0"/>
              <a:t>ΟΡΓΑΝΑ ΔΙΟΙΚΗΣΗΣ ΤΟΥ ΣΧΟΛΕΙΟΥ</a:t>
            </a:r>
            <a:endParaRPr lang="el-GR" dirty="0"/>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smtClean="0"/>
              <a:t>ΔΙΕΥΘΥΝΤΗΣ</a:t>
            </a:r>
            <a:endParaRPr lang="el-GR" dirty="0"/>
          </a:p>
        </p:txBody>
      </p:sp>
      <p:sp>
        <p:nvSpPr>
          <p:cNvPr id="3" name="2 - Θέση περιεχομένου"/>
          <p:cNvSpPr>
            <a:spLocks noGrp="1"/>
          </p:cNvSpPr>
          <p:nvPr>
            <p:ph idx="1"/>
          </p:nvPr>
        </p:nvSpPr>
        <p:spPr/>
        <p:txBody>
          <a:bodyPr>
            <a:normAutofit/>
          </a:bodyPr>
          <a:lstStyle/>
          <a:p>
            <a:pPr>
              <a:buNone/>
            </a:pPr>
            <a:r>
              <a:rPr lang="el-GR" u="sng" dirty="0" smtClean="0"/>
              <a:t>    «Ο Διευθυντής του σχολείου είναι ιδίως υπεύθυνος για την ομαλή λειτουργία του σχολείου, το συντονισμό της σχολικής ζωής, την τήρηση των νόμων, των εγκυκλίων και των υπηρεσιακών εντολών και την εφαρμογή των αποφάσεων του Συλλόγου Διδασκόντων.»</a:t>
            </a:r>
            <a:r>
              <a:rPr lang="el-GR" dirty="0" smtClean="0"/>
              <a:t/>
            </a:r>
            <a:br>
              <a:rPr lang="el-GR" dirty="0" smtClean="0"/>
            </a:br>
            <a:endParaRPr lang="el-GR" dirty="0"/>
          </a:p>
        </p:txBody>
      </p:sp>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1549</TotalTime>
  <Words>2859</Words>
  <Application>Microsoft Office PowerPoint</Application>
  <PresentationFormat>Προβολή στην οθόνη (4:3)</PresentationFormat>
  <Paragraphs>193</Paragraphs>
  <Slides>39</Slides>
  <Notes>3</Notes>
  <HiddenSlides>0</HiddenSlides>
  <MMClips>0</MMClips>
  <ScaleCrop>false</ScaleCrop>
  <HeadingPairs>
    <vt:vector size="4" baseType="variant">
      <vt:variant>
        <vt:lpstr>Θέμα</vt:lpstr>
      </vt:variant>
      <vt:variant>
        <vt:i4>1</vt:i4>
      </vt:variant>
      <vt:variant>
        <vt:lpstr>Τίτλοι διαφανειών</vt:lpstr>
      </vt:variant>
      <vt:variant>
        <vt:i4>39</vt:i4>
      </vt:variant>
    </vt:vector>
  </HeadingPairs>
  <TitlesOfParts>
    <vt:vector size="40" baseType="lpstr">
      <vt:lpstr>Ζωντάνια</vt:lpstr>
      <vt:lpstr>« Όργανα διοίκησης του σχολείου –Όργανα λαϊκής συμμετοχής »</vt:lpstr>
      <vt:lpstr>Δομή ελληνικού εκπαιδευτικού συστήματος</vt:lpstr>
      <vt:lpstr>Οργάνωση βαθμίδων εκπαίδευσης</vt:lpstr>
      <vt:lpstr>Λειτουργίες της διοίκησης στην εκπαίδευση</vt:lpstr>
      <vt:lpstr>Συστήματα διοίκησης στην εκπαίδευση</vt:lpstr>
      <vt:lpstr>Επίπεδα διοίκησης</vt:lpstr>
      <vt:lpstr>Επίπεδα διοίκησης</vt:lpstr>
      <vt:lpstr>ΟΡΓΑΝΑ ΔΙΟΙΚΗΣΗΣ ΤΟΥ ΣΧΟΛΕΙΟΥ</vt:lpstr>
      <vt:lpstr>ΔΙΕΥΘΥΝΤΗΣ</vt:lpstr>
      <vt:lpstr>Καθήκοντα Διευθυντή</vt:lpstr>
      <vt:lpstr>Καθήκοντα Διευθυντή</vt:lpstr>
      <vt:lpstr>Διαδικασία επιλογής διευθυντή</vt:lpstr>
      <vt:lpstr>Διαδικασία επιλογής Διευθυντή</vt:lpstr>
      <vt:lpstr>Τοποθέτηση Διευθυντή σε σχολική μονάδα</vt:lpstr>
      <vt:lpstr>ΥΠΟΔΙΕΥΘΥΝΤΗΣ</vt:lpstr>
      <vt:lpstr>Καθήκοντα Υποδιευθυντή</vt:lpstr>
      <vt:lpstr>Διαδικασία επιλογής Υποδιευθυντή</vt:lpstr>
      <vt:lpstr>Διαδικασία επιλογής Υποδιευθυντή</vt:lpstr>
      <vt:lpstr>ΣΥΛΛΟΓΟΣ ΔΙΔΑΣΚΟΝΤΩΝ</vt:lpstr>
      <vt:lpstr>Συνεδριάσεις Σ.Δ</vt:lpstr>
      <vt:lpstr>Είσοδος των εκπαιδευτικών στο εκπαιδευτικό σύστημα</vt:lpstr>
      <vt:lpstr>Προϋποθέσεις διορισμού</vt:lpstr>
      <vt:lpstr>ΌΡΓΑΝΑ ΛΑΪΚΗΣ ΣΥΜΜΕΤΟΧΗΣ ΣΤΗΝ ΕΚΠΑΙΔΕΥΣΗ</vt:lpstr>
      <vt:lpstr>ΣΧΟΛΙΚΟ ΣΥΜΒΟΥΛΙΟ</vt:lpstr>
      <vt:lpstr>Λειτουργία σχολικού συμβουλίου</vt:lpstr>
      <vt:lpstr>Λειτουργία σχολικού συμβουλίου</vt:lpstr>
      <vt:lpstr>ΔΗΜΟΤΙΚΕΣ Η΄ΚΟΙΝΟΤΙΚΕΣ ΕΠΙΤΡΟΠΕΣ ΠΑΙΔΕΙΑΣ</vt:lpstr>
      <vt:lpstr>Λειτουργία Δημοτικών ή Κοινοτικών Επιτροπών Παιδείας</vt:lpstr>
      <vt:lpstr>ΝΟΜΑΡΧΙΑΚΕΣ ΚΑΙ ΕΠΑΡΧΙΑΚΕΣ  ΕΠΙΤΡΟΠΕΣ ΠΑΙΔΕΙΑΣ</vt:lpstr>
      <vt:lpstr>Μέλη νομαρχιακών επιτροπών</vt:lpstr>
      <vt:lpstr>Μέλη νομαρχιακών επιτροπών</vt:lpstr>
      <vt:lpstr>Μέλη επαρχιακών επιτροπών παιδείας</vt:lpstr>
      <vt:lpstr>Λειτουργία επιτροπών</vt:lpstr>
      <vt:lpstr>ΟΡΓΑΝΩΣΕΙΣ ΓΟΝΕΩΝ</vt:lpstr>
      <vt:lpstr>Οργανώσεις γονέων</vt:lpstr>
      <vt:lpstr>ΕΘΝΙΚΟ ΣΥΜΒΟΥΛΙΟ ΠΑΙΔΕΙΑΣ ( ΕΣΥΠ)</vt:lpstr>
      <vt:lpstr>ΣΧΟΛΙΚΗ ΕΠΙΤΡΟΠΗ</vt:lpstr>
      <vt:lpstr>Σχολική επιτροπή</vt:lpstr>
      <vt:lpstr>ΤΕΛΟΣ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Όργανα διοίκησης – λαϊκής συμμετοχής</dc:title>
  <dc:creator>Stavroula Ak</dc:creator>
  <cp:lastModifiedBy>Stavroula Ak</cp:lastModifiedBy>
  <cp:revision>60</cp:revision>
  <dcterms:created xsi:type="dcterms:W3CDTF">2014-06-08T13:52:24Z</dcterms:created>
  <dcterms:modified xsi:type="dcterms:W3CDTF">2014-06-17T13:19:32Z</dcterms:modified>
</cp:coreProperties>
</file>