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media/image3.png" ContentType="image/png"/>
  <Override PartName="/ppt/media/image2.png" ContentType="image/png"/>
  <Override PartName="/ppt/media/image1.png" ContentType="image/png"/>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29" name="PlaceHolder 2"/>
          <p:cNvSpPr>
            <a:spLocks noGrp="1"/>
          </p:cNvSpPr>
          <p:nvPr>
            <p:ph type="body"/>
          </p:nvPr>
        </p:nvSpPr>
        <p:spPr>
          <a:xfrm>
            <a:off x="457200" y="1646280"/>
            <a:ext cx="8229240" cy="2158560"/>
          </a:xfrm>
          <a:prstGeom prst="rect">
            <a:avLst/>
          </a:prstGeom>
        </p:spPr>
        <p:txBody>
          <a:bodyPr lIns="0" rIns="0" tIns="0" bIns="0"/>
          <a:p>
            <a:endParaRPr/>
          </a:p>
        </p:txBody>
      </p:sp>
      <p:sp>
        <p:nvSpPr>
          <p:cNvPr id="30" name="PlaceHolder 3"/>
          <p:cNvSpPr>
            <a:spLocks noGrp="1"/>
          </p:cNvSpPr>
          <p:nvPr>
            <p:ph type="body"/>
          </p:nvPr>
        </p:nvSpPr>
        <p:spPr>
          <a:xfrm>
            <a:off x="457200" y="4010400"/>
            <a:ext cx="8229240" cy="21585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32" name="PlaceHolder 2"/>
          <p:cNvSpPr>
            <a:spLocks noGrp="1"/>
          </p:cNvSpPr>
          <p:nvPr>
            <p:ph type="body"/>
          </p:nvPr>
        </p:nvSpPr>
        <p:spPr>
          <a:xfrm>
            <a:off x="457200" y="1646280"/>
            <a:ext cx="4015800" cy="2158560"/>
          </a:xfrm>
          <a:prstGeom prst="rect">
            <a:avLst/>
          </a:prstGeom>
        </p:spPr>
        <p:txBody>
          <a:bodyPr lIns="0" rIns="0" tIns="0" bIns="0"/>
          <a:p>
            <a:endParaRPr/>
          </a:p>
        </p:txBody>
      </p:sp>
      <p:sp>
        <p:nvSpPr>
          <p:cNvPr id="33" name="PlaceHolder 3"/>
          <p:cNvSpPr>
            <a:spLocks noGrp="1"/>
          </p:cNvSpPr>
          <p:nvPr>
            <p:ph type="body"/>
          </p:nvPr>
        </p:nvSpPr>
        <p:spPr>
          <a:xfrm>
            <a:off x="4674240" y="1646280"/>
            <a:ext cx="4015800" cy="2158560"/>
          </a:xfrm>
          <a:prstGeom prst="rect">
            <a:avLst/>
          </a:prstGeom>
        </p:spPr>
        <p:txBody>
          <a:bodyPr lIns="0" rIns="0" tIns="0" bIns="0"/>
          <a:p>
            <a:endParaRPr/>
          </a:p>
        </p:txBody>
      </p:sp>
      <p:sp>
        <p:nvSpPr>
          <p:cNvPr id="34" name="PlaceHolder 4"/>
          <p:cNvSpPr>
            <a:spLocks noGrp="1"/>
          </p:cNvSpPr>
          <p:nvPr>
            <p:ph type="body"/>
          </p:nvPr>
        </p:nvSpPr>
        <p:spPr>
          <a:xfrm>
            <a:off x="4674240" y="4010400"/>
            <a:ext cx="4015800" cy="2158560"/>
          </a:xfrm>
          <a:prstGeom prst="rect">
            <a:avLst/>
          </a:prstGeom>
        </p:spPr>
        <p:txBody>
          <a:bodyPr lIns="0" rIns="0" tIns="0" bIns="0"/>
          <a:p>
            <a:endParaRPr/>
          </a:p>
        </p:txBody>
      </p:sp>
      <p:sp>
        <p:nvSpPr>
          <p:cNvPr id="35" name="PlaceHolder 5"/>
          <p:cNvSpPr>
            <a:spLocks noGrp="1"/>
          </p:cNvSpPr>
          <p:nvPr>
            <p:ph type="body"/>
          </p:nvPr>
        </p:nvSpPr>
        <p:spPr>
          <a:xfrm>
            <a:off x="457200" y="4010400"/>
            <a:ext cx="4015800" cy="21585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37" name="PlaceHolder 2"/>
          <p:cNvSpPr>
            <a:spLocks noGrp="1"/>
          </p:cNvSpPr>
          <p:nvPr>
            <p:ph type="body"/>
          </p:nvPr>
        </p:nvSpPr>
        <p:spPr>
          <a:xfrm>
            <a:off x="457200" y="1646280"/>
            <a:ext cx="8229240" cy="4525920"/>
          </a:xfrm>
          <a:prstGeom prst="rect">
            <a:avLst/>
          </a:prstGeom>
        </p:spPr>
        <p:txBody>
          <a:bodyPr lIns="0" rIns="0" tIns="0" bIns="0"/>
          <a:p>
            <a:endParaRPr/>
          </a:p>
        </p:txBody>
      </p:sp>
      <p:sp>
        <p:nvSpPr>
          <p:cNvPr id="38" name="PlaceHolder 3"/>
          <p:cNvSpPr>
            <a:spLocks noGrp="1"/>
          </p:cNvSpPr>
          <p:nvPr>
            <p:ph type="body"/>
          </p:nvPr>
        </p:nvSpPr>
        <p:spPr>
          <a:xfrm>
            <a:off x="457200" y="1646280"/>
            <a:ext cx="8229240" cy="4525920"/>
          </a:xfrm>
          <a:prstGeom prst="rect">
            <a:avLst/>
          </a:prstGeom>
        </p:spPr>
        <p:txBody>
          <a:bodyPr lIns="0" rIns="0" tIns="0" bIns="0"/>
          <a:p>
            <a:endParaRPr/>
          </a:p>
        </p:txBody>
      </p:sp>
      <p:pic>
        <p:nvPicPr>
          <p:cNvPr id="39" name="" descr=""/>
          <p:cNvPicPr/>
          <p:nvPr/>
        </p:nvPicPr>
        <p:blipFill>
          <a:blip r:embed="rId2"/>
          <a:stretch>
            <a:fillRect/>
          </a:stretch>
        </p:blipFill>
        <p:spPr>
          <a:xfrm>
            <a:off x="1735200" y="1646280"/>
            <a:ext cx="5672520" cy="4525920"/>
          </a:xfrm>
          <a:prstGeom prst="rect">
            <a:avLst/>
          </a:prstGeom>
          <a:ln>
            <a:noFill/>
          </a:ln>
        </p:spPr>
      </p:pic>
      <p:pic>
        <p:nvPicPr>
          <p:cNvPr id="40" name="" descr=""/>
          <p:cNvPicPr/>
          <p:nvPr/>
        </p:nvPicPr>
        <p:blipFill>
          <a:blip r:embed="rId3"/>
          <a:stretch>
            <a:fillRect/>
          </a:stretch>
        </p:blipFill>
        <p:spPr>
          <a:xfrm>
            <a:off x="1735200" y="1646280"/>
            <a:ext cx="5672520" cy="452592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8" name="PlaceHolder 2"/>
          <p:cNvSpPr>
            <a:spLocks noGrp="1"/>
          </p:cNvSpPr>
          <p:nvPr>
            <p:ph type="subTitle"/>
          </p:nvPr>
        </p:nvSpPr>
        <p:spPr>
          <a:xfrm>
            <a:off x="457200" y="1646280"/>
            <a:ext cx="8229240" cy="452628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10" name="PlaceHolder 2"/>
          <p:cNvSpPr>
            <a:spLocks noGrp="1"/>
          </p:cNvSpPr>
          <p:nvPr>
            <p:ph type="body"/>
          </p:nvPr>
        </p:nvSpPr>
        <p:spPr>
          <a:xfrm>
            <a:off x="457200" y="1646280"/>
            <a:ext cx="8229240" cy="452592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12" name="PlaceHolder 2"/>
          <p:cNvSpPr>
            <a:spLocks noGrp="1"/>
          </p:cNvSpPr>
          <p:nvPr>
            <p:ph type="body"/>
          </p:nvPr>
        </p:nvSpPr>
        <p:spPr>
          <a:xfrm>
            <a:off x="457200" y="1646280"/>
            <a:ext cx="4015800" cy="4525920"/>
          </a:xfrm>
          <a:prstGeom prst="rect">
            <a:avLst/>
          </a:prstGeom>
        </p:spPr>
        <p:txBody>
          <a:bodyPr lIns="0" rIns="0" tIns="0" bIns="0"/>
          <a:p>
            <a:endParaRPr/>
          </a:p>
        </p:txBody>
      </p:sp>
      <p:sp>
        <p:nvSpPr>
          <p:cNvPr id="13" name="PlaceHolder 3"/>
          <p:cNvSpPr>
            <a:spLocks noGrp="1"/>
          </p:cNvSpPr>
          <p:nvPr>
            <p:ph type="body"/>
          </p:nvPr>
        </p:nvSpPr>
        <p:spPr>
          <a:xfrm>
            <a:off x="4674240" y="1646280"/>
            <a:ext cx="4015800" cy="452592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53440"/>
            <a:ext cx="8229240" cy="114300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53440"/>
            <a:ext cx="8229240" cy="529812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17" name="PlaceHolder 2"/>
          <p:cNvSpPr>
            <a:spLocks noGrp="1"/>
          </p:cNvSpPr>
          <p:nvPr>
            <p:ph type="body"/>
          </p:nvPr>
        </p:nvSpPr>
        <p:spPr>
          <a:xfrm>
            <a:off x="457200" y="1646280"/>
            <a:ext cx="4015800" cy="2158560"/>
          </a:xfrm>
          <a:prstGeom prst="rect">
            <a:avLst/>
          </a:prstGeom>
        </p:spPr>
        <p:txBody>
          <a:bodyPr lIns="0" rIns="0" tIns="0" bIns="0"/>
          <a:p>
            <a:endParaRPr/>
          </a:p>
        </p:txBody>
      </p:sp>
      <p:sp>
        <p:nvSpPr>
          <p:cNvPr id="18" name="PlaceHolder 3"/>
          <p:cNvSpPr>
            <a:spLocks noGrp="1"/>
          </p:cNvSpPr>
          <p:nvPr>
            <p:ph type="body"/>
          </p:nvPr>
        </p:nvSpPr>
        <p:spPr>
          <a:xfrm>
            <a:off x="457200" y="4010400"/>
            <a:ext cx="4015800" cy="2158560"/>
          </a:xfrm>
          <a:prstGeom prst="rect">
            <a:avLst/>
          </a:prstGeom>
        </p:spPr>
        <p:txBody>
          <a:bodyPr lIns="0" rIns="0" tIns="0" bIns="0"/>
          <a:p>
            <a:endParaRPr/>
          </a:p>
        </p:txBody>
      </p:sp>
      <p:sp>
        <p:nvSpPr>
          <p:cNvPr id="19" name="PlaceHolder 4"/>
          <p:cNvSpPr>
            <a:spLocks noGrp="1"/>
          </p:cNvSpPr>
          <p:nvPr>
            <p:ph type="body"/>
          </p:nvPr>
        </p:nvSpPr>
        <p:spPr>
          <a:xfrm>
            <a:off x="4674240" y="1646280"/>
            <a:ext cx="4015800" cy="452592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21" name="PlaceHolder 2"/>
          <p:cNvSpPr>
            <a:spLocks noGrp="1"/>
          </p:cNvSpPr>
          <p:nvPr>
            <p:ph type="body"/>
          </p:nvPr>
        </p:nvSpPr>
        <p:spPr>
          <a:xfrm>
            <a:off x="457200" y="1646280"/>
            <a:ext cx="4015800" cy="4525920"/>
          </a:xfrm>
          <a:prstGeom prst="rect">
            <a:avLst/>
          </a:prstGeom>
        </p:spPr>
        <p:txBody>
          <a:bodyPr lIns="0" rIns="0" tIns="0" bIns="0"/>
          <a:p>
            <a:endParaRPr/>
          </a:p>
        </p:txBody>
      </p:sp>
      <p:sp>
        <p:nvSpPr>
          <p:cNvPr id="22" name="PlaceHolder 3"/>
          <p:cNvSpPr>
            <a:spLocks noGrp="1"/>
          </p:cNvSpPr>
          <p:nvPr>
            <p:ph type="body"/>
          </p:nvPr>
        </p:nvSpPr>
        <p:spPr>
          <a:xfrm>
            <a:off x="4674240" y="1646280"/>
            <a:ext cx="4015800" cy="2158560"/>
          </a:xfrm>
          <a:prstGeom prst="rect">
            <a:avLst/>
          </a:prstGeom>
        </p:spPr>
        <p:txBody>
          <a:bodyPr lIns="0" rIns="0" tIns="0" bIns="0"/>
          <a:p>
            <a:endParaRPr/>
          </a:p>
        </p:txBody>
      </p:sp>
      <p:sp>
        <p:nvSpPr>
          <p:cNvPr id="23" name="PlaceHolder 4"/>
          <p:cNvSpPr>
            <a:spLocks noGrp="1"/>
          </p:cNvSpPr>
          <p:nvPr>
            <p:ph type="body"/>
          </p:nvPr>
        </p:nvSpPr>
        <p:spPr>
          <a:xfrm>
            <a:off x="4674240" y="4010400"/>
            <a:ext cx="4015800" cy="21585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53440"/>
            <a:ext cx="8229240" cy="1143000"/>
          </a:xfrm>
          <a:prstGeom prst="rect">
            <a:avLst/>
          </a:prstGeom>
        </p:spPr>
        <p:txBody>
          <a:bodyPr lIns="0" rIns="0" tIns="0" bIns="0" anchor="ctr"/>
          <a:p>
            <a:endParaRPr/>
          </a:p>
        </p:txBody>
      </p:sp>
      <p:sp>
        <p:nvSpPr>
          <p:cNvPr id="25" name="PlaceHolder 2"/>
          <p:cNvSpPr>
            <a:spLocks noGrp="1"/>
          </p:cNvSpPr>
          <p:nvPr>
            <p:ph type="body"/>
          </p:nvPr>
        </p:nvSpPr>
        <p:spPr>
          <a:xfrm>
            <a:off x="457200" y="1646280"/>
            <a:ext cx="4015800" cy="2158560"/>
          </a:xfrm>
          <a:prstGeom prst="rect">
            <a:avLst/>
          </a:prstGeom>
        </p:spPr>
        <p:txBody>
          <a:bodyPr lIns="0" rIns="0" tIns="0" bIns="0"/>
          <a:p>
            <a:endParaRPr/>
          </a:p>
        </p:txBody>
      </p:sp>
      <p:sp>
        <p:nvSpPr>
          <p:cNvPr id="26" name="PlaceHolder 3"/>
          <p:cNvSpPr>
            <a:spLocks noGrp="1"/>
          </p:cNvSpPr>
          <p:nvPr>
            <p:ph type="body"/>
          </p:nvPr>
        </p:nvSpPr>
        <p:spPr>
          <a:xfrm>
            <a:off x="4674240" y="1646280"/>
            <a:ext cx="4015800" cy="2158560"/>
          </a:xfrm>
          <a:prstGeom prst="rect">
            <a:avLst/>
          </a:prstGeom>
        </p:spPr>
        <p:txBody>
          <a:bodyPr lIns="0" rIns="0" tIns="0" bIns="0"/>
          <a:p>
            <a:endParaRPr/>
          </a:p>
        </p:txBody>
      </p:sp>
      <p:sp>
        <p:nvSpPr>
          <p:cNvPr id="27" name="PlaceHolder 4"/>
          <p:cNvSpPr>
            <a:spLocks noGrp="1"/>
          </p:cNvSpPr>
          <p:nvPr>
            <p:ph type="body"/>
          </p:nvPr>
        </p:nvSpPr>
        <p:spPr>
          <a:xfrm>
            <a:off x="457200" y="4010400"/>
            <a:ext cx="8229240" cy="21585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0" name="CustomShape 1"/>
          <p:cNvSpPr/>
          <p:nvPr/>
        </p:nvSpPr>
        <p:spPr>
          <a:xfrm>
            <a:off x="164520" y="147240"/>
            <a:ext cx="8810640" cy="6564960"/>
          </a:xfrm>
          <a:prstGeom prst="round2DiagRect">
            <a:avLst>
              <a:gd name="adj1" fmla="val 11807"/>
              <a:gd name="adj2" fmla="val 0"/>
            </a:avLst>
          </a:prstGeom>
          <a:solidFill>
            <a:srgbClr val="888b7a"/>
          </a:solidFill>
          <a:ln w="11160">
            <a:solidFill>
              <a:srgbClr val="9ca08f"/>
            </a:solidFill>
            <a:round/>
          </a:ln>
        </p:spPr>
      </p:sp>
      <p:sp>
        <p:nvSpPr>
          <p:cNvPr id="1" name="CustomShape 2"/>
          <p:cNvSpPr/>
          <p:nvPr/>
        </p:nvSpPr>
        <p:spPr>
          <a:xfrm>
            <a:off x="588240" y="1424520"/>
            <a:ext cx="8000640" cy="8640"/>
          </a:xfrm>
          <a:prstGeom prst="rect">
            <a:avLst/>
          </a:prstGeom>
          <a:solidFill>
            <a:srgbClr val="72a376"/>
          </a:solidFill>
          <a:ln w="38160">
            <a:noFill/>
          </a:ln>
        </p:spPr>
      </p:sp>
      <p:sp>
        <p:nvSpPr>
          <p:cNvPr id="2" name="PlaceHolder 3"/>
          <p:cNvSpPr>
            <a:spLocks noGrp="1"/>
          </p:cNvSpPr>
          <p:nvPr>
            <p:ph type="title"/>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Click to edit the title text formatClick to edit Master title style</a:t>
            </a:r>
            <a:endParaRPr/>
          </a:p>
        </p:txBody>
      </p:sp>
      <p:sp>
        <p:nvSpPr>
          <p:cNvPr id="3" name="PlaceHolder 4"/>
          <p:cNvSpPr>
            <a:spLocks noGrp="1"/>
          </p:cNvSpPr>
          <p:nvPr>
            <p:ph type="body"/>
          </p:nvPr>
        </p:nvSpPr>
        <p:spPr>
          <a:xfrm>
            <a:off x="457200" y="1646280"/>
            <a:ext cx="8229240" cy="4525920"/>
          </a:xfrm>
          <a:prstGeom prst="rect">
            <a:avLst/>
          </a:prstGeom>
        </p:spPr>
        <p:txBody>
          <a:bodyPr lIns="90000" rIns="90000" tIns="45000" bIns="45000"/>
          <a:p>
            <a:pPr>
              <a:buSzPct val="45000"/>
              <a:buFont typeface="StarSymbol"/>
              <a:buChar char=""/>
            </a:pPr>
            <a:r>
              <a:rPr lang="en-US" sz="3200">
                <a:solidFill>
                  <a:srgbClr val="ffffff"/>
                </a:solidFill>
                <a:latin typeface="Rockwell"/>
              </a:rPr>
              <a:t>Click to edit the outline text format</a:t>
            </a:r>
            <a:endParaRPr/>
          </a:p>
          <a:p>
            <a:pPr lvl="1">
              <a:buSzPct val="75000"/>
              <a:buFont typeface="StarSymbol"/>
              <a:buChar char=""/>
            </a:pPr>
            <a:r>
              <a:rPr lang="en-US" sz="3200">
                <a:solidFill>
                  <a:srgbClr val="ffffff"/>
                </a:solidFill>
                <a:latin typeface="Rockwell"/>
              </a:rPr>
              <a:t>Second Outline Level</a:t>
            </a:r>
            <a:endParaRPr/>
          </a:p>
          <a:p>
            <a:pPr lvl="2">
              <a:buSzPct val="45000"/>
              <a:buFont typeface="StarSymbol"/>
              <a:buChar char=""/>
            </a:pPr>
            <a:r>
              <a:rPr lang="en-US" sz="3200">
                <a:solidFill>
                  <a:srgbClr val="ffffff"/>
                </a:solidFill>
                <a:latin typeface="Rockwell"/>
              </a:rPr>
              <a:t>Third Outline Level</a:t>
            </a:r>
            <a:endParaRPr/>
          </a:p>
          <a:p>
            <a:pPr lvl="3">
              <a:buSzPct val="75000"/>
              <a:buFont typeface="StarSymbol"/>
              <a:buChar char=""/>
            </a:pPr>
            <a:r>
              <a:rPr lang="en-US" sz="3200">
                <a:solidFill>
                  <a:srgbClr val="ffffff"/>
                </a:solidFill>
                <a:latin typeface="Rockwell"/>
              </a:rPr>
              <a:t>Fourth Outline Level</a:t>
            </a:r>
            <a:endParaRPr/>
          </a:p>
          <a:p>
            <a:pPr lvl="4">
              <a:buSzPct val="45000"/>
              <a:buFont typeface="StarSymbol"/>
              <a:buChar char=""/>
            </a:pPr>
            <a:r>
              <a:rPr lang="en-US" sz="3200">
                <a:solidFill>
                  <a:srgbClr val="ffffff"/>
                </a:solidFill>
                <a:latin typeface="Rockwell"/>
              </a:rPr>
              <a:t>Fifth Outline Level</a:t>
            </a:r>
            <a:endParaRPr/>
          </a:p>
          <a:p>
            <a:pPr lvl="5">
              <a:buSzPct val="45000"/>
              <a:buFont typeface="StarSymbol"/>
              <a:buChar char=""/>
            </a:pPr>
            <a:r>
              <a:rPr lang="en-US" sz="3200">
                <a:solidFill>
                  <a:srgbClr val="ffffff"/>
                </a:solidFill>
                <a:latin typeface="Rockwell"/>
              </a:rPr>
              <a:t>Sixth Outline Level</a:t>
            </a:r>
            <a:endParaRPr/>
          </a:p>
          <a:p>
            <a:pPr>
              <a:lnSpc>
                <a:spcPct val="100000"/>
              </a:lnSpc>
              <a:buSzPct val="70000"/>
              <a:buFont typeface="Wingdings 2" charset="2"/>
              <a:buChar char=""/>
            </a:pPr>
            <a:r>
              <a:rPr lang="en-US" sz="3200">
                <a:solidFill>
                  <a:srgbClr val="ffffff"/>
                </a:solidFill>
                <a:latin typeface="Rockwell"/>
              </a:rPr>
              <a:t>Seventh Outline LevelClick to edit Master text styles</a:t>
            </a:r>
            <a:endParaRPr/>
          </a:p>
          <a:p>
            <a:pPr lvl="1">
              <a:lnSpc>
                <a:spcPct val="100000"/>
              </a:lnSpc>
              <a:buSzPct val="90000"/>
              <a:buFont typeface="StarSymbol"/>
              <a:buChar char=""/>
            </a:pPr>
            <a:r>
              <a:rPr lang="en-US" sz="2600">
                <a:solidFill>
                  <a:srgbClr val="ffffff"/>
                </a:solidFill>
                <a:latin typeface="Rockwell"/>
              </a:rPr>
              <a:t>Second level</a:t>
            </a:r>
            <a:endParaRPr/>
          </a:p>
          <a:p>
            <a:pPr lvl="2">
              <a:lnSpc>
                <a:spcPct val="100000"/>
              </a:lnSpc>
              <a:buFont typeface="Wingdings 2" charset="2"/>
              <a:buChar char=""/>
            </a:pPr>
            <a:r>
              <a:rPr lang="en-US" sz="2300">
                <a:solidFill>
                  <a:srgbClr val="ffffff"/>
                </a:solidFill>
                <a:latin typeface="Rockwell"/>
              </a:rPr>
              <a:t>Third level</a:t>
            </a:r>
            <a:endParaRPr/>
          </a:p>
          <a:p>
            <a:pPr lvl="3">
              <a:lnSpc>
                <a:spcPct val="100000"/>
              </a:lnSpc>
              <a:buFont typeface="Wingdings 2" charset="2"/>
              <a:buChar char=""/>
            </a:pPr>
            <a:r>
              <a:rPr lang="en-US" sz="2000">
                <a:solidFill>
                  <a:srgbClr val="ffffff"/>
                </a:solidFill>
                <a:latin typeface="Rockwell"/>
              </a:rPr>
              <a:t>Fourth level</a:t>
            </a:r>
            <a:endParaRPr/>
          </a:p>
          <a:p>
            <a:pPr lvl="4">
              <a:lnSpc>
                <a:spcPct val="100000"/>
              </a:lnSpc>
              <a:buFont typeface="Wingdings 2" charset="2"/>
              <a:buChar char=""/>
            </a:pPr>
            <a:r>
              <a:rPr lang="en-US" sz="1900">
                <a:solidFill>
                  <a:srgbClr val="ffffff"/>
                </a:solidFill>
                <a:latin typeface="Rockwell"/>
              </a:rPr>
              <a:t>Fifth level</a:t>
            </a:r>
            <a:endParaRPr/>
          </a:p>
        </p:txBody>
      </p:sp>
      <p:sp>
        <p:nvSpPr>
          <p:cNvPr id="4" name="PlaceHolder 5"/>
          <p:cNvSpPr>
            <a:spLocks noGrp="1"/>
          </p:cNvSpPr>
          <p:nvPr>
            <p:ph type="dt"/>
          </p:nvPr>
        </p:nvSpPr>
        <p:spPr>
          <a:xfrm>
            <a:off x="5562720" y="6400800"/>
            <a:ext cx="3002040" cy="273960"/>
          </a:xfrm>
          <a:prstGeom prst="rect">
            <a:avLst/>
          </a:prstGeom>
        </p:spPr>
        <p:txBody>
          <a:bodyPr lIns="90000" rIns="90000" tIns="45000" bIns="45000"/>
          <a:p>
            <a:endParaRPr/>
          </a:p>
        </p:txBody>
      </p:sp>
      <p:sp>
        <p:nvSpPr>
          <p:cNvPr id="5" name="PlaceHolder 6"/>
          <p:cNvSpPr>
            <a:spLocks noGrp="1"/>
          </p:cNvSpPr>
          <p:nvPr>
            <p:ph type="ftr"/>
          </p:nvPr>
        </p:nvSpPr>
        <p:spPr>
          <a:xfrm>
            <a:off x="1295280" y="6400800"/>
            <a:ext cx="4212000" cy="273960"/>
          </a:xfrm>
          <a:prstGeom prst="rect">
            <a:avLst/>
          </a:prstGeom>
        </p:spPr>
        <p:txBody>
          <a:bodyPr lIns="90000" rIns="90000" tIns="45000" bIns="45000"/>
          <a:p>
            <a:endParaRPr/>
          </a:p>
        </p:txBody>
      </p:sp>
      <p:sp>
        <p:nvSpPr>
          <p:cNvPr id="6" name="PlaceHolder 7"/>
          <p:cNvSpPr>
            <a:spLocks noGrp="1"/>
          </p:cNvSpPr>
          <p:nvPr>
            <p:ph type="sldNum"/>
          </p:nvPr>
        </p:nvSpPr>
        <p:spPr>
          <a:xfrm>
            <a:off x="8638920" y="6514560"/>
            <a:ext cx="464040" cy="273960"/>
          </a:xfrm>
          <a:prstGeom prst="rect">
            <a:avLst/>
          </a:prstGeom>
        </p:spPr>
        <p:txBody>
          <a:bodyPr lIns="90000" rIns="90000" tIns="45000" bIns="45000" anchor="ctr"/>
          <a:p>
            <a:pPr algn="r">
              <a:lnSpc>
                <a:spcPct val="100000"/>
              </a:lnSpc>
            </a:pPr>
            <a:fld id="{96A9EBF3-34D5-4F22-AD4B-3EDD2141362E}" type="slidenum">
              <a:rPr lang="en-US" sz="1600">
                <a:solidFill>
                  <a:srgbClr val="dfe0d4"/>
                </a:solidFill>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on Oedipus</a:t>
            </a:r>
            <a:endParaRPr/>
          </a:p>
        </p:txBody>
      </p:sp>
      <p:sp>
        <p:nvSpPr>
          <p:cNvPr id="42"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3200">
                <a:solidFill>
                  <a:srgbClr val="ffffff"/>
                </a:solidFill>
                <a:latin typeface="Rockwell"/>
              </a:rPr>
              <a:t>From </a:t>
            </a:r>
            <a:r>
              <a:rPr i="1" lang="en-US" sz="3200">
                <a:solidFill>
                  <a:srgbClr val="ffffff"/>
                </a:solidFill>
                <a:latin typeface="Rockwell"/>
              </a:rPr>
              <a:t>The Birth of Tragedy</a:t>
            </a:r>
            <a:r>
              <a:rPr lang="en-US" sz="3200">
                <a:solidFill>
                  <a:srgbClr val="ffffff"/>
                </a:solidFill>
                <a:latin typeface="Rockwell"/>
              </a:rPr>
              <a:t>:</a:t>
            </a:r>
            <a:endParaRPr/>
          </a:p>
          <a:p>
            <a:pPr>
              <a:lnSpc>
                <a:spcPct val="100000"/>
              </a:lnSpc>
              <a:buSzPct val="70000"/>
              <a:buFont typeface="Wingdings 2" charset="2"/>
              <a:buChar char=""/>
            </a:pPr>
            <a:r>
              <a:rPr lang="en-US" sz="3000">
                <a:solidFill>
                  <a:srgbClr val="ffffff"/>
                </a:solidFill>
                <a:latin typeface="Rockwell"/>
              </a:rPr>
              <a:t>“</a:t>
            </a:r>
            <a:r>
              <a:rPr lang="en-US" sz="3000">
                <a:solidFill>
                  <a:srgbClr val="ffffff"/>
                </a:solidFill>
                <a:latin typeface="Rockwell"/>
              </a:rPr>
              <a:t>Sophocles conceived doomed </a:t>
            </a:r>
            <a:r>
              <a:rPr i="1" lang="en-US" sz="3000">
                <a:solidFill>
                  <a:srgbClr val="ffffff"/>
                </a:solidFill>
                <a:latin typeface="Rockwell"/>
              </a:rPr>
              <a:t>Oedipus</a:t>
            </a:r>
            <a:r>
              <a:rPr lang="en-US" sz="3000">
                <a:solidFill>
                  <a:srgbClr val="ffffff"/>
                </a:solidFill>
                <a:latin typeface="Rockwell"/>
              </a:rPr>
              <a:t> the greatest sufferer of the Greek stage, as a pattern of nobility, destined to error and misery despite his wisdom, yet exercising a beneficent influence upon his environment in virtue of his boundless grief</a:t>
            </a:r>
            <a:r>
              <a:rPr lang="en-US" sz="3200">
                <a:solidFill>
                  <a:srgbClr val="ffffff"/>
                </a:solidFill>
                <a:latin typeface="Rockwell"/>
              </a:rPr>
              <a:t>.”</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a:t>
            </a:r>
            <a:r>
              <a:rPr i="1" lang="en-US" sz="4600">
                <a:solidFill>
                  <a:srgbClr val="e6e9cb"/>
                </a:solidFill>
                <a:latin typeface="Rockwell"/>
              </a:rPr>
              <a:t>The Birth of Tragedy</a:t>
            </a:r>
            <a:endParaRPr/>
          </a:p>
        </p:txBody>
      </p:sp>
      <p:sp>
        <p:nvSpPr>
          <p:cNvPr id="44"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2800">
                <a:solidFill>
                  <a:srgbClr val="ffffff"/>
                </a:solidFill>
                <a:latin typeface="Rockwell"/>
              </a:rPr>
              <a:t>"An old legend has it that King Midas hunted a long time in the woods for the wise Silenus, companion of Dionysos, without being able to catch him. When he finally had caught him the king asked him what he considered man's greatest good. </a:t>
            </a:r>
            <a:r>
              <a:rPr lang="en-US" sz="2800">
                <a:solidFill>
                  <a:srgbClr val="ffffcc"/>
                </a:solidFill>
                <a:latin typeface="Rockwell"/>
              </a:rPr>
              <a:t>The daemon remained sullen and uncommunicative until finally, forced by the king, he broke into a shrill laugh and spoke</a:t>
            </a:r>
            <a:r>
              <a:rPr lang="en-US" sz="3200">
                <a:solidFill>
                  <a:srgbClr val="ffffcc"/>
                </a:solidFill>
                <a:latin typeface="Rockwell"/>
              </a:rPr>
              <a:t>: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a:t>
            </a:r>
            <a:r>
              <a:rPr i="1" lang="en-US" sz="4600">
                <a:solidFill>
                  <a:srgbClr val="e6e9cb"/>
                </a:solidFill>
                <a:latin typeface="Rockwell"/>
              </a:rPr>
              <a:t>The Birth of Tragedy</a:t>
            </a:r>
            <a:endParaRPr/>
          </a:p>
        </p:txBody>
      </p:sp>
      <p:sp>
        <p:nvSpPr>
          <p:cNvPr id="46"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3200">
                <a:solidFill>
                  <a:srgbClr val="ffffcc"/>
                </a:solidFill>
                <a:latin typeface="Rockwell"/>
              </a:rPr>
              <a:t>'Ephemeral wretch, begotten by accident and toil, why do you force me to tell you what it would be your greatest boon not to hear? What would be best for you is quite beyond your reach: </a:t>
            </a:r>
            <a:r>
              <a:rPr lang="en-US" sz="3200">
                <a:solidFill>
                  <a:srgbClr val="0000cc"/>
                </a:solidFill>
                <a:latin typeface="Rockwell"/>
              </a:rPr>
              <a:t>not to have been born, not to be, to be nothing. But the second best is to die soon.’”  </a:t>
            </a:r>
            <a:endParaRPr/>
          </a:p>
          <a:p>
            <a:pPr>
              <a:lnSpc>
                <a:spcPct val="100000"/>
              </a:lnSpc>
            </a:pP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on Oedipus </a:t>
            </a:r>
            <a:endParaRPr/>
          </a:p>
        </p:txBody>
      </p:sp>
      <p:sp>
        <p:nvSpPr>
          <p:cNvPr id="48"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3200">
                <a:solidFill>
                  <a:srgbClr val="ffffff"/>
                </a:solidFill>
                <a:latin typeface="Rockwell"/>
              </a:rPr>
              <a:t>“</a:t>
            </a:r>
            <a:r>
              <a:rPr lang="en-US" sz="3200">
                <a:solidFill>
                  <a:srgbClr val="ffffff"/>
                </a:solidFill>
                <a:latin typeface="Rockwell"/>
              </a:rPr>
              <a:t>Oedipus, his father's murderer, his mother's lover, solver of the Sphinx's riddle! What is the meaning of this triple fate?”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on Oedipus</a:t>
            </a:r>
            <a:endParaRPr/>
          </a:p>
        </p:txBody>
      </p:sp>
      <p:sp>
        <p:nvSpPr>
          <p:cNvPr id="50"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3200">
                <a:solidFill>
                  <a:srgbClr val="ffffff"/>
                </a:solidFill>
                <a:latin typeface="Rockwell"/>
              </a:rPr>
              <a:t>“</a:t>
            </a:r>
            <a:r>
              <a:rPr lang="en-US" sz="3200">
                <a:solidFill>
                  <a:srgbClr val="ffffff"/>
                </a:solidFill>
                <a:latin typeface="Rockwell"/>
              </a:rPr>
              <a:t>This is the recognition I find expressed in the terrible triad of Oedipean fates: the same man who solved the riddle of nature (the ambiguous Sphinx) must also, as murderer of his father and husband of his mother, break the consecrated tables of the natural order.”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1"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on Oedipus</a:t>
            </a:r>
            <a:endParaRPr/>
          </a:p>
        </p:txBody>
      </p:sp>
      <p:sp>
        <p:nvSpPr>
          <p:cNvPr id="52"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3200">
                <a:solidFill>
                  <a:srgbClr val="ffffff"/>
                </a:solidFill>
                <a:latin typeface="Rockwell"/>
              </a:rPr>
              <a:t>“</a:t>
            </a:r>
            <a:r>
              <a:rPr lang="en-US" sz="3200">
                <a:solidFill>
                  <a:srgbClr val="ffffff"/>
                </a:solidFill>
                <a:latin typeface="Rockwell"/>
              </a:rPr>
              <a:t>It is as though the myth whispered to us that wisdom, and especially Dionysian wisdom, is an unnatural crime, and that whoever, in pride of knowledge, hurls nature into the abyss of destruction, must himself experience nature's disintegration. “</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3" name="TextShape 1"/>
          <p:cNvSpPr txBox="1"/>
          <p:nvPr/>
        </p:nvSpPr>
        <p:spPr>
          <a:xfrm>
            <a:off x="457200" y="253440"/>
            <a:ext cx="8229240" cy="1142640"/>
          </a:xfrm>
          <a:prstGeom prst="rect">
            <a:avLst/>
          </a:prstGeom>
        </p:spPr>
        <p:txBody>
          <a:bodyPr lIns="90000" tIns="45000" bIns="45000" anchor="b"/>
          <a:p>
            <a:pPr algn="r">
              <a:lnSpc>
                <a:spcPct val="100000"/>
              </a:lnSpc>
            </a:pPr>
            <a:r>
              <a:rPr lang="en-US" sz="4600">
                <a:solidFill>
                  <a:srgbClr val="e6e9cb"/>
                </a:solidFill>
                <a:latin typeface="Rockwell"/>
              </a:rPr>
              <a:t>Nietzsche on Oedipus</a:t>
            </a:r>
            <a:endParaRPr/>
          </a:p>
        </p:txBody>
      </p:sp>
      <p:sp>
        <p:nvSpPr>
          <p:cNvPr id="54" name="TextShape 2"/>
          <p:cNvSpPr txBox="1"/>
          <p:nvPr/>
        </p:nvSpPr>
        <p:spPr>
          <a:xfrm>
            <a:off x="457200" y="1646280"/>
            <a:ext cx="8229240" cy="4525920"/>
          </a:xfrm>
          <a:prstGeom prst="rect">
            <a:avLst/>
          </a:prstGeom>
        </p:spPr>
        <p:txBody>
          <a:bodyPr lIns="90000" rIns="90000" tIns="45000" bIns="45000"/>
          <a:p>
            <a:pPr>
              <a:lnSpc>
                <a:spcPct val="100000"/>
              </a:lnSpc>
              <a:buSzPct val="70000"/>
              <a:buFont typeface="Wingdings 2" charset="2"/>
              <a:buChar char=""/>
            </a:pPr>
            <a:r>
              <a:rPr lang="en-US" sz="3200">
                <a:solidFill>
                  <a:srgbClr val="ffffff"/>
                </a:solidFill>
                <a:latin typeface="Rockwell"/>
              </a:rPr>
              <a:t>
</a:t>
            </a:r>
            <a:r>
              <a:rPr lang="en-US" sz="3200">
                <a:solidFill>
                  <a:srgbClr val="ffffff"/>
                </a:solidFill>
                <a:latin typeface="Rockwell"/>
              </a:rPr>
              <a:t>“’</a:t>
            </a:r>
            <a:r>
              <a:rPr lang="en-US" sz="3200">
                <a:solidFill>
                  <a:srgbClr val="ffffff"/>
                </a:solidFill>
                <a:latin typeface="Rockwell"/>
              </a:rPr>
              <a:t>The edge of wisdom is turned against the wise man; wisdom is a crime committed on nature’: such are the terrible words addressed to us by myth.” </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