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2" r:id="rId12"/>
    <p:sldId id="268" r:id="rId13"/>
    <p:sldId id="260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9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6AF2749-E4F4-34F7-9F1E-B905260BA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B64C9BA-F3E2-8DB1-BAF6-04DEFF82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83CCBDE-5183-5AC3-E206-9F08CE7C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288AB0F-65A3-DC86-26D7-FBEAE052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410E3E0-409B-687F-AEEC-C6728C5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0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BF69D9A-48F9-4F01-16B9-785E3E2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C021916-62A2-3EB9-F652-BBDA8DB24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3256665-6F23-06C4-512E-F1743802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52C4928-8EB6-0994-6AC7-DBDCD7B6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E03D2A2-4095-7D71-E126-A9C1C1DB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69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8E950596-9EBB-8FB1-CB09-C0C98EA95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80E4E0E-DC0D-58CC-B478-0C40EB9CA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1CAC7E7-48D7-B779-6CEC-6341560C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AF38476-471D-3008-7E10-7B303D9F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C19C250-9FA5-7412-AC7A-0FC67A8B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53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DDE6D2-91BF-39FF-4630-BDC0C9AD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8D054FD-A594-F35A-0051-AFF7803A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B22E7B3-E96D-8937-4414-CAC55CEC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0C84F25-505D-48F7-7AA6-AF2C7C61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ABFF3C0-5BBE-C18D-9728-AF1B69B5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28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789363-75CB-E07A-7658-834CB82B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1534DB3-3FBE-3B59-E448-0CF29C8C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F741750-AF54-0A6E-9181-1DF9E67D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D841526-FBB6-9CB9-4EA2-2E49DBEB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0A5D48-37FD-07A2-E002-A3A0F37D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9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185CE5-C21B-F291-4568-2B12C706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B620D6D-1602-FEDA-FDBC-A1CFEA9A5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35C9A62-365B-DE9C-E989-7AFF957F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C658145-2DD9-D08E-6D20-6DF6809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571E31E-1005-AC77-A778-132B2AE8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8A38989-CF5A-4259-9D8F-F3235925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20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3261DA-5952-92E2-1C51-17277997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CFEEF78-C3BA-F013-2949-64688AF7B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7E3C3B4-44D9-2000-F639-C284F79AF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79F92365-D930-BD85-08D9-350AF998E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8B3BA43B-CB3A-BD7A-C67E-6A1B7E091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FA43523-14FF-6139-BE1A-A765DC05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2B569F28-C3CA-0BB3-FD37-F378344A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1FBBEA19-6761-FC9B-9646-C48376C6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8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37D63F8-AEEB-DE13-3DDC-366B9517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FD3FE8D4-7EB0-62F7-1992-0D30B8CA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C19A1C28-3A25-614C-8841-D194FED2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0C99350-D179-B0E0-2858-8DB898A8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07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16D18BE6-FB0F-1C7C-C1F1-C07BE478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F35BB061-9EBD-FF59-74F2-77160CBB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C7D68EC-5BD2-C73E-B264-FD7DAF0D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6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32AE5D5-8BE1-495A-AA8E-4EAF5E5C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0B297A8-0F28-55C7-CC2E-6D8A0778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64951A5-7AD9-3A26-F787-9D4000F4B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96EB72F-7BE6-B550-3712-19C7EC0F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9FD6C2F-B170-1981-6CDC-4BF6EFDA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FB3B3FC-A475-717E-85D2-5758135C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54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D2017B8-B66D-619A-5803-0F3EA731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36C527C5-E969-BBF6-F9B0-6FADBDE07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FCD25C9-7166-6FFA-8031-BD7BD486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E9445BB-B6A8-1FF4-2A37-E23C5EA8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BD06378-A4CE-5D7C-87CB-4F03E9EF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26D9934-E74F-322E-25B3-A6801B6F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9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A37E2FC-54CF-ADE7-BAB3-334E4E7B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FFC3724-9C96-5E33-7750-01943DA68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B16912-B804-7382-7BFD-6EBEA2FB1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7096-461F-445E-8182-C59897D9C3EC}" type="datetimeFigureOut">
              <a:rPr lang="en-US" smtClean="0"/>
              <a:pPr/>
              <a:t>27-May-22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18572C6-9FAE-62CF-1975-725BDE845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BDE20FD-44C8-ACAE-4C4A-86DF35C0B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5FDE-0711-4FF3-AE89-EC202EE23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9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9E82152-4042-8D6E-E2D3-5DFCEFF5A9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157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16A5435-074E-42BE-7165-079148BBE3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86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190CD0F-2FB8-2879-B25F-A616A8CDBB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31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13A1996-BC01-1296-7014-FB67EA35EC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68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6640C16-FC61-77EA-3A4A-E0B8C24FB5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20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85522A2-CC48-B794-5341-2C8E9F9116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8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F3CDFB8F-12D0-A0FF-F46B-B03B741B99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983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E9E4F583-97F1-97A1-08AA-E8273CE614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90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2570E5E-7CA2-C2CE-E65F-3BBA5D7079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71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9BA79AD-7676-31DC-7324-9125CD459B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513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6893DE1-87A8-29FC-ED30-8F9BE35650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560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2248AFD-8430-59E0-AF58-268823141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87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7571CA9F-8FBF-9776-9F9A-A08C2DA3AD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17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5953A65B-7B50-E878-41D3-140822B30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3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849CE6E-946E-10A4-978B-434A386386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99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ABBCC1B-D30B-A8F2-68E4-31BB67714D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2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Thalia Tzika</dc:creator>
  <cp:lastModifiedBy>Lissy Canellopoulos</cp:lastModifiedBy>
  <cp:revision>4</cp:revision>
  <dcterms:created xsi:type="dcterms:W3CDTF">2022-05-25T00:10:57Z</dcterms:created>
  <dcterms:modified xsi:type="dcterms:W3CDTF">2022-05-27T07:15:46Z</dcterms:modified>
</cp:coreProperties>
</file>