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Ορθογώνιο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- Ορθογώνιο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5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0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EACCEE5C-29A2-48FD-923F-B57906E41D8A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11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C4DBD-63CF-4E3C-AF6E-9B87A6E069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B170D-8BCA-44C1-9575-9EE10E5F0B99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C5331-70B8-4157-9F72-A0DA0B507B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11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- Ευθεία γραμμή σύνδεσης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3FEB8-7D8E-4E14-81C2-F0FCEB3131CC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5ACA-2D2A-4179-A5F6-3771C916FB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9888F-8C6F-439C-AD10-388A9DC6109C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876E6-E0E0-42C1-80DC-4FD739305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Ορθογώνιο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E1328-020A-4B03-88D2-A18C024412C5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565E0-8090-4E29-8AD2-6AEA8B04EF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B334-CB7F-4A00-9669-D797E05CB0DB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505D7-CC3E-4F93-8215-31E60BD653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5E8C-0D3D-48AA-AF2A-2198FC564CA2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3EF20-BDA7-47CA-932B-AB9736D609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0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B32A5-0F4D-420B-B009-8BE95530795D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DC26-B7D5-4E6D-8F10-B396BD0F1E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11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CC50-EA38-45E7-A1E2-C3189249A99D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9C2F-31E9-4BBA-9331-6EB03BDEFF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1 - Ευθεία γραμμή σύνδεσης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14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CB5F4-2C94-46F2-B8B5-C984BD277E13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CFDF-AC12-4171-A425-7CF08A0AAA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1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4 - Ορθογώνιο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BC06C-B42C-4825-A322-6C131282999D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5F0B-A926-4DAC-AAE0-3C76AC61583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562882-E899-4B70-B663-F6181CA730BE}" type="datetimeFigureOut">
              <a:rPr lang="el-GR"/>
              <a:pPr>
                <a:defRPr/>
              </a:pPr>
              <a:t>29/4/2014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B665B9-2E96-4853-976A-9F01F58B438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0" r:id="rId4"/>
    <p:sldLayoutId id="2147483681" r:id="rId5"/>
    <p:sldLayoutId id="2147483685" r:id="rId6"/>
    <p:sldLayoutId id="2147483686" r:id="rId7"/>
    <p:sldLayoutId id="2147483687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code.org/hoc/1" TargetMode="External"/><Relationship Id="rId2" Type="http://schemas.openxmlformats.org/officeDocument/2006/relationships/hyperlink" Target="http://www.cod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Η συλλογιστική για το σχεδιασμό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το μάθημα	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«Παραδοτέα:</a:t>
            </a:r>
          </a:p>
          <a:p>
            <a:pPr lvl="1"/>
            <a:r>
              <a:rPr lang="el-GR" dirty="0" smtClean="0"/>
              <a:t>Ασκήσεις </a:t>
            </a:r>
          </a:p>
          <a:p>
            <a:pPr lvl="1"/>
            <a:r>
              <a:rPr lang="el-GR" dirty="0" smtClean="0"/>
              <a:t>Σχεδιασμός και κατασκευή ενός λογισμικού με το Αβάκιο</a:t>
            </a:r>
          </a:p>
          <a:p>
            <a:pPr lvl="1"/>
            <a:r>
              <a:rPr lang="el-GR" dirty="0" smtClean="0"/>
              <a:t>Ένα κείμενο 3.000 λέξεων που θα εξηγεί τη συλλογιστική σχεδιασμού και τα χαρακτηριστικά του λογισμικού που φτιάξατε (θα σας δοθεί η δομή έτοιμη)</a:t>
            </a:r>
          </a:p>
          <a:p>
            <a:r>
              <a:rPr lang="el-GR" dirty="0" smtClean="0"/>
              <a:t>Διαδικασία</a:t>
            </a:r>
          </a:p>
          <a:p>
            <a:pPr lvl="1"/>
            <a:r>
              <a:rPr lang="el-GR" dirty="0" smtClean="0"/>
              <a:t>Ξεκινάμε να σκεφτόμαστε για το σχεδιασμό από την πρώτη μέρα. Περιγράφουμε στο </a:t>
            </a:r>
            <a:r>
              <a:rPr lang="en-US" dirty="0" smtClean="0"/>
              <a:t>wiki </a:t>
            </a:r>
            <a:r>
              <a:rPr lang="el-GR" dirty="0" smtClean="0"/>
              <a:t>του μαθήματος μία αρχική ιδέα για το τι θα σχεδιάσουμε και το συζητάμε με τους υπόλοιπους. Η ιδέα αυτή θα εξελίσσεται καθώς θα βλέπουμε λογισμικά και θα συζητάμε</a:t>
            </a:r>
          </a:p>
          <a:p>
            <a:pPr lvl="1"/>
            <a:r>
              <a:rPr lang="el-GR" dirty="0" smtClean="0"/>
              <a:t>Στη μέση περίπου της διαδικασίας θα φτιάξουμε και ένα </a:t>
            </a:r>
            <a:r>
              <a:rPr lang="en-US" dirty="0" smtClean="0"/>
              <a:t>Mock up</a:t>
            </a:r>
            <a:r>
              <a:rPr lang="el-GR" dirty="0" smtClean="0"/>
              <a:t> με το Αβάκιο όπου θα περιγράφονται οι λειτουργικότητες</a:t>
            </a:r>
          </a:p>
          <a:p>
            <a:pPr lvl="1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το μάθημα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Διαδικασία συνέχεια</a:t>
            </a:r>
          </a:p>
          <a:p>
            <a:pPr lvl="1"/>
            <a:r>
              <a:rPr lang="el-GR" dirty="0" smtClean="0"/>
              <a:t>Τα προβλήματα που συναντάμε τα περιγράφουμε στο </a:t>
            </a:r>
            <a:r>
              <a:rPr lang="en-US" dirty="0" smtClean="0"/>
              <a:t>forum</a:t>
            </a:r>
            <a:r>
              <a:rPr lang="el-GR" dirty="0" smtClean="0"/>
              <a:t> του μαθήματος και αναζητάμε λύσεις μεταξύ μας. </a:t>
            </a:r>
          </a:p>
          <a:p>
            <a:pPr lvl="1"/>
            <a:r>
              <a:rPr lang="el-GR" dirty="0" smtClean="0"/>
              <a:t>Αν δυσκολευτήκαμε με κάτι ή συναντήσαμε κάποιο πρόβλημα που θεωρούμε ότι θα το συναντήσουν κι άλλοι και για το οποίο βρήκαμε άκρη στέλνουμε ένα μήνυμα στο </a:t>
            </a:r>
            <a:r>
              <a:rPr lang="en-US" dirty="0" smtClean="0"/>
              <a:t>forum</a:t>
            </a:r>
            <a:r>
              <a:rPr lang="el-GR" dirty="0" smtClean="0"/>
              <a:t> έτσι ώστε και οι υπόλοιποι να μην αντιμετωπίσουν το ίδιο πρόβλημα</a:t>
            </a:r>
          </a:p>
          <a:p>
            <a:r>
              <a:rPr lang="el-GR" dirty="0" smtClean="0"/>
              <a:t>Εκτός από το να μάθετε να σχεδιάζετε θα πρέπει να μάθετε και να περιγράφετε το πρόβλημα που συναντάτε</a:t>
            </a:r>
          </a:p>
          <a:p>
            <a:r>
              <a:rPr lang="el-GR" dirty="0" smtClean="0"/>
              <a:t>Στόχος: Να μαθαίνετε μεταξύ σας και με τους διδάσκοντες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το μάθημα ΙΙΙ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Προειδοποίηση</a:t>
            </a:r>
          </a:p>
          <a:p>
            <a:pPr lvl="1"/>
            <a:r>
              <a:rPr lang="el-GR" dirty="0" smtClean="0"/>
              <a:t>Ο υπολογιστής κάνει ακριβώς αυτό που του λέτε όχι αυτό που έχετε στο μυαλό σας αλλά δεν το λέτε</a:t>
            </a:r>
          </a:p>
          <a:p>
            <a:pPr lvl="1"/>
            <a:r>
              <a:rPr lang="el-GR" dirty="0" smtClean="0"/>
              <a:t>Μην αντιμετωπίζετε την τεχνολογία ως ένα στατικό μέσον που </a:t>
            </a:r>
            <a:r>
              <a:rPr lang="el-GR" dirty="0" err="1" smtClean="0"/>
              <a:t>ό,τι</a:t>
            </a:r>
            <a:r>
              <a:rPr lang="el-GR" dirty="0" smtClean="0"/>
              <a:t> και να κάνετε παραμένει το ίδιο και μην έχετε τέτοιες προσδοκίες από την τεχνολογία, άρα να έχετε πάντοτε </a:t>
            </a:r>
            <a:r>
              <a:rPr lang="en-US" dirty="0" smtClean="0"/>
              <a:t>PLAN B</a:t>
            </a:r>
            <a:endParaRPr lang="el-GR" dirty="0" smtClean="0"/>
          </a:p>
          <a:p>
            <a:pPr lvl="1"/>
            <a:r>
              <a:rPr lang="el-GR" dirty="0" smtClean="0"/>
              <a:t>Επειδή το Αβάκιο είναι ερευνητικό λογισμικό και αρκετά σύνθετο στις λειτουργικότητές του ενδέχεται να συναντήσετε συχνά διάφορα προβλήματα γι’ αυτό όταν φτιάχνετε κάτι φροντίζετε</a:t>
            </a:r>
          </a:p>
          <a:p>
            <a:pPr lvl="2"/>
            <a:r>
              <a:rPr lang="el-GR" dirty="0" smtClean="0"/>
              <a:t>Να σώζετε συχνά</a:t>
            </a:r>
          </a:p>
          <a:p>
            <a:pPr lvl="2"/>
            <a:r>
              <a:rPr lang="el-GR" dirty="0" smtClean="0"/>
              <a:t>Να σώζετε με διαφορετικό όνομα σε τακτά χρονικά διαστήματα</a:t>
            </a:r>
          </a:p>
          <a:p>
            <a:pPr lvl="2"/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ΕΡΩΤΗΜΑ</a:t>
            </a:r>
          </a:p>
        </p:txBody>
      </p:sp>
      <p:sp>
        <p:nvSpPr>
          <p:cNvPr id="1126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	Δεδομένου ότι στο διαδίκτυο μπορεί κανείς να βρει δωρεάν πολλά εργαλεία </a:t>
            </a:r>
            <a:r>
              <a:rPr lang="en-US" dirty="0" smtClean="0"/>
              <a:t>web 2.0</a:t>
            </a:r>
            <a:r>
              <a:rPr lang="el-GR" dirty="0" smtClean="0"/>
              <a:t>, προτάσεις</a:t>
            </a:r>
            <a:r>
              <a:rPr lang="en-US" dirty="0" smtClean="0"/>
              <a:t> </a:t>
            </a:r>
            <a:r>
              <a:rPr lang="el-GR" dirty="0" smtClean="0"/>
              <a:t>μαθημάτων και υλικό ΓΙΑΤΙ ένας εκπαιδευτικός να εμπλακεί στη διαδικασία σχεδιασμού και υλοποίησης εκπαιδευτικού λογισμικού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>
              <a:hlinkClick r:id="rId2"/>
            </a:endParaRPr>
          </a:p>
          <a:p>
            <a:endParaRPr lang="el-GR" dirty="0" smtClean="0">
              <a:hlinkClick r:id="rId2"/>
            </a:endParaRPr>
          </a:p>
          <a:p>
            <a:endParaRPr lang="el-GR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http://www.code.org/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learn.code.org/hoc/1</a:t>
            </a:r>
            <a:endParaRPr lang="en-GB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θέλουμε να μάθουμε;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μαθαίνουμε μία γλώσσα προγραμματισμού</a:t>
            </a:r>
          </a:p>
          <a:p>
            <a:r>
              <a:rPr lang="el-GR" dirty="0" smtClean="0"/>
              <a:t>Μαθαίνουμε </a:t>
            </a:r>
          </a:p>
          <a:p>
            <a:pPr lvl="1"/>
            <a:r>
              <a:rPr lang="en-US" dirty="0" smtClean="0"/>
              <a:t>Design thinking</a:t>
            </a:r>
            <a:endParaRPr lang="el-GR" dirty="0" smtClean="0"/>
          </a:p>
          <a:p>
            <a:pPr lvl="1"/>
            <a:r>
              <a:rPr lang="el-GR" dirty="0" smtClean="0"/>
              <a:t>Ξανασκεφτόμαστε / εμβαθύνουμε στο αντικείμενό μας</a:t>
            </a:r>
          </a:p>
          <a:p>
            <a:pPr lvl="1"/>
            <a:r>
              <a:rPr lang="el-GR" dirty="0" smtClean="0"/>
              <a:t>Ξανασκεφτόμαστε το ρόλο μας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140</TotalTime>
  <Words>319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Ρίζες</vt:lpstr>
      <vt:lpstr>Η συλλογιστική για το σχεδιασμό</vt:lpstr>
      <vt:lpstr>Για το μάθημα Ι</vt:lpstr>
      <vt:lpstr>Για το μάθημα ΙΙ</vt:lpstr>
      <vt:lpstr>Για το μάθημα ΙΙΙ</vt:lpstr>
      <vt:lpstr>ΕΡΩΤΗΜΑ</vt:lpstr>
      <vt:lpstr>Slide 6</vt:lpstr>
      <vt:lpstr>Τι θέλουμε να μάθουμε;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Χρήσεις εκπ. Λογισμικού και εμπλοκή στο σχεδιασμό</dc:title>
  <dc:creator>Nikoleta</dc:creator>
  <cp:lastModifiedBy>Nicole</cp:lastModifiedBy>
  <cp:revision>13</cp:revision>
  <dcterms:created xsi:type="dcterms:W3CDTF">2012-03-09T12:17:36Z</dcterms:created>
  <dcterms:modified xsi:type="dcterms:W3CDTF">2014-04-29T10:41:48Z</dcterms:modified>
</cp:coreProperties>
</file>