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0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- Ορθογώνιο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- Ορθογώνιο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4 - Ορθογώνιο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5 - Ορθογώνιο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10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EACCEE5C-29A2-48FD-923F-B57906E41D8A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11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C4DBD-63CF-4E3C-AF6E-9B87A6E069D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B170D-8BCA-44C1-9575-9EE10E5F0B99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C5331-70B8-4157-9F72-A0DA0B507B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11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4 - Ευθεία γραμμή σύνδεσης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3FEB8-7D8E-4E14-81C2-F0FCEB3131CC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85ACA-2D2A-4179-A5F6-3771C916FB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9888F-8C6F-439C-AD10-388A9DC6109C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876E6-E0E0-42C1-80DC-4FD739305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0 - Ορθογώνιο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- Ορθογώνιο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E1328-020A-4B03-88D2-A18C024412C5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7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565E0-8090-4E29-8AD2-6AEA8B04EF6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B334-CB7F-4A00-9669-D797E05CB0DB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505D7-CC3E-4F93-8215-31E60BD6533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75E8C-0D3D-48AA-AF2A-2198FC564CA2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3EF20-BDA7-47CA-932B-AB9736D6099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0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B32A5-0F4D-420B-B009-8BE95530795D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CDC26-B7D5-4E6D-8F10-B396BD0F1E7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0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11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3CC50-EA38-45E7-A1E2-C3189249A99D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9C2F-31E9-4BBA-9331-6EB03BDEFF2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1 - Ευθεία γραμμή σύνδεσης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14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CB5F4-2C94-46F2-B8B5-C984BD277E13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9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7CFDF-AC12-4171-A425-7CF08A0AAA4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0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1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4 - Ορθογώνιο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BC06C-B42C-4825-A322-6C131282999D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9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5F0B-A926-4DAC-AAE0-3C76AC61583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562882-E899-4B70-B663-F6181CA730BE}" type="datetimeFigureOut">
              <a:rPr lang="el-GR"/>
              <a:pPr>
                <a:defRPr/>
              </a:pPr>
              <a:t>1/5/14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B665B9-2E96-4853-976A-9F01F58B438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28" name="27 - Ευθεία γραμμή σύνδεσης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28 - Ευθεία γραμμή σύνδεσης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9 - Ισοσκελές τρίγωνο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0" r:id="rId4"/>
    <p:sldLayoutId id="2147483681" r:id="rId5"/>
    <p:sldLayoutId id="2147483685" r:id="rId6"/>
    <p:sldLayoutId id="2147483686" r:id="rId7"/>
    <p:sldLayoutId id="2147483687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.code.org/hoc/1" TargetMode="External"/><Relationship Id="rId4" Type="http://schemas.openxmlformats.org/officeDocument/2006/relationships/hyperlink" Target="http://learn.code.org/" TargetMode="External"/><Relationship Id="rId5" Type="http://schemas.openxmlformats.org/officeDocument/2006/relationships/hyperlink" Target="https://www.khanacademy.org/hour-of-code/hour-of-code-tutorial/p/project-greeting-card" TargetMode="External"/><Relationship Id="rId6" Type="http://schemas.openxmlformats.org/officeDocument/2006/relationships/hyperlink" Target="http://codecombat.com/play/level/rescue-mission?hour_of_code=tru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d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5189"/>
            <a:ext cx="8229600" cy="990600"/>
          </a:xfrm>
        </p:spPr>
        <p:txBody>
          <a:bodyPr/>
          <a:lstStyle/>
          <a:p>
            <a:r>
              <a:rPr lang="en-US" dirty="0" smtClean="0"/>
              <a:t>Coding for fun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568952" cy="4937760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http</a:t>
            </a:r>
            <a:r>
              <a:rPr lang="en-GB" dirty="0" smtClean="0">
                <a:hlinkClick r:id="rId2"/>
              </a:rPr>
              <a:t>://www.code.org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r>
              <a:rPr lang="en-US" dirty="0"/>
              <a:t>Angry birds: </a:t>
            </a:r>
            <a:r>
              <a:rPr lang="en-US" dirty="0">
                <a:hlinkClick r:id="rId3"/>
              </a:rPr>
              <a:t>http://</a:t>
            </a:r>
            <a:r>
              <a:rPr lang="en-US" dirty="0" err="1">
                <a:hlinkClick r:id="rId3"/>
              </a:rPr>
              <a:t>learn.code.org</a:t>
            </a:r>
            <a:r>
              <a:rPr lang="en-US" dirty="0">
                <a:hlinkClick r:id="rId3"/>
              </a:rPr>
              <a:t>/hoc/1</a:t>
            </a:r>
            <a:endParaRPr lang="en-US" dirty="0"/>
          </a:p>
          <a:p>
            <a:r>
              <a:rPr lang="el-GR" dirty="0"/>
              <a:t>Και πολλά </a:t>
            </a:r>
            <a:r>
              <a:rPr lang="el-GR" dirty="0" smtClean="0"/>
              <a:t>ακόμα:</a:t>
            </a:r>
            <a:r>
              <a:rPr lang="el-GR" dirty="0"/>
              <a:t> </a:t>
            </a:r>
            <a:r>
              <a:rPr lang="el-GR" dirty="0">
                <a:hlinkClick r:id="rId4"/>
              </a:rPr>
              <a:t>http://</a:t>
            </a:r>
            <a:r>
              <a:rPr lang="el-GR" dirty="0" err="1">
                <a:hlinkClick r:id="rId4"/>
              </a:rPr>
              <a:t>learn.code.org</a:t>
            </a:r>
            <a:r>
              <a:rPr lang="el-GR" dirty="0">
                <a:hlinkClick r:id="rId4"/>
              </a:rPr>
              <a:t>/</a:t>
            </a:r>
            <a:endParaRPr lang="el-GR" dirty="0"/>
          </a:p>
          <a:p>
            <a:r>
              <a:rPr lang="el-GR" dirty="0"/>
              <a:t>Greeting card Project: </a:t>
            </a:r>
            <a:r>
              <a:rPr lang="el-GR" dirty="0">
                <a:hlinkClick r:id="rId5"/>
              </a:rPr>
              <a:t>https://</a:t>
            </a:r>
            <a:r>
              <a:rPr lang="el-GR" dirty="0" err="1">
                <a:hlinkClick r:id="rId5"/>
              </a:rPr>
              <a:t>www.khanacademy.org</a:t>
            </a:r>
            <a:r>
              <a:rPr lang="el-GR" dirty="0">
                <a:hlinkClick r:id="rId5"/>
              </a:rPr>
              <a:t>/hour-of-code/hour-of-code-tutorial/p/project-greeting-card </a:t>
            </a:r>
            <a:endParaRPr lang="en-US" dirty="0" smtClean="0"/>
          </a:p>
          <a:p>
            <a:pPr marL="0" indent="0">
              <a:buNone/>
            </a:pPr>
            <a:r>
              <a:rPr lang="el-GR" sz="1800" dirty="0" smtClean="0"/>
              <a:t>(</a:t>
            </a:r>
            <a:r>
              <a:rPr lang="el-GR" sz="1800" dirty="0"/>
              <a:t>για να τρέξετε μια γραμμή κώδικα, θα πρέπει να μην υπάρχουν οι δύο διαγώνιες ("//") στην αρχή της γραμμής - μόλις τις αφαιρέσετε θα παρατηρήσετε ότι αλλάζει χρώμα η γραμματοσειρά </a:t>
            </a:r>
            <a:r>
              <a:rPr lang="el-GR" sz="1800" dirty="0" smtClean="0"/>
              <a:t>)</a:t>
            </a:r>
            <a:endParaRPr lang="el-GR" dirty="0"/>
          </a:p>
          <a:p>
            <a:r>
              <a:rPr lang="el-GR" dirty="0"/>
              <a:t>Ο </a:t>
            </a:r>
            <a:r>
              <a:rPr lang="el-GR" dirty="0" err="1"/>
              <a:t>Tharin</a:t>
            </a:r>
            <a:r>
              <a:rPr lang="el-GR" dirty="0"/>
              <a:t> θέλει </a:t>
            </a:r>
            <a:r>
              <a:rPr lang="el-GR" dirty="0" smtClean="0"/>
              <a:t>βοήθεια</a:t>
            </a:r>
            <a:r>
              <a:rPr lang="en-US" dirty="0"/>
              <a:t>: </a:t>
            </a:r>
            <a:r>
              <a:rPr lang="en-US" dirty="0">
                <a:hlinkClick r:id="rId6"/>
              </a:rPr>
              <a:t>http://codecombat.com/play/level/rescue-mission?hour_of_code=true</a:t>
            </a:r>
            <a:r>
              <a:rPr lang="en-US" dirty="0" smtClean="0">
                <a:hlinkClick r:id="rId6"/>
              </a:rPr>
              <a:t>#</a:t>
            </a:r>
            <a:endParaRPr lang="en-US" dirty="0" smtClean="0"/>
          </a:p>
          <a:p>
            <a:pPr marL="0" indent="0">
              <a:buNone/>
            </a:pPr>
            <a:r>
              <a:rPr lang="el-GR" sz="1800" dirty="0"/>
              <a:t> </a:t>
            </a:r>
            <a:r>
              <a:rPr lang="el-GR" sz="1800" dirty="0"/>
              <a:t>(θα χρειαστεί να κάνετε skip σε κάποια introductory steps</a:t>
            </a:r>
            <a:r>
              <a:rPr lang="el-GR" sz="1800" dirty="0" smtClean="0"/>
              <a:t>)</a:t>
            </a:r>
            <a:endParaRPr lang="en-GB" dirty="0" smtClean="0"/>
          </a:p>
          <a:p>
            <a:endParaRPr lang="en-GB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ίζες">
  <a:themeElements>
    <a:clrScheme name="Ρίζες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Ρίζες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Ρίζες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Ρίζες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137</TotalTime>
  <Words>12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Ρίζες</vt:lpstr>
      <vt:lpstr>Coding for fun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Χρήσεις εκπ. Λογισμικού και εμπλοκή στο σχεδιασμό</dc:title>
  <dc:creator>Nikoleta</dc:creator>
  <cp:lastModifiedBy>Foteini Moustaki</cp:lastModifiedBy>
  <cp:revision>13</cp:revision>
  <dcterms:created xsi:type="dcterms:W3CDTF">2012-03-09T12:17:36Z</dcterms:created>
  <dcterms:modified xsi:type="dcterms:W3CDTF">2014-05-01T17:12:22Z</dcterms:modified>
</cp:coreProperties>
</file>