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69" r:id="rId3"/>
  </p:sldMasterIdLst>
  <p:notesMasterIdLst>
    <p:notesMasterId r:id="rId35"/>
  </p:notesMasterIdLst>
  <p:handoutMasterIdLst>
    <p:handoutMasterId r:id="rId36"/>
  </p:handoutMasterIdLst>
  <p:sldIdLst>
    <p:sldId id="257" r:id="rId4"/>
    <p:sldId id="283" r:id="rId5"/>
    <p:sldId id="282" r:id="rId6"/>
    <p:sldId id="259" r:id="rId7"/>
    <p:sldId id="281" r:id="rId8"/>
    <p:sldId id="286" r:id="rId9"/>
    <p:sldId id="267" r:id="rId10"/>
    <p:sldId id="268" r:id="rId11"/>
    <p:sldId id="261" r:id="rId12"/>
    <p:sldId id="284" r:id="rId13"/>
    <p:sldId id="287" r:id="rId14"/>
    <p:sldId id="263" r:id="rId15"/>
    <p:sldId id="264" r:id="rId16"/>
    <p:sldId id="265" r:id="rId17"/>
    <p:sldId id="275" r:id="rId18"/>
    <p:sldId id="260" r:id="rId19"/>
    <p:sldId id="289" r:id="rId20"/>
    <p:sldId id="288" r:id="rId21"/>
    <p:sldId id="290" r:id="rId22"/>
    <p:sldId id="291" r:id="rId23"/>
    <p:sldId id="299" r:id="rId24"/>
    <p:sldId id="300" r:id="rId25"/>
    <p:sldId id="302" r:id="rId26"/>
    <p:sldId id="293" r:id="rId27"/>
    <p:sldId id="294" r:id="rId28"/>
    <p:sldId id="295" r:id="rId29"/>
    <p:sldId id="296" r:id="rId30"/>
    <p:sldId id="297" r:id="rId31"/>
    <p:sldId id="301" r:id="rId32"/>
    <p:sldId id="274"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33" autoAdjust="0"/>
  </p:normalViewPr>
  <p:slideViewPr>
    <p:cSldViewPr snapToGrid="0">
      <p:cViewPr>
        <p:scale>
          <a:sx n="60" d="100"/>
          <a:sy n="60" d="100"/>
        </p:scale>
        <p:origin x="-1092"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5.png"/><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5C9F-FCD6-4993-9528-4311BF84B060}" type="doc">
      <dgm:prSet loTypeId="urn:microsoft.com/office/officeart/2008/layout/AscendingPictureAccentProcess" loCatId="process" qsTypeId="urn:microsoft.com/office/officeart/2005/8/quickstyle/simple4" qsCatId="simple" csTypeId="urn:microsoft.com/office/officeart/2005/8/colors/colorful5" csCatId="colorful" phldr="1"/>
      <dgm:spPr/>
      <dgm:t>
        <a:bodyPr/>
        <a:lstStyle/>
        <a:p>
          <a:endParaRPr lang="en-US"/>
        </a:p>
      </dgm:t>
    </dgm:pt>
    <dgm:pt modelId="{FE41D54D-1250-4C9D-AE1C-6ADFB89E3A98}">
      <dgm:prSet phldrT="[Text]" custT="1"/>
      <dgm:spPr/>
      <dgm:t>
        <a:bodyPr/>
        <a:lstStyle/>
        <a:p>
          <a:r>
            <a:rPr lang="en-US" sz="3200" b="1" dirty="0" smtClean="0"/>
            <a:t>M</a:t>
          </a:r>
          <a:r>
            <a:rPr lang="en-US" sz="1800" b="0" dirty="0" smtClean="0"/>
            <a:t>ind</a:t>
          </a:r>
          <a:endParaRPr lang="en-US" sz="1800" b="0" dirty="0"/>
        </a:p>
      </dgm:t>
    </dgm:pt>
    <dgm:pt modelId="{E407F257-8AE5-49F2-A8D0-34676DBB7188}" type="parTrans" cxnId="{E63875D3-AF8D-481A-AADA-3FF7DCF57D9B}">
      <dgm:prSet/>
      <dgm:spPr/>
      <dgm:t>
        <a:bodyPr/>
        <a:lstStyle/>
        <a:p>
          <a:endParaRPr lang="en-US"/>
        </a:p>
      </dgm:t>
    </dgm:pt>
    <dgm:pt modelId="{58C2F588-1BB4-4D51-A46C-70E04AC3E278}" type="sibTrans" cxnId="{E63875D3-AF8D-481A-AADA-3FF7DCF57D9B}">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Closeup of finger pushing power button" title="Sample Picture"/>
        </a:ext>
      </dgm:extLst>
    </dgm:pt>
    <dgm:pt modelId="{2F80060B-2178-4C39-88DE-E22E8C663FD1}">
      <dgm:prSet phldrT="[Text]" custT="1"/>
      <dgm:spPr/>
      <dgm:t>
        <a:bodyPr/>
        <a:lstStyle/>
        <a:p>
          <a:r>
            <a:rPr lang="en-US" sz="3200" b="1" dirty="0" smtClean="0"/>
            <a:t>E</a:t>
          </a:r>
          <a:r>
            <a:rPr lang="en-US" sz="1800" dirty="0" smtClean="0"/>
            <a:t>motional</a:t>
          </a:r>
          <a:endParaRPr lang="en-US" sz="1800" dirty="0"/>
        </a:p>
      </dgm:t>
    </dgm:pt>
    <dgm:pt modelId="{8B1FFC24-0A78-4047-BFB1-2046A9542B6F}" type="parTrans" cxnId="{1D8ECA4B-E737-4CD8-ACFC-DE18A28E6C07}">
      <dgm:prSet/>
      <dgm:spPr/>
      <dgm:t>
        <a:bodyPr/>
        <a:lstStyle/>
        <a:p>
          <a:endParaRPr lang="en-US"/>
        </a:p>
      </dgm:t>
    </dgm:pt>
    <dgm:pt modelId="{24613E54-F040-4D87-9E02-F9F71F79060E}" type="sibTrans" cxnId="{1D8ECA4B-E737-4CD8-ACFC-DE18A28E6C07}">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Closeup of hand holding pen and pointing to data in column chart" title="Sample Picture"/>
        </a:ext>
      </dgm:extLst>
    </dgm:pt>
    <dgm:pt modelId="{77BA099B-FABA-4EDB-8759-5E2C45E01008}">
      <dgm:prSet phldrT="[Text]" custT="1"/>
      <dgm:spPr/>
      <dgm:t>
        <a:bodyPr/>
        <a:lstStyle/>
        <a:p>
          <a:r>
            <a:rPr lang="en-US" sz="4000" b="1" dirty="0" smtClean="0"/>
            <a:t>B</a:t>
          </a:r>
          <a:r>
            <a:rPr lang="en-US" sz="1700" dirty="0" smtClean="0"/>
            <a:t>ody</a:t>
          </a:r>
          <a:endParaRPr lang="en-US" sz="1700" dirty="0"/>
        </a:p>
      </dgm:t>
    </dgm:pt>
    <dgm:pt modelId="{EE4C2868-C8D1-438D-84C2-1764E0A268CC}" type="sibTrans" cxnId="{AC839F40-C05E-41CD-9415-03F68BE022EB}">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extLst/>
    </dgm:pt>
    <dgm:pt modelId="{4C46E7D0-91BB-4252-A54B-DE010D9F9F06}" type="parTrans" cxnId="{AC839F40-C05E-41CD-9415-03F68BE022EB}">
      <dgm:prSet/>
      <dgm:spPr/>
      <dgm:t>
        <a:bodyPr/>
        <a:lstStyle/>
        <a:p>
          <a:endParaRPr lang="en-US"/>
        </a:p>
      </dgm:t>
    </dgm:pt>
    <dgm:pt modelId="{C439EFA3-ACE9-4C38-B298-4238E6E66A25}">
      <dgm:prSet phldrT="[Text]" custT="1"/>
      <dgm:spPr/>
      <dgm:t>
        <a:bodyPr/>
        <a:lstStyle/>
        <a:p>
          <a:r>
            <a:rPr lang="en-US" sz="3600" b="1" dirty="0" err="1" smtClean="0"/>
            <a:t>O</a:t>
          </a:r>
          <a:r>
            <a:rPr lang="en-US" sz="1700" dirty="0" err="1" smtClean="0"/>
            <a:t>listic</a:t>
          </a:r>
          <a:endParaRPr lang="en-US" sz="1700" dirty="0"/>
        </a:p>
      </dgm:t>
    </dgm:pt>
    <dgm:pt modelId="{4ED2BF27-E356-4271-BA0C-541D11CE4E57}" type="sibTrans" cxnId="{E5C3E95D-1AA4-4834-866B-0747BAC89A42}">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extLst/>
    </dgm:pt>
    <dgm:pt modelId="{B2A4E454-63C8-4F5E-9A0E-B5946C12C4D5}" type="parTrans" cxnId="{E5C3E95D-1AA4-4834-866B-0747BAC89A42}">
      <dgm:prSet/>
      <dgm:spPr/>
      <dgm:t>
        <a:bodyPr/>
        <a:lstStyle/>
        <a:p>
          <a:endParaRPr lang="en-US"/>
        </a:p>
      </dgm:t>
    </dgm:pt>
    <dgm:pt modelId="{DB719F49-832F-42DC-B247-9AA5F54D5625}">
      <dgm:prSet custT="1"/>
      <dgm:spPr/>
      <dgm:t>
        <a:bodyPr/>
        <a:lstStyle/>
        <a:p>
          <a:r>
            <a:rPr lang="en-US" sz="2800" b="1" dirty="0" smtClean="0"/>
            <a:t>D</a:t>
          </a:r>
          <a:r>
            <a:rPr lang="en-US" sz="1700" b="1" dirty="0" smtClean="0"/>
            <a:t>igital</a:t>
          </a:r>
          <a:endParaRPr lang="en-US" sz="1700" b="1" dirty="0"/>
        </a:p>
      </dgm:t>
    </dgm:pt>
    <dgm:pt modelId="{801DD127-8593-4353-9E5B-DACFA1B54FDF}" type="parTrans" cxnId="{7FD91138-04A0-482A-8A77-8395AF1649D0}">
      <dgm:prSet/>
      <dgm:spPr/>
      <dgm:t>
        <a:bodyPr/>
        <a:lstStyle/>
        <a:p>
          <a:endParaRPr lang="en-US"/>
        </a:p>
      </dgm:t>
    </dgm:pt>
    <dgm:pt modelId="{8375E5FD-4014-4542-8E7B-BB9C4B6B17F4}" type="sibTrans" cxnId="{7FD91138-04A0-482A-8A77-8395AF1649D0}">
      <dgm:prSet/>
      <dgm:spPr/>
      <dgm:t>
        <a:bodyPr/>
        <a:lstStyle/>
        <a:p>
          <a:endParaRPr lang="en-US"/>
        </a:p>
      </dgm:t>
    </dgm:pt>
    <dgm:pt modelId="{ADDD5264-74E6-444F-BB82-2B91ED691A61}">
      <dgm:prSet/>
      <dgm:spPr/>
      <dgm:t>
        <a:bodyPr/>
        <a:lstStyle/>
        <a:p>
          <a:endParaRPr lang="en-US"/>
        </a:p>
      </dgm:t>
    </dgm:pt>
    <dgm:pt modelId="{CCA1A83A-A3C7-497F-86D7-4DA04A5A0400}" type="parTrans" cxnId="{270648EE-7C3E-4CBF-8E9A-4E3847F57360}">
      <dgm:prSet/>
      <dgm:spPr/>
      <dgm:t>
        <a:bodyPr/>
        <a:lstStyle/>
        <a:p>
          <a:endParaRPr lang="en-US"/>
        </a:p>
      </dgm:t>
    </dgm:pt>
    <dgm:pt modelId="{18D2B328-325D-4FB4-9536-B6A90BB8F1D1}" type="sibTrans" cxnId="{270648EE-7C3E-4CBF-8E9A-4E3847F57360}">
      <dgm:prSet/>
      <dgm:spPr/>
      <dgm:t>
        <a:bodyPr/>
        <a:lstStyle/>
        <a:p>
          <a:endParaRPr lang="en-US"/>
        </a:p>
      </dgm:t>
    </dgm:pt>
    <dgm:pt modelId="{6FEB8A39-9C9B-418B-B050-940D02146546}">
      <dgm:prSet custT="1"/>
      <dgm:spPr/>
      <dgm:t>
        <a:bodyPr/>
        <a:lstStyle/>
        <a:p>
          <a:r>
            <a:rPr lang="en-US" sz="3200" b="1" dirty="0" smtClean="0"/>
            <a:t>E</a:t>
          </a:r>
          <a:r>
            <a:rPr lang="en-US" sz="1700" b="1" dirty="0" smtClean="0"/>
            <a:t>nvironment</a:t>
          </a:r>
          <a:endParaRPr lang="en-US" sz="1700" b="1" dirty="0"/>
        </a:p>
      </dgm:t>
    </dgm:pt>
    <dgm:pt modelId="{2FFA449D-5D7B-4834-8E03-C9C972798B81}" type="parTrans" cxnId="{EF09525D-FDF9-4B11-96E0-18DAF557D36B}">
      <dgm:prSet/>
      <dgm:spPr/>
      <dgm:t>
        <a:bodyPr/>
        <a:lstStyle/>
        <a:p>
          <a:endParaRPr lang="en-US"/>
        </a:p>
      </dgm:t>
    </dgm:pt>
    <dgm:pt modelId="{CED8CA41-8447-495A-A09B-6B9AACDB25AC}" type="sibTrans" cxnId="{EF09525D-FDF9-4B11-96E0-18DAF557D36B}">
      <dgm:prSet/>
      <dgm:spPr>
        <a:blipFill rotWithShape="1">
          <a:blip xmlns:r="http://schemas.openxmlformats.org/officeDocument/2006/relationships" r:embed="rId5"/>
          <a:stretch>
            <a:fillRect/>
          </a:stretch>
        </a:blipFill>
      </dgm:spPr>
      <dgm:t>
        <a:bodyPr/>
        <a:lstStyle/>
        <a:p>
          <a:endParaRPr lang="en-US"/>
        </a:p>
      </dgm:t>
    </dgm:pt>
    <dgm:pt modelId="{19BF2C9E-7873-48EC-A6E6-28583E30E15F}">
      <dgm:prSet phldrT="[Text]" custT="1"/>
      <dgm:spPr/>
      <dgm:t>
        <a:bodyPr/>
        <a:lstStyle/>
        <a:p>
          <a:r>
            <a:rPr lang="en-US" sz="3600" b="1" dirty="0" smtClean="0"/>
            <a:t>D</a:t>
          </a:r>
          <a:r>
            <a:rPr lang="en-US" sz="1700" dirty="0" smtClean="0"/>
            <a:t>ialog</a:t>
          </a:r>
          <a:endParaRPr lang="en-US" sz="1700" dirty="0"/>
        </a:p>
      </dgm:t>
    </dgm:pt>
    <dgm:pt modelId="{F84C76EA-DEB9-4844-ACCF-D2ECF14D3AB3}" type="sibTrans" cxnId="{F2865828-8F1E-42D0-BD8E-337D6CB9B3B1}">
      <dgm:prSet/>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DB2FB1E0-ADA3-4F21-9003-7779BECA6125}" type="parTrans" cxnId="{F2865828-8F1E-42D0-BD8E-337D6CB9B3B1}">
      <dgm:prSet/>
      <dgm:spPr/>
      <dgm:t>
        <a:bodyPr/>
        <a:lstStyle/>
        <a:p>
          <a:endParaRPr lang="en-US"/>
        </a:p>
      </dgm:t>
    </dgm:pt>
    <dgm:pt modelId="{D268CC73-C233-470E-9502-ADAFE7389C11}">
      <dgm:prSet custT="1"/>
      <dgm:spPr/>
      <dgm:t>
        <a:bodyPr/>
        <a:lstStyle/>
        <a:p>
          <a:r>
            <a:rPr lang="en-US" sz="3600" b="1" dirty="0" smtClean="0"/>
            <a:t>I</a:t>
          </a:r>
          <a:r>
            <a:rPr lang="en-US" sz="1700" b="0" dirty="0" smtClean="0"/>
            <a:t>nterest</a:t>
          </a:r>
          <a:endParaRPr lang="en-US" sz="1100" b="0" dirty="0"/>
        </a:p>
      </dgm:t>
    </dgm:pt>
    <dgm:pt modelId="{A4913AB3-8C26-40E2-AF2E-6A75D2B16EF4}" type="sibTrans" cxnId="{5699D2ED-9C7B-4F4A-B0E2-57F7964FFD46}">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0D993A0A-5F01-4990-B055-17E7F64EF6E5}" type="parTrans" cxnId="{5699D2ED-9C7B-4F4A-B0E2-57F7964FFD46}">
      <dgm:prSet/>
      <dgm:spPr/>
      <dgm:t>
        <a:bodyPr/>
        <a:lstStyle/>
        <a:p>
          <a:endParaRPr lang="en-US"/>
        </a:p>
      </dgm:t>
    </dgm:pt>
    <dgm:pt modelId="{28102DFD-5914-47DE-A80F-58C721024B80}" type="pres">
      <dgm:prSet presAssocID="{0FA85C9F-FCD6-4993-9528-4311BF84B060}" presName="Name0" presStyleCnt="0">
        <dgm:presLayoutVars>
          <dgm:chMax val="7"/>
          <dgm:chPref val="7"/>
          <dgm:dir/>
        </dgm:presLayoutVars>
      </dgm:prSet>
      <dgm:spPr/>
      <dgm:t>
        <a:bodyPr/>
        <a:lstStyle/>
        <a:p>
          <a:endParaRPr lang="en-US"/>
        </a:p>
      </dgm:t>
    </dgm:pt>
    <dgm:pt modelId="{173C0D5B-2D86-456D-A251-8B716EB11AFA}" type="pres">
      <dgm:prSet presAssocID="{0FA85C9F-FCD6-4993-9528-4311BF84B060}" presName="dot1" presStyleLbl="alignNode1" presStyleIdx="0" presStyleCnt="18"/>
      <dgm:spPr/>
      <dgm:t>
        <a:bodyPr/>
        <a:lstStyle/>
        <a:p>
          <a:endParaRPr lang="en-US"/>
        </a:p>
      </dgm:t>
    </dgm:pt>
    <dgm:pt modelId="{8DC00181-D81A-4F72-A6D3-399EA3C15E73}" type="pres">
      <dgm:prSet presAssocID="{0FA85C9F-FCD6-4993-9528-4311BF84B060}" presName="dot2" presStyleLbl="alignNode1" presStyleIdx="1" presStyleCnt="18"/>
      <dgm:spPr/>
      <dgm:t>
        <a:bodyPr/>
        <a:lstStyle/>
        <a:p>
          <a:endParaRPr lang="en-US"/>
        </a:p>
      </dgm:t>
    </dgm:pt>
    <dgm:pt modelId="{226876B2-78A7-408C-8E45-1C8F63D543CB}" type="pres">
      <dgm:prSet presAssocID="{0FA85C9F-FCD6-4993-9528-4311BF84B060}" presName="dot3" presStyleLbl="alignNode1" presStyleIdx="2" presStyleCnt="18"/>
      <dgm:spPr/>
      <dgm:t>
        <a:bodyPr/>
        <a:lstStyle/>
        <a:p>
          <a:endParaRPr lang="en-US"/>
        </a:p>
      </dgm:t>
    </dgm:pt>
    <dgm:pt modelId="{23B56457-2346-4EA1-A1AC-1DD61A1D74A4}" type="pres">
      <dgm:prSet presAssocID="{0FA85C9F-FCD6-4993-9528-4311BF84B060}" presName="dot4" presStyleLbl="alignNode1" presStyleIdx="3" presStyleCnt="18"/>
      <dgm:spPr/>
      <dgm:t>
        <a:bodyPr/>
        <a:lstStyle/>
        <a:p>
          <a:endParaRPr lang="en-US"/>
        </a:p>
      </dgm:t>
    </dgm:pt>
    <dgm:pt modelId="{1C728761-B222-436F-8742-41E3FE1663C6}" type="pres">
      <dgm:prSet presAssocID="{0FA85C9F-FCD6-4993-9528-4311BF84B060}" presName="dot5" presStyleLbl="alignNode1" presStyleIdx="4" presStyleCnt="18"/>
      <dgm:spPr/>
      <dgm:t>
        <a:bodyPr/>
        <a:lstStyle/>
        <a:p>
          <a:endParaRPr lang="en-US"/>
        </a:p>
      </dgm:t>
    </dgm:pt>
    <dgm:pt modelId="{3D62AC57-7E65-4F55-B2C5-DE2DA495D972}" type="pres">
      <dgm:prSet presAssocID="{0FA85C9F-FCD6-4993-9528-4311BF84B060}" presName="dot6" presStyleLbl="alignNode1" presStyleIdx="5" presStyleCnt="18"/>
      <dgm:spPr/>
      <dgm:t>
        <a:bodyPr/>
        <a:lstStyle/>
        <a:p>
          <a:endParaRPr lang="en-US"/>
        </a:p>
      </dgm:t>
    </dgm:pt>
    <dgm:pt modelId="{55818819-EAC3-4B37-A758-623F7E9412F6}" type="pres">
      <dgm:prSet presAssocID="{0FA85C9F-FCD6-4993-9528-4311BF84B060}" presName="dot7" presStyleLbl="alignNode1" presStyleIdx="6" presStyleCnt="18"/>
      <dgm:spPr/>
      <dgm:t>
        <a:bodyPr/>
        <a:lstStyle/>
        <a:p>
          <a:endParaRPr lang="en-US"/>
        </a:p>
      </dgm:t>
    </dgm:pt>
    <dgm:pt modelId="{39E6420D-4C99-4A8E-B833-9FE8E1353E87}" type="pres">
      <dgm:prSet presAssocID="{0FA85C9F-FCD6-4993-9528-4311BF84B060}" presName="dot8" presStyleLbl="alignNode1" presStyleIdx="7" presStyleCnt="18"/>
      <dgm:spPr/>
      <dgm:t>
        <a:bodyPr/>
        <a:lstStyle/>
        <a:p>
          <a:endParaRPr lang="en-US"/>
        </a:p>
      </dgm:t>
    </dgm:pt>
    <dgm:pt modelId="{D9FFCDA5-7EE2-41B0-BF5E-B71F3FC288FE}" type="pres">
      <dgm:prSet presAssocID="{0FA85C9F-FCD6-4993-9528-4311BF84B060}" presName="dot9" presStyleLbl="alignNode1" presStyleIdx="8" presStyleCnt="18"/>
      <dgm:spPr/>
      <dgm:t>
        <a:bodyPr/>
        <a:lstStyle/>
        <a:p>
          <a:endParaRPr lang="en-US"/>
        </a:p>
      </dgm:t>
    </dgm:pt>
    <dgm:pt modelId="{33A5B7BE-F502-4E15-A3EF-35D4F02A3AD2}" type="pres">
      <dgm:prSet presAssocID="{0FA85C9F-FCD6-4993-9528-4311BF84B060}" presName="dot10" presStyleLbl="alignNode1" presStyleIdx="9" presStyleCnt="18"/>
      <dgm:spPr/>
      <dgm:t>
        <a:bodyPr/>
        <a:lstStyle/>
        <a:p>
          <a:endParaRPr lang="en-US"/>
        </a:p>
      </dgm:t>
    </dgm:pt>
    <dgm:pt modelId="{5D7D1B46-76CE-4F14-B4C4-6F39B2B8521E}" type="pres">
      <dgm:prSet presAssocID="{0FA85C9F-FCD6-4993-9528-4311BF84B060}" presName="dot11" presStyleLbl="alignNode1" presStyleIdx="10" presStyleCnt="18"/>
      <dgm:spPr/>
      <dgm:t>
        <a:bodyPr/>
        <a:lstStyle/>
        <a:p>
          <a:endParaRPr lang="en-US"/>
        </a:p>
      </dgm:t>
    </dgm:pt>
    <dgm:pt modelId="{B9F44449-A2CF-46FB-A980-E172ECF811A0}" type="pres">
      <dgm:prSet presAssocID="{0FA85C9F-FCD6-4993-9528-4311BF84B060}" presName="dotArrow1" presStyleLbl="alignNode1" presStyleIdx="11" presStyleCnt="18"/>
      <dgm:spPr/>
      <dgm:t>
        <a:bodyPr/>
        <a:lstStyle/>
        <a:p>
          <a:endParaRPr lang="en-US"/>
        </a:p>
      </dgm:t>
    </dgm:pt>
    <dgm:pt modelId="{E648252E-CAA2-455A-A82D-AC6BB7541290}" type="pres">
      <dgm:prSet presAssocID="{0FA85C9F-FCD6-4993-9528-4311BF84B060}" presName="dotArrow2" presStyleLbl="alignNode1" presStyleIdx="12" presStyleCnt="18"/>
      <dgm:spPr/>
      <dgm:t>
        <a:bodyPr/>
        <a:lstStyle/>
        <a:p>
          <a:endParaRPr lang="en-US"/>
        </a:p>
      </dgm:t>
    </dgm:pt>
    <dgm:pt modelId="{714104D8-930A-4A1F-B402-2BE77935EFCA}" type="pres">
      <dgm:prSet presAssocID="{0FA85C9F-FCD6-4993-9528-4311BF84B060}" presName="dotArrow3" presStyleLbl="alignNode1" presStyleIdx="13" presStyleCnt="18"/>
      <dgm:spPr/>
      <dgm:t>
        <a:bodyPr/>
        <a:lstStyle/>
        <a:p>
          <a:endParaRPr lang="en-US"/>
        </a:p>
      </dgm:t>
    </dgm:pt>
    <dgm:pt modelId="{3F3A5ABE-0386-4878-B907-72E8EB073835}" type="pres">
      <dgm:prSet presAssocID="{0FA85C9F-FCD6-4993-9528-4311BF84B060}" presName="dotArrow4" presStyleLbl="alignNode1" presStyleIdx="14" presStyleCnt="18"/>
      <dgm:spPr/>
      <dgm:t>
        <a:bodyPr/>
        <a:lstStyle/>
        <a:p>
          <a:endParaRPr lang="en-US"/>
        </a:p>
      </dgm:t>
    </dgm:pt>
    <dgm:pt modelId="{66B157D2-617F-4600-81C1-54D22E05BD4D}" type="pres">
      <dgm:prSet presAssocID="{0FA85C9F-FCD6-4993-9528-4311BF84B060}" presName="dotArrow5" presStyleLbl="alignNode1" presStyleIdx="15" presStyleCnt="18"/>
      <dgm:spPr/>
      <dgm:t>
        <a:bodyPr/>
        <a:lstStyle/>
        <a:p>
          <a:endParaRPr lang="en-US"/>
        </a:p>
      </dgm:t>
    </dgm:pt>
    <dgm:pt modelId="{416A2F15-73F9-46F3-AD47-B996F5DC5F04}" type="pres">
      <dgm:prSet presAssocID="{0FA85C9F-FCD6-4993-9528-4311BF84B060}" presName="dotArrow6" presStyleLbl="alignNode1" presStyleIdx="16" presStyleCnt="18"/>
      <dgm:spPr/>
      <dgm:t>
        <a:bodyPr/>
        <a:lstStyle/>
        <a:p>
          <a:endParaRPr lang="en-US"/>
        </a:p>
      </dgm:t>
    </dgm:pt>
    <dgm:pt modelId="{DA7AAD41-5E68-49D8-BAB9-31F95DE8BA53}" type="pres">
      <dgm:prSet presAssocID="{0FA85C9F-FCD6-4993-9528-4311BF84B060}" presName="dotArrow7" presStyleLbl="alignNode1" presStyleIdx="17" presStyleCnt="18"/>
      <dgm:spPr/>
      <dgm:t>
        <a:bodyPr/>
        <a:lstStyle/>
        <a:p>
          <a:endParaRPr lang="en-US"/>
        </a:p>
      </dgm:t>
    </dgm:pt>
    <dgm:pt modelId="{62FE13C3-EB52-400B-B579-5C22D871FF3D}" type="pres">
      <dgm:prSet presAssocID="{6FEB8A39-9C9B-418B-B050-940D02146546}" presName="parTx1" presStyleLbl="node1" presStyleIdx="0" presStyleCnt="7" custScaleX="117081" custLinFactNeighborX="2398" custLinFactNeighborY="98"/>
      <dgm:spPr/>
      <dgm:t>
        <a:bodyPr/>
        <a:lstStyle/>
        <a:p>
          <a:endParaRPr lang="en-US"/>
        </a:p>
      </dgm:t>
    </dgm:pt>
    <dgm:pt modelId="{AFC4EB9E-3836-42A8-850A-B4D377FDE8AD}" type="pres">
      <dgm:prSet presAssocID="{6FEB8A39-9C9B-418B-B050-940D02146546}" presName="desTx1" presStyleLbl="revTx" presStyleIdx="0" presStyleCnt="2" custScaleX="80115">
        <dgm:presLayoutVars>
          <dgm:bulletEnabled val="1"/>
        </dgm:presLayoutVars>
      </dgm:prSet>
      <dgm:spPr/>
      <dgm:t>
        <a:bodyPr/>
        <a:lstStyle/>
        <a:p>
          <a:endParaRPr lang="en-US"/>
        </a:p>
      </dgm:t>
    </dgm:pt>
    <dgm:pt modelId="{89FE9D30-3987-41B6-97E1-60AC988B6117}" type="pres">
      <dgm:prSet presAssocID="{CED8CA41-8447-495A-A09B-6B9AACDB25AC}" presName="picture1" presStyleCnt="0"/>
      <dgm:spPr/>
    </dgm:pt>
    <dgm:pt modelId="{C139E64E-BBDF-4834-800E-49ED3B2D3578}" type="pres">
      <dgm:prSet presAssocID="{CED8CA41-8447-495A-A09B-6B9AACDB25AC}" presName="imageRepeatNode" presStyleLbl="fgImgPlace1" presStyleIdx="0" presStyleCnt="7"/>
      <dgm:spPr/>
      <dgm:t>
        <a:bodyPr/>
        <a:lstStyle/>
        <a:p>
          <a:endParaRPr lang="en-US"/>
        </a:p>
      </dgm:t>
    </dgm:pt>
    <dgm:pt modelId="{8EE43412-0516-405B-9D01-A4AD77F74D5E}" type="pres">
      <dgm:prSet presAssocID="{D268CC73-C233-470E-9502-ADAFE7389C11}" presName="parTx2" presStyleLbl="node1" presStyleIdx="1" presStyleCnt="7"/>
      <dgm:spPr/>
      <dgm:t>
        <a:bodyPr/>
        <a:lstStyle/>
        <a:p>
          <a:endParaRPr lang="en-US"/>
        </a:p>
      </dgm:t>
    </dgm:pt>
    <dgm:pt modelId="{4F28DB46-1747-405D-930D-3FF2C0B93A53}" type="pres">
      <dgm:prSet presAssocID="{A4913AB3-8C26-40E2-AF2E-6A75D2B16EF4}" presName="picture2" presStyleCnt="0"/>
      <dgm:spPr/>
      <dgm:t>
        <a:bodyPr/>
        <a:lstStyle/>
        <a:p>
          <a:endParaRPr lang="en-US"/>
        </a:p>
      </dgm:t>
    </dgm:pt>
    <dgm:pt modelId="{5C35EF76-EBE9-4C87-8EFF-7325138E4BF1}" type="pres">
      <dgm:prSet presAssocID="{A4913AB3-8C26-40E2-AF2E-6A75D2B16EF4}" presName="imageRepeatNode" presStyleLbl="fgImgPlace1" presStyleIdx="1" presStyleCnt="7"/>
      <dgm:spPr/>
      <dgm:t>
        <a:bodyPr/>
        <a:lstStyle/>
        <a:p>
          <a:endParaRPr lang="en-US"/>
        </a:p>
      </dgm:t>
    </dgm:pt>
    <dgm:pt modelId="{7FF4DE45-7E44-48CF-8056-C91C11E39816}" type="pres">
      <dgm:prSet presAssocID="{19BF2C9E-7873-48EC-A6E6-28583E30E15F}" presName="parTx3" presStyleLbl="node1" presStyleIdx="2" presStyleCnt="7" custLinFactNeighborX="-18381"/>
      <dgm:spPr/>
      <dgm:t>
        <a:bodyPr/>
        <a:lstStyle/>
        <a:p>
          <a:endParaRPr lang="en-US"/>
        </a:p>
      </dgm:t>
    </dgm:pt>
    <dgm:pt modelId="{4B40B215-8B4B-4806-862A-D921EBBFE721}" type="pres">
      <dgm:prSet presAssocID="{19BF2C9E-7873-48EC-A6E6-28583E30E15F}" presName="desTx3" presStyleLbl="revTx" presStyleIdx="1" presStyleCnt="2">
        <dgm:presLayoutVars>
          <dgm:bulletEnabled val="1"/>
        </dgm:presLayoutVars>
      </dgm:prSet>
      <dgm:spPr/>
      <dgm:t>
        <a:bodyPr/>
        <a:lstStyle/>
        <a:p>
          <a:endParaRPr lang="en-US"/>
        </a:p>
      </dgm:t>
    </dgm:pt>
    <dgm:pt modelId="{1BE98321-17E0-4CA5-9909-286006B7777D}" type="pres">
      <dgm:prSet presAssocID="{F84C76EA-DEB9-4844-ACCF-D2ECF14D3AB3}" presName="picture3" presStyleCnt="0"/>
      <dgm:spPr/>
      <dgm:t>
        <a:bodyPr/>
        <a:lstStyle/>
        <a:p>
          <a:endParaRPr lang="en-US"/>
        </a:p>
      </dgm:t>
    </dgm:pt>
    <dgm:pt modelId="{352A8930-6274-4BA6-9556-83DDD21100DE}" type="pres">
      <dgm:prSet presAssocID="{F84C76EA-DEB9-4844-ACCF-D2ECF14D3AB3}" presName="imageRepeatNode" presStyleLbl="fgImgPlace1" presStyleIdx="2" presStyleCnt="7" custLinFactNeighborX="-32264" custLinFactNeighborY="-1723"/>
      <dgm:spPr/>
      <dgm:t>
        <a:bodyPr/>
        <a:lstStyle/>
        <a:p>
          <a:endParaRPr lang="en-US"/>
        </a:p>
      </dgm:t>
    </dgm:pt>
    <dgm:pt modelId="{84BB2EF9-6A5F-45F4-89E6-389A3F08DD44}" type="pres">
      <dgm:prSet presAssocID="{C439EFA3-ACE9-4C38-B298-4238E6E66A25}" presName="parTx4" presStyleLbl="node1" presStyleIdx="3" presStyleCnt="7"/>
      <dgm:spPr/>
      <dgm:t>
        <a:bodyPr/>
        <a:lstStyle/>
        <a:p>
          <a:endParaRPr lang="en-US"/>
        </a:p>
      </dgm:t>
    </dgm:pt>
    <dgm:pt modelId="{8A25403F-5A06-4F08-90C9-D4ABFE59D21C}" type="pres">
      <dgm:prSet presAssocID="{4ED2BF27-E356-4271-BA0C-541D11CE4E57}" presName="picture4" presStyleCnt="0"/>
      <dgm:spPr/>
      <dgm:t>
        <a:bodyPr/>
        <a:lstStyle/>
        <a:p>
          <a:endParaRPr lang="en-US"/>
        </a:p>
      </dgm:t>
    </dgm:pt>
    <dgm:pt modelId="{E7155B03-8DE3-4B3E-A115-8567A0C88F58}" type="pres">
      <dgm:prSet presAssocID="{4ED2BF27-E356-4271-BA0C-541D11CE4E57}" presName="imageRepeatNode" presStyleLbl="fgImgPlace1" presStyleIdx="3" presStyleCnt="7"/>
      <dgm:spPr/>
      <dgm:t>
        <a:bodyPr/>
        <a:lstStyle/>
        <a:p>
          <a:endParaRPr lang="en-US"/>
        </a:p>
      </dgm:t>
    </dgm:pt>
    <dgm:pt modelId="{09C2EC16-4CC7-40B7-B073-C9BA84DA3078}" type="pres">
      <dgm:prSet presAssocID="{77BA099B-FABA-4EDB-8759-5E2C45E01008}" presName="parTx5" presStyleLbl="node1" presStyleIdx="4" presStyleCnt="7"/>
      <dgm:spPr/>
      <dgm:t>
        <a:bodyPr/>
        <a:lstStyle/>
        <a:p>
          <a:endParaRPr lang="en-US"/>
        </a:p>
      </dgm:t>
    </dgm:pt>
    <dgm:pt modelId="{040814A7-40D2-4E9B-A6DE-08779C797C47}" type="pres">
      <dgm:prSet presAssocID="{EE4C2868-C8D1-438D-84C2-1764E0A268CC}" presName="picture5" presStyleCnt="0"/>
      <dgm:spPr/>
      <dgm:t>
        <a:bodyPr/>
        <a:lstStyle/>
        <a:p>
          <a:endParaRPr lang="en-US"/>
        </a:p>
      </dgm:t>
    </dgm:pt>
    <dgm:pt modelId="{49CE950B-4F82-48D2-AF26-10C2170F8BB6}" type="pres">
      <dgm:prSet presAssocID="{EE4C2868-C8D1-438D-84C2-1764E0A268CC}" presName="imageRepeatNode" presStyleLbl="fgImgPlace1" presStyleIdx="4" presStyleCnt="7"/>
      <dgm:spPr/>
      <dgm:t>
        <a:bodyPr/>
        <a:lstStyle/>
        <a:p>
          <a:endParaRPr lang="en-US"/>
        </a:p>
      </dgm:t>
    </dgm:pt>
    <dgm:pt modelId="{C44156EB-AFDE-497E-91CF-33C56227AAC4}" type="pres">
      <dgm:prSet presAssocID="{FE41D54D-1250-4C9D-AE1C-6ADFB89E3A98}" presName="parTx6" presStyleLbl="node1" presStyleIdx="5" presStyleCnt="7" custLinFactNeighborX="2397" custLinFactNeighborY="2981"/>
      <dgm:spPr/>
      <dgm:t>
        <a:bodyPr/>
        <a:lstStyle/>
        <a:p>
          <a:endParaRPr lang="en-US"/>
        </a:p>
      </dgm:t>
    </dgm:pt>
    <dgm:pt modelId="{35B0637C-50E1-4E92-B94F-25ED1D45C6C4}" type="pres">
      <dgm:prSet presAssocID="{58C2F588-1BB4-4D51-A46C-70E04AC3E278}" presName="picture6" presStyleCnt="0"/>
      <dgm:spPr/>
      <dgm:t>
        <a:bodyPr/>
        <a:lstStyle/>
        <a:p>
          <a:endParaRPr lang="en-US"/>
        </a:p>
      </dgm:t>
    </dgm:pt>
    <dgm:pt modelId="{BD330E29-DA28-4F5D-921B-C021D1F357B7}" type="pres">
      <dgm:prSet presAssocID="{58C2F588-1BB4-4D51-A46C-70E04AC3E278}" presName="imageRepeatNode" presStyleLbl="fgImgPlace1" presStyleIdx="5" presStyleCnt="7"/>
      <dgm:spPr/>
      <dgm:t>
        <a:bodyPr/>
        <a:lstStyle/>
        <a:p>
          <a:endParaRPr lang="en-US"/>
        </a:p>
      </dgm:t>
    </dgm:pt>
    <dgm:pt modelId="{A5799A13-5F82-4608-890C-BC6D3D3046B8}" type="pres">
      <dgm:prSet presAssocID="{2F80060B-2178-4C39-88DE-E22E8C663FD1}" presName="parTx7" presStyleLbl="node1" presStyleIdx="6" presStyleCnt="7"/>
      <dgm:spPr/>
      <dgm:t>
        <a:bodyPr/>
        <a:lstStyle/>
        <a:p>
          <a:endParaRPr lang="en-US"/>
        </a:p>
      </dgm:t>
    </dgm:pt>
    <dgm:pt modelId="{7D13F2C9-84FE-4FB5-A926-4DCFFE3B3F42}" type="pres">
      <dgm:prSet presAssocID="{24613E54-F040-4D87-9E02-F9F71F79060E}" presName="picture7" presStyleCnt="0"/>
      <dgm:spPr/>
      <dgm:t>
        <a:bodyPr/>
        <a:lstStyle/>
        <a:p>
          <a:endParaRPr lang="en-US"/>
        </a:p>
      </dgm:t>
    </dgm:pt>
    <dgm:pt modelId="{6BFFBD56-1663-40C9-A9CA-11AB837289A3}" type="pres">
      <dgm:prSet presAssocID="{24613E54-F040-4D87-9E02-F9F71F79060E}" presName="imageRepeatNode" presStyleLbl="fgImgPlace1" presStyleIdx="6" presStyleCnt="7" custLinFactNeighborX="1724" custLinFactNeighborY="5728"/>
      <dgm:spPr/>
      <dgm:t>
        <a:bodyPr/>
        <a:lstStyle/>
        <a:p>
          <a:endParaRPr lang="en-US"/>
        </a:p>
      </dgm:t>
    </dgm:pt>
  </dgm:ptLst>
  <dgm:cxnLst>
    <dgm:cxn modelId="{C15A4416-F780-4406-AB6D-BC1A9673814A}" type="presOf" srcId="{FE41D54D-1250-4C9D-AE1C-6ADFB89E3A98}" destId="{C44156EB-AFDE-497E-91CF-33C56227AAC4}" srcOrd="0" destOrd="0" presId="urn:microsoft.com/office/officeart/2008/layout/AscendingPictureAccentProcess"/>
    <dgm:cxn modelId="{745A3699-C835-4234-8294-56E94B5D6176}" type="presOf" srcId="{DB719F49-832F-42DC-B247-9AA5F54D5625}" destId="{AFC4EB9E-3836-42A8-850A-B4D377FDE8AD}" srcOrd="0" destOrd="0" presId="urn:microsoft.com/office/officeart/2008/layout/AscendingPictureAccentProcess"/>
    <dgm:cxn modelId="{4769DFF8-7413-470C-B89C-FDC02B7C221D}" type="presOf" srcId="{ADDD5264-74E6-444F-BB82-2B91ED691A61}" destId="{4B40B215-8B4B-4806-862A-D921EBBFE721}" srcOrd="0" destOrd="0" presId="urn:microsoft.com/office/officeart/2008/layout/AscendingPictureAccentProcess"/>
    <dgm:cxn modelId="{29DF3FED-E5FC-485F-B9FB-305184C0AAC0}" type="presOf" srcId="{D268CC73-C233-470E-9502-ADAFE7389C11}" destId="{8EE43412-0516-405B-9D01-A4AD77F74D5E}" srcOrd="0" destOrd="0" presId="urn:microsoft.com/office/officeart/2008/layout/AscendingPictureAccentProcess"/>
    <dgm:cxn modelId="{7F6B8E1E-7425-4B71-9D4E-87824FED1E1C}" type="presOf" srcId="{2F80060B-2178-4C39-88DE-E22E8C663FD1}" destId="{A5799A13-5F82-4608-890C-BC6D3D3046B8}" srcOrd="0" destOrd="0" presId="urn:microsoft.com/office/officeart/2008/layout/AscendingPictureAccentProcess"/>
    <dgm:cxn modelId="{E5C3E95D-1AA4-4834-866B-0747BAC89A42}" srcId="{0FA85C9F-FCD6-4993-9528-4311BF84B060}" destId="{C439EFA3-ACE9-4C38-B298-4238E6E66A25}" srcOrd="3" destOrd="0" parTransId="{B2A4E454-63C8-4F5E-9A0E-B5946C12C4D5}" sibTransId="{4ED2BF27-E356-4271-BA0C-541D11CE4E57}"/>
    <dgm:cxn modelId="{143782FB-7D75-476D-B8AD-0EE4C65A135F}" type="presOf" srcId="{4ED2BF27-E356-4271-BA0C-541D11CE4E57}" destId="{E7155B03-8DE3-4B3E-A115-8567A0C88F58}" srcOrd="0" destOrd="0" presId="urn:microsoft.com/office/officeart/2008/layout/AscendingPictureAccentProcess"/>
    <dgm:cxn modelId="{5699D2ED-9C7B-4F4A-B0E2-57F7964FFD46}" srcId="{0FA85C9F-FCD6-4993-9528-4311BF84B060}" destId="{D268CC73-C233-470E-9502-ADAFE7389C11}" srcOrd="1" destOrd="0" parTransId="{0D993A0A-5F01-4990-B055-17E7F64EF6E5}" sibTransId="{A4913AB3-8C26-40E2-AF2E-6A75D2B16EF4}"/>
    <dgm:cxn modelId="{B6434206-A07E-47C0-B230-DE5AF9EEF34B}" type="presOf" srcId="{0FA85C9F-FCD6-4993-9528-4311BF84B060}" destId="{28102DFD-5914-47DE-A80F-58C721024B80}" srcOrd="0" destOrd="0" presId="urn:microsoft.com/office/officeart/2008/layout/AscendingPictureAccentProcess"/>
    <dgm:cxn modelId="{C69C7659-A069-4607-BE3D-96D7B964F794}" type="presOf" srcId="{77BA099B-FABA-4EDB-8759-5E2C45E01008}" destId="{09C2EC16-4CC7-40B7-B073-C9BA84DA3078}" srcOrd="0" destOrd="0" presId="urn:microsoft.com/office/officeart/2008/layout/AscendingPictureAccentProcess"/>
    <dgm:cxn modelId="{3EF499F3-D7E7-4901-AF96-5286FDBBA96A}" type="presOf" srcId="{C439EFA3-ACE9-4C38-B298-4238E6E66A25}" destId="{84BB2EF9-6A5F-45F4-89E6-389A3F08DD44}" srcOrd="0" destOrd="0" presId="urn:microsoft.com/office/officeart/2008/layout/AscendingPictureAccentProcess"/>
    <dgm:cxn modelId="{AC839F40-C05E-41CD-9415-03F68BE022EB}" srcId="{0FA85C9F-FCD6-4993-9528-4311BF84B060}" destId="{77BA099B-FABA-4EDB-8759-5E2C45E01008}" srcOrd="4" destOrd="0" parTransId="{4C46E7D0-91BB-4252-A54B-DE010D9F9F06}" sibTransId="{EE4C2868-C8D1-438D-84C2-1764E0A268CC}"/>
    <dgm:cxn modelId="{0B46C1E2-B902-4A5F-A61C-0DA9AE5B37B6}" type="presOf" srcId="{19BF2C9E-7873-48EC-A6E6-28583E30E15F}" destId="{7FF4DE45-7E44-48CF-8056-C91C11E39816}" srcOrd="0" destOrd="0" presId="urn:microsoft.com/office/officeart/2008/layout/AscendingPictureAccentProcess"/>
    <dgm:cxn modelId="{CB1D6B5C-F033-4D97-8069-04C8E280A359}" type="presOf" srcId="{58C2F588-1BB4-4D51-A46C-70E04AC3E278}" destId="{BD330E29-DA28-4F5D-921B-C021D1F357B7}" srcOrd="0" destOrd="0" presId="urn:microsoft.com/office/officeart/2008/layout/AscendingPictureAccentProcess"/>
    <dgm:cxn modelId="{270648EE-7C3E-4CBF-8E9A-4E3847F57360}" srcId="{19BF2C9E-7873-48EC-A6E6-28583E30E15F}" destId="{ADDD5264-74E6-444F-BB82-2B91ED691A61}" srcOrd="0" destOrd="0" parTransId="{CCA1A83A-A3C7-497F-86D7-4DA04A5A0400}" sibTransId="{18D2B328-325D-4FB4-9536-B6A90BB8F1D1}"/>
    <dgm:cxn modelId="{EAB55DBD-A872-4DEA-A665-1C0804FB0282}" type="presOf" srcId="{24613E54-F040-4D87-9E02-F9F71F79060E}" destId="{6BFFBD56-1663-40C9-A9CA-11AB837289A3}" srcOrd="0" destOrd="0" presId="urn:microsoft.com/office/officeart/2008/layout/AscendingPictureAccentProcess"/>
    <dgm:cxn modelId="{2289DF93-5913-4FAE-B149-1FF1E2B54F12}" type="presOf" srcId="{CED8CA41-8447-495A-A09B-6B9AACDB25AC}" destId="{C139E64E-BBDF-4834-800E-49ED3B2D3578}" srcOrd="0" destOrd="0" presId="urn:microsoft.com/office/officeart/2008/layout/AscendingPictureAccentProcess"/>
    <dgm:cxn modelId="{F2865828-8F1E-42D0-BD8E-337D6CB9B3B1}" srcId="{0FA85C9F-FCD6-4993-9528-4311BF84B060}" destId="{19BF2C9E-7873-48EC-A6E6-28583E30E15F}" srcOrd="2" destOrd="0" parTransId="{DB2FB1E0-ADA3-4F21-9003-7779BECA6125}" sibTransId="{F84C76EA-DEB9-4844-ACCF-D2ECF14D3AB3}"/>
    <dgm:cxn modelId="{B96E50B1-765E-4C8E-B030-6685CE2C9AEC}" type="presOf" srcId="{F84C76EA-DEB9-4844-ACCF-D2ECF14D3AB3}" destId="{352A8930-6274-4BA6-9556-83DDD21100DE}" srcOrd="0" destOrd="0" presId="urn:microsoft.com/office/officeart/2008/layout/AscendingPictureAccentProcess"/>
    <dgm:cxn modelId="{E63875D3-AF8D-481A-AADA-3FF7DCF57D9B}" srcId="{0FA85C9F-FCD6-4993-9528-4311BF84B060}" destId="{FE41D54D-1250-4C9D-AE1C-6ADFB89E3A98}" srcOrd="5" destOrd="0" parTransId="{E407F257-8AE5-49F2-A8D0-34676DBB7188}" sibTransId="{58C2F588-1BB4-4D51-A46C-70E04AC3E278}"/>
    <dgm:cxn modelId="{B56E0BA0-09B6-4FD5-95A3-FF6F445AA34A}" type="presOf" srcId="{A4913AB3-8C26-40E2-AF2E-6A75D2B16EF4}" destId="{5C35EF76-EBE9-4C87-8EFF-7325138E4BF1}" srcOrd="0" destOrd="0" presId="urn:microsoft.com/office/officeart/2008/layout/AscendingPictureAccentProcess"/>
    <dgm:cxn modelId="{EF09525D-FDF9-4B11-96E0-18DAF557D36B}" srcId="{0FA85C9F-FCD6-4993-9528-4311BF84B060}" destId="{6FEB8A39-9C9B-418B-B050-940D02146546}" srcOrd="0" destOrd="0" parTransId="{2FFA449D-5D7B-4834-8E03-C9C972798B81}" sibTransId="{CED8CA41-8447-495A-A09B-6B9AACDB25AC}"/>
    <dgm:cxn modelId="{FE29B94F-1EBD-431E-AA29-107F54EAA7D3}" type="presOf" srcId="{EE4C2868-C8D1-438D-84C2-1764E0A268CC}" destId="{49CE950B-4F82-48D2-AF26-10C2170F8BB6}" srcOrd="0" destOrd="0" presId="urn:microsoft.com/office/officeart/2008/layout/AscendingPictureAccentProcess"/>
    <dgm:cxn modelId="{5DFC43C7-BAC5-4F47-AE81-68F962122AFF}" type="presOf" srcId="{6FEB8A39-9C9B-418B-B050-940D02146546}" destId="{62FE13C3-EB52-400B-B579-5C22D871FF3D}" srcOrd="0" destOrd="0" presId="urn:microsoft.com/office/officeart/2008/layout/AscendingPictureAccentProcess"/>
    <dgm:cxn modelId="{7FD91138-04A0-482A-8A77-8395AF1649D0}" srcId="{6FEB8A39-9C9B-418B-B050-940D02146546}" destId="{DB719F49-832F-42DC-B247-9AA5F54D5625}" srcOrd="0" destOrd="0" parTransId="{801DD127-8593-4353-9E5B-DACFA1B54FDF}" sibTransId="{8375E5FD-4014-4542-8E7B-BB9C4B6B17F4}"/>
    <dgm:cxn modelId="{1D8ECA4B-E737-4CD8-ACFC-DE18A28E6C07}" srcId="{0FA85C9F-FCD6-4993-9528-4311BF84B060}" destId="{2F80060B-2178-4C39-88DE-E22E8C663FD1}" srcOrd="6" destOrd="0" parTransId="{8B1FFC24-0A78-4047-BFB1-2046A9542B6F}" sibTransId="{24613E54-F040-4D87-9E02-F9F71F79060E}"/>
    <dgm:cxn modelId="{D7FA986C-C593-45AF-A814-3727FD5BF863}" type="presParOf" srcId="{28102DFD-5914-47DE-A80F-58C721024B80}" destId="{173C0D5B-2D86-456D-A251-8B716EB11AFA}" srcOrd="0" destOrd="0" presId="urn:microsoft.com/office/officeart/2008/layout/AscendingPictureAccentProcess"/>
    <dgm:cxn modelId="{C30CCB99-EF77-45B4-9194-B5273A99809D}" type="presParOf" srcId="{28102DFD-5914-47DE-A80F-58C721024B80}" destId="{8DC00181-D81A-4F72-A6D3-399EA3C15E73}" srcOrd="1" destOrd="0" presId="urn:microsoft.com/office/officeart/2008/layout/AscendingPictureAccentProcess"/>
    <dgm:cxn modelId="{73CEC24E-F315-4D16-8CF2-E2D5E5915613}" type="presParOf" srcId="{28102DFD-5914-47DE-A80F-58C721024B80}" destId="{226876B2-78A7-408C-8E45-1C8F63D543CB}" srcOrd="2" destOrd="0" presId="urn:microsoft.com/office/officeart/2008/layout/AscendingPictureAccentProcess"/>
    <dgm:cxn modelId="{4E729A14-EE08-43CA-A780-9E9B4F260115}" type="presParOf" srcId="{28102DFD-5914-47DE-A80F-58C721024B80}" destId="{23B56457-2346-4EA1-A1AC-1DD61A1D74A4}" srcOrd="3" destOrd="0" presId="urn:microsoft.com/office/officeart/2008/layout/AscendingPictureAccentProcess"/>
    <dgm:cxn modelId="{2FE74EE6-CEA4-4457-8F48-42F001637188}" type="presParOf" srcId="{28102DFD-5914-47DE-A80F-58C721024B80}" destId="{1C728761-B222-436F-8742-41E3FE1663C6}" srcOrd="4" destOrd="0" presId="urn:microsoft.com/office/officeart/2008/layout/AscendingPictureAccentProcess"/>
    <dgm:cxn modelId="{D9F5AB6A-C45A-4E6B-AC44-C220841F2C9B}" type="presParOf" srcId="{28102DFD-5914-47DE-A80F-58C721024B80}" destId="{3D62AC57-7E65-4F55-B2C5-DE2DA495D972}" srcOrd="5" destOrd="0" presId="urn:microsoft.com/office/officeart/2008/layout/AscendingPictureAccentProcess"/>
    <dgm:cxn modelId="{DED0417E-996E-4489-8607-9F0A39D7804D}" type="presParOf" srcId="{28102DFD-5914-47DE-A80F-58C721024B80}" destId="{55818819-EAC3-4B37-A758-623F7E9412F6}" srcOrd="6" destOrd="0" presId="urn:microsoft.com/office/officeart/2008/layout/AscendingPictureAccentProcess"/>
    <dgm:cxn modelId="{E51064D2-961D-4723-BD33-CCE1D10567FD}" type="presParOf" srcId="{28102DFD-5914-47DE-A80F-58C721024B80}" destId="{39E6420D-4C99-4A8E-B833-9FE8E1353E87}" srcOrd="7" destOrd="0" presId="urn:microsoft.com/office/officeart/2008/layout/AscendingPictureAccentProcess"/>
    <dgm:cxn modelId="{633F65E8-B40B-46AD-9151-35103A13AAED}" type="presParOf" srcId="{28102DFD-5914-47DE-A80F-58C721024B80}" destId="{D9FFCDA5-7EE2-41B0-BF5E-B71F3FC288FE}" srcOrd="8" destOrd="0" presId="urn:microsoft.com/office/officeart/2008/layout/AscendingPictureAccentProcess"/>
    <dgm:cxn modelId="{B9B499C7-BC6F-4459-B982-742FFBD706A1}" type="presParOf" srcId="{28102DFD-5914-47DE-A80F-58C721024B80}" destId="{33A5B7BE-F502-4E15-A3EF-35D4F02A3AD2}" srcOrd="9" destOrd="0" presId="urn:microsoft.com/office/officeart/2008/layout/AscendingPictureAccentProcess"/>
    <dgm:cxn modelId="{2FF102E7-F56B-47F9-9041-BE881D21589A}" type="presParOf" srcId="{28102DFD-5914-47DE-A80F-58C721024B80}" destId="{5D7D1B46-76CE-4F14-B4C4-6F39B2B8521E}" srcOrd="10" destOrd="0" presId="urn:microsoft.com/office/officeart/2008/layout/AscendingPictureAccentProcess"/>
    <dgm:cxn modelId="{B3175A18-F12B-4CA9-A0A7-A3E8BEBA5DB7}" type="presParOf" srcId="{28102DFD-5914-47DE-A80F-58C721024B80}" destId="{B9F44449-A2CF-46FB-A980-E172ECF811A0}" srcOrd="11" destOrd="0" presId="urn:microsoft.com/office/officeart/2008/layout/AscendingPictureAccentProcess"/>
    <dgm:cxn modelId="{B58E116D-1CC7-4514-B52C-326F5A1E603E}" type="presParOf" srcId="{28102DFD-5914-47DE-A80F-58C721024B80}" destId="{E648252E-CAA2-455A-A82D-AC6BB7541290}" srcOrd="12" destOrd="0" presId="urn:microsoft.com/office/officeart/2008/layout/AscendingPictureAccentProcess"/>
    <dgm:cxn modelId="{B11260E7-414C-4D0A-B233-55AC927C9FF3}" type="presParOf" srcId="{28102DFD-5914-47DE-A80F-58C721024B80}" destId="{714104D8-930A-4A1F-B402-2BE77935EFCA}" srcOrd="13" destOrd="0" presId="urn:microsoft.com/office/officeart/2008/layout/AscendingPictureAccentProcess"/>
    <dgm:cxn modelId="{13DF91C8-8626-456E-B97C-AEFA1072DBAE}" type="presParOf" srcId="{28102DFD-5914-47DE-A80F-58C721024B80}" destId="{3F3A5ABE-0386-4878-B907-72E8EB073835}" srcOrd="14" destOrd="0" presId="urn:microsoft.com/office/officeart/2008/layout/AscendingPictureAccentProcess"/>
    <dgm:cxn modelId="{E8C1AA17-E3DD-47E3-9302-93EB5DD55997}" type="presParOf" srcId="{28102DFD-5914-47DE-A80F-58C721024B80}" destId="{66B157D2-617F-4600-81C1-54D22E05BD4D}" srcOrd="15" destOrd="0" presId="urn:microsoft.com/office/officeart/2008/layout/AscendingPictureAccentProcess"/>
    <dgm:cxn modelId="{F5128F9A-0464-4C49-A296-EC5711E71BA0}" type="presParOf" srcId="{28102DFD-5914-47DE-A80F-58C721024B80}" destId="{416A2F15-73F9-46F3-AD47-B996F5DC5F04}" srcOrd="16" destOrd="0" presId="urn:microsoft.com/office/officeart/2008/layout/AscendingPictureAccentProcess"/>
    <dgm:cxn modelId="{FFB31723-83C0-4406-9DB2-540233E41162}" type="presParOf" srcId="{28102DFD-5914-47DE-A80F-58C721024B80}" destId="{DA7AAD41-5E68-49D8-BAB9-31F95DE8BA53}" srcOrd="17" destOrd="0" presId="urn:microsoft.com/office/officeart/2008/layout/AscendingPictureAccentProcess"/>
    <dgm:cxn modelId="{F44CC794-C2CE-4846-8BF1-29F279EE7722}" type="presParOf" srcId="{28102DFD-5914-47DE-A80F-58C721024B80}" destId="{62FE13C3-EB52-400B-B579-5C22D871FF3D}" srcOrd="18" destOrd="0" presId="urn:microsoft.com/office/officeart/2008/layout/AscendingPictureAccentProcess"/>
    <dgm:cxn modelId="{9AAEE6FD-4E2D-40BF-BF3B-32739038294B}" type="presParOf" srcId="{28102DFD-5914-47DE-A80F-58C721024B80}" destId="{AFC4EB9E-3836-42A8-850A-B4D377FDE8AD}" srcOrd="19" destOrd="0" presId="urn:microsoft.com/office/officeart/2008/layout/AscendingPictureAccentProcess"/>
    <dgm:cxn modelId="{F1E72C47-0F07-49D0-9B2F-AC9C9ED7342F}" type="presParOf" srcId="{28102DFD-5914-47DE-A80F-58C721024B80}" destId="{89FE9D30-3987-41B6-97E1-60AC988B6117}" srcOrd="20" destOrd="0" presId="urn:microsoft.com/office/officeart/2008/layout/AscendingPictureAccentProcess"/>
    <dgm:cxn modelId="{A53299FF-F510-44B5-8269-AC8E0EE76375}" type="presParOf" srcId="{89FE9D30-3987-41B6-97E1-60AC988B6117}" destId="{C139E64E-BBDF-4834-800E-49ED3B2D3578}" srcOrd="0" destOrd="0" presId="urn:microsoft.com/office/officeart/2008/layout/AscendingPictureAccentProcess"/>
    <dgm:cxn modelId="{17CFDFEA-4D04-44E2-B928-8D015839D839}" type="presParOf" srcId="{28102DFD-5914-47DE-A80F-58C721024B80}" destId="{8EE43412-0516-405B-9D01-A4AD77F74D5E}" srcOrd="21" destOrd="0" presId="urn:microsoft.com/office/officeart/2008/layout/AscendingPictureAccentProcess"/>
    <dgm:cxn modelId="{B32732AF-4F21-4C39-9930-1E7141691F43}" type="presParOf" srcId="{28102DFD-5914-47DE-A80F-58C721024B80}" destId="{4F28DB46-1747-405D-930D-3FF2C0B93A53}" srcOrd="22" destOrd="0" presId="urn:microsoft.com/office/officeart/2008/layout/AscendingPictureAccentProcess"/>
    <dgm:cxn modelId="{C2A0F2C6-1694-4EE6-8D90-73E4585D1796}" type="presParOf" srcId="{4F28DB46-1747-405D-930D-3FF2C0B93A53}" destId="{5C35EF76-EBE9-4C87-8EFF-7325138E4BF1}" srcOrd="0" destOrd="0" presId="urn:microsoft.com/office/officeart/2008/layout/AscendingPictureAccentProcess"/>
    <dgm:cxn modelId="{B4A0A2C0-8933-4E96-A445-2DA78A4D7FAE}" type="presParOf" srcId="{28102DFD-5914-47DE-A80F-58C721024B80}" destId="{7FF4DE45-7E44-48CF-8056-C91C11E39816}" srcOrd="23" destOrd="0" presId="urn:microsoft.com/office/officeart/2008/layout/AscendingPictureAccentProcess"/>
    <dgm:cxn modelId="{C3838168-C857-439C-B2E4-228ECD7C4A3A}" type="presParOf" srcId="{28102DFD-5914-47DE-A80F-58C721024B80}" destId="{4B40B215-8B4B-4806-862A-D921EBBFE721}" srcOrd="24" destOrd="0" presId="urn:microsoft.com/office/officeart/2008/layout/AscendingPictureAccentProcess"/>
    <dgm:cxn modelId="{A0C69248-BE21-4145-A626-57A80CD8B3BF}" type="presParOf" srcId="{28102DFD-5914-47DE-A80F-58C721024B80}" destId="{1BE98321-17E0-4CA5-9909-286006B7777D}" srcOrd="25" destOrd="0" presId="urn:microsoft.com/office/officeart/2008/layout/AscendingPictureAccentProcess"/>
    <dgm:cxn modelId="{3A3BB299-7C2B-482A-86C0-3B5DF864D169}" type="presParOf" srcId="{1BE98321-17E0-4CA5-9909-286006B7777D}" destId="{352A8930-6274-4BA6-9556-83DDD21100DE}" srcOrd="0" destOrd="0" presId="urn:microsoft.com/office/officeart/2008/layout/AscendingPictureAccentProcess"/>
    <dgm:cxn modelId="{F5DBB8F2-09AE-41AB-820C-925044CA8446}" type="presParOf" srcId="{28102DFD-5914-47DE-A80F-58C721024B80}" destId="{84BB2EF9-6A5F-45F4-89E6-389A3F08DD44}" srcOrd="26" destOrd="0" presId="urn:microsoft.com/office/officeart/2008/layout/AscendingPictureAccentProcess"/>
    <dgm:cxn modelId="{C1F9A9A9-D9CC-4A02-94CE-802D28ED25AE}" type="presParOf" srcId="{28102DFD-5914-47DE-A80F-58C721024B80}" destId="{8A25403F-5A06-4F08-90C9-D4ABFE59D21C}" srcOrd="27" destOrd="0" presId="urn:microsoft.com/office/officeart/2008/layout/AscendingPictureAccentProcess"/>
    <dgm:cxn modelId="{D0A6A1FA-F2C9-4C48-8B0E-E3A34D025DF1}" type="presParOf" srcId="{8A25403F-5A06-4F08-90C9-D4ABFE59D21C}" destId="{E7155B03-8DE3-4B3E-A115-8567A0C88F58}" srcOrd="0" destOrd="0" presId="urn:microsoft.com/office/officeart/2008/layout/AscendingPictureAccentProcess"/>
    <dgm:cxn modelId="{9E755090-FECA-472B-B10D-362BF5564CCD}" type="presParOf" srcId="{28102DFD-5914-47DE-A80F-58C721024B80}" destId="{09C2EC16-4CC7-40B7-B073-C9BA84DA3078}" srcOrd="28" destOrd="0" presId="urn:microsoft.com/office/officeart/2008/layout/AscendingPictureAccentProcess"/>
    <dgm:cxn modelId="{C8C94DD0-30AC-439A-BF0B-9C89E036BE12}" type="presParOf" srcId="{28102DFD-5914-47DE-A80F-58C721024B80}" destId="{040814A7-40D2-4E9B-A6DE-08779C797C47}" srcOrd="29" destOrd="0" presId="urn:microsoft.com/office/officeart/2008/layout/AscendingPictureAccentProcess"/>
    <dgm:cxn modelId="{2BEE0F7B-7346-499A-942C-CF39744F5962}" type="presParOf" srcId="{040814A7-40D2-4E9B-A6DE-08779C797C47}" destId="{49CE950B-4F82-48D2-AF26-10C2170F8BB6}" srcOrd="0" destOrd="0" presId="urn:microsoft.com/office/officeart/2008/layout/AscendingPictureAccentProcess"/>
    <dgm:cxn modelId="{FAA92D2C-72F1-41CE-A20B-C00FBB060807}" type="presParOf" srcId="{28102DFD-5914-47DE-A80F-58C721024B80}" destId="{C44156EB-AFDE-497E-91CF-33C56227AAC4}" srcOrd="30" destOrd="0" presId="urn:microsoft.com/office/officeart/2008/layout/AscendingPictureAccentProcess"/>
    <dgm:cxn modelId="{3E60051D-7D2A-4ED4-8ACA-E35EB1A9BD6C}" type="presParOf" srcId="{28102DFD-5914-47DE-A80F-58C721024B80}" destId="{35B0637C-50E1-4E92-B94F-25ED1D45C6C4}" srcOrd="31" destOrd="0" presId="urn:microsoft.com/office/officeart/2008/layout/AscendingPictureAccentProcess"/>
    <dgm:cxn modelId="{AD0C4878-E7A7-42C4-A92B-E2AF63001B7B}" type="presParOf" srcId="{35B0637C-50E1-4E92-B94F-25ED1D45C6C4}" destId="{BD330E29-DA28-4F5D-921B-C021D1F357B7}" srcOrd="0" destOrd="0" presId="urn:microsoft.com/office/officeart/2008/layout/AscendingPictureAccentProcess"/>
    <dgm:cxn modelId="{1FC01048-EF05-42E9-9645-394CC133EAD5}" type="presParOf" srcId="{28102DFD-5914-47DE-A80F-58C721024B80}" destId="{A5799A13-5F82-4608-890C-BC6D3D3046B8}" srcOrd="32" destOrd="0" presId="urn:microsoft.com/office/officeart/2008/layout/AscendingPictureAccentProcess"/>
    <dgm:cxn modelId="{8800B90C-3BCD-478F-9F74-2C80F74AD12E}" type="presParOf" srcId="{28102DFD-5914-47DE-A80F-58C721024B80}" destId="{7D13F2C9-84FE-4FB5-A926-4DCFFE3B3F42}" srcOrd="33" destOrd="0" presId="urn:microsoft.com/office/officeart/2008/layout/AscendingPictureAccentProcess"/>
    <dgm:cxn modelId="{306B2A6E-A5D9-4798-838A-6CBA3079A82A}" type="presParOf" srcId="{7D13F2C9-84FE-4FB5-A926-4DCFFE3B3F42}" destId="{6BFFBD56-1663-40C9-A9CA-11AB837289A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32A70-E787-433F-98E0-FF9108DC767F}" type="doc">
      <dgm:prSet loTypeId="urn:microsoft.com/office/officeart/2011/layout/InterconnectedBlockProcess" loCatId="process" qsTypeId="urn:microsoft.com/office/officeart/2005/8/quickstyle/3d5" qsCatId="3D" csTypeId="urn:microsoft.com/office/officeart/2005/8/colors/colorful5" csCatId="colorful" phldr="1"/>
      <dgm:spPr/>
      <dgm:t>
        <a:bodyPr/>
        <a:lstStyle/>
        <a:p>
          <a:endParaRPr lang="en-US"/>
        </a:p>
      </dgm:t>
    </dgm:pt>
    <dgm:pt modelId="{80991CA9-2C56-4A09-AD7F-66B2787DE700}">
      <dgm:prSet phldrT="[Text]" custT="1"/>
      <dgm:spPr/>
      <dgm:t>
        <a:bodyPr/>
        <a:lstStyle/>
        <a:p>
          <a:r>
            <a:rPr lang="en-US" sz="1800" dirty="0" smtClean="0"/>
            <a:t>Defining </a:t>
          </a:r>
          <a:r>
            <a:rPr lang="en-US" sz="1200" dirty="0" smtClean="0"/>
            <a:t>Embodied Learning </a:t>
          </a:r>
          <a:endParaRPr lang="en-US" sz="1200" dirty="0"/>
        </a:p>
      </dgm:t>
    </dgm:pt>
    <dgm:pt modelId="{A5ABB887-F2F9-45C7-AF08-67EECEF4CD42}" type="parTrans" cxnId="{1377AE23-5167-4A0A-9191-5DD47F7B0FF8}">
      <dgm:prSet/>
      <dgm:spPr/>
      <dgm:t>
        <a:bodyPr/>
        <a:lstStyle/>
        <a:p>
          <a:endParaRPr lang="en-US"/>
        </a:p>
      </dgm:t>
    </dgm:pt>
    <dgm:pt modelId="{BC0807FE-8569-4791-B68E-482B9F5109B2}" type="sibTrans" cxnId="{1377AE23-5167-4A0A-9191-5DD47F7B0FF8}">
      <dgm:prSet/>
      <dgm:spPr/>
      <dgm:t>
        <a:bodyPr/>
        <a:lstStyle/>
        <a:p>
          <a:endParaRPr lang="en-US"/>
        </a:p>
      </dgm:t>
    </dgm:pt>
    <dgm:pt modelId="{1E3F309C-A961-4C1D-B24D-BADC0CF3714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dirty="0" smtClean="0"/>
            <a:t>The primary characteristics of embodied learning</a:t>
          </a:r>
          <a:endParaRPr lang="en-US" sz="1600" b="1" dirty="0"/>
        </a:p>
      </dgm:t>
    </dgm:pt>
    <dgm:pt modelId="{AC770569-A3A4-406D-BCFA-C10341D42CBB}" type="parTrans" cxnId="{14D6BD3E-F5A5-49D1-AFE8-6ADAB5BEDE69}">
      <dgm:prSet/>
      <dgm:spPr/>
      <dgm:t>
        <a:bodyPr/>
        <a:lstStyle/>
        <a:p>
          <a:endParaRPr lang="en-US"/>
        </a:p>
      </dgm:t>
    </dgm:pt>
    <dgm:pt modelId="{9CA9337F-7178-401A-AA9A-E5DC378137FA}" type="sibTrans" cxnId="{14D6BD3E-F5A5-49D1-AFE8-6ADAB5BEDE69}">
      <dgm:prSet/>
      <dgm:spPr/>
      <dgm:t>
        <a:bodyPr/>
        <a:lstStyle/>
        <a:p>
          <a:endParaRPr lang="en-US"/>
        </a:p>
      </dgm:t>
    </dgm:pt>
    <dgm:pt modelId="{D3F7317A-A408-43DA-8A3B-D144E6176691}">
      <dgm:prSet phldrT="[Text]"/>
      <dgm:spPr/>
      <dgm:t>
        <a:bodyPr/>
        <a:lstStyle/>
        <a:p>
          <a:r>
            <a:rPr lang="en-US" dirty="0" smtClean="0"/>
            <a:t>Epistemological Background of Embodied learning, History</a:t>
          </a:r>
          <a:endParaRPr lang="en-US" dirty="0"/>
        </a:p>
      </dgm:t>
    </dgm:pt>
    <dgm:pt modelId="{E33998E1-074A-44A3-A9A3-A6517BB783C1}" type="parTrans" cxnId="{AE1DB8D4-D232-4EAE-875F-302FFE1C0505}">
      <dgm:prSet/>
      <dgm:spPr/>
      <dgm:t>
        <a:bodyPr/>
        <a:lstStyle/>
        <a:p>
          <a:endParaRPr lang="en-US"/>
        </a:p>
      </dgm:t>
    </dgm:pt>
    <dgm:pt modelId="{B7BB21C5-7158-4FA8-A88E-6678E087C0B0}" type="sibTrans" cxnId="{AE1DB8D4-D232-4EAE-875F-302FFE1C0505}">
      <dgm:prSet/>
      <dgm:spPr/>
      <dgm:t>
        <a:bodyPr/>
        <a:lstStyle/>
        <a:p>
          <a:endParaRPr lang="en-US"/>
        </a:p>
      </dgm:t>
    </dgm:pt>
    <dgm:pt modelId="{D00C42FF-0547-4FE4-8280-FAE0CEDC4E2C}">
      <dgm:prSet phldrT="[Text]" custT="1"/>
      <dgm:spPr>
        <a:solidFill>
          <a:srgbClr val="92D050"/>
        </a:solidFill>
      </dgm:spPr>
      <dgm:t>
        <a:bodyPr/>
        <a:lstStyle/>
        <a:p>
          <a:r>
            <a:rPr lang="en-US" sz="1600" b="1" dirty="0" smtClean="0"/>
            <a:t>Traditional Pedagogy, Philosophy (Kant</a:t>
          </a:r>
          <a:r>
            <a:rPr lang="en-US" sz="1600" dirty="0" smtClean="0"/>
            <a:t>, </a:t>
          </a:r>
          <a:r>
            <a:rPr lang="en-US" sz="1600" dirty="0" err="1" smtClean="0"/>
            <a:t>Merleau-Ponty</a:t>
          </a:r>
          <a:r>
            <a:rPr lang="en-US" sz="1600" dirty="0" smtClean="0"/>
            <a:t>, Heidegger, </a:t>
          </a:r>
          <a:r>
            <a:rPr lang="en-US" sz="1600" b="1" dirty="0" smtClean="0"/>
            <a:t> Dewey, Freire, Bernstein, Cognitive Psychology, Piaget, Vygotsky, </a:t>
          </a:r>
          <a:r>
            <a:rPr lang="en-US" sz="1600" b="1" dirty="0" err="1" smtClean="0"/>
            <a:t>Barsalou</a:t>
          </a:r>
          <a:r>
            <a:rPr lang="en-US" sz="1600" b="1" dirty="0" smtClean="0"/>
            <a:t>, Neurosciences, </a:t>
          </a:r>
          <a:r>
            <a:rPr lang="en-US" sz="1400" b="1" dirty="0" smtClean="0"/>
            <a:t>Socio/Embodied Constructivi</a:t>
          </a:r>
          <a:r>
            <a:rPr lang="en-US" sz="1600" b="1" dirty="0" smtClean="0"/>
            <a:t>sm</a:t>
          </a:r>
          <a:endParaRPr lang="en-US" sz="1400" b="1" dirty="0"/>
        </a:p>
      </dgm:t>
    </dgm:pt>
    <dgm:pt modelId="{4F80DFF2-AD25-4228-97A7-FC06E2086820}" type="parTrans" cxnId="{EAC51A31-E8C5-4AAF-899C-3B4EDA8E7AF2}">
      <dgm:prSet/>
      <dgm:spPr/>
      <dgm:t>
        <a:bodyPr/>
        <a:lstStyle/>
        <a:p>
          <a:endParaRPr lang="en-US"/>
        </a:p>
      </dgm:t>
    </dgm:pt>
    <dgm:pt modelId="{498D395F-D946-4D0D-AD84-84F2F71041D1}" type="sibTrans" cxnId="{EAC51A31-E8C5-4AAF-899C-3B4EDA8E7AF2}">
      <dgm:prSet/>
      <dgm:spPr/>
      <dgm:t>
        <a:bodyPr/>
        <a:lstStyle/>
        <a:p>
          <a:endParaRPr lang="en-US"/>
        </a:p>
      </dgm:t>
    </dgm:pt>
    <dgm:pt modelId="{2311F4CE-FAD7-4F55-B2A1-04BAA0C120C1}">
      <dgm:prSet phldrT="[Text]"/>
      <dgm:spPr/>
      <dgm:t>
        <a:bodyPr/>
        <a:lstStyle/>
        <a:p>
          <a:r>
            <a:rPr lang="en-US" dirty="0" smtClean="0"/>
            <a:t>Connection of Embodied Learning with New Learning Theories and Practical Applications</a:t>
          </a:r>
          <a:endParaRPr lang="en-US" dirty="0"/>
        </a:p>
      </dgm:t>
    </dgm:pt>
    <dgm:pt modelId="{73575314-DA25-40FB-A92C-CF9A88F4E4A4}" type="parTrans" cxnId="{B91D29DC-C334-4A0C-8C59-A5C40522F9F6}">
      <dgm:prSet/>
      <dgm:spPr/>
      <dgm:t>
        <a:bodyPr/>
        <a:lstStyle/>
        <a:p>
          <a:endParaRPr lang="en-US"/>
        </a:p>
      </dgm:t>
    </dgm:pt>
    <dgm:pt modelId="{1F85ADBD-A2B0-4628-89C2-9548DDF561E8}" type="sibTrans" cxnId="{B91D29DC-C334-4A0C-8C59-A5C40522F9F6}">
      <dgm:prSet/>
      <dgm:spPr/>
      <dgm:t>
        <a:bodyPr/>
        <a:lstStyle/>
        <a:p>
          <a:endParaRPr lang="en-US"/>
        </a:p>
      </dgm:t>
    </dgm:pt>
    <dgm:pt modelId="{D0CAF5F8-9ACB-4CDF-BAC8-2F5EBAEFE2E6}">
      <dgm:prSet phldrT="[Text]"/>
      <dgm:spPr>
        <a:solidFill>
          <a:srgbClr val="002060"/>
        </a:solidFill>
      </dgm:spPr>
      <dgm:t>
        <a:bodyPr/>
        <a:lstStyle/>
        <a:p>
          <a:r>
            <a:rPr lang="en-US" b="1" dirty="0" smtClean="0"/>
            <a:t>Transformational Education</a:t>
          </a:r>
          <a:endParaRPr lang="en-US" b="1" dirty="0"/>
        </a:p>
      </dgm:t>
    </dgm:pt>
    <dgm:pt modelId="{E36042D3-099E-43EB-A1C4-9376356E5144}" type="parTrans" cxnId="{81D44B9B-ACBA-4182-B878-E5A747384DC1}">
      <dgm:prSet/>
      <dgm:spPr/>
      <dgm:t>
        <a:bodyPr/>
        <a:lstStyle/>
        <a:p>
          <a:endParaRPr lang="en-US"/>
        </a:p>
      </dgm:t>
    </dgm:pt>
    <dgm:pt modelId="{BA3DEAF6-ECA3-444E-9854-FD06E76C81AD}" type="sibTrans" cxnId="{81D44B9B-ACBA-4182-B878-E5A747384DC1}">
      <dgm:prSet/>
      <dgm:spPr/>
      <dgm:t>
        <a:bodyPr/>
        <a:lstStyle/>
        <a:p>
          <a:endParaRPr lang="en-US"/>
        </a:p>
      </dgm:t>
    </dgm:pt>
    <dgm:pt modelId="{3745C586-0281-43D1-87AB-D3AC701BE450}">
      <dgm:prSet/>
      <dgm:spPr/>
      <dgm:t>
        <a:bodyPr/>
        <a:lstStyle/>
        <a:p>
          <a:r>
            <a:rPr lang="en-US" dirty="0" smtClean="0"/>
            <a:t>Research</a:t>
          </a:r>
          <a:endParaRPr lang="el-GR" dirty="0" smtClean="0"/>
        </a:p>
      </dgm:t>
    </dgm:pt>
    <dgm:pt modelId="{6954627D-3C65-4812-812F-892EFEE4D3F2}" type="sibTrans" cxnId="{34A5441D-0B82-4D62-A37B-F3158B90569B}">
      <dgm:prSet/>
      <dgm:spPr/>
      <dgm:t>
        <a:bodyPr/>
        <a:lstStyle/>
        <a:p>
          <a:endParaRPr lang="en-US"/>
        </a:p>
      </dgm:t>
    </dgm:pt>
    <dgm:pt modelId="{CEF08E36-D291-484D-AF9B-C7AD6A4E2675}" type="parTrans" cxnId="{34A5441D-0B82-4D62-A37B-F3158B90569B}">
      <dgm:prSet/>
      <dgm:spPr/>
      <dgm:t>
        <a:bodyPr/>
        <a:lstStyle/>
        <a:p>
          <a:endParaRPr lang="en-US"/>
        </a:p>
      </dgm:t>
    </dgm:pt>
    <dgm:pt modelId="{3E1B88A8-F3EA-46C8-9286-77F1EF3C43AA}">
      <dgm:prSet/>
      <dgm:spPr>
        <a:solidFill>
          <a:schemeClr val="accent4"/>
        </a:solidFill>
      </dgm:spPr>
      <dgm:t>
        <a:bodyPr/>
        <a:lstStyle/>
        <a:p>
          <a:r>
            <a:rPr lang="en-US" dirty="0" smtClean="0"/>
            <a:t>Learning Science Through Theatre</a:t>
          </a:r>
          <a:endParaRPr lang="en-US" dirty="0"/>
        </a:p>
      </dgm:t>
    </dgm:pt>
    <dgm:pt modelId="{546F025E-A1CC-472A-99E3-48D9B366FDDF}" type="parTrans" cxnId="{9E9BCD0D-FA03-4B91-B645-C5557B12C44F}">
      <dgm:prSet/>
      <dgm:spPr/>
      <dgm:t>
        <a:bodyPr/>
        <a:lstStyle/>
        <a:p>
          <a:endParaRPr lang="en-US"/>
        </a:p>
      </dgm:t>
    </dgm:pt>
    <dgm:pt modelId="{70B04F7B-45B8-4680-8476-8ABFB7A2B361}" type="sibTrans" cxnId="{9E9BCD0D-FA03-4B91-B645-C5557B12C44F}">
      <dgm:prSet/>
      <dgm:spPr/>
      <dgm:t>
        <a:bodyPr/>
        <a:lstStyle/>
        <a:p>
          <a:endParaRPr lang="en-US"/>
        </a:p>
      </dgm:t>
    </dgm:pt>
    <dgm:pt modelId="{AF1875E5-D710-448B-9B1D-4FA5081492D9}">
      <dgm:prSet/>
      <dgm:spPr/>
      <dgm:t>
        <a:bodyPr/>
        <a:lstStyle/>
        <a:p>
          <a:r>
            <a:rPr lang="en-US" b="1" dirty="0" smtClean="0"/>
            <a:t>Gestured- Based Theory</a:t>
          </a:r>
          <a:endParaRPr lang="el-GR" b="1" dirty="0" smtClean="0"/>
        </a:p>
      </dgm:t>
    </dgm:pt>
    <dgm:pt modelId="{0F8D2138-04F7-4A5F-A9F0-3F19F7E43AAA}" type="parTrans" cxnId="{0D1435A2-E3B7-40B3-872A-975E2E44FA7D}">
      <dgm:prSet/>
      <dgm:spPr/>
      <dgm:t>
        <a:bodyPr/>
        <a:lstStyle/>
        <a:p>
          <a:endParaRPr lang="el-GR"/>
        </a:p>
      </dgm:t>
    </dgm:pt>
    <dgm:pt modelId="{4DB14C9B-020C-4C14-95E3-8A38D95F2F44}" type="sibTrans" cxnId="{0D1435A2-E3B7-40B3-872A-975E2E44FA7D}">
      <dgm:prSet/>
      <dgm:spPr/>
      <dgm:t>
        <a:bodyPr/>
        <a:lstStyle/>
        <a:p>
          <a:endParaRPr lang="el-GR"/>
        </a:p>
      </dgm:t>
    </dgm:pt>
    <dgm:pt modelId="{F3EBAC7D-06A5-44F9-A50C-BDD6FE4D14C0}">
      <dgm:prSet/>
      <dgm:spPr/>
      <dgm:t>
        <a:bodyPr/>
        <a:lstStyle/>
        <a:p>
          <a:r>
            <a:rPr lang="en-US" b="1" dirty="0" smtClean="0"/>
            <a:t>Grounded Theory</a:t>
          </a:r>
          <a:endParaRPr lang="el-GR" b="1" dirty="0" smtClean="0"/>
        </a:p>
      </dgm:t>
    </dgm:pt>
    <dgm:pt modelId="{8E0CEE2B-604C-473A-8AF9-0CF68B941459}" type="parTrans" cxnId="{BC58476B-F437-4111-9B9D-85C71DA3557B}">
      <dgm:prSet/>
      <dgm:spPr/>
      <dgm:t>
        <a:bodyPr/>
        <a:lstStyle/>
        <a:p>
          <a:endParaRPr lang="el-GR"/>
        </a:p>
      </dgm:t>
    </dgm:pt>
    <dgm:pt modelId="{F5E3C5C5-B8AE-4FB6-86DB-C07C9EF4A62F}" type="sibTrans" cxnId="{BC58476B-F437-4111-9B9D-85C71DA3557B}">
      <dgm:prSet/>
      <dgm:spPr/>
      <dgm:t>
        <a:bodyPr/>
        <a:lstStyle/>
        <a:p>
          <a:endParaRPr lang="el-GR"/>
        </a:p>
      </dgm:t>
    </dgm:pt>
    <dgm:pt modelId="{2B165723-7048-4AEF-A356-05733E322B54}">
      <dgm:prSet/>
      <dgm:spPr/>
      <dgm:t>
        <a:bodyPr/>
        <a:lstStyle/>
        <a:p>
          <a:r>
            <a:rPr lang="en-US" b="1" dirty="0" smtClean="0"/>
            <a:t>Theory of  Multimodal Social Semiotics</a:t>
          </a:r>
          <a:endParaRPr lang="el-GR" b="1" dirty="0" smtClean="0"/>
        </a:p>
      </dgm:t>
    </dgm:pt>
    <dgm:pt modelId="{B937E7EB-803F-4386-B890-BA301C3013BD}" type="parTrans" cxnId="{8C57E9FC-C027-4400-A991-AFA2FA82F1B0}">
      <dgm:prSet/>
      <dgm:spPr/>
      <dgm:t>
        <a:bodyPr/>
        <a:lstStyle/>
        <a:p>
          <a:endParaRPr lang="el-GR"/>
        </a:p>
      </dgm:t>
    </dgm:pt>
    <dgm:pt modelId="{601FA2EE-155C-4DC3-A624-9D9D6C841146}" type="sibTrans" cxnId="{8C57E9FC-C027-4400-A991-AFA2FA82F1B0}">
      <dgm:prSet/>
      <dgm:spPr/>
      <dgm:t>
        <a:bodyPr/>
        <a:lstStyle/>
        <a:p>
          <a:endParaRPr lang="el-GR"/>
        </a:p>
      </dgm:t>
    </dgm:pt>
    <dgm:pt modelId="{0DD93DC1-0C17-4D72-B300-B0ADAE3E87C1}">
      <dgm:prSet/>
      <dgm:spPr/>
      <dgm:t>
        <a:bodyPr/>
        <a:lstStyle/>
        <a:p>
          <a:r>
            <a:rPr lang="en-US" b="1" dirty="0" smtClean="0"/>
            <a:t>Situated Learning</a:t>
          </a:r>
          <a:endParaRPr lang="el-GR" b="1" dirty="0" smtClean="0"/>
        </a:p>
      </dgm:t>
    </dgm:pt>
    <dgm:pt modelId="{FC7CCF15-1E7B-478B-BDF8-B91060E832F1}" type="parTrans" cxnId="{EBB29F2B-FCF1-4197-A863-3D2760DCB42F}">
      <dgm:prSet/>
      <dgm:spPr/>
      <dgm:t>
        <a:bodyPr/>
        <a:lstStyle/>
        <a:p>
          <a:endParaRPr lang="el-GR"/>
        </a:p>
      </dgm:t>
    </dgm:pt>
    <dgm:pt modelId="{D3729CD2-7CC8-439B-9319-AB92EC1E4ADD}" type="sibTrans" cxnId="{EBB29F2B-FCF1-4197-A863-3D2760DCB42F}">
      <dgm:prSet/>
      <dgm:spPr/>
      <dgm:t>
        <a:bodyPr/>
        <a:lstStyle/>
        <a:p>
          <a:endParaRPr lang="el-GR"/>
        </a:p>
      </dgm:t>
    </dgm:pt>
    <dgm:pt modelId="{8B9DA0C4-E4CD-465D-A9BE-DEC71DA58079}">
      <dgm:prSet/>
      <dgm:spPr/>
      <dgm:t>
        <a:bodyPr/>
        <a:lstStyle/>
        <a:p>
          <a:r>
            <a:rPr lang="en-US" b="1" dirty="0" smtClean="0"/>
            <a:t>Cognitive Load</a:t>
          </a:r>
          <a:endParaRPr lang="el-GR" b="1" dirty="0" smtClean="0"/>
        </a:p>
      </dgm:t>
    </dgm:pt>
    <dgm:pt modelId="{D323C4CF-8BC3-4689-900E-D45771167B2C}" type="parTrans" cxnId="{9FB7A7F0-B6B8-4C78-9EC5-F537AE855D37}">
      <dgm:prSet/>
      <dgm:spPr/>
      <dgm:t>
        <a:bodyPr/>
        <a:lstStyle/>
        <a:p>
          <a:endParaRPr lang="el-GR"/>
        </a:p>
      </dgm:t>
    </dgm:pt>
    <dgm:pt modelId="{F149D9AF-0F34-44F5-A9DE-5E6071F470B4}" type="sibTrans" cxnId="{9FB7A7F0-B6B8-4C78-9EC5-F537AE855D37}">
      <dgm:prSet/>
      <dgm:spPr/>
      <dgm:t>
        <a:bodyPr/>
        <a:lstStyle/>
        <a:p>
          <a:endParaRPr lang="el-GR"/>
        </a:p>
      </dgm:t>
    </dgm:pt>
    <dgm:pt modelId="{58396005-3273-40A4-A0C6-12D5B3E72931}">
      <dgm:prSet/>
      <dgm:spPr/>
      <dgm:t>
        <a:bodyPr/>
        <a:lstStyle/>
        <a:p>
          <a:r>
            <a:rPr lang="en-US" b="1" dirty="0" smtClean="0"/>
            <a:t>Action- Based Language Theory Scaffolding Strategy</a:t>
          </a:r>
          <a:endParaRPr lang="el-GR" b="1" dirty="0" smtClean="0"/>
        </a:p>
      </dgm:t>
    </dgm:pt>
    <dgm:pt modelId="{BA3B9B50-378F-4BDD-9867-3D2D401F635C}" type="parTrans" cxnId="{E8F72A20-B30F-4BA5-A378-FBB9FFB2711D}">
      <dgm:prSet/>
      <dgm:spPr/>
      <dgm:t>
        <a:bodyPr/>
        <a:lstStyle/>
        <a:p>
          <a:endParaRPr lang="el-GR"/>
        </a:p>
      </dgm:t>
    </dgm:pt>
    <dgm:pt modelId="{C352EE3D-614B-42D4-9961-0624CD0B4952}" type="sibTrans" cxnId="{E8F72A20-B30F-4BA5-A378-FBB9FFB2711D}">
      <dgm:prSet/>
      <dgm:spPr/>
      <dgm:t>
        <a:bodyPr/>
        <a:lstStyle/>
        <a:p>
          <a:endParaRPr lang="el-GR"/>
        </a:p>
      </dgm:t>
    </dgm:pt>
    <dgm:pt modelId="{885425BB-FD77-45AF-9CD0-075CBBB297A3}" type="pres">
      <dgm:prSet presAssocID="{99032A70-E787-433F-98E0-FF9108DC767F}" presName="Name0" presStyleCnt="0">
        <dgm:presLayoutVars>
          <dgm:chMax val="7"/>
          <dgm:chPref val="5"/>
          <dgm:dir/>
          <dgm:animOne val="branch"/>
          <dgm:animLvl val="lvl"/>
        </dgm:presLayoutVars>
      </dgm:prSet>
      <dgm:spPr/>
      <dgm:t>
        <a:bodyPr/>
        <a:lstStyle/>
        <a:p>
          <a:endParaRPr lang="en-US"/>
        </a:p>
      </dgm:t>
    </dgm:pt>
    <dgm:pt modelId="{8DD6B039-ADE7-45D0-BE38-90BCA1243F95}" type="pres">
      <dgm:prSet presAssocID="{3745C586-0281-43D1-87AB-D3AC701BE450}" presName="ChildAccent4" presStyleCnt="0"/>
      <dgm:spPr/>
    </dgm:pt>
    <dgm:pt modelId="{B99F6BD7-36D8-418C-9DFB-5784147E2D52}" type="pres">
      <dgm:prSet presAssocID="{3745C586-0281-43D1-87AB-D3AC701BE450}" presName="ChildAccent" presStyleLbl="alignImgPlace1" presStyleIdx="0" presStyleCnt="4"/>
      <dgm:spPr/>
      <dgm:t>
        <a:bodyPr/>
        <a:lstStyle/>
        <a:p>
          <a:endParaRPr lang="en-US"/>
        </a:p>
      </dgm:t>
    </dgm:pt>
    <dgm:pt modelId="{245E66FF-0487-499F-95B5-3A18747672E2}" type="pres">
      <dgm:prSet presAssocID="{3745C586-0281-43D1-87AB-D3AC701BE450}" presName="Child4" presStyleLbl="revTx" presStyleIdx="0" presStyleCnt="0">
        <dgm:presLayoutVars>
          <dgm:chMax val="0"/>
          <dgm:chPref val="0"/>
          <dgm:bulletEnabled val="1"/>
        </dgm:presLayoutVars>
      </dgm:prSet>
      <dgm:spPr/>
      <dgm:t>
        <a:bodyPr/>
        <a:lstStyle/>
        <a:p>
          <a:endParaRPr lang="en-US"/>
        </a:p>
      </dgm:t>
    </dgm:pt>
    <dgm:pt modelId="{928D20DC-EEAF-4034-8A12-12987B311BA0}" type="pres">
      <dgm:prSet presAssocID="{3745C586-0281-43D1-87AB-D3AC701BE450}" presName="Parent4" presStyleLbl="node1" presStyleIdx="0" presStyleCnt="4">
        <dgm:presLayoutVars>
          <dgm:chMax val="2"/>
          <dgm:chPref val="1"/>
          <dgm:bulletEnabled val="1"/>
        </dgm:presLayoutVars>
      </dgm:prSet>
      <dgm:spPr/>
      <dgm:t>
        <a:bodyPr/>
        <a:lstStyle/>
        <a:p>
          <a:endParaRPr lang="en-US"/>
        </a:p>
      </dgm:t>
    </dgm:pt>
    <dgm:pt modelId="{7E220D7B-C35F-44D5-9269-70EDA0C191C1}" type="pres">
      <dgm:prSet presAssocID="{2311F4CE-FAD7-4F55-B2A1-04BAA0C120C1}" presName="ChildAccent3" presStyleCnt="0"/>
      <dgm:spPr/>
      <dgm:t>
        <a:bodyPr/>
        <a:lstStyle/>
        <a:p>
          <a:endParaRPr lang="en-US"/>
        </a:p>
      </dgm:t>
    </dgm:pt>
    <dgm:pt modelId="{1553AF2C-7513-4C50-AC6F-500B6F6046AD}" type="pres">
      <dgm:prSet presAssocID="{2311F4CE-FAD7-4F55-B2A1-04BAA0C120C1}" presName="ChildAccent" presStyleLbl="alignImgPlace1" presStyleIdx="1" presStyleCnt="4"/>
      <dgm:spPr/>
      <dgm:t>
        <a:bodyPr/>
        <a:lstStyle/>
        <a:p>
          <a:endParaRPr lang="en-US"/>
        </a:p>
      </dgm:t>
    </dgm:pt>
    <dgm:pt modelId="{75BAA500-EEA1-49A2-90C7-2D25E7C3DB11}" type="pres">
      <dgm:prSet presAssocID="{2311F4CE-FAD7-4F55-B2A1-04BAA0C120C1}" presName="Child3" presStyleLbl="revTx" presStyleIdx="0" presStyleCnt="0">
        <dgm:presLayoutVars>
          <dgm:chMax val="0"/>
          <dgm:chPref val="0"/>
          <dgm:bulletEnabled val="1"/>
        </dgm:presLayoutVars>
      </dgm:prSet>
      <dgm:spPr/>
      <dgm:t>
        <a:bodyPr/>
        <a:lstStyle/>
        <a:p>
          <a:endParaRPr lang="en-US"/>
        </a:p>
      </dgm:t>
    </dgm:pt>
    <dgm:pt modelId="{D5715348-6F48-40ED-80A0-81FCC890221D}" type="pres">
      <dgm:prSet presAssocID="{2311F4CE-FAD7-4F55-B2A1-04BAA0C120C1}" presName="Parent3" presStyleLbl="node1" presStyleIdx="1" presStyleCnt="4">
        <dgm:presLayoutVars>
          <dgm:chMax val="2"/>
          <dgm:chPref val="1"/>
          <dgm:bulletEnabled val="1"/>
        </dgm:presLayoutVars>
      </dgm:prSet>
      <dgm:spPr/>
      <dgm:t>
        <a:bodyPr/>
        <a:lstStyle/>
        <a:p>
          <a:endParaRPr lang="en-US"/>
        </a:p>
      </dgm:t>
    </dgm:pt>
    <dgm:pt modelId="{4FDFF782-D49C-4E6B-AAC8-687E6B14BF8E}" type="pres">
      <dgm:prSet presAssocID="{D3F7317A-A408-43DA-8A3B-D144E6176691}" presName="ChildAccent2" presStyleCnt="0"/>
      <dgm:spPr/>
      <dgm:t>
        <a:bodyPr/>
        <a:lstStyle/>
        <a:p>
          <a:endParaRPr lang="en-US"/>
        </a:p>
      </dgm:t>
    </dgm:pt>
    <dgm:pt modelId="{93AB2886-42AF-48AB-82C0-F6E62A437EDD}" type="pres">
      <dgm:prSet presAssocID="{D3F7317A-A408-43DA-8A3B-D144E6176691}" presName="ChildAccent" presStyleLbl="alignImgPlace1" presStyleIdx="2" presStyleCnt="4"/>
      <dgm:spPr/>
      <dgm:t>
        <a:bodyPr/>
        <a:lstStyle/>
        <a:p>
          <a:endParaRPr lang="en-US"/>
        </a:p>
      </dgm:t>
    </dgm:pt>
    <dgm:pt modelId="{272AD833-8950-45E7-822C-9D75569678FF}" type="pres">
      <dgm:prSet presAssocID="{D3F7317A-A408-43DA-8A3B-D144E6176691}" presName="Child2" presStyleLbl="revTx" presStyleIdx="0" presStyleCnt="0">
        <dgm:presLayoutVars>
          <dgm:chMax val="0"/>
          <dgm:chPref val="0"/>
          <dgm:bulletEnabled val="1"/>
        </dgm:presLayoutVars>
      </dgm:prSet>
      <dgm:spPr/>
      <dgm:t>
        <a:bodyPr/>
        <a:lstStyle/>
        <a:p>
          <a:endParaRPr lang="en-US"/>
        </a:p>
      </dgm:t>
    </dgm:pt>
    <dgm:pt modelId="{4C466C53-0842-4598-9E4D-51131EDB899C}" type="pres">
      <dgm:prSet presAssocID="{D3F7317A-A408-43DA-8A3B-D144E6176691}" presName="Parent2" presStyleLbl="node1" presStyleIdx="2" presStyleCnt="4">
        <dgm:presLayoutVars>
          <dgm:chMax val="2"/>
          <dgm:chPref val="1"/>
          <dgm:bulletEnabled val="1"/>
        </dgm:presLayoutVars>
      </dgm:prSet>
      <dgm:spPr/>
      <dgm:t>
        <a:bodyPr/>
        <a:lstStyle/>
        <a:p>
          <a:endParaRPr lang="en-US"/>
        </a:p>
      </dgm:t>
    </dgm:pt>
    <dgm:pt modelId="{62756634-0BB1-4171-B5DA-491EC5C0F36D}" type="pres">
      <dgm:prSet presAssocID="{80991CA9-2C56-4A09-AD7F-66B2787DE700}" presName="ChildAccent1" presStyleCnt="0"/>
      <dgm:spPr/>
      <dgm:t>
        <a:bodyPr/>
        <a:lstStyle/>
        <a:p>
          <a:endParaRPr lang="en-US"/>
        </a:p>
      </dgm:t>
    </dgm:pt>
    <dgm:pt modelId="{64E29EB4-E464-4AA0-8516-33E792CFB36A}" type="pres">
      <dgm:prSet presAssocID="{80991CA9-2C56-4A09-AD7F-66B2787DE700}" presName="ChildAccent" presStyleLbl="alignImgPlace1" presStyleIdx="3" presStyleCnt="4" custLinFactNeighborX="-4423"/>
      <dgm:spPr/>
      <dgm:t>
        <a:bodyPr/>
        <a:lstStyle/>
        <a:p>
          <a:endParaRPr lang="en-US"/>
        </a:p>
      </dgm:t>
    </dgm:pt>
    <dgm:pt modelId="{D9F0E162-BBA5-47FC-BA94-F4966703FC20}" type="pres">
      <dgm:prSet presAssocID="{80991CA9-2C56-4A09-AD7F-66B2787DE700}" presName="Child1" presStyleLbl="revTx" presStyleIdx="0" presStyleCnt="0">
        <dgm:presLayoutVars>
          <dgm:chMax val="0"/>
          <dgm:chPref val="0"/>
          <dgm:bulletEnabled val="1"/>
        </dgm:presLayoutVars>
      </dgm:prSet>
      <dgm:spPr/>
      <dgm:t>
        <a:bodyPr/>
        <a:lstStyle/>
        <a:p>
          <a:endParaRPr lang="en-US"/>
        </a:p>
      </dgm:t>
    </dgm:pt>
    <dgm:pt modelId="{A6182EF9-50E9-4A77-B8BA-0BE4743A5CF1}" type="pres">
      <dgm:prSet presAssocID="{80991CA9-2C56-4A09-AD7F-66B2787DE700}" presName="Parent1" presStyleLbl="node1" presStyleIdx="3" presStyleCnt="4">
        <dgm:presLayoutVars>
          <dgm:chMax val="2"/>
          <dgm:chPref val="1"/>
          <dgm:bulletEnabled val="1"/>
        </dgm:presLayoutVars>
      </dgm:prSet>
      <dgm:spPr/>
      <dgm:t>
        <a:bodyPr/>
        <a:lstStyle/>
        <a:p>
          <a:endParaRPr lang="en-US"/>
        </a:p>
      </dgm:t>
    </dgm:pt>
  </dgm:ptLst>
  <dgm:cxnLst>
    <dgm:cxn modelId="{98FE11C8-8280-487B-8BC7-2AACBD4E6B7F}" type="presOf" srcId="{80991CA9-2C56-4A09-AD7F-66B2787DE700}" destId="{A6182EF9-50E9-4A77-B8BA-0BE4743A5CF1}" srcOrd="0" destOrd="0" presId="urn:microsoft.com/office/officeart/2011/layout/InterconnectedBlockProcess"/>
    <dgm:cxn modelId="{C1CCC82B-BB5A-4E0C-86CE-7B9F88EA8F76}" type="presOf" srcId="{F3EBAC7D-06A5-44F9-A50C-BDD6FE4D14C0}" destId="{75BAA500-EEA1-49A2-90C7-2D25E7C3DB11}" srcOrd="1" destOrd="2" presId="urn:microsoft.com/office/officeart/2011/layout/InterconnectedBlockProcess"/>
    <dgm:cxn modelId="{34A5441D-0B82-4D62-A37B-F3158B90569B}" srcId="{99032A70-E787-433F-98E0-FF9108DC767F}" destId="{3745C586-0281-43D1-87AB-D3AC701BE450}" srcOrd="3" destOrd="0" parTransId="{CEF08E36-D291-484D-AF9B-C7AD6A4E2675}" sibTransId="{6954627D-3C65-4812-812F-892EFEE4D3F2}"/>
    <dgm:cxn modelId="{DAB41604-F67F-493A-BD69-080A68B1BD5D}" type="presOf" srcId="{F3EBAC7D-06A5-44F9-A50C-BDD6FE4D14C0}" destId="{1553AF2C-7513-4C50-AC6F-500B6F6046AD}" srcOrd="0" destOrd="2" presId="urn:microsoft.com/office/officeart/2011/layout/InterconnectedBlockProcess"/>
    <dgm:cxn modelId="{9FB7A7F0-B6B8-4C78-9EC5-F537AE855D37}" srcId="{2311F4CE-FAD7-4F55-B2A1-04BAA0C120C1}" destId="{8B9DA0C4-E4CD-465D-A9BE-DEC71DA58079}" srcOrd="5" destOrd="0" parTransId="{D323C4CF-8BC3-4689-900E-D45771167B2C}" sibTransId="{F149D9AF-0F34-44F5-A9DE-5E6071F470B4}"/>
    <dgm:cxn modelId="{AEA6EBBE-639B-484B-91FB-C28E6BF2B51B}" type="presOf" srcId="{2B165723-7048-4AEF-A356-05733E322B54}" destId="{75BAA500-EEA1-49A2-90C7-2D25E7C3DB11}" srcOrd="1" destOrd="3" presId="urn:microsoft.com/office/officeart/2011/layout/InterconnectedBlockProcess"/>
    <dgm:cxn modelId="{A510772D-E463-4E96-AFF6-012B7A30F238}" type="presOf" srcId="{1E3F309C-A961-4C1D-B24D-BADC0CF37143}" destId="{D9F0E162-BBA5-47FC-BA94-F4966703FC20}" srcOrd="1" destOrd="0" presId="urn:microsoft.com/office/officeart/2011/layout/InterconnectedBlockProcess"/>
    <dgm:cxn modelId="{CB5D2313-EB22-4529-BE89-2782C1D4902D}" type="presOf" srcId="{3E1B88A8-F3EA-46C8-9286-77F1EF3C43AA}" destId="{245E66FF-0487-499F-95B5-3A18747672E2}" srcOrd="1" destOrd="0" presId="urn:microsoft.com/office/officeart/2011/layout/InterconnectedBlockProcess"/>
    <dgm:cxn modelId="{1BCB0266-0CA0-4C3D-B779-C4B3B31989EC}" type="presOf" srcId="{D3F7317A-A408-43DA-8A3B-D144E6176691}" destId="{4C466C53-0842-4598-9E4D-51131EDB899C}" srcOrd="0" destOrd="0" presId="urn:microsoft.com/office/officeart/2011/layout/InterconnectedBlockProcess"/>
    <dgm:cxn modelId="{B91D29DC-C334-4A0C-8C59-A5C40522F9F6}" srcId="{99032A70-E787-433F-98E0-FF9108DC767F}" destId="{2311F4CE-FAD7-4F55-B2A1-04BAA0C120C1}" srcOrd="2" destOrd="0" parTransId="{73575314-DA25-40FB-A92C-CF9A88F4E4A4}" sibTransId="{1F85ADBD-A2B0-4628-89C2-9548DDF561E8}"/>
    <dgm:cxn modelId="{09E2AC9F-5401-41B5-B547-9C7E3DED9B0F}" type="presOf" srcId="{3E1B88A8-F3EA-46C8-9286-77F1EF3C43AA}" destId="{B99F6BD7-36D8-418C-9DFB-5784147E2D52}" srcOrd="0" destOrd="0" presId="urn:microsoft.com/office/officeart/2011/layout/InterconnectedBlockProcess"/>
    <dgm:cxn modelId="{B07E4C0E-1ED9-44B7-AF56-E5B0DA7A50C6}" type="presOf" srcId="{0DD93DC1-0C17-4D72-B300-B0ADAE3E87C1}" destId="{75BAA500-EEA1-49A2-90C7-2D25E7C3DB11}" srcOrd="1" destOrd="4" presId="urn:microsoft.com/office/officeart/2011/layout/InterconnectedBlockProcess"/>
    <dgm:cxn modelId="{F7D34E1E-E9A2-43F2-9BA1-4B115405AC86}" type="presOf" srcId="{0DD93DC1-0C17-4D72-B300-B0ADAE3E87C1}" destId="{1553AF2C-7513-4C50-AC6F-500B6F6046AD}" srcOrd="0" destOrd="4" presId="urn:microsoft.com/office/officeart/2011/layout/InterconnectedBlockProcess"/>
    <dgm:cxn modelId="{B8A9A0D6-E0F8-436A-BAE4-555320B4F032}" type="presOf" srcId="{D0CAF5F8-9ACB-4CDF-BAC8-2F5EBAEFE2E6}" destId="{1553AF2C-7513-4C50-AC6F-500B6F6046AD}" srcOrd="0" destOrd="0" presId="urn:microsoft.com/office/officeart/2011/layout/InterconnectedBlockProcess"/>
    <dgm:cxn modelId="{34027618-EEF1-45A3-ACCB-97AD2AA68713}" type="presOf" srcId="{58396005-3273-40A4-A0C6-12D5B3E72931}" destId="{75BAA500-EEA1-49A2-90C7-2D25E7C3DB11}" srcOrd="1" destOrd="6" presId="urn:microsoft.com/office/officeart/2011/layout/InterconnectedBlockProcess"/>
    <dgm:cxn modelId="{EBB29F2B-FCF1-4197-A863-3D2760DCB42F}" srcId="{2311F4CE-FAD7-4F55-B2A1-04BAA0C120C1}" destId="{0DD93DC1-0C17-4D72-B300-B0ADAE3E87C1}" srcOrd="4" destOrd="0" parTransId="{FC7CCF15-1E7B-478B-BDF8-B91060E832F1}" sibTransId="{D3729CD2-7CC8-439B-9319-AB92EC1E4ADD}"/>
    <dgm:cxn modelId="{1377AE23-5167-4A0A-9191-5DD47F7B0FF8}" srcId="{99032A70-E787-433F-98E0-FF9108DC767F}" destId="{80991CA9-2C56-4A09-AD7F-66B2787DE700}" srcOrd="0" destOrd="0" parTransId="{A5ABB887-F2F9-45C7-AF08-67EECEF4CD42}" sibTransId="{BC0807FE-8569-4791-B68E-482B9F5109B2}"/>
    <dgm:cxn modelId="{CF74AD31-FA0B-48DE-9058-9F34C717703F}" type="presOf" srcId="{AF1875E5-D710-448B-9B1D-4FA5081492D9}" destId="{75BAA500-EEA1-49A2-90C7-2D25E7C3DB11}" srcOrd="1" destOrd="1" presId="urn:microsoft.com/office/officeart/2011/layout/InterconnectedBlockProcess"/>
    <dgm:cxn modelId="{5AAF5431-72E5-4FC8-8854-AC82EBC79F47}" type="presOf" srcId="{3745C586-0281-43D1-87AB-D3AC701BE450}" destId="{928D20DC-EEAF-4034-8A12-12987B311BA0}" srcOrd="0" destOrd="0" presId="urn:microsoft.com/office/officeart/2011/layout/InterconnectedBlockProcess"/>
    <dgm:cxn modelId="{36925BDD-FF28-48C8-B4B7-3A9271ED26A1}" type="presOf" srcId="{8B9DA0C4-E4CD-465D-A9BE-DEC71DA58079}" destId="{75BAA500-EEA1-49A2-90C7-2D25E7C3DB11}" srcOrd="1" destOrd="5" presId="urn:microsoft.com/office/officeart/2011/layout/InterconnectedBlockProcess"/>
    <dgm:cxn modelId="{2B850583-C712-40EE-B7DC-E13C6664306E}" type="presOf" srcId="{2B165723-7048-4AEF-A356-05733E322B54}" destId="{1553AF2C-7513-4C50-AC6F-500B6F6046AD}" srcOrd="0" destOrd="3" presId="urn:microsoft.com/office/officeart/2011/layout/InterconnectedBlockProcess"/>
    <dgm:cxn modelId="{9B503C60-2984-49D4-98F6-FA0D4B925982}" type="presOf" srcId="{99032A70-E787-433F-98E0-FF9108DC767F}" destId="{885425BB-FD77-45AF-9CD0-075CBBB297A3}" srcOrd="0" destOrd="0" presId="urn:microsoft.com/office/officeart/2011/layout/InterconnectedBlockProcess"/>
    <dgm:cxn modelId="{8C57E9FC-C027-4400-A991-AFA2FA82F1B0}" srcId="{2311F4CE-FAD7-4F55-B2A1-04BAA0C120C1}" destId="{2B165723-7048-4AEF-A356-05733E322B54}" srcOrd="3" destOrd="0" parTransId="{B937E7EB-803F-4386-B890-BA301C3013BD}" sibTransId="{601FA2EE-155C-4DC3-A624-9D9D6C841146}"/>
    <dgm:cxn modelId="{14D6BD3E-F5A5-49D1-AFE8-6ADAB5BEDE69}" srcId="{80991CA9-2C56-4A09-AD7F-66B2787DE700}" destId="{1E3F309C-A961-4C1D-B24D-BADC0CF37143}" srcOrd="0" destOrd="0" parTransId="{AC770569-A3A4-406D-BCFA-C10341D42CBB}" sibTransId="{9CA9337F-7178-401A-AA9A-E5DC378137FA}"/>
    <dgm:cxn modelId="{5E788253-2D71-40AE-B1E7-83EF48FFE1C4}" type="presOf" srcId="{AF1875E5-D710-448B-9B1D-4FA5081492D9}" destId="{1553AF2C-7513-4C50-AC6F-500B6F6046AD}" srcOrd="0" destOrd="1" presId="urn:microsoft.com/office/officeart/2011/layout/InterconnectedBlockProcess"/>
    <dgm:cxn modelId="{AE1DB8D4-D232-4EAE-875F-302FFE1C0505}" srcId="{99032A70-E787-433F-98E0-FF9108DC767F}" destId="{D3F7317A-A408-43DA-8A3B-D144E6176691}" srcOrd="1" destOrd="0" parTransId="{E33998E1-074A-44A3-A9A3-A6517BB783C1}" sibTransId="{B7BB21C5-7158-4FA8-A88E-6678E087C0B0}"/>
    <dgm:cxn modelId="{BC58476B-F437-4111-9B9D-85C71DA3557B}" srcId="{2311F4CE-FAD7-4F55-B2A1-04BAA0C120C1}" destId="{F3EBAC7D-06A5-44F9-A50C-BDD6FE4D14C0}" srcOrd="2" destOrd="0" parTransId="{8E0CEE2B-604C-473A-8AF9-0CF68B941459}" sibTransId="{F5E3C5C5-B8AE-4FB6-86DB-C07C9EF4A62F}"/>
    <dgm:cxn modelId="{3D50B58D-45AE-4D29-B938-5F3CD027A3B0}" type="presOf" srcId="{D00C42FF-0547-4FE4-8280-FAE0CEDC4E2C}" destId="{272AD833-8950-45E7-822C-9D75569678FF}" srcOrd="1" destOrd="0" presId="urn:microsoft.com/office/officeart/2011/layout/InterconnectedBlockProcess"/>
    <dgm:cxn modelId="{D7D69F84-82B8-440D-AD9A-2F19FE774B0B}" type="presOf" srcId="{D0CAF5F8-9ACB-4CDF-BAC8-2F5EBAEFE2E6}" destId="{75BAA500-EEA1-49A2-90C7-2D25E7C3DB11}" srcOrd="1" destOrd="0" presId="urn:microsoft.com/office/officeart/2011/layout/InterconnectedBlockProcess"/>
    <dgm:cxn modelId="{E8F72A20-B30F-4BA5-A378-FBB9FFB2711D}" srcId="{2311F4CE-FAD7-4F55-B2A1-04BAA0C120C1}" destId="{58396005-3273-40A4-A0C6-12D5B3E72931}" srcOrd="6" destOrd="0" parTransId="{BA3B9B50-378F-4BDD-9867-3D2D401F635C}" sibTransId="{C352EE3D-614B-42D4-9961-0624CD0B4952}"/>
    <dgm:cxn modelId="{0D1435A2-E3B7-40B3-872A-975E2E44FA7D}" srcId="{2311F4CE-FAD7-4F55-B2A1-04BAA0C120C1}" destId="{AF1875E5-D710-448B-9B1D-4FA5081492D9}" srcOrd="1" destOrd="0" parTransId="{0F8D2138-04F7-4A5F-A9F0-3F19F7E43AAA}" sibTransId="{4DB14C9B-020C-4C14-95E3-8A38D95F2F44}"/>
    <dgm:cxn modelId="{39F073B3-F5EA-49E8-9C7C-97A5AE56FFD0}" type="presOf" srcId="{1E3F309C-A961-4C1D-B24D-BADC0CF37143}" destId="{64E29EB4-E464-4AA0-8516-33E792CFB36A}" srcOrd="0" destOrd="0" presId="urn:microsoft.com/office/officeart/2011/layout/InterconnectedBlockProcess"/>
    <dgm:cxn modelId="{CA87C6E7-A615-4084-A407-EB816C4F556F}" type="presOf" srcId="{2311F4CE-FAD7-4F55-B2A1-04BAA0C120C1}" destId="{D5715348-6F48-40ED-80A0-81FCC890221D}" srcOrd="0" destOrd="0" presId="urn:microsoft.com/office/officeart/2011/layout/InterconnectedBlockProcess"/>
    <dgm:cxn modelId="{5D8D09B2-90DF-4E41-A00E-11920EE067F8}" type="presOf" srcId="{8B9DA0C4-E4CD-465D-A9BE-DEC71DA58079}" destId="{1553AF2C-7513-4C50-AC6F-500B6F6046AD}" srcOrd="0" destOrd="5" presId="urn:microsoft.com/office/officeart/2011/layout/InterconnectedBlockProcess"/>
    <dgm:cxn modelId="{D85B9A5F-C25B-405A-BED4-869228034C60}" type="presOf" srcId="{58396005-3273-40A4-A0C6-12D5B3E72931}" destId="{1553AF2C-7513-4C50-AC6F-500B6F6046AD}" srcOrd="0" destOrd="6" presId="urn:microsoft.com/office/officeart/2011/layout/InterconnectedBlockProcess"/>
    <dgm:cxn modelId="{EAC51A31-E8C5-4AAF-899C-3B4EDA8E7AF2}" srcId="{D3F7317A-A408-43DA-8A3B-D144E6176691}" destId="{D00C42FF-0547-4FE4-8280-FAE0CEDC4E2C}" srcOrd="0" destOrd="0" parTransId="{4F80DFF2-AD25-4228-97A7-FC06E2086820}" sibTransId="{498D395F-D946-4D0D-AD84-84F2F71041D1}"/>
    <dgm:cxn modelId="{81D44B9B-ACBA-4182-B878-E5A747384DC1}" srcId="{2311F4CE-FAD7-4F55-B2A1-04BAA0C120C1}" destId="{D0CAF5F8-9ACB-4CDF-BAC8-2F5EBAEFE2E6}" srcOrd="0" destOrd="0" parTransId="{E36042D3-099E-43EB-A1C4-9376356E5144}" sibTransId="{BA3DEAF6-ECA3-444E-9854-FD06E76C81AD}"/>
    <dgm:cxn modelId="{9E9BCD0D-FA03-4B91-B645-C5557B12C44F}" srcId="{3745C586-0281-43D1-87AB-D3AC701BE450}" destId="{3E1B88A8-F3EA-46C8-9286-77F1EF3C43AA}" srcOrd="0" destOrd="0" parTransId="{546F025E-A1CC-472A-99E3-48D9B366FDDF}" sibTransId="{70B04F7B-45B8-4680-8476-8ABFB7A2B361}"/>
    <dgm:cxn modelId="{84F116BB-789D-422F-9526-153C80E1B8AE}" type="presOf" srcId="{D00C42FF-0547-4FE4-8280-FAE0CEDC4E2C}" destId="{93AB2886-42AF-48AB-82C0-F6E62A437EDD}" srcOrd="0" destOrd="0" presId="urn:microsoft.com/office/officeart/2011/layout/InterconnectedBlockProcess"/>
    <dgm:cxn modelId="{CBFDA0FA-5F10-4AED-A032-BFC8AE6D2545}" type="presParOf" srcId="{885425BB-FD77-45AF-9CD0-075CBBB297A3}" destId="{8DD6B039-ADE7-45D0-BE38-90BCA1243F95}" srcOrd="0" destOrd="0" presId="urn:microsoft.com/office/officeart/2011/layout/InterconnectedBlockProcess"/>
    <dgm:cxn modelId="{5EA4727A-C0BE-48F2-8174-6D8BBAB1529A}" type="presParOf" srcId="{8DD6B039-ADE7-45D0-BE38-90BCA1243F95}" destId="{B99F6BD7-36D8-418C-9DFB-5784147E2D52}" srcOrd="0" destOrd="0" presId="urn:microsoft.com/office/officeart/2011/layout/InterconnectedBlockProcess"/>
    <dgm:cxn modelId="{E5959461-7372-4963-84E5-8FA9B5AB52AF}" type="presParOf" srcId="{885425BB-FD77-45AF-9CD0-075CBBB297A3}" destId="{245E66FF-0487-499F-95B5-3A18747672E2}" srcOrd="1" destOrd="0" presId="urn:microsoft.com/office/officeart/2011/layout/InterconnectedBlockProcess"/>
    <dgm:cxn modelId="{FC86300B-F95D-4426-980D-954C5112A23C}" type="presParOf" srcId="{885425BB-FD77-45AF-9CD0-075CBBB297A3}" destId="{928D20DC-EEAF-4034-8A12-12987B311BA0}" srcOrd="2" destOrd="0" presId="urn:microsoft.com/office/officeart/2011/layout/InterconnectedBlockProcess"/>
    <dgm:cxn modelId="{3F73BB56-6878-47E6-BE67-110A9A7A6CF3}" type="presParOf" srcId="{885425BB-FD77-45AF-9CD0-075CBBB297A3}" destId="{7E220D7B-C35F-44D5-9269-70EDA0C191C1}" srcOrd="3" destOrd="0" presId="urn:microsoft.com/office/officeart/2011/layout/InterconnectedBlockProcess"/>
    <dgm:cxn modelId="{F68AFF97-4161-465F-9F06-8D85C9FCF304}" type="presParOf" srcId="{7E220D7B-C35F-44D5-9269-70EDA0C191C1}" destId="{1553AF2C-7513-4C50-AC6F-500B6F6046AD}" srcOrd="0" destOrd="0" presId="urn:microsoft.com/office/officeart/2011/layout/InterconnectedBlockProcess"/>
    <dgm:cxn modelId="{141400B2-5594-481C-87DE-E25BD5019E5A}" type="presParOf" srcId="{885425BB-FD77-45AF-9CD0-075CBBB297A3}" destId="{75BAA500-EEA1-49A2-90C7-2D25E7C3DB11}" srcOrd="4" destOrd="0" presId="urn:microsoft.com/office/officeart/2011/layout/InterconnectedBlockProcess"/>
    <dgm:cxn modelId="{7B9D3A42-3618-4778-822D-1C657C5E5683}" type="presParOf" srcId="{885425BB-FD77-45AF-9CD0-075CBBB297A3}" destId="{D5715348-6F48-40ED-80A0-81FCC890221D}" srcOrd="5" destOrd="0" presId="urn:microsoft.com/office/officeart/2011/layout/InterconnectedBlockProcess"/>
    <dgm:cxn modelId="{F34D9C4C-F6D0-4243-A5BA-15504320F437}" type="presParOf" srcId="{885425BB-FD77-45AF-9CD0-075CBBB297A3}" destId="{4FDFF782-D49C-4E6B-AAC8-687E6B14BF8E}" srcOrd="6" destOrd="0" presId="urn:microsoft.com/office/officeart/2011/layout/InterconnectedBlockProcess"/>
    <dgm:cxn modelId="{2126487C-BA22-4296-9C80-DFDBF2C7FDDD}" type="presParOf" srcId="{4FDFF782-D49C-4E6B-AAC8-687E6B14BF8E}" destId="{93AB2886-42AF-48AB-82C0-F6E62A437EDD}" srcOrd="0" destOrd="0" presId="urn:microsoft.com/office/officeart/2011/layout/InterconnectedBlockProcess"/>
    <dgm:cxn modelId="{D83A1E7B-0E7E-4136-8D48-358493024AC4}" type="presParOf" srcId="{885425BB-FD77-45AF-9CD0-075CBBB297A3}" destId="{272AD833-8950-45E7-822C-9D75569678FF}" srcOrd="7" destOrd="0" presId="urn:microsoft.com/office/officeart/2011/layout/InterconnectedBlockProcess"/>
    <dgm:cxn modelId="{A96C4381-0828-4D71-A956-ECF1B745FA22}" type="presParOf" srcId="{885425BB-FD77-45AF-9CD0-075CBBB297A3}" destId="{4C466C53-0842-4598-9E4D-51131EDB899C}" srcOrd="8" destOrd="0" presId="urn:microsoft.com/office/officeart/2011/layout/InterconnectedBlockProcess"/>
    <dgm:cxn modelId="{A512739A-26F1-4CF7-B869-8B35BB347349}" type="presParOf" srcId="{885425BB-FD77-45AF-9CD0-075CBBB297A3}" destId="{62756634-0BB1-4171-B5DA-491EC5C0F36D}" srcOrd="9" destOrd="0" presId="urn:microsoft.com/office/officeart/2011/layout/InterconnectedBlockProcess"/>
    <dgm:cxn modelId="{65317DDC-BEF8-4908-828F-3692E5CBD3C8}" type="presParOf" srcId="{62756634-0BB1-4171-B5DA-491EC5C0F36D}" destId="{64E29EB4-E464-4AA0-8516-33E792CFB36A}" srcOrd="0" destOrd="0" presId="urn:microsoft.com/office/officeart/2011/layout/InterconnectedBlockProcess"/>
    <dgm:cxn modelId="{02246DE2-E623-4326-8083-C255775FA286}" type="presParOf" srcId="{885425BB-FD77-45AF-9CD0-075CBBB297A3}" destId="{D9F0E162-BBA5-47FC-BA94-F4966703FC20}" srcOrd="10" destOrd="0" presId="urn:microsoft.com/office/officeart/2011/layout/InterconnectedBlockProcess"/>
    <dgm:cxn modelId="{0A06BFE7-7488-490B-9C3F-0330C858C40D}" type="presParOf" srcId="{885425BB-FD77-45AF-9CD0-075CBBB297A3}" destId="{A6182EF9-50E9-4A77-B8BA-0BE4743A5CF1}"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2C65F-EEB6-4ABD-80C4-1025B636E304}" type="doc">
      <dgm:prSet loTypeId="urn:microsoft.com/office/officeart/2005/8/layout/cycle4" loCatId="cycle" qsTypeId="urn:microsoft.com/office/officeart/2005/8/quickstyle/simple2" qsCatId="simple" csTypeId="urn:microsoft.com/office/officeart/2005/8/colors/colorful4" csCatId="colorful" phldr="1"/>
      <dgm:spPr/>
      <dgm:t>
        <a:bodyPr/>
        <a:lstStyle/>
        <a:p>
          <a:endParaRPr lang="en-US"/>
        </a:p>
      </dgm:t>
    </dgm:pt>
    <dgm:pt modelId="{96B5BF46-2924-4D54-9354-E7004CDF5858}">
      <dgm:prSet phldrT="[Text]" custT="1"/>
      <dgm:spPr/>
      <dgm:t>
        <a:bodyPr/>
        <a:lstStyle/>
        <a:p>
          <a:r>
            <a:rPr lang="en-US" sz="1800" dirty="0" smtClean="0"/>
            <a:t>Forum Theatre, Drama, Role Playing</a:t>
          </a:r>
          <a:endParaRPr lang="en-US" sz="1800" dirty="0"/>
        </a:p>
      </dgm:t>
    </dgm:pt>
    <dgm:pt modelId="{1931C4B4-ED78-4891-824A-950F0251DC03}" type="parTrans" cxnId="{7D0D865B-E047-43F4-BEFE-099576905E22}">
      <dgm:prSet/>
      <dgm:spPr/>
      <dgm:t>
        <a:bodyPr/>
        <a:lstStyle/>
        <a:p>
          <a:endParaRPr lang="en-US"/>
        </a:p>
      </dgm:t>
    </dgm:pt>
    <dgm:pt modelId="{4CBB6F38-545B-4E92-9D0F-37ED38181065}" type="sibTrans" cxnId="{7D0D865B-E047-43F4-BEFE-099576905E22}">
      <dgm:prSet/>
      <dgm:spPr/>
      <dgm:t>
        <a:bodyPr/>
        <a:lstStyle/>
        <a:p>
          <a:endParaRPr lang="en-US"/>
        </a:p>
      </dgm:t>
    </dgm:pt>
    <dgm:pt modelId="{FCCE4B0D-239A-49AC-B914-B89B0D99466A}">
      <dgm:prSet phldrT="[Text]" custT="1"/>
      <dgm:spPr/>
      <dgm:t>
        <a:bodyPr/>
        <a:lstStyle/>
        <a:p>
          <a:r>
            <a:rPr lang="en-US" sz="1800" dirty="0" smtClean="0"/>
            <a:t>Gestured-Based Theory</a:t>
          </a:r>
          <a:endParaRPr lang="en-US" sz="1800" dirty="0"/>
        </a:p>
      </dgm:t>
    </dgm:pt>
    <dgm:pt modelId="{B7903357-5BED-477A-A6FA-A2C012F83FB2}" type="parTrans" cxnId="{6AA2A34F-7CFF-4079-A0CF-F61B21E4AC72}">
      <dgm:prSet/>
      <dgm:spPr/>
      <dgm:t>
        <a:bodyPr/>
        <a:lstStyle/>
        <a:p>
          <a:endParaRPr lang="en-US"/>
        </a:p>
      </dgm:t>
    </dgm:pt>
    <dgm:pt modelId="{03FF4AFD-C790-4E6C-B4A0-2F9B8AD8EC7D}" type="sibTrans" cxnId="{6AA2A34F-7CFF-4079-A0CF-F61B21E4AC72}">
      <dgm:prSet/>
      <dgm:spPr/>
      <dgm:t>
        <a:bodyPr/>
        <a:lstStyle/>
        <a:p>
          <a:endParaRPr lang="en-US"/>
        </a:p>
      </dgm:t>
    </dgm:pt>
    <dgm:pt modelId="{68FBAF6E-3B37-416E-95E5-09179AC325B9}">
      <dgm:prSet phldrT="[Text]" custT="1"/>
      <dgm:spPr/>
      <dgm:t>
        <a:bodyPr/>
        <a:lstStyle/>
        <a:p>
          <a:r>
            <a:rPr lang="en-US" sz="1800" dirty="0" smtClean="0"/>
            <a:t>Problem solving, gestures students, teachers, parents</a:t>
          </a:r>
          <a:endParaRPr lang="en-US" sz="1800" dirty="0"/>
        </a:p>
      </dgm:t>
    </dgm:pt>
    <dgm:pt modelId="{ECACD430-B782-4C8F-B78D-2A9AD921C231}" type="parTrans" cxnId="{FC70EA52-B847-4968-BCE8-7A0A05432392}">
      <dgm:prSet/>
      <dgm:spPr/>
      <dgm:t>
        <a:bodyPr/>
        <a:lstStyle/>
        <a:p>
          <a:endParaRPr lang="en-US"/>
        </a:p>
      </dgm:t>
    </dgm:pt>
    <dgm:pt modelId="{0AC80F85-B61A-4BAA-87DF-952836F2763B}" type="sibTrans" cxnId="{FC70EA52-B847-4968-BCE8-7A0A05432392}">
      <dgm:prSet/>
      <dgm:spPr/>
      <dgm:t>
        <a:bodyPr/>
        <a:lstStyle/>
        <a:p>
          <a:endParaRPr lang="en-US"/>
        </a:p>
      </dgm:t>
    </dgm:pt>
    <dgm:pt modelId="{5EEB9CC3-4667-4C06-9174-5F090FC0DBE7}">
      <dgm:prSet phldrT="[Text]" custT="1"/>
      <dgm:spPr/>
      <dgm:t>
        <a:bodyPr/>
        <a:lstStyle/>
        <a:p>
          <a:r>
            <a:rPr lang="en-US" sz="1800" dirty="0" smtClean="0"/>
            <a:t>Multimodal Social Semiotics</a:t>
          </a:r>
          <a:endParaRPr lang="en-US" sz="1800" dirty="0"/>
        </a:p>
      </dgm:t>
    </dgm:pt>
    <dgm:pt modelId="{2F857932-EB68-4E3C-B977-C4971D1E6050}" type="parTrans" cxnId="{80DEFFCF-D2FA-44D5-BDEF-3023BEC4B0FF}">
      <dgm:prSet/>
      <dgm:spPr/>
      <dgm:t>
        <a:bodyPr/>
        <a:lstStyle/>
        <a:p>
          <a:endParaRPr lang="en-US"/>
        </a:p>
      </dgm:t>
    </dgm:pt>
    <dgm:pt modelId="{045EF47F-6C15-44D1-993D-C1A8CAD27279}" type="sibTrans" cxnId="{80DEFFCF-D2FA-44D5-BDEF-3023BEC4B0FF}">
      <dgm:prSet/>
      <dgm:spPr/>
      <dgm:t>
        <a:bodyPr/>
        <a:lstStyle/>
        <a:p>
          <a:endParaRPr lang="en-US"/>
        </a:p>
      </dgm:t>
    </dgm:pt>
    <dgm:pt modelId="{238AA21F-1F89-472B-8C1A-76D44B61CE53}">
      <dgm:prSet phldrT="[Text]" custT="1"/>
      <dgm:spPr/>
      <dgm:t>
        <a:bodyPr/>
        <a:lstStyle/>
        <a:p>
          <a:r>
            <a:rPr lang="en-US" sz="1400" dirty="0" smtClean="0"/>
            <a:t>Symbolic systems, images, animations, </a:t>
          </a:r>
          <a:r>
            <a:rPr lang="el-GR" sz="1400" dirty="0" smtClean="0"/>
            <a:t>Μ</a:t>
          </a:r>
          <a:r>
            <a:rPr lang="en-US" sz="1400" dirty="0" err="1" smtClean="0"/>
            <a:t>etaphor</a:t>
          </a:r>
          <a:r>
            <a:rPr lang="en-US" sz="1400" dirty="0" smtClean="0"/>
            <a:t>:</a:t>
          </a:r>
          <a:r>
            <a:rPr lang="el-GR" sz="1400" dirty="0" smtClean="0"/>
            <a:t> </a:t>
          </a:r>
          <a:r>
            <a:rPr lang="en-US" sz="1400" dirty="0" smtClean="0"/>
            <a:t>Represents a different meaning, </a:t>
          </a:r>
          <a:r>
            <a:rPr lang="el-GR" sz="1400" dirty="0" smtClean="0"/>
            <a:t>Α</a:t>
          </a:r>
          <a:r>
            <a:rPr lang="en-US" sz="1400" dirty="0" err="1" smtClean="0"/>
            <a:t>vatars</a:t>
          </a:r>
          <a:r>
            <a:rPr lang="el-GR" sz="1400" dirty="0" smtClean="0"/>
            <a:t>,</a:t>
          </a:r>
          <a:r>
            <a:rPr lang="en-US" sz="1400" dirty="0" smtClean="0"/>
            <a:t> virtual world: transport a person in the reality real world</a:t>
          </a:r>
          <a:endParaRPr lang="en-US" sz="1400" dirty="0"/>
        </a:p>
      </dgm:t>
    </dgm:pt>
    <dgm:pt modelId="{65964FAF-636F-4B9C-BD62-8992ED23E3A8}" type="parTrans" cxnId="{A755FBC3-1B7D-45CB-A920-F2BB61EEB172}">
      <dgm:prSet/>
      <dgm:spPr/>
      <dgm:t>
        <a:bodyPr/>
        <a:lstStyle/>
        <a:p>
          <a:endParaRPr lang="en-US"/>
        </a:p>
      </dgm:t>
    </dgm:pt>
    <dgm:pt modelId="{E1F491A3-C62B-4021-9FD5-9294E8FB07B4}" type="sibTrans" cxnId="{A755FBC3-1B7D-45CB-A920-F2BB61EEB172}">
      <dgm:prSet/>
      <dgm:spPr/>
      <dgm:t>
        <a:bodyPr/>
        <a:lstStyle/>
        <a:p>
          <a:endParaRPr lang="en-US"/>
        </a:p>
      </dgm:t>
    </dgm:pt>
    <dgm:pt modelId="{54F34ADB-14B0-49E9-8167-23B0DB19D715}">
      <dgm:prSet phldrT="[Text]" custT="1"/>
      <dgm:spPr/>
      <dgm:t>
        <a:bodyPr/>
        <a:lstStyle/>
        <a:p>
          <a:r>
            <a:rPr lang="en-US" sz="1800" dirty="0" smtClean="0"/>
            <a:t>Grounded Theory</a:t>
          </a:r>
          <a:endParaRPr lang="en-US" sz="1800" dirty="0"/>
        </a:p>
      </dgm:t>
    </dgm:pt>
    <dgm:pt modelId="{193C3251-1479-469A-9BDF-220FFC897B28}" type="parTrans" cxnId="{D09E6A05-C2E2-4566-92C7-4832A8F591E7}">
      <dgm:prSet/>
      <dgm:spPr/>
      <dgm:t>
        <a:bodyPr/>
        <a:lstStyle/>
        <a:p>
          <a:endParaRPr lang="en-US"/>
        </a:p>
      </dgm:t>
    </dgm:pt>
    <dgm:pt modelId="{B590F5D3-F886-4F21-A6F0-F842E3C43C81}" type="sibTrans" cxnId="{D09E6A05-C2E2-4566-92C7-4832A8F591E7}">
      <dgm:prSet/>
      <dgm:spPr/>
      <dgm:t>
        <a:bodyPr/>
        <a:lstStyle/>
        <a:p>
          <a:endParaRPr lang="en-US"/>
        </a:p>
      </dgm:t>
    </dgm:pt>
    <dgm:pt modelId="{6B871362-5334-49E0-B123-BB26DEFB0786}">
      <dgm:prSet phldrT="[Text]" custT="1"/>
      <dgm:spPr/>
      <dgm:t>
        <a:bodyPr/>
        <a:lstStyle/>
        <a:p>
          <a:r>
            <a:rPr lang="en-US" sz="1400" b="0" i="0" dirty="0" smtClean="0"/>
            <a:t>Our experiences are grounded in our body</a:t>
          </a:r>
          <a:endParaRPr lang="en-US" sz="1400" dirty="0"/>
        </a:p>
      </dgm:t>
    </dgm:pt>
    <dgm:pt modelId="{DCCFE3CF-A9AD-495F-946E-8B4CF7A724EC}" type="parTrans" cxnId="{F07702EB-F97C-4B2B-BBE6-035595A3C159}">
      <dgm:prSet/>
      <dgm:spPr/>
      <dgm:t>
        <a:bodyPr/>
        <a:lstStyle/>
        <a:p>
          <a:endParaRPr lang="en-US"/>
        </a:p>
      </dgm:t>
    </dgm:pt>
    <dgm:pt modelId="{28B3D8C0-AE06-453D-A61A-E77F8FAB5302}" type="sibTrans" cxnId="{F07702EB-F97C-4B2B-BBE6-035595A3C159}">
      <dgm:prSet/>
      <dgm:spPr/>
      <dgm:t>
        <a:bodyPr/>
        <a:lstStyle/>
        <a:p>
          <a:endParaRPr lang="en-US"/>
        </a:p>
      </dgm:t>
    </dgm:pt>
    <dgm:pt modelId="{702477C7-E5C3-4E0B-94E0-E11949EF3AD8}">
      <dgm:prSet phldrT="[Text]" custT="1"/>
      <dgm:spPr/>
      <dgm:t>
        <a:bodyPr/>
        <a:lstStyle/>
        <a:p>
          <a:r>
            <a:rPr lang="el-GR" sz="1800" b="0" i="0" dirty="0" err="1" smtClean="0"/>
            <a:t>Τransformative</a:t>
          </a:r>
          <a:r>
            <a:rPr lang="en-US" sz="1800" b="0" i="0" dirty="0" smtClean="0"/>
            <a:t>pedagogy, Critical</a:t>
          </a:r>
          <a:r>
            <a:rPr lang="en-US" sz="1800" b="1" i="0" dirty="0" smtClean="0"/>
            <a:t> </a:t>
          </a:r>
          <a:r>
            <a:rPr lang="en-US" sz="1800" b="0" i="0" dirty="0" smtClean="0"/>
            <a:t>Pedagogy</a:t>
          </a:r>
          <a:r>
            <a:rPr lang="el-GR" sz="1800" b="0" i="0" dirty="0" smtClean="0"/>
            <a:t> </a:t>
          </a:r>
          <a:endParaRPr lang="en-US" sz="1800" dirty="0"/>
        </a:p>
      </dgm:t>
    </dgm:pt>
    <dgm:pt modelId="{325FE870-739B-40D2-93BD-86E4828F9670}" type="sibTrans" cxnId="{70BEB749-E95A-466C-B2F6-C00B2C563A70}">
      <dgm:prSet/>
      <dgm:spPr/>
      <dgm:t>
        <a:bodyPr/>
        <a:lstStyle/>
        <a:p>
          <a:endParaRPr lang="en-US"/>
        </a:p>
      </dgm:t>
    </dgm:pt>
    <dgm:pt modelId="{D5349942-68F7-4363-A347-C76E74383E10}" type="parTrans" cxnId="{70BEB749-E95A-466C-B2F6-C00B2C563A70}">
      <dgm:prSet/>
      <dgm:spPr/>
      <dgm:t>
        <a:bodyPr/>
        <a:lstStyle/>
        <a:p>
          <a:endParaRPr lang="en-US"/>
        </a:p>
      </dgm:t>
    </dgm:pt>
    <dgm:pt modelId="{0EA85255-9EE9-4670-B36C-812C717E262A}">
      <dgm:prSet/>
      <dgm:spPr/>
      <dgm:t>
        <a:bodyPr/>
        <a:lstStyle/>
        <a:p>
          <a:endParaRPr lang="en-US" sz="1000" dirty="0" smtClean="0"/>
        </a:p>
      </dgm:t>
    </dgm:pt>
    <dgm:pt modelId="{377F00DE-128F-453F-87B8-B5F2CA4DDE4F}" type="parTrans" cxnId="{99389FF7-E449-4B20-9B04-5064137C0BB3}">
      <dgm:prSet/>
      <dgm:spPr/>
      <dgm:t>
        <a:bodyPr/>
        <a:lstStyle/>
        <a:p>
          <a:endParaRPr lang="en-US"/>
        </a:p>
      </dgm:t>
    </dgm:pt>
    <dgm:pt modelId="{04BEA46C-0AAF-4DA8-B54A-56C97641C28F}" type="sibTrans" cxnId="{99389FF7-E449-4B20-9B04-5064137C0BB3}">
      <dgm:prSet/>
      <dgm:spPr/>
      <dgm:t>
        <a:bodyPr/>
        <a:lstStyle/>
        <a:p>
          <a:endParaRPr lang="en-US"/>
        </a:p>
      </dgm:t>
    </dgm:pt>
    <dgm:pt modelId="{30BB1DA8-17EA-4AA9-AE87-A0480A2EF37C}">
      <dgm:prSet phldrT="[Text]" custT="1"/>
      <dgm:spPr/>
      <dgm:t>
        <a:bodyPr/>
        <a:lstStyle/>
        <a:p>
          <a:r>
            <a:rPr lang="el-GR" sz="1400" b="0" i="0" dirty="0" smtClean="0"/>
            <a:t>Τ</a:t>
          </a:r>
          <a:r>
            <a:rPr lang="en-US" sz="1400" b="0" i="0" dirty="0" smtClean="0"/>
            <a:t>he construction of theory through the analysis of data</a:t>
          </a:r>
          <a:endParaRPr lang="en-US" sz="1400" dirty="0"/>
        </a:p>
      </dgm:t>
    </dgm:pt>
    <dgm:pt modelId="{169EEBCC-6090-4219-90DB-2578141B4675}" type="parTrans" cxnId="{A0CA05DE-6D04-49E8-9601-9EDB411646B3}">
      <dgm:prSet/>
      <dgm:spPr/>
      <dgm:t>
        <a:bodyPr/>
        <a:lstStyle/>
        <a:p>
          <a:endParaRPr lang="en-US"/>
        </a:p>
      </dgm:t>
    </dgm:pt>
    <dgm:pt modelId="{2751D707-3D77-4048-A7EE-13859D6701BB}" type="sibTrans" cxnId="{A0CA05DE-6D04-49E8-9601-9EDB411646B3}">
      <dgm:prSet/>
      <dgm:spPr/>
      <dgm:t>
        <a:bodyPr/>
        <a:lstStyle/>
        <a:p>
          <a:endParaRPr lang="en-US"/>
        </a:p>
      </dgm:t>
    </dgm:pt>
    <dgm:pt modelId="{E6101C5C-F695-4D6B-9140-336FC6637F9B}" type="pres">
      <dgm:prSet presAssocID="{9FB2C65F-EEB6-4ABD-80C4-1025B636E304}" presName="cycleMatrixDiagram" presStyleCnt="0">
        <dgm:presLayoutVars>
          <dgm:chMax val="1"/>
          <dgm:dir/>
          <dgm:animLvl val="lvl"/>
          <dgm:resizeHandles val="exact"/>
        </dgm:presLayoutVars>
      </dgm:prSet>
      <dgm:spPr/>
      <dgm:t>
        <a:bodyPr/>
        <a:lstStyle/>
        <a:p>
          <a:endParaRPr lang="en-US"/>
        </a:p>
      </dgm:t>
    </dgm:pt>
    <dgm:pt modelId="{A9EF88F5-D01E-490A-8A02-4686B1556020}" type="pres">
      <dgm:prSet presAssocID="{9FB2C65F-EEB6-4ABD-80C4-1025B636E304}" presName="children" presStyleCnt="0"/>
      <dgm:spPr/>
    </dgm:pt>
    <dgm:pt modelId="{533F0E4B-9BA0-4133-B12A-E9B429B3B5DF}" type="pres">
      <dgm:prSet presAssocID="{9FB2C65F-EEB6-4ABD-80C4-1025B636E304}" presName="child1group" presStyleCnt="0"/>
      <dgm:spPr/>
    </dgm:pt>
    <dgm:pt modelId="{2B3586A8-FB7A-45F4-9352-8AA038197716}" type="pres">
      <dgm:prSet presAssocID="{9FB2C65F-EEB6-4ABD-80C4-1025B636E304}" presName="child1" presStyleLbl="bgAcc1" presStyleIdx="0" presStyleCnt="4" custLinFactNeighborX="-7170" custLinFactNeighborY="692"/>
      <dgm:spPr/>
      <dgm:t>
        <a:bodyPr/>
        <a:lstStyle/>
        <a:p>
          <a:endParaRPr lang="en-US"/>
        </a:p>
      </dgm:t>
    </dgm:pt>
    <dgm:pt modelId="{197A7801-806A-44E8-B506-345AECD68AD0}" type="pres">
      <dgm:prSet presAssocID="{9FB2C65F-EEB6-4ABD-80C4-1025B636E304}" presName="child1Text" presStyleLbl="bgAcc1" presStyleIdx="0" presStyleCnt="4">
        <dgm:presLayoutVars>
          <dgm:bulletEnabled val="1"/>
        </dgm:presLayoutVars>
      </dgm:prSet>
      <dgm:spPr/>
      <dgm:t>
        <a:bodyPr/>
        <a:lstStyle/>
        <a:p>
          <a:endParaRPr lang="en-US"/>
        </a:p>
      </dgm:t>
    </dgm:pt>
    <dgm:pt modelId="{234BDA48-1447-4C62-8026-7C235606D434}" type="pres">
      <dgm:prSet presAssocID="{9FB2C65F-EEB6-4ABD-80C4-1025B636E304}" presName="child2group" presStyleCnt="0"/>
      <dgm:spPr/>
    </dgm:pt>
    <dgm:pt modelId="{54422B9E-0908-4C68-BEFE-A288630CC665}" type="pres">
      <dgm:prSet presAssocID="{9FB2C65F-EEB6-4ABD-80C4-1025B636E304}" presName="child2" presStyleLbl="bgAcc1" presStyleIdx="1" presStyleCnt="4" custLinFactNeighborX="11652"/>
      <dgm:spPr/>
      <dgm:t>
        <a:bodyPr/>
        <a:lstStyle/>
        <a:p>
          <a:endParaRPr lang="en-US"/>
        </a:p>
      </dgm:t>
    </dgm:pt>
    <dgm:pt modelId="{8FB36196-370E-4794-8D39-534152FE4FBC}" type="pres">
      <dgm:prSet presAssocID="{9FB2C65F-EEB6-4ABD-80C4-1025B636E304}" presName="child2Text" presStyleLbl="bgAcc1" presStyleIdx="1" presStyleCnt="4">
        <dgm:presLayoutVars>
          <dgm:bulletEnabled val="1"/>
        </dgm:presLayoutVars>
      </dgm:prSet>
      <dgm:spPr/>
      <dgm:t>
        <a:bodyPr/>
        <a:lstStyle/>
        <a:p>
          <a:endParaRPr lang="en-US"/>
        </a:p>
      </dgm:t>
    </dgm:pt>
    <dgm:pt modelId="{82784A41-C3A1-47B0-8FB9-7FA22D910741}" type="pres">
      <dgm:prSet presAssocID="{9FB2C65F-EEB6-4ABD-80C4-1025B636E304}" presName="child3group" presStyleCnt="0"/>
      <dgm:spPr/>
    </dgm:pt>
    <dgm:pt modelId="{2C68C0ED-CD67-4478-A6CD-1287319B8EDB}" type="pres">
      <dgm:prSet presAssocID="{9FB2C65F-EEB6-4ABD-80C4-1025B636E304}" presName="child3" presStyleLbl="bgAcc1" presStyleIdx="2" presStyleCnt="4" custLinFactNeighborX="13445"/>
      <dgm:spPr/>
      <dgm:t>
        <a:bodyPr/>
        <a:lstStyle/>
        <a:p>
          <a:endParaRPr lang="en-US"/>
        </a:p>
      </dgm:t>
    </dgm:pt>
    <dgm:pt modelId="{76AEBD19-9C10-4E78-9C80-D6BAE140BB0A}" type="pres">
      <dgm:prSet presAssocID="{9FB2C65F-EEB6-4ABD-80C4-1025B636E304}" presName="child3Text" presStyleLbl="bgAcc1" presStyleIdx="2" presStyleCnt="4">
        <dgm:presLayoutVars>
          <dgm:bulletEnabled val="1"/>
        </dgm:presLayoutVars>
      </dgm:prSet>
      <dgm:spPr/>
      <dgm:t>
        <a:bodyPr/>
        <a:lstStyle/>
        <a:p>
          <a:endParaRPr lang="en-US"/>
        </a:p>
      </dgm:t>
    </dgm:pt>
    <dgm:pt modelId="{E41188CB-B437-4E8A-9490-965AD5563655}" type="pres">
      <dgm:prSet presAssocID="{9FB2C65F-EEB6-4ABD-80C4-1025B636E304}" presName="child4group" presStyleCnt="0"/>
      <dgm:spPr/>
    </dgm:pt>
    <dgm:pt modelId="{CD86F13C-2ECA-45B6-AC7E-89A51637A46E}" type="pres">
      <dgm:prSet presAssocID="{9FB2C65F-EEB6-4ABD-80C4-1025B636E304}" presName="child4" presStyleLbl="bgAcc1" presStyleIdx="3" presStyleCnt="4" custLinFactNeighborX="-10091" custLinFactNeighborY="-3270"/>
      <dgm:spPr/>
      <dgm:t>
        <a:bodyPr/>
        <a:lstStyle/>
        <a:p>
          <a:endParaRPr lang="en-US"/>
        </a:p>
      </dgm:t>
    </dgm:pt>
    <dgm:pt modelId="{928805FB-5805-44B6-A387-85923A829101}" type="pres">
      <dgm:prSet presAssocID="{9FB2C65F-EEB6-4ABD-80C4-1025B636E304}" presName="child4Text" presStyleLbl="bgAcc1" presStyleIdx="3" presStyleCnt="4">
        <dgm:presLayoutVars>
          <dgm:bulletEnabled val="1"/>
        </dgm:presLayoutVars>
      </dgm:prSet>
      <dgm:spPr/>
      <dgm:t>
        <a:bodyPr/>
        <a:lstStyle/>
        <a:p>
          <a:endParaRPr lang="en-US"/>
        </a:p>
      </dgm:t>
    </dgm:pt>
    <dgm:pt modelId="{F5EFE995-91B7-4F03-B485-701CE5350E3E}" type="pres">
      <dgm:prSet presAssocID="{9FB2C65F-EEB6-4ABD-80C4-1025B636E304}" presName="childPlaceholder" presStyleCnt="0"/>
      <dgm:spPr/>
    </dgm:pt>
    <dgm:pt modelId="{F8B975C9-5FC8-4C8F-AB0C-A9F002E10D68}" type="pres">
      <dgm:prSet presAssocID="{9FB2C65F-EEB6-4ABD-80C4-1025B636E304}" presName="circle" presStyleCnt="0"/>
      <dgm:spPr/>
    </dgm:pt>
    <dgm:pt modelId="{B6E24AB0-D834-449F-A0B8-9EA5F463EF47}" type="pres">
      <dgm:prSet presAssocID="{9FB2C65F-EEB6-4ABD-80C4-1025B636E304}" presName="quadrant1" presStyleLbl="node1" presStyleIdx="0" presStyleCnt="4">
        <dgm:presLayoutVars>
          <dgm:chMax val="1"/>
          <dgm:bulletEnabled val="1"/>
        </dgm:presLayoutVars>
      </dgm:prSet>
      <dgm:spPr/>
      <dgm:t>
        <a:bodyPr/>
        <a:lstStyle/>
        <a:p>
          <a:endParaRPr lang="en-US"/>
        </a:p>
      </dgm:t>
    </dgm:pt>
    <dgm:pt modelId="{76905127-9F5F-4AFC-8480-63CF8BA6CBDB}" type="pres">
      <dgm:prSet presAssocID="{9FB2C65F-EEB6-4ABD-80C4-1025B636E304}" presName="quadrant2" presStyleLbl="node1" presStyleIdx="1" presStyleCnt="4">
        <dgm:presLayoutVars>
          <dgm:chMax val="1"/>
          <dgm:bulletEnabled val="1"/>
        </dgm:presLayoutVars>
      </dgm:prSet>
      <dgm:spPr/>
      <dgm:t>
        <a:bodyPr/>
        <a:lstStyle/>
        <a:p>
          <a:endParaRPr lang="en-US"/>
        </a:p>
      </dgm:t>
    </dgm:pt>
    <dgm:pt modelId="{84122FDA-9E5F-4454-BF9D-51E8122337F6}" type="pres">
      <dgm:prSet presAssocID="{9FB2C65F-EEB6-4ABD-80C4-1025B636E304}" presName="quadrant3" presStyleLbl="node1" presStyleIdx="2" presStyleCnt="4">
        <dgm:presLayoutVars>
          <dgm:chMax val="1"/>
          <dgm:bulletEnabled val="1"/>
        </dgm:presLayoutVars>
      </dgm:prSet>
      <dgm:spPr/>
      <dgm:t>
        <a:bodyPr/>
        <a:lstStyle/>
        <a:p>
          <a:endParaRPr lang="en-US"/>
        </a:p>
      </dgm:t>
    </dgm:pt>
    <dgm:pt modelId="{C0BCE04D-BDB8-4DC8-B380-EBA18592C49B}" type="pres">
      <dgm:prSet presAssocID="{9FB2C65F-EEB6-4ABD-80C4-1025B636E304}" presName="quadrant4" presStyleLbl="node1" presStyleIdx="3" presStyleCnt="4">
        <dgm:presLayoutVars>
          <dgm:chMax val="1"/>
          <dgm:bulletEnabled val="1"/>
        </dgm:presLayoutVars>
      </dgm:prSet>
      <dgm:spPr/>
      <dgm:t>
        <a:bodyPr/>
        <a:lstStyle/>
        <a:p>
          <a:endParaRPr lang="en-US"/>
        </a:p>
      </dgm:t>
    </dgm:pt>
    <dgm:pt modelId="{6975D125-911D-4787-B2E9-E7D692C19CFD}" type="pres">
      <dgm:prSet presAssocID="{9FB2C65F-EEB6-4ABD-80C4-1025B636E304}" presName="quadrantPlaceholder" presStyleCnt="0"/>
      <dgm:spPr/>
    </dgm:pt>
    <dgm:pt modelId="{1FA02ACF-1053-4D3B-822D-DD8309BB30E3}" type="pres">
      <dgm:prSet presAssocID="{9FB2C65F-EEB6-4ABD-80C4-1025B636E304}" presName="center1" presStyleLbl="fgShp" presStyleIdx="0" presStyleCnt="2"/>
      <dgm:spPr/>
    </dgm:pt>
    <dgm:pt modelId="{EBD1709D-3994-4765-AA47-447F5BD683A5}" type="pres">
      <dgm:prSet presAssocID="{9FB2C65F-EEB6-4ABD-80C4-1025B636E304}" presName="center2" presStyleLbl="fgShp" presStyleIdx="1" presStyleCnt="2"/>
      <dgm:spPr/>
    </dgm:pt>
  </dgm:ptLst>
  <dgm:cxnLst>
    <dgm:cxn modelId="{206DD5A5-9066-4171-8285-08C7F089B906}" type="presOf" srcId="{238AA21F-1F89-472B-8C1A-76D44B61CE53}" destId="{2C68C0ED-CD67-4478-A6CD-1287319B8EDB}" srcOrd="0" destOrd="0" presId="urn:microsoft.com/office/officeart/2005/8/layout/cycle4"/>
    <dgm:cxn modelId="{D8FB8494-FAE8-4D4B-BEB8-516FF6A6B178}" type="presOf" srcId="{0EA85255-9EE9-4670-B36C-812C717E262A}" destId="{2C68C0ED-CD67-4478-A6CD-1287319B8EDB}" srcOrd="0" destOrd="1" presId="urn:microsoft.com/office/officeart/2005/8/layout/cycle4"/>
    <dgm:cxn modelId="{7D0D865B-E047-43F4-BEFE-099576905E22}" srcId="{702477C7-E5C3-4E0B-94E0-E11949EF3AD8}" destId="{96B5BF46-2924-4D54-9354-E7004CDF5858}" srcOrd="0" destOrd="0" parTransId="{1931C4B4-ED78-4891-824A-950F0251DC03}" sibTransId="{4CBB6F38-545B-4E92-9D0F-37ED38181065}"/>
    <dgm:cxn modelId="{99389FF7-E449-4B20-9B04-5064137C0BB3}" srcId="{5EEB9CC3-4667-4C06-9174-5F090FC0DBE7}" destId="{0EA85255-9EE9-4670-B36C-812C717E262A}" srcOrd="1" destOrd="0" parTransId="{377F00DE-128F-453F-87B8-B5F2CA4DDE4F}" sibTransId="{04BEA46C-0AAF-4DA8-B54A-56C97641C28F}"/>
    <dgm:cxn modelId="{616B4100-8817-4798-B114-FED77DC1C574}" type="presOf" srcId="{238AA21F-1F89-472B-8C1A-76D44B61CE53}" destId="{76AEBD19-9C10-4E78-9C80-D6BAE140BB0A}" srcOrd="1" destOrd="0" presId="urn:microsoft.com/office/officeart/2005/8/layout/cycle4"/>
    <dgm:cxn modelId="{6AA2A34F-7CFF-4079-A0CF-F61B21E4AC72}" srcId="{9FB2C65F-EEB6-4ABD-80C4-1025B636E304}" destId="{FCCE4B0D-239A-49AC-B914-B89B0D99466A}" srcOrd="1" destOrd="0" parTransId="{B7903357-5BED-477A-A6FA-A2C012F83FB2}" sibTransId="{03FF4AFD-C790-4E6C-B4A0-2F9B8AD8EC7D}"/>
    <dgm:cxn modelId="{80DEFFCF-D2FA-44D5-BDEF-3023BEC4B0FF}" srcId="{9FB2C65F-EEB6-4ABD-80C4-1025B636E304}" destId="{5EEB9CC3-4667-4C06-9174-5F090FC0DBE7}" srcOrd="2" destOrd="0" parTransId="{2F857932-EB68-4E3C-B977-C4971D1E6050}" sibTransId="{045EF47F-6C15-44D1-993D-C1A8CAD27279}"/>
    <dgm:cxn modelId="{70BEB749-E95A-466C-B2F6-C00B2C563A70}" srcId="{9FB2C65F-EEB6-4ABD-80C4-1025B636E304}" destId="{702477C7-E5C3-4E0B-94E0-E11949EF3AD8}" srcOrd="0" destOrd="0" parTransId="{D5349942-68F7-4363-A347-C76E74383E10}" sibTransId="{325FE870-739B-40D2-93BD-86E4828F9670}"/>
    <dgm:cxn modelId="{A0CA05DE-6D04-49E8-9601-9EDB411646B3}" srcId="{54F34ADB-14B0-49E9-8167-23B0DB19D715}" destId="{30BB1DA8-17EA-4AA9-AE87-A0480A2EF37C}" srcOrd="1" destOrd="0" parTransId="{169EEBCC-6090-4219-90DB-2578141B4675}" sibTransId="{2751D707-3D77-4048-A7EE-13859D6701BB}"/>
    <dgm:cxn modelId="{AAE684CC-31FF-4F3F-A894-49EF1A0A4DB4}" type="presOf" srcId="{6B871362-5334-49E0-B123-BB26DEFB0786}" destId="{CD86F13C-2ECA-45B6-AC7E-89A51637A46E}" srcOrd="0" destOrd="0" presId="urn:microsoft.com/office/officeart/2005/8/layout/cycle4"/>
    <dgm:cxn modelId="{1B88BE26-21A5-4069-9FC7-0D1C773C590F}" type="presOf" srcId="{5EEB9CC3-4667-4C06-9174-5F090FC0DBE7}" destId="{84122FDA-9E5F-4454-BF9D-51E8122337F6}" srcOrd="0" destOrd="0" presId="urn:microsoft.com/office/officeart/2005/8/layout/cycle4"/>
    <dgm:cxn modelId="{B62EDE19-22B4-4275-9742-B7701E2457B6}" type="presOf" srcId="{96B5BF46-2924-4D54-9354-E7004CDF5858}" destId="{2B3586A8-FB7A-45F4-9352-8AA038197716}" srcOrd="0" destOrd="0" presId="urn:microsoft.com/office/officeart/2005/8/layout/cycle4"/>
    <dgm:cxn modelId="{FC70EA52-B847-4968-BCE8-7A0A05432392}" srcId="{FCCE4B0D-239A-49AC-B914-B89B0D99466A}" destId="{68FBAF6E-3B37-416E-95E5-09179AC325B9}" srcOrd="0" destOrd="0" parTransId="{ECACD430-B782-4C8F-B78D-2A9AD921C231}" sibTransId="{0AC80F85-B61A-4BAA-87DF-952836F2763B}"/>
    <dgm:cxn modelId="{1CFEAF88-757B-4BBA-B92C-834FE23DC3C9}" type="presOf" srcId="{30BB1DA8-17EA-4AA9-AE87-A0480A2EF37C}" destId="{928805FB-5805-44B6-A387-85923A829101}" srcOrd="1" destOrd="1" presId="urn:microsoft.com/office/officeart/2005/8/layout/cycle4"/>
    <dgm:cxn modelId="{FF8B086E-80CA-4DF1-B8F4-9B19B40BE65F}" type="presOf" srcId="{6B871362-5334-49E0-B123-BB26DEFB0786}" destId="{928805FB-5805-44B6-A387-85923A829101}" srcOrd="1" destOrd="0" presId="urn:microsoft.com/office/officeart/2005/8/layout/cycle4"/>
    <dgm:cxn modelId="{F07702EB-F97C-4B2B-BBE6-035595A3C159}" srcId="{54F34ADB-14B0-49E9-8167-23B0DB19D715}" destId="{6B871362-5334-49E0-B123-BB26DEFB0786}" srcOrd="0" destOrd="0" parTransId="{DCCFE3CF-A9AD-495F-946E-8B4CF7A724EC}" sibTransId="{28B3D8C0-AE06-453D-A61A-E77F8FAB5302}"/>
    <dgm:cxn modelId="{21D69CDF-4109-4671-AACA-1B5321501795}" type="presOf" srcId="{702477C7-E5C3-4E0B-94E0-E11949EF3AD8}" destId="{B6E24AB0-D834-449F-A0B8-9EA5F463EF47}" srcOrd="0" destOrd="0" presId="urn:microsoft.com/office/officeart/2005/8/layout/cycle4"/>
    <dgm:cxn modelId="{9B32AF41-BC0C-4869-9ABB-82CFB3A34A78}" type="presOf" srcId="{9FB2C65F-EEB6-4ABD-80C4-1025B636E304}" destId="{E6101C5C-F695-4D6B-9140-336FC6637F9B}" srcOrd="0" destOrd="0" presId="urn:microsoft.com/office/officeart/2005/8/layout/cycle4"/>
    <dgm:cxn modelId="{A839D5D5-B7DD-41F0-80D3-DDF3100FA9AC}" type="presOf" srcId="{0EA85255-9EE9-4670-B36C-812C717E262A}" destId="{76AEBD19-9C10-4E78-9C80-D6BAE140BB0A}" srcOrd="1" destOrd="1" presId="urn:microsoft.com/office/officeart/2005/8/layout/cycle4"/>
    <dgm:cxn modelId="{07DDCFE7-B835-4BCC-B0BB-7B73354FB2B7}" type="presOf" srcId="{68FBAF6E-3B37-416E-95E5-09179AC325B9}" destId="{54422B9E-0908-4C68-BEFE-A288630CC665}" srcOrd="0" destOrd="0" presId="urn:microsoft.com/office/officeart/2005/8/layout/cycle4"/>
    <dgm:cxn modelId="{C77FE009-346C-4D01-AD33-A88164623F98}" type="presOf" srcId="{68FBAF6E-3B37-416E-95E5-09179AC325B9}" destId="{8FB36196-370E-4794-8D39-534152FE4FBC}" srcOrd="1" destOrd="0" presId="urn:microsoft.com/office/officeart/2005/8/layout/cycle4"/>
    <dgm:cxn modelId="{CCD1AC93-CB7B-46B7-9544-C10CEDCF3BB8}" type="presOf" srcId="{30BB1DA8-17EA-4AA9-AE87-A0480A2EF37C}" destId="{CD86F13C-2ECA-45B6-AC7E-89A51637A46E}" srcOrd="0" destOrd="1" presId="urn:microsoft.com/office/officeart/2005/8/layout/cycle4"/>
    <dgm:cxn modelId="{1DCB95A0-A1C4-4356-9709-64042F665530}" type="presOf" srcId="{54F34ADB-14B0-49E9-8167-23B0DB19D715}" destId="{C0BCE04D-BDB8-4DC8-B380-EBA18592C49B}" srcOrd="0" destOrd="0" presId="urn:microsoft.com/office/officeart/2005/8/layout/cycle4"/>
    <dgm:cxn modelId="{A755FBC3-1B7D-45CB-A920-F2BB61EEB172}" srcId="{5EEB9CC3-4667-4C06-9174-5F090FC0DBE7}" destId="{238AA21F-1F89-472B-8C1A-76D44B61CE53}" srcOrd="0" destOrd="0" parTransId="{65964FAF-636F-4B9C-BD62-8992ED23E3A8}" sibTransId="{E1F491A3-C62B-4021-9FD5-9294E8FB07B4}"/>
    <dgm:cxn modelId="{796E5D8F-0026-4C4F-82EB-4930BDEC3FDA}" type="presOf" srcId="{96B5BF46-2924-4D54-9354-E7004CDF5858}" destId="{197A7801-806A-44E8-B506-345AECD68AD0}" srcOrd="1" destOrd="0" presId="urn:microsoft.com/office/officeart/2005/8/layout/cycle4"/>
    <dgm:cxn modelId="{D09E6A05-C2E2-4566-92C7-4832A8F591E7}" srcId="{9FB2C65F-EEB6-4ABD-80C4-1025B636E304}" destId="{54F34ADB-14B0-49E9-8167-23B0DB19D715}" srcOrd="3" destOrd="0" parTransId="{193C3251-1479-469A-9BDF-220FFC897B28}" sibTransId="{B590F5D3-F886-4F21-A6F0-F842E3C43C81}"/>
    <dgm:cxn modelId="{D3C4560F-05ED-4A6F-896E-723EEBF6887B}" type="presOf" srcId="{FCCE4B0D-239A-49AC-B914-B89B0D99466A}" destId="{76905127-9F5F-4AFC-8480-63CF8BA6CBDB}" srcOrd="0" destOrd="0" presId="urn:microsoft.com/office/officeart/2005/8/layout/cycle4"/>
    <dgm:cxn modelId="{26058A5E-C68D-4B5F-8C91-699FBE17471F}" type="presParOf" srcId="{E6101C5C-F695-4D6B-9140-336FC6637F9B}" destId="{A9EF88F5-D01E-490A-8A02-4686B1556020}" srcOrd="0" destOrd="0" presId="urn:microsoft.com/office/officeart/2005/8/layout/cycle4"/>
    <dgm:cxn modelId="{5ECF1E3B-56B3-40FD-BC5E-811ED009F6D3}" type="presParOf" srcId="{A9EF88F5-D01E-490A-8A02-4686B1556020}" destId="{533F0E4B-9BA0-4133-B12A-E9B429B3B5DF}" srcOrd="0" destOrd="0" presId="urn:microsoft.com/office/officeart/2005/8/layout/cycle4"/>
    <dgm:cxn modelId="{5B541A9D-922F-4397-B216-7BE10B1D1986}" type="presParOf" srcId="{533F0E4B-9BA0-4133-B12A-E9B429B3B5DF}" destId="{2B3586A8-FB7A-45F4-9352-8AA038197716}" srcOrd="0" destOrd="0" presId="urn:microsoft.com/office/officeart/2005/8/layout/cycle4"/>
    <dgm:cxn modelId="{BB86408C-8FC1-4E82-BDF4-8A8174D4CDEF}" type="presParOf" srcId="{533F0E4B-9BA0-4133-B12A-E9B429B3B5DF}" destId="{197A7801-806A-44E8-B506-345AECD68AD0}" srcOrd="1" destOrd="0" presId="urn:microsoft.com/office/officeart/2005/8/layout/cycle4"/>
    <dgm:cxn modelId="{E3CEE13E-D02B-4BE1-ABA3-12297294735D}" type="presParOf" srcId="{A9EF88F5-D01E-490A-8A02-4686B1556020}" destId="{234BDA48-1447-4C62-8026-7C235606D434}" srcOrd="1" destOrd="0" presId="urn:microsoft.com/office/officeart/2005/8/layout/cycle4"/>
    <dgm:cxn modelId="{08B6170B-88EC-4540-A7E9-CB7AB5C066F0}" type="presParOf" srcId="{234BDA48-1447-4C62-8026-7C235606D434}" destId="{54422B9E-0908-4C68-BEFE-A288630CC665}" srcOrd="0" destOrd="0" presId="urn:microsoft.com/office/officeart/2005/8/layout/cycle4"/>
    <dgm:cxn modelId="{CE5E7C74-2511-419E-B9C1-FE5C968A4DF4}" type="presParOf" srcId="{234BDA48-1447-4C62-8026-7C235606D434}" destId="{8FB36196-370E-4794-8D39-534152FE4FBC}" srcOrd="1" destOrd="0" presId="urn:microsoft.com/office/officeart/2005/8/layout/cycle4"/>
    <dgm:cxn modelId="{D1652057-5F1E-4818-BB51-1243F270FE41}" type="presParOf" srcId="{A9EF88F5-D01E-490A-8A02-4686B1556020}" destId="{82784A41-C3A1-47B0-8FB9-7FA22D910741}" srcOrd="2" destOrd="0" presId="urn:microsoft.com/office/officeart/2005/8/layout/cycle4"/>
    <dgm:cxn modelId="{96FFC07D-0419-4716-8896-4E535BC83DE5}" type="presParOf" srcId="{82784A41-C3A1-47B0-8FB9-7FA22D910741}" destId="{2C68C0ED-CD67-4478-A6CD-1287319B8EDB}" srcOrd="0" destOrd="0" presId="urn:microsoft.com/office/officeart/2005/8/layout/cycle4"/>
    <dgm:cxn modelId="{A554F7F6-B560-407D-BAA8-C53995B37E30}" type="presParOf" srcId="{82784A41-C3A1-47B0-8FB9-7FA22D910741}" destId="{76AEBD19-9C10-4E78-9C80-D6BAE140BB0A}" srcOrd="1" destOrd="0" presId="urn:microsoft.com/office/officeart/2005/8/layout/cycle4"/>
    <dgm:cxn modelId="{9BA560E1-73B7-4E48-929D-3BE7B974A0F8}" type="presParOf" srcId="{A9EF88F5-D01E-490A-8A02-4686B1556020}" destId="{E41188CB-B437-4E8A-9490-965AD5563655}" srcOrd="3" destOrd="0" presId="urn:microsoft.com/office/officeart/2005/8/layout/cycle4"/>
    <dgm:cxn modelId="{994135B1-A603-42B5-9258-A960E2684B72}" type="presParOf" srcId="{E41188CB-B437-4E8A-9490-965AD5563655}" destId="{CD86F13C-2ECA-45B6-AC7E-89A51637A46E}" srcOrd="0" destOrd="0" presId="urn:microsoft.com/office/officeart/2005/8/layout/cycle4"/>
    <dgm:cxn modelId="{2E5AB84D-B8A4-403D-A613-FAC2FB8156CB}" type="presParOf" srcId="{E41188CB-B437-4E8A-9490-965AD5563655}" destId="{928805FB-5805-44B6-A387-85923A829101}" srcOrd="1" destOrd="0" presId="urn:microsoft.com/office/officeart/2005/8/layout/cycle4"/>
    <dgm:cxn modelId="{79464CA5-78C2-4E20-AEE7-F39B239D3419}" type="presParOf" srcId="{A9EF88F5-D01E-490A-8A02-4686B1556020}" destId="{F5EFE995-91B7-4F03-B485-701CE5350E3E}" srcOrd="4" destOrd="0" presId="urn:microsoft.com/office/officeart/2005/8/layout/cycle4"/>
    <dgm:cxn modelId="{3F35089B-1003-406E-B607-BE90704C12DA}" type="presParOf" srcId="{E6101C5C-F695-4D6B-9140-336FC6637F9B}" destId="{F8B975C9-5FC8-4C8F-AB0C-A9F002E10D68}" srcOrd="1" destOrd="0" presId="urn:microsoft.com/office/officeart/2005/8/layout/cycle4"/>
    <dgm:cxn modelId="{C15FC401-DA92-4F1C-B30D-6BAAA8D666F8}" type="presParOf" srcId="{F8B975C9-5FC8-4C8F-AB0C-A9F002E10D68}" destId="{B6E24AB0-D834-449F-A0B8-9EA5F463EF47}" srcOrd="0" destOrd="0" presId="urn:microsoft.com/office/officeart/2005/8/layout/cycle4"/>
    <dgm:cxn modelId="{EFA264B3-9E81-4625-B77D-31E5F00A5380}" type="presParOf" srcId="{F8B975C9-5FC8-4C8F-AB0C-A9F002E10D68}" destId="{76905127-9F5F-4AFC-8480-63CF8BA6CBDB}" srcOrd="1" destOrd="0" presId="urn:microsoft.com/office/officeart/2005/8/layout/cycle4"/>
    <dgm:cxn modelId="{81EFF6C7-BCBD-4EBB-BF1F-691538E91EE5}" type="presParOf" srcId="{F8B975C9-5FC8-4C8F-AB0C-A9F002E10D68}" destId="{84122FDA-9E5F-4454-BF9D-51E8122337F6}" srcOrd="2" destOrd="0" presId="urn:microsoft.com/office/officeart/2005/8/layout/cycle4"/>
    <dgm:cxn modelId="{790C10AD-3183-462D-ABDA-3D22214E567E}" type="presParOf" srcId="{F8B975C9-5FC8-4C8F-AB0C-A9F002E10D68}" destId="{C0BCE04D-BDB8-4DC8-B380-EBA18592C49B}" srcOrd="3" destOrd="0" presId="urn:microsoft.com/office/officeart/2005/8/layout/cycle4"/>
    <dgm:cxn modelId="{CF3566AA-187D-4067-B260-2738CB137FCF}" type="presParOf" srcId="{F8B975C9-5FC8-4C8F-AB0C-A9F002E10D68}" destId="{6975D125-911D-4787-B2E9-E7D692C19CFD}" srcOrd="4" destOrd="0" presId="urn:microsoft.com/office/officeart/2005/8/layout/cycle4"/>
    <dgm:cxn modelId="{BA588534-16C2-45A0-9BB2-BED822F1D2EA}" type="presParOf" srcId="{E6101C5C-F695-4D6B-9140-336FC6637F9B}" destId="{1FA02ACF-1053-4D3B-822D-DD8309BB30E3}" srcOrd="2" destOrd="0" presId="urn:microsoft.com/office/officeart/2005/8/layout/cycle4"/>
    <dgm:cxn modelId="{8E84AE04-B6A1-4B1E-A9D0-BA7590138B2A}" type="presParOf" srcId="{E6101C5C-F695-4D6B-9140-336FC6637F9B}" destId="{EBD1709D-3994-4765-AA47-447F5BD683A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65D1D-959E-4786-8ED4-91BB93D86AF8}"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2CB08AC6-A737-497A-996E-A2D475965091}">
      <dgm:prSet phldrT="[Text]"/>
      <dgm:spPr/>
      <dgm:t>
        <a:bodyPr/>
        <a:lstStyle/>
        <a:p>
          <a:r>
            <a:rPr lang="en-US" dirty="0" smtClean="0"/>
            <a:t>Situated Learning</a:t>
          </a:r>
          <a:endParaRPr lang="en-US" dirty="0"/>
        </a:p>
      </dgm:t>
    </dgm:pt>
    <dgm:pt modelId="{418002C3-9A5A-4DEF-9939-695C3784FCE2}" type="parTrans" cxnId="{2CB5D491-71DF-4CEA-9284-12E5C5C06F4F}">
      <dgm:prSet/>
      <dgm:spPr/>
      <dgm:t>
        <a:bodyPr/>
        <a:lstStyle/>
        <a:p>
          <a:endParaRPr lang="en-US"/>
        </a:p>
      </dgm:t>
    </dgm:pt>
    <dgm:pt modelId="{76C472A7-B89F-4677-8C21-FCB9061F43FA}" type="sibTrans" cxnId="{2CB5D491-71DF-4CEA-9284-12E5C5C06F4F}">
      <dgm:prSet/>
      <dgm:spPr/>
      <dgm:t>
        <a:bodyPr/>
        <a:lstStyle/>
        <a:p>
          <a:endParaRPr lang="en-US"/>
        </a:p>
      </dgm:t>
    </dgm:pt>
    <dgm:pt modelId="{4091EF0D-B2C2-4ABA-B2E7-51681770E40D}">
      <dgm:prSet phldrT="[Text]"/>
      <dgm:spPr/>
      <dgm:t>
        <a:bodyPr/>
        <a:lstStyle/>
        <a:p>
          <a:r>
            <a:rPr lang="en-US" dirty="0" smtClean="0"/>
            <a:t>Knowing and doing</a:t>
          </a:r>
          <a:endParaRPr lang="en-US" dirty="0"/>
        </a:p>
      </dgm:t>
    </dgm:pt>
    <dgm:pt modelId="{90B80E36-D736-483F-B3F8-9517FC4C9713}" type="parTrans" cxnId="{891B0125-A950-44FB-BEB5-E9271AE6995E}">
      <dgm:prSet/>
      <dgm:spPr/>
      <dgm:t>
        <a:bodyPr/>
        <a:lstStyle/>
        <a:p>
          <a:endParaRPr lang="en-US"/>
        </a:p>
      </dgm:t>
    </dgm:pt>
    <dgm:pt modelId="{8C2AEBC5-2F82-4EF2-A50D-749663C6C603}" type="sibTrans" cxnId="{891B0125-A950-44FB-BEB5-E9271AE6995E}">
      <dgm:prSet/>
      <dgm:spPr/>
      <dgm:t>
        <a:bodyPr/>
        <a:lstStyle/>
        <a:p>
          <a:endParaRPr lang="en-US"/>
        </a:p>
      </dgm:t>
    </dgm:pt>
    <dgm:pt modelId="{2C0A3B6E-15AB-43A0-899B-4DA602702D8B}">
      <dgm:prSet phldrT="[Text]"/>
      <dgm:spPr/>
      <dgm:t>
        <a:bodyPr/>
        <a:lstStyle/>
        <a:p>
          <a:r>
            <a:rPr lang="en-US" dirty="0" smtClean="0"/>
            <a:t>Cognitive Load</a:t>
          </a:r>
          <a:endParaRPr lang="en-US" dirty="0"/>
        </a:p>
      </dgm:t>
    </dgm:pt>
    <dgm:pt modelId="{22B67BCD-EFEE-4DA5-BA48-DA1BAC55B99A}" type="parTrans" cxnId="{3B0F8950-FE68-430B-AE30-73894C811FC1}">
      <dgm:prSet/>
      <dgm:spPr/>
      <dgm:t>
        <a:bodyPr/>
        <a:lstStyle/>
        <a:p>
          <a:endParaRPr lang="en-US"/>
        </a:p>
      </dgm:t>
    </dgm:pt>
    <dgm:pt modelId="{12BAD4DB-8BB7-4E7D-AF98-5E63ABFD647F}" type="sibTrans" cxnId="{3B0F8950-FE68-430B-AE30-73894C811FC1}">
      <dgm:prSet/>
      <dgm:spPr/>
      <dgm:t>
        <a:bodyPr/>
        <a:lstStyle/>
        <a:p>
          <a:endParaRPr lang="en-US"/>
        </a:p>
      </dgm:t>
    </dgm:pt>
    <dgm:pt modelId="{57390042-BE69-479D-BDD8-53974C04DCD1}">
      <dgm:prSet phldrT="[Text]"/>
      <dgm:spPr/>
      <dgm:t>
        <a:bodyPr/>
        <a:lstStyle/>
        <a:p>
          <a:r>
            <a:rPr lang="en-US" dirty="0" smtClean="0"/>
            <a:t>Increase cognitive load through activities</a:t>
          </a:r>
          <a:endParaRPr lang="en-US" dirty="0"/>
        </a:p>
      </dgm:t>
    </dgm:pt>
    <dgm:pt modelId="{76C930FC-636F-4568-A957-D78D03138565}" type="parTrans" cxnId="{A4A1BDEA-160E-4524-8B8A-6AB54057D2DF}">
      <dgm:prSet/>
      <dgm:spPr/>
      <dgm:t>
        <a:bodyPr/>
        <a:lstStyle/>
        <a:p>
          <a:endParaRPr lang="en-US"/>
        </a:p>
      </dgm:t>
    </dgm:pt>
    <dgm:pt modelId="{0A4F342B-F985-4094-9F64-1EC3619473A5}" type="sibTrans" cxnId="{A4A1BDEA-160E-4524-8B8A-6AB54057D2DF}">
      <dgm:prSet/>
      <dgm:spPr/>
      <dgm:t>
        <a:bodyPr/>
        <a:lstStyle/>
        <a:p>
          <a:endParaRPr lang="en-US"/>
        </a:p>
      </dgm:t>
    </dgm:pt>
    <dgm:pt modelId="{EBDB5B19-5D7C-4041-B1CE-2F323221AB18}">
      <dgm:prSet phldrT="[Text]"/>
      <dgm:spPr/>
      <dgm:t>
        <a:bodyPr/>
        <a:lstStyle/>
        <a:p>
          <a:r>
            <a:rPr lang="en-US" dirty="0" smtClean="0"/>
            <a:t>Scaffolding Strategies</a:t>
          </a:r>
          <a:r>
            <a:rPr lang="el-GR" dirty="0" smtClean="0"/>
            <a:t> </a:t>
          </a:r>
          <a:endParaRPr lang="en-US" dirty="0"/>
        </a:p>
      </dgm:t>
    </dgm:pt>
    <dgm:pt modelId="{DBAC621E-C5D9-4594-83E9-12F38EFB8224}" type="parTrans" cxnId="{B86F53D7-15BD-450E-A64B-0AA24BC763BF}">
      <dgm:prSet/>
      <dgm:spPr/>
      <dgm:t>
        <a:bodyPr/>
        <a:lstStyle/>
        <a:p>
          <a:endParaRPr lang="en-US"/>
        </a:p>
      </dgm:t>
    </dgm:pt>
    <dgm:pt modelId="{505C00E7-367D-4090-8F5D-0BEE2FF4ADB3}" type="sibTrans" cxnId="{B86F53D7-15BD-450E-A64B-0AA24BC763BF}">
      <dgm:prSet/>
      <dgm:spPr/>
      <dgm:t>
        <a:bodyPr/>
        <a:lstStyle/>
        <a:p>
          <a:endParaRPr lang="en-US"/>
        </a:p>
      </dgm:t>
    </dgm:pt>
    <dgm:pt modelId="{46C5231C-5A3B-42FF-A234-A33D60FEE32D}">
      <dgm:prSet phldrT="[Text]"/>
      <dgm:spPr/>
      <dgm:t>
        <a:bodyPr/>
        <a:lstStyle/>
        <a:p>
          <a:r>
            <a:rPr lang="en-US" dirty="0" smtClean="0"/>
            <a:t>Educational games, graded difficulty with missions</a:t>
          </a:r>
          <a:endParaRPr lang="en-US" dirty="0"/>
        </a:p>
      </dgm:t>
    </dgm:pt>
    <dgm:pt modelId="{D5109764-0478-422A-AAD0-ABA46B8BA2FB}" type="parTrans" cxnId="{80F02296-42E0-477E-AB76-8992E5EBA38D}">
      <dgm:prSet/>
      <dgm:spPr/>
      <dgm:t>
        <a:bodyPr/>
        <a:lstStyle/>
        <a:p>
          <a:endParaRPr lang="en-US"/>
        </a:p>
      </dgm:t>
    </dgm:pt>
    <dgm:pt modelId="{AD15334E-980A-41E8-84E7-822BD4B8DFA3}" type="sibTrans" cxnId="{80F02296-42E0-477E-AB76-8992E5EBA38D}">
      <dgm:prSet/>
      <dgm:spPr/>
      <dgm:t>
        <a:bodyPr/>
        <a:lstStyle/>
        <a:p>
          <a:endParaRPr lang="en-US"/>
        </a:p>
      </dgm:t>
    </dgm:pt>
    <dgm:pt modelId="{44ADEF2B-CA34-4BEA-A290-FFEF8AB8646E}">
      <dgm:prSet phldrT="[Text]"/>
      <dgm:spPr/>
      <dgm:t>
        <a:bodyPr/>
        <a:lstStyle/>
        <a:p>
          <a:r>
            <a:rPr lang="en-US" dirty="0" smtClean="0"/>
            <a:t>Action- Based Language Theory</a:t>
          </a:r>
          <a:endParaRPr lang="en-US" dirty="0"/>
        </a:p>
      </dgm:t>
    </dgm:pt>
    <dgm:pt modelId="{332FF03C-4AA6-4DB3-B40A-4DD73B4EF8C1}" type="parTrans" cxnId="{3C4D1CAF-C6D1-4310-A4A2-8F07ACBEBE4A}">
      <dgm:prSet/>
      <dgm:spPr/>
      <dgm:t>
        <a:bodyPr/>
        <a:lstStyle/>
        <a:p>
          <a:endParaRPr lang="en-US"/>
        </a:p>
      </dgm:t>
    </dgm:pt>
    <dgm:pt modelId="{08F54B76-C921-49FB-86CD-E9BF89C62F7D}" type="sibTrans" cxnId="{3C4D1CAF-C6D1-4310-A4A2-8F07ACBEBE4A}">
      <dgm:prSet/>
      <dgm:spPr/>
      <dgm:t>
        <a:bodyPr/>
        <a:lstStyle/>
        <a:p>
          <a:endParaRPr lang="en-US"/>
        </a:p>
      </dgm:t>
    </dgm:pt>
    <dgm:pt modelId="{EB04D3FE-54B0-43EC-9AE9-C44701568822}">
      <dgm:prSet phldrT="[Text]"/>
      <dgm:spPr/>
      <dgm:t>
        <a:bodyPr/>
        <a:lstStyle/>
        <a:p>
          <a:r>
            <a:rPr lang="en-US" dirty="0" smtClean="0"/>
            <a:t>Content Performance of a word with body movements and emotions</a:t>
          </a:r>
          <a:endParaRPr lang="en-US" dirty="0"/>
        </a:p>
      </dgm:t>
    </dgm:pt>
    <dgm:pt modelId="{ADC16CCD-FF30-4A14-8706-9B285D07F9EB}" type="parTrans" cxnId="{7062EBE3-A626-4AF3-A6E7-1254E8081490}">
      <dgm:prSet/>
      <dgm:spPr/>
      <dgm:t>
        <a:bodyPr/>
        <a:lstStyle/>
        <a:p>
          <a:endParaRPr lang="en-US"/>
        </a:p>
      </dgm:t>
    </dgm:pt>
    <dgm:pt modelId="{9B3EE079-F125-4F9F-9E10-ED6A26703650}" type="sibTrans" cxnId="{7062EBE3-A626-4AF3-A6E7-1254E8081490}">
      <dgm:prSet/>
      <dgm:spPr/>
      <dgm:t>
        <a:bodyPr/>
        <a:lstStyle/>
        <a:p>
          <a:endParaRPr lang="en-US"/>
        </a:p>
      </dgm:t>
    </dgm:pt>
    <dgm:pt modelId="{353912A6-8C59-4523-A825-D48CE7996F0E}">
      <dgm:prSet phldrT="[Text]"/>
      <dgm:spPr/>
      <dgm:t>
        <a:bodyPr/>
        <a:lstStyle/>
        <a:p>
          <a:r>
            <a:rPr lang="en-US" dirty="0" smtClean="0"/>
            <a:t>Unclear Environment - Scenarios</a:t>
          </a:r>
          <a:endParaRPr lang="en-US" dirty="0"/>
        </a:p>
      </dgm:t>
    </dgm:pt>
    <dgm:pt modelId="{1C536249-4DD1-4EB1-BF97-9A384DD78F8D}" type="parTrans" cxnId="{ED7178B6-0219-4EC0-B132-5D45BA3695F1}">
      <dgm:prSet/>
      <dgm:spPr/>
      <dgm:t>
        <a:bodyPr/>
        <a:lstStyle/>
        <a:p>
          <a:endParaRPr lang="en-US"/>
        </a:p>
      </dgm:t>
    </dgm:pt>
    <dgm:pt modelId="{F84F5827-8A7E-4C48-80E5-C3F82C9F6BD0}" type="sibTrans" cxnId="{ED7178B6-0219-4EC0-B132-5D45BA3695F1}">
      <dgm:prSet/>
      <dgm:spPr/>
      <dgm:t>
        <a:bodyPr/>
        <a:lstStyle/>
        <a:p>
          <a:endParaRPr lang="en-US"/>
        </a:p>
      </dgm:t>
    </dgm:pt>
    <dgm:pt modelId="{73A088EF-3E10-4DAD-B4DF-75737F65179C}" type="pres">
      <dgm:prSet presAssocID="{E8E65D1D-959E-4786-8ED4-91BB93D86AF8}" presName="cycleMatrixDiagram" presStyleCnt="0">
        <dgm:presLayoutVars>
          <dgm:chMax val="1"/>
          <dgm:dir/>
          <dgm:animLvl val="lvl"/>
          <dgm:resizeHandles val="exact"/>
        </dgm:presLayoutVars>
      </dgm:prSet>
      <dgm:spPr/>
      <dgm:t>
        <a:bodyPr/>
        <a:lstStyle/>
        <a:p>
          <a:endParaRPr lang="en-US"/>
        </a:p>
      </dgm:t>
    </dgm:pt>
    <dgm:pt modelId="{D941B27A-A29F-4634-890C-E385957C2736}" type="pres">
      <dgm:prSet presAssocID="{E8E65D1D-959E-4786-8ED4-91BB93D86AF8}" presName="children" presStyleCnt="0"/>
      <dgm:spPr/>
    </dgm:pt>
    <dgm:pt modelId="{03EF38CA-22DF-4980-B046-123C75B80574}" type="pres">
      <dgm:prSet presAssocID="{E8E65D1D-959E-4786-8ED4-91BB93D86AF8}" presName="child1group" presStyleCnt="0"/>
      <dgm:spPr/>
    </dgm:pt>
    <dgm:pt modelId="{7F4A4736-331B-449F-B8EC-388CB8473A73}" type="pres">
      <dgm:prSet presAssocID="{E8E65D1D-959E-4786-8ED4-91BB93D86AF8}" presName="child1" presStyleLbl="bgAcc1" presStyleIdx="0" presStyleCnt="4"/>
      <dgm:spPr/>
      <dgm:t>
        <a:bodyPr/>
        <a:lstStyle/>
        <a:p>
          <a:endParaRPr lang="en-US"/>
        </a:p>
      </dgm:t>
    </dgm:pt>
    <dgm:pt modelId="{112A7405-3334-477E-B391-9F538E297965}" type="pres">
      <dgm:prSet presAssocID="{E8E65D1D-959E-4786-8ED4-91BB93D86AF8}" presName="child1Text" presStyleLbl="bgAcc1" presStyleIdx="0" presStyleCnt="4">
        <dgm:presLayoutVars>
          <dgm:bulletEnabled val="1"/>
        </dgm:presLayoutVars>
      </dgm:prSet>
      <dgm:spPr/>
      <dgm:t>
        <a:bodyPr/>
        <a:lstStyle/>
        <a:p>
          <a:endParaRPr lang="en-US"/>
        </a:p>
      </dgm:t>
    </dgm:pt>
    <dgm:pt modelId="{2ABFF232-2F6D-48A3-9606-871067D82654}" type="pres">
      <dgm:prSet presAssocID="{E8E65D1D-959E-4786-8ED4-91BB93D86AF8}" presName="child2group" presStyleCnt="0"/>
      <dgm:spPr/>
    </dgm:pt>
    <dgm:pt modelId="{0BF1A7F4-23AA-4DA2-BCC9-3E4C6E24A79B}" type="pres">
      <dgm:prSet presAssocID="{E8E65D1D-959E-4786-8ED4-91BB93D86AF8}" presName="child2" presStyleLbl="bgAcc1" presStyleIdx="1" presStyleCnt="4"/>
      <dgm:spPr/>
      <dgm:t>
        <a:bodyPr/>
        <a:lstStyle/>
        <a:p>
          <a:endParaRPr lang="en-US"/>
        </a:p>
      </dgm:t>
    </dgm:pt>
    <dgm:pt modelId="{0E48538D-4408-449C-8EF8-C33BF2CA3422}" type="pres">
      <dgm:prSet presAssocID="{E8E65D1D-959E-4786-8ED4-91BB93D86AF8}" presName="child2Text" presStyleLbl="bgAcc1" presStyleIdx="1" presStyleCnt="4">
        <dgm:presLayoutVars>
          <dgm:bulletEnabled val="1"/>
        </dgm:presLayoutVars>
      </dgm:prSet>
      <dgm:spPr/>
      <dgm:t>
        <a:bodyPr/>
        <a:lstStyle/>
        <a:p>
          <a:endParaRPr lang="en-US"/>
        </a:p>
      </dgm:t>
    </dgm:pt>
    <dgm:pt modelId="{C932EAD2-A59D-416D-91F7-CE7785CF8623}" type="pres">
      <dgm:prSet presAssocID="{E8E65D1D-959E-4786-8ED4-91BB93D86AF8}" presName="child3group" presStyleCnt="0"/>
      <dgm:spPr/>
    </dgm:pt>
    <dgm:pt modelId="{ECC749EF-0A9B-4187-A776-104EA99ABA35}" type="pres">
      <dgm:prSet presAssocID="{E8E65D1D-959E-4786-8ED4-91BB93D86AF8}" presName="child3" presStyleLbl="bgAcc1" presStyleIdx="2" presStyleCnt="4"/>
      <dgm:spPr/>
      <dgm:t>
        <a:bodyPr/>
        <a:lstStyle/>
        <a:p>
          <a:endParaRPr lang="en-US"/>
        </a:p>
      </dgm:t>
    </dgm:pt>
    <dgm:pt modelId="{6366526F-60A6-4D36-B63E-275B697368E2}" type="pres">
      <dgm:prSet presAssocID="{E8E65D1D-959E-4786-8ED4-91BB93D86AF8}" presName="child3Text" presStyleLbl="bgAcc1" presStyleIdx="2" presStyleCnt="4">
        <dgm:presLayoutVars>
          <dgm:bulletEnabled val="1"/>
        </dgm:presLayoutVars>
      </dgm:prSet>
      <dgm:spPr/>
      <dgm:t>
        <a:bodyPr/>
        <a:lstStyle/>
        <a:p>
          <a:endParaRPr lang="en-US"/>
        </a:p>
      </dgm:t>
    </dgm:pt>
    <dgm:pt modelId="{5CD84C5A-8E89-4E86-BC68-7B3B5989F806}" type="pres">
      <dgm:prSet presAssocID="{E8E65D1D-959E-4786-8ED4-91BB93D86AF8}" presName="child4group" presStyleCnt="0"/>
      <dgm:spPr/>
    </dgm:pt>
    <dgm:pt modelId="{FA6F5DA2-BAB3-4C66-AAE8-A928695B4F2D}" type="pres">
      <dgm:prSet presAssocID="{E8E65D1D-959E-4786-8ED4-91BB93D86AF8}" presName="child4" presStyleLbl="bgAcc1" presStyleIdx="3" presStyleCnt="4"/>
      <dgm:spPr/>
      <dgm:t>
        <a:bodyPr/>
        <a:lstStyle/>
        <a:p>
          <a:endParaRPr lang="en-US"/>
        </a:p>
      </dgm:t>
    </dgm:pt>
    <dgm:pt modelId="{B6722FDC-E1FF-47DD-95F2-822F4BBDA836}" type="pres">
      <dgm:prSet presAssocID="{E8E65D1D-959E-4786-8ED4-91BB93D86AF8}" presName="child4Text" presStyleLbl="bgAcc1" presStyleIdx="3" presStyleCnt="4">
        <dgm:presLayoutVars>
          <dgm:bulletEnabled val="1"/>
        </dgm:presLayoutVars>
      </dgm:prSet>
      <dgm:spPr/>
      <dgm:t>
        <a:bodyPr/>
        <a:lstStyle/>
        <a:p>
          <a:endParaRPr lang="en-US"/>
        </a:p>
      </dgm:t>
    </dgm:pt>
    <dgm:pt modelId="{4C12E279-AE28-4AD1-ABCD-9535378C7071}" type="pres">
      <dgm:prSet presAssocID="{E8E65D1D-959E-4786-8ED4-91BB93D86AF8}" presName="childPlaceholder" presStyleCnt="0"/>
      <dgm:spPr/>
    </dgm:pt>
    <dgm:pt modelId="{D98F9CDD-577D-4881-9656-C6EA24F02897}" type="pres">
      <dgm:prSet presAssocID="{E8E65D1D-959E-4786-8ED4-91BB93D86AF8}" presName="circle" presStyleCnt="0"/>
      <dgm:spPr/>
    </dgm:pt>
    <dgm:pt modelId="{B11B63CA-AC38-46A2-9601-F0679CF31D6C}" type="pres">
      <dgm:prSet presAssocID="{E8E65D1D-959E-4786-8ED4-91BB93D86AF8}" presName="quadrant1" presStyleLbl="node1" presStyleIdx="0" presStyleCnt="4">
        <dgm:presLayoutVars>
          <dgm:chMax val="1"/>
          <dgm:bulletEnabled val="1"/>
        </dgm:presLayoutVars>
      </dgm:prSet>
      <dgm:spPr/>
      <dgm:t>
        <a:bodyPr/>
        <a:lstStyle/>
        <a:p>
          <a:endParaRPr lang="en-US"/>
        </a:p>
      </dgm:t>
    </dgm:pt>
    <dgm:pt modelId="{BFC27A10-003F-4080-9C0A-23065212AA14}" type="pres">
      <dgm:prSet presAssocID="{E8E65D1D-959E-4786-8ED4-91BB93D86AF8}" presName="quadrant2" presStyleLbl="node1" presStyleIdx="1" presStyleCnt="4">
        <dgm:presLayoutVars>
          <dgm:chMax val="1"/>
          <dgm:bulletEnabled val="1"/>
        </dgm:presLayoutVars>
      </dgm:prSet>
      <dgm:spPr/>
      <dgm:t>
        <a:bodyPr/>
        <a:lstStyle/>
        <a:p>
          <a:endParaRPr lang="en-US"/>
        </a:p>
      </dgm:t>
    </dgm:pt>
    <dgm:pt modelId="{43793D02-0D6E-49F8-A6C0-C8CDAEBFAD8A}" type="pres">
      <dgm:prSet presAssocID="{E8E65D1D-959E-4786-8ED4-91BB93D86AF8}" presName="quadrant3" presStyleLbl="node1" presStyleIdx="2" presStyleCnt="4">
        <dgm:presLayoutVars>
          <dgm:chMax val="1"/>
          <dgm:bulletEnabled val="1"/>
        </dgm:presLayoutVars>
      </dgm:prSet>
      <dgm:spPr/>
      <dgm:t>
        <a:bodyPr/>
        <a:lstStyle/>
        <a:p>
          <a:endParaRPr lang="en-US"/>
        </a:p>
      </dgm:t>
    </dgm:pt>
    <dgm:pt modelId="{97793F87-1331-485E-9625-AA602E74D61D}" type="pres">
      <dgm:prSet presAssocID="{E8E65D1D-959E-4786-8ED4-91BB93D86AF8}" presName="quadrant4" presStyleLbl="node1" presStyleIdx="3" presStyleCnt="4">
        <dgm:presLayoutVars>
          <dgm:chMax val="1"/>
          <dgm:bulletEnabled val="1"/>
        </dgm:presLayoutVars>
      </dgm:prSet>
      <dgm:spPr/>
      <dgm:t>
        <a:bodyPr/>
        <a:lstStyle/>
        <a:p>
          <a:endParaRPr lang="en-US"/>
        </a:p>
      </dgm:t>
    </dgm:pt>
    <dgm:pt modelId="{9648FCB2-3D63-4CE3-9EA9-F820CFD8683D}" type="pres">
      <dgm:prSet presAssocID="{E8E65D1D-959E-4786-8ED4-91BB93D86AF8}" presName="quadrantPlaceholder" presStyleCnt="0"/>
      <dgm:spPr/>
    </dgm:pt>
    <dgm:pt modelId="{1718300B-444C-4C8A-B877-6C3945303441}" type="pres">
      <dgm:prSet presAssocID="{E8E65D1D-959E-4786-8ED4-91BB93D86AF8}" presName="center1" presStyleLbl="fgShp" presStyleIdx="0" presStyleCnt="2"/>
      <dgm:spPr/>
    </dgm:pt>
    <dgm:pt modelId="{0E6AD11D-8A61-4341-9D35-D17540F06CD9}" type="pres">
      <dgm:prSet presAssocID="{E8E65D1D-959E-4786-8ED4-91BB93D86AF8}" presName="center2" presStyleLbl="fgShp" presStyleIdx="1" presStyleCnt="2"/>
      <dgm:spPr/>
    </dgm:pt>
  </dgm:ptLst>
  <dgm:cxnLst>
    <dgm:cxn modelId="{C99E4F15-633D-4F0E-B9B4-A727D8D1E56F}" type="presOf" srcId="{E8E65D1D-959E-4786-8ED4-91BB93D86AF8}" destId="{73A088EF-3E10-4DAD-B4DF-75737F65179C}" srcOrd="0" destOrd="0" presId="urn:microsoft.com/office/officeart/2005/8/layout/cycle4"/>
    <dgm:cxn modelId="{2CB5D491-71DF-4CEA-9284-12E5C5C06F4F}" srcId="{E8E65D1D-959E-4786-8ED4-91BB93D86AF8}" destId="{2CB08AC6-A737-497A-996E-A2D475965091}" srcOrd="0" destOrd="0" parTransId="{418002C3-9A5A-4DEF-9939-695C3784FCE2}" sibTransId="{76C472A7-B89F-4677-8C21-FCB9061F43FA}"/>
    <dgm:cxn modelId="{8E2D77DF-1721-433F-B259-FDDBBDFFE71B}" type="presOf" srcId="{44ADEF2B-CA34-4BEA-A290-FFEF8AB8646E}" destId="{97793F87-1331-485E-9625-AA602E74D61D}" srcOrd="0" destOrd="0" presId="urn:microsoft.com/office/officeart/2005/8/layout/cycle4"/>
    <dgm:cxn modelId="{D3CBDBB5-46CC-46F2-9578-19E400D358AE}" type="presOf" srcId="{2C0A3B6E-15AB-43A0-899B-4DA602702D8B}" destId="{BFC27A10-003F-4080-9C0A-23065212AA14}" srcOrd="0" destOrd="0" presId="urn:microsoft.com/office/officeart/2005/8/layout/cycle4"/>
    <dgm:cxn modelId="{7062EBE3-A626-4AF3-A6E7-1254E8081490}" srcId="{44ADEF2B-CA34-4BEA-A290-FFEF8AB8646E}" destId="{EB04D3FE-54B0-43EC-9AE9-C44701568822}" srcOrd="0" destOrd="0" parTransId="{ADC16CCD-FF30-4A14-8706-9B285D07F9EB}" sibTransId="{9B3EE079-F125-4F9F-9E10-ED6A26703650}"/>
    <dgm:cxn modelId="{9C32453A-682D-4165-819F-BBD3CB645D89}" type="presOf" srcId="{353912A6-8C59-4523-A825-D48CE7996F0E}" destId="{7F4A4736-331B-449F-B8EC-388CB8473A73}" srcOrd="0" destOrd="1" presId="urn:microsoft.com/office/officeart/2005/8/layout/cycle4"/>
    <dgm:cxn modelId="{891B0125-A950-44FB-BEB5-E9271AE6995E}" srcId="{2CB08AC6-A737-497A-996E-A2D475965091}" destId="{4091EF0D-B2C2-4ABA-B2E7-51681770E40D}" srcOrd="0" destOrd="0" parTransId="{90B80E36-D736-483F-B3F8-9517FC4C9713}" sibTransId="{8C2AEBC5-2F82-4EF2-A50D-749663C6C603}"/>
    <dgm:cxn modelId="{76BD5C4F-5233-459C-B6C3-70195AC6BB29}" type="presOf" srcId="{4091EF0D-B2C2-4ABA-B2E7-51681770E40D}" destId="{7F4A4736-331B-449F-B8EC-388CB8473A73}" srcOrd="0" destOrd="0" presId="urn:microsoft.com/office/officeart/2005/8/layout/cycle4"/>
    <dgm:cxn modelId="{B86F53D7-15BD-450E-A64B-0AA24BC763BF}" srcId="{E8E65D1D-959E-4786-8ED4-91BB93D86AF8}" destId="{EBDB5B19-5D7C-4041-B1CE-2F323221AB18}" srcOrd="2" destOrd="0" parTransId="{DBAC621E-C5D9-4594-83E9-12F38EFB8224}" sibTransId="{505C00E7-367D-4090-8F5D-0BEE2FF4ADB3}"/>
    <dgm:cxn modelId="{0ED5EDAD-6717-4D94-B962-F03BABD5B968}" type="presOf" srcId="{2CB08AC6-A737-497A-996E-A2D475965091}" destId="{B11B63CA-AC38-46A2-9601-F0679CF31D6C}" srcOrd="0" destOrd="0" presId="urn:microsoft.com/office/officeart/2005/8/layout/cycle4"/>
    <dgm:cxn modelId="{80F02296-42E0-477E-AB76-8992E5EBA38D}" srcId="{EBDB5B19-5D7C-4041-B1CE-2F323221AB18}" destId="{46C5231C-5A3B-42FF-A234-A33D60FEE32D}" srcOrd="0" destOrd="0" parTransId="{D5109764-0478-422A-AAD0-ABA46B8BA2FB}" sibTransId="{AD15334E-980A-41E8-84E7-822BD4B8DFA3}"/>
    <dgm:cxn modelId="{0568BAF1-E261-43D2-B869-CC47B3DF321C}" type="presOf" srcId="{57390042-BE69-479D-BDD8-53974C04DCD1}" destId="{0BF1A7F4-23AA-4DA2-BCC9-3E4C6E24A79B}" srcOrd="0" destOrd="0" presId="urn:microsoft.com/office/officeart/2005/8/layout/cycle4"/>
    <dgm:cxn modelId="{A4A1BDEA-160E-4524-8B8A-6AB54057D2DF}" srcId="{2C0A3B6E-15AB-43A0-899B-4DA602702D8B}" destId="{57390042-BE69-479D-BDD8-53974C04DCD1}" srcOrd="0" destOrd="0" parTransId="{76C930FC-636F-4568-A957-D78D03138565}" sibTransId="{0A4F342B-F985-4094-9F64-1EC3619473A5}"/>
    <dgm:cxn modelId="{ED7178B6-0219-4EC0-B132-5D45BA3695F1}" srcId="{2CB08AC6-A737-497A-996E-A2D475965091}" destId="{353912A6-8C59-4523-A825-D48CE7996F0E}" srcOrd="1" destOrd="0" parTransId="{1C536249-4DD1-4EB1-BF97-9A384DD78F8D}" sibTransId="{F84F5827-8A7E-4C48-80E5-C3F82C9F6BD0}"/>
    <dgm:cxn modelId="{709B682A-82BC-435B-A1A4-C18922C8B7DE}" type="presOf" srcId="{EBDB5B19-5D7C-4041-B1CE-2F323221AB18}" destId="{43793D02-0D6E-49F8-A6C0-C8CDAEBFAD8A}" srcOrd="0" destOrd="0" presId="urn:microsoft.com/office/officeart/2005/8/layout/cycle4"/>
    <dgm:cxn modelId="{CB021474-464D-414A-8239-95336C34951A}" type="presOf" srcId="{EB04D3FE-54B0-43EC-9AE9-C44701568822}" destId="{B6722FDC-E1FF-47DD-95F2-822F4BBDA836}" srcOrd="1" destOrd="0" presId="urn:microsoft.com/office/officeart/2005/8/layout/cycle4"/>
    <dgm:cxn modelId="{3C4D1CAF-C6D1-4310-A4A2-8F07ACBEBE4A}" srcId="{E8E65D1D-959E-4786-8ED4-91BB93D86AF8}" destId="{44ADEF2B-CA34-4BEA-A290-FFEF8AB8646E}" srcOrd="3" destOrd="0" parTransId="{332FF03C-4AA6-4DB3-B40A-4DD73B4EF8C1}" sibTransId="{08F54B76-C921-49FB-86CD-E9BF89C62F7D}"/>
    <dgm:cxn modelId="{B90B9617-DBAA-4149-9554-14387C61688B}" type="presOf" srcId="{353912A6-8C59-4523-A825-D48CE7996F0E}" destId="{112A7405-3334-477E-B391-9F538E297965}" srcOrd="1" destOrd="1" presId="urn:microsoft.com/office/officeart/2005/8/layout/cycle4"/>
    <dgm:cxn modelId="{0F8810E1-7521-449C-9B69-90144B3E85BE}" type="presOf" srcId="{46C5231C-5A3B-42FF-A234-A33D60FEE32D}" destId="{6366526F-60A6-4D36-B63E-275B697368E2}" srcOrd="1" destOrd="0" presId="urn:microsoft.com/office/officeart/2005/8/layout/cycle4"/>
    <dgm:cxn modelId="{B19EB429-CB62-41B6-B02C-D17FA9487AC4}" type="presOf" srcId="{57390042-BE69-479D-BDD8-53974C04DCD1}" destId="{0E48538D-4408-449C-8EF8-C33BF2CA3422}" srcOrd="1" destOrd="0" presId="urn:microsoft.com/office/officeart/2005/8/layout/cycle4"/>
    <dgm:cxn modelId="{FDF548E9-FB40-4511-ACAE-77E2E4B76EC6}" type="presOf" srcId="{46C5231C-5A3B-42FF-A234-A33D60FEE32D}" destId="{ECC749EF-0A9B-4187-A776-104EA99ABA35}" srcOrd="0" destOrd="0" presId="urn:microsoft.com/office/officeart/2005/8/layout/cycle4"/>
    <dgm:cxn modelId="{3B0F8950-FE68-430B-AE30-73894C811FC1}" srcId="{E8E65D1D-959E-4786-8ED4-91BB93D86AF8}" destId="{2C0A3B6E-15AB-43A0-899B-4DA602702D8B}" srcOrd="1" destOrd="0" parTransId="{22B67BCD-EFEE-4DA5-BA48-DA1BAC55B99A}" sibTransId="{12BAD4DB-8BB7-4E7D-AF98-5E63ABFD647F}"/>
    <dgm:cxn modelId="{6DD68C07-E44A-4DC9-A0CE-1A4515F83D47}" type="presOf" srcId="{4091EF0D-B2C2-4ABA-B2E7-51681770E40D}" destId="{112A7405-3334-477E-B391-9F538E297965}" srcOrd="1" destOrd="0" presId="urn:microsoft.com/office/officeart/2005/8/layout/cycle4"/>
    <dgm:cxn modelId="{134A94BF-0BA4-4146-9C47-84328C9484A5}" type="presOf" srcId="{EB04D3FE-54B0-43EC-9AE9-C44701568822}" destId="{FA6F5DA2-BAB3-4C66-AAE8-A928695B4F2D}" srcOrd="0" destOrd="0" presId="urn:microsoft.com/office/officeart/2005/8/layout/cycle4"/>
    <dgm:cxn modelId="{7A649A03-82E2-4302-8783-91D057D92095}" type="presParOf" srcId="{73A088EF-3E10-4DAD-B4DF-75737F65179C}" destId="{D941B27A-A29F-4634-890C-E385957C2736}" srcOrd="0" destOrd="0" presId="urn:microsoft.com/office/officeart/2005/8/layout/cycle4"/>
    <dgm:cxn modelId="{AFFED4BB-6DD6-430E-99A8-440338AF1674}" type="presParOf" srcId="{D941B27A-A29F-4634-890C-E385957C2736}" destId="{03EF38CA-22DF-4980-B046-123C75B80574}" srcOrd="0" destOrd="0" presId="urn:microsoft.com/office/officeart/2005/8/layout/cycle4"/>
    <dgm:cxn modelId="{0789B39B-855C-44E2-85C7-3827E965AE94}" type="presParOf" srcId="{03EF38CA-22DF-4980-B046-123C75B80574}" destId="{7F4A4736-331B-449F-B8EC-388CB8473A73}" srcOrd="0" destOrd="0" presId="urn:microsoft.com/office/officeart/2005/8/layout/cycle4"/>
    <dgm:cxn modelId="{13F79D5E-87E1-47E4-9742-624779F2F9B1}" type="presParOf" srcId="{03EF38CA-22DF-4980-B046-123C75B80574}" destId="{112A7405-3334-477E-B391-9F538E297965}" srcOrd="1" destOrd="0" presId="urn:microsoft.com/office/officeart/2005/8/layout/cycle4"/>
    <dgm:cxn modelId="{6FD2D22D-F802-4AB2-ACF5-55BCC75C0FA7}" type="presParOf" srcId="{D941B27A-A29F-4634-890C-E385957C2736}" destId="{2ABFF232-2F6D-48A3-9606-871067D82654}" srcOrd="1" destOrd="0" presId="urn:microsoft.com/office/officeart/2005/8/layout/cycle4"/>
    <dgm:cxn modelId="{C5740DC6-BA63-4A80-99F6-B2939346E280}" type="presParOf" srcId="{2ABFF232-2F6D-48A3-9606-871067D82654}" destId="{0BF1A7F4-23AA-4DA2-BCC9-3E4C6E24A79B}" srcOrd="0" destOrd="0" presId="urn:microsoft.com/office/officeart/2005/8/layout/cycle4"/>
    <dgm:cxn modelId="{316E0756-06E0-468B-8B13-30E4956CFBBE}" type="presParOf" srcId="{2ABFF232-2F6D-48A3-9606-871067D82654}" destId="{0E48538D-4408-449C-8EF8-C33BF2CA3422}" srcOrd="1" destOrd="0" presId="urn:microsoft.com/office/officeart/2005/8/layout/cycle4"/>
    <dgm:cxn modelId="{A36FAB01-3B45-4FA8-A3A9-E3C6BC4CA3D8}" type="presParOf" srcId="{D941B27A-A29F-4634-890C-E385957C2736}" destId="{C932EAD2-A59D-416D-91F7-CE7785CF8623}" srcOrd="2" destOrd="0" presId="urn:microsoft.com/office/officeart/2005/8/layout/cycle4"/>
    <dgm:cxn modelId="{4F23A182-1061-41FD-8822-280AD6C19B22}" type="presParOf" srcId="{C932EAD2-A59D-416D-91F7-CE7785CF8623}" destId="{ECC749EF-0A9B-4187-A776-104EA99ABA35}" srcOrd="0" destOrd="0" presId="urn:microsoft.com/office/officeart/2005/8/layout/cycle4"/>
    <dgm:cxn modelId="{3A615BB3-3F8F-4A72-8B43-9C09ABE83EC4}" type="presParOf" srcId="{C932EAD2-A59D-416D-91F7-CE7785CF8623}" destId="{6366526F-60A6-4D36-B63E-275B697368E2}" srcOrd="1" destOrd="0" presId="urn:microsoft.com/office/officeart/2005/8/layout/cycle4"/>
    <dgm:cxn modelId="{2286DE2A-208D-4473-B274-53B0843552F9}" type="presParOf" srcId="{D941B27A-A29F-4634-890C-E385957C2736}" destId="{5CD84C5A-8E89-4E86-BC68-7B3B5989F806}" srcOrd="3" destOrd="0" presId="urn:microsoft.com/office/officeart/2005/8/layout/cycle4"/>
    <dgm:cxn modelId="{761A601D-BF07-4A4C-8107-7C059B5A7C7B}" type="presParOf" srcId="{5CD84C5A-8E89-4E86-BC68-7B3B5989F806}" destId="{FA6F5DA2-BAB3-4C66-AAE8-A928695B4F2D}" srcOrd="0" destOrd="0" presId="urn:microsoft.com/office/officeart/2005/8/layout/cycle4"/>
    <dgm:cxn modelId="{B1ADAAEC-E26A-4D80-819E-6066811B2048}" type="presParOf" srcId="{5CD84C5A-8E89-4E86-BC68-7B3B5989F806}" destId="{B6722FDC-E1FF-47DD-95F2-822F4BBDA836}" srcOrd="1" destOrd="0" presId="urn:microsoft.com/office/officeart/2005/8/layout/cycle4"/>
    <dgm:cxn modelId="{7C4036D5-5D30-4D08-90F1-1FF048E3E8FE}" type="presParOf" srcId="{D941B27A-A29F-4634-890C-E385957C2736}" destId="{4C12E279-AE28-4AD1-ABCD-9535378C7071}" srcOrd="4" destOrd="0" presId="urn:microsoft.com/office/officeart/2005/8/layout/cycle4"/>
    <dgm:cxn modelId="{BFA38A01-A04B-428F-B125-2EF1C316B359}" type="presParOf" srcId="{73A088EF-3E10-4DAD-B4DF-75737F65179C}" destId="{D98F9CDD-577D-4881-9656-C6EA24F02897}" srcOrd="1" destOrd="0" presId="urn:microsoft.com/office/officeart/2005/8/layout/cycle4"/>
    <dgm:cxn modelId="{7D0D38E9-AD40-4A9A-8999-0A78F0940740}" type="presParOf" srcId="{D98F9CDD-577D-4881-9656-C6EA24F02897}" destId="{B11B63CA-AC38-46A2-9601-F0679CF31D6C}" srcOrd="0" destOrd="0" presId="urn:microsoft.com/office/officeart/2005/8/layout/cycle4"/>
    <dgm:cxn modelId="{5940B91C-8E9D-4F6F-B346-8921FC32E0C1}" type="presParOf" srcId="{D98F9CDD-577D-4881-9656-C6EA24F02897}" destId="{BFC27A10-003F-4080-9C0A-23065212AA14}" srcOrd="1" destOrd="0" presId="urn:microsoft.com/office/officeart/2005/8/layout/cycle4"/>
    <dgm:cxn modelId="{4D374E31-89F9-41F1-8172-67C2B3F3E02C}" type="presParOf" srcId="{D98F9CDD-577D-4881-9656-C6EA24F02897}" destId="{43793D02-0D6E-49F8-A6C0-C8CDAEBFAD8A}" srcOrd="2" destOrd="0" presId="urn:microsoft.com/office/officeart/2005/8/layout/cycle4"/>
    <dgm:cxn modelId="{81170A7A-25B4-4C24-AB4F-D17CB4C7C2A6}" type="presParOf" srcId="{D98F9CDD-577D-4881-9656-C6EA24F02897}" destId="{97793F87-1331-485E-9625-AA602E74D61D}" srcOrd="3" destOrd="0" presId="urn:microsoft.com/office/officeart/2005/8/layout/cycle4"/>
    <dgm:cxn modelId="{F5A44968-2737-4CEA-89BC-58A70AADDCF7}" type="presParOf" srcId="{D98F9CDD-577D-4881-9656-C6EA24F02897}" destId="{9648FCB2-3D63-4CE3-9EA9-F820CFD8683D}" srcOrd="4" destOrd="0" presId="urn:microsoft.com/office/officeart/2005/8/layout/cycle4"/>
    <dgm:cxn modelId="{54C47605-2D08-47AB-9520-9A7F50085098}" type="presParOf" srcId="{73A088EF-3E10-4DAD-B4DF-75737F65179C}" destId="{1718300B-444C-4C8A-B877-6C3945303441}" srcOrd="2" destOrd="0" presId="urn:microsoft.com/office/officeart/2005/8/layout/cycle4"/>
    <dgm:cxn modelId="{BF8E095A-203F-4CFC-ADF7-786B02281C20}" type="presParOf" srcId="{73A088EF-3E10-4DAD-B4DF-75737F65179C}" destId="{0E6AD11D-8A61-4341-9D35-D17540F06CD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DC32A1-B5A8-40B5-BD88-22D061C84B4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6E52DEC-4491-43C0-9ED9-DA4BD8C07641}">
      <dgm:prSet phldrT="[Text]"/>
      <dgm:spPr/>
      <dgm:t>
        <a:bodyPr/>
        <a:lstStyle/>
        <a:p>
          <a:r>
            <a:rPr lang="en-US" b="1" dirty="0" smtClean="0"/>
            <a:t>Body</a:t>
          </a:r>
          <a:endParaRPr lang="en-US" b="1" dirty="0"/>
        </a:p>
      </dgm:t>
    </dgm:pt>
    <dgm:pt modelId="{31FAC44D-21FB-42BF-A61D-3A7EF1AEEC68}" type="parTrans" cxnId="{C5E21331-683E-4CD0-BBAF-F9ACF68F6E05}">
      <dgm:prSet/>
      <dgm:spPr/>
      <dgm:t>
        <a:bodyPr/>
        <a:lstStyle/>
        <a:p>
          <a:endParaRPr lang="en-US"/>
        </a:p>
      </dgm:t>
    </dgm:pt>
    <dgm:pt modelId="{001B1E56-8DBE-4D58-AAE3-B6C57C849466}" type="sibTrans" cxnId="{C5E21331-683E-4CD0-BBAF-F9ACF68F6E05}">
      <dgm:prSet/>
      <dgm:spPr/>
      <dgm:t>
        <a:bodyPr/>
        <a:lstStyle/>
        <a:p>
          <a:endParaRPr lang="en-US"/>
        </a:p>
      </dgm:t>
    </dgm:pt>
    <dgm:pt modelId="{5A462DB5-4355-49FA-9D11-91D375D3F20B}">
      <dgm:prSet phldrT="[Text]"/>
      <dgm:spPr/>
      <dgm:t>
        <a:bodyPr/>
        <a:lstStyle/>
        <a:p>
          <a:r>
            <a:rPr lang="en-US" dirty="0" smtClean="0"/>
            <a:t>Emotions </a:t>
          </a:r>
          <a:endParaRPr lang="en-US" dirty="0"/>
        </a:p>
      </dgm:t>
    </dgm:pt>
    <dgm:pt modelId="{22D30BA2-AD39-4196-AC42-D7D9FD507660}" type="parTrans" cxnId="{2421E42A-27C2-4AE2-95F9-307C76166BBB}">
      <dgm:prSet/>
      <dgm:spPr/>
      <dgm:t>
        <a:bodyPr/>
        <a:lstStyle/>
        <a:p>
          <a:endParaRPr lang="en-US"/>
        </a:p>
      </dgm:t>
    </dgm:pt>
    <dgm:pt modelId="{8771E8F4-009A-4266-A7C8-73C662C330B5}" type="sibTrans" cxnId="{2421E42A-27C2-4AE2-95F9-307C76166BBB}">
      <dgm:prSet/>
      <dgm:spPr/>
      <dgm:t>
        <a:bodyPr/>
        <a:lstStyle/>
        <a:p>
          <a:endParaRPr lang="en-US"/>
        </a:p>
      </dgm:t>
    </dgm:pt>
    <dgm:pt modelId="{A67C4675-05E0-4318-8338-172A20CFD173}">
      <dgm:prSet phldrT="[Text]"/>
      <dgm:spPr/>
      <dgm:t>
        <a:bodyPr/>
        <a:lstStyle/>
        <a:p>
          <a:r>
            <a:rPr lang="en-US" dirty="0" smtClean="0"/>
            <a:t>Cognition</a:t>
          </a:r>
          <a:endParaRPr lang="en-US" dirty="0"/>
        </a:p>
      </dgm:t>
    </dgm:pt>
    <dgm:pt modelId="{66D62B96-E47F-4D38-8678-1FFE55895C07}" type="parTrans" cxnId="{7065A9A3-C354-4F8B-99DE-8191734E0F47}">
      <dgm:prSet/>
      <dgm:spPr/>
      <dgm:t>
        <a:bodyPr/>
        <a:lstStyle/>
        <a:p>
          <a:endParaRPr lang="en-US"/>
        </a:p>
      </dgm:t>
    </dgm:pt>
    <dgm:pt modelId="{D9C1EF47-844A-4EBB-9EE3-F46BBCD3C818}" type="sibTrans" cxnId="{7065A9A3-C354-4F8B-99DE-8191734E0F47}">
      <dgm:prSet/>
      <dgm:spPr/>
      <dgm:t>
        <a:bodyPr/>
        <a:lstStyle/>
        <a:p>
          <a:endParaRPr lang="en-US"/>
        </a:p>
      </dgm:t>
    </dgm:pt>
    <dgm:pt modelId="{287A1575-A7F3-42D8-A39B-AE93C89061D7}">
      <dgm:prSet/>
      <dgm:spPr/>
      <dgm:t>
        <a:bodyPr/>
        <a:lstStyle/>
        <a:p>
          <a:r>
            <a:rPr lang="en-US" dirty="0" smtClean="0"/>
            <a:t>kinesthetic skills </a:t>
          </a:r>
          <a:endParaRPr lang="en-US" dirty="0"/>
        </a:p>
      </dgm:t>
    </dgm:pt>
    <dgm:pt modelId="{E1BA6879-EA0A-478C-A7BC-CD96CEBC1DED}" type="parTrans" cxnId="{AEDA9C13-994A-40DB-A1E0-F9F9C3B21070}">
      <dgm:prSet/>
      <dgm:spPr/>
      <dgm:t>
        <a:bodyPr/>
        <a:lstStyle/>
        <a:p>
          <a:endParaRPr lang="en-US"/>
        </a:p>
      </dgm:t>
    </dgm:pt>
    <dgm:pt modelId="{6B2C129E-DB30-4916-9DB0-EFDC684EDEFA}" type="sibTrans" cxnId="{AEDA9C13-994A-40DB-A1E0-F9F9C3B21070}">
      <dgm:prSet/>
      <dgm:spPr/>
      <dgm:t>
        <a:bodyPr/>
        <a:lstStyle/>
        <a:p>
          <a:endParaRPr lang="en-US"/>
        </a:p>
      </dgm:t>
    </dgm:pt>
    <dgm:pt modelId="{A310EF0E-F69E-418A-8698-C3CAF8FF0FCF}" type="pres">
      <dgm:prSet presAssocID="{3ADC32A1-B5A8-40B5-BD88-22D061C84B46}" presName="Name0" presStyleCnt="0">
        <dgm:presLayoutVars>
          <dgm:chMax val="7"/>
          <dgm:chPref val="7"/>
          <dgm:dir/>
          <dgm:animLvl val="lvl"/>
        </dgm:presLayoutVars>
      </dgm:prSet>
      <dgm:spPr/>
      <dgm:t>
        <a:bodyPr/>
        <a:lstStyle/>
        <a:p>
          <a:endParaRPr lang="en-US"/>
        </a:p>
      </dgm:t>
    </dgm:pt>
    <dgm:pt modelId="{ABF53C4A-8231-4BFD-A736-F882197AD1D4}" type="pres">
      <dgm:prSet presAssocID="{F6E52DEC-4491-43C0-9ED9-DA4BD8C07641}" presName="Accent1" presStyleCnt="0"/>
      <dgm:spPr/>
    </dgm:pt>
    <dgm:pt modelId="{580F2F6D-5633-478F-84EA-FFAC9AC1D9EB}" type="pres">
      <dgm:prSet presAssocID="{F6E52DEC-4491-43C0-9ED9-DA4BD8C07641}" presName="Accent" presStyleLbl="node1" presStyleIdx="0" presStyleCnt="4"/>
      <dgm:spPr/>
    </dgm:pt>
    <dgm:pt modelId="{ECD997E9-EE95-4442-B4CD-449A6265714D}" type="pres">
      <dgm:prSet presAssocID="{F6E52DEC-4491-43C0-9ED9-DA4BD8C07641}" presName="Parent1" presStyleLbl="revTx" presStyleIdx="0" presStyleCnt="4" custScaleX="147147">
        <dgm:presLayoutVars>
          <dgm:chMax val="1"/>
          <dgm:chPref val="1"/>
          <dgm:bulletEnabled val="1"/>
        </dgm:presLayoutVars>
      </dgm:prSet>
      <dgm:spPr/>
      <dgm:t>
        <a:bodyPr/>
        <a:lstStyle/>
        <a:p>
          <a:endParaRPr lang="en-US"/>
        </a:p>
      </dgm:t>
    </dgm:pt>
    <dgm:pt modelId="{E3AA599B-0529-457F-A75E-14FF51F8A1BF}" type="pres">
      <dgm:prSet presAssocID="{5A462DB5-4355-49FA-9D11-91D375D3F20B}" presName="Accent2" presStyleCnt="0"/>
      <dgm:spPr/>
    </dgm:pt>
    <dgm:pt modelId="{FC12EA37-2FA3-4D21-A0A4-F7FFBBD448CD}" type="pres">
      <dgm:prSet presAssocID="{5A462DB5-4355-49FA-9D11-91D375D3F20B}" presName="Accent" presStyleLbl="node1" presStyleIdx="1" presStyleCnt="4"/>
      <dgm:spPr/>
    </dgm:pt>
    <dgm:pt modelId="{5C73F7D9-66B1-4D61-92A4-09B657CB4518}" type="pres">
      <dgm:prSet presAssocID="{5A462DB5-4355-49FA-9D11-91D375D3F20B}" presName="Parent2" presStyleLbl="revTx" presStyleIdx="1" presStyleCnt="4">
        <dgm:presLayoutVars>
          <dgm:chMax val="1"/>
          <dgm:chPref val="1"/>
          <dgm:bulletEnabled val="1"/>
        </dgm:presLayoutVars>
      </dgm:prSet>
      <dgm:spPr/>
      <dgm:t>
        <a:bodyPr/>
        <a:lstStyle/>
        <a:p>
          <a:endParaRPr lang="en-US"/>
        </a:p>
      </dgm:t>
    </dgm:pt>
    <dgm:pt modelId="{B31FF6F5-6DBA-4079-AE7D-BB4FB7FE0400}" type="pres">
      <dgm:prSet presAssocID="{A67C4675-05E0-4318-8338-172A20CFD173}" presName="Accent3" presStyleCnt="0"/>
      <dgm:spPr/>
    </dgm:pt>
    <dgm:pt modelId="{7C3A467F-8E5F-4DD2-B285-937D585EC6C7}" type="pres">
      <dgm:prSet presAssocID="{A67C4675-05E0-4318-8338-172A20CFD173}" presName="Accent" presStyleLbl="node1" presStyleIdx="2" presStyleCnt="4"/>
      <dgm:spPr/>
    </dgm:pt>
    <dgm:pt modelId="{22F5D156-4E6E-42EE-8F99-55E05F13B626}" type="pres">
      <dgm:prSet presAssocID="{A67C4675-05E0-4318-8338-172A20CFD173}" presName="Parent3" presStyleLbl="revTx" presStyleIdx="2" presStyleCnt="4">
        <dgm:presLayoutVars>
          <dgm:chMax val="1"/>
          <dgm:chPref val="1"/>
          <dgm:bulletEnabled val="1"/>
        </dgm:presLayoutVars>
      </dgm:prSet>
      <dgm:spPr/>
      <dgm:t>
        <a:bodyPr/>
        <a:lstStyle/>
        <a:p>
          <a:endParaRPr lang="en-US"/>
        </a:p>
      </dgm:t>
    </dgm:pt>
    <dgm:pt modelId="{21413FA8-8522-44B8-92FB-E88CBF8C3B87}" type="pres">
      <dgm:prSet presAssocID="{287A1575-A7F3-42D8-A39B-AE93C89061D7}" presName="Accent4" presStyleCnt="0"/>
      <dgm:spPr/>
    </dgm:pt>
    <dgm:pt modelId="{D6100A85-E1D4-4DF6-9BC0-88925C59A5E5}" type="pres">
      <dgm:prSet presAssocID="{287A1575-A7F3-42D8-A39B-AE93C89061D7}" presName="Accent" presStyleLbl="node1" presStyleIdx="3" presStyleCnt="4"/>
      <dgm:spPr/>
    </dgm:pt>
    <dgm:pt modelId="{BE55A022-723B-40DB-A393-8F96B7EF7191}" type="pres">
      <dgm:prSet presAssocID="{287A1575-A7F3-42D8-A39B-AE93C89061D7}" presName="Parent4" presStyleLbl="revTx" presStyleIdx="3" presStyleCnt="4">
        <dgm:presLayoutVars>
          <dgm:chMax val="1"/>
          <dgm:chPref val="1"/>
          <dgm:bulletEnabled val="1"/>
        </dgm:presLayoutVars>
      </dgm:prSet>
      <dgm:spPr/>
      <dgm:t>
        <a:bodyPr/>
        <a:lstStyle/>
        <a:p>
          <a:endParaRPr lang="en-US"/>
        </a:p>
      </dgm:t>
    </dgm:pt>
  </dgm:ptLst>
  <dgm:cxnLst>
    <dgm:cxn modelId="{C5E21331-683E-4CD0-BBAF-F9ACF68F6E05}" srcId="{3ADC32A1-B5A8-40B5-BD88-22D061C84B46}" destId="{F6E52DEC-4491-43C0-9ED9-DA4BD8C07641}" srcOrd="0" destOrd="0" parTransId="{31FAC44D-21FB-42BF-A61D-3A7EF1AEEC68}" sibTransId="{001B1E56-8DBE-4D58-AAE3-B6C57C849466}"/>
    <dgm:cxn modelId="{2421E42A-27C2-4AE2-95F9-307C76166BBB}" srcId="{3ADC32A1-B5A8-40B5-BD88-22D061C84B46}" destId="{5A462DB5-4355-49FA-9D11-91D375D3F20B}" srcOrd="1" destOrd="0" parTransId="{22D30BA2-AD39-4196-AC42-D7D9FD507660}" sibTransId="{8771E8F4-009A-4266-A7C8-73C662C330B5}"/>
    <dgm:cxn modelId="{B179EFF1-CE1D-4A7C-8554-E0470DFFB712}" type="presOf" srcId="{3ADC32A1-B5A8-40B5-BD88-22D061C84B46}" destId="{A310EF0E-F69E-418A-8698-C3CAF8FF0FCF}" srcOrd="0" destOrd="0" presId="urn:microsoft.com/office/officeart/2009/layout/CircleArrowProcess"/>
    <dgm:cxn modelId="{7E4FDF02-6CA9-434D-AE98-D9A2DE39432D}" type="presOf" srcId="{F6E52DEC-4491-43C0-9ED9-DA4BD8C07641}" destId="{ECD997E9-EE95-4442-B4CD-449A6265714D}" srcOrd="0" destOrd="0" presId="urn:microsoft.com/office/officeart/2009/layout/CircleArrowProcess"/>
    <dgm:cxn modelId="{AEDA9C13-994A-40DB-A1E0-F9F9C3B21070}" srcId="{3ADC32A1-B5A8-40B5-BD88-22D061C84B46}" destId="{287A1575-A7F3-42D8-A39B-AE93C89061D7}" srcOrd="3" destOrd="0" parTransId="{E1BA6879-EA0A-478C-A7BC-CD96CEBC1DED}" sibTransId="{6B2C129E-DB30-4916-9DB0-EFDC684EDEFA}"/>
    <dgm:cxn modelId="{E3367054-73F3-4DC5-8884-20220CC4F20B}" type="presOf" srcId="{A67C4675-05E0-4318-8338-172A20CFD173}" destId="{22F5D156-4E6E-42EE-8F99-55E05F13B626}" srcOrd="0" destOrd="0" presId="urn:microsoft.com/office/officeart/2009/layout/CircleArrowProcess"/>
    <dgm:cxn modelId="{47FAAAA3-D0F2-4FA8-9CD7-B5BC744BD9A2}" type="presOf" srcId="{5A462DB5-4355-49FA-9D11-91D375D3F20B}" destId="{5C73F7D9-66B1-4D61-92A4-09B657CB4518}" srcOrd="0" destOrd="0" presId="urn:microsoft.com/office/officeart/2009/layout/CircleArrowProcess"/>
    <dgm:cxn modelId="{7065A9A3-C354-4F8B-99DE-8191734E0F47}" srcId="{3ADC32A1-B5A8-40B5-BD88-22D061C84B46}" destId="{A67C4675-05E0-4318-8338-172A20CFD173}" srcOrd="2" destOrd="0" parTransId="{66D62B96-E47F-4D38-8678-1FFE55895C07}" sibTransId="{D9C1EF47-844A-4EBB-9EE3-F46BBCD3C818}"/>
    <dgm:cxn modelId="{061CA2D8-D076-47F7-9575-75D6C80F5946}" type="presOf" srcId="{287A1575-A7F3-42D8-A39B-AE93C89061D7}" destId="{BE55A022-723B-40DB-A393-8F96B7EF7191}" srcOrd="0" destOrd="0" presId="urn:microsoft.com/office/officeart/2009/layout/CircleArrowProcess"/>
    <dgm:cxn modelId="{4C838FEF-EAE3-4BFC-AE13-13E5AE607014}" type="presParOf" srcId="{A310EF0E-F69E-418A-8698-C3CAF8FF0FCF}" destId="{ABF53C4A-8231-4BFD-A736-F882197AD1D4}" srcOrd="0" destOrd="0" presId="urn:microsoft.com/office/officeart/2009/layout/CircleArrowProcess"/>
    <dgm:cxn modelId="{CA6D07AA-80EA-4935-B713-E12B131A82DC}" type="presParOf" srcId="{ABF53C4A-8231-4BFD-A736-F882197AD1D4}" destId="{580F2F6D-5633-478F-84EA-FFAC9AC1D9EB}" srcOrd="0" destOrd="0" presId="urn:microsoft.com/office/officeart/2009/layout/CircleArrowProcess"/>
    <dgm:cxn modelId="{860B4B7F-DE46-4DBD-AEE7-6249E32DC15E}" type="presParOf" srcId="{A310EF0E-F69E-418A-8698-C3CAF8FF0FCF}" destId="{ECD997E9-EE95-4442-B4CD-449A6265714D}" srcOrd="1" destOrd="0" presId="urn:microsoft.com/office/officeart/2009/layout/CircleArrowProcess"/>
    <dgm:cxn modelId="{EA382AAB-B2B8-430A-A34D-3E6B1126A036}" type="presParOf" srcId="{A310EF0E-F69E-418A-8698-C3CAF8FF0FCF}" destId="{E3AA599B-0529-457F-A75E-14FF51F8A1BF}" srcOrd="2" destOrd="0" presId="urn:microsoft.com/office/officeart/2009/layout/CircleArrowProcess"/>
    <dgm:cxn modelId="{08E38968-73E9-4894-9511-888E5F969530}" type="presParOf" srcId="{E3AA599B-0529-457F-A75E-14FF51F8A1BF}" destId="{FC12EA37-2FA3-4D21-A0A4-F7FFBBD448CD}" srcOrd="0" destOrd="0" presId="urn:microsoft.com/office/officeart/2009/layout/CircleArrowProcess"/>
    <dgm:cxn modelId="{17C9BF0D-33E4-4B9B-A908-ABE92F3277CA}" type="presParOf" srcId="{A310EF0E-F69E-418A-8698-C3CAF8FF0FCF}" destId="{5C73F7D9-66B1-4D61-92A4-09B657CB4518}" srcOrd="3" destOrd="0" presId="urn:microsoft.com/office/officeart/2009/layout/CircleArrowProcess"/>
    <dgm:cxn modelId="{24A56286-EE94-48FE-9954-297748C01C70}" type="presParOf" srcId="{A310EF0E-F69E-418A-8698-C3CAF8FF0FCF}" destId="{B31FF6F5-6DBA-4079-AE7D-BB4FB7FE0400}" srcOrd="4" destOrd="0" presId="urn:microsoft.com/office/officeart/2009/layout/CircleArrowProcess"/>
    <dgm:cxn modelId="{29AD353D-458C-4C11-BD02-CAA907D71D79}" type="presParOf" srcId="{B31FF6F5-6DBA-4079-AE7D-BB4FB7FE0400}" destId="{7C3A467F-8E5F-4DD2-B285-937D585EC6C7}" srcOrd="0" destOrd="0" presId="urn:microsoft.com/office/officeart/2009/layout/CircleArrowProcess"/>
    <dgm:cxn modelId="{9E753403-11A9-4CD5-9010-32001ECF907C}" type="presParOf" srcId="{A310EF0E-F69E-418A-8698-C3CAF8FF0FCF}" destId="{22F5D156-4E6E-42EE-8F99-55E05F13B626}" srcOrd="5" destOrd="0" presId="urn:microsoft.com/office/officeart/2009/layout/CircleArrowProcess"/>
    <dgm:cxn modelId="{2A64A89F-43BE-4ADC-B023-6A2868F9F7D2}" type="presParOf" srcId="{A310EF0E-F69E-418A-8698-C3CAF8FF0FCF}" destId="{21413FA8-8522-44B8-92FB-E88CBF8C3B87}" srcOrd="6" destOrd="0" presId="urn:microsoft.com/office/officeart/2009/layout/CircleArrowProcess"/>
    <dgm:cxn modelId="{D0C9F3FE-3062-4C60-BFF2-84A41A5CB3DA}" type="presParOf" srcId="{21413FA8-8522-44B8-92FB-E88CBF8C3B87}" destId="{D6100A85-E1D4-4DF6-9BC0-88925C59A5E5}" srcOrd="0" destOrd="0" presId="urn:microsoft.com/office/officeart/2009/layout/CircleArrowProcess"/>
    <dgm:cxn modelId="{677AC387-EA77-4D2E-8B93-19C3D59B9D94}" type="presParOf" srcId="{A310EF0E-F69E-418A-8698-C3CAF8FF0FCF}" destId="{BE55A022-723B-40DB-A393-8F96B7EF7191}"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9F166C-D197-4813-80A7-0FABA5006A6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8248938-6926-4215-8214-8A840D76F43F}">
      <dgm:prSet phldrT="[Text]" custT="1"/>
      <dgm:spPr/>
      <dgm:t>
        <a:bodyPr/>
        <a:lstStyle/>
        <a:p>
          <a:r>
            <a:rPr lang="en-US" sz="1800" b="1" u="sng" dirty="0" smtClean="0"/>
            <a:t>Traditional Pedagogy (dualism):</a:t>
          </a:r>
          <a:endParaRPr lang="el-GR" sz="1800" b="1" u="sng" dirty="0" smtClean="0"/>
        </a:p>
        <a:p>
          <a:r>
            <a:rPr lang="en-US" sz="1800" b="1" u="none" dirty="0" smtClean="0"/>
            <a:t>Body dualism of the mind / brain / logic</a:t>
          </a:r>
          <a:endParaRPr lang="el-GR" sz="1800" b="1" u="none" dirty="0" smtClean="0"/>
        </a:p>
        <a:p>
          <a:r>
            <a:rPr lang="en-US" sz="1800" b="1" u="none" dirty="0" smtClean="0"/>
            <a:t>Invisible body / inferior instrument</a:t>
          </a:r>
          <a:endParaRPr lang="el-GR" sz="1800" b="1" u="none" dirty="0" smtClean="0"/>
        </a:p>
        <a:p>
          <a:r>
            <a:rPr lang="en-US" sz="1800" b="1" u="none" dirty="0" smtClean="0"/>
            <a:t>Throughput transmitter of knowledge</a:t>
          </a:r>
          <a:endParaRPr lang="en-US" sz="1500" u="none" dirty="0" smtClean="0"/>
        </a:p>
        <a:p>
          <a:endParaRPr lang="en-US" sz="1500" dirty="0"/>
        </a:p>
      </dgm:t>
    </dgm:pt>
    <dgm:pt modelId="{22F95C5C-EB20-41C7-9191-999CF1EE74BF}" type="parTrans" cxnId="{881CE470-BD02-4CB9-BB8B-04BFA6B241EA}">
      <dgm:prSet/>
      <dgm:spPr/>
      <dgm:t>
        <a:bodyPr/>
        <a:lstStyle/>
        <a:p>
          <a:endParaRPr lang="en-US"/>
        </a:p>
      </dgm:t>
    </dgm:pt>
    <dgm:pt modelId="{94B53110-115C-4990-917F-9B36B5FA2F60}" type="sibTrans" cxnId="{881CE470-BD02-4CB9-BB8B-04BFA6B241EA}">
      <dgm:prSet/>
      <dgm:spPr/>
      <dgm:t>
        <a:bodyPr/>
        <a:lstStyle/>
        <a:p>
          <a:endParaRPr lang="en-US"/>
        </a:p>
      </dgm:t>
    </dgm:pt>
    <dgm:pt modelId="{2B960592-6A05-432F-BD9C-DAD78268C7D8}">
      <dgm:prSet phldrT="[Text]" custT="1"/>
      <dgm:spPr/>
      <dgm:t>
        <a:bodyPr/>
        <a:lstStyle/>
        <a:p>
          <a:r>
            <a:rPr lang="en-US" sz="1800" b="1" u="sng" dirty="0" smtClean="0"/>
            <a:t>Dewey: </a:t>
          </a:r>
          <a:r>
            <a:rPr lang="en-US" sz="1800" b="1" u="none" dirty="0" smtClean="0"/>
            <a:t>Sensory experience and action becomes memory, mind and body, build/construct knowledge, </a:t>
          </a:r>
        </a:p>
        <a:p>
          <a:r>
            <a:rPr lang="en-US" sz="1800" b="1" u="none" dirty="0" smtClean="0"/>
            <a:t>The body feels the knowledge, internalizes and turns it into memory.</a:t>
          </a:r>
        </a:p>
        <a:p>
          <a:r>
            <a:rPr lang="en-US" sz="1800" b="1" u="none" dirty="0" smtClean="0"/>
            <a:t>Exploration of the environment &amp; Experience, Knowledge</a:t>
          </a:r>
          <a:r>
            <a:rPr lang="el-GR" sz="1800" b="1" u="none" dirty="0" smtClean="0"/>
            <a:t/>
          </a:r>
          <a:br>
            <a:rPr lang="el-GR" sz="1800" b="1" u="none" dirty="0" smtClean="0"/>
          </a:br>
          <a:endParaRPr lang="en-US" sz="1800" b="1" u="none" dirty="0"/>
        </a:p>
      </dgm:t>
    </dgm:pt>
    <dgm:pt modelId="{D4CDADA2-8326-4635-9F5F-18A82B8AFD00}" type="parTrans" cxnId="{FA4F2670-FB44-4EEF-B2BE-90AAF3C28FF8}">
      <dgm:prSet/>
      <dgm:spPr/>
      <dgm:t>
        <a:bodyPr/>
        <a:lstStyle/>
        <a:p>
          <a:endParaRPr lang="en-US"/>
        </a:p>
      </dgm:t>
    </dgm:pt>
    <dgm:pt modelId="{8D9F66A4-D7B4-47D6-9FAF-85B1E4225F86}" type="sibTrans" cxnId="{FA4F2670-FB44-4EEF-B2BE-90AAF3C28FF8}">
      <dgm:prSet/>
      <dgm:spPr/>
      <dgm:t>
        <a:bodyPr/>
        <a:lstStyle/>
        <a:p>
          <a:endParaRPr lang="en-US"/>
        </a:p>
      </dgm:t>
    </dgm:pt>
    <dgm:pt modelId="{0120254E-B2EC-4FFD-8F51-7639F3746BD6}">
      <dgm:prSet phldrT="[Text]" custT="1"/>
      <dgm:spPr/>
      <dgm:t>
        <a:bodyPr/>
        <a:lstStyle/>
        <a:p>
          <a:r>
            <a:rPr lang="en-US" sz="1800" b="1" u="sng" dirty="0" smtClean="0"/>
            <a:t>Freire: </a:t>
          </a:r>
          <a:r>
            <a:rPr lang="en-US" sz="1800" b="1" u="none" dirty="0" smtClean="0"/>
            <a:t>The coupling of the mind and body  called “Praxis“,</a:t>
          </a:r>
        </a:p>
        <a:p>
          <a:r>
            <a:rPr lang="en-US" sz="1800" b="1" u="none" dirty="0" smtClean="0"/>
            <a:t>Action /practice, simultaneous action-reaction, mind and body</a:t>
          </a:r>
          <a:endParaRPr lang="en-US" sz="2900" u="none" dirty="0"/>
        </a:p>
      </dgm:t>
    </dgm:pt>
    <dgm:pt modelId="{CEA8C578-8CEE-4AFB-B8FA-D1D9D6958C9C}" type="parTrans" cxnId="{86FF2A85-4069-4014-8F41-97B985413DD9}">
      <dgm:prSet/>
      <dgm:spPr/>
      <dgm:t>
        <a:bodyPr/>
        <a:lstStyle/>
        <a:p>
          <a:endParaRPr lang="en-US"/>
        </a:p>
      </dgm:t>
    </dgm:pt>
    <dgm:pt modelId="{CA819322-95C2-4E6B-8304-BD36D48E66BA}" type="sibTrans" cxnId="{86FF2A85-4069-4014-8F41-97B985413DD9}">
      <dgm:prSet custLinFactNeighborX="26920" custLinFactNeighborY="-39034"/>
      <dgm:spPr/>
      <dgm:t>
        <a:bodyPr/>
        <a:lstStyle/>
        <a:p>
          <a:endParaRPr lang="en-US"/>
        </a:p>
      </dgm:t>
    </dgm:pt>
    <dgm:pt modelId="{44794278-A167-4539-88A7-F755C0FB8039}" type="pres">
      <dgm:prSet presAssocID="{029F166C-D197-4813-80A7-0FABA5006A6C}" presName="outerComposite" presStyleCnt="0">
        <dgm:presLayoutVars>
          <dgm:chMax val="5"/>
          <dgm:dir/>
          <dgm:resizeHandles val="exact"/>
        </dgm:presLayoutVars>
      </dgm:prSet>
      <dgm:spPr/>
      <dgm:t>
        <a:bodyPr/>
        <a:lstStyle/>
        <a:p>
          <a:endParaRPr lang="en-US"/>
        </a:p>
      </dgm:t>
    </dgm:pt>
    <dgm:pt modelId="{B38ED28D-103E-4D70-838C-3405CF591602}" type="pres">
      <dgm:prSet presAssocID="{029F166C-D197-4813-80A7-0FABA5006A6C}" presName="dummyMaxCanvas" presStyleCnt="0">
        <dgm:presLayoutVars/>
      </dgm:prSet>
      <dgm:spPr/>
    </dgm:pt>
    <dgm:pt modelId="{A66887D6-F3BB-4E4A-85C6-13D767BF0100}" type="pres">
      <dgm:prSet presAssocID="{029F166C-D197-4813-80A7-0FABA5006A6C}" presName="ThreeNodes_1" presStyleLbl="node1" presStyleIdx="0" presStyleCnt="3">
        <dgm:presLayoutVars>
          <dgm:bulletEnabled val="1"/>
        </dgm:presLayoutVars>
      </dgm:prSet>
      <dgm:spPr/>
      <dgm:t>
        <a:bodyPr/>
        <a:lstStyle/>
        <a:p>
          <a:endParaRPr lang="en-US"/>
        </a:p>
      </dgm:t>
    </dgm:pt>
    <dgm:pt modelId="{5F22BD17-DC7F-40AF-967E-581AD130B798}" type="pres">
      <dgm:prSet presAssocID="{029F166C-D197-4813-80A7-0FABA5006A6C}" presName="ThreeNodes_2" presStyleLbl="node1" presStyleIdx="1" presStyleCnt="3" custScaleX="100063" custScaleY="103640" custLinFactNeighborX="-1512" custLinFactNeighborY="-2774">
        <dgm:presLayoutVars>
          <dgm:bulletEnabled val="1"/>
        </dgm:presLayoutVars>
      </dgm:prSet>
      <dgm:spPr/>
      <dgm:t>
        <a:bodyPr/>
        <a:lstStyle/>
        <a:p>
          <a:endParaRPr lang="en-US"/>
        </a:p>
      </dgm:t>
    </dgm:pt>
    <dgm:pt modelId="{B57F6E8E-AC95-411F-9ACE-4B04359ADC0D}" type="pres">
      <dgm:prSet presAssocID="{029F166C-D197-4813-80A7-0FABA5006A6C}" presName="ThreeNodes_3" presStyleLbl="node1" presStyleIdx="2" presStyleCnt="3" custScaleY="85009" custLinFactNeighborX="-4082" custLinFactNeighborY="-9845">
        <dgm:presLayoutVars>
          <dgm:bulletEnabled val="1"/>
        </dgm:presLayoutVars>
      </dgm:prSet>
      <dgm:spPr/>
      <dgm:t>
        <a:bodyPr/>
        <a:lstStyle/>
        <a:p>
          <a:endParaRPr lang="en-US"/>
        </a:p>
      </dgm:t>
    </dgm:pt>
    <dgm:pt modelId="{6BD478AB-6568-411E-82A2-BF8FF027BBC2}" type="pres">
      <dgm:prSet presAssocID="{029F166C-D197-4813-80A7-0FABA5006A6C}" presName="ThreeConn_1-2" presStyleLbl="fgAccFollowNode1" presStyleIdx="0" presStyleCnt="2">
        <dgm:presLayoutVars>
          <dgm:bulletEnabled val="1"/>
        </dgm:presLayoutVars>
      </dgm:prSet>
      <dgm:spPr/>
      <dgm:t>
        <a:bodyPr/>
        <a:lstStyle/>
        <a:p>
          <a:endParaRPr lang="en-US"/>
        </a:p>
      </dgm:t>
    </dgm:pt>
    <dgm:pt modelId="{CC7DED2F-1CE4-4F87-B000-B0E22B8D38A1}" type="pres">
      <dgm:prSet presAssocID="{029F166C-D197-4813-80A7-0FABA5006A6C}" presName="ThreeConn_2-3" presStyleLbl="fgAccFollowNode1" presStyleIdx="1" presStyleCnt="2">
        <dgm:presLayoutVars>
          <dgm:bulletEnabled val="1"/>
        </dgm:presLayoutVars>
      </dgm:prSet>
      <dgm:spPr/>
      <dgm:t>
        <a:bodyPr/>
        <a:lstStyle/>
        <a:p>
          <a:endParaRPr lang="en-US"/>
        </a:p>
      </dgm:t>
    </dgm:pt>
    <dgm:pt modelId="{675997E7-6C5C-4FF0-80A8-1652CE4F9284}" type="pres">
      <dgm:prSet presAssocID="{029F166C-D197-4813-80A7-0FABA5006A6C}" presName="ThreeNodes_1_text" presStyleLbl="node1" presStyleIdx="2" presStyleCnt="3">
        <dgm:presLayoutVars>
          <dgm:bulletEnabled val="1"/>
        </dgm:presLayoutVars>
      </dgm:prSet>
      <dgm:spPr/>
      <dgm:t>
        <a:bodyPr/>
        <a:lstStyle/>
        <a:p>
          <a:endParaRPr lang="en-US"/>
        </a:p>
      </dgm:t>
    </dgm:pt>
    <dgm:pt modelId="{BAECC3BA-557F-4736-835A-3B7CE4CC521F}" type="pres">
      <dgm:prSet presAssocID="{029F166C-D197-4813-80A7-0FABA5006A6C}" presName="ThreeNodes_2_text" presStyleLbl="node1" presStyleIdx="2" presStyleCnt="3">
        <dgm:presLayoutVars>
          <dgm:bulletEnabled val="1"/>
        </dgm:presLayoutVars>
      </dgm:prSet>
      <dgm:spPr/>
      <dgm:t>
        <a:bodyPr/>
        <a:lstStyle/>
        <a:p>
          <a:endParaRPr lang="en-US"/>
        </a:p>
      </dgm:t>
    </dgm:pt>
    <dgm:pt modelId="{6C2A6D4F-F8B0-49DB-8892-23925A071FBE}" type="pres">
      <dgm:prSet presAssocID="{029F166C-D197-4813-80A7-0FABA5006A6C}" presName="ThreeNodes_3_text" presStyleLbl="node1" presStyleIdx="2" presStyleCnt="3">
        <dgm:presLayoutVars>
          <dgm:bulletEnabled val="1"/>
        </dgm:presLayoutVars>
      </dgm:prSet>
      <dgm:spPr/>
      <dgm:t>
        <a:bodyPr/>
        <a:lstStyle/>
        <a:p>
          <a:endParaRPr lang="en-US"/>
        </a:p>
      </dgm:t>
    </dgm:pt>
  </dgm:ptLst>
  <dgm:cxnLst>
    <dgm:cxn modelId="{68C1A70B-2CDB-4D68-AE1E-CA4F37E99B19}" type="presOf" srcId="{8D9F66A4-D7B4-47D6-9FAF-85B1E4225F86}" destId="{CC7DED2F-1CE4-4F87-B000-B0E22B8D38A1}" srcOrd="0" destOrd="0" presId="urn:microsoft.com/office/officeart/2005/8/layout/vProcess5"/>
    <dgm:cxn modelId="{E8396E34-7FB2-49FD-B488-ED391BC1B5D2}" type="presOf" srcId="{0120254E-B2EC-4FFD-8F51-7639F3746BD6}" destId="{6C2A6D4F-F8B0-49DB-8892-23925A071FBE}" srcOrd="1" destOrd="0" presId="urn:microsoft.com/office/officeart/2005/8/layout/vProcess5"/>
    <dgm:cxn modelId="{881CE470-BD02-4CB9-BB8B-04BFA6B241EA}" srcId="{029F166C-D197-4813-80A7-0FABA5006A6C}" destId="{88248938-6926-4215-8214-8A840D76F43F}" srcOrd="0" destOrd="0" parTransId="{22F95C5C-EB20-41C7-9191-999CF1EE74BF}" sibTransId="{94B53110-115C-4990-917F-9B36B5FA2F60}"/>
    <dgm:cxn modelId="{6E49B33B-812E-4EAB-A6F4-1BE0EEFC4DC3}" type="presOf" srcId="{2B960592-6A05-432F-BD9C-DAD78268C7D8}" destId="{BAECC3BA-557F-4736-835A-3B7CE4CC521F}" srcOrd="1" destOrd="0" presId="urn:microsoft.com/office/officeart/2005/8/layout/vProcess5"/>
    <dgm:cxn modelId="{E5E809A7-AD86-4E9A-9F62-EC68C40440EC}" type="presOf" srcId="{88248938-6926-4215-8214-8A840D76F43F}" destId="{A66887D6-F3BB-4E4A-85C6-13D767BF0100}" srcOrd="0" destOrd="0" presId="urn:microsoft.com/office/officeart/2005/8/layout/vProcess5"/>
    <dgm:cxn modelId="{9E95562F-A596-4BB6-AC77-0B3AC38E911C}" type="presOf" srcId="{029F166C-D197-4813-80A7-0FABA5006A6C}" destId="{44794278-A167-4539-88A7-F755C0FB8039}" srcOrd="0" destOrd="0" presId="urn:microsoft.com/office/officeart/2005/8/layout/vProcess5"/>
    <dgm:cxn modelId="{6563ECB5-9328-4C29-93FC-1B4D1CA885CD}" type="presOf" srcId="{2B960592-6A05-432F-BD9C-DAD78268C7D8}" destId="{5F22BD17-DC7F-40AF-967E-581AD130B798}" srcOrd="0" destOrd="0" presId="urn:microsoft.com/office/officeart/2005/8/layout/vProcess5"/>
    <dgm:cxn modelId="{FA4F2670-FB44-4EEF-B2BE-90AAF3C28FF8}" srcId="{029F166C-D197-4813-80A7-0FABA5006A6C}" destId="{2B960592-6A05-432F-BD9C-DAD78268C7D8}" srcOrd="1" destOrd="0" parTransId="{D4CDADA2-8326-4635-9F5F-18A82B8AFD00}" sibTransId="{8D9F66A4-D7B4-47D6-9FAF-85B1E4225F86}"/>
    <dgm:cxn modelId="{58FDA9BE-F08F-4D48-93BA-749A1E9B6AF1}" type="presOf" srcId="{0120254E-B2EC-4FFD-8F51-7639F3746BD6}" destId="{B57F6E8E-AC95-411F-9ACE-4B04359ADC0D}" srcOrd="0" destOrd="0" presId="urn:microsoft.com/office/officeart/2005/8/layout/vProcess5"/>
    <dgm:cxn modelId="{AF7FDED1-BAE5-4572-906B-CFE1E95E4EE6}" type="presOf" srcId="{94B53110-115C-4990-917F-9B36B5FA2F60}" destId="{6BD478AB-6568-411E-82A2-BF8FF027BBC2}" srcOrd="0" destOrd="0" presId="urn:microsoft.com/office/officeart/2005/8/layout/vProcess5"/>
    <dgm:cxn modelId="{86FF2A85-4069-4014-8F41-97B985413DD9}" srcId="{029F166C-D197-4813-80A7-0FABA5006A6C}" destId="{0120254E-B2EC-4FFD-8F51-7639F3746BD6}" srcOrd="2" destOrd="0" parTransId="{CEA8C578-8CEE-4AFB-B8FA-D1D9D6958C9C}" sibTransId="{CA819322-95C2-4E6B-8304-BD36D48E66BA}"/>
    <dgm:cxn modelId="{9357EA04-E103-481D-A2F7-754468DC1E35}" type="presOf" srcId="{88248938-6926-4215-8214-8A840D76F43F}" destId="{675997E7-6C5C-4FF0-80A8-1652CE4F9284}" srcOrd="1" destOrd="0" presId="urn:microsoft.com/office/officeart/2005/8/layout/vProcess5"/>
    <dgm:cxn modelId="{9E5190A1-2A88-4179-B264-06542A658990}" type="presParOf" srcId="{44794278-A167-4539-88A7-F755C0FB8039}" destId="{B38ED28D-103E-4D70-838C-3405CF591602}" srcOrd="0" destOrd="0" presId="urn:microsoft.com/office/officeart/2005/8/layout/vProcess5"/>
    <dgm:cxn modelId="{E11D503B-1AE3-4BAB-A69C-3F6FE93FCF19}" type="presParOf" srcId="{44794278-A167-4539-88A7-F755C0FB8039}" destId="{A66887D6-F3BB-4E4A-85C6-13D767BF0100}" srcOrd="1" destOrd="0" presId="urn:microsoft.com/office/officeart/2005/8/layout/vProcess5"/>
    <dgm:cxn modelId="{911C8511-C7CE-41E0-84A0-51F69ED738CD}" type="presParOf" srcId="{44794278-A167-4539-88A7-F755C0FB8039}" destId="{5F22BD17-DC7F-40AF-967E-581AD130B798}" srcOrd="2" destOrd="0" presId="urn:microsoft.com/office/officeart/2005/8/layout/vProcess5"/>
    <dgm:cxn modelId="{76F6ECA1-0CA2-4915-81C6-0CFCA84EFCED}" type="presParOf" srcId="{44794278-A167-4539-88A7-F755C0FB8039}" destId="{B57F6E8E-AC95-411F-9ACE-4B04359ADC0D}" srcOrd="3" destOrd="0" presId="urn:microsoft.com/office/officeart/2005/8/layout/vProcess5"/>
    <dgm:cxn modelId="{3CF2F36A-E8D7-4C82-AAD3-553B8CF29BE4}" type="presParOf" srcId="{44794278-A167-4539-88A7-F755C0FB8039}" destId="{6BD478AB-6568-411E-82A2-BF8FF027BBC2}" srcOrd="4" destOrd="0" presId="urn:microsoft.com/office/officeart/2005/8/layout/vProcess5"/>
    <dgm:cxn modelId="{CE14AA89-4AEF-4410-B56B-025C575BE532}" type="presParOf" srcId="{44794278-A167-4539-88A7-F755C0FB8039}" destId="{CC7DED2F-1CE4-4F87-B000-B0E22B8D38A1}" srcOrd="5" destOrd="0" presId="urn:microsoft.com/office/officeart/2005/8/layout/vProcess5"/>
    <dgm:cxn modelId="{880EF72A-8F44-4C45-A50A-B42D7418A768}" type="presParOf" srcId="{44794278-A167-4539-88A7-F755C0FB8039}" destId="{675997E7-6C5C-4FF0-80A8-1652CE4F9284}" srcOrd="6" destOrd="0" presId="urn:microsoft.com/office/officeart/2005/8/layout/vProcess5"/>
    <dgm:cxn modelId="{225A93DD-00E9-43E2-A99D-D4B9F6B0FC2B}" type="presParOf" srcId="{44794278-A167-4539-88A7-F755C0FB8039}" destId="{BAECC3BA-557F-4736-835A-3B7CE4CC521F}" srcOrd="7" destOrd="0" presId="urn:microsoft.com/office/officeart/2005/8/layout/vProcess5"/>
    <dgm:cxn modelId="{68A88966-0360-4400-8B21-B285FB825D63}" type="presParOf" srcId="{44794278-A167-4539-88A7-F755C0FB8039}" destId="{6C2A6D4F-F8B0-49DB-8892-23925A071FB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21172-6009-4EE0-9253-EA70B7DEB76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D15FE39-A0D0-48DF-9E68-FDB9DAE43545}">
      <dgm:prSet phldrT="[Text]" custT="1"/>
      <dgm:spPr/>
      <dgm:t>
        <a:bodyPr/>
        <a:lstStyle/>
        <a:p>
          <a:r>
            <a:rPr lang="en-US" sz="1600" b="1" i="0" u="sng" dirty="0" smtClean="0"/>
            <a:t>Bernstein: </a:t>
          </a:r>
          <a:r>
            <a:rPr lang="en-US" sz="1600" b="1" i="0" u="none" dirty="0" smtClean="0"/>
            <a:t>Physical device, body exploitation of students, reducing social inequalities</a:t>
          </a:r>
          <a:endParaRPr lang="el-GR" sz="1600" b="1" i="0" u="none" dirty="0" smtClean="0"/>
        </a:p>
        <a:p>
          <a:r>
            <a:rPr lang="en-US" sz="1600" b="1" i="0" u="none" dirty="0" smtClean="0"/>
            <a:t>Body pedagogies: Curriculum, perfect body, perfect code</a:t>
          </a:r>
          <a:endParaRPr lang="el-GR" sz="1600" b="1" i="0" u="none" dirty="0" smtClean="0"/>
        </a:p>
        <a:p>
          <a:r>
            <a:rPr lang="en-US" sz="1600" b="1" i="0" u="none" dirty="0" smtClean="0"/>
            <a:t>Body Pedagogics: Society</a:t>
          </a:r>
          <a:endParaRPr lang="en-US" sz="1100" u="none" dirty="0"/>
        </a:p>
      </dgm:t>
    </dgm:pt>
    <dgm:pt modelId="{EF1C8BD3-52E5-4378-80C8-A77E81A4FA3B}" type="parTrans" cxnId="{6A1DA92F-8EBD-430D-A0EE-798F21E53E19}">
      <dgm:prSet/>
      <dgm:spPr/>
      <dgm:t>
        <a:bodyPr/>
        <a:lstStyle/>
        <a:p>
          <a:endParaRPr lang="en-US"/>
        </a:p>
      </dgm:t>
    </dgm:pt>
    <dgm:pt modelId="{BA951F84-FF28-4D2B-BC05-D183C35718BF}" type="sibTrans" cxnId="{6A1DA92F-8EBD-430D-A0EE-798F21E53E19}">
      <dgm:prSet/>
      <dgm:spPr/>
      <dgm:t>
        <a:bodyPr/>
        <a:lstStyle/>
        <a:p>
          <a:endParaRPr lang="en-US"/>
        </a:p>
      </dgm:t>
    </dgm:pt>
    <dgm:pt modelId="{8894B76B-ED19-4EE5-967E-308A95DCD1B5}">
      <dgm:prSet phldrT="[Text]" custT="1"/>
      <dgm:spPr/>
      <dgm:t>
        <a:bodyPr/>
        <a:lstStyle/>
        <a:p>
          <a:r>
            <a:rPr lang="en-US" sz="1600" b="1" u="sng" dirty="0" smtClean="0"/>
            <a:t>Cognitive Psychology:</a:t>
          </a:r>
          <a:endParaRPr lang="el-GR" sz="1600" b="1" u="sng" dirty="0" smtClean="0"/>
        </a:p>
        <a:p>
          <a:r>
            <a:rPr lang="en-US" sz="1600" b="1" u="sng" dirty="0" smtClean="0"/>
            <a:t>Piaget: </a:t>
          </a:r>
          <a:r>
            <a:rPr lang="en-US" sz="1600" b="1" u="none" dirty="0" smtClean="0"/>
            <a:t>1st level: the body movements associated with the cognitive load of student cognitive structures, the emotional involvement and kinesthetic skills, signifiers for the real world</a:t>
          </a:r>
          <a:endParaRPr lang="el-GR" sz="1600" b="1" u="none" dirty="0" smtClean="0"/>
        </a:p>
        <a:p>
          <a:r>
            <a:rPr lang="en-US" sz="1600" b="1" u="none" dirty="0" smtClean="0"/>
            <a:t>2nd level: symbolic representations, signifiers, transformation, building new knowledge</a:t>
          </a:r>
          <a:endParaRPr lang="el-GR" sz="1600" b="1" u="none" dirty="0" smtClean="0"/>
        </a:p>
        <a:p>
          <a:r>
            <a:rPr lang="en-US" sz="1600" b="1" u="none" dirty="0" smtClean="0"/>
            <a:t>3rd level: application of new knowledge to new environments</a:t>
          </a:r>
          <a:endParaRPr lang="en-US" sz="1200" u="none" dirty="0"/>
        </a:p>
      </dgm:t>
    </dgm:pt>
    <dgm:pt modelId="{E38A66B3-281B-4177-8D86-1C3B008F5EF0}" type="parTrans" cxnId="{E55703A3-A684-4059-BAFD-1C4218CE3750}">
      <dgm:prSet/>
      <dgm:spPr/>
      <dgm:t>
        <a:bodyPr/>
        <a:lstStyle/>
        <a:p>
          <a:endParaRPr lang="en-US"/>
        </a:p>
      </dgm:t>
    </dgm:pt>
    <dgm:pt modelId="{A9C962AD-6BEA-457C-90F1-751D242B544E}" type="sibTrans" cxnId="{E55703A3-A684-4059-BAFD-1C4218CE3750}">
      <dgm:prSet/>
      <dgm:spPr/>
      <dgm:t>
        <a:bodyPr/>
        <a:lstStyle/>
        <a:p>
          <a:endParaRPr lang="en-US"/>
        </a:p>
      </dgm:t>
    </dgm:pt>
    <dgm:pt modelId="{1CABE322-7408-4FB2-96B9-7413AC4C8D25}">
      <dgm:prSet phldrT="[Text]"/>
      <dgm:spPr/>
      <dgm:t>
        <a:bodyPr/>
        <a:lstStyle/>
        <a:p>
          <a:r>
            <a:rPr lang="en-US" b="1" u="sng" dirty="0" err="1" smtClean="0"/>
            <a:t>Barsalou</a:t>
          </a:r>
          <a:r>
            <a:rPr lang="en-US" b="1" u="sng" dirty="0" smtClean="0"/>
            <a:t>: </a:t>
          </a:r>
          <a:r>
            <a:rPr lang="en-US" b="1" u="none" dirty="0" smtClean="0"/>
            <a:t>Cognitive processes, Memory: negative memory - intense movements, positive recollection - loose motions</a:t>
          </a:r>
          <a:endParaRPr lang="el-GR" b="1" u="none" dirty="0" smtClean="0"/>
        </a:p>
        <a:p>
          <a:r>
            <a:rPr lang="en-US" b="1" u="none" dirty="0" smtClean="0"/>
            <a:t>Six types: combination / procedural memory, memory depending on the circumstance, endosomal, embodied, reactive, traumatic </a:t>
          </a:r>
          <a:r>
            <a:rPr lang="en-US" b="1" i="1" u="none" dirty="0" smtClean="0"/>
            <a:t>(</a:t>
          </a:r>
          <a:r>
            <a:rPr lang="en-US" b="1" i="1" u="none" dirty="0" err="1" smtClean="0"/>
            <a:t>Barsalou</a:t>
          </a:r>
          <a:r>
            <a:rPr lang="en-US" b="1" i="1" u="none" dirty="0" smtClean="0"/>
            <a:t>, 2000)</a:t>
          </a:r>
          <a:endParaRPr lang="en-US" b="1" i="1" u="none" dirty="0"/>
        </a:p>
      </dgm:t>
    </dgm:pt>
    <dgm:pt modelId="{00B4623D-0E17-45DE-B147-4EC8BD16B51E}" type="parTrans" cxnId="{C0EA2D93-C93D-4FA1-9B5C-640C861CE0B6}">
      <dgm:prSet/>
      <dgm:spPr/>
      <dgm:t>
        <a:bodyPr/>
        <a:lstStyle/>
        <a:p>
          <a:endParaRPr lang="en-US"/>
        </a:p>
      </dgm:t>
    </dgm:pt>
    <dgm:pt modelId="{E33F451E-6819-42EC-962F-A1FD2F5710A3}" type="sibTrans" cxnId="{C0EA2D93-C93D-4FA1-9B5C-640C861CE0B6}">
      <dgm:prSet custLinFactNeighborX="17271" custLinFactNeighborY="-35871"/>
      <dgm:spPr/>
      <dgm:t>
        <a:bodyPr/>
        <a:lstStyle/>
        <a:p>
          <a:endParaRPr lang="en-US"/>
        </a:p>
      </dgm:t>
    </dgm:pt>
    <dgm:pt modelId="{7CFC61B8-5216-4726-ABF9-58EB75EC0CDC}" type="pres">
      <dgm:prSet presAssocID="{1B021172-6009-4EE0-9253-EA70B7DEB767}" presName="outerComposite" presStyleCnt="0">
        <dgm:presLayoutVars>
          <dgm:chMax val="5"/>
          <dgm:dir/>
          <dgm:resizeHandles val="exact"/>
        </dgm:presLayoutVars>
      </dgm:prSet>
      <dgm:spPr/>
      <dgm:t>
        <a:bodyPr/>
        <a:lstStyle/>
        <a:p>
          <a:endParaRPr lang="en-US"/>
        </a:p>
      </dgm:t>
    </dgm:pt>
    <dgm:pt modelId="{B48AEEC6-661F-4807-AA26-1999AD2B4F88}" type="pres">
      <dgm:prSet presAssocID="{1B021172-6009-4EE0-9253-EA70B7DEB767}" presName="dummyMaxCanvas" presStyleCnt="0">
        <dgm:presLayoutVars/>
      </dgm:prSet>
      <dgm:spPr/>
    </dgm:pt>
    <dgm:pt modelId="{FD031185-885E-4289-86FE-AE4D80FF94E4}" type="pres">
      <dgm:prSet presAssocID="{1B021172-6009-4EE0-9253-EA70B7DEB767}" presName="ThreeNodes_1" presStyleLbl="node1" presStyleIdx="0" presStyleCnt="3" custScaleY="73761" custLinFactNeighborX="1151" custLinFactNeighborY="-14700">
        <dgm:presLayoutVars>
          <dgm:bulletEnabled val="1"/>
        </dgm:presLayoutVars>
      </dgm:prSet>
      <dgm:spPr/>
      <dgm:t>
        <a:bodyPr/>
        <a:lstStyle/>
        <a:p>
          <a:endParaRPr lang="en-US"/>
        </a:p>
      </dgm:t>
    </dgm:pt>
    <dgm:pt modelId="{1C4FD27A-346D-4A10-861E-B4BF83CF6FC4}" type="pres">
      <dgm:prSet presAssocID="{1B021172-6009-4EE0-9253-EA70B7DEB767}" presName="ThreeNodes_2" presStyleLbl="node1" presStyleIdx="1" presStyleCnt="3" custScaleY="126859" custLinFactNeighborX="-757" custLinFactNeighborY="-19058">
        <dgm:presLayoutVars>
          <dgm:bulletEnabled val="1"/>
        </dgm:presLayoutVars>
      </dgm:prSet>
      <dgm:spPr/>
      <dgm:t>
        <a:bodyPr/>
        <a:lstStyle/>
        <a:p>
          <a:endParaRPr lang="en-US"/>
        </a:p>
      </dgm:t>
    </dgm:pt>
    <dgm:pt modelId="{57DB2F51-8789-4304-BE11-87374D29686C}" type="pres">
      <dgm:prSet presAssocID="{1B021172-6009-4EE0-9253-EA70B7DEB767}" presName="ThreeNodes_3" presStyleLbl="node1" presStyleIdx="2" presStyleCnt="3" custScaleY="111879" custLinFactNeighborX="-1321" custLinFactNeighborY="-10118">
        <dgm:presLayoutVars>
          <dgm:bulletEnabled val="1"/>
        </dgm:presLayoutVars>
      </dgm:prSet>
      <dgm:spPr/>
      <dgm:t>
        <a:bodyPr/>
        <a:lstStyle/>
        <a:p>
          <a:endParaRPr lang="en-US"/>
        </a:p>
      </dgm:t>
    </dgm:pt>
    <dgm:pt modelId="{6EE7B538-4E08-4939-9A53-C445DA69A753}" type="pres">
      <dgm:prSet presAssocID="{1B021172-6009-4EE0-9253-EA70B7DEB767}" presName="ThreeConn_1-2" presStyleLbl="fgAccFollowNode1" presStyleIdx="0" presStyleCnt="2" custLinFactNeighborX="26920" custLinFactNeighborY="-39034">
        <dgm:presLayoutVars>
          <dgm:bulletEnabled val="1"/>
        </dgm:presLayoutVars>
      </dgm:prSet>
      <dgm:spPr/>
      <dgm:t>
        <a:bodyPr/>
        <a:lstStyle/>
        <a:p>
          <a:endParaRPr lang="en-US"/>
        </a:p>
      </dgm:t>
    </dgm:pt>
    <dgm:pt modelId="{07C8A60F-E7B3-4175-AAC7-AE9E52355176}" type="pres">
      <dgm:prSet presAssocID="{1B021172-6009-4EE0-9253-EA70B7DEB767}" presName="ThreeConn_2-3" presStyleLbl="fgAccFollowNode1" presStyleIdx="1" presStyleCnt="2">
        <dgm:presLayoutVars>
          <dgm:bulletEnabled val="1"/>
        </dgm:presLayoutVars>
      </dgm:prSet>
      <dgm:spPr/>
      <dgm:t>
        <a:bodyPr/>
        <a:lstStyle/>
        <a:p>
          <a:endParaRPr lang="en-US"/>
        </a:p>
      </dgm:t>
    </dgm:pt>
    <dgm:pt modelId="{92AEF552-7886-40C7-9CD1-38F15684396E}" type="pres">
      <dgm:prSet presAssocID="{1B021172-6009-4EE0-9253-EA70B7DEB767}" presName="ThreeNodes_1_text" presStyleLbl="node1" presStyleIdx="2" presStyleCnt="3">
        <dgm:presLayoutVars>
          <dgm:bulletEnabled val="1"/>
        </dgm:presLayoutVars>
      </dgm:prSet>
      <dgm:spPr/>
      <dgm:t>
        <a:bodyPr/>
        <a:lstStyle/>
        <a:p>
          <a:endParaRPr lang="en-US"/>
        </a:p>
      </dgm:t>
    </dgm:pt>
    <dgm:pt modelId="{BE8271D9-9DB8-44C8-BC96-52A7C3169E4F}" type="pres">
      <dgm:prSet presAssocID="{1B021172-6009-4EE0-9253-EA70B7DEB767}" presName="ThreeNodes_2_text" presStyleLbl="node1" presStyleIdx="2" presStyleCnt="3">
        <dgm:presLayoutVars>
          <dgm:bulletEnabled val="1"/>
        </dgm:presLayoutVars>
      </dgm:prSet>
      <dgm:spPr/>
      <dgm:t>
        <a:bodyPr/>
        <a:lstStyle/>
        <a:p>
          <a:endParaRPr lang="en-US"/>
        </a:p>
      </dgm:t>
    </dgm:pt>
    <dgm:pt modelId="{E645E249-AB70-4B89-A4C3-D7B6B8E28388}" type="pres">
      <dgm:prSet presAssocID="{1B021172-6009-4EE0-9253-EA70B7DEB767}" presName="ThreeNodes_3_text" presStyleLbl="node1" presStyleIdx="2" presStyleCnt="3">
        <dgm:presLayoutVars>
          <dgm:bulletEnabled val="1"/>
        </dgm:presLayoutVars>
      </dgm:prSet>
      <dgm:spPr/>
      <dgm:t>
        <a:bodyPr/>
        <a:lstStyle/>
        <a:p>
          <a:endParaRPr lang="en-US"/>
        </a:p>
      </dgm:t>
    </dgm:pt>
  </dgm:ptLst>
  <dgm:cxnLst>
    <dgm:cxn modelId="{96CF2006-80B8-465F-9BCA-15C2118A38C7}" type="presOf" srcId="{DD15FE39-A0D0-48DF-9E68-FDB9DAE43545}" destId="{FD031185-885E-4289-86FE-AE4D80FF94E4}" srcOrd="0" destOrd="0" presId="urn:microsoft.com/office/officeart/2005/8/layout/vProcess5"/>
    <dgm:cxn modelId="{105DE62E-239A-4155-A06E-6680385AFBD4}" type="presOf" srcId="{1CABE322-7408-4FB2-96B9-7413AC4C8D25}" destId="{57DB2F51-8789-4304-BE11-87374D29686C}" srcOrd="0" destOrd="0" presId="urn:microsoft.com/office/officeart/2005/8/layout/vProcess5"/>
    <dgm:cxn modelId="{D1EA7069-2D3E-4E4D-8335-81C3F65FA076}" type="presOf" srcId="{DD15FE39-A0D0-48DF-9E68-FDB9DAE43545}" destId="{92AEF552-7886-40C7-9CD1-38F15684396E}" srcOrd="1" destOrd="0" presId="urn:microsoft.com/office/officeart/2005/8/layout/vProcess5"/>
    <dgm:cxn modelId="{E55703A3-A684-4059-BAFD-1C4218CE3750}" srcId="{1B021172-6009-4EE0-9253-EA70B7DEB767}" destId="{8894B76B-ED19-4EE5-967E-308A95DCD1B5}" srcOrd="1" destOrd="0" parTransId="{E38A66B3-281B-4177-8D86-1C3B008F5EF0}" sibTransId="{A9C962AD-6BEA-457C-90F1-751D242B544E}"/>
    <dgm:cxn modelId="{6A1DA92F-8EBD-430D-A0EE-798F21E53E19}" srcId="{1B021172-6009-4EE0-9253-EA70B7DEB767}" destId="{DD15FE39-A0D0-48DF-9E68-FDB9DAE43545}" srcOrd="0" destOrd="0" parTransId="{EF1C8BD3-52E5-4378-80C8-A77E81A4FA3B}" sibTransId="{BA951F84-FF28-4D2B-BC05-D183C35718BF}"/>
    <dgm:cxn modelId="{25BC2FD0-E55C-450D-A022-4FFF9DAAC178}" type="presOf" srcId="{A9C962AD-6BEA-457C-90F1-751D242B544E}" destId="{07C8A60F-E7B3-4175-AAC7-AE9E52355176}" srcOrd="0" destOrd="0" presId="urn:microsoft.com/office/officeart/2005/8/layout/vProcess5"/>
    <dgm:cxn modelId="{CA8FE1AF-74C2-4536-A9B6-3EBCC99EBE9C}" type="presOf" srcId="{BA951F84-FF28-4D2B-BC05-D183C35718BF}" destId="{6EE7B538-4E08-4939-9A53-C445DA69A753}" srcOrd="0" destOrd="0" presId="urn:microsoft.com/office/officeart/2005/8/layout/vProcess5"/>
    <dgm:cxn modelId="{C0EA2D93-C93D-4FA1-9B5C-640C861CE0B6}" srcId="{1B021172-6009-4EE0-9253-EA70B7DEB767}" destId="{1CABE322-7408-4FB2-96B9-7413AC4C8D25}" srcOrd="2" destOrd="0" parTransId="{00B4623D-0E17-45DE-B147-4EC8BD16B51E}" sibTransId="{E33F451E-6819-42EC-962F-A1FD2F5710A3}"/>
    <dgm:cxn modelId="{8F10B279-46B0-4961-BD41-18B0C26275AD}" type="presOf" srcId="{8894B76B-ED19-4EE5-967E-308A95DCD1B5}" destId="{1C4FD27A-346D-4A10-861E-B4BF83CF6FC4}" srcOrd="0" destOrd="0" presId="urn:microsoft.com/office/officeart/2005/8/layout/vProcess5"/>
    <dgm:cxn modelId="{93D6DAE5-7C47-49E8-80EB-4892AF478B65}" type="presOf" srcId="{8894B76B-ED19-4EE5-967E-308A95DCD1B5}" destId="{BE8271D9-9DB8-44C8-BC96-52A7C3169E4F}" srcOrd="1" destOrd="0" presId="urn:microsoft.com/office/officeart/2005/8/layout/vProcess5"/>
    <dgm:cxn modelId="{AF30BE23-64F6-4A82-B571-346595FC3F6D}" type="presOf" srcId="{1CABE322-7408-4FB2-96B9-7413AC4C8D25}" destId="{E645E249-AB70-4B89-A4C3-D7B6B8E28388}" srcOrd="1" destOrd="0" presId="urn:microsoft.com/office/officeart/2005/8/layout/vProcess5"/>
    <dgm:cxn modelId="{183F6D70-7327-4051-99D3-9F963013F916}" type="presOf" srcId="{1B021172-6009-4EE0-9253-EA70B7DEB767}" destId="{7CFC61B8-5216-4726-ABF9-58EB75EC0CDC}" srcOrd="0" destOrd="0" presId="urn:microsoft.com/office/officeart/2005/8/layout/vProcess5"/>
    <dgm:cxn modelId="{CCED750E-13AD-4925-B734-6BE552CFADE9}" type="presParOf" srcId="{7CFC61B8-5216-4726-ABF9-58EB75EC0CDC}" destId="{B48AEEC6-661F-4807-AA26-1999AD2B4F88}" srcOrd="0" destOrd="0" presId="urn:microsoft.com/office/officeart/2005/8/layout/vProcess5"/>
    <dgm:cxn modelId="{BA0A3411-B5C1-4A41-ABC1-341F99BC564A}" type="presParOf" srcId="{7CFC61B8-5216-4726-ABF9-58EB75EC0CDC}" destId="{FD031185-885E-4289-86FE-AE4D80FF94E4}" srcOrd="1" destOrd="0" presId="urn:microsoft.com/office/officeart/2005/8/layout/vProcess5"/>
    <dgm:cxn modelId="{6A4A4CBE-C542-4B16-94EF-05FAD4BBA8EE}" type="presParOf" srcId="{7CFC61B8-5216-4726-ABF9-58EB75EC0CDC}" destId="{1C4FD27A-346D-4A10-861E-B4BF83CF6FC4}" srcOrd="2" destOrd="0" presId="urn:microsoft.com/office/officeart/2005/8/layout/vProcess5"/>
    <dgm:cxn modelId="{B4D26FF3-3AE7-4F46-A384-950A7BA26D95}" type="presParOf" srcId="{7CFC61B8-5216-4726-ABF9-58EB75EC0CDC}" destId="{57DB2F51-8789-4304-BE11-87374D29686C}" srcOrd="3" destOrd="0" presId="urn:microsoft.com/office/officeart/2005/8/layout/vProcess5"/>
    <dgm:cxn modelId="{4846C568-BA93-4791-B528-E686CC566F9E}" type="presParOf" srcId="{7CFC61B8-5216-4726-ABF9-58EB75EC0CDC}" destId="{6EE7B538-4E08-4939-9A53-C445DA69A753}" srcOrd="4" destOrd="0" presId="urn:microsoft.com/office/officeart/2005/8/layout/vProcess5"/>
    <dgm:cxn modelId="{6E3E08C9-0410-4A1E-AC62-23A7516E7834}" type="presParOf" srcId="{7CFC61B8-5216-4726-ABF9-58EB75EC0CDC}" destId="{07C8A60F-E7B3-4175-AAC7-AE9E52355176}" srcOrd="5" destOrd="0" presId="urn:microsoft.com/office/officeart/2005/8/layout/vProcess5"/>
    <dgm:cxn modelId="{26F7C903-74D0-4B34-BD45-F2C940D74A2D}" type="presParOf" srcId="{7CFC61B8-5216-4726-ABF9-58EB75EC0CDC}" destId="{92AEF552-7886-40C7-9CD1-38F15684396E}" srcOrd="6" destOrd="0" presId="urn:microsoft.com/office/officeart/2005/8/layout/vProcess5"/>
    <dgm:cxn modelId="{744F610E-FEB9-4DBF-A34A-8FEE65FA557E}" type="presParOf" srcId="{7CFC61B8-5216-4726-ABF9-58EB75EC0CDC}" destId="{BE8271D9-9DB8-44C8-BC96-52A7C3169E4F}" srcOrd="7" destOrd="0" presId="urn:microsoft.com/office/officeart/2005/8/layout/vProcess5"/>
    <dgm:cxn modelId="{466A4AB4-F1EA-4E1D-8B34-FB03B168F10A}" type="presParOf" srcId="{7CFC61B8-5216-4726-ABF9-58EB75EC0CDC}" destId="{E645E249-AB70-4B89-A4C3-D7B6B8E2838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26DB8E-68C1-415E-B196-18147D2A724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D22A41C-EEDB-4CCE-BD4E-21D566E399BC}">
      <dgm:prSet phldrT="[Text]" custT="1"/>
      <dgm:spPr/>
      <dgm:t>
        <a:bodyPr/>
        <a:lstStyle/>
        <a:p>
          <a:r>
            <a:rPr lang="en-US" sz="1800" b="1" u="sng" dirty="0" smtClean="0"/>
            <a:t>Neuroscience </a:t>
          </a:r>
          <a:r>
            <a:rPr lang="en-US" sz="1800" b="1" u="sng" dirty="0" err="1" smtClean="0"/>
            <a:t>Neuroeducation</a:t>
          </a:r>
          <a:r>
            <a:rPr lang="en-US" sz="1800" b="1" u="sng" dirty="0" smtClean="0"/>
            <a:t>:</a:t>
          </a:r>
          <a:endParaRPr lang="el-GR" sz="1800" b="1" u="sng" dirty="0" smtClean="0"/>
        </a:p>
        <a:p>
          <a:r>
            <a:rPr lang="en-US" sz="1800" b="1" u="none" dirty="0" smtClean="0"/>
            <a:t>Field, which is interested to collect and present information about embodied feelings</a:t>
          </a:r>
          <a:endParaRPr lang="en-US" sz="1800" b="1" u="none" dirty="0"/>
        </a:p>
      </dgm:t>
    </dgm:pt>
    <dgm:pt modelId="{23AF14D3-719C-4C7C-8D80-F5E8391777D4}" type="parTrans" cxnId="{5B9A363F-FCA5-488A-8B4A-9FBEC3C569CE}">
      <dgm:prSet/>
      <dgm:spPr/>
      <dgm:t>
        <a:bodyPr/>
        <a:lstStyle/>
        <a:p>
          <a:endParaRPr lang="en-US"/>
        </a:p>
      </dgm:t>
    </dgm:pt>
    <dgm:pt modelId="{D8DF7A10-CD2B-4162-BAEF-2301E68E3DD2}" type="sibTrans" cxnId="{5B9A363F-FCA5-488A-8B4A-9FBEC3C569CE}">
      <dgm:prSet/>
      <dgm:spPr/>
      <dgm:t>
        <a:bodyPr/>
        <a:lstStyle/>
        <a:p>
          <a:endParaRPr lang="en-US"/>
        </a:p>
      </dgm:t>
    </dgm:pt>
    <dgm:pt modelId="{E2A5BF29-2C75-487C-933B-28CF9AF81CD3}">
      <dgm:prSet phldrT="[Text]" custT="1"/>
      <dgm:spPr/>
      <dgm:t>
        <a:bodyPr/>
        <a:lstStyle/>
        <a:p>
          <a:endParaRPr lang="el-GR" sz="1800" b="1" dirty="0" smtClean="0"/>
        </a:p>
        <a:p>
          <a:r>
            <a:rPr lang="en-US" sz="1800" b="1" u="sng" dirty="0" smtClean="0"/>
            <a:t>Working memory</a:t>
          </a:r>
          <a:r>
            <a:rPr lang="en-US" sz="1800" b="1" dirty="0" smtClean="0"/>
            <a:t>: The acquisition of knowledge derived from the interaction will have the physical actions of the student with the episodic and working memory in the analog design of the program environment.</a:t>
          </a:r>
          <a:endParaRPr lang="el-GR" sz="1800" b="1" dirty="0" smtClean="0"/>
        </a:p>
        <a:p>
          <a:r>
            <a:rPr lang="en-US" sz="1800" b="1" dirty="0" smtClean="0"/>
            <a:t>WORKING MEMORY: belongs to the short-time of memory and type of memory that stores cognitive information that is relevant and from body movements </a:t>
          </a:r>
          <a:r>
            <a:rPr lang="en-US" sz="1800" b="1" dirty="0" err="1" smtClean="0"/>
            <a:t>eg</a:t>
          </a:r>
          <a:r>
            <a:rPr lang="en-US" sz="1800" b="1" dirty="0" smtClean="0"/>
            <a:t> meanings of sign language words.</a:t>
          </a:r>
          <a:endParaRPr lang="el-GR" sz="1800" b="1" dirty="0" smtClean="0"/>
        </a:p>
        <a:p>
          <a:r>
            <a:rPr lang="en-US" sz="1800" b="1" dirty="0" smtClean="0"/>
            <a:t>EPISODIC MEMORY: it belongs to a long term memory and has more the form of revocation despite the active form of information storage</a:t>
          </a:r>
          <a:endParaRPr lang="el-GR" sz="1800" b="1" dirty="0" smtClean="0"/>
        </a:p>
        <a:p>
          <a:r>
            <a:rPr lang="en-US" sz="1800" b="1" dirty="0" smtClean="0"/>
            <a:t>Green Thinking intellect, mind, emotion, physical movement</a:t>
          </a:r>
          <a:endParaRPr lang="en-US" sz="1800" b="1" dirty="0"/>
        </a:p>
      </dgm:t>
    </dgm:pt>
    <dgm:pt modelId="{A49E0838-D377-4FDA-BA8C-DBEB153F4E20}" type="parTrans" cxnId="{E3BD9940-3F4F-453A-BCB4-CB755ED5913F}">
      <dgm:prSet/>
      <dgm:spPr/>
      <dgm:t>
        <a:bodyPr/>
        <a:lstStyle/>
        <a:p>
          <a:endParaRPr lang="en-US"/>
        </a:p>
      </dgm:t>
    </dgm:pt>
    <dgm:pt modelId="{074D4863-D49F-44C9-B7C0-5C5E72D1FA4E}" type="sibTrans" cxnId="{E3BD9940-3F4F-453A-BCB4-CB755ED5913F}">
      <dgm:prSet/>
      <dgm:spPr/>
      <dgm:t>
        <a:bodyPr/>
        <a:lstStyle/>
        <a:p>
          <a:endParaRPr lang="en-US"/>
        </a:p>
      </dgm:t>
    </dgm:pt>
    <dgm:pt modelId="{29E8B4DB-A852-471F-9FBF-7531E328E067}" type="pres">
      <dgm:prSet presAssocID="{9026DB8E-68C1-415E-B196-18147D2A7247}" presName="outerComposite" presStyleCnt="0">
        <dgm:presLayoutVars>
          <dgm:chMax val="5"/>
          <dgm:dir/>
          <dgm:resizeHandles val="exact"/>
        </dgm:presLayoutVars>
      </dgm:prSet>
      <dgm:spPr/>
      <dgm:t>
        <a:bodyPr/>
        <a:lstStyle/>
        <a:p>
          <a:endParaRPr lang="en-US"/>
        </a:p>
      </dgm:t>
    </dgm:pt>
    <dgm:pt modelId="{E0B55004-C2A9-483F-95F9-D68585DF84A7}" type="pres">
      <dgm:prSet presAssocID="{9026DB8E-68C1-415E-B196-18147D2A7247}" presName="dummyMaxCanvas" presStyleCnt="0">
        <dgm:presLayoutVars/>
      </dgm:prSet>
      <dgm:spPr/>
    </dgm:pt>
    <dgm:pt modelId="{363B6988-D4F0-4DC7-8E03-BAD8644473C6}" type="pres">
      <dgm:prSet presAssocID="{9026DB8E-68C1-415E-B196-18147D2A7247}" presName="TwoNodes_1" presStyleLbl="node1" presStyleIdx="0" presStyleCnt="2" custScaleX="104727" custScaleY="58383" custLinFactNeighborX="2345" custLinFactNeighborY="-17569">
        <dgm:presLayoutVars>
          <dgm:bulletEnabled val="1"/>
        </dgm:presLayoutVars>
      </dgm:prSet>
      <dgm:spPr/>
      <dgm:t>
        <a:bodyPr/>
        <a:lstStyle/>
        <a:p>
          <a:endParaRPr lang="en-US"/>
        </a:p>
      </dgm:t>
    </dgm:pt>
    <dgm:pt modelId="{A056A3FC-EF3C-4C58-9076-1AB6F39388DB}" type="pres">
      <dgm:prSet presAssocID="{9026DB8E-68C1-415E-B196-18147D2A7247}" presName="TwoNodes_2" presStyleLbl="node1" presStyleIdx="1" presStyleCnt="2" custScaleY="142487" custLinFactNeighborX="-8062" custLinFactNeighborY="-31984">
        <dgm:presLayoutVars>
          <dgm:bulletEnabled val="1"/>
        </dgm:presLayoutVars>
      </dgm:prSet>
      <dgm:spPr/>
      <dgm:t>
        <a:bodyPr/>
        <a:lstStyle/>
        <a:p>
          <a:endParaRPr lang="en-US"/>
        </a:p>
      </dgm:t>
    </dgm:pt>
    <dgm:pt modelId="{52EFF7B9-1F20-4877-976C-73052CA5FBAF}" type="pres">
      <dgm:prSet presAssocID="{9026DB8E-68C1-415E-B196-18147D2A7247}" presName="TwoConn_1-2" presStyleLbl="fgAccFollowNode1" presStyleIdx="0" presStyleCnt="1" custScaleY="100000" custLinFactNeighborX="29802" custLinFactNeighborY="-63069">
        <dgm:presLayoutVars>
          <dgm:bulletEnabled val="1"/>
        </dgm:presLayoutVars>
      </dgm:prSet>
      <dgm:spPr/>
      <dgm:t>
        <a:bodyPr/>
        <a:lstStyle/>
        <a:p>
          <a:endParaRPr lang="en-US"/>
        </a:p>
      </dgm:t>
    </dgm:pt>
    <dgm:pt modelId="{E7AB653B-35DE-4027-B4B1-765B15C63F38}" type="pres">
      <dgm:prSet presAssocID="{9026DB8E-68C1-415E-B196-18147D2A7247}" presName="TwoNodes_1_text" presStyleLbl="node1" presStyleIdx="1" presStyleCnt="2">
        <dgm:presLayoutVars>
          <dgm:bulletEnabled val="1"/>
        </dgm:presLayoutVars>
      </dgm:prSet>
      <dgm:spPr/>
      <dgm:t>
        <a:bodyPr/>
        <a:lstStyle/>
        <a:p>
          <a:endParaRPr lang="en-US"/>
        </a:p>
      </dgm:t>
    </dgm:pt>
    <dgm:pt modelId="{4DF12EAB-E01B-46C3-AAA2-AC075DD0022F}" type="pres">
      <dgm:prSet presAssocID="{9026DB8E-68C1-415E-B196-18147D2A7247}" presName="TwoNodes_2_text" presStyleLbl="node1" presStyleIdx="1" presStyleCnt="2">
        <dgm:presLayoutVars>
          <dgm:bulletEnabled val="1"/>
        </dgm:presLayoutVars>
      </dgm:prSet>
      <dgm:spPr/>
      <dgm:t>
        <a:bodyPr/>
        <a:lstStyle/>
        <a:p>
          <a:endParaRPr lang="en-US"/>
        </a:p>
      </dgm:t>
    </dgm:pt>
  </dgm:ptLst>
  <dgm:cxnLst>
    <dgm:cxn modelId="{B348B247-8F86-4863-8776-003A5684844E}" type="presOf" srcId="{9026DB8E-68C1-415E-B196-18147D2A7247}" destId="{29E8B4DB-A852-471F-9FBF-7531E328E067}" srcOrd="0" destOrd="0" presId="urn:microsoft.com/office/officeart/2005/8/layout/vProcess5"/>
    <dgm:cxn modelId="{D1A8F66D-E34A-4E70-A275-4A56A2478836}" type="presOf" srcId="{D8DF7A10-CD2B-4162-BAEF-2301E68E3DD2}" destId="{52EFF7B9-1F20-4877-976C-73052CA5FBAF}" srcOrd="0" destOrd="0" presId="urn:microsoft.com/office/officeart/2005/8/layout/vProcess5"/>
    <dgm:cxn modelId="{E3BD9940-3F4F-453A-BCB4-CB755ED5913F}" srcId="{9026DB8E-68C1-415E-B196-18147D2A7247}" destId="{E2A5BF29-2C75-487C-933B-28CF9AF81CD3}" srcOrd="1" destOrd="0" parTransId="{A49E0838-D377-4FDA-BA8C-DBEB153F4E20}" sibTransId="{074D4863-D49F-44C9-B7C0-5C5E72D1FA4E}"/>
    <dgm:cxn modelId="{E561A680-AC9D-48B0-A672-B29F6A79C83B}" type="presOf" srcId="{E2A5BF29-2C75-487C-933B-28CF9AF81CD3}" destId="{A056A3FC-EF3C-4C58-9076-1AB6F39388DB}" srcOrd="0" destOrd="0" presId="urn:microsoft.com/office/officeart/2005/8/layout/vProcess5"/>
    <dgm:cxn modelId="{90451937-E15A-4EFB-AF65-6F6E124288AE}" type="presOf" srcId="{0D22A41C-EEDB-4CCE-BD4E-21D566E399BC}" destId="{E7AB653B-35DE-4027-B4B1-765B15C63F38}" srcOrd="1" destOrd="0" presId="urn:microsoft.com/office/officeart/2005/8/layout/vProcess5"/>
    <dgm:cxn modelId="{5B9A363F-FCA5-488A-8B4A-9FBEC3C569CE}" srcId="{9026DB8E-68C1-415E-B196-18147D2A7247}" destId="{0D22A41C-EEDB-4CCE-BD4E-21D566E399BC}" srcOrd="0" destOrd="0" parTransId="{23AF14D3-719C-4C7C-8D80-F5E8391777D4}" sibTransId="{D8DF7A10-CD2B-4162-BAEF-2301E68E3DD2}"/>
    <dgm:cxn modelId="{C4572225-3BD6-4402-AACD-7510189D095D}" type="presOf" srcId="{0D22A41C-EEDB-4CCE-BD4E-21D566E399BC}" destId="{363B6988-D4F0-4DC7-8E03-BAD8644473C6}" srcOrd="0" destOrd="0" presId="urn:microsoft.com/office/officeart/2005/8/layout/vProcess5"/>
    <dgm:cxn modelId="{BA35DE41-F2A1-4C28-92BE-1BA295C6B9FE}" type="presOf" srcId="{E2A5BF29-2C75-487C-933B-28CF9AF81CD3}" destId="{4DF12EAB-E01B-46C3-AAA2-AC075DD0022F}" srcOrd="1" destOrd="0" presId="urn:microsoft.com/office/officeart/2005/8/layout/vProcess5"/>
    <dgm:cxn modelId="{7FAD13EC-D73B-421B-8943-3AEC083F43CA}" type="presParOf" srcId="{29E8B4DB-A852-471F-9FBF-7531E328E067}" destId="{E0B55004-C2A9-483F-95F9-D68585DF84A7}" srcOrd="0" destOrd="0" presId="urn:microsoft.com/office/officeart/2005/8/layout/vProcess5"/>
    <dgm:cxn modelId="{DB464334-D087-4A5C-BCFA-2658447F7DBD}" type="presParOf" srcId="{29E8B4DB-A852-471F-9FBF-7531E328E067}" destId="{363B6988-D4F0-4DC7-8E03-BAD8644473C6}" srcOrd="1" destOrd="0" presId="urn:microsoft.com/office/officeart/2005/8/layout/vProcess5"/>
    <dgm:cxn modelId="{85954D31-81EE-4C6A-93EB-700675ACEF59}" type="presParOf" srcId="{29E8B4DB-A852-471F-9FBF-7531E328E067}" destId="{A056A3FC-EF3C-4C58-9076-1AB6F39388DB}" srcOrd="2" destOrd="0" presId="urn:microsoft.com/office/officeart/2005/8/layout/vProcess5"/>
    <dgm:cxn modelId="{1696902C-13E2-45B3-A1F1-F6820C68E779}" type="presParOf" srcId="{29E8B4DB-A852-471F-9FBF-7531E328E067}" destId="{52EFF7B9-1F20-4877-976C-73052CA5FBAF}" srcOrd="3" destOrd="0" presId="urn:microsoft.com/office/officeart/2005/8/layout/vProcess5"/>
    <dgm:cxn modelId="{20E0CE55-0496-40A6-89EA-773835FF840D}" type="presParOf" srcId="{29E8B4DB-A852-471F-9FBF-7531E328E067}" destId="{E7AB653B-35DE-4027-B4B1-765B15C63F38}" srcOrd="4" destOrd="0" presId="urn:microsoft.com/office/officeart/2005/8/layout/vProcess5"/>
    <dgm:cxn modelId="{534C4415-B402-4A76-91C6-DD721009AB41}" type="presParOf" srcId="{29E8B4DB-A852-471F-9FBF-7531E328E067}" destId="{4DF12EAB-E01B-46C3-AAA2-AC075DD0022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D33C25-56C9-465F-9BD4-A2924AD70BF9}" type="doc">
      <dgm:prSet loTypeId="urn:microsoft.com/office/officeart/2005/8/layout/hProcess3" loCatId="process" qsTypeId="urn:microsoft.com/office/officeart/2005/8/quickstyle/simple1" qsCatId="simple" csTypeId="urn:microsoft.com/office/officeart/2005/8/colors/accent1_2" csCatId="accent1" phldr="1"/>
      <dgm:spPr/>
    </dgm:pt>
    <dgm:pt modelId="{D91C597D-409F-4D6F-91DC-49EFA5841950}">
      <dgm:prSet phldrT="[Text]"/>
      <dgm:spPr/>
      <dgm:t>
        <a:bodyPr/>
        <a:lstStyle/>
        <a:p>
          <a:r>
            <a:rPr lang="en-US" dirty="0" smtClean="0"/>
            <a:t>Research Question</a:t>
          </a:r>
          <a:r>
            <a:rPr lang="el-GR" dirty="0" smtClean="0"/>
            <a:t>:</a:t>
          </a:r>
          <a:endParaRPr lang="en-US" dirty="0"/>
        </a:p>
      </dgm:t>
    </dgm:pt>
    <dgm:pt modelId="{7ACB5D00-2C3F-4341-B7FC-0716464353BD}" type="parTrans" cxnId="{02F08B72-E25A-4138-B0A4-0ABC21938437}">
      <dgm:prSet/>
      <dgm:spPr/>
      <dgm:t>
        <a:bodyPr/>
        <a:lstStyle/>
        <a:p>
          <a:endParaRPr lang="en-US"/>
        </a:p>
      </dgm:t>
    </dgm:pt>
    <dgm:pt modelId="{E8B6360B-CA4E-414F-B875-66EB47A8B6B0}" type="sibTrans" cxnId="{02F08B72-E25A-4138-B0A4-0ABC21938437}">
      <dgm:prSet/>
      <dgm:spPr/>
      <dgm:t>
        <a:bodyPr/>
        <a:lstStyle/>
        <a:p>
          <a:endParaRPr lang="en-US"/>
        </a:p>
      </dgm:t>
    </dgm:pt>
    <dgm:pt modelId="{10CF25BC-04A3-4E43-8EF5-B66598D0E3F5}">
      <dgm:prSet phldrT="[Text]"/>
      <dgm:spPr/>
      <dgm:t>
        <a:bodyPr/>
        <a:lstStyle/>
        <a:p>
          <a:r>
            <a:rPr lang="en-US" dirty="0" smtClean="0"/>
            <a:t>How embodied learning influences the representation of scientific concepts and cultural context in the Art &amp; Science Framework;</a:t>
          </a:r>
          <a:endParaRPr lang="en-US" dirty="0"/>
        </a:p>
      </dgm:t>
    </dgm:pt>
    <dgm:pt modelId="{1ECE2188-32DB-4A7A-831C-4716C8E72F4B}" type="parTrans" cxnId="{984A05E0-C625-4E4E-A0B7-A0097065285A}">
      <dgm:prSet/>
      <dgm:spPr/>
      <dgm:t>
        <a:bodyPr/>
        <a:lstStyle/>
        <a:p>
          <a:endParaRPr lang="en-US"/>
        </a:p>
      </dgm:t>
    </dgm:pt>
    <dgm:pt modelId="{5B6D32BB-C39D-4412-989E-7A6DA2D905C0}" type="sibTrans" cxnId="{984A05E0-C625-4E4E-A0B7-A0097065285A}">
      <dgm:prSet/>
      <dgm:spPr/>
      <dgm:t>
        <a:bodyPr/>
        <a:lstStyle/>
        <a:p>
          <a:endParaRPr lang="en-US"/>
        </a:p>
      </dgm:t>
    </dgm:pt>
    <dgm:pt modelId="{CC749769-196A-450A-A4C4-D782E5F0E7C2}">
      <dgm:prSet phldrT="[Text]"/>
      <dgm:spPr/>
      <dgm:t>
        <a:bodyPr/>
        <a:lstStyle/>
        <a:p>
          <a:r>
            <a:rPr lang="en-US" dirty="0" smtClean="0"/>
            <a:t>Embodied Learning and Learning Science Through Theatre</a:t>
          </a:r>
        </a:p>
        <a:p>
          <a:endParaRPr lang="en-US" dirty="0"/>
        </a:p>
      </dgm:t>
    </dgm:pt>
    <dgm:pt modelId="{FEDCAF0C-84A4-4F68-BDCA-66D3FD64B179}" type="parTrans" cxnId="{41FD0ABA-E2D2-4E41-8C1C-35A68E783135}">
      <dgm:prSet/>
      <dgm:spPr/>
      <dgm:t>
        <a:bodyPr/>
        <a:lstStyle/>
        <a:p>
          <a:endParaRPr lang="en-US"/>
        </a:p>
      </dgm:t>
    </dgm:pt>
    <dgm:pt modelId="{7C065CBD-52EF-4C12-9DC6-4F5774D456B1}" type="sibTrans" cxnId="{41FD0ABA-E2D2-4E41-8C1C-35A68E783135}">
      <dgm:prSet/>
      <dgm:spPr/>
      <dgm:t>
        <a:bodyPr/>
        <a:lstStyle/>
        <a:p>
          <a:endParaRPr lang="en-US"/>
        </a:p>
      </dgm:t>
    </dgm:pt>
    <dgm:pt modelId="{77FD4CEE-B380-4768-B152-7F59D233F596}" type="pres">
      <dgm:prSet presAssocID="{67D33C25-56C9-465F-9BD4-A2924AD70BF9}" presName="Name0" presStyleCnt="0">
        <dgm:presLayoutVars>
          <dgm:dir/>
          <dgm:animLvl val="lvl"/>
          <dgm:resizeHandles val="exact"/>
        </dgm:presLayoutVars>
      </dgm:prSet>
      <dgm:spPr/>
    </dgm:pt>
    <dgm:pt modelId="{2B8627ED-579A-4E60-8F64-9F09E64119FC}" type="pres">
      <dgm:prSet presAssocID="{67D33C25-56C9-465F-9BD4-A2924AD70BF9}" presName="dummy" presStyleCnt="0"/>
      <dgm:spPr/>
    </dgm:pt>
    <dgm:pt modelId="{BAD9037D-54A4-4010-BCFF-17CD801F73A7}" type="pres">
      <dgm:prSet presAssocID="{67D33C25-56C9-465F-9BD4-A2924AD70BF9}" presName="linH" presStyleCnt="0"/>
      <dgm:spPr/>
    </dgm:pt>
    <dgm:pt modelId="{F0563C65-D68B-48B6-B185-969D5BAF582D}" type="pres">
      <dgm:prSet presAssocID="{67D33C25-56C9-465F-9BD4-A2924AD70BF9}" presName="padding1" presStyleCnt="0"/>
      <dgm:spPr/>
    </dgm:pt>
    <dgm:pt modelId="{6D9621DD-357D-4B10-B00C-D8A38B52005F}" type="pres">
      <dgm:prSet presAssocID="{D91C597D-409F-4D6F-91DC-49EFA5841950}" presName="linV" presStyleCnt="0"/>
      <dgm:spPr/>
    </dgm:pt>
    <dgm:pt modelId="{092AF988-E61D-4B2B-9970-E67DE31C39CE}" type="pres">
      <dgm:prSet presAssocID="{D91C597D-409F-4D6F-91DC-49EFA5841950}" presName="spVertical1" presStyleCnt="0"/>
      <dgm:spPr/>
    </dgm:pt>
    <dgm:pt modelId="{CAED5FF6-056E-4A13-BEE4-1FF5FCC34E80}" type="pres">
      <dgm:prSet presAssocID="{D91C597D-409F-4D6F-91DC-49EFA5841950}" presName="parTx" presStyleLbl="revTx" presStyleIdx="0" presStyleCnt="3">
        <dgm:presLayoutVars>
          <dgm:chMax val="0"/>
          <dgm:chPref val="0"/>
          <dgm:bulletEnabled val="1"/>
        </dgm:presLayoutVars>
      </dgm:prSet>
      <dgm:spPr/>
      <dgm:t>
        <a:bodyPr/>
        <a:lstStyle/>
        <a:p>
          <a:endParaRPr lang="en-US"/>
        </a:p>
      </dgm:t>
    </dgm:pt>
    <dgm:pt modelId="{3F98F29A-FC97-4841-AA83-DF05C9CAE552}" type="pres">
      <dgm:prSet presAssocID="{D91C597D-409F-4D6F-91DC-49EFA5841950}" presName="spVertical2" presStyleCnt="0"/>
      <dgm:spPr/>
    </dgm:pt>
    <dgm:pt modelId="{3680EC0A-DECE-465F-A1CC-A98DFC49FB51}" type="pres">
      <dgm:prSet presAssocID="{D91C597D-409F-4D6F-91DC-49EFA5841950}" presName="spVertical3" presStyleCnt="0"/>
      <dgm:spPr/>
    </dgm:pt>
    <dgm:pt modelId="{549324F7-6632-4511-95B9-BFDF49040C15}" type="pres">
      <dgm:prSet presAssocID="{E8B6360B-CA4E-414F-B875-66EB47A8B6B0}" presName="space" presStyleCnt="0"/>
      <dgm:spPr/>
    </dgm:pt>
    <dgm:pt modelId="{B0AB8179-33B2-4459-9FFC-3E59EC315DAB}" type="pres">
      <dgm:prSet presAssocID="{10CF25BC-04A3-4E43-8EF5-B66598D0E3F5}" presName="linV" presStyleCnt="0"/>
      <dgm:spPr/>
    </dgm:pt>
    <dgm:pt modelId="{6206B3BE-99AC-4C99-835F-89D8963146C3}" type="pres">
      <dgm:prSet presAssocID="{10CF25BC-04A3-4E43-8EF5-B66598D0E3F5}" presName="spVertical1" presStyleCnt="0"/>
      <dgm:spPr/>
    </dgm:pt>
    <dgm:pt modelId="{A2B1BFA3-E37F-4F84-B17D-970C1A804A24}" type="pres">
      <dgm:prSet presAssocID="{10CF25BC-04A3-4E43-8EF5-B66598D0E3F5}" presName="parTx" presStyleLbl="revTx" presStyleIdx="1" presStyleCnt="3" custScaleX="151306">
        <dgm:presLayoutVars>
          <dgm:chMax val="0"/>
          <dgm:chPref val="0"/>
          <dgm:bulletEnabled val="1"/>
        </dgm:presLayoutVars>
      </dgm:prSet>
      <dgm:spPr/>
      <dgm:t>
        <a:bodyPr/>
        <a:lstStyle/>
        <a:p>
          <a:endParaRPr lang="en-US"/>
        </a:p>
      </dgm:t>
    </dgm:pt>
    <dgm:pt modelId="{2BF033D3-1EA7-4824-83FF-156B6E0490AF}" type="pres">
      <dgm:prSet presAssocID="{10CF25BC-04A3-4E43-8EF5-B66598D0E3F5}" presName="spVertical2" presStyleCnt="0"/>
      <dgm:spPr/>
    </dgm:pt>
    <dgm:pt modelId="{A7FE1A92-AF18-4BC6-9924-B58850EA95B4}" type="pres">
      <dgm:prSet presAssocID="{10CF25BC-04A3-4E43-8EF5-B66598D0E3F5}" presName="spVertical3" presStyleCnt="0"/>
      <dgm:spPr/>
    </dgm:pt>
    <dgm:pt modelId="{F2D89E46-590C-4B9A-946C-918223B34086}" type="pres">
      <dgm:prSet presAssocID="{5B6D32BB-C39D-4412-989E-7A6DA2D905C0}" presName="space" presStyleCnt="0"/>
      <dgm:spPr/>
    </dgm:pt>
    <dgm:pt modelId="{B4911140-B4EA-449B-8D67-13005DBFBB2F}" type="pres">
      <dgm:prSet presAssocID="{CC749769-196A-450A-A4C4-D782E5F0E7C2}" presName="linV" presStyleCnt="0"/>
      <dgm:spPr/>
    </dgm:pt>
    <dgm:pt modelId="{569F3B70-F1B9-4241-9DFD-9C4D36D52D57}" type="pres">
      <dgm:prSet presAssocID="{CC749769-196A-450A-A4C4-D782E5F0E7C2}" presName="spVertical1" presStyleCnt="0"/>
      <dgm:spPr/>
    </dgm:pt>
    <dgm:pt modelId="{109F36B8-0E7A-4A05-9FE0-594F8032DA17}" type="pres">
      <dgm:prSet presAssocID="{CC749769-196A-450A-A4C4-D782E5F0E7C2}" presName="parTx" presStyleLbl="revTx" presStyleIdx="2" presStyleCnt="3">
        <dgm:presLayoutVars>
          <dgm:chMax val="0"/>
          <dgm:chPref val="0"/>
          <dgm:bulletEnabled val="1"/>
        </dgm:presLayoutVars>
      </dgm:prSet>
      <dgm:spPr/>
      <dgm:t>
        <a:bodyPr/>
        <a:lstStyle/>
        <a:p>
          <a:endParaRPr lang="en-US"/>
        </a:p>
      </dgm:t>
    </dgm:pt>
    <dgm:pt modelId="{E51AB8D3-E2B6-40F2-BEB6-E02AD6540FF4}" type="pres">
      <dgm:prSet presAssocID="{CC749769-196A-450A-A4C4-D782E5F0E7C2}" presName="spVertical2" presStyleCnt="0"/>
      <dgm:spPr/>
    </dgm:pt>
    <dgm:pt modelId="{900EB560-A343-4F36-ACA0-D97C2FE37925}" type="pres">
      <dgm:prSet presAssocID="{CC749769-196A-450A-A4C4-D782E5F0E7C2}" presName="spVertical3" presStyleCnt="0"/>
      <dgm:spPr/>
    </dgm:pt>
    <dgm:pt modelId="{1C9D58F5-FE89-455C-8911-1A579F88D734}" type="pres">
      <dgm:prSet presAssocID="{67D33C25-56C9-465F-9BD4-A2924AD70BF9}" presName="padding2" presStyleCnt="0"/>
      <dgm:spPr/>
    </dgm:pt>
    <dgm:pt modelId="{2CCB9E21-8DFB-49AC-BF80-57D977C8BECE}" type="pres">
      <dgm:prSet presAssocID="{67D33C25-56C9-465F-9BD4-A2924AD70BF9}" presName="negArrow" presStyleCnt="0"/>
      <dgm:spPr/>
    </dgm:pt>
    <dgm:pt modelId="{A8CF1B52-D1B9-4B0D-BA45-28D8D7C23E5A}" type="pres">
      <dgm:prSet presAssocID="{67D33C25-56C9-465F-9BD4-A2924AD70BF9}" presName="backgroundArrow" presStyleLbl="node1" presStyleIdx="0" presStyleCnt="1"/>
      <dgm:spPr/>
    </dgm:pt>
  </dgm:ptLst>
  <dgm:cxnLst>
    <dgm:cxn modelId="{E94CB5F9-18D8-4860-8FA9-54055DACE3DB}" type="presOf" srcId="{10CF25BC-04A3-4E43-8EF5-B66598D0E3F5}" destId="{A2B1BFA3-E37F-4F84-B17D-970C1A804A24}" srcOrd="0" destOrd="0" presId="urn:microsoft.com/office/officeart/2005/8/layout/hProcess3"/>
    <dgm:cxn modelId="{02F08B72-E25A-4138-B0A4-0ABC21938437}" srcId="{67D33C25-56C9-465F-9BD4-A2924AD70BF9}" destId="{D91C597D-409F-4D6F-91DC-49EFA5841950}" srcOrd="0" destOrd="0" parTransId="{7ACB5D00-2C3F-4341-B7FC-0716464353BD}" sibTransId="{E8B6360B-CA4E-414F-B875-66EB47A8B6B0}"/>
    <dgm:cxn modelId="{82F923A9-346C-478F-B6D9-B48B5D71F8DD}" type="presOf" srcId="{CC749769-196A-450A-A4C4-D782E5F0E7C2}" destId="{109F36B8-0E7A-4A05-9FE0-594F8032DA17}" srcOrd="0" destOrd="0" presId="urn:microsoft.com/office/officeart/2005/8/layout/hProcess3"/>
    <dgm:cxn modelId="{105B0226-995B-409B-882D-A50B2BE7F12E}" type="presOf" srcId="{67D33C25-56C9-465F-9BD4-A2924AD70BF9}" destId="{77FD4CEE-B380-4768-B152-7F59D233F596}" srcOrd="0" destOrd="0" presId="urn:microsoft.com/office/officeart/2005/8/layout/hProcess3"/>
    <dgm:cxn modelId="{41FD0ABA-E2D2-4E41-8C1C-35A68E783135}" srcId="{67D33C25-56C9-465F-9BD4-A2924AD70BF9}" destId="{CC749769-196A-450A-A4C4-D782E5F0E7C2}" srcOrd="2" destOrd="0" parTransId="{FEDCAF0C-84A4-4F68-BDCA-66D3FD64B179}" sibTransId="{7C065CBD-52EF-4C12-9DC6-4F5774D456B1}"/>
    <dgm:cxn modelId="{984A05E0-C625-4E4E-A0B7-A0097065285A}" srcId="{67D33C25-56C9-465F-9BD4-A2924AD70BF9}" destId="{10CF25BC-04A3-4E43-8EF5-B66598D0E3F5}" srcOrd="1" destOrd="0" parTransId="{1ECE2188-32DB-4A7A-831C-4716C8E72F4B}" sibTransId="{5B6D32BB-C39D-4412-989E-7A6DA2D905C0}"/>
    <dgm:cxn modelId="{22458527-4B87-4682-A851-89BFE478E151}" type="presOf" srcId="{D91C597D-409F-4D6F-91DC-49EFA5841950}" destId="{CAED5FF6-056E-4A13-BEE4-1FF5FCC34E80}" srcOrd="0" destOrd="0" presId="urn:microsoft.com/office/officeart/2005/8/layout/hProcess3"/>
    <dgm:cxn modelId="{FE674895-906D-4502-A524-5F2606107321}" type="presParOf" srcId="{77FD4CEE-B380-4768-B152-7F59D233F596}" destId="{2B8627ED-579A-4E60-8F64-9F09E64119FC}" srcOrd="0" destOrd="0" presId="urn:microsoft.com/office/officeart/2005/8/layout/hProcess3"/>
    <dgm:cxn modelId="{A3AEF24C-AF7D-404E-97D7-30DA2229DA92}" type="presParOf" srcId="{77FD4CEE-B380-4768-B152-7F59D233F596}" destId="{BAD9037D-54A4-4010-BCFF-17CD801F73A7}" srcOrd="1" destOrd="0" presId="urn:microsoft.com/office/officeart/2005/8/layout/hProcess3"/>
    <dgm:cxn modelId="{F0C3C38B-16DC-4295-80DD-1F50D74ECBDD}" type="presParOf" srcId="{BAD9037D-54A4-4010-BCFF-17CD801F73A7}" destId="{F0563C65-D68B-48B6-B185-969D5BAF582D}" srcOrd="0" destOrd="0" presId="urn:microsoft.com/office/officeart/2005/8/layout/hProcess3"/>
    <dgm:cxn modelId="{D7DEA468-CF2E-4A70-BCBA-2E371E98447C}" type="presParOf" srcId="{BAD9037D-54A4-4010-BCFF-17CD801F73A7}" destId="{6D9621DD-357D-4B10-B00C-D8A38B52005F}" srcOrd="1" destOrd="0" presId="urn:microsoft.com/office/officeart/2005/8/layout/hProcess3"/>
    <dgm:cxn modelId="{0903FD3E-380F-424C-AF7C-16DA82E73D0E}" type="presParOf" srcId="{6D9621DD-357D-4B10-B00C-D8A38B52005F}" destId="{092AF988-E61D-4B2B-9970-E67DE31C39CE}" srcOrd="0" destOrd="0" presId="urn:microsoft.com/office/officeart/2005/8/layout/hProcess3"/>
    <dgm:cxn modelId="{2C75E5CB-BD04-4F12-99BF-016F38F30C7D}" type="presParOf" srcId="{6D9621DD-357D-4B10-B00C-D8A38B52005F}" destId="{CAED5FF6-056E-4A13-BEE4-1FF5FCC34E80}" srcOrd="1" destOrd="0" presId="urn:microsoft.com/office/officeart/2005/8/layout/hProcess3"/>
    <dgm:cxn modelId="{ECDA0098-A892-439F-90E4-D762DB14B512}" type="presParOf" srcId="{6D9621DD-357D-4B10-B00C-D8A38B52005F}" destId="{3F98F29A-FC97-4841-AA83-DF05C9CAE552}" srcOrd="2" destOrd="0" presId="urn:microsoft.com/office/officeart/2005/8/layout/hProcess3"/>
    <dgm:cxn modelId="{F76356CA-3E60-4E36-8BC2-66DF57E8179C}" type="presParOf" srcId="{6D9621DD-357D-4B10-B00C-D8A38B52005F}" destId="{3680EC0A-DECE-465F-A1CC-A98DFC49FB51}" srcOrd="3" destOrd="0" presId="urn:microsoft.com/office/officeart/2005/8/layout/hProcess3"/>
    <dgm:cxn modelId="{F1359F87-2865-4929-8032-E2AA7B43F32C}" type="presParOf" srcId="{BAD9037D-54A4-4010-BCFF-17CD801F73A7}" destId="{549324F7-6632-4511-95B9-BFDF49040C15}" srcOrd="2" destOrd="0" presId="urn:microsoft.com/office/officeart/2005/8/layout/hProcess3"/>
    <dgm:cxn modelId="{89081B9F-46D4-4C83-939A-F07F5C58737F}" type="presParOf" srcId="{BAD9037D-54A4-4010-BCFF-17CD801F73A7}" destId="{B0AB8179-33B2-4459-9FFC-3E59EC315DAB}" srcOrd="3" destOrd="0" presId="urn:microsoft.com/office/officeart/2005/8/layout/hProcess3"/>
    <dgm:cxn modelId="{342ECE0A-F86D-4079-858E-13760E58DEDE}" type="presParOf" srcId="{B0AB8179-33B2-4459-9FFC-3E59EC315DAB}" destId="{6206B3BE-99AC-4C99-835F-89D8963146C3}" srcOrd="0" destOrd="0" presId="urn:microsoft.com/office/officeart/2005/8/layout/hProcess3"/>
    <dgm:cxn modelId="{8B17FC3F-F20B-43CE-9470-96F7FFD39B67}" type="presParOf" srcId="{B0AB8179-33B2-4459-9FFC-3E59EC315DAB}" destId="{A2B1BFA3-E37F-4F84-B17D-970C1A804A24}" srcOrd="1" destOrd="0" presId="urn:microsoft.com/office/officeart/2005/8/layout/hProcess3"/>
    <dgm:cxn modelId="{CA7312F1-789F-4A15-9039-75A40C1FA4D8}" type="presParOf" srcId="{B0AB8179-33B2-4459-9FFC-3E59EC315DAB}" destId="{2BF033D3-1EA7-4824-83FF-156B6E0490AF}" srcOrd="2" destOrd="0" presId="urn:microsoft.com/office/officeart/2005/8/layout/hProcess3"/>
    <dgm:cxn modelId="{F8BF7709-ACEE-4CD9-9F96-705D20914B38}" type="presParOf" srcId="{B0AB8179-33B2-4459-9FFC-3E59EC315DAB}" destId="{A7FE1A92-AF18-4BC6-9924-B58850EA95B4}" srcOrd="3" destOrd="0" presId="urn:microsoft.com/office/officeart/2005/8/layout/hProcess3"/>
    <dgm:cxn modelId="{E7D4301E-8E17-43C4-B7E1-5AAA90FD8B9F}" type="presParOf" srcId="{BAD9037D-54A4-4010-BCFF-17CD801F73A7}" destId="{F2D89E46-590C-4B9A-946C-918223B34086}" srcOrd="4" destOrd="0" presId="urn:microsoft.com/office/officeart/2005/8/layout/hProcess3"/>
    <dgm:cxn modelId="{31FC6CBA-6572-4DA3-81BB-562C89785D01}" type="presParOf" srcId="{BAD9037D-54A4-4010-BCFF-17CD801F73A7}" destId="{B4911140-B4EA-449B-8D67-13005DBFBB2F}" srcOrd="5" destOrd="0" presId="urn:microsoft.com/office/officeart/2005/8/layout/hProcess3"/>
    <dgm:cxn modelId="{BB3B46EE-4389-4C30-B0FD-6E6FAC1A7598}" type="presParOf" srcId="{B4911140-B4EA-449B-8D67-13005DBFBB2F}" destId="{569F3B70-F1B9-4241-9DFD-9C4D36D52D57}" srcOrd="0" destOrd="0" presId="urn:microsoft.com/office/officeart/2005/8/layout/hProcess3"/>
    <dgm:cxn modelId="{D06CC8BE-822F-42E5-A3F4-5B493C5150F9}" type="presParOf" srcId="{B4911140-B4EA-449B-8D67-13005DBFBB2F}" destId="{109F36B8-0E7A-4A05-9FE0-594F8032DA17}" srcOrd="1" destOrd="0" presId="urn:microsoft.com/office/officeart/2005/8/layout/hProcess3"/>
    <dgm:cxn modelId="{255EE117-233C-4D93-BBAA-99A78DEC0942}" type="presParOf" srcId="{B4911140-B4EA-449B-8D67-13005DBFBB2F}" destId="{E51AB8D3-E2B6-40F2-BEB6-E02AD6540FF4}" srcOrd="2" destOrd="0" presId="urn:microsoft.com/office/officeart/2005/8/layout/hProcess3"/>
    <dgm:cxn modelId="{AB03A39A-5169-469A-BC62-D943E1BF5407}" type="presParOf" srcId="{B4911140-B4EA-449B-8D67-13005DBFBB2F}" destId="{900EB560-A343-4F36-ACA0-D97C2FE37925}" srcOrd="3" destOrd="0" presId="urn:microsoft.com/office/officeart/2005/8/layout/hProcess3"/>
    <dgm:cxn modelId="{A62ACC2C-466C-496B-A334-BE9B33D26037}" type="presParOf" srcId="{BAD9037D-54A4-4010-BCFF-17CD801F73A7}" destId="{1C9D58F5-FE89-455C-8911-1A579F88D734}" srcOrd="6" destOrd="0" presId="urn:microsoft.com/office/officeart/2005/8/layout/hProcess3"/>
    <dgm:cxn modelId="{A45B2589-7350-4991-A70F-3970C3A134F6}" type="presParOf" srcId="{BAD9037D-54A4-4010-BCFF-17CD801F73A7}" destId="{2CCB9E21-8DFB-49AC-BF80-57D977C8BECE}" srcOrd="7" destOrd="0" presId="urn:microsoft.com/office/officeart/2005/8/layout/hProcess3"/>
    <dgm:cxn modelId="{0146942E-B06C-4E01-A62E-116566E34E17}" type="presParOf" srcId="{BAD9037D-54A4-4010-BCFF-17CD801F73A7}" destId="{A8CF1B52-D1B9-4B0D-BA45-28D8D7C23E5A}"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0D5B-2D86-456D-A251-8B716EB11AFA}">
      <dsp:nvSpPr>
        <dsp:cNvPr id="0" name=""/>
        <dsp:cNvSpPr/>
      </dsp:nvSpPr>
      <dsp:spPr>
        <a:xfrm>
          <a:off x="2767299" y="5609625"/>
          <a:ext cx="77994" cy="77994"/>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C00181-D81A-4F72-A6D3-399EA3C15E73}">
      <dsp:nvSpPr>
        <dsp:cNvPr id="0" name=""/>
        <dsp:cNvSpPr/>
      </dsp:nvSpPr>
      <dsp:spPr>
        <a:xfrm>
          <a:off x="2616134" y="5677810"/>
          <a:ext cx="77994" cy="77994"/>
        </a:xfrm>
        <a:prstGeom prst="ellipse">
          <a:avLst/>
        </a:prstGeom>
        <a:gradFill rotWithShape="0">
          <a:gsLst>
            <a:gs pos="0">
              <a:schemeClr val="accent5">
                <a:hueOff val="146780"/>
                <a:satOff val="-2970"/>
                <a:lumOff val="92"/>
                <a:alphaOff val="0"/>
                <a:tint val="96000"/>
                <a:lumMod val="100000"/>
              </a:schemeClr>
            </a:gs>
            <a:gs pos="78000">
              <a:schemeClr val="accent5">
                <a:hueOff val="146780"/>
                <a:satOff val="-2970"/>
                <a:lumOff val="92"/>
                <a:alphaOff val="0"/>
                <a:shade val="94000"/>
                <a:lumMod val="94000"/>
              </a:schemeClr>
            </a:gs>
          </a:gsLst>
          <a:lin ang="5400000" scaled="0"/>
        </a:gradFill>
        <a:ln w="12700" cap="rnd" cmpd="sng" algn="ctr">
          <a:solidFill>
            <a:schemeClr val="accent5">
              <a:hueOff val="146780"/>
              <a:satOff val="-2970"/>
              <a:lumOff val="92"/>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26876B2-78A7-408C-8E45-1C8F63D543CB}">
      <dsp:nvSpPr>
        <dsp:cNvPr id="0" name=""/>
        <dsp:cNvSpPr/>
      </dsp:nvSpPr>
      <dsp:spPr>
        <a:xfrm>
          <a:off x="2462557" y="5736347"/>
          <a:ext cx="77994" cy="77994"/>
        </a:xfrm>
        <a:prstGeom prst="ellipse">
          <a:avLst/>
        </a:prstGeom>
        <a:gradFill rotWithShape="0">
          <a:gsLst>
            <a:gs pos="0">
              <a:schemeClr val="accent5">
                <a:hueOff val="293560"/>
                <a:satOff val="-5940"/>
                <a:lumOff val="185"/>
                <a:alphaOff val="0"/>
                <a:tint val="96000"/>
                <a:lumMod val="100000"/>
              </a:schemeClr>
            </a:gs>
            <a:gs pos="78000">
              <a:schemeClr val="accent5">
                <a:hueOff val="293560"/>
                <a:satOff val="-5940"/>
                <a:lumOff val="185"/>
                <a:alphaOff val="0"/>
                <a:shade val="94000"/>
                <a:lumMod val="94000"/>
              </a:schemeClr>
            </a:gs>
          </a:gsLst>
          <a:lin ang="5400000" scaled="0"/>
        </a:gradFill>
        <a:ln w="12700" cap="rnd" cmpd="sng" algn="ctr">
          <a:solidFill>
            <a:schemeClr val="accent5">
              <a:hueOff val="293560"/>
              <a:satOff val="-5940"/>
              <a:lumOff val="185"/>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B56457-2346-4EA1-A1AC-1DD61A1D74A4}">
      <dsp:nvSpPr>
        <dsp:cNvPr id="0" name=""/>
        <dsp:cNvSpPr/>
      </dsp:nvSpPr>
      <dsp:spPr>
        <a:xfrm>
          <a:off x="2307372" y="5785234"/>
          <a:ext cx="77994" cy="77994"/>
        </a:xfrm>
        <a:prstGeom prst="ellipse">
          <a:avLst/>
        </a:prstGeom>
        <a:gradFill rotWithShape="0">
          <a:gsLst>
            <a:gs pos="0">
              <a:schemeClr val="accent5">
                <a:hueOff val="440339"/>
                <a:satOff val="-8910"/>
                <a:lumOff val="277"/>
                <a:alphaOff val="0"/>
                <a:tint val="96000"/>
                <a:lumMod val="100000"/>
              </a:schemeClr>
            </a:gs>
            <a:gs pos="78000">
              <a:schemeClr val="accent5">
                <a:hueOff val="440339"/>
                <a:satOff val="-8910"/>
                <a:lumOff val="277"/>
                <a:alphaOff val="0"/>
                <a:shade val="94000"/>
                <a:lumMod val="94000"/>
              </a:schemeClr>
            </a:gs>
          </a:gsLst>
          <a:lin ang="5400000" scaled="0"/>
        </a:gradFill>
        <a:ln w="12700" cap="rnd" cmpd="sng" algn="ctr">
          <a:solidFill>
            <a:schemeClr val="accent5">
              <a:hueOff val="440339"/>
              <a:satOff val="-8910"/>
              <a:lumOff val="27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C728761-B222-436F-8742-41E3FE1663C6}">
      <dsp:nvSpPr>
        <dsp:cNvPr id="0" name=""/>
        <dsp:cNvSpPr/>
      </dsp:nvSpPr>
      <dsp:spPr>
        <a:xfrm>
          <a:off x="2150579" y="5824473"/>
          <a:ext cx="77994" cy="77994"/>
        </a:xfrm>
        <a:prstGeom prst="ellipse">
          <a:avLst/>
        </a:prstGeom>
        <a:gradFill rotWithShape="0">
          <a:gsLst>
            <a:gs pos="0">
              <a:schemeClr val="accent5">
                <a:hueOff val="587119"/>
                <a:satOff val="-11880"/>
                <a:lumOff val="369"/>
                <a:alphaOff val="0"/>
                <a:tint val="96000"/>
                <a:lumMod val="100000"/>
              </a:schemeClr>
            </a:gs>
            <a:gs pos="78000">
              <a:schemeClr val="accent5">
                <a:hueOff val="587119"/>
                <a:satOff val="-11880"/>
                <a:lumOff val="369"/>
                <a:alphaOff val="0"/>
                <a:shade val="94000"/>
                <a:lumMod val="94000"/>
              </a:schemeClr>
            </a:gs>
          </a:gsLst>
          <a:lin ang="5400000" scaled="0"/>
        </a:gradFill>
        <a:ln w="12700" cap="rnd" cmpd="sng" algn="ctr">
          <a:solidFill>
            <a:schemeClr val="accent5">
              <a:hueOff val="587119"/>
              <a:satOff val="-11880"/>
              <a:lumOff val="36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62AC57-7E65-4F55-B2C5-DE2DA495D972}">
      <dsp:nvSpPr>
        <dsp:cNvPr id="0" name=""/>
        <dsp:cNvSpPr/>
      </dsp:nvSpPr>
      <dsp:spPr>
        <a:xfrm>
          <a:off x="3715296" y="4910407"/>
          <a:ext cx="77994" cy="77994"/>
        </a:xfrm>
        <a:prstGeom prst="ellipse">
          <a:avLst/>
        </a:prstGeom>
        <a:gradFill rotWithShape="0">
          <a:gsLst>
            <a:gs pos="0">
              <a:schemeClr val="accent5">
                <a:hueOff val="733899"/>
                <a:satOff val="-14850"/>
                <a:lumOff val="461"/>
                <a:alphaOff val="0"/>
                <a:tint val="96000"/>
                <a:lumMod val="100000"/>
              </a:schemeClr>
            </a:gs>
            <a:gs pos="78000">
              <a:schemeClr val="accent5">
                <a:hueOff val="733899"/>
                <a:satOff val="-14850"/>
                <a:lumOff val="461"/>
                <a:alphaOff val="0"/>
                <a:shade val="94000"/>
                <a:lumMod val="94000"/>
              </a:schemeClr>
            </a:gs>
          </a:gsLst>
          <a:lin ang="5400000" scaled="0"/>
        </a:gradFill>
        <a:ln w="12700" cap="rnd" cmpd="sng" algn="ctr">
          <a:solidFill>
            <a:schemeClr val="accent5">
              <a:hueOff val="733899"/>
              <a:satOff val="-14850"/>
              <a:lumOff val="461"/>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5818819-EAC3-4B37-A758-623F7E9412F6}">
      <dsp:nvSpPr>
        <dsp:cNvPr id="0" name=""/>
        <dsp:cNvSpPr/>
      </dsp:nvSpPr>
      <dsp:spPr>
        <a:xfrm>
          <a:off x="3585037" y="5038415"/>
          <a:ext cx="77994" cy="77994"/>
        </a:xfrm>
        <a:prstGeom prst="ellipse">
          <a:avLst/>
        </a:prstGeom>
        <a:gradFill rotWithShape="0">
          <a:gsLst>
            <a:gs pos="0">
              <a:schemeClr val="accent5">
                <a:hueOff val="880679"/>
                <a:satOff val="-17820"/>
                <a:lumOff val="554"/>
                <a:alphaOff val="0"/>
                <a:tint val="96000"/>
                <a:lumMod val="100000"/>
              </a:schemeClr>
            </a:gs>
            <a:gs pos="78000">
              <a:schemeClr val="accent5">
                <a:hueOff val="880679"/>
                <a:satOff val="-17820"/>
                <a:lumOff val="554"/>
                <a:alphaOff val="0"/>
                <a:shade val="94000"/>
                <a:lumMod val="94000"/>
              </a:schemeClr>
            </a:gs>
          </a:gsLst>
          <a:lin ang="5400000" scaled="0"/>
        </a:gradFill>
        <a:ln w="12700" cap="rnd" cmpd="sng" algn="ctr">
          <a:solidFill>
            <a:schemeClr val="accent5">
              <a:hueOff val="880679"/>
              <a:satOff val="-17820"/>
              <a:lumOff val="554"/>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E6420D-4C99-4A8E-B833-9FE8E1353E87}">
      <dsp:nvSpPr>
        <dsp:cNvPr id="0" name=""/>
        <dsp:cNvSpPr/>
      </dsp:nvSpPr>
      <dsp:spPr>
        <a:xfrm>
          <a:off x="4316740" y="4119847"/>
          <a:ext cx="77994" cy="77994"/>
        </a:xfrm>
        <a:prstGeom prst="ellipse">
          <a:avLst/>
        </a:prstGeom>
        <a:gradFill rotWithShape="0">
          <a:gsLst>
            <a:gs pos="0">
              <a:schemeClr val="accent5">
                <a:hueOff val="1027459"/>
                <a:satOff val="-20790"/>
                <a:lumOff val="646"/>
                <a:alphaOff val="0"/>
                <a:tint val="96000"/>
                <a:lumMod val="100000"/>
              </a:schemeClr>
            </a:gs>
            <a:gs pos="78000">
              <a:schemeClr val="accent5">
                <a:hueOff val="1027459"/>
                <a:satOff val="-20790"/>
                <a:lumOff val="646"/>
                <a:alphaOff val="0"/>
                <a:shade val="94000"/>
                <a:lumMod val="94000"/>
              </a:schemeClr>
            </a:gs>
          </a:gsLst>
          <a:lin ang="5400000" scaled="0"/>
        </a:gradFill>
        <a:ln w="12700" cap="rnd" cmpd="sng" algn="ctr">
          <a:solidFill>
            <a:schemeClr val="accent5">
              <a:hueOff val="1027459"/>
              <a:satOff val="-20790"/>
              <a:lumOff val="646"/>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FFCDA5-7EE2-41B0-BF5E-B71F3FC288FE}">
      <dsp:nvSpPr>
        <dsp:cNvPr id="0" name=""/>
        <dsp:cNvSpPr/>
      </dsp:nvSpPr>
      <dsp:spPr>
        <a:xfrm>
          <a:off x="4746917" y="3223149"/>
          <a:ext cx="77994" cy="77994"/>
        </a:xfrm>
        <a:prstGeom prst="ellipse">
          <a:avLst/>
        </a:prstGeom>
        <a:gradFill rotWithShape="0">
          <a:gsLst>
            <a:gs pos="0">
              <a:schemeClr val="accent5">
                <a:hueOff val="1174239"/>
                <a:satOff val="-23760"/>
                <a:lumOff val="738"/>
                <a:alphaOff val="0"/>
                <a:tint val="96000"/>
                <a:lumMod val="100000"/>
              </a:schemeClr>
            </a:gs>
            <a:gs pos="78000">
              <a:schemeClr val="accent5">
                <a:hueOff val="1174239"/>
                <a:satOff val="-23760"/>
                <a:lumOff val="738"/>
                <a:alphaOff val="0"/>
                <a:shade val="94000"/>
                <a:lumMod val="94000"/>
              </a:schemeClr>
            </a:gs>
          </a:gsLst>
          <a:lin ang="5400000" scaled="0"/>
        </a:gradFill>
        <a:ln w="12700" cap="rnd" cmpd="sng" algn="ctr">
          <a:solidFill>
            <a:schemeClr val="accent5">
              <a:hueOff val="1174239"/>
              <a:satOff val="-23760"/>
              <a:lumOff val="738"/>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3A5B7BE-F502-4E15-A3EF-35D4F02A3AD2}">
      <dsp:nvSpPr>
        <dsp:cNvPr id="0" name=""/>
        <dsp:cNvSpPr/>
      </dsp:nvSpPr>
      <dsp:spPr>
        <a:xfrm>
          <a:off x="5012259" y="2293646"/>
          <a:ext cx="77994" cy="77994"/>
        </a:xfrm>
        <a:prstGeom prst="ellipse">
          <a:avLst/>
        </a:prstGeom>
        <a:gradFill rotWithShape="0">
          <a:gsLst>
            <a:gs pos="0">
              <a:schemeClr val="accent5">
                <a:hueOff val="1321018"/>
                <a:satOff val="-26729"/>
                <a:lumOff val="831"/>
                <a:alphaOff val="0"/>
                <a:tint val="96000"/>
                <a:lumMod val="100000"/>
              </a:schemeClr>
            </a:gs>
            <a:gs pos="78000">
              <a:schemeClr val="accent5">
                <a:hueOff val="1321018"/>
                <a:satOff val="-26729"/>
                <a:lumOff val="831"/>
                <a:alphaOff val="0"/>
                <a:shade val="94000"/>
                <a:lumMod val="94000"/>
              </a:schemeClr>
            </a:gs>
          </a:gsLst>
          <a:lin ang="5400000" scaled="0"/>
        </a:gradFill>
        <a:ln w="12700" cap="rnd" cmpd="sng" algn="ctr">
          <a:solidFill>
            <a:schemeClr val="accent5">
              <a:hueOff val="1321018"/>
              <a:satOff val="-26729"/>
              <a:lumOff val="831"/>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D7D1B46-76CE-4F14-B4C4-6F39B2B8521E}">
      <dsp:nvSpPr>
        <dsp:cNvPr id="0" name=""/>
        <dsp:cNvSpPr/>
      </dsp:nvSpPr>
      <dsp:spPr>
        <a:xfrm>
          <a:off x="5134478" y="1377651"/>
          <a:ext cx="77994" cy="77994"/>
        </a:xfrm>
        <a:prstGeom prst="ellipse">
          <a:avLst/>
        </a:prstGeom>
        <a:gradFill rotWithShape="0">
          <a:gsLst>
            <a:gs pos="0">
              <a:schemeClr val="accent5">
                <a:hueOff val="1467798"/>
                <a:satOff val="-29699"/>
                <a:lumOff val="923"/>
                <a:alphaOff val="0"/>
                <a:tint val="96000"/>
                <a:lumMod val="100000"/>
              </a:schemeClr>
            </a:gs>
            <a:gs pos="78000">
              <a:schemeClr val="accent5">
                <a:hueOff val="1467798"/>
                <a:satOff val="-29699"/>
                <a:lumOff val="923"/>
                <a:alphaOff val="0"/>
                <a:shade val="94000"/>
                <a:lumMod val="94000"/>
              </a:schemeClr>
            </a:gs>
          </a:gsLst>
          <a:lin ang="5400000" scaled="0"/>
        </a:gradFill>
        <a:ln w="12700" cap="rnd" cmpd="sng" algn="ctr">
          <a:solidFill>
            <a:schemeClr val="accent5">
              <a:hueOff val="1467798"/>
              <a:satOff val="-29699"/>
              <a:lumOff val="923"/>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F44449-A2CF-46FB-A980-E172ECF811A0}">
      <dsp:nvSpPr>
        <dsp:cNvPr id="0" name=""/>
        <dsp:cNvSpPr/>
      </dsp:nvSpPr>
      <dsp:spPr>
        <a:xfrm>
          <a:off x="4952758" y="179910"/>
          <a:ext cx="77994" cy="77994"/>
        </a:xfrm>
        <a:prstGeom prst="ellipse">
          <a:avLst/>
        </a:prstGeom>
        <a:gradFill rotWithShape="0">
          <a:gsLst>
            <a:gs pos="0">
              <a:schemeClr val="accent5">
                <a:hueOff val="1614578"/>
                <a:satOff val="-32669"/>
                <a:lumOff val="1015"/>
                <a:alphaOff val="0"/>
                <a:tint val="96000"/>
                <a:lumMod val="100000"/>
              </a:schemeClr>
            </a:gs>
            <a:gs pos="78000">
              <a:schemeClr val="accent5">
                <a:hueOff val="1614578"/>
                <a:satOff val="-32669"/>
                <a:lumOff val="1015"/>
                <a:alphaOff val="0"/>
                <a:shade val="94000"/>
                <a:lumMod val="94000"/>
              </a:schemeClr>
            </a:gs>
          </a:gsLst>
          <a:lin ang="5400000" scaled="0"/>
        </a:gradFill>
        <a:ln w="12700" cap="rnd" cmpd="sng" algn="ctr">
          <a:solidFill>
            <a:schemeClr val="accent5">
              <a:hueOff val="1614578"/>
              <a:satOff val="-32669"/>
              <a:lumOff val="1015"/>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48252E-CAA2-455A-A82D-AC6BB7541290}">
      <dsp:nvSpPr>
        <dsp:cNvPr id="0" name=""/>
        <dsp:cNvSpPr/>
      </dsp:nvSpPr>
      <dsp:spPr>
        <a:xfrm>
          <a:off x="5070152" y="89854"/>
          <a:ext cx="77994" cy="77994"/>
        </a:xfrm>
        <a:prstGeom prst="ellipse">
          <a:avLst/>
        </a:prstGeom>
        <a:gradFill rotWithShape="0">
          <a:gsLst>
            <a:gs pos="0">
              <a:schemeClr val="accent5">
                <a:hueOff val="1761358"/>
                <a:satOff val="-35639"/>
                <a:lumOff val="1108"/>
                <a:alphaOff val="0"/>
                <a:tint val="96000"/>
                <a:lumMod val="100000"/>
              </a:schemeClr>
            </a:gs>
            <a:gs pos="78000">
              <a:schemeClr val="accent5">
                <a:hueOff val="1761358"/>
                <a:satOff val="-35639"/>
                <a:lumOff val="1108"/>
                <a:alphaOff val="0"/>
                <a:shade val="94000"/>
                <a:lumMod val="94000"/>
              </a:schemeClr>
            </a:gs>
          </a:gsLst>
          <a:lin ang="5400000" scaled="0"/>
        </a:gradFill>
        <a:ln w="12700" cap="rnd" cmpd="sng" algn="ctr">
          <a:solidFill>
            <a:schemeClr val="accent5">
              <a:hueOff val="1761358"/>
              <a:satOff val="-35639"/>
              <a:lumOff val="1108"/>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14104D8-930A-4A1F-B402-2BE77935EFCA}">
      <dsp:nvSpPr>
        <dsp:cNvPr id="0" name=""/>
        <dsp:cNvSpPr/>
      </dsp:nvSpPr>
      <dsp:spPr>
        <a:xfrm>
          <a:off x="5187546" y="442"/>
          <a:ext cx="77994" cy="77994"/>
        </a:xfrm>
        <a:prstGeom prst="ellipse">
          <a:avLst/>
        </a:prstGeom>
        <a:gradFill rotWithShape="0">
          <a:gsLst>
            <a:gs pos="0">
              <a:schemeClr val="accent5">
                <a:hueOff val="1908138"/>
                <a:satOff val="-38609"/>
                <a:lumOff val="1200"/>
                <a:alphaOff val="0"/>
                <a:tint val="96000"/>
                <a:lumMod val="100000"/>
              </a:schemeClr>
            </a:gs>
            <a:gs pos="78000">
              <a:schemeClr val="accent5">
                <a:hueOff val="1908138"/>
                <a:satOff val="-38609"/>
                <a:lumOff val="1200"/>
                <a:alphaOff val="0"/>
                <a:shade val="94000"/>
                <a:lumMod val="94000"/>
              </a:schemeClr>
            </a:gs>
          </a:gsLst>
          <a:lin ang="5400000" scaled="0"/>
        </a:gradFill>
        <a:ln w="12700" cap="rnd" cmpd="sng" algn="ctr">
          <a:solidFill>
            <a:schemeClr val="accent5">
              <a:hueOff val="1908138"/>
              <a:satOff val="-38609"/>
              <a:lumOff val="120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3A5ABE-0386-4878-B907-72E8EB073835}">
      <dsp:nvSpPr>
        <dsp:cNvPr id="0" name=""/>
        <dsp:cNvSpPr/>
      </dsp:nvSpPr>
      <dsp:spPr>
        <a:xfrm>
          <a:off x="5304940" y="89854"/>
          <a:ext cx="77994" cy="77994"/>
        </a:xfrm>
        <a:prstGeom prst="ellipse">
          <a:avLst/>
        </a:prstGeom>
        <a:gradFill rotWithShape="0">
          <a:gsLst>
            <a:gs pos="0">
              <a:schemeClr val="accent5">
                <a:hueOff val="2054918"/>
                <a:satOff val="-41579"/>
                <a:lumOff val="1292"/>
                <a:alphaOff val="0"/>
                <a:tint val="96000"/>
                <a:lumMod val="100000"/>
              </a:schemeClr>
            </a:gs>
            <a:gs pos="78000">
              <a:schemeClr val="accent5">
                <a:hueOff val="2054918"/>
                <a:satOff val="-41579"/>
                <a:lumOff val="1292"/>
                <a:alphaOff val="0"/>
                <a:shade val="94000"/>
                <a:lumMod val="94000"/>
              </a:schemeClr>
            </a:gs>
          </a:gsLst>
          <a:lin ang="5400000" scaled="0"/>
        </a:gradFill>
        <a:ln w="12700" cap="rnd" cmpd="sng" algn="ctr">
          <a:solidFill>
            <a:schemeClr val="accent5">
              <a:hueOff val="2054918"/>
              <a:satOff val="-41579"/>
              <a:lumOff val="1292"/>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B157D2-617F-4600-81C1-54D22E05BD4D}">
      <dsp:nvSpPr>
        <dsp:cNvPr id="0" name=""/>
        <dsp:cNvSpPr/>
      </dsp:nvSpPr>
      <dsp:spPr>
        <a:xfrm>
          <a:off x="5423138" y="179910"/>
          <a:ext cx="77994" cy="77994"/>
        </a:xfrm>
        <a:prstGeom prst="ellipse">
          <a:avLst/>
        </a:prstGeom>
        <a:gradFill rotWithShape="0">
          <a:gsLst>
            <a:gs pos="0">
              <a:schemeClr val="accent5">
                <a:hueOff val="2201697"/>
                <a:satOff val="-44549"/>
                <a:lumOff val="1384"/>
                <a:alphaOff val="0"/>
                <a:tint val="96000"/>
                <a:lumMod val="100000"/>
              </a:schemeClr>
            </a:gs>
            <a:gs pos="78000">
              <a:schemeClr val="accent5">
                <a:hueOff val="2201697"/>
                <a:satOff val="-44549"/>
                <a:lumOff val="1384"/>
                <a:alphaOff val="0"/>
                <a:shade val="94000"/>
                <a:lumMod val="94000"/>
              </a:schemeClr>
            </a:gs>
          </a:gsLst>
          <a:lin ang="5400000" scaled="0"/>
        </a:gradFill>
        <a:ln w="12700" cap="rnd" cmpd="sng" algn="ctr">
          <a:solidFill>
            <a:schemeClr val="accent5">
              <a:hueOff val="2201697"/>
              <a:satOff val="-44549"/>
              <a:lumOff val="1384"/>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6A2F15-73F9-46F3-AD47-B996F5DC5F04}">
      <dsp:nvSpPr>
        <dsp:cNvPr id="0" name=""/>
        <dsp:cNvSpPr/>
      </dsp:nvSpPr>
      <dsp:spPr>
        <a:xfrm>
          <a:off x="5187546" y="189559"/>
          <a:ext cx="77994" cy="77994"/>
        </a:xfrm>
        <a:prstGeom prst="ellipse">
          <a:avLst/>
        </a:prstGeom>
        <a:gradFill rotWithShape="0">
          <a:gsLst>
            <a:gs pos="0">
              <a:schemeClr val="accent5">
                <a:hueOff val="2348477"/>
                <a:satOff val="-47519"/>
                <a:lumOff val="1477"/>
                <a:alphaOff val="0"/>
                <a:tint val="96000"/>
                <a:lumMod val="100000"/>
              </a:schemeClr>
            </a:gs>
            <a:gs pos="78000">
              <a:schemeClr val="accent5">
                <a:hueOff val="2348477"/>
                <a:satOff val="-47519"/>
                <a:lumOff val="1477"/>
                <a:alphaOff val="0"/>
                <a:shade val="94000"/>
                <a:lumMod val="94000"/>
              </a:schemeClr>
            </a:gs>
          </a:gsLst>
          <a:lin ang="5400000" scaled="0"/>
        </a:gradFill>
        <a:ln w="12700" cap="rnd" cmpd="sng" algn="ctr">
          <a:solidFill>
            <a:schemeClr val="accent5">
              <a:hueOff val="2348477"/>
              <a:satOff val="-47519"/>
              <a:lumOff val="147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7AAD41-5E68-49D8-BAB9-31F95DE8BA53}">
      <dsp:nvSpPr>
        <dsp:cNvPr id="0" name=""/>
        <dsp:cNvSpPr/>
      </dsp:nvSpPr>
      <dsp:spPr>
        <a:xfrm>
          <a:off x="5187546" y="379319"/>
          <a:ext cx="77994" cy="77994"/>
        </a:xfrm>
        <a:prstGeom prst="ellipse">
          <a:avLst/>
        </a:prstGeom>
        <a:gradFill rotWithShape="0">
          <a:gsLst>
            <a:gs pos="0">
              <a:schemeClr val="accent5">
                <a:hueOff val="2495257"/>
                <a:satOff val="-50489"/>
                <a:lumOff val="1569"/>
                <a:alphaOff val="0"/>
                <a:tint val="96000"/>
                <a:lumMod val="100000"/>
              </a:schemeClr>
            </a:gs>
            <a:gs pos="78000">
              <a:schemeClr val="accent5">
                <a:hueOff val="2495257"/>
                <a:satOff val="-50489"/>
                <a:lumOff val="1569"/>
                <a:alphaOff val="0"/>
                <a:shade val="94000"/>
                <a:lumMod val="94000"/>
              </a:schemeClr>
            </a:gs>
          </a:gsLst>
          <a:lin ang="5400000" scaled="0"/>
        </a:gradFill>
        <a:ln w="12700" cap="rnd" cmpd="sng" algn="ctr">
          <a:solidFill>
            <a:schemeClr val="accent5">
              <a:hueOff val="2495257"/>
              <a:satOff val="-50489"/>
              <a:lumOff val="156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2FE13C3-EB52-400B-B579-5C22D871FF3D}">
      <dsp:nvSpPr>
        <dsp:cNvPr id="0" name=""/>
        <dsp:cNvSpPr/>
      </dsp:nvSpPr>
      <dsp:spPr>
        <a:xfrm>
          <a:off x="1614623" y="5979698"/>
          <a:ext cx="1977906" cy="452851"/>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E</a:t>
          </a:r>
          <a:r>
            <a:rPr lang="en-US" sz="1700" b="1" kern="1200" dirty="0" smtClean="0"/>
            <a:t>nvironment</a:t>
          </a:r>
          <a:endParaRPr lang="en-US" sz="1700" b="1" kern="1200" dirty="0"/>
        </a:p>
      </dsp:txBody>
      <dsp:txXfrm>
        <a:off x="1636729" y="6001804"/>
        <a:ext cx="1933694" cy="408639"/>
      </dsp:txXfrm>
    </dsp:sp>
    <dsp:sp modelId="{AFC4EB9E-3836-42A8-850A-B4D377FDE8AD}">
      <dsp:nvSpPr>
        <dsp:cNvPr id="0" name=""/>
        <dsp:cNvSpPr/>
      </dsp:nvSpPr>
      <dsp:spPr>
        <a:xfrm>
          <a:off x="3834884" y="5979256"/>
          <a:ext cx="3441852" cy="45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D</a:t>
          </a:r>
          <a:r>
            <a:rPr lang="en-US" sz="1700" b="1" kern="1200" dirty="0" smtClean="0"/>
            <a:t>igital</a:t>
          </a:r>
          <a:endParaRPr lang="en-US" sz="1700" b="1" kern="1200" dirty="0"/>
        </a:p>
      </dsp:txBody>
      <dsp:txXfrm>
        <a:off x="3834884" y="5979256"/>
        <a:ext cx="3441852" cy="452851"/>
      </dsp:txXfrm>
    </dsp:sp>
    <dsp:sp modelId="{C139E64E-BBDF-4834-800E-49ED3B2D3578}">
      <dsp:nvSpPr>
        <dsp:cNvPr id="0" name=""/>
        <dsp:cNvSpPr/>
      </dsp:nvSpPr>
      <dsp:spPr>
        <a:xfrm>
          <a:off x="1249620" y="5531550"/>
          <a:ext cx="783162" cy="783484"/>
        </a:xfrm>
        <a:prstGeom prst="ellipse">
          <a:avLst/>
        </a:prstGeom>
        <a:blipFill rotWithShape="1">
          <a:blip xmlns:r="http://schemas.openxmlformats.org/officeDocument/2006/relationships" r:embed="rId1"/>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EE43412-0516-405B-9D01-A4AD77F74D5E}">
      <dsp:nvSpPr>
        <dsp:cNvPr id="0" name=""/>
        <dsp:cNvSpPr/>
      </dsp:nvSpPr>
      <dsp:spPr>
        <a:xfrm>
          <a:off x="3309644" y="5400326"/>
          <a:ext cx="1689348" cy="452851"/>
        </a:xfrm>
        <a:prstGeom prst="roundRect">
          <a:avLst/>
        </a:prstGeom>
        <a:gradFill rotWithShape="0">
          <a:gsLst>
            <a:gs pos="0">
              <a:schemeClr val="accent5">
                <a:hueOff val="415876"/>
                <a:satOff val="-8415"/>
                <a:lumOff val="261"/>
                <a:alphaOff val="0"/>
                <a:tint val="96000"/>
                <a:lumMod val="100000"/>
              </a:schemeClr>
            </a:gs>
            <a:gs pos="78000">
              <a:schemeClr val="accent5">
                <a:hueOff val="415876"/>
                <a:satOff val="-8415"/>
                <a:lumOff val="2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t>I</a:t>
          </a:r>
          <a:r>
            <a:rPr lang="en-US" sz="1700" b="0" kern="1200" dirty="0" smtClean="0"/>
            <a:t>nterest</a:t>
          </a:r>
          <a:endParaRPr lang="en-US" sz="1100" b="0" kern="1200" dirty="0"/>
        </a:p>
      </dsp:txBody>
      <dsp:txXfrm>
        <a:off x="3331750" y="5422432"/>
        <a:ext cx="1645136" cy="408639"/>
      </dsp:txXfrm>
    </dsp:sp>
    <dsp:sp modelId="{5C35EF76-EBE9-4C87-8EFF-7325138E4BF1}">
      <dsp:nvSpPr>
        <dsp:cNvPr id="0" name=""/>
        <dsp:cNvSpPr/>
      </dsp:nvSpPr>
      <dsp:spPr>
        <a:xfrm>
          <a:off x="2840872" y="4953264"/>
          <a:ext cx="783162" cy="7834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FF4DE45-7E44-48CF-8056-C91C11E39816}">
      <dsp:nvSpPr>
        <dsp:cNvPr id="0" name=""/>
        <dsp:cNvSpPr/>
      </dsp:nvSpPr>
      <dsp:spPr>
        <a:xfrm>
          <a:off x="3783896" y="4611696"/>
          <a:ext cx="1689348" cy="452851"/>
        </a:xfrm>
        <a:prstGeom prst="roundRect">
          <a:avLst/>
        </a:prstGeom>
        <a:gradFill rotWithShape="0">
          <a:gsLst>
            <a:gs pos="0">
              <a:schemeClr val="accent5">
                <a:hueOff val="831752"/>
                <a:satOff val="-16830"/>
                <a:lumOff val="523"/>
                <a:alphaOff val="0"/>
                <a:tint val="96000"/>
                <a:lumMod val="100000"/>
              </a:schemeClr>
            </a:gs>
            <a:gs pos="78000">
              <a:schemeClr val="accent5">
                <a:hueOff val="831752"/>
                <a:satOff val="-16830"/>
                <a:lumOff val="52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t>D</a:t>
          </a:r>
          <a:r>
            <a:rPr lang="en-US" sz="1700" kern="1200" dirty="0" smtClean="0"/>
            <a:t>ialog</a:t>
          </a:r>
          <a:endParaRPr lang="en-US" sz="1700" kern="1200" dirty="0"/>
        </a:p>
      </dsp:txBody>
      <dsp:txXfrm>
        <a:off x="3806002" y="4633802"/>
        <a:ext cx="1645136" cy="408639"/>
      </dsp:txXfrm>
    </dsp:sp>
    <dsp:sp modelId="{4B40B215-8B4B-4806-862A-D921EBBFE721}">
      <dsp:nvSpPr>
        <dsp:cNvPr id="0" name=""/>
        <dsp:cNvSpPr/>
      </dsp:nvSpPr>
      <dsp:spPr>
        <a:xfrm>
          <a:off x="5783763" y="4611696"/>
          <a:ext cx="1920116" cy="45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60960" bIns="60960" numCol="1" spcCol="1270" anchor="ctr" anchorCtr="0">
          <a:noAutofit/>
        </a:bodyPr>
        <a:lstStyle/>
        <a:p>
          <a:pPr lvl="0" algn="l" defTabSz="1066800">
            <a:lnSpc>
              <a:spcPct val="90000"/>
            </a:lnSpc>
            <a:spcBef>
              <a:spcPct val="0"/>
            </a:spcBef>
            <a:spcAft>
              <a:spcPct val="35000"/>
            </a:spcAft>
          </a:pPr>
          <a:endParaRPr lang="en-US" sz="2400" kern="1200"/>
        </a:p>
      </dsp:txBody>
      <dsp:txXfrm>
        <a:off x="5783763" y="4611696"/>
        <a:ext cx="1920116" cy="452851"/>
      </dsp:txXfrm>
    </dsp:sp>
    <dsp:sp modelId="{352A8930-6274-4BA6-9556-83DDD21100DE}">
      <dsp:nvSpPr>
        <dsp:cNvPr id="0" name=""/>
        <dsp:cNvSpPr/>
      </dsp:nvSpPr>
      <dsp:spPr>
        <a:xfrm>
          <a:off x="3372963" y="4151134"/>
          <a:ext cx="783162" cy="783484"/>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BB2EF9-6A5F-45F4-89E6-389A3F08DD44}">
      <dsp:nvSpPr>
        <dsp:cNvPr id="0" name=""/>
        <dsp:cNvSpPr/>
      </dsp:nvSpPr>
      <dsp:spPr>
        <a:xfrm>
          <a:off x="4593742" y="3743301"/>
          <a:ext cx="1689348" cy="452851"/>
        </a:xfrm>
        <a:prstGeom prst="round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37160" rIns="137160" bIns="137160" numCol="1" spcCol="1270" anchor="ctr" anchorCtr="0">
          <a:noAutofit/>
        </a:bodyPr>
        <a:lstStyle/>
        <a:p>
          <a:pPr lvl="0" algn="l" defTabSz="1600200">
            <a:lnSpc>
              <a:spcPct val="90000"/>
            </a:lnSpc>
            <a:spcBef>
              <a:spcPct val="0"/>
            </a:spcBef>
            <a:spcAft>
              <a:spcPct val="35000"/>
            </a:spcAft>
          </a:pPr>
          <a:r>
            <a:rPr lang="en-US" sz="3600" b="1" kern="1200" dirty="0" err="1" smtClean="0"/>
            <a:t>O</a:t>
          </a:r>
          <a:r>
            <a:rPr lang="en-US" sz="1700" kern="1200" dirty="0" err="1" smtClean="0"/>
            <a:t>listic</a:t>
          </a:r>
          <a:endParaRPr lang="en-US" sz="1700" kern="1200" dirty="0"/>
        </a:p>
      </dsp:txBody>
      <dsp:txXfrm>
        <a:off x="4615848" y="3765407"/>
        <a:ext cx="1645136" cy="408639"/>
      </dsp:txXfrm>
    </dsp:sp>
    <dsp:sp modelId="{E7155B03-8DE3-4B3E-A115-8567A0C88F58}">
      <dsp:nvSpPr>
        <dsp:cNvPr id="0" name=""/>
        <dsp:cNvSpPr/>
      </dsp:nvSpPr>
      <dsp:spPr>
        <a:xfrm>
          <a:off x="4125773" y="3296239"/>
          <a:ext cx="783162" cy="783484"/>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C2EC16-4CC7-40B7-B073-C9BA84DA3078}">
      <dsp:nvSpPr>
        <dsp:cNvPr id="0" name=""/>
        <dsp:cNvSpPr/>
      </dsp:nvSpPr>
      <dsp:spPr>
        <a:xfrm>
          <a:off x="4950748" y="2824090"/>
          <a:ext cx="1689348" cy="452851"/>
        </a:xfrm>
        <a:prstGeom prst="roundRect">
          <a:avLst/>
        </a:prstGeom>
        <a:gradFill rotWithShape="0">
          <a:gsLst>
            <a:gs pos="0">
              <a:schemeClr val="accent5">
                <a:hueOff val="1663505"/>
                <a:satOff val="-33659"/>
                <a:lumOff val="1046"/>
                <a:alphaOff val="0"/>
                <a:tint val="96000"/>
                <a:lumMod val="100000"/>
              </a:schemeClr>
            </a:gs>
            <a:gs pos="78000">
              <a:schemeClr val="accent5">
                <a:hueOff val="1663505"/>
                <a:satOff val="-33659"/>
                <a:lumOff val="104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B</a:t>
          </a:r>
          <a:r>
            <a:rPr lang="en-US" sz="1700" kern="1200" dirty="0" smtClean="0"/>
            <a:t>ody</a:t>
          </a:r>
          <a:endParaRPr lang="en-US" sz="1700" kern="1200" dirty="0"/>
        </a:p>
      </dsp:txBody>
      <dsp:txXfrm>
        <a:off x="4972854" y="2846196"/>
        <a:ext cx="1645136" cy="408639"/>
      </dsp:txXfrm>
    </dsp:sp>
    <dsp:sp modelId="{49CE950B-4F82-48D2-AF26-10C2170F8BB6}">
      <dsp:nvSpPr>
        <dsp:cNvPr id="0" name=""/>
        <dsp:cNvSpPr/>
      </dsp:nvSpPr>
      <dsp:spPr>
        <a:xfrm>
          <a:off x="4481976" y="2376384"/>
          <a:ext cx="783162" cy="783484"/>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4156EB-AFDE-497E-91CF-33C56227AAC4}">
      <dsp:nvSpPr>
        <dsp:cNvPr id="0" name=""/>
        <dsp:cNvSpPr/>
      </dsp:nvSpPr>
      <dsp:spPr>
        <a:xfrm>
          <a:off x="5193867" y="1924167"/>
          <a:ext cx="1689348" cy="452851"/>
        </a:xfrm>
        <a:prstGeom prst="roundRect">
          <a:avLst/>
        </a:prstGeom>
        <a:gradFill rotWithShape="0">
          <a:gsLst>
            <a:gs pos="0">
              <a:schemeClr val="accent5">
                <a:hueOff val="2079381"/>
                <a:satOff val="-42074"/>
                <a:lumOff val="1307"/>
                <a:alphaOff val="0"/>
                <a:tint val="96000"/>
                <a:lumMod val="100000"/>
              </a:schemeClr>
            </a:gs>
            <a:gs pos="78000">
              <a:schemeClr val="accent5">
                <a:hueOff val="2079381"/>
                <a:satOff val="-42074"/>
                <a:lumOff val="13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M</a:t>
          </a:r>
          <a:r>
            <a:rPr lang="en-US" sz="1800" b="0" kern="1200" dirty="0" smtClean="0"/>
            <a:t>ind</a:t>
          </a:r>
          <a:endParaRPr lang="en-US" sz="1800" b="0" kern="1200" dirty="0"/>
        </a:p>
      </dsp:txBody>
      <dsp:txXfrm>
        <a:off x="5215973" y="1946273"/>
        <a:ext cx="1645136" cy="408639"/>
      </dsp:txXfrm>
    </dsp:sp>
    <dsp:sp modelId="{BD330E29-DA28-4F5D-921B-C021D1F357B7}">
      <dsp:nvSpPr>
        <dsp:cNvPr id="0" name=""/>
        <dsp:cNvSpPr/>
      </dsp:nvSpPr>
      <dsp:spPr>
        <a:xfrm>
          <a:off x="4685405" y="1462962"/>
          <a:ext cx="783162" cy="783484"/>
        </a:xfrm>
        <a:prstGeom prst="ellipse">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799A13-5F82-4608-890C-BC6D3D3046B8}">
      <dsp:nvSpPr>
        <dsp:cNvPr id="0" name=""/>
        <dsp:cNvSpPr/>
      </dsp:nvSpPr>
      <dsp:spPr>
        <a:xfrm>
          <a:off x="5264335" y="1030052"/>
          <a:ext cx="1689348" cy="452851"/>
        </a:xfrm>
        <a:prstGeom prst="roundRect">
          <a:avLst/>
        </a:prstGeom>
        <a:gradFill rotWithShape="0">
          <a:gsLst>
            <a:gs pos="0">
              <a:schemeClr val="accent5">
                <a:hueOff val="2495257"/>
                <a:satOff val="-50489"/>
                <a:lumOff val="1569"/>
                <a:alphaOff val="0"/>
                <a:tint val="96000"/>
                <a:lumMod val="100000"/>
              </a:schemeClr>
            </a:gs>
            <a:gs pos="78000">
              <a:schemeClr val="accent5">
                <a:hueOff val="2495257"/>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7579"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E</a:t>
          </a:r>
          <a:r>
            <a:rPr lang="en-US" sz="1800" kern="1200" dirty="0" smtClean="0"/>
            <a:t>motional</a:t>
          </a:r>
          <a:endParaRPr lang="en-US" sz="1800" kern="1200" dirty="0"/>
        </a:p>
      </dsp:txBody>
      <dsp:txXfrm>
        <a:off x="5286441" y="1052158"/>
        <a:ext cx="1645136" cy="408639"/>
      </dsp:txXfrm>
    </dsp:sp>
    <dsp:sp modelId="{6BFFBD56-1663-40C9-A9CA-11AB837289A3}">
      <dsp:nvSpPr>
        <dsp:cNvPr id="0" name=""/>
        <dsp:cNvSpPr/>
      </dsp:nvSpPr>
      <dsp:spPr>
        <a:xfrm>
          <a:off x="4809869" y="627224"/>
          <a:ext cx="783162" cy="783484"/>
        </a:xfrm>
        <a:prstGeom prst="ellipse">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F6BD7-36D8-418C-9DFB-5784147E2D52}">
      <dsp:nvSpPr>
        <dsp:cNvPr id="0" name=""/>
        <dsp:cNvSpPr/>
      </dsp:nvSpPr>
      <dsp:spPr>
        <a:xfrm>
          <a:off x="5909327" y="1025211"/>
          <a:ext cx="1845327" cy="4393455"/>
        </a:xfrm>
        <a:prstGeom prst="wedgeRectCallout">
          <a:avLst>
            <a:gd name="adj1" fmla="val 0"/>
            <a:gd name="adj2" fmla="val 0"/>
          </a:avLst>
        </a:prstGeom>
        <a:solidFill>
          <a:schemeClr val="accent4"/>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r" defTabSz="533400">
            <a:lnSpc>
              <a:spcPct val="90000"/>
            </a:lnSpc>
            <a:spcBef>
              <a:spcPct val="0"/>
            </a:spcBef>
            <a:spcAft>
              <a:spcPct val="35000"/>
            </a:spcAft>
          </a:pPr>
          <a:r>
            <a:rPr lang="en-US" sz="1200" kern="1200" dirty="0" smtClean="0"/>
            <a:t>Learning Science Through Theatre</a:t>
          </a:r>
          <a:endParaRPr lang="en-US" sz="1200" kern="1200" dirty="0"/>
        </a:p>
      </dsp:txBody>
      <dsp:txXfrm>
        <a:off x="6143314" y="1025211"/>
        <a:ext cx="1611339" cy="4393455"/>
      </dsp:txXfrm>
    </dsp:sp>
    <dsp:sp modelId="{928D20DC-EEAF-4034-8A12-12987B311BA0}">
      <dsp:nvSpPr>
        <dsp:cNvPr id="0" name=""/>
        <dsp:cNvSpPr/>
      </dsp:nvSpPr>
      <dsp:spPr>
        <a:xfrm>
          <a:off x="5909327" y="0"/>
          <a:ext cx="1845327" cy="102521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kern="1200" dirty="0" smtClean="0"/>
            <a:t>Research</a:t>
          </a:r>
          <a:endParaRPr lang="el-GR" sz="1200" kern="1200" dirty="0" smtClean="0"/>
        </a:p>
      </dsp:txBody>
      <dsp:txXfrm>
        <a:off x="5909327" y="0"/>
        <a:ext cx="1845327" cy="1025211"/>
      </dsp:txXfrm>
    </dsp:sp>
    <dsp:sp modelId="{1553AF2C-7513-4C50-AC6F-500B6F6046AD}">
      <dsp:nvSpPr>
        <dsp:cNvPr id="0" name=""/>
        <dsp:cNvSpPr/>
      </dsp:nvSpPr>
      <dsp:spPr>
        <a:xfrm>
          <a:off x="4063999" y="1025211"/>
          <a:ext cx="1845327" cy="4100847"/>
        </a:xfrm>
        <a:prstGeom prst="wedgeRectCallout">
          <a:avLst>
            <a:gd name="adj1" fmla="val 62500"/>
            <a:gd name="adj2" fmla="val 20830"/>
          </a:avLst>
        </a:prstGeom>
        <a:solidFill>
          <a:srgbClr val="002060"/>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r" defTabSz="533400">
            <a:lnSpc>
              <a:spcPct val="90000"/>
            </a:lnSpc>
            <a:spcBef>
              <a:spcPct val="0"/>
            </a:spcBef>
            <a:spcAft>
              <a:spcPct val="35000"/>
            </a:spcAft>
          </a:pPr>
          <a:r>
            <a:rPr lang="en-US" sz="1200" b="1" kern="1200" dirty="0" smtClean="0"/>
            <a:t>Transformational Education</a:t>
          </a:r>
          <a:endParaRPr lang="en-US" sz="1200" b="1" kern="1200" dirty="0"/>
        </a:p>
        <a:p>
          <a:pPr lvl="0" algn="r" defTabSz="533400">
            <a:lnSpc>
              <a:spcPct val="90000"/>
            </a:lnSpc>
            <a:spcBef>
              <a:spcPct val="0"/>
            </a:spcBef>
            <a:spcAft>
              <a:spcPct val="35000"/>
            </a:spcAft>
          </a:pPr>
          <a:r>
            <a:rPr lang="en-US" sz="1200" b="1" kern="1200" dirty="0" smtClean="0"/>
            <a:t>Gestured- Based Theory</a:t>
          </a:r>
          <a:endParaRPr lang="el-GR" sz="1200" b="1" kern="1200" dirty="0" smtClean="0"/>
        </a:p>
        <a:p>
          <a:pPr lvl="0" algn="r" defTabSz="533400">
            <a:lnSpc>
              <a:spcPct val="90000"/>
            </a:lnSpc>
            <a:spcBef>
              <a:spcPct val="0"/>
            </a:spcBef>
            <a:spcAft>
              <a:spcPct val="35000"/>
            </a:spcAft>
          </a:pPr>
          <a:r>
            <a:rPr lang="en-US" sz="1200" b="1" kern="1200" dirty="0" smtClean="0"/>
            <a:t>Grounded Theory</a:t>
          </a:r>
          <a:endParaRPr lang="el-GR" sz="1200" b="1" kern="1200" dirty="0" smtClean="0"/>
        </a:p>
        <a:p>
          <a:pPr lvl="0" algn="r" defTabSz="533400">
            <a:lnSpc>
              <a:spcPct val="90000"/>
            </a:lnSpc>
            <a:spcBef>
              <a:spcPct val="0"/>
            </a:spcBef>
            <a:spcAft>
              <a:spcPct val="35000"/>
            </a:spcAft>
          </a:pPr>
          <a:r>
            <a:rPr lang="en-US" sz="1200" b="1" kern="1200" dirty="0" smtClean="0"/>
            <a:t>Theory of  Multimodal Social Semiotics</a:t>
          </a:r>
          <a:endParaRPr lang="el-GR" sz="1200" b="1" kern="1200" dirty="0" smtClean="0"/>
        </a:p>
        <a:p>
          <a:pPr lvl="0" algn="r" defTabSz="533400">
            <a:lnSpc>
              <a:spcPct val="90000"/>
            </a:lnSpc>
            <a:spcBef>
              <a:spcPct val="0"/>
            </a:spcBef>
            <a:spcAft>
              <a:spcPct val="35000"/>
            </a:spcAft>
          </a:pPr>
          <a:r>
            <a:rPr lang="en-US" sz="1200" b="1" kern="1200" dirty="0" smtClean="0"/>
            <a:t>Situated Learning</a:t>
          </a:r>
          <a:endParaRPr lang="el-GR" sz="1200" b="1" kern="1200" dirty="0" smtClean="0"/>
        </a:p>
        <a:p>
          <a:pPr lvl="0" algn="r" defTabSz="533400">
            <a:lnSpc>
              <a:spcPct val="90000"/>
            </a:lnSpc>
            <a:spcBef>
              <a:spcPct val="0"/>
            </a:spcBef>
            <a:spcAft>
              <a:spcPct val="35000"/>
            </a:spcAft>
          </a:pPr>
          <a:r>
            <a:rPr lang="en-US" sz="1200" b="1" kern="1200" dirty="0" smtClean="0"/>
            <a:t>Cognitive Load</a:t>
          </a:r>
          <a:endParaRPr lang="el-GR" sz="1200" b="1" kern="1200" dirty="0" smtClean="0"/>
        </a:p>
        <a:p>
          <a:pPr lvl="0" algn="r" defTabSz="533400">
            <a:lnSpc>
              <a:spcPct val="90000"/>
            </a:lnSpc>
            <a:spcBef>
              <a:spcPct val="0"/>
            </a:spcBef>
            <a:spcAft>
              <a:spcPct val="35000"/>
            </a:spcAft>
          </a:pPr>
          <a:r>
            <a:rPr lang="en-US" sz="1200" b="1" kern="1200" dirty="0" smtClean="0"/>
            <a:t>Action- Based Language Theory Scaffolding Strategy</a:t>
          </a:r>
          <a:endParaRPr lang="el-GR" sz="1200" b="1" kern="1200" dirty="0" smtClean="0"/>
        </a:p>
      </dsp:txBody>
      <dsp:txXfrm>
        <a:off x="4297987" y="1025211"/>
        <a:ext cx="1611339" cy="4100847"/>
      </dsp:txXfrm>
    </dsp:sp>
    <dsp:sp modelId="{D5715348-6F48-40ED-80A0-81FCC890221D}">
      <dsp:nvSpPr>
        <dsp:cNvPr id="0" name=""/>
        <dsp:cNvSpPr/>
      </dsp:nvSpPr>
      <dsp:spPr>
        <a:xfrm>
          <a:off x="4063999" y="149013"/>
          <a:ext cx="1845327" cy="878907"/>
        </a:xfrm>
        <a:prstGeom prst="rect">
          <a:avLst/>
        </a:prstGeom>
        <a:solidFill>
          <a:schemeClr val="accent5">
            <a:hueOff val="831752"/>
            <a:satOff val="-16830"/>
            <a:lumOff val="52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kern="1200" dirty="0" smtClean="0"/>
            <a:t>Connection of Embodied Learning with New Learning Theories and Practical Applications</a:t>
          </a:r>
          <a:endParaRPr lang="en-US" sz="1200" kern="1200" dirty="0"/>
        </a:p>
      </dsp:txBody>
      <dsp:txXfrm>
        <a:off x="4063999" y="149013"/>
        <a:ext cx="1845327" cy="878907"/>
      </dsp:txXfrm>
    </dsp:sp>
    <dsp:sp modelId="{93AB2886-42AF-48AB-82C0-F6E62A437EDD}">
      <dsp:nvSpPr>
        <dsp:cNvPr id="0" name=""/>
        <dsp:cNvSpPr/>
      </dsp:nvSpPr>
      <dsp:spPr>
        <a:xfrm>
          <a:off x="2218672" y="1025211"/>
          <a:ext cx="1845327" cy="3807697"/>
        </a:xfrm>
        <a:prstGeom prst="wedgeRectCallout">
          <a:avLst>
            <a:gd name="adj1" fmla="val 62500"/>
            <a:gd name="adj2" fmla="val 20830"/>
          </a:avLst>
        </a:prstGeom>
        <a:solidFill>
          <a:srgbClr val="92D050"/>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b="1" kern="1200" dirty="0" smtClean="0"/>
            <a:t>Traditional Pedagogy, Philosophy (Kant</a:t>
          </a:r>
          <a:r>
            <a:rPr lang="en-US" sz="1600" kern="1200" dirty="0" smtClean="0"/>
            <a:t>, </a:t>
          </a:r>
          <a:r>
            <a:rPr lang="en-US" sz="1600" kern="1200" dirty="0" err="1" smtClean="0"/>
            <a:t>Merleau-Ponty</a:t>
          </a:r>
          <a:r>
            <a:rPr lang="en-US" sz="1600" kern="1200" dirty="0" smtClean="0"/>
            <a:t>, Heidegger, </a:t>
          </a:r>
          <a:r>
            <a:rPr lang="en-US" sz="1600" b="1" kern="1200" dirty="0" smtClean="0"/>
            <a:t> Dewey, Freire, Bernstein, Cognitive Psychology, Piaget, Vygotsky, </a:t>
          </a:r>
          <a:r>
            <a:rPr lang="en-US" sz="1600" b="1" kern="1200" dirty="0" err="1" smtClean="0"/>
            <a:t>Barsalou</a:t>
          </a:r>
          <a:r>
            <a:rPr lang="en-US" sz="1600" b="1" kern="1200" dirty="0" smtClean="0"/>
            <a:t>, Neurosciences, </a:t>
          </a:r>
          <a:r>
            <a:rPr lang="en-US" sz="1400" b="1" kern="1200" dirty="0" smtClean="0"/>
            <a:t>Socio/Embodied Constructivi</a:t>
          </a:r>
          <a:r>
            <a:rPr lang="en-US" sz="1600" b="1" kern="1200" dirty="0" smtClean="0"/>
            <a:t>sm</a:t>
          </a:r>
          <a:endParaRPr lang="en-US" sz="1400" b="1" kern="1200" dirty="0"/>
        </a:p>
      </dsp:txBody>
      <dsp:txXfrm>
        <a:off x="2452660" y="1025211"/>
        <a:ext cx="1611339" cy="3807697"/>
      </dsp:txXfrm>
    </dsp:sp>
    <dsp:sp modelId="{4C466C53-0842-4598-9E4D-51131EDB899C}">
      <dsp:nvSpPr>
        <dsp:cNvPr id="0" name=""/>
        <dsp:cNvSpPr/>
      </dsp:nvSpPr>
      <dsp:spPr>
        <a:xfrm>
          <a:off x="2218672" y="293149"/>
          <a:ext cx="1845327" cy="732061"/>
        </a:xfrm>
        <a:prstGeom prst="rect">
          <a:avLst/>
        </a:prstGeom>
        <a:solidFill>
          <a:schemeClr val="accent5">
            <a:hueOff val="1663505"/>
            <a:satOff val="-33659"/>
            <a:lumOff val="104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kern="1200" dirty="0" smtClean="0"/>
            <a:t>Epistemological Background of Embodied learning, History</a:t>
          </a:r>
          <a:endParaRPr lang="en-US" sz="1200" kern="1200" dirty="0"/>
        </a:p>
      </dsp:txBody>
      <dsp:txXfrm>
        <a:off x="2218672" y="293149"/>
        <a:ext cx="1845327" cy="732061"/>
      </dsp:txXfrm>
    </dsp:sp>
    <dsp:sp modelId="{64E29EB4-E464-4AA0-8516-33E792CFB36A}">
      <dsp:nvSpPr>
        <dsp:cNvPr id="0" name=""/>
        <dsp:cNvSpPr/>
      </dsp:nvSpPr>
      <dsp:spPr>
        <a:xfrm>
          <a:off x="291727" y="1025211"/>
          <a:ext cx="1845327" cy="3514547"/>
        </a:xfrm>
        <a:prstGeom prst="wedgeRectCallout">
          <a:avLst>
            <a:gd name="adj1" fmla="val 62500"/>
            <a:gd name="adj2" fmla="val 20830"/>
          </a:avLst>
        </a:prstGeom>
        <a:solidFill>
          <a:schemeClr val="accent1"/>
        </a:solidFill>
        <a:ln w="19050" cap="rnd" cmpd="sng" algn="ctr">
          <a:solidFill>
            <a:schemeClr val="accent1">
              <a:shade val="50000"/>
            </a:schemeClr>
          </a:solidFill>
          <a:prstDash val="solid"/>
        </a:ln>
        <a:effectLst/>
        <a:sp3d extrusionH="63500"/>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GB" sz="1600" kern="1200" dirty="0" smtClean="0"/>
            <a:t>The primary characteristics of embodied learning</a:t>
          </a:r>
          <a:endParaRPr lang="en-US" sz="1600" b="1" kern="1200" dirty="0"/>
        </a:p>
      </dsp:txBody>
      <dsp:txXfrm>
        <a:off x="525714" y="1025211"/>
        <a:ext cx="1611339" cy="3514547"/>
      </dsp:txXfrm>
    </dsp:sp>
    <dsp:sp modelId="{A6182EF9-50E9-4A77-B8BA-0BE4743A5CF1}">
      <dsp:nvSpPr>
        <dsp:cNvPr id="0" name=""/>
        <dsp:cNvSpPr/>
      </dsp:nvSpPr>
      <dsp:spPr>
        <a:xfrm>
          <a:off x="373345" y="439453"/>
          <a:ext cx="1845327" cy="585757"/>
        </a:xfrm>
        <a:prstGeom prst="rect">
          <a:avLst/>
        </a:prstGeom>
        <a:solidFill>
          <a:schemeClr val="accent5">
            <a:hueOff val="2495257"/>
            <a:satOff val="-50489"/>
            <a:lumOff val="156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kern="1200" dirty="0" smtClean="0"/>
            <a:t>Defining </a:t>
          </a:r>
          <a:r>
            <a:rPr lang="en-US" sz="1200" kern="1200" dirty="0" smtClean="0"/>
            <a:t>Embodied Learning </a:t>
          </a:r>
          <a:endParaRPr lang="en-US" sz="1200" kern="1200" dirty="0"/>
        </a:p>
      </dsp:txBody>
      <dsp:txXfrm>
        <a:off x="373345" y="439453"/>
        <a:ext cx="1845327" cy="585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8C0ED-CD67-4478-A6CD-1287319B8EDB}">
      <dsp:nvSpPr>
        <dsp:cNvPr id="0" name=""/>
        <dsp:cNvSpPr/>
      </dsp:nvSpPr>
      <dsp:spPr>
        <a:xfrm>
          <a:off x="5170948" y="4070435"/>
          <a:ext cx="2957051" cy="191549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607890"/>
              <a:satOff val="-3070"/>
              <a:lumOff val="-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Symbolic systems, images, animations, </a:t>
          </a:r>
          <a:r>
            <a:rPr lang="el-GR" sz="1400" kern="1200" dirty="0" smtClean="0"/>
            <a:t>Μ</a:t>
          </a:r>
          <a:r>
            <a:rPr lang="en-US" sz="1400" kern="1200" dirty="0" err="1" smtClean="0"/>
            <a:t>etaphor</a:t>
          </a:r>
          <a:r>
            <a:rPr lang="en-US" sz="1400" kern="1200" dirty="0" smtClean="0"/>
            <a:t>:</a:t>
          </a:r>
          <a:r>
            <a:rPr lang="el-GR" sz="1400" kern="1200" dirty="0" smtClean="0"/>
            <a:t> </a:t>
          </a:r>
          <a:r>
            <a:rPr lang="en-US" sz="1400" kern="1200" dirty="0" smtClean="0"/>
            <a:t>Represents a different meaning, </a:t>
          </a:r>
          <a:r>
            <a:rPr lang="el-GR" sz="1400" kern="1200" dirty="0" smtClean="0"/>
            <a:t>Α</a:t>
          </a:r>
          <a:r>
            <a:rPr lang="en-US" sz="1400" kern="1200" dirty="0" err="1" smtClean="0"/>
            <a:t>vatars</a:t>
          </a:r>
          <a:r>
            <a:rPr lang="el-GR" sz="1400" kern="1200" dirty="0" smtClean="0"/>
            <a:t>,</a:t>
          </a:r>
          <a:r>
            <a:rPr lang="en-US" sz="1400" kern="1200" dirty="0" smtClean="0"/>
            <a:t> virtual world: transport a person in the reality real world</a:t>
          </a:r>
          <a:endParaRPr lang="en-US" sz="1400" kern="1200" dirty="0"/>
        </a:p>
        <a:p>
          <a:pPr marL="57150" lvl="1" indent="-57150" algn="l" defTabSz="444500">
            <a:lnSpc>
              <a:spcPct val="90000"/>
            </a:lnSpc>
            <a:spcBef>
              <a:spcPct val="0"/>
            </a:spcBef>
            <a:spcAft>
              <a:spcPct val="15000"/>
            </a:spcAft>
            <a:buChar char="••"/>
          </a:pPr>
          <a:endParaRPr lang="en-US" sz="1000" kern="1200" dirty="0" smtClean="0"/>
        </a:p>
      </dsp:txBody>
      <dsp:txXfrm>
        <a:off x="6100141" y="4591386"/>
        <a:ext cx="1985781" cy="1352470"/>
      </dsp:txXfrm>
    </dsp:sp>
    <dsp:sp modelId="{CD86F13C-2ECA-45B6-AC7E-89A51637A46E}">
      <dsp:nvSpPr>
        <dsp:cNvPr id="0" name=""/>
        <dsp:cNvSpPr/>
      </dsp:nvSpPr>
      <dsp:spPr>
        <a:xfrm>
          <a:off x="0" y="4007798"/>
          <a:ext cx="2957051" cy="191549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911835"/>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t>Our experiences are grounded in our body</a:t>
          </a:r>
          <a:endParaRPr lang="en-US" sz="1400" kern="1200" dirty="0"/>
        </a:p>
        <a:p>
          <a:pPr marL="114300" lvl="1" indent="-114300" algn="l" defTabSz="622300">
            <a:lnSpc>
              <a:spcPct val="90000"/>
            </a:lnSpc>
            <a:spcBef>
              <a:spcPct val="0"/>
            </a:spcBef>
            <a:spcAft>
              <a:spcPct val="15000"/>
            </a:spcAft>
            <a:buChar char="••"/>
          </a:pPr>
          <a:r>
            <a:rPr lang="el-GR" sz="1400" b="0" i="0" kern="1200" dirty="0" smtClean="0"/>
            <a:t>Τ</a:t>
          </a:r>
          <a:r>
            <a:rPr lang="en-US" sz="1400" b="0" i="0" kern="1200" dirty="0" smtClean="0"/>
            <a:t>he construction of theory through the analysis of data</a:t>
          </a:r>
          <a:endParaRPr lang="en-US" sz="1400" kern="1200" dirty="0"/>
        </a:p>
      </dsp:txBody>
      <dsp:txXfrm>
        <a:off x="42077" y="4528750"/>
        <a:ext cx="1985781" cy="1352470"/>
      </dsp:txXfrm>
    </dsp:sp>
    <dsp:sp modelId="{54422B9E-0908-4C68-BEFE-A288630CC665}">
      <dsp:nvSpPr>
        <dsp:cNvPr id="0" name=""/>
        <dsp:cNvSpPr/>
      </dsp:nvSpPr>
      <dsp:spPr>
        <a:xfrm>
          <a:off x="5170948" y="0"/>
          <a:ext cx="2957051" cy="191549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303945"/>
              <a:satOff val="-1535"/>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Problem solving, gestures students, teachers, parents</a:t>
          </a:r>
          <a:endParaRPr lang="en-US" sz="1800" kern="1200" dirty="0"/>
        </a:p>
      </dsp:txBody>
      <dsp:txXfrm>
        <a:off x="6100141" y="42077"/>
        <a:ext cx="1985781" cy="1352470"/>
      </dsp:txXfrm>
    </dsp:sp>
    <dsp:sp modelId="{2B3586A8-FB7A-45F4-9352-8AA038197716}">
      <dsp:nvSpPr>
        <dsp:cNvPr id="0" name=""/>
        <dsp:cNvSpPr/>
      </dsp:nvSpPr>
      <dsp:spPr>
        <a:xfrm>
          <a:off x="0" y="13255"/>
          <a:ext cx="2957051" cy="191549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Forum Theatre, Drama, Role Playing</a:t>
          </a:r>
          <a:endParaRPr lang="en-US" sz="1800" kern="1200" dirty="0"/>
        </a:p>
      </dsp:txBody>
      <dsp:txXfrm>
        <a:off x="42077" y="55332"/>
        <a:ext cx="1985781" cy="1352470"/>
      </dsp:txXfrm>
    </dsp:sp>
    <dsp:sp modelId="{B6E24AB0-D834-449F-A0B8-9EA5F463EF47}">
      <dsp:nvSpPr>
        <dsp:cNvPr id="0" name=""/>
        <dsp:cNvSpPr/>
      </dsp:nvSpPr>
      <dsp:spPr>
        <a:xfrm>
          <a:off x="1412231" y="341198"/>
          <a:ext cx="2591909" cy="2591909"/>
        </a:xfrm>
        <a:prstGeom prst="pieWedge">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0" i="0" kern="1200" dirty="0" err="1" smtClean="0"/>
            <a:t>Τransformative</a:t>
          </a:r>
          <a:r>
            <a:rPr lang="en-US" sz="1800" b="0" i="0" kern="1200" dirty="0" smtClean="0"/>
            <a:t>pedagogy, Critical</a:t>
          </a:r>
          <a:r>
            <a:rPr lang="en-US" sz="1800" b="1" i="0" kern="1200" dirty="0" smtClean="0"/>
            <a:t> </a:t>
          </a:r>
          <a:r>
            <a:rPr lang="en-US" sz="1800" b="0" i="0" kern="1200" dirty="0" smtClean="0"/>
            <a:t>Pedagogy</a:t>
          </a:r>
          <a:r>
            <a:rPr lang="el-GR" sz="1800" b="0" i="0" kern="1200" dirty="0" smtClean="0"/>
            <a:t> </a:t>
          </a:r>
          <a:endParaRPr lang="en-US" sz="1800" kern="1200" dirty="0"/>
        </a:p>
      </dsp:txBody>
      <dsp:txXfrm>
        <a:off x="2171384" y="1100351"/>
        <a:ext cx="1832756" cy="1832756"/>
      </dsp:txXfrm>
    </dsp:sp>
    <dsp:sp modelId="{76905127-9F5F-4AFC-8480-63CF8BA6CBDB}">
      <dsp:nvSpPr>
        <dsp:cNvPr id="0" name=""/>
        <dsp:cNvSpPr/>
      </dsp:nvSpPr>
      <dsp:spPr>
        <a:xfrm rot="5400000">
          <a:off x="4123859" y="341198"/>
          <a:ext cx="2591909" cy="2591909"/>
        </a:xfrm>
        <a:prstGeom prst="pieWedge">
          <a:avLst/>
        </a:prstGeom>
        <a:solidFill>
          <a:schemeClr val="accent4">
            <a:hueOff val="-303945"/>
            <a:satOff val="-1535"/>
            <a:lumOff val="-215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Gestured-Based Theory</a:t>
          </a:r>
          <a:endParaRPr lang="en-US" sz="1800" kern="1200" dirty="0"/>
        </a:p>
      </dsp:txBody>
      <dsp:txXfrm rot="-5400000">
        <a:off x="4123859" y="1100351"/>
        <a:ext cx="1832756" cy="1832756"/>
      </dsp:txXfrm>
    </dsp:sp>
    <dsp:sp modelId="{84122FDA-9E5F-4454-BF9D-51E8122337F6}">
      <dsp:nvSpPr>
        <dsp:cNvPr id="0" name=""/>
        <dsp:cNvSpPr/>
      </dsp:nvSpPr>
      <dsp:spPr>
        <a:xfrm rot="10800000">
          <a:off x="4123859" y="3052826"/>
          <a:ext cx="2591909" cy="2591909"/>
        </a:xfrm>
        <a:prstGeom prst="pieWedge">
          <a:avLst/>
        </a:prstGeom>
        <a:solidFill>
          <a:schemeClr val="accent4">
            <a:hueOff val="-607890"/>
            <a:satOff val="-3070"/>
            <a:lumOff val="-431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Multimodal Social Semiotics</a:t>
          </a:r>
          <a:endParaRPr lang="en-US" sz="1800" kern="1200" dirty="0"/>
        </a:p>
      </dsp:txBody>
      <dsp:txXfrm rot="10800000">
        <a:off x="4123859" y="3052826"/>
        <a:ext cx="1832756" cy="1832756"/>
      </dsp:txXfrm>
    </dsp:sp>
    <dsp:sp modelId="{C0BCE04D-BDB8-4DC8-B380-EBA18592C49B}">
      <dsp:nvSpPr>
        <dsp:cNvPr id="0" name=""/>
        <dsp:cNvSpPr/>
      </dsp:nvSpPr>
      <dsp:spPr>
        <a:xfrm rot="16200000">
          <a:off x="1412231" y="3052826"/>
          <a:ext cx="2591909" cy="2591909"/>
        </a:xfrm>
        <a:prstGeom prst="pieWedge">
          <a:avLst/>
        </a:prstGeom>
        <a:solidFill>
          <a:schemeClr val="accent4">
            <a:hueOff val="-911835"/>
            <a:satOff val="-4605"/>
            <a:lumOff val="-647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Grounded Theory</a:t>
          </a:r>
          <a:endParaRPr lang="en-US" sz="1800" kern="1200" dirty="0"/>
        </a:p>
      </dsp:txBody>
      <dsp:txXfrm rot="5400000">
        <a:off x="2171384" y="3052826"/>
        <a:ext cx="1832756" cy="1832756"/>
      </dsp:txXfrm>
    </dsp:sp>
    <dsp:sp modelId="{1FA02ACF-1053-4D3B-822D-DD8309BB30E3}">
      <dsp:nvSpPr>
        <dsp:cNvPr id="0" name=""/>
        <dsp:cNvSpPr/>
      </dsp:nvSpPr>
      <dsp:spPr>
        <a:xfrm>
          <a:off x="3616551" y="2454232"/>
          <a:ext cx="894897" cy="778171"/>
        </a:xfrm>
        <a:prstGeom prst="circularArrow">
          <a:avLst/>
        </a:prstGeom>
        <a:solidFill>
          <a:schemeClr val="accent4">
            <a:tint val="4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BD1709D-3994-4765-AA47-447F5BD683A5}">
      <dsp:nvSpPr>
        <dsp:cNvPr id="0" name=""/>
        <dsp:cNvSpPr/>
      </dsp:nvSpPr>
      <dsp:spPr>
        <a:xfrm rot="10800000">
          <a:off x="3616551" y="2753529"/>
          <a:ext cx="894897" cy="778171"/>
        </a:xfrm>
        <a:prstGeom prst="circularArrow">
          <a:avLst/>
        </a:prstGeom>
        <a:solidFill>
          <a:schemeClr val="accent4">
            <a:tint val="4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749EF-0A9B-4187-A776-104EA99ABA35}">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607890"/>
              <a:satOff val="-3070"/>
              <a:lumOff val="-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Educational games, graded difficulty with missions</a:t>
          </a:r>
          <a:endParaRPr lang="en-US" sz="1500" kern="1200" dirty="0"/>
        </a:p>
      </dsp:txBody>
      <dsp:txXfrm>
        <a:off x="5750448" y="4156276"/>
        <a:ext cx="1797595" cy="1224300"/>
      </dsp:txXfrm>
    </dsp:sp>
    <dsp:sp modelId="{FA6F5DA2-BAB3-4C66-AAE8-A928695B4F2D}">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911835"/>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Content Performance of a word with body movements and emotions</a:t>
          </a:r>
          <a:endParaRPr lang="en-US" sz="1500" kern="1200" dirty="0"/>
        </a:p>
      </dsp:txBody>
      <dsp:txXfrm>
        <a:off x="579956" y="4156276"/>
        <a:ext cx="1797595" cy="1224300"/>
      </dsp:txXfrm>
    </dsp:sp>
    <dsp:sp modelId="{0BF1A7F4-23AA-4DA2-BCC9-3E4C6E24A79B}">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303945"/>
              <a:satOff val="-1535"/>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Increase cognitive load through activities</a:t>
          </a:r>
          <a:endParaRPr lang="en-US" sz="1500" kern="1200" dirty="0"/>
        </a:p>
      </dsp:txBody>
      <dsp:txXfrm>
        <a:off x="5750448" y="38090"/>
        <a:ext cx="1797595" cy="1224300"/>
      </dsp:txXfrm>
    </dsp:sp>
    <dsp:sp modelId="{7F4A4736-331B-449F-B8EC-388CB8473A73}">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Knowing and doing</a:t>
          </a:r>
          <a:endParaRPr lang="en-US" sz="1500" kern="1200" dirty="0"/>
        </a:p>
        <a:p>
          <a:pPr marL="114300" lvl="1" indent="-114300" algn="l" defTabSz="666750">
            <a:lnSpc>
              <a:spcPct val="90000"/>
            </a:lnSpc>
            <a:spcBef>
              <a:spcPct val="0"/>
            </a:spcBef>
            <a:spcAft>
              <a:spcPct val="15000"/>
            </a:spcAft>
            <a:buChar char="••"/>
          </a:pPr>
          <a:r>
            <a:rPr lang="en-US" sz="1500" kern="1200" dirty="0" smtClean="0"/>
            <a:t>Unclear Environment - Scenarios</a:t>
          </a:r>
          <a:endParaRPr lang="en-US" sz="1500" kern="1200" dirty="0"/>
        </a:p>
      </dsp:txBody>
      <dsp:txXfrm>
        <a:off x="579956" y="38090"/>
        <a:ext cx="1797595" cy="1224300"/>
      </dsp:txXfrm>
    </dsp:sp>
    <dsp:sp modelId="{B11B63CA-AC38-46A2-9601-F0679CF31D6C}">
      <dsp:nvSpPr>
        <dsp:cNvPr id="0" name=""/>
        <dsp:cNvSpPr/>
      </dsp:nvSpPr>
      <dsp:spPr>
        <a:xfrm>
          <a:off x="1663530" y="308864"/>
          <a:ext cx="2346282" cy="2346282"/>
        </a:xfrm>
        <a:prstGeom prst="pieWedg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Situated Learning</a:t>
          </a:r>
          <a:endParaRPr lang="en-US" sz="2100" kern="1200" dirty="0"/>
        </a:p>
      </dsp:txBody>
      <dsp:txXfrm>
        <a:off x="2350740" y="996074"/>
        <a:ext cx="1659072" cy="1659072"/>
      </dsp:txXfrm>
    </dsp:sp>
    <dsp:sp modelId="{BFC27A10-003F-4080-9C0A-23065212AA14}">
      <dsp:nvSpPr>
        <dsp:cNvPr id="0" name=""/>
        <dsp:cNvSpPr/>
      </dsp:nvSpPr>
      <dsp:spPr>
        <a:xfrm rot="5400000">
          <a:off x="4118186" y="308864"/>
          <a:ext cx="2346282" cy="2346282"/>
        </a:xfrm>
        <a:prstGeom prst="pieWedge">
          <a:avLst/>
        </a:prstGeom>
        <a:solidFill>
          <a:schemeClr val="accent4">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Cognitive Load</a:t>
          </a:r>
          <a:endParaRPr lang="en-US" sz="2100" kern="1200" dirty="0"/>
        </a:p>
      </dsp:txBody>
      <dsp:txXfrm rot="-5400000">
        <a:off x="4118186" y="996074"/>
        <a:ext cx="1659072" cy="1659072"/>
      </dsp:txXfrm>
    </dsp:sp>
    <dsp:sp modelId="{43793D02-0D6E-49F8-A6C0-C8CDAEBFAD8A}">
      <dsp:nvSpPr>
        <dsp:cNvPr id="0" name=""/>
        <dsp:cNvSpPr/>
      </dsp:nvSpPr>
      <dsp:spPr>
        <a:xfrm rot="10800000">
          <a:off x="4118186" y="2763520"/>
          <a:ext cx="2346282" cy="2346282"/>
        </a:xfrm>
        <a:prstGeom prst="pieWedge">
          <a:avLst/>
        </a:prstGeom>
        <a:solidFill>
          <a:schemeClr val="accent4">
            <a:hueOff val="-607890"/>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Scaffolding Strategies</a:t>
          </a:r>
          <a:r>
            <a:rPr lang="el-GR" sz="2100" kern="1200" dirty="0" smtClean="0"/>
            <a:t> </a:t>
          </a:r>
          <a:endParaRPr lang="en-US" sz="2100" kern="1200" dirty="0"/>
        </a:p>
      </dsp:txBody>
      <dsp:txXfrm rot="10800000">
        <a:off x="4118186" y="2763520"/>
        <a:ext cx="1659072" cy="1659072"/>
      </dsp:txXfrm>
    </dsp:sp>
    <dsp:sp modelId="{97793F87-1331-485E-9625-AA602E74D61D}">
      <dsp:nvSpPr>
        <dsp:cNvPr id="0" name=""/>
        <dsp:cNvSpPr/>
      </dsp:nvSpPr>
      <dsp:spPr>
        <a:xfrm rot="16200000">
          <a:off x="1663530" y="2763520"/>
          <a:ext cx="2346282" cy="2346282"/>
        </a:xfrm>
        <a:prstGeom prst="pieWedge">
          <a:avLst/>
        </a:prstGeom>
        <a:solidFill>
          <a:schemeClr val="accent4">
            <a:hueOff val="-911835"/>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Action- Based Language Theory</a:t>
          </a:r>
          <a:endParaRPr lang="en-US" sz="2100" kern="1200" dirty="0"/>
        </a:p>
      </dsp:txBody>
      <dsp:txXfrm rot="5400000">
        <a:off x="2350740" y="2763520"/>
        <a:ext cx="1659072" cy="1659072"/>
      </dsp:txXfrm>
    </dsp:sp>
    <dsp:sp modelId="{1718300B-444C-4C8A-B877-6C3945303441}">
      <dsp:nvSpPr>
        <dsp:cNvPr id="0" name=""/>
        <dsp:cNvSpPr/>
      </dsp:nvSpPr>
      <dsp:spPr>
        <a:xfrm>
          <a:off x="3658954" y="2221653"/>
          <a:ext cx="810090" cy="704426"/>
        </a:xfrm>
        <a:prstGeom prst="circularArrow">
          <a:avLst/>
        </a:prstGeom>
        <a:solidFill>
          <a:schemeClr val="accent4">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AD11D-8A61-4341-9D35-D17540F06CD9}">
      <dsp:nvSpPr>
        <dsp:cNvPr id="0" name=""/>
        <dsp:cNvSpPr/>
      </dsp:nvSpPr>
      <dsp:spPr>
        <a:xfrm rot="10800000">
          <a:off x="3658954" y="2492586"/>
          <a:ext cx="810090" cy="704426"/>
        </a:xfrm>
        <a:prstGeom prst="circularArrow">
          <a:avLst/>
        </a:prstGeom>
        <a:solidFill>
          <a:schemeClr val="accent4">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F2F6D-5633-478F-84EA-FFAC9AC1D9EB}">
      <dsp:nvSpPr>
        <dsp:cNvPr id="0" name=""/>
        <dsp:cNvSpPr/>
      </dsp:nvSpPr>
      <dsp:spPr>
        <a:xfrm>
          <a:off x="1504009" y="0"/>
          <a:ext cx="2084274" cy="208448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997E9-EE95-4442-B4CD-449A6265714D}">
      <dsp:nvSpPr>
        <dsp:cNvPr id="0" name=""/>
        <dsp:cNvSpPr/>
      </dsp:nvSpPr>
      <dsp:spPr>
        <a:xfrm>
          <a:off x="1689990" y="754527"/>
          <a:ext cx="1711530" cy="5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Body</a:t>
          </a:r>
          <a:endParaRPr lang="en-US" sz="1800" b="1" kern="1200" dirty="0"/>
        </a:p>
      </dsp:txBody>
      <dsp:txXfrm>
        <a:off x="1689990" y="754527"/>
        <a:ext cx="1711530" cy="581511"/>
      </dsp:txXfrm>
    </dsp:sp>
    <dsp:sp modelId="{FC12EA37-2FA3-4D21-A0A4-F7FFBBD448CD}">
      <dsp:nvSpPr>
        <dsp:cNvPr id="0" name=""/>
        <dsp:cNvSpPr/>
      </dsp:nvSpPr>
      <dsp:spPr>
        <a:xfrm>
          <a:off x="924978" y="1197847"/>
          <a:ext cx="2084274" cy="208448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3F7D9-66B1-4D61-92A4-09B657CB4518}">
      <dsp:nvSpPr>
        <dsp:cNvPr id="0" name=""/>
        <dsp:cNvSpPr/>
      </dsp:nvSpPr>
      <dsp:spPr>
        <a:xfrm>
          <a:off x="1382807" y="1954585"/>
          <a:ext cx="1163143" cy="5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Emotions </a:t>
          </a:r>
          <a:endParaRPr lang="en-US" sz="1800" kern="1200" dirty="0"/>
        </a:p>
      </dsp:txBody>
      <dsp:txXfrm>
        <a:off x="1382807" y="1954585"/>
        <a:ext cx="1163143" cy="581511"/>
      </dsp:txXfrm>
    </dsp:sp>
    <dsp:sp modelId="{7C3A467F-8E5F-4DD2-B285-937D585EC6C7}">
      <dsp:nvSpPr>
        <dsp:cNvPr id="0" name=""/>
        <dsp:cNvSpPr/>
      </dsp:nvSpPr>
      <dsp:spPr>
        <a:xfrm>
          <a:off x="1504009" y="2400116"/>
          <a:ext cx="2084274" cy="208448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5D156-4E6E-42EE-8F99-55E05F13B626}">
      <dsp:nvSpPr>
        <dsp:cNvPr id="0" name=""/>
        <dsp:cNvSpPr/>
      </dsp:nvSpPr>
      <dsp:spPr>
        <a:xfrm>
          <a:off x="1964183" y="3154644"/>
          <a:ext cx="1163143" cy="5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Cognition</a:t>
          </a:r>
          <a:endParaRPr lang="en-US" sz="1800" kern="1200" dirty="0"/>
        </a:p>
      </dsp:txBody>
      <dsp:txXfrm>
        <a:off x="1964183" y="3154644"/>
        <a:ext cx="1163143" cy="581511"/>
      </dsp:txXfrm>
    </dsp:sp>
    <dsp:sp modelId="{D6100A85-E1D4-4DF6-9BC0-88925C59A5E5}">
      <dsp:nvSpPr>
        <dsp:cNvPr id="0" name=""/>
        <dsp:cNvSpPr/>
      </dsp:nvSpPr>
      <dsp:spPr>
        <a:xfrm>
          <a:off x="1073548" y="3736155"/>
          <a:ext cx="1790653" cy="1791519"/>
        </a:xfrm>
        <a:prstGeom prst="blockArc">
          <a:avLst>
            <a:gd name="adj1" fmla="val 0"/>
            <a:gd name="adj2" fmla="val 189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5A022-723B-40DB-A393-8F96B7EF7191}">
      <dsp:nvSpPr>
        <dsp:cNvPr id="0" name=""/>
        <dsp:cNvSpPr/>
      </dsp:nvSpPr>
      <dsp:spPr>
        <a:xfrm>
          <a:off x="1382807" y="4354702"/>
          <a:ext cx="1163143" cy="5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kinesthetic skills </a:t>
          </a:r>
          <a:endParaRPr lang="en-US" sz="1800" kern="1200" dirty="0"/>
        </a:p>
      </dsp:txBody>
      <dsp:txXfrm>
        <a:off x="1382807" y="4354702"/>
        <a:ext cx="1163143" cy="5815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887D6-F3BB-4E4A-85C6-13D767BF0100}">
      <dsp:nvSpPr>
        <dsp:cNvPr id="0" name=""/>
        <dsp:cNvSpPr/>
      </dsp:nvSpPr>
      <dsp:spPr>
        <a:xfrm>
          <a:off x="0" y="0"/>
          <a:ext cx="8440553" cy="19106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t>Traditional Pedagogy (dualism):</a:t>
          </a:r>
          <a:endParaRPr lang="el-GR" sz="1800" b="1" u="sng" kern="1200" dirty="0" smtClean="0"/>
        </a:p>
        <a:p>
          <a:pPr lvl="0" algn="l" defTabSz="800100">
            <a:lnSpc>
              <a:spcPct val="90000"/>
            </a:lnSpc>
            <a:spcBef>
              <a:spcPct val="0"/>
            </a:spcBef>
            <a:spcAft>
              <a:spcPct val="35000"/>
            </a:spcAft>
          </a:pPr>
          <a:r>
            <a:rPr lang="en-US" sz="1800" b="1" u="none" kern="1200" dirty="0" smtClean="0"/>
            <a:t>Body dualism of the mind / brain / logic</a:t>
          </a:r>
          <a:endParaRPr lang="el-GR" sz="1800" b="1" u="none" kern="1200" dirty="0" smtClean="0"/>
        </a:p>
        <a:p>
          <a:pPr lvl="0" algn="l" defTabSz="800100">
            <a:lnSpc>
              <a:spcPct val="90000"/>
            </a:lnSpc>
            <a:spcBef>
              <a:spcPct val="0"/>
            </a:spcBef>
            <a:spcAft>
              <a:spcPct val="35000"/>
            </a:spcAft>
          </a:pPr>
          <a:r>
            <a:rPr lang="en-US" sz="1800" b="1" u="none" kern="1200" dirty="0" smtClean="0"/>
            <a:t>Invisible body / inferior instrument</a:t>
          </a:r>
          <a:endParaRPr lang="el-GR" sz="1800" b="1" u="none" kern="1200" dirty="0" smtClean="0"/>
        </a:p>
        <a:p>
          <a:pPr lvl="0" algn="l" defTabSz="800100">
            <a:lnSpc>
              <a:spcPct val="90000"/>
            </a:lnSpc>
            <a:spcBef>
              <a:spcPct val="0"/>
            </a:spcBef>
            <a:spcAft>
              <a:spcPct val="35000"/>
            </a:spcAft>
          </a:pPr>
          <a:r>
            <a:rPr lang="en-US" sz="1800" b="1" u="none" kern="1200" dirty="0" smtClean="0"/>
            <a:t>Throughput transmitter of knowledge</a:t>
          </a:r>
          <a:endParaRPr lang="en-US" sz="1500" u="none" kern="1200" dirty="0" smtClean="0"/>
        </a:p>
        <a:p>
          <a:pPr lvl="0" algn="l" defTabSz="800100">
            <a:lnSpc>
              <a:spcPct val="90000"/>
            </a:lnSpc>
            <a:spcBef>
              <a:spcPct val="0"/>
            </a:spcBef>
            <a:spcAft>
              <a:spcPct val="35000"/>
            </a:spcAft>
          </a:pPr>
          <a:endParaRPr lang="en-US" sz="1500" kern="1200" dirty="0"/>
        </a:p>
      </dsp:txBody>
      <dsp:txXfrm>
        <a:off x="55960" y="55960"/>
        <a:ext cx="6378851" cy="1798694"/>
      </dsp:txXfrm>
    </dsp:sp>
    <dsp:sp modelId="{5F22BD17-DC7F-40AF-967E-581AD130B798}">
      <dsp:nvSpPr>
        <dsp:cNvPr id="0" name=""/>
        <dsp:cNvSpPr/>
      </dsp:nvSpPr>
      <dsp:spPr>
        <a:xfrm>
          <a:off x="614474" y="2141276"/>
          <a:ext cx="8445871" cy="19801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t>Dewey: </a:t>
          </a:r>
          <a:r>
            <a:rPr lang="en-US" sz="1800" b="1" u="none" kern="1200" dirty="0" smtClean="0"/>
            <a:t>Sensory experience and action becomes memory, mind and body, build/construct knowledge, </a:t>
          </a:r>
        </a:p>
        <a:p>
          <a:pPr lvl="0" algn="l" defTabSz="800100">
            <a:lnSpc>
              <a:spcPct val="90000"/>
            </a:lnSpc>
            <a:spcBef>
              <a:spcPct val="0"/>
            </a:spcBef>
            <a:spcAft>
              <a:spcPct val="35000"/>
            </a:spcAft>
          </a:pPr>
          <a:r>
            <a:rPr lang="en-US" sz="1800" b="1" u="none" kern="1200" dirty="0" smtClean="0"/>
            <a:t>The body feels the knowledge, internalizes and turns it into memory.</a:t>
          </a:r>
        </a:p>
        <a:p>
          <a:pPr lvl="0" algn="l" defTabSz="800100">
            <a:lnSpc>
              <a:spcPct val="90000"/>
            </a:lnSpc>
            <a:spcBef>
              <a:spcPct val="0"/>
            </a:spcBef>
            <a:spcAft>
              <a:spcPct val="35000"/>
            </a:spcAft>
          </a:pPr>
          <a:r>
            <a:rPr lang="en-US" sz="1800" b="1" u="none" kern="1200" dirty="0" smtClean="0"/>
            <a:t>Exploration of the environment &amp; Experience, Knowledge</a:t>
          </a:r>
          <a:r>
            <a:rPr lang="el-GR" sz="1800" b="1" u="none" kern="1200" dirty="0" smtClean="0"/>
            <a:t/>
          </a:r>
          <a:br>
            <a:rPr lang="el-GR" sz="1800" b="1" u="none" kern="1200" dirty="0" smtClean="0"/>
          </a:br>
          <a:endParaRPr lang="en-US" sz="1800" b="1" u="none" kern="1200" dirty="0"/>
        </a:p>
      </dsp:txBody>
      <dsp:txXfrm>
        <a:off x="672471" y="2199273"/>
        <a:ext cx="6341971" cy="1864167"/>
      </dsp:txXfrm>
    </dsp:sp>
    <dsp:sp modelId="{B57F6E8E-AC95-411F-9ACE-4B04359ADC0D}">
      <dsp:nvSpPr>
        <dsp:cNvPr id="0" name=""/>
        <dsp:cNvSpPr/>
      </dsp:nvSpPr>
      <dsp:spPr>
        <a:xfrm>
          <a:off x="1144966" y="4413211"/>
          <a:ext cx="8440553" cy="16241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t>Freire: </a:t>
          </a:r>
          <a:r>
            <a:rPr lang="en-US" sz="1800" b="1" u="none" kern="1200" dirty="0" smtClean="0"/>
            <a:t>The coupling of the mind and body  called “Praxis“,</a:t>
          </a:r>
        </a:p>
        <a:p>
          <a:pPr lvl="0" algn="l" defTabSz="800100">
            <a:lnSpc>
              <a:spcPct val="90000"/>
            </a:lnSpc>
            <a:spcBef>
              <a:spcPct val="0"/>
            </a:spcBef>
            <a:spcAft>
              <a:spcPct val="35000"/>
            </a:spcAft>
          </a:pPr>
          <a:r>
            <a:rPr lang="en-US" sz="1800" b="1" u="none" kern="1200" dirty="0" smtClean="0"/>
            <a:t>Action /practice, simultaneous action-reaction, mind and body</a:t>
          </a:r>
          <a:endParaRPr lang="en-US" sz="2900" u="none" kern="1200" dirty="0"/>
        </a:p>
      </dsp:txBody>
      <dsp:txXfrm>
        <a:off x="1192537" y="4460782"/>
        <a:ext cx="6358757" cy="1529052"/>
      </dsp:txXfrm>
    </dsp:sp>
    <dsp:sp modelId="{6BD478AB-6568-411E-82A2-BF8FF027BBC2}">
      <dsp:nvSpPr>
        <dsp:cNvPr id="0" name=""/>
        <dsp:cNvSpPr/>
      </dsp:nvSpPr>
      <dsp:spPr>
        <a:xfrm>
          <a:off x="7198653" y="1448882"/>
          <a:ext cx="1241899" cy="124189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478080" y="1448882"/>
        <a:ext cx="683045" cy="934529"/>
      </dsp:txXfrm>
    </dsp:sp>
    <dsp:sp modelId="{CC7DED2F-1CE4-4F87-B000-B0E22B8D38A1}">
      <dsp:nvSpPr>
        <dsp:cNvPr id="0" name=""/>
        <dsp:cNvSpPr/>
      </dsp:nvSpPr>
      <dsp:spPr>
        <a:xfrm>
          <a:off x="7943408" y="3665196"/>
          <a:ext cx="1241899" cy="124189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222835" y="3665196"/>
        <a:ext cx="683045" cy="9345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31185-885E-4289-86FE-AE4D80FF94E4}">
      <dsp:nvSpPr>
        <dsp:cNvPr id="0" name=""/>
        <dsp:cNvSpPr/>
      </dsp:nvSpPr>
      <dsp:spPr>
        <a:xfrm>
          <a:off x="103899" y="0"/>
          <a:ext cx="9026892" cy="13524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u="sng" kern="1200" dirty="0" smtClean="0"/>
            <a:t>Bernstein: </a:t>
          </a:r>
          <a:r>
            <a:rPr lang="en-US" sz="1600" b="1" i="0" u="none" kern="1200" dirty="0" smtClean="0"/>
            <a:t>Physical device, body exploitation of students, reducing social inequalities</a:t>
          </a:r>
          <a:endParaRPr lang="el-GR" sz="1600" b="1" i="0" u="none" kern="1200" dirty="0" smtClean="0"/>
        </a:p>
        <a:p>
          <a:pPr lvl="0" algn="l" defTabSz="711200">
            <a:lnSpc>
              <a:spcPct val="90000"/>
            </a:lnSpc>
            <a:spcBef>
              <a:spcPct val="0"/>
            </a:spcBef>
            <a:spcAft>
              <a:spcPct val="35000"/>
            </a:spcAft>
          </a:pPr>
          <a:r>
            <a:rPr lang="en-US" sz="1600" b="1" i="0" u="none" kern="1200" dirty="0" smtClean="0"/>
            <a:t>Body pedagogies: Curriculum, perfect body, perfect code</a:t>
          </a:r>
          <a:endParaRPr lang="el-GR" sz="1600" b="1" i="0" u="none" kern="1200" dirty="0" smtClean="0"/>
        </a:p>
        <a:p>
          <a:pPr lvl="0" algn="l" defTabSz="711200">
            <a:lnSpc>
              <a:spcPct val="90000"/>
            </a:lnSpc>
            <a:spcBef>
              <a:spcPct val="0"/>
            </a:spcBef>
            <a:spcAft>
              <a:spcPct val="35000"/>
            </a:spcAft>
          </a:pPr>
          <a:r>
            <a:rPr lang="en-US" sz="1600" b="1" i="0" u="none" kern="1200" dirty="0" smtClean="0"/>
            <a:t>Body Pedagogics: Society</a:t>
          </a:r>
          <a:endParaRPr lang="en-US" sz="1100" u="none" kern="1200" dirty="0"/>
        </a:p>
      </dsp:txBody>
      <dsp:txXfrm>
        <a:off x="143512" y="39613"/>
        <a:ext cx="7076465" cy="1273264"/>
      </dsp:txXfrm>
    </dsp:sp>
    <dsp:sp modelId="{1C4FD27A-346D-4A10-861E-B4BF83CF6FC4}">
      <dsp:nvSpPr>
        <dsp:cNvPr id="0" name=""/>
        <dsp:cNvSpPr/>
      </dsp:nvSpPr>
      <dsp:spPr>
        <a:xfrm>
          <a:off x="728156" y="1489065"/>
          <a:ext cx="9026892" cy="23261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u="sng" kern="1200" dirty="0" smtClean="0"/>
            <a:t>Cognitive Psychology:</a:t>
          </a:r>
          <a:endParaRPr lang="el-GR" sz="1600" b="1" u="sng" kern="1200" dirty="0" smtClean="0"/>
        </a:p>
        <a:p>
          <a:pPr lvl="0" algn="l" defTabSz="711200">
            <a:lnSpc>
              <a:spcPct val="90000"/>
            </a:lnSpc>
            <a:spcBef>
              <a:spcPct val="0"/>
            </a:spcBef>
            <a:spcAft>
              <a:spcPct val="35000"/>
            </a:spcAft>
          </a:pPr>
          <a:r>
            <a:rPr lang="en-US" sz="1600" b="1" u="sng" kern="1200" dirty="0" smtClean="0"/>
            <a:t>Piaget: </a:t>
          </a:r>
          <a:r>
            <a:rPr lang="en-US" sz="1600" b="1" u="none" kern="1200" dirty="0" smtClean="0"/>
            <a:t>1st level: the body movements associated with the cognitive load of student cognitive structures, the emotional involvement and kinesthetic skills, signifiers for the real world</a:t>
          </a:r>
          <a:endParaRPr lang="el-GR" sz="1600" b="1" u="none" kern="1200" dirty="0" smtClean="0"/>
        </a:p>
        <a:p>
          <a:pPr lvl="0" algn="l" defTabSz="711200">
            <a:lnSpc>
              <a:spcPct val="90000"/>
            </a:lnSpc>
            <a:spcBef>
              <a:spcPct val="0"/>
            </a:spcBef>
            <a:spcAft>
              <a:spcPct val="35000"/>
            </a:spcAft>
          </a:pPr>
          <a:r>
            <a:rPr lang="en-US" sz="1600" b="1" u="none" kern="1200" dirty="0" smtClean="0"/>
            <a:t>2nd level: symbolic representations, signifiers, transformation, building new knowledge</a:t>
          </a:r>
          <a:endParaRPr lang="el-GR" sz="1600" b="1" u="none" kern="1200" dirty="0" smtClean="0"/>
        </a:p>
        <a:p>
          <a:pPr lvl="0" algn="l" defTabSz="711200">
            <a:lnSpc>
              <a:spcPct val="90000"/>
            </a:lnSpc>
            <a:spcBef>
              <a:spcPct val="0"/>
            </a:spcBef>
            <a:spcAft>
              <a:spcPct val="35000"/>
            </a:spcAft>
          </a:pPr>
          <a:r>
            <a:rPr lang="en-US" sz="1600" b="1" u="none" kern="1200" dirty="0" smtClean="0"/>
            <a:t>3rd level: application of new knowledge to new environments</a:t>
          </a:r>
          <a:endParaRPr lang="en-US" sz="1200" u="none" kern="1200" dirty="0"/>
        </a:p>
      </dsp:txBody>
      <dsp:txXfrm>
        <a:off x="796285" y="1557194"/>
        <a:ext cx="6902296" cy="2189844"/>
      </dsp:txXfrm>
    </dsp:sp>
    <dsp:sp modelId="{57DB2F51-8789-4304-BE11-87374D29686C}">
      <dsp:nvSpPr>
        <dsp:cNvPr id="0" name=""/>
        <dsp:cNvSpPr/>
      </dsp:nvSpPr>
      <dsp:spPr>
        <a:xfrm>
          <a:off x="1473735" y="3929542"/>
          <a:ext cx="9026892" cy="205142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u="sng" kern="1200" dirty="0" err="1" smtClean="0"/>
            <a:t>Barsalou</a:t>
          </a:r>
          <a:r>
            <a:rPr lang="en-US" sz="1900" b="1" u="sng" kern="1200" dirty="0" smtClean="0"/>
            <a:t>: </a:t>
          </a:r>
          <a:r>
            <a:rPr lang="en-US" sz="1900" b="1" u="none" kern="1200" dirty="0" smtClean="0"/>
            <a:t>Cognitive processes, Memory: negative memory - intense movements, positive recollection - loose motions</a:t>
          </a:r>
          <a:endParaRPr lang="el-GR" sz="1900" b="1" u="none" kern="1200" dirty="0" smtClean="0"/>
        </a:p>
        <a:p>
          <a:pPr lvl="0" algn="l" defTabSz="844550">
            <a:lnSpc>
              <a:spcPct val="90000"/>
            </a:lnSpc>
            <a:spcBef>
              <a:spcPct val="0"/>
            </a:spcBef>
            <a:spcAft>
              <a:spcPct val="35000"/>
            </a:spcAft>
          </a:pPr>
          <a:r>
            <a:rPr lang="en-US" sz="1900" b="1" u="none" kern="1200" dirty="0" smtClean="0"/>
            <a:t>Six types: combination / procedural memory, memory depending on the circumstance, endosomal, embodied, reactive, traumatic </a:t>
          </a:r>
          <a:r>
            <a:rPr lang="en-US" sz="1900" b="1" i="1" u="none" kern="1200" dirty="0" smtClean="0"/>
            <a:t>(</a:t>
          </a:r>
          <a:r>
            <a:rPr lang="en-US" sz="1900" b="1" i="1" u="none" kern="1200" dirty="0" err="1" smtClean="0"/>
            <a:t>Barsalou</a:t>
          </a:r>
          <a:r>
            <a:rPr lang="en-US" sz="1900" b="1" i="1" u="none" kern="1200" dirty="0" smtClean="0"/>
            <a:t>, 2000)</a:t>
          </a:r>
          <a:endParaRPr lang="en-US" sz="1900" b="1" i="1" u="none" kern="1200" dirty="0"/>
        </a:p>
      </dsp:txBody>
      <dsp:txXfrm>
        <a:off x="1533819" y="3989626"/>
        <a:ext cx="6918386" cy="1931259"/>
      </dsp:txXfrm>
    </dsp:sp>
    <dsp:sp modelId="{6EE7B538-4E08-4939-9A53-C445DA69A753}">
      <dsp:nvSpPr>
        <dsp:cNvPr id="0" name=""/>
        <dsp:cNvSpPr/>
      </dsp:nvSpPr>
      <dsp:spPr>
        <a:xfrm>
          <a:off x="8155890" y="870809"/>
          <a:ext cx="1191847" cy="119184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424056" y="870809"/>
        <a:ext cx="655515" cy="896865"/>
      </dsp:txXfrm>
    </dsp:sp>
    <dsp:sp modelId="{07C8A60F-E7B3-4175-AAC7-AE9E52355176}">
      <dsp:nvSpPr>
        <dsp:cNvPr id="0" name=""/>
        <dsp:cNvSpPr/>
      </dsp:nvSpPr>
      <dsp:spPr>
        <a:xfrm>
          <a:off x="8631535" y="3463025"/>
          <a:ext cx="1191847" cy="119184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899701" y="3463025"/>
        <a:ext cx="655515" cy="8968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B6988-D4F0-4DC7-8E03-BAD8644473C6}">
      <dsp:nvSpPr>
        <dsp:cNvPr id="0" name=""/>
        <dsp:cNvSpPr/>
      </dsp:nvSpPr>
      <dsp:spPr>
        <a:xfrm>
          <a:off x="105163" y="0"/>
          <a:ext cx="9467874" cy="1717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smtClean="0"/>
            <a:t>Neuroscience </a:t>
          </a:r>
          <a:r>
            <a:rPr lang="en-US" sz="1800" b="1" u="sng" kern="1200" dirty="0" err="1" smtClean="0"/>
            <a:t>Neuroeducation</a:t>
          </a:r>
          <a:r>
            <a:rPr lang="en-US" sz="1800" b="1" u="sng" kern="1200" dirty="0" smtClean="0"/>
            <a:t>:</a:t>
          </a:r>
          <a:endParaRPr lang="el-GR" sz="1800" b="1" u="sng" kern="1200" dirty="0" smtClean="0"/>
        </a:p>
        <a:p>
          <a:pPr lvl="0" algn="l" defTabSz="800100">
            <a:lnSpc>
              <a:spcPct val="90000"/>
            </a:lnSpc>
            <a:spcBef>
              <a:spcPct val="0"/>
            </a:spcBef>
            <a:spcAft>
              <a:spcPct val="35000"/>
            </a:spcAft>
          </a:pPr>
          <a:r>
            <a:rPr lang="en-US" sz="1800" b="1" u="none" kern="1200" dirty="0" smtClean="0"/>
            <a:t>Field, which is interested to collect and present information about embodied feelings</a:t>
          </a:r>
          <a:endParaRPr lang="en-US" sz="1800" b="1" u="none" kern="1200" dirty="0"/>
        </a:p>
      </dsp:txBody>
      <dsp:txXfrm>
        <a:off x="155466" y="50303"/>
        <a:ext cx="6363511" cy="1616859"/>
      </dsp:txXfrm>
    </dsp:sp>
    <dsp:sp modelId="{A056A3FC-EF3C-4C58-9076-1AB6F39388DB}">
      <dsp:nvSpPr>
        <dsp:cNvPr id="0" name=""/>
        <dsp:cNvSpPr/>
      </dsp:nvSpPr>
      <dsp:spPr>
        <a:xfrm>
          <a:off x="973376" y="1717170"/>
          <a:ext cx="9040528" cy="419157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l-GR" sz="1800" b="1" kern="1200" dirty="0" smtClean="0"/>
        </a:p>
        <a:p>
          <a:pPr lvl="0" algn="l" defTabSz="800100">
            <a:lnSpc>
              <a:spcPct val="90000"/>
            </a:lnSpc>
            <a:spcBef>
              <a:spcPct val="0"/>
            </a:spcBef>
            <a:spcAft>
              <a:spcPct val="35000"/>
            </a:spcAft>
          </a:pPr>
          <a:r>
            <a:rPr lang="en-US" sz="1800" b="1" u="sng" kern="1200" dirty="0" smtClean="0"/>
            <a:t>Working memory</a:t>
          </a:r>
          <a:r>
            <a:rPr lang="en-US" sz="1800" b="1" kern="1200" dirty="0" smtClean="0"/>
            <a:t>: The acquisition of knowledge derived from the interaction will have the physical actions of the student with the episodic and working memory in the analog design of the program environment.</a:t>
          </a:r>
          <a:endParaRPr lang="el-GR" sz="1800" b="1" kern="1200" dirty="0" smtClean="0"/>
        </a:p>
        <a:p>
          <a:pPr lvl="0" algn="l" defTabSz="800100">
            <a:lnSpc>
              <a:spcPct val="90000"/>
            </a:lnSpc>
            <a:spcBef>
              <a:spcPct val="0"/>
            </a:spcBef>
            <a:spcAft>
              <a:spcPct val="35000"/>
            </a:spcAft>
          </a:pPr>
          <a:r>
            <a:rPr lang="en-US" sz="1800" b="1" kern="1200" dirty="0" smtClean="0"/>
            <a:t>WORKING MEMORY: belongs to the short-time of memory and type of memory that stores cognitive information that is relevant and from body movements </a:t>
          </a:r>
          <a:r>
            <a:rPr lang="en-US" sz="1800" b="1" kern="1200" dirty="0" err="1" smtClean="0"/>
            <a:t>eg</a:t>
          </a:r>
          <a:r>
            <a:rPr lang="en-US" sz="1800" b="1" kern="1200" dirty="0" smtClean="0"/>
            <a:t> meanings of sign language words.</a:t>
          </a:r>
          <a:endParaRPr lang="el-GR" sz="1800" b="1" kern="1200" dirty="0" smtClean="0"/>
        </a:p>
        <a:p>
          <a:pPr lvl="0" algn="l" defTabSz="800100">
            <a:lnSpc>
              <a:spcPct val="90000"/>
            </a:lnSpc>
            <a:spcBef>
              <a:spcPct val="0"/>
            </a:spcBef>
            <a:spcAft>
              <a:spcPct val="35000"/>
            </a:spcAft>
          </a:pPr>
          <a:r>
            <a:rPr lang="en-US" sz="1800" b="1" kern="1200" dirty="0" smtClean="0"/>
            <a:t>EPISODIC MEMORY: it belongs to a long term memory and has more the form of revocation despite the active form of information storage</a:t>
          </a:r>
          <a:endParaRPr lang="el-GR" sz="1800" b="1" kern="1200" dirty="0" smtClean="0"/>
        </a:p>
        <a:p>
          <a:pPr lvl="0" algn="l" defTabSz="800100">
            <a:lnSpc>
              <a:spcPct val="90000"/>
            </a:lnSpc>
            <a:spcBef>
              <a:spcPct val="0"/>
            </a:spcBef>
            <a:spcAft>
              <a:spcPct val="35000"/>
            </a:spcAft>
          </a:pPr>
          <a:r>
            <a:rPr lang="en-US" sz="1800" b="1" kern="1200" dirty="0" smtClean="0"/>
            <a:t>Green Thinking intellect, mind, emotion, physical movement</a:t>
          </a:r>
          <a:endParaRPr lang="en-US" sz="1800" b="1" kern="1200" dirty="0"/>
        </a:p>
      </dsp:txBody>
      <dsp:txXfrm>
        <a:off x="1096143" y="1839937"/>
        <a:ext cx="5287488" cy="3946036"/>
      </dsp:txXfrm>
    </dsp:sp>
    <dsp:sp modelId="{52EFF7B9-1F20-4877-976C-73052CA5FBAF}">
      <dsp:nvSpPr>
        <dsp:cNvPr id="0" name=""/>
        <dsp:cNvSpPr/>
      </dsp:nvSpPr>
      <dsp:spPr>
        <a:xfrm>
          <a:off x="7805095" y="794103"/>
          <a:ext cx="1912118" cy="191211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235322" y="794103"/>
        <a:ext cx="1051664" cy="14388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F1B52-D1B9-4B0D-BA45-28D8D7C23E5A}">
      <dsp:nvSpPr>
        <dsp:cNvPr id="0" name=""/>
        <dsp:cNvSpPr/>
      </dsp:nvSpPr>
      <dsp:spPr>
        <a:xfrm>
          <a:off x="0" y="183318"/>
          <a:ext cx="8128000" cy="2774129"/>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F36B8-0E7A-4A05-9FE0-594F8032DA17}">
      <dsp:nvSpPr>
        <dsp:cNvPr id="0" name=""/>
        <dsp:cNvSpPr/>
      </dsp:nvSpPr>
      <dsp:spPr>
        <a:xfrm>
          <a:off x="5634261" y="876850"/>
          <a:ext cx="1708546" cy="138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n-US" sz="1500" kern="1200" dirty="0" smtClean="0"/>
            <a:t>Embodied Learning and Learning Science Through Theatre</a:t>
          </a:r>
        </a:p>
        <a:p>
          <a:pPr lvl="0" algn="ctr" defTabSz="666750">
            <a:lnSpc>
              <a:spcPct val="90000"/>
            </a:lnSpc>
            <a:spcBef>
              <a:spcPct val="0"/>
            </a:spcBef>
            <a:spcAft>
              <a:spcPct val="35000"/>
            </a:spcAft>
          </a:pPr>
          <a:endParaRPr lang="en-US" sz="1500" kern="1200" dirty="0"/>
        </a:p>
      </dsp:txBody>
      <dsp:txXfrm>
        <a:off x="5634261" y="876850"/>
        <a:ext cx="1708546" cy="1387064"/>
      </dsp:txXfrm>
    </dsp:sp>
    <dsp:sp modelId="{A2B1BFA3-E37F-4F84-B17D-970C1A804A24}">
      <dsp:nvSpPr>
        <dsp:cNvPr id="0" name=""/>
        <dsp:cNvSpPr/>
      </dsp:nvSpPr>
      <dsp:spPr>
        <a:xfrm>
          <a:off x="2707418" y="876850"/>
          <a:ext cx="2585133" cy="138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n-US" sz="1500" kern="1200" dirty="0" smtClean="0"/>
            <a:t>How embodied learning influences the representation of scientific concepts and cultural context in the Art &amp; Science Framework;</a:t>
          </a:r>
          <a:endParaRPr lang="en-US" sz="1500" kern="1200" dirty="0"/>
        </a:p>
      </dsp:txBody>
      <dsp:txXfrm>
        <a:off x="2707418" y="876850"/>
        <a:ext cx="2585133" cy="1387064"/>
      </dsp:txXfrm>
    </dsp:sp>
    <dsp:sp modelId="{CAED5FF6-056E-4A13-BEE4-1FF5FCC34E80}">
      <dsp:nvSpPr>
        <dsp:cNvPr id="0" name=""/>
        <dsp:cNvSpPr/>
      </dsp:nvSpPr>
      <dsp:spPr>
        <a:xfrm>
          <a:off x="657162" y="876850"/>
          <a:ext cx="1708546" cy="138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n-US" sz="1500" kern="1200" dirty="0" smtClean="0"/>
            <a:t>Research Question</a:t>
          </a:r>
          <a:r>
            <a:rPr lang="el-GR" sz="1500" kern="1200" dirty="0" smtClean="0"/>
            <a:t>:</a:t>
          </a:r>
          <a:endParaRPr lang="en-US" sz="1500" kern="1200" dirty="0"/>
        </a:p>
      </dsp:txBody>
      <dsp:txXfrm>
        <a:off x="657162" y="876850"/>
        <a:ext cx="1708546" cy="138706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5ACF7C-7294-4E84-A925-7276A86EB2C9}" type="datetimeFigureOut">
              <a:rPr lang="en-US"/>
              <a:t>4/22/2016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44CD9-4CE2-4E83-8137-D0C5AC1970FD}" type="slidenum">
              <a:rPr/>
              <a:t>‹#›</a:t>
            </a:fld>
            <a:endParaRPr/>
          </a:p>
        </p:txBody>
      </p:sp>
    </p:spTree>
    <p:extLst>
      <p:ext uri="{BB962C8B-B14F-4D97-AF65-F5344CB8AC3E}">
        <p14:creationId xmlns:p14="http://schemas.microsoft.com/office/powerpoint/2010/main" val="282521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ECB3C-A007-49FF-BDDA-56443C398E16}" type="datetimeFigureOut">
              <a:rPr lang="en-US"/>
              <a:t>4/22/2016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3235D-6603-4F32-8645-42F908939C8F}" type="slidenum">
              <a:rPr/>
              <a:t>‹#›</a:t>
            </a:fld>
            <a:endParaRPr/>
          </a:p>
        </p:txBody>
      </p:sp>
    </p:spTree>
    <p:extLst>
      <p:ext uri="{BB962C8B-B14F-4D97-AF65-F5344CB8AC3E}">
        <p14:creationId xmlns:p14="http://schemas.microsoft.com/office/powerpoint/2010/main" val="414794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9A3235D-6603-4F32-8645-42F908939C8F}" type="slidenum">
              <a:rPr lang="el-GR" smtClean="0"/>
              <a:t>13</a:t>
            </a:fld>
            <a:endParaRPr lang="el-GR"/>
          </a:p>
        </p:txBody>
      </p:sp>
    </p:spTree>
    <p:extLst>
      <p:ext uri="{BB962C8B-B14F-4D97-AF65-F5344CB8AC3E}">
        <p14:creationId xmlns:p14="http://schemas.microsoft.com/office/powerpoint/2010/main" val="188947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8224893-DBDA-4BFA-9CE1-4BFE7CD0F8CF}" type="datetime1">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1687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040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88549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159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10656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5388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6987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5380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2D3E9E-A95C-48F2-B4BF-A71542E0BE9A}" type="datetime1">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06499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2388177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319156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1131325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10938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211926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3211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663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4/22/2016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4/22/2016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4/22/2016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4/22/2016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4/22/2016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4/22/2016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4/22/2016</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1">
              <a:rPr lang="en-US" smtClean="0"/>
              <a:t>4/22/2016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2300989818"/>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ons-project.eu/" TargetMode="External"/><Relationship Id="rId2" Type="http://schemas.openxmlformats.org/officeDocument/2006/relationships/hyperlink" Target="http://creatit-project.eu/" TargetMode="Externa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opendiscoveryspace.eu/community/culture-creativity-curiosity-41320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hyperlink" Target="http://lstt2.weebly.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d8AJwADKd90"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XsrCnaPnk&amp;list=PL6s6-1JKu8YWITHHrfcgk_i6bSaceX0O2" TargetMode="External"/><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https://www.youtube.com/embed/RViuTHBIOq8" TargetMode="External"/><Relationship Id="rId1" Type="http://schemas.openxmlformats.org/officeDocument/2006/relationships/video" Target="NULL" TargetMode="External"/><Relationship Id="rId5" Type="http://schemas.openxmlformats.org/officeDocument/2006/relationships/image" Target="../media/image24.jpeg"/><Relationship Id="rId4" Type="http://schemas.openxmlformats.org/officeDocument/2006/relationships/hyperlink" Target="https://www.youtube.com/watch?v=RViuTHBIOq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7.tiff"/><Relationship Id="rId5" Type="http://schemas.openxmlformats.org/officeDocument/2006/relationships/hyperlink" Target="http://creations-project.eu/" TargetMode="External"/><Relationship Id="rId4" Type="http://schemas.openxmlformats.org/officeDocument/2006/relationships/hyperlink" Target="mailto:zsmyrnaiou@ppp.uoa.gr"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4638"/>
            <a:ext cx="4038600" cy="1567414"/>
          </a:xfrm>
        </p:spPr>
        <p:txBody>
          <a:bodyPr>
            <a:normAutofit fontScale="90000"/>
          </a:bodyPr>
          <a:lstStyle/>
          <a:p>
            <a:r>
              <a:rPr lang="en-US" i="1" dirty="0" smtClean="0"/>
              <a:t>Connecting Embodied Learning in educational practice to the </a:t>
            </a:r>
            <a:r>
              <a:rPr lang="en-US" i="1" dirty="0" err="1" smtClean="0"/>
              <a:t>realisation</a:t>
            </a:r>
            <a:r>
              <a:rPr lang="en-US" i="1" dirty="0" smtClean="0"/>
              <a:t> of science educational scenarios through performing arts</a:t>
            </a:r>
            <a:r>
              <a:rPr lang="el-GR" i="1" dirty="0" smtClean="0"/>
              <a:t/>
            </a:r>
            <a:br>
              <a:rPr lang="el-GR" i="1" dirty="0" smtClean="0"/>
            </a:br>
            <a:r>
              <a:rPr lang="en-US" i="1" dirty="0" smtClean="0"/>
              <a:t> </a:t>
            </a:r>
            <a:br>
              <a:rPr lang="en-US" i="1" dirty="0" smtClean="0"/>
            </a:br>
            <a:r>
              <a:rPr lang="pt-BR" sz="2000" i="1" dirty="0" smtClean="0">
                <a:solidFill>
                  <a:schemeClr val="accent5">
                    <a:lumMod val="60000"/>
                    <a:lumOff val="40000"/>
                  </a:schemeClr>
                </a:solidFill>
              </a:rPr>
              <a:t>Smyrnaiou Z. </a:t>
            </a:r>
            <a:r>
              <a:rPr lang="pt-BR" sz="2000" i="1" baseline="30000" dirty="0" smtClean="0">
                <a:solidFill>
                  <a:schemeClr val="accent5">
                    <a:lumMod val="60000"/>
                    <a:lumOff val="40000"/>
                  </a:schemeClr>
                </a:solidFill>
              </a:rPr>
              <a:t>1</a:t>
            </a:r>
            <a:r>
              <a:rPr lang="pt-BR" sz="2000" i="1" dirty="0" smtClean="0">
                <a:solidFill>
                  <a:schemeClr val="accent5">
                    <a:lumMod val="60000"/>
                    <a:lumOff val="40000"/>
                  </a:schemeClr>
                </a:solidFill>
              </a:rPr>
              <a:t>, Sotiriou M. </a:t>
            </a:r>
            <a:r>
              <a:rPr lang="pt-BR" sz="2000" i="1" baseline="30000" dirty="0" smtClean="0">
                <a:solidFill>
                  <a:schemeClr val="accent5">
                    <a:lumMod val="60000"/>
                    <a:lumOff val="40000"/>
                  </a:schemeClr>
                </a:solidFill>
              </a:rPr>
              <a:t>2</a:t>
            </a:r>
            <a:r>
              <a:rPr lang="pt-BR" sz="2000" i="1" dirty="0" smtClean="0">
                <a:solidFill>
                  <a:schemeClr val="accent5">
                    <a:lumMod val="60000"/>
                    <a:lumOff val="40000"/>
                  </a:schemeClr>
                </a:solidFill>
              </a:rPr>
              <a:t>, Georgakopoulou E.</a:t>
            </a:r>
            <a:r>
              <a:rPr lang="pt-BR" sz="2000" i="1" baseline="30000" dirty="0" smtClean="0">
                <a:solidFill>
                  <a:schemeClr val="accent5">
                    <a:lumMod val="60000"/>
                    <a:lumOff val="40000"/>
                  </a:schemeClr>
                </a:solidFill>
              </a:rPr>
              <a:t>1</a:t>
            </a:r>
            <a:r>
              <a:rPr lang="pt-BR" sz="2000" i="1" dirty="0" smtClean="0">
                <a:solidFill>
                  <a:schemeClr val="accent5">
                    <a:lumMod val="60000"/>
                    <a:lumOff val="40000"/>
                  </a:schemeClr>
                </a:solidFill>
              </a:rPr>
              <a:t>, Papadopoulou O.</a:t>
            </a:r>
            <a:r>
              <a:rPr lang="pt-BR" sz="2000" i="1" baseline="30000" dirty="0">
                <a:solidFill>
                  <a:schemeClr val="accent5">
                    <a:lumMod val="60000"/>
                    <a:lumOff val="40000"/>
                  </a:schemeClr>
                </a:solidFill>
              </a:rPr>
              <a:t> 1</a:t>
            </a:r>
            <a:r>
              <a:rPr lang="el-GR" sz="2000" i="1" dirty="0" smtClean="0"/>
              <a:t/>
            </a:r>
            <a:br>
              <a:rPr lang="el-GR" sz="2000" i="1" dirty="0" smtClean="0"/>
            </a:br>
            <a:r>
              <a:rPr lang="el-GR" sz="2000" i="1" dirty="0" smtClean="0">
                <a:solidFill>
                  <a:schemeClr val="accent5">
                    <a:lumMod val="60000"/>
                    <a:lumOff val="40000"/>
                  </a:schemeClr>
                </a:solidFill>
              </a:rPr>
              <a:t/>
            </a:r>
            <a:br>
              <a:rPr lang="el-GR" sz="2000" i="1" dirty="0" smtClean="0">
                <a:solidFill>
                  <a:schemeClr val="accent5">
                    <a:lumMod val="60000"/>
                    <a:lumOff val="40000"/>
                  </a:schemeClr>
                </a:solidFill>
              </a:rPr>
            </a:br>
            <a:r>
              <a:rPr lang="en-US" sz="2000" i="1" baseline="30000" dirty="0">
                <a:solidFill>
                  <a:schemeClr val="accent5">
                    <a:lumMod val="60000"/>
                    <a:lumOff val="40000"/>
                  </a:schemeClr>
                </a:solidFill>
              </a:rPr>
              <a:t>1</a:t>
            </a:r>
            <a:r>
              <a:rPr lang="en-US" sz="2000" i="1" dirty="0">
                <a:solidFill>
                  <a:schemeClr val="accent5">
                    <a:lumMod val="60000"/>
                    <a:lumOff val="40000"/>
                  </a:schemeClr>
                </a:solidFill>
              </a:rPr>
              <a:t>National </a:t>
            </a:r>
            <a:r>
              <a:rPr lang="en-US" sz="2000" i="1" dirty="0" smtClean="0">
                <a:solidFill>
                  <a:schemeClr val="accent5">
                    <a:lumMod val="60000"/>
                    <a:lumOff val="40000"/>
                  </a:schemeClr>
                </a:solidFill>
              </a:rPr>
              <a:t>and </a:t>
            </a:r>
            <a:r>
              <a:rPr lang="en-US" sz="2000" i="1" dirty="0" err="1" smtClean="0">
                <a:solidFill>
                  <a:schemeClr val="accent5">
                    <a:lumMod val="60000"/>
                    <a:lumOff val="40000"/>
                  </a:schemeClr>
                </a:solidFill>
              </a:rPr>
              <a:t>Kapodistrian</a:t>
            </a:r>
            <a:r>
              <a:rPr lang="en-US" sz="2000" i="1" dirty="0" smtClean="0">
                <a:solidFill>
                  <a:schemeClr val="accent5">
                    <a:lumMod val="60000"/>
                    <a:lumOff val="40000"/>
                  </a:schemeClr>
                </a:solidFill>
              </a:rPr>
              <a:t> </a:t>
            </a:r>
            <a:r>
              <a:rPr lang="en-US" sz="2000" i="1" dirty="0">
                <a:solidFill>
                  <a:schemeClr val="accent5">
                    <a:lumMod val="60000"/>
                    <a:lumOff val="40000"/>
                  </a:schemeClr>
                </a:solidFill>
              </a:rPr>
              <a:t>University of Athens (NKUA</a:t>
            </a:r>
            <a:r>
              <a:rPr lang="en-US" sz="2000" i="1" dirty="0" smtClean="0">
                <a:solidFill>
                  <a:schemeClr val="accent5">
                    <a:lumMod val="60000"/>
                    <a:lumOff val="40000"/>
                  </a:schemeClr>
                </a:solidFill>
              </a:rPr>
              <a:t>),</a:t>
            </a:r>
            <a:r>
              <a:rPr lang="en-US" sz="2000" i="1" dirty="0">
                <a:solidFill>
                  <a:schemeClr val="accent5">
                    <a:lumMod val="60000"/>
                    <a:lumOff val="40000"/>
                  </a:schemeClr>
                </a:solidFill>
              </a:rPr>
              <a:t/>
            </a:r>
            <a:br>
              <a:rPr lang="en-US" sz="2000" i="1" dirty="0">
                <a:solidFill>
                  <a:schemeClr val="accent5">
                    <a:lumMod val="60000"/>
                    <a:lumOff val="40000"/>
                  </a:schemeClr>
                </a:solidFill>
              </a:rPr>
            </a:br>
            <a:r>
              <a:rPr lang="en-US" sz="2000" i="1" baseline="30000" dirty="0">
                <a:solidFill>
                  <a:schemeClr val="accent5">
                    <a:lumMod val="60000"/>
                    <a:lumOff val="40000"/>
                  </a:schemeClr>
                </a:solidFill>
              </a:rPr>
              <a:t>2</a:t>
            </a:r>
            <a:r>
              <a:rPr lang="en-GB" sz="2000" i="1" dirty="0">
                <a:solidFill>
                  <a:schemeClr val="accent5">
                    <a:lumMod val="60000"/>
                    <a:lumOff val="40000"/>
                  </a:schemeClr>
                </a:solidFill>
              </a:rPr>
              <a:t>Science View</a:t>
            </a:r>
            <a:r>
              <a:rPr lang="en-US" sz="2000" i="1" dirty="0">
                <a:solidFill>
                  <a:schemeClr val="accent5">
                    <a:lumMod val="60000"/>
                    <a:lumOff val="40000"/>
                  </a:schemeClr>
                </a:solidFill>
              </a:rPr>
              <a:t/>
            </a:r>
            <a:br>
              <a:rPr lang="en-US" sz="2000" i="1" dirty="0">
                <a:solidFill>
                  <a:schemeClr val="accent5">
                    <a:lumMod val="60000"/>
                    <a:lumOff val="40000"/>
                  </a:schemeClr>
                </a:solidFill>
              </a:rPr>
            </a:br>
            <a:r>
              <a:rPr lang="el-GR" sz="2000" i="1" dirty="0" smtClean="0">
                <a:solidFill>
                  <a:schemeClr val="accent5">
                    <a:lumMod val="60000"/>
                    <a:lumOff val="40000"/>
                  </a:schemeClr>
                </a:solidFill>
              </a:rPr>
              <a:t/>
            </a:r>
            <a:br>
              <a:rPr lang="el-GR" sz="2000" i="1" dirty="0" smtClean="0">
                <a:solidFill>
                  <a:schemeClr val="accent5">
                    <a:lumMod val="60000"/>
                    <a:lumOff val="40000"/>
                  </a:schemeClr>
                </a:solidFill>
              </a:rPr>
            </a:br>
            <a:r>
              <a:rPr lang="el-GR" sz="4000" i="1" dirty="0" smtClean="0">
                <a:solidFill>
                  <a:schemeClr val="accent5">
                    <a:lumMod val="60000"/>
                    <a:lumOff val="40000"/>
                  </a:schemeClr>
                </a:solidFill>
              </a:rPr>
              <a:t/>
            </a:r>
            <a:br>
              <a:rPr lang="el-GR" sz="4000" i="1" dirty="0" smtClean="0">
                <a:solidFill>
                  <a:schemeClr val="accent5">
                    <a:lumMod val="60000"/>
                    <a:lumOff val="40000"/>
                  </a:schemeClr>
                </a:solidFill>
              </a:rPr>
            </a:br>
            <a:endParaRPr lang="en-US" sz="4000" i="1" dirty="0">
              <a:solidFill>
                <a:schemeClr val="accent5">
                  <a:lumMod val="60000"/>
                  <a:lumOff val="40000"/>
                </a:schemeClr>
              </a:solidFill>
            </a:endParaRPr>
          </a:p>
        </p:txBody>
      </p:sp>
      <p:graphicFrame>
        <p:nvGraphicFramePr>
          <p:cNvPr id="7" name="Content Placeholder 4" descr="Ascending Picture Accent Process" title="SmartArt"/>
          <p:cNvGraphicFramePr>
            <a:graphicFrameLocks/>
          </p:cNvGraphicFramePr>
          <p:nvPr>
            <p:extLst>
              <p:ext uri="{D42A27DB-BD31-4B8C-83A1-F6EECF244321}">
                <p14:modId xmlns:p14="http://schemas.microsoft.com/office/powerpoint/2010/main" val="3082684939"/>
              </p:ext>
            </p:extLst>
          </p:nvPr>
        </p:nvGraphicFramePr>
        <p:xfrm>
          <a:off x="2921000" y="273050"/>
          <a:ext cx="8953500" cy="643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38873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Defining </a:t>
            </a:r>
            <a:r>
              <a:rPr lang="en-US" dirty="0"/>
              <a:t>Embodied </a:t>
            </a:r>
            <a:r>
              <a:rPr lang="en-US" dirty="0" smtClean="0"/>
              <a:t>Learning (1/2)</a:t>
            </a:r>
            <a:endParaRPr lang="el-GR" dirty="0"/>
          </a:p>
        </p:txBody>
      </p:sp>
      <p:sp>
        <p:nvSpPr>
          <p:cNvPr id="3" name="Θέση περιεχομένου 2"/>
          <p:cNvSpPr>
            <a:spLocks noGrp="1"/>
          </p:cNvSpPr>
          <p:nvPr>
            <p:ph idx="1"/>
          </p:nvPr>
        </p:nvSpPr>
        <p:spPr>
          <a:xfrm>
            <a:off x="539547" y="2235745"/>
            <a:ext cx="8596668" cy="4440627"/>
          </a:xfrm>
        </p:spPr>
        <p:txBody>
          <a:bodyPr>
            <a:normAutofit lnSpcReduction="10000"/>
          </a:bodyPr>
          <a:lstStyle/>
          <a:p>
            <a:r>
              <a:rPr lang="en-GB" sz="2400" dirty="0"/>
              <a:t>The body can be defined based on two parameters. There is the embodied/biological/ sensual way of being, but at the same time there is also the sociocultural and relational/interactive way in which skills are </a:t>
            </a:r>
            <a:r>
              <a:rPr lang="en-GB" sz="2400" dirty="0" smtClean="0"/>
              <a:t>developed.</a:t>
            </a:r>
          </a:p>
          <a:p>
            <a:r>
              <a:rPr lang="en-GB" sz="2400" dirty="0" smtClean="0"/>
              <a:t>The </a:t>
            </a:r>
            <a:r>
              <a:rPr lang="en-GB" sz="2400" dirty="0"/>
              <a:t>notion of body in Embodied </a:t>
            </a:r>
            <a:r>
              <a:rPr lang="en-GB" sz="2400" dirty="0" smtClean="0"/>
              <a:t>Learning includes the body, the </a:t>
            </a:r>
            <a:r>
              <a:rPr lang="en-GB" sz="2400" dirty="0"/>
              <a:t>senses, the mind, and the brain, that is the whole of the student’s personality</a:t>
            </a:r>
            <a:r>
              <a:rPr lang="en-GB" sz="2400" dirty="0" smtClean="0"/>
              <a:t>.</a:t>
            </a:r>
          </a:p>
          <a:p>
            <a:r>
              <a:rPr lang="en-GB" sz="2400" dirty="0"/>
              <a:t>The body is defined as the human corporeal experience and the subsequent psychological consequences, while others state that the unconscious aspects of corporeal experience constitute the basis of cognitive activity and linguistic expression (</a:t>
            </a:r>
            <a:r>
              <a:rPr lang="en-US" sz="2400" dirty="0" smtClean="0"/>
              <a:t>Nunez</a:t>
            </a:r>
            <a:r>
              <a:rPr lang="en-US" sz="2400" dirty="0"/>
              <a:t>, Edwards and </a:t>
            </a:r>
            <a:r>
              <a:rPr lang="en-US" sz="2400" dirty="0" smtClean="0"/>
              <a:t>Matos,1999)</a:t>
            </a:r>
            <a:r>
              <a:rPr lang="en-GB" sz="2400" dirty="0" smtClean="0"/>
              <a:t>.</a:t>
            </a:r>
            <a:endParaRPr lang="el-GR" sz="2400" dirty="0"/>
          </a:p>
          <a:p>
            <a:endParaRPr lang="el-GR" sz="2400" dirty="0"/>
          </a:p>
        </p:txBody>
      </p:sp>
    </p:spTree>
    <p:extLst>
      <p:ext uri="{BB962C8B-B14F-4D97-AF65-F5344CB8AC3E}">
        <p14:creationId xmlns:p14="http://schemas.microsoft.com/office/powerpoint/2010/main" val="170811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Defining </a:t>
            </a:r>
            <a:r>
              <a:rPr lang="en-US" dirty="0"/>
              <a:t>Embodied </a:t>
            </a:r>
            <a:r>
              <a:rPr lang="en-US" dirty="0" smtClean="0"/>
              <a:t>Learning (2/2)</a:t>
            </a:r>
            <a:endParaRPr lang="el-GR" dirty="0"/>
          </a:p>
        </p:txBody>
      </p:sp>
      <p:sp>
        <p:nvSpPr>
          <p:cNvPr id="3" name="Θέση περιεχομένου 2"/>
          <p:cNvSpPr>
            <a:spLocks noGrp="1"/>
          </p:cNvSpPr>
          <p:nvPr>
            <p:ph idx="1"/>
          </p:nvPr>
        </p:nvSpPr>
        <p:spPr>
          <a:xfrm>
            <a:off x="677334" y="2160589"/>
            <a:ext cx="8596668" cy="4440627"/>
          </a:xfrm>
        </p:spPr>
        <p:txBody>
          <a:bodyPr>
            <a:normAutofit fontScale="92500" lnSpcReduction="10000"/>
          </a:bodyPr>
          <a:lstStyle/>
          <a:p>
            <a:r>
              <a:rPr lang="en-US" sz="2400" dirty="0" smtClean="0"/>
              <a:t>According </a:t>
            </a:r>
            <a:r>
              <a:rPr lang="en-US" sz="2400" dirty="0"/>
              <a:t>to Robb, Lindgren and Johnson-</a:t>
            </a:r>
            <a:r>
              <a:rPr lang="en-US" sz="2400" dirty="0" err="1"/>
              <a:t>Glenberg</a:t>
            </a:r>
            <a:r>
              <a:rPr lang="en-US" sz="2400" dirty="0"/>
              <a:t> (2013) the primary characteristics of embodied learning are the </a:t>
            </a:r>
            <a:r>
              <a:rPr lang="en-US" sz="2400" dirty="0" smtClean="0"/>
              <a:t>following:</a:t>
            </a:r>
            <a:endParaRPr lang="el-GR" sz="2400" dirty="0" smtClean="0"/>
          </a:p>
          <a:p>
            <a:pPr marL="457200" lvl="0" indent="-457200">
              <a:buFont typeface="+mj-lt"/>
              <a:buAutoNum type="arabicPeriod"/>
            </a:pPr>
            <a:r>
              <a:rPr lang="en-US" sz="2400" dirty="0"/>
              <a:t>sensorimotor activity</a:t>
            </a:r>
            <a:endParaRPr lang="el-GR" sz="2400" dirty="0"/>
          </a:p>
          <a:p>
            <a:pPr marL="457200" lvl="0" indent="-457200">
              <a:buFont typeface="+mj-lt"/>
              <a:buAutoNum type="arabicPeriod"/>
            </a:pPr>
            <a:r>
              <a:rPr lang="en-US" sz="2400" dirty="0" smtClean="0"/>
              <a:t>relevance </a:t>
            </a:r>
            <a:r>
              <a:rPr lang="en-US" sz="2400" dirty="0"/>
              <a:t>of gestures to the theme that is to be reproduced</a:t>
            </a:r>
            <a:endParaRPr lang="el-GR" sz="2400" dirty="0"/>
          </a:p>
          <a:p>
            <a:pPr marL="457200" lvl="0" indent="-457200">
              <a:buFont typeface="+mj-lt"/>
              <a:buAutoNum type="arabicPeriod"/>
            </a:pPr>
            <a:r>
              <a:rPr lang="en-US" sz="2400" dirty="0" smtClean="0"/>
              <a:t>emotional </a:t>
            </a:r>
            <a:r>
              <a:rPr lang="en-US" sz="2400" dirty="0"/>
              <a:t>involvement</a:t>
            </a:r>
            <a:endParaRPr lang="el-GR" sz="2400" dirty="0"/>
          </a:p>
          <a:p>
            <a:r>
              <a:rPr lang="en-US" sz="2400" dirty="0"/>
              <a:t>	Both the sensorimotor system and body movements are involved in the process of Embodied Learning and the perceived stimuli can be transformed into a more stable memory and cognitive representations (Abrahamson, Gutiérrez, </a:t>
            </a:r>
            <a:r>
              <a:rPr lang="en-US" sz="2400" dirty="0" err="1"/>
              <a:t>Charoenying</a:t>
            </a:r>
            <a:r>
              <a:rPr lang="en-US" sz="2400" dirty="0"/>
              <a:t>, Negrete, &amp; </a:t>
            </a:r>
            <a:r>
              <a:rPr lang="en-US" sz="2400" dirty="0" err="1"/>
              <a:t>Bumbacher</a:t>
            </a:r>
            <a:r>
              <a:rPr lang="en-US" sz="2400" dirty="0"/>
              <a:t>, 2012). </a:t>
            </a:r>
            <a:endParaRPr lang="en-US" sz="2400" dirty="0" smtClean="0"/>
          </a:p>
          <a:p>
            <a:r>
              <a:rPr lang="en-US" sz="2400" dirty="0" smtClean="0"/>
              <a:t>As </a:t>
            </a:r>
            <a:r>
              <a:rPr lang="en-US" sz="2400" dirty="0"/>
              <a:t>Segal mentions (2011) relevance of gestures refers to the analog or structural correlation of symbols and their meanings. </a:t>
            </a:r>
            <a:endParaRPr lang="el-GR" sz="2400" dirty="0"/>
          </a:p>
        </p:txBody>
      </p:sp>
    </p:spTree>
    <p:extLst>
      <p:ext uri="{BB962C8B-B14F-4D97-AF65-F5344CB8AC3E}">
        <p14:creationId xmlns:p14="http://schemas.microsoft.com/office/powerpoint/2010/main" val="3095598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24889390"/>
              </p:ext>
            </p:extLst>
          </p:nvPr>
        </p:nvGraphicFramePr>
        <p:xfrm>
          <a:off x="962525" y="336884"/>
          <a:ext cx="9930063" cy="6368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7168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82436788"/>
              </p:ext>
            </p:extLst>
          </p:nvPr>
        </p:nvGraphicFramePr>
        <p:xfrm>
          <a:off x="609600" y="385011"/>
          <a:ext cx="10619874" cy="611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8408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03970918"/>
              </p:ext>
            </p:extLst>
          </p:nvPr>
        </p:nvGraphicFramePr>
        <p:xfrm>
          <a:off x="737937" y="320842"/>
          <a:ext cx="10635916" cy="653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33712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3040" y="1842053"/>
            <a:ext cx="9026892" cy="2730118"/>
            <a:chOff x="1592981" y="4146225"/>
            <a:chExt cx="9026892" cy="1809261"/>
          </a:xfrm>
          <a:scene3d>
            <a:camera prst="perspectiveHeroicExtremeRightFacing"/>
            <a:lightRig rig="threePt" dir="t"/>
          </a:scene3d>
        </p:grpSpPr>
        <p:sp>
          <p:nvSpPr>
            <p:cNvPr id="3" name="Rounded Rectangle 2"/>
            <p:cNvSpPr/>
            <p:nvPr/>
          </p:nvSpPr>
          <p:spPr>
            <a:xfrm>
              <a:off x="1592981" y="4146225"/>
              <a:ext cx="9026892" cy="1809261"/>
            </a:xfrm>
            <a:prstGeom prst="roundRect">
              <a:avLst>
                <a:gd name="adj" fmla="val 10000"/>
              </a:avLst>
            </a:prstGeom>
            <a:sp3d>
              <a:bevelT prst="relaxedIns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1645972" y="4199216"/>
              <a:ext cx="6932572" cy="1703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u="sng" dirty="0" smtClean="0"/>
                <a:t>Embodied</a:t>
              </a:r>
              <a:r>
                <a:rPr lang="en-US" dirty="0" smtClean="0"/>
                <a:t> </a:t>
              </a:r>
              <a:r>
                <a:rPr lang="en-US" u="sng" dirty="0"/>
                <a:t>Learning</a:t>
              </a:r>
              <a:r>
                <a:rPr lang="en-US" dirty="0"/>
                <a:t> (entirety):</a:t>
              </a:r>
            </a:p>
            <a:p>
              <a:pPr lvl="0" defTabSz="800100">
                <a:lnSpc>
                  <a:spcPct val="90000"/>
                </a:lnSpc>
                <a:spcBef>
                  <a:spcPct val="0"/>
                </a:spcBef>
                <a:spcAft>
                  <a:spcPct val="35000"/>
                </a:spcAft>
              </a:pPr>
              <a:r>
                <a:rPr lang="en-US" dirty="0"/>
                <a:t>Connection body-mind / brain</a:t>
              </a:r>
            </a:p>
            <a:p>
              <a:pPr lvl="0" defTabSz="800100">
                <a:lnSpc>
                  <a:spcPct val="90000"/>
                </a:lnSpc>
                <a:spcBef>
                  <a:spcPct val="0"/>
                </a:spcBef>
                <a:spcAft>
                  <a:spcPct val="35000"/>
                </a:spcAft>
              </a:pPr>
              <a:r>
                <a:rPr lang="en-US" dirty="0"/>
                <a:t>visible body</a:t>
              </a:r>
            </a:p>
            <a:p>
              <a:pPr lvl="0" defTabSz="800100">
                <a:lnSpc>
                  <a:spcPct val="90000"/>
                </a:lnSpc>
                <a:spcBef>
                  <a:spcPct val="0"/>
                </a:spcBef>
                <a:spcAft>
                  <a:spcPct val="35000"/>
                </a:spcAft>
              </a:pPr>
              <a:r>
                <a:rPr lang="en-US" dirty="0"/>
                <a:t>Interaction with the environment</a:t>
              </a:r>
            </a:p>
            <a:p>
              <a:pPr lvl="0" defTabSz="800100">
                <a:lnSpc>
                  <a:spcPct val="90000"/>
                </a:lnSpc>
                <a:spcBef>
                  <a:spcPct val="0"/>
                </a:spcBef>
                <a:spcAft>
                  <a:spcPct val="35000"/>
                </a:spcAft>
              </a:pPr>
              <a:r>
                <a:rPr lang="en-US" dirty="0"/>
                <a:t>Emphasis in the world of student experience</a:t>
              </a:r>
              <a:endParaRPr lang="en-US" sz="1800" kern="1200" dirty="0"/>
            </a:p>
          </p:txBody>
        </p:sp>
      </p:grpSp>
      <p:pic>
        <p:nvPicPr>
          <p:cNvPr id="5" name="Picture 7" descr="https://visionhelp.files.wordpress.com/2012/11/cognition-cartoon.png?w=812"/>
          <p:cNvPicPr/>
          <p:nvPr/>
        </p:nvPicPr>
        <p:blipFill>
          <a:blip r:embed="rId2">
            <a:extLst>
              <a:ext uri="{28A0092B-C50C-407E-A947-70E740481C1C}">
                <a14:useLocalDpi xmlns:a14="http://schemas.microsoft.com/office/drawing/2010/main" val="0"/>
              </a:ext>
            </a:extLst>
          </a:blip>
          <a:srcRect/>
          <a:stretch>
            <a:fillRect/>
          </a:stretch>
        </p:blipFill>
        <p:spPr bwMode="auto">
          <a:xfrm>
            <a:off x="5566914" y="202511"/>
            <a:ext cx="4514458" cy="3362324"/>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865977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66882752"/>
              </p:ext>
            </p:extLst>
          </p:nvPr>
        </p:nvGraphicFramePr>
        <p:xfrm>
          <a:off x="2032000" y="675861"/>
          <a:ext cx="8128000" cy="314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C:\Users\ΑΝΘΗ\Pictures\images (1).jpg"/>
          <p:cNvPicPr>
            <a:picLocks noChangeAspect="1" noChangeArrowheads="1"/>
          </p:cNvPicPr>
          <p:nvPr/>
        </p:nvPicPr>
        <p:blipFill>
          <a:blip r:embed="rId7" cstate="print"/>
          <a:srcRect/>
          <a:stretch>
            <a:fillRect/>
          </a:stretch>
        </p:blipFill>
        <p:spPr bwMode="auto">
          <a:xfrm>
            <a:off x="3366052" y="3432313"/>
            <a:ext cx="4757530" cy="2796208"/>
          </a:xfrm>
          <a:prstGeom prst="rect">
            <a:avLst/>
          </a:prstGeom>
          <a:noFill/>
        </p:spPr>
      </p:pic>
    </p:spTree>
    <p:extLst>
      <p:ext uri="{BB962C8B-B14F-4D97-AF65-F5344CB8AC3E}">
        <p14:creationId xmlns:p14="http://schemas.microsoft.com/office/powerpoint/2010/main" val="34283235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5734" y="290693"/>
            <a:ext cx="3854528" cy="1278466"/>
          </a:xfrm>
        </p:spPr>
        <p:txBody>
          <a:bodyPr/>
          <a:lstStyle/>
          <a:p>
            <a:r>
              <a:rPr lang="en-GB" dirty="0"/>
              <a:t>Learning Science through Theatre</a:t>
            </a:r>
            <a:endParaRPr lang="el-GR" dirty="0"/>
          </a:p>
        </p:txBody>
      </p:sp>
      <p:sp>
        <p:nvSpPr>
          <p:cNvPr id="4" name="Θέση κειμένου 3"/>
          <p:cNvSpPr>
            <a:spLocks noGrp="1"/>
          </p:cNvSpPr>
          <p:nvPr>
            <p:ph type="body" sz="half" idx="2"/>
          </p:nvPr>
        </p:nvSpPr>
        <p:spPr>
          <a:xfrm>
            <a:off x="654757" y="1783644"/>
            <a:ext cx="3854528" cy="4684889"/>
          </a:xfrm>
        </p:spPr>
        <p:txBody>
          <a:bodyPr>
            <a:normAutofit/>
          </a:bodyPr>
          <a:lstStyle/>
          <a:p>
            <a:r>
              <a:rPr lang="en-GB" sz="1600" dirty="0" smtClean="0"/>
              <a:t>It is </a:t>
            </a:r>
            <a:r>
              <a:rPr lang="en-GB" sz="1600" dirty="0"/>
              <a:t>based on the pedagogical framework which has been developed by the European CREAT-IT project (</a:t>
            </a:r>
            <a:r>
              <a:rPr lang="en-GB" sz="1600" dirty="0">
                <a:hlinkClick r:id="rId2"/>
              </a:rPr>
              <a:t>http://creatit-project.eu</a:t>
            </a:r>
            <a:r>
              <a:rPr lang="en-GB" sz="1600" dirty="0" smtClean="0">
                <a:hlinkClick r:id="rId2"/>
              </a:rPr>
              <a:t>/</a:t>
            </a:r>
            <a:r>
              <a:rPr lang="en-GB" sz="1600" dirty="0" smtClean="0"/>
              <a:t> ) and </a:t>
            </a:r>
            <a:r>
              <a:rPr lang="en-GB" sz="1600" dirty="0"/>
              <a:t>continues to be applied in the concept of the European CREATIONS project (</a:t>
            </a:r>
            <a:r>
              <a:rPr lang="en-GB" sz="1600" dirty="0">
                <a:hlinkClick r:id="rId3"/>
              </a:rPr>
              <a:t>http://creations-project.eu</a:t>
            </a:r>
            <a:r>
              <a:rPr lang="en-GB" sz="1600" dirty="0" smtClean="0">
                <a:hlinkClick r:id="rId3"/>
              </a:rPr>
              <a:t>/</a:t>
            </a:r>
            <a:r>
              <a:rPr lang="en-GB" sz="1600" dirty="0" smtClean="0"/>
              <a:t>).</a:t>
            </a:r>
          </a:p>
          <a:p>
            <a:r>
              <a:rPr lang="en-US" sz="1600" i="1" dirty="0" smtClean="0"/>
              <a:t>It </a:t>
            </a:r>
            <a:r>
              <a:rPr lang="en-GB" sz="1600" dirty="0" smtClean="0"/>
              <a:t>follows </a:t>
            </a:r>
            <a:r>
              <a:rPr lang="en-GB" sz="1600" dirty="0"/>
              <a:t>the principles of the Science Education Declaration, of creativity, of effective and efficient research and aims at enhancing creativity in classroom (</a:t>
            </a:r>
            <a:r>
              <a:rPr lang="en-GB" sz="1600" dirty="0">
                <a:hlinkClick r:id="rId4"/>
              </a:rPr>
              <a:t>http://</a:t>
            </a:r>
            <a:r>
              <a:rPr lang="en-GB" sz="1600" dirty="0" smtClean="0">
                <a:hlinkClick r:id="rId4"/>
              </a:rPr>
              <a:t>www.opendiscoveryspace.eu/community/culture-creativity-curiosity-413201</a:t>
            </a:r>
            <a:r>
              <a:rPr lang="en-GB" sz="1600" dirty="0" smtClean="0"/>
              <a:t> ). </a:t>
            </a:r>
            <a:endParaRPr lang="el-GR" sz="1600" dirty="0"/>
          </a:p>
          <a:p>
            <a:endParaRPr lang="el-GR" dirty="0"/>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6819" y="3008397"/>
            <a:ext cx="4796426" cy="269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6818" y="248356"/>
            <a:ext cx="4830671" cy="271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762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752" y="3148709"/>
            <a:ext cx="3857863" cy="2893398"/>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764" y="3154973"/>
            <a:ext cx="3849512" cy="2887134"/>
          </a:xfrm>
          <a:prstGeom prst="rect">
            <a:avLst/>
          </a:prstGeom>
        </p:spPr>
      </p:pic>
      <p:sp>
        <p:nvSpPr>
          <p:cNvPr id="5" name="Ορθογώνιο 4"/>
          <p:cNvSpPr/>
          <p:nvPr/>
        </p:nvSpPr>
        <p:spPr>
          <a:xfrm>
            <a:off x="4243765" y="6198929"/>
            <a:ext cx="2859181" cy="369332"/>
          </a:xfrm>
          <a:prstGeom prst="rect">
            <a:avLst/>
          </a:prstGeom>
        </p:spPr>
        <p:txBody>
          <a:bodyPr wrap="none">
            <a:spAutoFit/>
          </a:bodyPr>
          <a:lstStyle/>
          <a:p>
            <a:r>
              <a:rPr lang="en-GB" dirty="0">
                <a:hlinkClick r:id="rId4"/>
              </a:rPr>
              <a:t>http://</a:t>
            </a:r>
            <a:r>
              <a:rPr lang="en-GB" dirty="0" smtClean="0">
                <a:hlinkClick r:id="rId4"/>
              </a:rPr>
              <a:t>lstt2.weebly.com</a:t>
            </a:r>
            <a:r>
              <a:rPr lang="en-GB" dirty="0" smtClean="0"/>
              <a:t>  </a:t>
            </a:r>
            <a:endParaRPr lang="el-GR" dirty="0"/>
          </a:p>
        </p:txBody>
      </p:sp>
      <p:pic>
        <p:nvPicPr>
          <p:cNvPr id="6" name="Picture 5"/>
          <p:cNvPicPr>
            <a:picLocks noChangeAspect="1"/>
          </p:cNvPicPr>
          <p:nvPr/>
        </p:nvPicPr>
        <p:blipFill>
          <a:blip r:embed="rId5"/>
          <a:stretch>
            <a:fillRect/>
          </a:stretch>
        </p:blipFill>
        <p:spPr>
          <a:xfrm>
            <a:off x="997889" y="239492"/>
            <a:ext cx="9631132" cy="2791173"/>
          </a:xfrm>
          <a:prstGeom prst="rect">
            <a:avLst/>
          </a:prstGeom>
        </p:spPr>
      </p:pic>
    </p:spTree>
    <p:extLst>
      <p:ext uri="{BB962C8B-B14F-4D97-AF65-F5344CB8AC3E}">
        <p14:creationId xmlns:p14="http://schemas.microsoft.com/office/powerpoint/2010/main" val="349186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6046" y="335849"/>
            <a:ext cx="3854528" cy="1278466"/>
          </a:xfrm>
        </p:spPr>
        <p:txBody>
          <a:bodyPr/>
          <a:lstStyle/>
          <a:p>
            <a:r>
              <a:rPr lang="en-GB" b="1" dirty="0"/>
              <a:t>Participants, Sampling</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585714"/>
            <a:ext cx="4513262" cy="3384946"/>
          </a:xfrm>
        </p:spPr>
      </p:pic>
      <p:sp>
        <p:nvSpPr>
          <p:cNvPr id="4" name="Θέση κειμένου 3"/>
          <p:cNvSpPr>
            <a:spLocks noGrp="1"/>
          </p:cNvSpPr>
          <p:nvPr>
            <p:ph type="body" sz="half" idx="2"/>
          </p:nvPr>
        </p:nvSpPr>
        <p:spPr>
          <a:xfrm>
            <a:off x="564445" y="1828802"/>
            <a:ext cx="3854528" cy="3612442"/>
          </a:xfrm>
        </p:spPr>
        <p:txBody>
          <a:bodyPr/>
          <a:lstStyle/>
          <a:p>
            <a:r>
              <a:rPr lang="en-GB" sz="1600" dirty="0"/>
              <a:t>Data was collected from 13 theatrical performances which were organized by secondary education students (500 </a:t>
            </a:r>
            <a:r>
              <a:rPr lang="en-GB" sz="1600" dirty="0" smtClean="0"/>
              <a:t>subjects, 2014-2015) and have filmed </a:t>
            </a:r>
            <a:r>
              <a:rPr lang="en-US" sz="1600" dirty="0" smtClean="0"/>
              <a:t>during the final event (April 2015)</a:t>
            </a:r>
            <a:r>
              <a:rPr lang="en-GB" sz="1600" dirty="0" smtClean="0"/>
              <a:t>. </a:t>
            </a:r>
          </a:p>
          <a:p>
            <a:r>
              <a:rPr lang="en-GB" sz="1600" dirty="0" smtClean="0"/>
              <a:t>High </a:t>
            </a:r>
            <a:r>
              <a:rPr lang="en-GB" sz="1600" dirty="0"/>
              <a:t>school students </a:t>
            </a:r>
            <a:r>
              <a:rPr lang="en-GB" sz="1600" dirty="0" smtClean="0"/>
              <a:t>dramatized </a:t>
            </a:r>
            <a:r>
              <a:rPr lang="en-GB" sz="1600" dirty="0"/>
              <a:t>scientific concepts and knowledge related to their course syllabus, </a:t>
            </a:r>
            <a:r>
              <a:rPr lang="en-GB" sz="1600" dirty="0" smtClean="0"/>
              <a:t>which </a:t>
            </a:r>
            <a:r>
              <a:rPr lang="en-GB" sz="1600" dirty="0"/>
              <a:t>related to the scientific fields of Biology, Astronomy, and Physics. </a:t>
            </a:r>
            <a:endParaRPr lang="el-GR" sz="1600" dirty="0"/>
          </a:p>
          <a:p>
            <a:endParaRPr lang="el-GR" dirty="0"/>
          </a:p>
        </p:txBody>
      </p:sp>
    </p:spTree>
    <p:extLst>
      <p:ext uri="{BB962C8B-B14F-4D97-AF65-F5344CB8AC3E}">
        <p14:creationId xmlns:p14="http://schemas.microsoft.com/office/powerpoint/2010/main" val="25043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Embodied </a:t>
            </a:r>
            <a:r>
              <a:rPr lang="en-US" dirty="0"/>
              <a:t>Learning has influenced human-computer interaction (HCI) </a:t>
            </a:r>
            <a:r>
              <a:rPr lang="en-US" dirty="0" smtClean="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sz="2400" dirty="0" smtClean="0"/>
              <a:t>… </a:t>
            </a:r>
            <a:r>
              <a:rPr lang="en-US" sz="2400" dirty="0"/>
              <a:t>and the design of technological environments and objects</a:t>
            </a:r>
            <a:r>
              <a:rPr lang="en-US" sz="2400" dirty="0" smtClean="0"/>
              <a:t>. </a:t>
            </a:r>
          </a:p>
          <a:p>
            <a:r>
              <a:rPr lang="en-US" sz="2400" dirty="0" smtClean="0"/>
              <a:t>Studies </a:t>
            </a:r>
            <a:r>
              <a:rPr lang="en-US" sz="2400" dirty="0"/>
              <a:t>in education address the benefits of learning environments designed to incorporate embodied interaction (</a:t>
            </a:r>
            <a:r>
              <a:rPr lang="en-US" sz="2400" dirty="0" err="1"/>
              <a:t>Dourish</a:t>
            </a:r>
            <a:r>
              <a:rPr lang="en-US" sz="2400" dirty="0"/>
              <a:t>, 2001) in children’s learning processes (Marshall, Price, and Rogers, 2003; O’Malley and Stanton-Fraser, 2004). </a:t>
            </a:r>
          </a:p>
          <a:p>
            <a:r>
              <a:rPr lang="en-US" sz="2400" b="1" dirty="0" smtClean="0"/>
              <a:t>We have studied </a:t>
            </a:r>
            <a:r>
              <a:rPr lang="en-US" sz="2400" b="1" dirty="0"/>
              <a:t>language and </a:t>
            </a:r>
            <a:r>
              <a:rPr lang="en-US" sz="2400" b="1" dirty="0" smtClean="0"/>
              <a:t>full-body motion </a:t>
            </a:r>
            <a:r>
              <a:rPr lang="en-US" sz="2400" b="1" dirty="0"/>
              <a:t>as an integral means through which students </a:t>
            </a:r>
            <a:r>
              <a:rPr lang="en-US" sz="2400" b="1" dirty="0" smtClean="0"/>
              <a:t>express thoughts </a:t>
            </a:r>
            <a:r>
              <a:rPr lang="en-US" sz="2400" b="1" dirty="0"/>
              <a:t>and meanings when they interact with a set </a:t>
            </a:r>
            <a:r>
              <a:rPr lang="en-US" sz="2400" b="1" dirty="0" smtClean="0"/>
              <a:t>of collaborative </a:t>
            </a:r>
            <a:r>
              <a:rPr lang="en-US" sz="2400" b="1" dirty="0"/>
              <a:t>digital games which we designed </a:t>
            </a:r>
            <a:r>
              <a:rPr lang="en-US" sz="2400" b="1" dirty="0" smtClean="0"/>
              <a:t>(</a:t>
            </a:r>
            <a:r>
              <a:rPr lang="en-US" sz="2400" dirty="0">
                <a:hlinkClick r:id="rId2"/>
              </a:rPr>
              <a:t>http://</a:t>
            </a:r>
            <a:r>
              <a:rPr lang="en-US" sz="2400" dirty="0" smtClean="0">
                <a:hlinkClick r:id="rId2"/>
              </a:rPr>
              <a:t>www.youtube.com/watch?v=d8AJwADKd90</a:t>
            </a:r>
            <a:r>
              <a:rPr lang="en-US" sz="2400" b="1" dirty="0" smtClean="0"/>
              <a:t>). </a:t>
            </a:r>
          </a:p>
          <a:p>
            <a:r>
              <a:rPr lang="en-US" sz="2400" b="1" dirty="0" smtClean="0"/>
              <a:t>The </a:t>
            </a:r>
            <a:r>
              <a:rPr lang="en-US" sz="2400" b="1" dirty="0"/>
              <a:t>games rely </a:t>
            </a:r>
            <a:r>
              <a:rPr lang="en-US" sz="2400" b="1" dirty="0" smtClean="0"/>
              <a:t>on bodily </a:t>
            </a:r>
            <a:r>
              <a:rPr lang="en-US" sz="2400" b="1" dirty="0"/>
              <a:t>expression based on the </a:t>
            </a:r>
            <a:r>
              <a:rPr lang="en-US" sz="2400" b="1" dirty="0" err="1"/>
              <a:t>kinaesthetic</a:t>
            </a:r>
            <a:r>
              <a:rPr lang="en-US" sz="2400" b="1" dirty="0"/>
              <a:t> recognition of </a:t>
            </a:r>
            <a:r>
              <a:rPr lang="en-US" sz="2400" b="1" dirty="0" smtClean="0"/>
              <a:t>the movement (</a:t>
            </a:r>
            <a:r>
              <a:rPr lang="en-US" sz="2400" b="1" dirty="0" err="1" smtClean="0"/>
              <a:t>Smyrnaiou</a:t>
            </a:r>
            <a:r>
              <a:rPr lang="en-US" sz="2400" b="1" dirty="0" smtClean="0"/>
              <a:t> &amp; </a:t>
            </a:r>
            <a:r>
              <a:rPr lang="en-US" sz="2400" b="1" dirty="0" err="1" smtClean="0"/>
              <a:t>Kynigos</a:t>
            </a:r>
            <a:r>
              <a:rPr lang="en-US" sz="2400" b="1" dirty="0" smtClean="0"/>
              <a:t>, 2012; </a:t>
            </a:r>
            <a:r>
              <a:rPr lang="en-US" sz="2400" b="1" dirty="0" err="1" smtClean="0"/>
              <a:t>Kynigos</a:t>
            </a:r>
            <a:r>
              <a:rPr lang="en-US" sz="2400" b="1" dirty="0" smtClean="0"/>
              <a:t>, et al., 2010).</a:t>
            </a:r>
            <a:endParaRPr lang="el-GR" sz="2400" dirty="0"/>
          </a:p>
        </p:txBody>
      </p:sp>
    </p:spTree>
    <p:extLst>
      <p:ext uri="{BB962C8B-B14F-4D97-AF65-F5344CB8AC3E}">
        <p14:creationId xmlns:p14="http://schemas.microsoft.com/office/powerpoint/2010/main" val="1468418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6046" y="335849"/>
            <a:ext cx="3854528" cy="857951"/>
          </a:xfrm>
        </p:spPr>
        <p:txBody>
          <a:bodyPr/>
          <a:lstStyle/>
          <a:p>
            <a:r>
              <a:rPr lang="en-GB" b="1" dirty="0" smtClean="0"/>
              <a:t>Methodology</a:t>
            </a:r>
            <a:endParaRPr lang="el-GR" dirty="0"/>
          </a:p>
        </p:txBody>
      </p:sp>
      <p:sp>
        <p:nvSpPr>
          <p:cNvPr id="4" name="Θέση κειμένου 3"/>
          <p:cNvSpPr>
            <a:spLocks noGrp="1"/>
          </p:cNvSpPr>
          <p:nvPr>
            <p:ph type="body" sz="half" idx="2"/>
          </p:nvPr>
        </p:nvSpPr>
        <p:spPr>
          <a:xfrm>
            <a:off x="564445" y="1320800"/>
            <a:ext cx="3854528" cy="4972086"/>
          </a:xfrm>
        </p:spPr>
        <p:txBody>
          <a:bodyPr>
            <a:normAutofit/>
          </a:bodyPr>
          <a:lstStyle/>
          <a:p>
            <a:r>
              <a:rPr lang="en-GB" sz="1700" dirty="0"/>
              <a:t>The methodological tool of content analysis was used to </a:t>
            </a:r>
            <a:r>
              <a:rPr lang="en-GB" sz="1700" dirty="0" err="1"/>
              <a:t>analyze</a:t>
            </a:r>
            <a:r>
              <a:rPr lang="en-GB" sz="1700" dirty="0"/>
              <a:t> the data collected from the observation of the dramatized scenarios </a:t>
            </a:r>
            <a:r>
              <a:rPr lang="en-GB" sz="1700" dirty="0" smtClean="0"/>
              <a:t>(are filmed) and </a:t>
            </a:r>
            <a:r>
              <a:rPr lang="en-GB" sz="1700" dirty="0"/>
              <a:t>to connect them to the characteristics of Embodied Learning. </a:t>
            </a:r>
            <a:endParaRPr lang="el-GR" sz="1700" dirty="0" smtClean="0"/>
          </a:p>
          <a:p>
            <a:r>
              <a:rPr lang="el-GR" sz="1700" dirty="0" smtClean="0"/>
              <a:t>Α</a:t>
            </a:r>
            <a:r>
              <a:rPr lang="en-US" sz="1700" dirty="0" smtClean="0"/>
              <a:t> </a:t>
            </a:r>
            <a:r>
              <a:rPr lang="en-US" sz="1700" dirty="0"/>
              <a:t>system of categorizing the ways which students through Embodied Learning: a) represent scientific content/generate meaning, b) communicate with </a:t>
            </a:r>
            <a:r>
              <a:rPr lang="en-US" sz="1700" dirty="0" smtClean="0"/>
              <a:t>each other</a:t>
            </a:r>
            <a:r>
              <a:rPr lang="en-US" sz="1700" dirty="0"/>
              <a:t>, c) entertain the audience while they dramatize scientific scenarios which take into account both the </a:t>
            </a:r>
            <a:r>
              <a:rPr lang="en-US" sz="1700" dirty="0" smtClean="0"/>
              <a:t>science education </a:t>
            </a:r>
            <a:r>
              <a:rPr lang="en-US" sz="1700" dirty="0"/>
              <a:t>and theatre techniques.</a:t>
            </a:r>
            <a:endParaRPr lang="el-GR" sz="1700" dirty="0"/>
          </a:p>
        </p:txBody>
      </p:sp>
      <p:pic>
        <p:nvPicPr>
          <p:cNvPr id="5" name="Picture 4"/>
          <p:cNvPicPr>
            <a:picLocks noChangeAspect="1"/>
          </p:cNvPicPr>
          <p:nvPr/>
        </p:nvPicPr>
        <p:blipFill>
          <a:blip r:embed="rId2"/>
          <a:stretch>
            <a:fillRect/>
          </a:stretch>
        </p:blipFill>
        <p:spPr>
          <a:xfrm>
            <a:off x="4611452" y="332598"/>
            <a:ext cx="7241702" cy="5641476"/>
          </a:xfrm>
          <a:prstGeom prst="rect">
            <a:avLst/>
          </a:prstGeom>
        </p:spPr>
      </p:pic>
      <p:sp>
        <p:nvSpPr>
          <p:cNvPr id="7" name="Ορθογώνιο 4"/>
          <p:cNvSpPr/>
          <p:nvPr/>
        </p:nvSpPr>
        <p:spPr>
          <a:xfrm>
            <a:off x="4835236" y="6108220"/>
            <a:ext cx="7017918" cy="646331"/>
          </a:xfrm>
          <a:prstGeom prst="rect">
            <a:avLst/>
          </a:prstGeom>
        </p:spPr>
        <p:txBody>
          <a:bodyPr wrap="square">
            <a:spAutoFit/>
          </a:bodyPr>
          <a:lstStyle/>
          <a:p>
            <a:r>
              <a:rPr lang="en-GB" dirty="0">
                <a:hlinkClick r:id="rId3"/>
              </a:rPr>
              <a:t>https://www.youtube.com/watch?v=-</a:t>
            </a:r>
            <a:r>
              <a:rPr lang="en-GB" dirty="0" smtClean="0">
                <a:hlinkClick r:id="rId3"/>
              </a:rPr>
              <a:t>IXsrCnaPnk&amp;list=PL6s6-1JKu8YWITHHrfcgk_i6bSaceX0O2</a:t>
            </a:r>
            <a:r>
              <a:rPr lang="en-GB" dirty="0" smtClean="0"/>
              <a:t> </a:t>
            </a:r>
            <a:endParaRPr lang="el-GR" dirty="0"/>
          </a:p>
        </p:txBody>
      </p:sp>
    </p:spTree>
    <p:extLst>
      <p:ext uri="{BB962C8B-B14F-4D97-AF65-F5344CB8AC3E}">
        <p14:creationId xmlns:p14="http://schemas.microsoft.com/office/powerpoint/2010/main" val="2766726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6046" y="335849"/>
            <a:ext cx="3854528" cy="857951"/>
          </a:xfrm>
        </p:spPr>
        <p:txBody>
          <a:bodyPr/>
          <a:lstStyle/>
          <a:p>
            <a:r>
              <a:rPr lang="en-US" b="1" dirty="0" smtClean="0"/>
              <a:t>O</a:t>
            </a:r>
            <a:r>
              <a:rPr lang="en-GB" b="1" dirty="0" err="1" smtClean="0"/>
              <a:t>verall</a:t>
            </a:r>
            <a:r>
              <a:rPr lang="en-GB" b="1" dirty="0" smtClean="0"/>
              <a:t> assessment (1/2)</a:t>
            </a:r>
            <a:endParaRPr lang="el-GR" dirty="0"/>
          </a:p>
        </p:txBody>
      </p:sp>
      <p:sp>
        <p:nvSpPr>
          <p:cNvPr id="4" name="Θέση κειμένου 3"/>
          <p:cNvSpPr>
            <a:spLocks noGrp="1"/>
          </p:cNvSpPr>
          <p:nvPr>
            <p:ph type="body" sz="half" idx="2"/>
          </p:nvPr>
        </p:nvSpPr>
        <p:spPr>
          <a:xfrm>
            <a:off x="564445" y="1320800"/>
            <a:ext cx="8265230" cy="4972086"/>
          </a:xfrm>
        </p:spPr>
        <p:txBody>
          <a:bodyPr>
            <a:normAutofit lnSpcReduction="10000"/>
          </a:bodyPr>
          <a:lstStyle/>
          <a:p>
            <a:pPr marL="285750" indent="-285750">
              <a:buFont typeface="Arial" panose="020B0604020202020204" pitchFamily="34" charset="0"/>
              <a:buChar char="•"/>
            </a:pPr>
            <a:r>
              <a:rPr lang="en-US" sz="1800" dirty="0"/>
              <a:t>The </a:t>
            </a:r>
            <a:r>
              <a:rPr lang="en-US" sz="1800" dirty="0"/>
              <a:t>performances </a:t>
            </a:r>
            <a:r>
              <a:rPr lang="en-US" sz="1800" dirty="0" err="1"/>
              <a:t>realised</a:t>
            </a:r>
            <a:r>
              <a:rPr lang="en-US" sz="1800" dirty="0"/>
              <a:t> by </a:t>
            </a:r>
            <a:r>
              <a:rPr lang="en-US" sz="1800" dirty="0" smtClean="0"/>
              <a:t>schools </a:t>
            </a:r>
            <a:r>
              <a:rPr lang="en-US" sz="1800" dirty="0"/>
              <a:t>combining art and science was very good as a whole</a:t>
            </a:r>
            <a:r>
              <a:rPr lang="en-GB" sz="1800" dirty="0" smtClean="0"/>
              <a:t>. </a:t>
            </a:r>
          </a:p>
          <a:p>
            <a:pPr marL="285750" indent="-285750">
              <a:buFont typeface="Arial" panose="020B0604020202020204" pitchFamily="34" charset="0"/>
              <a:buChar char="•"/>
            </a:pPr>
            <a:r>
              <a:rPr lang="en-US" sz="1800" dirty="0" smtClean="0"/>
              <a:t>The scientific </a:t>
            </a:r>
            <a:r>
              <a:rPr lang="en-US" sz="1800" dirty="0"/>
              <a:t>concepts </a:t>
            </a:r>
            <a:r>
              <a:rPr lang="en-US" sz="1800" dirty="0" smtClean="0"/>
              <a:t>are represented </a:t>
            </a:r>
            <a:r>
              <a:rPr lang="en-US" sz="1800" dirty="0"/>
              <a:t>with highly original, imaginative and innovative </a:t>
            </a:r>
            <a:r>
              <a:rPr lang="en-US" sz="1800" dirty="0" smtClean="0"/>
              <a:t>ways.</a:t>
            </a:r>
          </a:p>
          <a:p>
            <a:pPr marL="285750" indent="-285750">
              <a:buFont typeface="Arial" panose="020B0604020202020204" pitchFamily="34" charset="0"/>
              <a:buChar char="•"/>
            </a:pPr>
            <a:r>
              <a:rPr lang="en-US" sz="1800" dirty="0" smtClean="0"/>
              <a:t>The </a:t>
            </a:r>
            <a:r>
              <a:rPr lang="en-US" sz="1800" dirty="0"/>
              <a:t>embodied learning helped in most cases to describe the concepts in another way more </a:t>
            </a:r>
            <a:r>
              <a:rPr lang="en-US" sz="1800" dirty="0" smtClean="0"/>
              <a:t>descriptive. </a:t>
            </a:r>
          </a:p>
          <a:p>
            <a:pPr marL="285750" indent="-285750">
              <a:buFont typeface="Arial" panose="020B0604020202020204" pitchFamily="34" charset="0"/>
              <a:buChar char="•"/>
            </a:pPr>
            <a:r>
              <a:rPr lang="en-US" sz="1800" dirty="0"/>
              <a:t>Where there </a:t>
            </a:r>
            <a:r>
              <a:rPr lang="en-US" sz="1800" dirty="0" smtClean="0"/>
              <a:t>was </a:t>
            </a:r>
            <a:r>
              <a:rPr lang="en-US" sz="1800" dirty="0"/>
              <a:t>a connection between </a:t>
            </a:r>
            <a:r>
              <a:rPr lang="en-US" sz="1800" dirty="0" smtClean="0"/>
              <a:t>the </a:t>
            </a:r>
            <a:r>
              <a:rPr lang="en-US" sz="1800" dirty="0"/>
              <a:t>embodied representation - in its entirety (+ emotion), the scientific concept and verbal description </a:t>
            </a:r>
            <a:r>
              <a:rPr lang="en-US" sz="1800" dirty="0" smtClean="0"/>
              <a:t>then </a:t>
            </a:r>
            <a:r>
              <a:rPr lang="en-US" sz="1800" dirty="0"/>
              <a:t>the result was </a:t>
            </a:r>
            <a:r>
              <a:rPr lang="en-US" sz="1800" dirty="0" smtClean="0"/>
              <a:t>robust. And </a:t>
            </a:r>
            <a:r>
              <a:rPr lang="en-US" sz="1800" dirty="0"/>
              <a:t>it was excellent if there </a:t>
            </a:r>
            <a:r>
              <a:rPr lang="en-US" sz="1800" dirty="0" smtClean="0"/>
              <a:t>was </a:t>
            </a:r>
            <a:r>
              <a:rPr lang="en-US" sz="1800" dirty="0"/>
              <a:t>extra music or </a:t>
            </a:r>
            <a:r>
              <a:rPr lang="en-US" sz="1800" dirty="0" smtClean="0"/>
              <a:t>choreography </a:t>
            </a:r>
            <a:r>
              <a:rPr lang="en-US" sz="1800" dirty="0"/>
              <a:t>as a representational </a:t>
            </a:r>
            <a:r>
              <a:rPr lang="en-US" sz="1800" dirty="0" smtClean="0"/>
              <a:t> or embodied system. </a:t>
            </a:r>
          </a:p>
          <a:p>
            <a:pPr marL="285750" indent="-285750">
              <a:buFont typeface="Arial" panose="020B0604020202020204" pitchFamily="34" charset="0"/>
              <a:buChar char="•"/>
            </a:pPr>
            <a:r>
              <a:rPr lang="en-US" sz="1800" dirty="0"/>
              <a:t>Where there is an interdisciplinary and multidisciplinary  approach the scientific concepts are strengthened as they were in a rich context where apart from the Art and Science was Literature, Philosophy, Culture (this season or season that Scientist lived) and Society –that means All subjects (for example a scientific performance made reference to refugee  involving harmoniously all previous fields). </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smtClean="0"/>
          </a:p>
          <a:p>
            <a:endParaRPr lang="el-GR" sz="1700" dirty="0" smtClean="0"/>
          </a:p>
        </p:txBody>
      </p:sp>
    </p:spTree>
    <p:extLst>
      <p:ext uri="{BB962C8B-B14F-4D97-AF65-F5344CB8AC3E}">
        <p14:creationId xmlns:p14="http://schemas.microsoft.com/office/powerpoint/2010/main" val="1563794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6046" y="335849"/>
            <a:ext cx="3854528" cy="857951"/>
          </a:xfrm>
        </p:spPr>
        <p:txBody>
          <a:bodyPr/>
          <a:lstStyle/>
          <a:p>
            <a:r>
              <a:rPr lang="el-GR" b="1" dirty="0" smtClean="0"/>
              <a:t>Ο</a:t>
            </a:r>
            <a:r>
              <a:rPr lang="en-GB" b="1" dirty="0" err="1" smtClean="0"/>
              <a:t>verall</a:t>
            </a:r>
            <a:r>
              <a:rPr lang="en-GB" b="1" dirty="0" smtClean="0"/>
              <a:t> assessment (2/2)</a:t>
            </a:r>
            <a:endParaRPr lang="el-GR" dirty="0"/>
          </a:p>
        </p:txBody>
      </p:sp>
      <p:sp>
        <p:nvSpPr>
          <p:cNvPr id="4" name="Θέση κειμένου 3"/>
          <p:cNvSpPr>
            <a:spLocks noGrp="1"/>
          </p:cNvSpPr>
          <p:nvPr>
            <p:ph type="body" sz="half" idx="2"/>
          </p:nvPr>
        </p:nvSpPr>
        <p:spPr>
          <a:xfrm>
            <a:off x="564445" y="1320800"/>
            <a:ext cx="8265230" cy="4972086"/>
          </a:xfrm>
        </p:spPr>
        <p:txBody>
          <a:bodyPr>
            <a:normAutofit/>
          </a:bodyPr>
          <a:lstStyle/>
          <a:p>
            <a:pPr marL="285750" indent="-285750">
              <a:buFont typeface="Arial" panose="020B0604020202020204" pitchFamily="34" charset="0"/>
              <a:buChar char="•"/>
            </a:pPr>
            <a:r>
              <a:rPr lang="en-US" sz="1800" dirty="0" smtClean="0"/>
              <a:t>Science </a:t>
            </a:r>
            <a:r>
              <a:rPr lang="en-US" sz="1800" dirty="0"/>
              <a:t>won </a:t>
            </a:r>
            <a:r>
              <a:rPr lang="en-US" sz="1800" dirty="0" smtClean="0"/>
              <a:t>from the </a:t>
            </a:r>
            <a:r>
              <a:rPr lang="en-US" sz="1800" dirty="0"/>
              <a:t>embrace </a:t>
            </a:r>
            <a:r>
              <a:rPr lang="en-US" sz="1800" dirty="0" smtClean="0"/>
              <a:t>with </a:t>
            </a:r>
            <a:r>
              <a:rPr lang="en-US" sz="1800" dirty="0"/>
              <a:t>the Art. </a:t>
            </a:r>
            <a:r>
              <a:rPr lang="en-US" sz="1800" dirty="0" smtClean="0"/>
              <a:t>Science –in this new context-became </a:t>
            </a:r>
            <a:r>
              <a:rPr lang="en-US" sz="1800" dirty="0"/>
              <a:t>a vehicle </a:t>
            </a:r>
            <a:r>
              <a:rPr lang="en-US" sz="1800" dirty="0" smtClean="0"/>
              <a:t>for scientific, social </a:t>
            </a:r>
            <a:r>
              <a:rPr lang="en-US" sz="1800" dirty="0"/>
              <a:t>and other </a:t>
            </a:r>
            <a:r>
              <a:rPr lang="en-US" sz="1800" dirty="0" smtClean="0"/>
              <a:t>messages (and challenges). </a:t>
            </a:r>
            <a:r>
              <a:rPr lang="en-US" sz="1800" dirty="0"/>
              <a:t>In addition, </a:t>
            </a:r>
            <a:r>
              <a:rPr lang="en-US" sz="1800" dirty="0" smtClean="0"/>
              <a:t>science acquired </a:t>
            </a:r>
            <a:r>
              <a:rPr lang="en-US" sz="1800" dirty="0"/>
              <a:t>emotion and vitality through multiple </a:t>
            </a:r>
            <a:r>
              <a:rPr lang="en-US" sz="1800" dirty="0" smtClean="0"/>
              <a:t>representations (embodied, verbal, etc.). </a:t>
            </a:r>
          </a:p>
          <a:p>
            <a:pPr marL="285750" indent="-285750">
              <a:buFont typeface="Arial" panose="020B0604020202020204" pitchFamily="34" charset="0"/>
              <a:buChar char="•"/>
            </a:pPr>
            <a:endParaRPr lang="el-GR" sz="1700" dirty="0" smtClean="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245" y="3054738"/>
            <a:ext cx="4587904" cy="3440928"/>
          </a:xfrm>
          <a:prstGeom prst="rect">
            <a:avLst/>
          </a:prstGeom>
        </p:spPr>
      </p:pic>
    </p:spTree>
    <p:extLst>
      <p:ext uri="{BB962C8B-B14F-4D97-AF65-F5344CB8AC3E}">
        <p14:creationId xmlns:p14="http://schemas.microsoft.com/office/powerpoint/2010/main" val="344222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4232954869"/>
              </p:ext>
            </p:extLst>
          </p:nvPr>
        </p:nvGraphicFramePr>
        <p:xfrm>
          <a:off x="2106135" y="378372"/>
          <a:ext cx="8567119" cy="6164318"/>
        </p:xfrm>
        <a:graphic>
          <a:graphicData uri="http://schemas.openxmlformats.org/drawingml/2006/table">
            <a:tbl>
              <a:tblPr firstRow="1" firstCol="1" bandRow="1">
                <a:tableStyleId>{5C22544A-7EE6-4342-B048-85BDC9FD1C3A}</a:tableStyleId>
              </a:tblPr>
              <a:tblGrid>
                <a:gridCol w="2923947"/>
                <a:gridCol w="2821586"/>
                <a:gridCol w="2821586"/>
              </a:tblGrid>
              <a:tr h="690511">
                <a:tc>
                  <a:txBody>
                    <a:bodyPr/>
                    <a:lstStyle/>
                    <a:p>
                      <a:pPr algn="l">
                        <a:lnSpc>
                          <a:spcPct val="115000"/>
                        </a:lnSpc>
                        <a:spcAft>
                          <a:spcPts val="0"/>
                        </a:spcAft>
                      </a:pPr>
                      <a:r>
                        <a:rPr lang="en-US" sz="1100">
                          <a:effectLst/>
                        </a:rPr>
                        <a:t>Embodied representation </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100">
                          <a:effectLst/>
                        </a:rPr>
                        <a:t>Scientific Concepts (1st School)</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100">
                          <a:effectLst/>
                        </a:rPr>
                        <a:t>Scientific Concepts (2nd School)</a:t>
                      </a:r>
                      <a:endParaRPr lang="el-GR" sz="1100">
                        <a:effectLst/>
                        <a:latin typeface="Calibri"/>
                        <a:ea typeface="Calibri"/>
                        <a:cs typeface="Times New Roman"/>
                      </a:endParaRPr>
                    </a:p>
                  </a:txBody>
                  <a:tcPr marL="68580" marR="68580" marT="0" marB="0"/>
                </a:tc>
              </a:tr>
              <a:tr h="2309535">
                <a:tc>
                  <a:txBody>
                    <a:bodyPr/>
                    <a:lstStyle/>
                    <a:p>
                      <a:pPr algn="l">
                        <a:lnSpc>
                          <a:spcPct val="115000"/>
                        </a:lnSpc>
                        <a:spcAft>
                          <a:spcPts val="0"/>
                        </a:spcAft>
                      </a:pPr>
                      <a:r>
                        <a:rPr lang="en-US" sz="1100">
                          <a:effectLst/>
                        </a:rPr>
                        <a:t>I</a:t>
                      </a:r>
                      <a:r>
                        <a:rPr lang="el-GR" sz="1100">
                          <a:effectLst/>
                        </a:rPr>
                        <a:t>solated gestures</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200">
                          <a:effectLst/>
                        </a:rPr>
                        <a:t>The student to represent the meaning of the rise and fall of temperature (0:55) or</a:t>
                      </a:r>
                      <a:endParaRPr lang="el-GR" sz="1100">
                        <a:effectLst/>
                      </a:endParaRPr>
                    </a:p>
                    <a:p>
                      <a:pPr algn="l">
                        <a:lnSpc>
                          <a:spcPct val="115000"/>
                        </a:lnSpc>
                        <a:spcAft>
                          <a:spcPts val="0"/>
                        </a:spcAft>
                      </a:pPr>
                      <a:r>
                        <a:rPr lang="en-US" sz="1200">
                          <a:effectLst/>
                        </a:rPr>
                        <a:t>the concept of Big Bang (0:56) uses his hand</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200">
                          <a:effectLst/>
                        </a:rPr>
                        <a:t>Students wearing sunglasses to welcome to interview the Sun (8:50).</a:t>
                      </a:r>
                      <a:endParaRPr lang="el-GR" sz="1100">
                        <a:effectLst/>
                        <a:latin typeface="Calibri"/>
                        <a:ea typeface="Calibri"/>
                        <a:cs typeface="Times New Roman"/>
                      </a:endParaRPr>
                    </a:p>
                  </a:txBody>
                  <a:tcPr marL="68580" marR="68580" marT="0" marB="0"/>
                </a:tc>
              </a:tr>
              <a:tr h="1760461">
                <a:tc>
                  <a:txBody>
                    <a:bodyPr/>
                    <a:lstStyle/>
                    <a:p>
                      <a:pPr algn="l">
                        <a:lnSpc>
                          <a:spcPct val="115000"/>
                        </a:lnSpc>
                        <a:spcAft>
                          <a:spcPts val="0"/>
                        </a:spcAft>
                      </a:pPr>
                      <a:r>
                        <a:rPr lang="en-US" sz="1100">
                          <a:effectLst/>
                        </a:rPr>
                        <a:t>Full body Movements </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100">
                          <a:effectLst/>
                        </a:rPr>
                        <a:t>The student who plays Mars (10:39) to capture militancy of Mars god is engaged in gymnastic exercises </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100">
                          <a:effectLst/>
                        </a:rPr>
                        <a:t>the schoolgirl who plays Aristarchus explains his theory by showing the Sun and Moon (10: 38, 10:44)</a:t>
                      </a:r>
                      <a:endParaRPr lang="el-GR" sz="1100">
                        <a:effectLst/>
                        <a:latin typeface="Calibri"/>
                        <a:ea typeface="Calibri"/>
                        <a:cs typeface="Times New Roman"/>
                      </a:endParaRPr>
                    </a:p>
                  </a:txBody>
                  <a:tcPr marL="68580" marR="68580" marT="0" marB="0"/>
                </a:tc>
              </a:tr>
              <a:tr h="1403811">
                <a:tc>
                  <a:txBody>
                    <a:bodyPr/>
                    <a:lstStyle/>
                    <a:p>
                      <a:pPr algn="l">
                        <a:lnSpc>
                          <a:spcPct val="115000"/>
                        </a:lnSpc>
                        <a:spcAft>
                          <a:spcPts val="0"/>
                        </a:spcAft>
                      </a:pPr>
                      <a:r>
                        <a:rPr lang="en-US" sz="1100">
                          <a:effectLst/>
                        </a:rPr>
                        <a:t>Emotional Involvement </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100">
                          <a:effectLst/>
                        </a:rPr>
                        <a:t>The student which portrays Sun reflects a complacent behavior to indicate the power of the Sun (4:51). </a:t>
                      </a:r>
                      <a:endParaRPr lang="el-GR"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1100" dirty="0">
                          <a:effectLst/>
                        </a:rPr>
                        <a:t>Students in the interview with the Sun (7:54) laugh and humorous</a:t>
                      </a:r>
                      <a:endParaRPr lang="el-GR"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2968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Results (1/3)</a:t>
            </a:r>
            <a:r>
              <a:rPr lang="el-GR" dirty="0"/>
              <a:t/>
            </a:r>
            <a:br>
              <a:rPr lang="el-GR" dirty="0"/>
            </a:br>
            <a:endParaRPr lang="el-GR" dirty="0"/>
          </a:p>
        </p:txBody>
      </p:sp>
      <p:sp>
        <p:nvSpPr>
          <p:cNvPr id="4" name="Θέση κειμένου 3"/>
          <p:cNvSpPr>
            <a:spLocks noGrp="1"/>
          </p:cNvSpPr>
          <p:nvPr>
            <p:ph idx="1"/>
          </p:nvPr>
        </p:nvSpPr>
        <p:spPr/>
        <p:txBody>
          <a:bodyPr>
            <a:normAutofit fontScale="92500" lnSpcReduction="10000"/>
          </a:bodyPr>
          <a:lstStyle/>
          <a:p>
            <a:r>
              <a:rPr lang="en-US" sz="1600" dirty="0" smtClean="0"/>
              <a:t>Regarding </a:t>
            </a:r>
            <a:r>
              <a:rPr lang="en-US" sz="1600" dirty="0"/>
              <a:t>to the category “Representation of scientific context/ meaning generation” Embodied Learning can contribute a lot both to the understanding and to the application of knowledge. </a:t>
            </a:r>
            <a:endParaRPr lang="el-GR" sz="1600" dirty="0" smtClean="0"/>
          </a:p>
          <a:p>
            <a:r>
              <a:rPr lang="en-US" sz="1600" dirty="0"/>
              <a:t>S</a:t>
            </a:r>
            <a:r>
              <a:rPr lang="en-US" sz="1600" dirty="0" smtClean="0"/>
              <a:t>tudents </a:t>
            </a:r>
            <a:r>
              <a:rPr lang="en-US" sz="1600" dirty="0"/>
              <a:t>seem to be able to understand the key features of each notion, using scientific terminology and simple vocabulary at the same time, to reliably describe notions and to use their past experience so as to describe scientific knowledge</a:t>
            </a:r>
            <a:r>
              <a:rPr lang="en-US" sz="1600" dirty="0" smtClean="0"/>
              <a:t>.</a:t>
            </a:r>
          </a:p>
          <a:p>
            <a:r>
              <a:rPr lang="en-US" dirty="0"/>
              <a:t>For instance, in a theatrical scenario students sat next to each other and another student revolved around them in order to represent the movements of atoms, electrons, protons, neutrons, etc</a:t>
            </a:r>
            <a:r>
              <a:rPr lang="en-US" dirty="0" smtClean="0"/>
              <a:t>.</a:t>
            </a:r>
          </a:p>
          <a:p>
            <a:r>
              <a:rPr lang="en-US" dirty="0" smtClean="0"/>
              <a:t>Another </a:t>
            </a:r>
            <a:r>
              <a:rPr lang="en-US" dirty="0"/>
              <a:t>student impersonated a shooting star and used her whole body when other students pulled her from the scene so as to represent the fall of the star. </a:t>
            </a:r>
            <a:endParaRPr lang="el-GR" dirty="0"/>
          </a:p>
        </p:txBody>
      </p:sp>
      <p:sp>
        <p:nvSpPr>
          <p:cNvPr id="3" name="Θέση κειμένου 2"/>
          <p:cNvSpPr>
            <a:spLocks noGrp="1"/>
          </p:cNvSpPr>
          <p:nvPr>
            <p:ph type="body" sz="half" idx="2"/>
          </p:nvPr>
        </p:nvSpPr>
        <p:spPr/>
        <p:txBody>
          <a:bodyPr/>
          <a:lstStyle/>
          <a:p>
            <a:endParaRPr lang="el-GR" dirty="0"/>
          </a:p>
        </p:txBody>
      </p:sp>
      <p:pic>
        <p:nvPicPr>
          <p:cNvPr id="5" name="Εικόνα 4"/>
          <p:cNvPicPr/>
          <p:nvPr/>
        </p:nvPicPr>
        <p:blipFill>
          <a:blip r:embed="rId2">
            <a:extLst>
              <a:ext uri="{28A0092B-C50C-407E-A947-70E740481C1C}">
                <a14:useLocalDpi xmlns:a14="http://schemas.microsoft.com/office/drawing/2010/main" val="0"/>
              </a:ext>
            </a:extLst>
          </a:blip>
          <a:srcRect/>
          <a:stretch>
            <a:fillRect/>
          </a:stretch>
        </p:blipFill>
        <p:spPr bwMode="auto">
          <a:xfrm>
            <a:off x="745067" y="2878667"/>
            <a:ext cx="3635022" cy="2494844"/>
          </a:xfrm>
          <a:prstGeom prst="rect">
            <a:avLst/>
          </a:prstGeom>
          <a:noFill/>
        </p:spPr>
      </p:pic>
    </p:spTree>
    <p:extLst>
      <p:ext uri="{BB962C8B-B14F-4D97-AF65-F5344CB8AC3E}">
        <p14:creationId xmlns:p14="http://schemas.microsoft.com/office/powerpoint/2010/main" val="810493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Results (2/3)</a:t>
            </a:r>
            <a:r>
              <a:rPr lang="el-GR" dirty="0"/>
              <a:t/>
            </a:r>
            <a:br>
              <a:rPr lang="el-GR" dirty="0"/>
            </a:br>
            <a:endParaRPr lang="el-GR" dirty="0"/>
          </a:p>
        </p:txBody>
      </p:sp>
      <p:sp>
        <p:nvSpPr>
          <p:cNvPr id="4" name="Θέση κειμένου 3"/>
          <p:cNvSpPr>
            <a:spLocks noGrp="1"/>
          </p:cNvSpPr>
          <p:nvPr>
            <p:ph idx="1"/>
          </p:nvPr>
        </p:nvSpPr>
        <p:spPr>
          <a:xfrm>
            <a:off x="4771749" y="729414"/>
            <a:ext cx="4513541" cy="4734408"/>
          </a:xfrm>
        </p:spPr>
        <p:txBody>
          <a:bodyPr>
            <a:normAutofit/>
          </a:bodyPr>
          <a:lstStyle/>
          <a:p>
            <a:r>
              <a:rPr lang="en-US" dirty="0"/>
              <a:t>As far as “Communication” is concerned, Embodied Learning facilitated communication among </a:t>
            </a:r>
            <a:r>
              <a:rPr lang="en-US" dirty="0" smtClean="0"/>
              <a:t>students. </a:t>
            </a:r>
          </a:p>
          <a:p>
            <a:r>
              <a:rPr lang="en-US" dirty="0" smtClean="0"/>
              <a:t>For </a:t>
            </a:r>
            <a:r>
              <a:rPr lang="en-US" dirty="0"/>
              <a:t>instance, regarding the successful rendering of meaning is concerned a scientist explains the rising temperature because of the Big Bang and his assistant shows the red table where the rise is described while at the same time she moves according to the music. </a:t>
            </a:r>
            <a:endParaRPr lang="en-US" dirty="0" smtClean="0"/>
          </a:p>
          <a:p>
            <a:r>
              <a:rPr lang="en-US" dirty="0" smtClean="0"/>
              <a:t>Successful </a:t>
            </a:r>
            <a:r>
              <a:rPr lang="en-US" dirty="0"/>
              <a:t>rendering of meaning is possible both through verbal and through non-verbal </a:t>
            </a:r>
            <a:r>
              <a:rPr lang="en-US" dirty="0" smtClean="0"/>
              <a:t>communication</a:t>
            </a:r>
            <a:r>
              <a:rPr lang="en-US" dirty="0"/>
              <a:t>. </a:t>
            </a:r>
            <a:endParaRPr lang="el-GR" dirty="0"/>
          </a:p>
        </p:txBody>
      </p:sp>
      <p:sp>
        <p:nvSpPr>
          <p:cNvPr id="3" name="Θέση κειμένου 2"/>
          <p:cNvSpPr>
            <a:spLocks noGrp="1"/>
          </p:cNvSpPr>
          <p:nvPr>
            <p:ph type="body" sz="half" idx="2"/>
          </p:nvPr>
        </p:nvSpPr>
        <p:spPr/>
        <p:txBody>
          <a:bodyPr/>
          <a:lstStyle/>
          <a:p>
            <a:endParaRPr lang="el-GR" dirty="0"/>
          </a:p>
        </p:txBody>
      </p:sp>
      <p:pic>
        <p:nvPicPr>
          <p:cNvPr id="6" name="Εικόνα 5"/>
          <p:cNvPicPr/>
          <p:nvPr/>
        </p:nvPicPr>
        <p:blipFill>
          <a:blip r:embed="rId2">
            <a:extLst>
              <a:ext uri="{28A0092B-C50C-407E-A947-70E740481C1C}">
                <a14:useLocalDpi xmlns:a14="http://schemas.microsoft.com/office/drawing/2010/main" val="0"/>
              </a:ext>
            </a:extLst>
          </a:blip>
          <a:srcRect/>
          <a:stretch>
            <a:fillRect/>
          </a:stretch>
        </p:blipFill>
        <p:spPr bwMode="auto">
          <a:xfrm>
            <a:off x="654757" y="2788921"/>
            <a:ext cx="3858294" cy="2584590"/>
          </a:xfrm>
          <a:prstGeom prst="rect">
            <a:avLst/>
          </a:prstGeom>
          <a:noFill/>
        </p:spPr>
      </p:pic>
    </p:spTree>
    <p:extLst>
      <p:ext uri="{BB962C8B-B14F-4D97-AF65-F5344CB8AC3E}">
        <p14:creationId xmlns:p14="http://schemas.microsoft.com/office/powerpoint/2010/main" val="603847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Results (3/3)</a:t>
            </a:r>
            <a:r>
              <a:rPr lang="el-GR" dirty="0"/>
              <a:t/>
            </a:r>
            <a:br>
              <a:rPr lang="el-GR" dirty="0"/>
            </a:br>
            <a:endParaRPr lang="el-GR" dirty="0"/>
          </a:p>
        </p:txBody>
      </p:sp>
      <p:sp>
        <p:nvSpPr>
          <p:cNvPr id="4" name="Θέση κειμένου 3"/>
          <p:cNvSpPr>
            <a:spLocks noGrp="1"/>
          </p:cNvSpPr>
          <p:nvPr>
            <p:ph idx="1"/>
          </p:nvPr>
        </p:nvSpPr>
        <p:spPr>
          <a:xfrm>
            <a:off x="4771749" y="282222"/>
            <a:ext cx="4513541" cy="5429956"/>
          </a:xfrm>
        </p:spPr>
        <p:txBody>
          <a:bodyPr>
            <a:normAutofit fontScale="92500"/>
          </a:bodyPr>
          <a:lstStyle/>
          <a:p>
            <a:r>
              <a:rPr lang="en-US" dirty="0" smtClean="0"/>
              <a:t>Since </a:t>
            </a:r>
            <a:r>
              <a:rPr lang="en-US" dirty="0"/>
              <a:t>“Entertainment” is an important part of the theatrical performance, it is worth mentioning that students retained their interest throughout and enjoyed the whole </a:t>
            </a:r>
            <a:r>
              <a:rPr lang="en-US" dirty="0" smtClean="0"/>
              <a:t>procedure. </a:t>
            </a:r>
          </a:p>
          <a:p>
            <a:r>
              <a:rPr lang="en-US" dirty="0" smtClean="0"/>
              <a:t>Student </a:t>
            </a:r>
            <a:r>
              <a:rPr lang="en-US" dirty="0"/>
              <a:t>creativity and imagination is evident in most theatrical performances. </a:t>
            </a:r>
            <a:endParaRPr lang="en-US" dirty="0" smtClean="0"/>
          </a:p>
          <a:p>
            <a:r>
              <a:rPr lang="en-US" dirty="0" smtClean="0"/>
              <a:t>A </a:t>
            </a:r>
            <a:r>
              <a:rPr lang="en-US" dirty="0"/>
              <a:t>student talks with Einstein and asks for his autograph while another student points to the Scorpius constellation while the planets dance hugging. </a:t>
            </a:r>
            <a:endParaRPr lang="en-US" dirty="0" smtClean="0"/>
          </a:p>
          <a:p>
            <a:r>
              <a:rPr lang="en-US" dirty="0" smtClean="0"/>
              <a:t>In </a:t>
            </a:r>
            <a:r>
              <a:rPr lang="en-US" dirty="0"/>
              <a:t>another performance, planet Pluto appears last on stage and being short of breath, which signifies that he is the last planet in our solar system, while another student-researcher is trying hard as we can infer from his facial expressions to discover the God particle, highlighting the importance of its existence. </a:t>
            </a:r>
            <a:endParaRPr lang="el-GR" dirty="0"/>
          </a:p>
        </p:txBody>
      </p:sp>
      <p:sp>
        <p:nvSpPr>
          <p:cNvPr id="3" name="Θέση κειμένου 2"/>
          <p:cNvSpPr>
            <a:spLocks noGrp="1"/>
          </p:cNvSpPr>
          <p:nvPr>
            <p:ph type="body" sz="half" idx="2"/>
          </p:nvPr>
        </p:nvSpPr>
        <p:spPr/>
        <p:txBody>
          <a:bodyPr/>
          <a:lstStyle/>
          <a:p>
            <a:endParaRPr lang="el-GR" dirty="0"/>
          </a:p>
        </p:txBody>
      </p:sp>
      <p:pic>
        <p:nvPicPr>
          <p:cNvPr id="7" name="Εικόνα 6"/>
          <p:cNvPicPr/>
          <p:nvPr/>
        </p:nvPicPr>
        <p:blipFill>
          <a:blip r:embed="rId2">
            <a:extLst>
              <a:ext uri="{28A0092B-C50C-407E-A947-70E740481C1C}">
                <a14:useLocalDpi xmlns:a14="http://schemas.microsoft.com/office/drawing/2010/main" val="0"/>
              </a:ext>
            </a:extLst>
          </a:blip>
          <a:srcRect/>
          <a:stretch>
            <a:fillRect/>
          </a:stretch>
        </p:blipFill>
        <p:spPr bwMode="auto">
          <a:xfrm>
            <a:off x="699912" y="2774244"/>
            <a:ext cx="3817232" cy="2463799"/>
          </a:xfrm>
          <a:prstGeom prst="rect">
            <a:avLst/>
          </a:prstGeom>
          <a:noFill/>
        </p:spPr>
      </p:pic>
    </p:spTree>
    <p:extLst>
      <p:ext uri="{BB962C8B-B14F-4D97-AF65-F5344CB8AC3E}">
        <p14:creationId xmlns:p14="http://schemas.microsoft.com/office/powerpoint/2010/main" val="1379720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Conclusion (1/2)</a:t>
            </a:r>
            <a:r>
              <a:rPr lang="el-GR" dirty="0"/>
              <a:t/>
            </a:r>
            <a:br>
              <a:rPr lang="el-GR" dirty="0"/>
            </a:br>
            <a:endParaRPr lang="el-GR" dirty="0"/>
          </a:p>
        </p:txBody>
      </p:sp>
      <p:sp>
        <p:nvSpPr>
          <p:cNvPr id="4" name="Θέση κειμένου 3"/>
          <p:cNvSpPr>
            <a:spLocks noGrp="1"/>
          </p:cNvSpPr>
          <p:nvPr>
            <p:ph idx="1"/>
          </p:nvPr>
        </p:nvSpPr>
        <p:spPr/>
        <p:txBody>
          <a:bodyPr>
            <a:normAutofit/>
          </a:bodyPr>
          <a:lstStyle/>
          <a:p>
            <a:r>
              <a:rPr lang="en-US" sz="2000" dirty="0"/>
              <a:t>The findings suggest that Embodied Learning leads students to the most successful representation of scientific concepts, enables the connection of student to modern forms of Art while even the unconscious movements performed by the students may be indicative of the degree of appropriation and embodiment of scientific concepts. Furthermore, collaborative learning is supported while student creativity is </a:t>
            </a:r>
            <a:r>
              <a:rPr lang="en-US" sz="2000" dirty="0" smtClean="0"/>
              <a:t>enhanced. </a:t>
            </a:r>
          </a:p>
          <a:p>
            <a:r>
              <a:rPr lang="en-US" sz="2000" dirty="0"/>
              <a:t>The learning environment of the “Learning Science though Theatre” project included authentic theatrical scenarios which were performed by the students and were in accordance with their interests and cognitive load. </a:t>
            </a:r>
            <a:endParaRPr lang="en-US" sz="2000" dirty="0" smtClean="0"/>
          </a:p>
        </p:txBody>
      </p:sp>
    </p:spTree>
    <p:extLst>
      <p:ext uri="{BB962C8B-B14F-4D97-AF65-F5344CB8AC3E}">
        <p14:creationId xmlns:p14="http://schemas.microsoft.com/office/powerpoint/2010/main" val="716210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Conclusion (2/2)</a:t>
            </a:r>
            <a:r>
              <a:rPr lang="el-GR" dirty="0"/>
              <a:t/>
            </a:r>
            <a:br>
              <a:rPr lang="el-GR" dirty="0"/>
            </a:br>
            <a:endParaRPr lang="el-GR" dirty="0"/>
          </a:p>
        </p:txBody>
      </p:sp>
      <p:sp>
        <p:nvSpPr>
          <p:cNvPr id="4" name="Θέση κειμένου 3"/>
          <p:cNvSpPr>
            <a:spLocks noGrp="1"/>
          </p:cNvSpPr>
          <p:nvPr>
            <p:ph idx="1"/>
          </p:nvPr>
        </p:nvSpPr>
        <p:spPr/>
        <p:txBody>
          <a:bodyPr>
            <a:normAutofit/>
          </a:bodyPr>
          <a:lstStyle/>
          <a:p>
            <a:r>
              <a:rPr lang="en-US" sz="2000" dirty="0" smtClean="0"/>
              <a:t>Finally</a:t>
            </a:r>
            <a:r>
              <a:rPr lang="en-US" sz="2000" dirty="0"/>
              <a:t>, we examined the students’ cognitive involvement, the representation of scientific content using their cognitive processes, </a:t>
            </a:r>
            <a:endParaRPr lang="en-US" sz="2000" dirty="0" smtClean="0"/>
          </a:p>
          <a:p>
            <a:r>
              <a:rPr lang="en-US" sz="2000" dirty="0" smtClean="0"/>
              <a:t>their </a:t>
            </a:r>
            <a:r>
              <a:rPr lang="en-US" sz="2000" dirty="0"/>
              <a:t>sensorimotor involvement using their bodies or gestures, their emotional involvement, social interaction and communication between the students, </a:t>
            </a:r>
            <a:endParaRPr lang="en-US" sz="2000" dirty="0" smtClean="0"/>
          </a:p>
          <a:p>
            <a:r>
              <a:rPr lang="en-US" sz="2000" dirty="0" smtClean="0"/>
              <a:t>the </a:t>
            </a:r>
            <a:r>
              <a:rPr lang="en-US" sz="2000" dirty="0"/>
              <a:t>use of past experiences and creation of new ones based on sociopolitical and historical framework and on beliefs and behaviors, </a:t>
            </a:r>
            <a:endParaRPr lang="en-US" sz="2000" dirty="0" smtClean="0"/>
          </a:p>
          <a:p>
            <a:r>
              <a:rPr lang="en-US" sz="2000" dirty="0" smtClean="0"/>
              <a:t>their </a:t>
            </a:r>
            <a:r>
              <a:rPr lang="en-US" sz="2000" dirty="0"/>
              <a:t>brain-body-emotion coordination, the holistic use of their personality and their motives.</a:t>
            </a:r>
            <a:endParaRPr lang="el-GR" sz="2000" dirty="0"/>
          </a:p>
        </p:txBody>
      </p:sp>
    </p:spTree>
    <p:extLst>
      <p:ext uri="{BB962C8B-B14F-4D97-AF65-F5344CB8AC3E}">
        <p14:creationId xmlns:p14="http://schemas.microsoft.com/office/powerpoint/2010/main" val="2774963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Limitations &amp; Perspectives </a:t>
            </a:r>
            <a:r>
              <a:rPr lang="el-GR" dirty="0"/>
              <a:t/>
            </a:r>
            <a:br>
              <a:rPr lang="el-GR" dirty="0"/>
            </a:br>
            <a:endParaRPr lang="el-GR" dirty="0"/>
          </a:p>
        </p:txBody>
      </p:sp>
      <p:sp>
        <p:nvSpPr>
          <p:cNvPr id="4" name="Θέση κειμένου 3"/>
          <p:cNvSpPr>
            <a:spLocks noGrp="1"/>
          </p:cNvSpPr>
          <p:nvPr>
            <p:ph idx="1"/>
          </p:nvPr>
        </p:nvSpPr>
        <p:spPr/>
        <p:txBody>
          <a:bodyPr>
            <a:normAutofit lnSpcReduction="10000"/>
          </a:bodyPr>
          <a:lstStyle/>
          <a:p>
            <a:pPr marL="0" indent="0">
              <a:buNone/>
            </a:pPr>
            <a:r>
              <a:rPr lang="en-US" sz="2000" dirty="0" smtClean="0"/>
              <a:t>We continue …..</a:t>
            </a:r>
          </a:p>
          <a:p>
            <a:r>
              <a:rPr lang="en-US" sz="2000" dirty="0" smtClean="0"/>
              <a:t>data </a:t>
            </a:r>
            <a:r>
              <a:rPr lang="en-US" sz="2000" dirty="0"/>
              <a:t>analysis </a:t>
            </a:r>
            <a:r>
              <a:rPr lang="en-US" sz="2000" dirty="0" smtClean="0"/>
              <a:t>with </a:t>
            </a:r>
            <a:r>
              <a:rPr lang="en-US" sz="2000" dirty="0"/>
              <a:t>the mapping of all scientific concepts modeled in tangible or other </a:t>
            </a:r>
            <a:r>
              <a:rPr lang="en-US" sz="2000" dirty="0" smtClean="0"/>
              <a:t>embodied representation,</a:t>
            </a:r>
            <a:endParaRPr lang="en-US" sz="2000" dirty="0"/>
          </a:p>
          <a:p>
            <a:r>
              <a:rPr lang="en-US" sz="2000" dirty="0" smtClean="0"/>
              <a:t>Recording </a:t>
            </a:r>
            <a:r>
              <a:rPr lang="en-US" sz="2000" dirty="0"/>
              <a:t>different representation </a:t>
            </a:r>
            <a:r>
              <a:rPr lang="en-US" sz="2000" dirty="0" smtClean="0"/>
              <a:t> systems </a:t>
            </a:r>
            <a:r>
              <a:rPr lang="en-US" sz="2000" dirty="0"/>
              <a:t>separately for each </a:t>
            </a:r>
            <a:r>
              <a:rPr lang="en-US" sz="2000" dirty="0" smtClean="0"/>
              <a:t>concept.</a:t>
            </a:r>
            <a:endParaRPr lang="en-US" sz="2000" dirty="0"/>
          </a:p>
          <a:p>
            <a:r>
              <a:rPr lang="en-US" sz="2000" dirty="0" err="1" smtClean="0"/>
              <a:t>Studing</a:t>
            </a:r>
            <a:r>
              <a:rPr lang="en-US" sz="2000" dirty="0" smtClean="0"/>
              <a:t> </a:t>
            </a:r>
            <a:r>
              <a:rPr lang="en-US" sz="2000" dirty="0"/>
              <a:t>cultural elements and issues or challenges facing citizens and society and how they </a:t>
            </a:r>
            <a:r>
              <a:rPr lang="en-US" sz="2000" dirty="0" smtClean="0"/>
              <a:t>integrated harmoniously in to scenario. </a:t>
            </a:r>
          </a:p>
          <a:p>
            <a:r>
              <a:rPr lang="en-US" sz="2000" dirty="0" err="1" smtClean="0"/>
              <a:t>Studieng</a:t>
            </a:r>
            <a:r>
              <a:rPr lang="en-US" sz="2000" dirty="0" smtClean="0"/>
              <a:t> the articulation between the different semiotic or representational systems.</a:t>
            </a:r>
          </a:p>
          <a:p>
            <a:r>
              <a:rPr lang="el-GR" sz="2000" dirty="0" smtClean="0"/>
              <a:t> </a:t>
            </a:r>
            <a:r>
              <a:rPr lang="en-US" sz="2000" dirty="0"/>
              <a:t>Studying the involuntary or unconscious </a:t>
            </a:r>
            <a:r>
              <a:rPr lang="en-US" sz="2000" dirty="0" smtClean="0"/>
              <a:t>embodied (kinesthetic, tangible, etc.) representations</a:t>
            </a:r>
            <a:endParaRPr lang="el-GR" sz="2000" dirty="0"/>
          </a:p>
        </p:txBody>
      </p:sp>
    </p:spTree>
    <p:extLst>
      <p:ext uri="{BB962C8B-B14F-4D97-AF65-F5344CB8AC3E}">
        <p14:creationId xmlns:p14="http://schemas.microsoft.com/office/powerpoint/2010/main" val="405932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3220151_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63671"/>
            <a:ext cx="3407077" cy="256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3492831"/>
            <a:ext cx="3947582" cy="29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943" y="406584"/>
            <a:ext cx="3623172" cy="272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Ορθογώνιο 14"/>
          <p:cNvSpPr/>
          <p:nvPr/>
        </p:nvSpPr>
        <p:spPr>
          <a:xfrm>
            <a:off x="4886943" y="3492831"/>
            <a:ext cx="6821117" cy="2585323"/>
          </a:xfrm>
          <a:prstGeom prst="rect">
            <a:avLst/>
          </a:prstGeom>
        </p:spPr>
        <p:txBody>
          <a:bodyPr wrap="square">
            <a:spAutoFit/>
          </a:bodyPr>
          <a:lstStyle/>
          <a:p>
            <a:r>
              <a:rPr lang="en-US" dirty="0" smtClean="0"/>
              <a:t>Move away </a:t>
            </a:r>
            <a:r>
              <a:rPr lang="en-US" dirty="0"/>
              <a:t>from the individualistic and interactionist </a:t>
            </a:r>
            <a:endParaRPr lang="en-US" dirty="0" smtClean="0"/>
          </a:p>
          <a:p>
            <a:r>
              <a:rPr lang="en-US" dirty="0" smtClean="0"/>
              <a:t>metaphors of </a:t>
            </a:r>
            <a:r>
              <a:rPr lang="en-US" dirty="0" err="1" smtClean="0"/>
              <a:t>kinect</a:t>
            </a:r>
            <a:r>
              <a:rPr lang="en-US" dirty="0" smtClean="0"/>
              <a:t>-like games and </a:t>
            </a:r>
          </a:p>
          <a:p>
            <a:r>
              <a:rPr lang="en-US" dirty="0" smtClean="0"/>
              <a:t>adopt a social collaborative paradigm</a:t>
            </a:r>
          </a:p>
          <a:p>
            <a:r>
              <a:rPr lang="en-US" dirty="0" smtClean="0"/>
              <a:t>for </a:t>
            </a:r>
            <a:r>
              <a:rPr lang="en-US" dirty="0"/>
              <a:t>movement recognition games. </a:t>
            </a:r>
            <a:endParaRPr lang="en-US" dirty="0" smtClean="0"/>
          </a:p>
          <a:p>
            <a:r>
              <a:rPr lang="en-US" dirty="0" smtClean="0"/>
              <a:t>We </a:t>
            </a:r>
            <a:r>
              <a:rPr lang="en-US" dirty="0"/>
              <a:t>perceived </a:t>
            </a:r>
            <a:r>
              <a:rPr lang="en-US" dirty="0" smtClean="0"/>
              <a:t>verbal communication</a:t>
            </a:r>
            <a:r>
              <a:rPr lang="en-US" dirty="0"/>
              <a:t>, </a:t>
            </a:r>
            <a:endParaRPr lang="en-US" dirty="0" smtClean="0"/>
          </a:p>
          <a:p>
            <a:r>
              <a:rPr lang="en-US" dirty="0" smtClean="0"/>
              <a:t>body </a:t>
            </a:r>
            <a:r>
              <a:rPr lang="en-US" dirty="0"/>
              <a:t>movement and the use of digital screen</a:t>
            </a:r>
          </a:p>
          <a:p>
            <a:r>
              <a:rPr lang="en-US" dirty="0"/>
              <a:t>representations as semiotic systems used by children to</a:t>
            </a:r>
          </a:p>
          <a:p>
            <a:r>
              <a:rPr lang="en-US" dirty="0"/>
              <a:t>communicate gaming parameters and explain the simulated</a:t>
            </a:r>
          </a:p>
          <a:p>
            <a:r>
              <a:rPr lang="en-US" dirty="0"/>
              <a:t>phenomena on the screen.</a:t>
            </a:r>
            <a:endParaRPr lang="el-GR" dirty="0"/>
          </a:p>
        </p:txBody>
      </p:sp>
    </p:spTree>
    <p:extLst>
      <p:ext uri="{BB962C8B-B14F-4D97-AF65-F5344CB8AC3E}">
        <p14:creationId xmlns:p14="http://schemas.microsoft.com/office/powerpoint/2010/main" val="3432209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2862471"/>
          </a:xfrm>
        </p:spPr>
        <p:txBody>
          <a:bodyPr>
            <a:noAutofit/>
          </a:bodyPr>
          <a:lstStyle/>
          <a:p>
            <a:pPr algn="ctr"/>
            <a:r>
              <a:rPr lang="en-US" sz="1800" b="1" i="1" dirty="0"/>
              <a:t>Some true words….</a:t>
            </a:r>
            <a:r>
              <a:rPr lang="en-US" sz="1800" i="1" dirty="0"/>
              <a:t/>
            </a:r>
            <a:br>
              <a:rPr lang="en-US" sz="1800" i="1" dirty="0"/>
            </a:br>
            <a:r>
              <a:rPr lang="en-US" sz="1800" b="1" i="1" dirty="0">
                <a:solidFill>
                  <a:schemeClr val="accent2"/>
                </a:solidFill>
              </a:rPr>
              <a:t>“The process of living your life is a process of embodiment, the process of working through your life in a body, it’s not an abstract thing where the body and the head are separate, you live in your life, and you live in other peoples lives and you live multiple lives as many as you can appreciate having, that is the purpose of education, to expose people to these experiences and doing that changes you, I am not who I was, and there is a little sense of me that still lives there, the very bottom of your </a:t>
            </a:r>
            <a:r>
              <a:rPr lang="en-US" sz="1800" b="1" i="1" dirty="0" err="1">
                <a:solidFill>
                  <a:schemeClr val="accent2"/>
                </a:solidFill>
              </a:rPr>
              <a:t>brainsteam</a:t>
            </a:r>
            <a:r>
              <a:rPr lang="en-US" sz="1800" b="1" i="1" dirty="0">
                <a:solidFill>
                  <a:schemeClr val="accent2"/>
                </a:solidFill>
              </a:rPr>
              <a:t>, an sense of your survival….” </a:t>
            </a:r>
            <a:br>
              <a:rPr lang="en-US" sz="1800" b="1" i="1" dirty="0">
                <a:solidFill>
                  <a:schemeClr val="accent2"/>
                </a:solidFill>
              </a:rPr>
            </a:br>
            <a:r>
              <a:rPr lang="en-US" sz="1600" b="1" dirty="0">
                <a:solidFill>
                  <a:schemeClr val="accent2"/>
                </a:solidFill>
              </a:rPr>
              <a:t/>
            </a:r>
            <a:br>
              <a:rPr lang="en-US" sz="1600" b="1" dirty="0">
                <a:solidFill>
                  <a:schemeClr val="accent2"/>
                </a:solidFill>
              </a:rPr>
            </a:br>
            <a:r>
              <a:rPr lang="en-US" sz="1600" b="1" dirty="0">
                <a:solidFill>
                  <a:schemeClr val="accent2"/>
                </a:solidFill>
              </a:rPr>
              <a:t>(Mary Helen, </a:t>
            </a:r>
            <a:r>
              <a:rPr lang="en-US" sz="1600" b="1" dirty="0" err="1">
                <a:solidFill>
                  <a:schemeClr val="accent2"/>
                </a:solidFill>
              </a:rPr>
              <a:t>Immordino</a:t>
            </a:r>
            <a:r>
              <a:rPr lang="en-US" sz="1600" b="1" dirty="0">
                <a:solidFill>
                  <a:schemeClr val="accent2"/>
                </a:solidFill>
              </a:rPr>
              <a:t>, Yang, Embodied Brains, Social Minds, </a:t>
            </a:r>
            <a:r>
              <a:rPr lang="en-US" sz="1600" b="1" dirty="0" err="1">
                <a:solidFill>
                  <a:schemeClr val="accent2"/>
                </a:solidFill>
              </a:rPr>
              <a:t>TeDxManhattanBeach</a:t>
            </a:r>
            <a:r>
              <a:rPr lang="en-US" sz="1600" b="1" dirty="0">
                <a:solidFill>
                  <a:schemeClr val="accent2"/>
                </a:solidFill>
              </a:rPr>
              <a:t>, 2011), </a:t>
            </a:r>
            <a:r>
              <a:rPr lang="en-US" sz="1600" b="1" dirty="0">
                <a:solidFill>
                  <a:schemeClr val="accent2"/>
                </a:solidFill>
                <a:hlinkClick r:id="rId4"/>
              </a:rPr>
              <a:t>https://</a:t>
            </a:r>
            <a:r>
              <a:rPr lang="en-US" sz="1600" b="1" dirty="0" smtClean="0">
                <a:solidFill>
                  <a:schemeClr val="accent2"/>
                </a:solidFill>
                <a:hlinkClick r:id="rId4"/>
              </a:rPr>
              <a:t>www.youtube.com/watch?v=RViuTHBIOq8</a:t>
            </a:r>
            <a:r>
              <a:rPr lang="el-GR" sz="1600" b="1" dirty="0" smtClean="0">
                <a:solidFill>
                  <a:schemeClr val="accent2"/>
                </a:solidFill>
              </a:rPr>
              <a:t/>
            </a:r>
            <a:br>
              <a:rPr lang="el-GR" sz="1600" b="1" dirty="0" smtClean="0">
                <a:solidFill>
                  <a:schemeClr val="accent2"/>
                </a:solidFill>
              </a:rPr>
            </a:br>
            <a:r>
              <a:rPr lang="en-US" sz="1600" b="1" dirty="0">
                <a:solidFill>
                  <a:schemeClr val="accent2"/>
                </a:solidFill>
              </a:rPr>
              <a:t/>
            </a:r>
            <a:br>
              <a:rPr lang="en-US" sz="1600" b="1" dirty="0">
                <a:solidFill>
                  <a:schemeClr val="accent2"/>
                </a:solidFill>
              </a:rPr>
            </a:br>
            <a:r>
              <a:rPr lang="en-US" sz="1600" i="1" dirty="0"/>
              <a:t/>
            </a:r>
            <a:br>
              <a:rPr lang="en-US" sz="1600" i="1" dirty="0"/>
            </a:br>
            <a:endParaRPr lang="en-US" sz="1600" dirty="0"/>
          </a:p>
        </p:txBody>
      </p:sp>
      <p:pic>
        <p:nvPicPr>
          <p:cNvPr id="4" name="RViuTHBIOq8"/>
          <p:cNvPicPr>
            <a:picLocks noGrp="1" noRot="1" noChangeAspect="1"/>
          </p:cNvPicPr>
          <p:nvPr>
            <p:ph idx="1"/>
            <a:videoFile r:link="rId1"/>
            <p:extLst>
              <p:ext uri="{DAA4B4D4-6D71-4841-9C94-3DE7FCFB9230}">
                <p14:media xmlns:p14="http://schemas.microsoft.com/office/powerpoint/2010/main" r:link="rId2"/>
              </p:ext>
            </p:extLst>
          </p:nvPr>
        </p:nvPicPr>
        <p:blipFill>
          <a:blip r:embed="rId5"/>
          <a:stretch>
            <a:fillRect/>
          </a:stretch>
        </p:blipFill>
        <p:spPr>
          <a:xfrm>
            <a:off x="3155744" y="4031630"/>
            <a:ext cx="4690647" cy="2571750"/>
          </a:xfrm>
          <a:prstGeom prst="rect">
            <a:avLst/>
          </a:prstGeom>
        </p:spPr>
      </p:pic>
    </p:spTree>
    <p:extLst>
      <p:ext uri="{BB962C8B-B14F-4D97-AF65-F5344CB8AC3E}">
        <p14:creationId xmlns:p14="http://schemas.microsoft.com/office/powerpoint/2010/main" val="407169958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ΕΛΕΝΑ\1!!!!!Μεταπτυχιακό  thepae\κ.Σμυρναίου-Σύγχρονες Θεωρίες Μάθησης\Embodied learning\brain_connection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9393" y="408090"/>
            <a:ext cx="4472781" cy="3543300"/>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HeroicExtremeRightFacing"/>
            <a:lightRig rig="threePt" dir="t">
              <a:rot lat="0" lon="0" rev="2100000"/>
            </a:lightRig>
          </a:scene3d>
          <a:sp3d extrusionH="25400">
            <a:bevelT w="304800" h="152400" prst="slope"/>
            <a:extrusionClr>
              <a:srgbClr val="000000"/>
            </a:extrusionClr>
          </a:sp3d>
        </p:spPr>
      </p:pic>
      <p:sp>
        <p:nvSpPr>
          <p:cNvPr id="5" name="Title 1"/>
          <p:cNvSpPr>
            <a:spLocks noGrp="1"/>
          </p:cNvSpPr>
          <p:nvPr>
            <p:ph type="title"/>
          </p:nvPr>
        </p:nvSpPr>
        <p:spPr>
          <a:xfrm>
            <a:off x="5710182" y="1522703"/>
            <a:ext cx="4094922" cy="1007166"/>
          </a:xfrm>
        </p:spPr>
        <p:txBody>
          <a:bodyPr>
            <a:normAutofit fontScale="90000"/>
          </a:bodyPr>
          <a:lstStyle/>
          <a:p>
            <a:pPr algn="ctr"/>
            <a:r>
              <a:rPr lang="en-US" sz="3200" b="1" i="1" dirty="0" smtClean="0"/>
              <a:t>Thank you</a:t>
            </a:r>
            <a:r>
              <a:rPr lang="el-GR" sz="3200" b="1" i="1" dirty="0" smtClean="0"/>
              <a:t/>
            </a:r>
            <a:br>
              <a:rPr lang="el-GR" sz="3200" b="1" i="1" dirty="0" smtClean="0"/>
            </a:br>
            <a:r>
              <a:rPr lang="el-GR" sz="3200" b="1" i="1" dirty="0"/>
              <a:t/>
            </a:r>
            <a:br>
              <a:rPr lang="el-GR" sz="3200" b="1" i="1" dirty="0"/>
            </a:br>
            <a:endParaRPr lang="en-US" sz="3200" b="1"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216" y="3593433"/>
            <a:ext cx="3882887" cy="2763586"/>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HeroicExtremeLeftFacing"/>
            <a:lightRig rig="threePt" dir="t">
              <a:rot lat="0" lon="0" rev="2100000"/>
            </a:lightRig>
          </a:scene3d>
          <a:sp3d extrusionH="25400">
            <a:bevelT w="304800" h="152400" prst="slope"/>
            <a:extrusionClr>
              <a:srgbClr val="000000"/>
            </a:extrusionClr>
          </a:sp3d>
        </p:spPr>
      </p:pic>
      <p:sp>
        <p:nvSpPr>
          <p:cNvPr id="7" name="Title 1"/>
          <p:cNvSpPr txBox="1">
            <a:spLocks/>
          </p:cNvSpPr>
          <p:nvPr/>
        </p:nvSpPr>
        <p:spPr>
          <a:xfrm>
            <a:off x="2222595" y="3824907"/>
            <a:ext cx="5700056" cy="2509624"/>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i="1" dirty="0" smtClean="0"/>
              <a:t>Contact:</a:t>
            </a:r>
          </a:p>
          <a:p>
            <a:pPr algn="ctr"/>
            <a:r>
              <a:rPr lang="en-US" sz="3200" b="1" i="1" dirty="0">
                <a:hlinkClick r:id="rId4"/>
              </a:rPr>
              <a:t>zsmyrnaiou@</a:t>
            </a:r>
            <a:r>
              <a:rPr lang="en-US" sz="3200" b="1" i="1" dirty="0" smtClean="0">
                <a:hlinkClick r:id="rId4"/>
              </a:rPr>
              <a:t>ppp.uoa.gr</a:t>
            </a:r>
            <a:endParaRPr lang="en-US" sz="3200" b="1" i="1" dirty="0" smtClean="0"/>
          </a:p>
          <a:p>
            <a:pPr algn="ctr"/>
            <a:endParaRPr lang="en-US" sz="3200" b="1" i="1" dirty="0" smtClean="0"/>
          </a:p>
          <a:p>
            <a:pPr algn="ctr"/>
            <a:endParaRPr lang="en-US" sz="3200" b="1" i="1" dirty="0"/>
          </a:p>
          <a:p>
            <a:pPr algn="ctr"/>
            <a:r>
              <a:rPr lang="el-GR" sz="3200" b="1" i="1" dirty="0" smtClean="0"/>
              <a:t/>
            </a:r>
            <a:br>
              <a:rPr lang="el-GR" sz="3200" b="1" i="1" dirty="0" smtClean="0"/>
            </a:br>
            <a:r>
              <a:rPr lang="en-US" sz="3200" b="1" i="1" dirty="0" smtClean="0">
                <a:hlinkClick r:id="rId5"/>
              </a:rPr>
              <a:t>http</a:t>
            </a:r>
            <a:r>
              <a:rPr lang="en-US" sz="3200" b="1" i="1" dirty="0">
                <a:hlinkClick r:id="rId5"/>
              </a:rPr>
              <a:t>://creations-project.eu</a:t>
            </a:r>
            <a:r>
              <a:rPr lang="en-US" sz="3200" b="1" i="1" dirty="0" smtClean="0">
                <a:hlinkClick r:id="rId5"/>
              </a:rPr>
              <a:t>/</a:t>
            </a:r>
            <a:r>
              <a:rPr lang="en-US" sz="3200" b="1" i="1" dirty="0" smtClean="0"/>
              <a:t> </a:t>
            </a:r>
            <a:endParaRPr lang="en-US" sz="3200" b="1" i="1" dirty="0"/>
          </a:p>
        </p:txBody>
      </p:sp>
      <p:pic>
        <p:nvPicPr>
          <p:cNvPr id="2" name="Picture 1" descr="logo.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316" y="4865653"/>
            <a:ext cx="2197110" cy="853607"/>
          </a:xfrm>
          <a:prstGeom prst="rect">
            <a:avLst/>
          </a:prstGeom>
        </p:spPr>
      </p:pic>
    </p:spTree>
    <p:extLst>
      <p:ext uri="{BB962C8B-B14F-4D97-AF65-F5344CB8AC3E}">
        <p14:creationId xmlns:p14="http://schemas.microsoft.com/office/powerpoint/2010/main" val="11941261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398271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26381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Embodied </a:t>
            </a:r>
            <a:r>
              <a:rPr lang="en-US" dirty="0"/>
              <a:t>Learning constitutes a contemporary pedagogical theory of </a:t>
            </a:r>
            <a:r>
              <a:rPr lang="en-US" dirty="0" smtClean="0"/>
              <a:t>learning…</a:t>
            </a:r>
            <a:endParaRPr lang="el-GR" dirty="0"/>
          </a:p>
        </p:txBody>
      </p:sp>
      <p:sp>
        <p:nvSpPr>
          <p:cNvPr id="3" name="Θέση περιεχομένου 2"/>
          <p:cNvSpPr>
            <a:spLocks noGrp="1"/>
          </p:cNvSpPr>
          <p:nvPr>
            <p:ph idx="1"/>
          </p:nvPr>
        </p:nvSpPr>
        <p:spPr>
          <a:xfrm>
            <a:off x="677334" y="2160589"/>
            <a:ext cx="8596668" cy="4515784"/>
          </a:xfrm>
        </p:spPr>
        <p:txBody>
          <a:bodyPr>
            <a:normAutofit lnSpcReduction="10000"/>
          </a:bodyPr>
          <a:lstStyle/>
          <a:p>
            <a:r>
              <a:rPr lang="en-US" sz="2400" dirty="0" smtClean="0"/>
              <a:t>… which </a:t>
            </a:r>
            <a:r>
              <a:rPr lang="en-US" sz="2400" dirty="0"/>
              <a:t>emphasizes the use of the body in the educational practice. </a:t>
            </a:r>
            <a:endParaRPr lang="en-US" sz="2400" dirty="0" smtClean="0"/>
          </a:p>
          <a:p>
            <a:r>
              <a:rPr lang="en-US" sz="2400" dirty="0" smtClean="0"/>
              <a:t>Several </a:t>
            </a:r>
            <a:r>
              <a:rPr lang="en-US" sz="2400" dirty="0"/>
              <a:t>researches related to various areas of expertise (such as dance theatre, kinesiology, athletics even Mathematics and </a:t>
            </a:r>
            <a:r>
              <a:rPr lang="en-US" sz="2400" dirty="0" smtClean="0"/>
              <a:t>Physics) </a:t>
            </a:r>
            <a:r>
              <a:rPr lang="en-US" sz="2400" dirty="0"/>
              <a:t>highlight the usefulness and the necessity of the body itself as a learning tool. </a:t>
            </a:r>
            <a:endParaRPr lang="en-US" sz="2400" dirty="0" smtClean="0"/>
          </a:p>
          <a:p>
            <a:r>
              <a:rPr lang="en-US" sz="2400" dirty="0" smtClean="0"/>
              <a:t>Despite </a:t>
            </a:r>
            <a:r>
              <a:rPr lang="en-US" sz="2400" dirty="0"/>
              <a:t>this, until recently the body was mostly used as a means to enable students’ experiential participation and to attract their interest. </a:t>
            </a:r>
            <a:endParaRPr lang="en-US" sz="2400" dirty="0" smtClean="0"/>
          </a:p>
          <a:p>
            <a:r>
              <a:rPr lang="en-US" sz="2400" dirty="0"/>
              <a:t>Traditionally the body has not been used in education. The notion of Embodied Learning was not known and therefore not acceptable by the educational </a:t>
            </a:r>
            <a:r>
              <a:rPr lang="en-US" sz="2400" dirty="0" smtClean="0"/>
              <a:t>community. </a:t>
            </a:r>
          </a:p>
        </p:txBody>
      </p:sp>
    </p:spTree>
    <p:extLst>
      <p:ext uri="{BB962C8B-B14F-4D97-AF65-F5344CB8AC3E}">
        <p14:creationId xmlns:p14="http://schemas.microsoft.com/office/powerpoint/2010/main" val="3846469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Embodied + Learning Theories </a:t>
            </a:r>
            <a:endParaRPr lang="el-GR" dirty="0"/>
          </a:p>
        </p:txBody>
      </p:sp>
      <p:sp>
        <p:nvSpPr>
          <p:cNvPr id="3" name="Θέση περιεχομένου 2"/>
          <p:cNvSpPr>
            <a:spLocks noGrp="1"/>
          </p:cNvSpPr>
          <p:nvPr>
            <p:ph idx="1"/>
          </p:nvPr>
        </p:nvSpPr>
        <p:spPr>
          <a:xfrm>
            <a:off x="677333" y="2160589"/>
            <a:ext cx="8854973" cy="4428101"/>
          </a:xfrm>
        </p:spPr>
        <p:txBody>
          <a:bodyPr>
            <a:normAutofit lnSpcReduction="10000"/>
          </a:bodyPr>
          <a:lstStyle/>
          <a:p>
            <a:r>
              <a:rPr lang="en-US" sz="2400" dirty="0"/>
              <a:t>Embodied Learning is closely related to constructivist models and to modern educational theories regarding the role of the teacher, of the student and of learning itself in the educational practice. </a:t>
            </a:r>
            <a:endParaRPr lang="en-US" sz="2400" dirty="0" smtClean="0"/>
          </a:p>
          <a:p>
            <a:r>
              <a:rPr lang="en-US" sz="2400" dirty="0" smtClean="0"/>
              <a:t>Embodied </a:t>
            </a:r>
            <a:r>
              <a:rPr lang="en-US" sz="2400" dirty="0"/>
              <a:t>Education has been defined as the basic concept which includes Embodied Teaching and Embodied </a:t>
            </a:r>
            <a:r>
              <a:rPr lang="en-US" sz="2400" dirty="0" smtClean="0"/>
              <a:t>Learning (Lindgren </a:t>
            </a:r>
            <a:r>
              <a:rPr lang="en-US" sz="2400" dirty="0"/>
              <a:t>&amp; Johnson- </a:t>
            </a:r>
            <a:r>
              <a:rPr lang="en-US" sz="2400" dirty="0" err="1"/>
              <a:t>Glenberg</a:t>
            </a:r>
            <a:r>
              <a:rPr lang="en-US" sz="2400" dirty="0"/>
              <a:t>, </a:t>
            </a:r>
            <a:r>
              <a:rPr lang="en-US" sz="2400" dirty="0" smtClean="0"/>
              <a:t>2013; </a:t>
            </a:r>
            <a:r>
              <a:rPr lang="en-US" sz="2400" dirty="0"/>
              <a:t>Wilcox, </a:t>
            </a:r>
            <a:r>
              <a:rPr lang="en-US" sz="2400" dirty="0" smtClean="0"/>
              <a:t>2009). </a:t>
            </a:r>
          </a:p>
          <a:p>
            <a:r>
              <a:rPr lang="en-US" sz="2400" dirty="0"/>
              <a:t>The principles of Embodied Learning provide answers to questions related to the ways knowledge is constructed by students </a:t>
            </a:r>
            <a:r>
              <a:rPr lang="en-US" sz="2400" dirty="0" smtClean="0"/>
              <a:t>while </a:t>
            </a:r>
            <a:r>
              <a:rPr lang="en-US" sz="2400" dirty="0"/>
              <a:t>they view  everyone’s body as a tool for knowledge construction and as a knowledge carrier </a:t>
            </a:r>
            <a:r>
              <a:rPr lang="en-US" sz="2400" dirty="0" smtClean="0"/>
              <a:t>(Caine </a:t>
            </a:r>
            <a:r>
              <a:rPr lang="en-US" sz="2400" dirty="0"/>
              <a:t>&amp; </a:t>
            </a:r>
            <a:r>
              <a:rPr lang="en-US" sz="2400" dirty="0" smtClean="0"/>
              <a:t>Caine,1997; </a:t>
            </a:r>
            <a:r>
              <a:rPr lang="en-US" sz="2400" dirty="0" err="1" smtClean="0"/>
              <a:t>Kalantzis</a:t>
            </a:r>
            <a:r>
              <a:rPr lang="en-US" sz="2400" dirty="0"/>
              <a:t> </a:t>
            </a:r>
            <a:r>
              <a:rPr lang="el-GR" sz="2400" dirty="0" smtClean="0"/>
              <a:t>&amp; </a:t>
            </a:r>
            <a:r>
              <a:rPr lang="en-US" sz="2400" dirty="0" smtClean="0"/>
              <a:t>Cope, </a:t>
            </a:r>
            <a:r>
              <a:rPr lang="el-GR" sz="2400" dirty="0" smtClean="0"/>
              <a:t>2013</a:t>
            </a:r>
            <a:r>
              <a:rPr lang="el-GR" sz="2400" dirty="0"/>
              <a:t>). </a:t>
            </a:r>
          </a:p>
        </p:txBody>
      </p:sp>
    </p:spTree>
    <p:extLst>
      <p:ext uri="{BB962C8B-B14F-4D97-AF65-F5344CB8AC3E}">
        <p14:creationId xmlns:p14="http://schemas.microsoft.com/office/powerpoint/2010/main" val="19177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7079027"/>
              </p:ext>
            </p:extLst>
          </p:nvPr>
        </p:nvGraphicFramePr>
        <p:xfrm>
          <a:off x="2032000" y="719666"/>
          <a:ext cx="8128000" cy="5985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6621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047070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4774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08" y="471470"/>
            <a:ext cx="3854528" cy="1278466"/>
          </a:xfrm>
        </p:spPr>
        <p:txBody>
          <a:bodyPr>
            <a:normAutofit/>
          </a:bodyPr>
          <a:lstStyle/>
          <a:p>
            <a:r>
              <a:rPr lang="en-US" sz="2400" b="1" dirty="0"/>
              <a:t>Defining Embodied Learning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57539608"/>
              </p:ext>
            </p:extLst>
          </p:nvPr>
        </p:nvGraphicFramePr>
        <p:xfrm>
          <a:off x="4760913" y="514350"/>
          <a:ext cx="4513262" cy="552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702386" y="2125716"/>
            <a:ext cx="3854528" cy="3264292"/>
          </a:xfrm>
        </p:spPr>
        <p:txBody>
          <a:bodyPr>
            <a:normAutofit/>
          </a:bodyPr>
          <a:lstStyle/>
          <a:p>
            <a:pPr>
              <a:buFont typeface="Wingdings" panose="05000000000000000000" pitchFamily="2" charset="2"/>
              <a:buChar char="ü"/>
            </a:pPr>
            <a:r>
              <a:rPr lang="en-US" sz="1800" dirty="0" smtClean="0"/>
              <a:t>Gestural relevance</a:t>
            </a:r>
            <a:endParaRPr lang="en-US" sz="1800" dirty="0"/>
          </a:p>
          <a:p>
            <a:pPr>
              <a:buFont typeface="Wingdings" panose="05000000000000000000" pitchFamily="2" charset="2"/>
              <a:buChar char="ü"/>
            </a:pPr>
            <a:r>
              <a:rPr lang="en-US" sz="1800" dirty="0"/>
              <a:t>E</a:t>
            </a:r>
            <a:r>
              <a:rPr lang="en-US" sz="1800" dirty="0" smtClean="0"/>
              <a:t>motional deepening</a:t>
            </a:r>
            <a:endParaRPr lang="en-US" sz="1800" dirty="0"/>
          </a:p>
          <a:p>
            <a:pPr>
              <a:buFont typeface="Wingdings" panose="05000000000000000000" pitchFamily="2" charset="2"/>
              <a:buChar char="ü"/>
            </a:pPr>
            <a:r>
              <a:rPr lang="en-US" sz="1800" dirty="0"/>
              <a:t>mental and</a:t>
            </a:r>
          </a:p>
          <a:p>
            <a:pPr>
              <a:buFont typeface="Wingdings" panose="05000000000000000000" pitchFamily="2" charset="2"/>
              <a:buChar char="ü"/>
            </a:pPr>
            <a:r>
              <a:rPr lang="en-US" sz="1800" dirty="0"/>
              <a:t>kinesthetic skills (sensorimotor activity)</a:t>
            </a:r>
          </a:p>
          <a:p>
            <a:pPr>
              <a:buFont typeface="Wingdings" panose="05000000000000000000" pitchFamily="2" charset="2"/>
              <a:buChar char="ü"/>
            </a:pPr>
            <a:r>
              <a:rPr lang="en-US" sz="1800" dirty="0"/>
              <a:t>Physical </a:t>
            </a:r>
            <a:r>
              <a:rPr lang="en-US" sz="1800" dirty="0" smtClean="0"/>
              <a:t>machine of meaning generation </a:t>
            </a:r>
          </a:p>
          <a:p>
            <a:pPr>
              <a:buFont typeface="Wingdings" panose="05000000000000000000" pitchFamily="2" charset="2"/>
              <a:buChar char="ü"/>
            </a:pPr>
            <a:r>
              <a:rPr lang="en-US" sz="1800" dirty="0" smtClean="0"/>
              <a:t>Coordinated </a:t>
            </a:r>
            <a:r>
              <a:rPr lang="en-US" sz="1800" dirty="0"/>
              <a:t>movements of body parts or whole body</a:t>
            </a:r>
          </a:p>
        </p:txBody>
      </p:sp>
    </p:spTree>
    <p:extLst>
      <p:ext uri="{BB962C8B-B14F-4D97-AF65-F5344CB8AC3E}">
        <p14:creationId xmlns:p14="http://schemas.microsoft.com/office/powerpoint/2010/main" val="185637572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rocess 01 16x9">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868D2-6573-4D26-A171-D32801EAA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process chart with ascending picture accent (multicolor on gray, widescreen)</Template>
  <TotalTime>0</TotalTime>
  <Words>2379</Words>
  <Application>Microsoft Office PowerPoint</Application>
  <PresentationFormat>Προσαρμογή</PresentationFormat>
  <Paragraphs>189</Paragraphs>
  <Slides>31</Slides>
  <Notes>1</Notes>
  <HiddenSlides>0</HiddenSlides>
  <MMClips>1</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Process 01 16x9</vt:lpstr>
      <vt:lpstr>Facet</vt:lpstr>
      <vt:lpstr>Connecting Embodied Learning in educational practice to the realisation of science educational scenarios through performing arts   Smyrnaiou Z. 1, Sotiriou M. 2, Georgakopoulou E.1, Papadopoulou O. 1  1National and Kapodistrian University of Athens (NKUA), 2Science View   </vt:lpstr>
      <vt:lpstr>Embodied Learning has influenced human-computer interaction (HCI) …</vt:lpstr>
      <vt:lpstr>Παρουσίαση του PowerPoint</vt:lpstr>
      <vt:lpstr>Παρουσίαση του PowerPoint</vt:lpstr>
      <vt:lpstr>Embodied Learning constitutes a contemporary pedagogical theory of learning…</vt:lpstr>
      <vt:lpstr>Embodied + Learning Theories </vt:lpstr>
      <vt:lpstr>Παρουσίαση του PowerPoint</vt:lpstr>
      <vt:lpstr>Παρουσίαση του PowerPoint</vt:lpstr>
      <vt:lpstr>Defining Embodied Learning </vt:lpstr>
      <vt:lpstr>Defining Embodied Learning (1/2)</vt:lpstr>
      <vt:lpstr>Defining Embodied Learning (2/2)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Learning Science through Theatre</vt:lpstr>
      <vt:lpstr>Παρουσίαση του PowerPoint</vt:lpstr>
      <vt:lpstr>Participants, Sampling</vt:lpstr>
      <vt:lpstr>Methodology</vt:lpstr>
      <vt:lpstr>Overall assessment (1/2)</vt:lpstr>
      <vt:lpstr>Οverall assessment (2/2)</vt:lpstr>
      <vt:lpstr>Παρουσίαση του PowerPoint</vt:lpstr>
      <vt:lpstr>Results (1/3) </vt:lpstr>
      <vt:lpstr>Results (2/3) </vt:lpstr>
      <vt:lpstr>Results (3/3) </vt:lpstr>
      <vt:lpstr>Conclusion (1/2) </vt:lpstr>
      <vt:lpstr>Conclusion (2/2) </vt:lpstr>
      <vt:lpstr>Limitations &amp; Perspectives  </vt:lpstr>
      <vt:lpstr>Some true words…. “The process of living your life is a process of embodiment, the process of working through your life in a body, it’s not an abstract thing where the body and the head are separate, you live in your life, and you live in other peoples lives and you live multiple lives as many as you can appreciate having, that is the purpose of education, to expose people to these experiences and doing that changes you, I am not who I was, and there is a little sense of me that still lives there, the very bottom of your brainsteam, an sense of your survival….”   (Mary Helen, Immordino, Yang, Embodied Brains, Social Minds, TeDxManhattanBeach, 2011), https://www.youtube.com/watch?v=RViuTHBIOq8   </vt:lpstr>
      <vt:lpstr>Thank you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2015-09-30T21:35:24Z</dcterms:created>
  <dcterms:modified xsi:type="dcterms:W3CDTF">2016-04-22T21:33:16Z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TC028889169991</vt:lpwstr>
  </property>
</Properties>
</file>