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78" r:id="rId4"/>
    <p:sldId id="279" r:id="rId5"/>
    <p:sldId id="268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314448"/>
            <a:ext cx="9144000" cy="1828800"/>
          </a:xfrm>
        </p:spPr>
        <p:txBody>
          <a:bodyPr/>
          <a:lstStyle/>
          <a:p>
            <a:pPr algn="ctr"/>
            <a:r>
              <a:rPr lang="el-GR" dirty="0" smtClean="0"/>
              <a:t>ΚΟΙΝΩΝΙΟΛΟΓΙΑ ΤΗΣ ΕΚΠΑΙΔΕΥΣΗΣ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285784" y="3819540"/>
            <a:ext cx="9786974" cy="110965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ΜΕΤΑΠΤΥΧΙΑΚΟ ΠΡΟΓΡΑΜΜΑ: </a:t>
            </a:r>
          </a:p>
          <a:p>
            <a:pPr algn="ctr"/>
            <a:r>
              <a:rPr lang="el-GR" sz="2400" dirty="0" smtClean="0"/>
              <a:t>ΘΕΩΡΙΑ, ΠΡΑΞΗ ΚΑΙ ΑΞΙΟΛΟΓΗΣΗ  ΤΟΥ ΕΚΠΑΙΔΕΥΤΙΚΟΥ ΕΡΓΟΥ </a:t>
            </a:r>
            <a:endParaRPr lang="el-GR" sz="2400" dirty="0"/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32" y="5500702"/>
            <a:ext cx="9143968" cy="100013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Αντιγόνη-Άλμπα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Παπακωνσταντίνου,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PhD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Εντεταλμένη Διδασκαλίας Πανεπιστημίου Αθηνών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ΟΙΚΟΓΕΝΕΙΑ ΚΑΙ ΣΧΟΛΕΙΟ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-32" y="1857364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Οικογενειακή Εκπαίδευση (</a:t>
            </a:r>
            <a:r>
              <a:rPr lang="fr-FR" sz="2800" dirty="0" smtClean="0">
                <a:solidFill>
                  <a:schemeClr val="accent3"/>
                </a:solidFill>
                <a:latin typeface="+mj-lt"/>
              </a:rPr>
              <a:t>éducation familiale)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-32" y="2571744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Διευκρίνιση εννοιών: 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-32" y="3191532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γονείς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–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οικογένεια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-32" y="3834474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σχέση με το σχολείο – σχέση με τον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εκπαιδευτικό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286116" y="4334540"/>
            <a:ext cx="5715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– σχέση με τη σχολική γνώση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-32" y="5548986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εμπλοκή - συμμετοχή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3357586" y="4906044"/>
            <a:ext cx="5715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– σχέση με το σχολικό θεσμό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5" grpId="0"/>
      <p:bldP spid="6" grpId="0"/>
      <p:bldP spid="7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1406" y="2762904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Μίκρο-κοινωνιολογική προσέγγιση: 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0" y="5643578"/>
            <a:ext cx="90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Ποιοι παράγοντες θεωρείτε ότι επηρεάζουν και </a:t>
            </a:r>
            <a:r>
              <a:rPr lang="el-GR" sz="2800" i="1" dirty="0" err="1" smtClean="0">
                <a:solidFill>
                  <a:schemeClr val="accent3"/>
                </a:solidFill>
                <a:latin typeface="+mj-lt"/>
              </a:rPr>
              <a:t>συνδιαμορφώνουν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 τις οικογενειακές 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λογικές;</a:t>
            </a:r>
            <a:endParaRPr lang="el-GR" sz="2800" i="1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392906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Οι αναπαραστάσεις και οι πρακτικές που χαρακτηρίζονται από μία συνοχή και χαρακτηρίζουν τις σχέσεις της κάθε οικογένειας με το σχολείο.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-32" y="1643050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Μακρο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-κοινωνιολογική προσέγγιση: 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5643570" y="1643050"/>
            <a:ext cx="3429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σημασία της κοινωνικής 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ομάδα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ς 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5500694" y="2758385"/>
            <a:ext cx="3643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σημασία των οικογενειακών λογικών </a:t>
            </a:r>
          </a:p>
        </p:txBody>
      </p:sp>
      <p:sp>
        <p:nvSpPr>
          <p:cNvPr id="16" name="15 - Επεξήγηση με κάτω βέλος"/>
          <p:cNvSpPr/>
          <p:nvPr/>
        </p:nvSpPr>
        <p:spPr>
          <a:xfrm>
            <a:off x="5500694" y="3286124"/>
            <a:ext cx="3500462" cy="714380"/>
          </a:xfrm>
          <a:prstGeom prst="downArrowCallou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1428736"/>
            <a:ext cx="8929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Παράγοντες που διαμορφώνουν τις οικογενειακές λογικές: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691466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Επίδοση του μαθητή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2214554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Γονεϊκές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προσδοκίες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3166402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διάσταση του φύλου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1470" y="3666468"/>
            <a:ext cx="8429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Προσωπικές εμπειρίες των γονέων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-32" y="4191664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Δυσκολίες κατά τη συνεργασία γονέων-εκπαιδευτικών: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0" y="468947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sz="27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Διαφορετικές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αντιλήψεις γονέων και εκπαιδευτικών για το ρόλο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τους</a:t>
            </a:r>
            <a:endParaRPr lang="el-GR" sz="27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-32" y="6357958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sz="27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Ιεραρχία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των δύο θεσμών στις συνειδήσεις των ανθρώπων 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-32" y="550070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sz="27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Αποστασιοποίηση </a:t>
            </a: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ορισμένων γονέων από το σχολείο και άρνηση συνεργασίας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3" grpId="0"/>
      <p:bldP spid="14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6323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Βιβλιογραφία μαθήματος: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0" y="2169092"/>
            <a:ext cx="90011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Glas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man, D. 1992. « Parents » ou « familles »: critique d’un vocabulaire générique. Revue française de pédagogie. 100, p. 23</a:t>
            </a:r>
            <a:endParaRPr lang="el-G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000" i="1" dirty="0" err="1" smtClean="0">
                <a:solidFill>
                  <a:schemeClr val="accent3"/>
                </a:solidFill>
                <a:latin typeface="+mj-lt"/>
              </a:rPr>
              <a:t>Migeot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-Alvarado. 2000. La relation école-familles: « peut mieux faire ». Issy-les-Moulineaux: ESF éditeur</a:t>
            </a:r>
            <a:endParaRPr lang="fr-F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Νόβα-</a:t>
            </a:r>
            <a:r>
              <a:rPr lang="el-GR" sz="2000" i="1" dirty="0" err="1" smtClean="0">
                <a:solidFill>
                  <a:schemeClr val="accent3"/>
                </a:solidFill>
                <a:latin typeface="+mj-lt"/>
              </a:rPr>
              <a:t>Καλτσούνη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, Χ. 2010. Κοινωνιολογία της Εκπαίδευσης. Αθήνα: 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Gutenberg</a:t>
            </a:r>
            <a:endParaRPr lang="el-G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000" i="1" dirty="0" err="1" smtClean="0">
                <a:solidFill>
                  <a:schemeClr val="accent3"/>
                </a:solidFill>
                <a:latin typeface="+mj-lt"/>
              </a:rPr>
              <a:t>Papakonstantinou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, A. 2013. Les parents et l’école.  Bruxelles: Peter Lang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endParaRPr lang="en-US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endParaRPr lang="el-GR" sz="2000" i="1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10793</TotalTime>
  <Words>203</Words>
  <Application>Microsoft Office PowerPoint</Application>
  <PresentationFormat>Προβολή στην οθόνη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Ροή</vt:lpstr>
      <vt:lpstr>ΚΟΙΝΩΝΙΟΛΟΓΙΑ ΤΗΣ ΕΚΠΑΙΔΕΥΣΗΣ</vt:lpstr>
      <vt:lpstr>Διαφάνεια 2</vt:lpstr>
      <vt:lpstr>Διαφάνεια 3</vt:lpstr>
      <vt:lpstr>Διαφάνεια 4</vt:lpstr>
      <vt:lpstr>Διαφάνεια 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ΚΟΙΝΩΝΙΟΛΟΓΙΑ ΤΗΣ ΕΚΠΑΙΔΕΥΣΗΣ</dc:title>
  <dc:creator>Valued Acer Customer</dc:creator>
  <cp:lastModifiedBy>Valued Acer Customer</cp:lastModifiedBy>
  <cp:revision>113</cp:revision>
  <dcterms:created xsi:type="dcterms:W3CDTF">2015-10-08T14:21:20Z</dcterms:created>
  <dcterms:modified xsi:type="dcterms:W3CDTF">2015-12-16T16:37:20Z</dcterms:modified>
</cp:coreProperties>
</file>