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9" r:id="rId4"/>
    <p:sldId id="270" r:id="rId5"/>
    <p:sldId id="268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C8A92-8340-43DE-B45C-F90DD1B15033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314448"/>
            <a:ext cx="9144000" cy="1828800"/>
          </a:xfrm>
        </p:spPr>
        <p:txBody>
          <a:bodyPr/>
          <a:lstStyle/>
          <a:p>
            <a:pPr algn="ctr"/>
            <a:r>
              <a:rPr lang="el-GR" dirty="0" smtClean="0"/>
              <a:t>ΚΟΙΝΩΝΙΟΛΟΓΙΑ ΤΗΣ ΕΚΠΑΙΔΕΥΣΗΣ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285784" y="3819540"/>
            <a:ext cx="9786974" cy="110965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ΜΕΤΑΠΤΥΧΙΑΚΟ ΠΡΟΓΡΑΜΜΑ: </a:t>
            </a:r>
          </a:p>
          <a:p>
            <a:pPr algn="ctr"/>
            <a:r>
              <a:rPr lang="el-GR" sz="2400" dirty="0" smtClean="0"/>
              <a:t>ΘΕΩΡΙΑ, ΠΡΑΞΗ ΚΑΙ ΑΞΙΟΛΟΓΗΣΗ  ΤΟΥ ΕΚΠΑΙΔΕΥΤΙΚΟΥ ΕΡΓΟΥ </a:t>
            </a:r>
            <a:endParaRPr lang="el-GR" sz="2400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32" y="5500702"/>
            <a:ext cx="9143968" cy="100013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Αντιγόνη-Άλμπα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Παπακωνσταντίνου,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PhD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Εντεταλμένη Διδασκαλίας Πανεπιστημίου Αθηνών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ΚΟΙΝΩΝΙΑ-ΚΡΑΤΟΣ-ΕΚΠΑΙΔΕΥΣΗ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071670" y="2000240"/>
            <a:ext cx="1285884" cy="3357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428860" y="2143116"/>
            <a:ext cx="3571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ΚΟΙΝΩΝΙΑ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8 - Δεξιό βέλος"/>
          <p:cNvSpPr/>
          <p:nvPr/>
        </p:nvSpPr>
        <p:spPr>
          <a:xfrm>
            <a:off x="3714744" y="3071810"/>
            <a:ext cx="1643074" cy="85725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5715008" y="2000240"/>
            <a:ext cx="1285884" cy="3357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6143636" y="2285992"/>
            <a:ext cx="3571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ΣΧΟΛΕΙΟ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3108" y="576330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Είναι</a:t>
            </a:r>
            <a:r>
              <a:rPr lang="el-GR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άμεσα συνδεδεμένα;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ΚΟΙΝΩΝΙΑ-ΚΡΑΤΟΣ-ΕΚΠΑΙΔΕΥΣΗ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000100" y="2000240"/>
            <a:ext cx="1285884" cy="3357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1500166" y="2143116"/>
            <a:ext cx="3571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ΚΟΙΝΩΝΙΑ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8 - Δεξιό βέλος"/>
          <p:cNvSpPr/>
          <p:nvPr/>
        </p:nvSpPr>
        <p:spPr>
          <a:xfrm>
            <a:off x="2500298" y="3071810"/>
            <a:ext cx="1000132" cy="7143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6715140" y="2000240"/>
            <a:ext cx="1285884" cy="3357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7143768" y="2285992"/>
            <a:ext cx="3571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ΣΧΟΛΕΙΟ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786182" y="2000240"/>
            <a:ext cx="1285884" cy="3357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4214810" y="2285992"/>
            <a:ext cx="3571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ΚΡΑΤ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ΟΣ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14 - Δεξιό βέλος"/>
          <p:cNvSpPr/>
          <p:nvPr/>
        </p:nvSpPr>
        <p:spPr>
          <a:xfrm>
            <a:off x="5429256" y="3071810"/>
            <a:ext cx="1000132" cy="7143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Καμπύλο δεξιό βέλος"/>
          <p:cNvSpPr/>
          <p:nvPr/>
        </p:nvSpPr>
        <p:spPr>
          <a:xfrm>
            <a:off x="2714612" y="4857760"/>
            <a:ext cx="928694" cy="1214446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3643306" y="5548986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Εκπαιδευτική πολιτική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9" name="18 - Καμπύλο δεξιό βέλος"/>
          <p:cNvSpPr/>
          <p:nvPr/>
        </p:nvSpPr>
        <p:spPr>
          <a:xfrm>
            <a:off x="2714612" y="4857760"/>
            <a:ext cx="928694" cy="1785950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643306" y="612049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Αρχή ελέγχου και εξουσίας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ΚΟΙΝΩΝΙΑ-ΚΡΑΤΟΣ-ΕΚΠΑΙΔΕΥΣΗ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06" y="1762772"/>
            <a:ext cx="9072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Πώς εκφράζεται η κοινωνία μέσα από το κράτος στο χώρο της εκπαίδευσης;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214314" y="2928934"/>
            <a:ext cx="500034" cy="42862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785786" y="2834342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Διδακτικά αντικείμενα, αναλυτικό πρόγραμμα, περιεχόμενο διδακτικών εγχειριδίων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214314" y="3998245"/>
            <a:ext cx="500034" cy="42862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785786" y="3990057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Δομή εκπαιδευτικού συστήματος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9" name="8 - Δεξιό βέλος"/>
          <p:cNvSpPr/>
          <p:nvPr/>
        </p:nvSpPr>
        <p:spPr>
          <a:xfrm>
            <a:off x="214282" y="4809476"/>
            <a:ext cx="500034" cy="42862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785754" y="4714884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Λειτουργία και οργάνωση του σχολικού θεσμού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4055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u="sng" dirty="0" smtClean="0">
                <a:solidFill>
                  <a:schemeClr val="accent3"/>
                </a:solidFill>
                <a:latin typeface="+mj-lt"/>
              </a:rPr>
              <a:t>Βιβλιογραφία μαθήματος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ΚΟΙΝΩΝΙΟΛΟΓΙΑ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-32" y="1974827"/>
            <a:ext cx="91440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De </a:t>
            </a:r>
            <a:r>
              <a:rPr lang="en-US" sz="2800" dirty="0" err="1" smtClean="0">
                <a:solidFill>
                  <a:schemeClr val="accent3"/>
                </a:solidFill>
                <a:latin typeface="+mj-lt"/>
              </a:rPr>
              <a:t>Queiroz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, J-M. 1995. L</a:t>
            </a:r>
            <a:r>
              <a:rPr lang="fr-FR" sz="2800" dirty="0" smtClean="0">
                <a:solidFill>
                  <a:schemeClr val="accent3"/>
                </a:solidFill>
                <a:latin typeface="+mj-lt"/>
              </a:rPr>
              <a:t>’école et ses sociologies. Paris: Nathan Université</a:t>
            </a:r>
          </a:p>
          <a:p>
            <a:r>
              <a:rPr lang="fr-FR" sz="2800" dirty="0" smtClean="0">
                <a:solidFill>
                  <a:schemeClr val="accent3"/>
                </a:solidFill>
                <a:latin typeface="+mj-lt"/>
              </a:rPr>
              <a:t>Touraine, A. 1997. Pourrons-nous vivre ensemble? Egaux et différents. Paris: Fayard</a:t>
            </a:r>
          </a:p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Τσουκαλάς, Κ. 1986. Κράτος, κοινωνία, εργασία στη μεταπολεμική Ελλάδα. Αθήνα</a:t>
            </a:r>
            <a:r>
              <a:rPr lang="el-GR" sz="2800" smtClean="0">
                <a:solidFill>
                  <a:schemeClr val="accent3"/>
                </a:solidFill>
                <a:latin typeface="+mj-lt"/>
              </a:rPr>
              <a:t>: Θεμέλιο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8296</TotalTime>
  <Words>129</Words>
  <Application>Microsoft Office PowerPoint</Application>
  <PresentationFormat>Προβολή στην οθόνη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ΚΟΙΝΩΝΙΟΛΟΓΙΑ ΤΗΣ ΕΚΠΑΙΔΕΥΣΗΣ</vt:lpstr>
      <vt:lpstr>ΚΟΙΝΩΝΙΑ-ΚΡΑΤΟΣ-ΕΚΠΑΙΔΕΥΣΗ</vt:lpstr>
      <vt:lpstr>ΚΟΙΝΩΝΙΑ-ΚΡΑΤΟΣ-ΕΚΠΑΙΔΕΥΣΗ</vt:lpstr>
      <vt:lpstr>ΚΟΙΝΩΝΙΑ-ΚΡΑΤΟΣ-ΕΚΠΑΙΔΕΥΣΗ</vt:lpstr>
      <vt:lpstr>Διαφάνεια 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ΚΟΙΝΩΝΙΟΛΟΓΙΑ ΤΗΣ ΕΚΠΑΙΔΕΥΣΗΣ</dc:title>
  <dc:creator>Valued Acer Customer</dc:creator>
  <cp:lastModifiedBy>Valued Acer Customer</cp:lastModifiedBy>
  <cp:revision>47</cp:revision>
  <dcterms:created xsi:type="dcterms:W3CDTF">2015-10-08T14:21:20Z</dcterms:created>
  <dcterms:modified xsi:type="dcterms:W3CDTF">2015-11-14T17:49:18Z</dcterms:modified>
</cp:coreProperties>
</file>