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61" r:id="rId4"/>
    <p:sldId id="262" r:id="rId5"/>
    <p:sldId id="263" r:id="rId6"/>
    <p:sldId id="260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6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8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4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3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6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5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4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2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18C4-729A-B540-82E8-076C5425E858}" type="datetimeFigureOut">
              <a:rPr lang="en-US" smtClean="0"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A686-E768-174A-9DC0-0F4411DFB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3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keymakey.com" TargetMode="External"/><Relationship Id="rId4" Type="http://schemas.openxmlformats.org/officeDocument/2006/relationships/hyperlink" Target="http://www.bareconductive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SByymar3bds&amp;index=1&amp;list=PLH-T358uPi7fY1nz0B9d4BOMjXsHY6-N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cratch.mit.edu" TargetMode="External"/><Relationship Id="rId3" Type="http://schemas.openxmlformats.org/officeDocument/2006/relationships/hyperlink" Target="https://code.or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Ψηφιακές τεχνολογίες στην εκπαίδευση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Δρ</a:t>
            </a:r>
            <a:r>
              <a:rPr lang="el-GR" dirty="0" smtClean="0"/>
              <a:t>. Νικολέτα </a:t>
            </a:r>
            <a:r>
              <a:rPr lang="el-GR" dirty="0" err="1" smtClean="0"/>
              <a:t>Γιαννούτσου</a:t>
            </a:r>
            <a:endParaRPr lang="el-GR" dirty="0" smtClean="0"/>
          </a:p>
          <a:p>
            <a:r>
              <a:rPr lang="el-GR" dirty="0" smtClean="0"/>
              <a:t>Εργαστήριο Εκπαιδευτικής Τεχνολογίας</a:t>
            </a:r>
          </a:p>
        </p:txBody>
      </p:sp>
    </p:spTree>
    <p:extLst>
      <p:ext uri="{BB962C8B-B14F-4D97-AF65-F5344CB8AC3E}">
        <p14:creationId xmlns:p14="http://schemas.microsoft.com/office/powerpoint/2010/main" val="269805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Tangibles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 Staircase</a:t>
            </a:r>
          </a:p>
          <a:p>
            <a:r>
              <a:rPr lang="en-US" dirty="0">
                <a:hlinkClick r:id="rId2"/>
              </a:rPr>
              <a:t>https://www.youtube.com/watch?v=SByymar3bds&amp;index=1&amp;list=PLH-T358uPi7fY1nz0B9d4BOMjXsHY6-</a:t>
            </a:r>
            <a:r>
              <a:rPr lang="en-US" dirty="0" smtClean="0">
                <a:hlinkClick r:id="rId2"/>
              </a:rPr>
              <a:t>Nc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Makey-makey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makeymakey.com</a:t>
            </a:r>
            <a:endParaRPr lang="en-US" dirty="0" smtClean="0"/>
          </a:p>
          <a:p>
            <a:r>
              <a:rPr lang="en-US" dirty="0" smtClean="0"/>
              <a:t>Bare </a:t>
            </a:r>
            <a:r>
              <a:rPr lang="en-US" smtClean="0"/>
              <a:t>conductive</a:t>
            </a:r>
            <a:r>
              <a:rPr lang="en-US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://www.bareconductive.com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3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for Understanding</a:t>
            </a:r>
            <a:endParaRPr lang="en-US" dirty="0"/>
          </a:p>
        </p:txBody>
      </p:sp>
      <p:pic>
        <p:nvPicPr>
          <p:cNvPr id="4" name="Content Placeholder 3" descr="Teaching_for_Understanding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3" b="16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56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 Στ</a:t>
            </a:r>
            <a:r>
              <a:rPr lang="el-GR" dirty="0" smtClean="0"/>
              <a:t>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</a:t>
            </a:r>
            <a:r>
              <a:rPr lang="el-GR" dirty="0" smtClean="0"/>
              <a:t>έλω οι μαθητές μου να μάθουν</a:t>
            </a:r>
          </a:p>
          <a:p>
            <a:r>
              <a:rPr lang="el-GR" dirty="0" smtClean="0"/>
              <a:t>Τι θέλω να καταλάβουν γύρω από αυτό που θα μάθουν</a:t>
            </a:r>
          </a:p>
          <a:p>
            <a:r>
              <a:rPr lang="el-GR" dirty="0" smtClean="0"/>
              <a:t>Τ</a:t>
            </a:r>
            <a:r>
              <a:rPr lang="el-GR" dirty="0"/>
              <a:t>ι</a:t>
            </a:r>
            <a:r>
              <a:rPr lang="el-GR" dirty="0" smtClean="0"/>
              <a:t> θέλω να κάνουν οι μαθητές μου για να αναπτύξουν οι αυτή την κατανόηση</a:t>
            </a:r>
          </a:p>
          <a:p>
            <a:r>
              <a:rPr lang="el-GR" dirty="0" smtClean="0"/>
              <a:t>Πώς εγώ και οι μαθητές μου θα ξέρουμε ότι έχουν φτάσει το στόχο τους (να κατακτήσουν αυτή την κατανόηση)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</a:t>
            </a:r>
            <a:r>
              <a:rPr lang="el-GR" dirty="0" smtClean="0"/>
              <a:t>άκριση της μάθησης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Routine learning</a:t>
            </a:r>
          </a:p>
          <a:p>
            <a:pPr lvl="1"/>
            <a:r>
              <a:rPr lang="el-GR" dirty="0" smtClean="0"/>
              <a:t>Αν</a:t>
            </a:r>
            <a:r>
              <a:rPr lang="el-GR" dirty="0" smtClean="0"/>
              <a:t>άκληση γεγονότων</a:t>
            </a:r>
          </a:p>
          <a:p>
            <a:pPr lvl="1"/>
            <a:r>
              <a:rPr lang="el-GR" dirty="0" smtClean="0"/>
              <a:t>Εφαρμογή του τύπου για να λύσω μία άσκηση </a:t>
            </a:r>
          </a:p>
          <a:p>
            <a:r>
              <a:rPr lang="el-GR" dirty="0" smtClean="0"/>
              <a:t>Βαθύτερη κατανόηση</a:t>
            </a:r>
          </a:p>
          <a:p>
            <a:pPr lvl="1"/>
            <a:r>
              <a:rPr lang="el-GR" dirty="0" smtClean="0"/>
              <a:t>Πώς μπορώ να χρησιμοποιήσω αυτά που ξέρω για να σκεφτώ ή να κατασκευάσω κάτι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6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Προγραμματιστικ</a:t>
            </a:r>
            <a:r>
              <a:rPr lang="el-GR" dirty="0" smtClean="0"/>
              <a:t>ά περιβάλλοντα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Logo (s. </a:t>
            </a:r>
            <a:r>
              <a:rPr lang="en-US" dirty="0" err="1" smtClean="0"/>
              <a:t>Papert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Star Logo</a:t>
            </a:r>
            <a:endParaRPr lang="el-GR" dirty="0" smtClean="0"/>
          </a:p>
          <a:p>
            <a:r>
              <a:rPr lang="en-US" dirty="0" smtClean="0"/>
              <a:t>Scratch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50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scratch.mit.edu</a:t>
            </a:r>
            <a:endParaRPr lang="en-US" dirty="0" smtClean="0"/>
          </a:p>
          <a:p>
            <a:r>
              <a:rPr lang="el-GR" dirty="0" smtClean="0"/>
              <a:t>Προγραμματισμ</a:t>
            </a:r>
            <a:r>
              <a:rPr lang="el-GR" dirty="0" smtClean="0"/>
              <a:t>ός με </a:t>
            </a:r>
            <a:r>
              <a:rPr lang="en-US" dirty="0" smtClean="0"/>
              <a:t>blocks</a:t>
            </a:r>
            <a:r>
              <a:rPr lang="el-GR" dirty="0" smtClean="0"/>
              <a:t> (αποφεύγονται γραμματικά- συντακτικά λάθη)</a:t>
            </a:r>
            <a:endParaRPr lang="en-US" dirty="0" smtClean="0"/>
          </a:p>
          <a:p>
            <a:r>
              <a:rPr lang="en-US" dirty="0" err="1" smtClean="0"/>
              <a:t>Webbased</a:t>
            </a:r>
            <a:r>
              <a:rPr lang="en-US" dirty="0" smtClean="0"/>
              <a:t> </a:t>
            </a:r>
            <a:r>
              <a:rPr lang="el-GR" dirty="0" smtClean="0"/>
              <a:t>εφαρμογή</a:t>
            </a:r>
          </a:p>
          <a:p>
            <a:r>
              <a:rPr lang="en-US" dirty="0" smtClean="0"/>
              <a:t>Low threshold – high ceiling</a:t>
            </a:r>
          </a:p>
          <a:p>
            <a:r>
              <a:rPr lang="el-GR" dirty="0" smtClean="0"/>
              <a:t>Κοινότητα 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code.org</a:t>
            </a:r>
            <a:r>
              <a:rPr lang="en-US" dirty="0" smtClean="0"/>
              <a:t> 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1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</a:t>
            </a:r>
            <a:r>
              <a:rPr lang="el-GR" dirty="0" smtClean="0"/>
              <a:t>ά χαρακτηριστικά Προγραμματιστικών περιβαλλόντων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Δυναμικ</a:t>
            </a:r>
            <a:r>
              <a:rPr lang="el-GR" dirty="0" smtClean="0"/>
              <a:t>ές αναπαραστάσεις</a:t>
            </a:r>
          </a:p>
          <a:p>
            <a:r>
              <a:rPr lang="el-GR" dirty="0" smtClean="0"/>
              <a:t>Πολλαπλές αναπαραστάσεις</a:t>
            </a:r>
          </a:p>
          <a:p>
            <a:r>
              <a:rPr lang="el-GR" dirty="0" smtClean="0"/>
              <a:t>Ανατροφοδότηση που δεν είναι αξιολογική αλλά προκαλεί τους μαθητές να αξιολογήσουν το αποτέλεσμα και να αναμορφώσουν τις υποθέσεις τους και </a:t>
            </a:r>
            <a:r>
              <a:rPr lang="el-GR" smtClean="0"/>
              <a:t>τις ενέργειές τους.</a:t>
            </a:r>
          </a:p>
        </p:txBody>
      </p:sp>
    </p:spTree>
    <p:extLst>
      <p:ext uri="{BB962C8B-B14F-4D97-AF65-F5344CB8AC3E}">
        <p14:creationId xmlns:p14="http://schemas.microsoft.com/office/powerpoint/2010/main" val="143847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212</Words>
  <Application>Microsoft Macintosh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Ψηφιακές τεχνολογίες στην εκπαίδευση</vt:lpstr>
      <vt:lpstr>Tangibles</vt:lpstr>
      <vt:lpstr>Teaching for Understanding</vt:lpstr>
      <vt:lpstr>4 Στόχοι</vt:lpstr>
      <vt:lpstr>Διάκριση της μάθησης</vt:lpstr>
      <vt:lpstr>Προγραμματιστικά περιβάλλοντα</vt:lpstr>
      <vt:lpstr>Scratch</vt:lpstr>
      <vt:lpstr>Βασικά χαρακτηριστικά Προγραμματιστικών περιβαλλόντων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τεχνολογίες στην εκπαίδευση</dc:title>
  <dc:creator>Nikoleta</dc:creator>
  <cp:lastModifiedBy>Nikoleta</cp:lastModifiedBy>
  <cp:revision>22</cp:revision>
  <dcterms:created xsi:type="dcterms:W3CDTF">2016-05-24T10:07:12Z</dcterms:created>
  <dcterms:modified xsi:type="dcterms:W3CDTF">2016-05-31T07:41:11Z</dcterms:modified>
</cp:coreProperties>
</file>