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74" r:id="rId12"/>
    <p:sldId id="287" r:id="rId13"/>
    <p:sldId id="288" r:id="rId14"/>
    <p:sldId id="289" r:id="rId15"/>
    <p:sldId id="283" r:id="rId16"/>
    <p:sldId id="284" r:id="rId17"/>
    <p:sldId id="285" r:id="rId18"/>
    <p:sldId id="286" r:id="rId19"/>
    <p:sldId id="259" r:id="rId20"/>
    <p:sldId id="262" r:id="rId21"/>
    <p:sldId id="263" r:id="rId22"/>
    <p:sldId id="269" r:id="rId23"/>
    <p:sldId id="270" r:id="rId24"/>
    <p:sldId id="272" r:id="rId25"/>
    <p:sldId id="271" r:id="rId26"/>
    <p:sldId id="265" r:id="rId27"/>
    <p:sldId id="264" r:id="rId28"/>
    <p:sldId id="267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0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ceL2C4TW4Q&amp;feature=youtu.b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Ψηφιακ</a:t>
            </a:r>
            <a:r>
              <a:rPr lang="el-GR" smtClean="0"/>
              <a:t>ά </a:t>
            </a:r>
            <a:r>
              <a:rPr lang="el-GR" smtClean="0"/>
              <a:t>Παιχνίδια </a:t>
            </a:r>
            <a:r>
              <a:rPr lang="el-GR" dirty="0" smtClean="0"/>
              <a:t>και μάθηση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Δρ</a:t>
            </a:r>
            <a:r>
              <a:rPr lang="el-GR" dirty="0" smtClean="0"/>
              <a:t>. Νικολέτα </a:t>
            </a:r>
            <a:r>
              <a:rPr lang="el-GR" dirty="0" err="1" smtClean="0"/>
              <a:t>Γιαννούτσου</a:t>
            </a:r>
            <a:endParaRPr lang="el-GR" dirty="0" smtClean="0"/>
          </a:p>
          <a:p>
            <a:r>
              <a:rPr lang="el-GR" dirty="0" smtClean="0"/>
              <a:t>Εργαστ</a:t>
            </a:r>
            <a:r>
              <a:rPr lang="el-GR" dirty="0" smtClean="0"/>
              <a:t>ήριο Εκπαιδευτικής Τεχνολογίας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Κατανομή του χρόνου</a:t>
            </a:r>
            <a:endParaRPr lang="en-US" dirty="0"/>
          </a:p>
        </p:txBody>
      </p:sp>
      <p:pic>
        <p:nvPicPr>
          <p:cNvPr id="3" name="Picture 2" descr="iMac HD:Users:manolis:Desktop:Screen Shot 2015-09-13 at 9.11.21 μ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891405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73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Παράμετροι του παιχνιδιού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l-GR" b="1" dirty="0"/>
              <a:t>Ενέργεια</a:t>
            </a:r>
            <a:r>
              <a:rPr lang="el-GR" dirty="0"/>
              <a:t>: αφορά στην φυσική κατάσταση (ύπνος, ξεκούραση, φυσική δραστηριότητα </a:t>
            </a:r>
            <a:r>
              <a:rPr lang="el-GR" dirty="0" err="1"/>
              <a:t>π.χ</a:t>
            </a:r>
            <a:r>
              <a:rPr lang="el-GR" dirty="0"/>
              <a:t>. παίζω ποδόσφαιρο με τους φίλους μου)</a:t>
            </a:r>
            <a:endParaRPr lang="en-US" dirty="0"/>
          </a:p>
          <a:p>
            <a:pPr lvl="0"/>
            <a:r>
              <a:rPr lang="el-GR" b="1" dirty="0" err="1"/>
              <a:t>Δημοφιλία</a:t>
            </a:r>
            <a:r>
              <a:rPr lang="el-GR" dirty="0"/>
              <a:t>: Αφορά στην ψηφιακή παρουσία του παίκτη (ενέργειες κυρίως στο </a:t>
            </a:r>
            <a:r>
              <a:rPr lang="el-GR" dirty="0" err="1"/>
              <a:t>Lazybook</a:t>
            </a:r>
            <a:r>
              <a:rPr lang="el-GR" dirty="0"/>
              <a:t>  οι οποίες μπορούν να προκαλέσουν πολλά  like)</a:t>
            </a:r>
            <a:endParaRPr lang="en-US" dirty="0"/>
          </a:p>
          <a:p>
            <a:pPr lvl="0"/>
            <a:r>
              <a:rPr lang="el-GR" b="1" dirty="0"/>
              <a:t>Διασκέδαση</a:t>
            </a:r>
            <a:r>
              <a:rPr lang="el-GR" dirty="0"/>
              <a:t>: Αφορά κυρίως την ψηφιακή διασκέδαση (ηλεκτρονικά παιχνίδια). </a:t>
            </a:r>
            <a:endParaRPr lang="en-US" dirty="0"/>
          </a:p>
          <a:p>
            <a:pPr lvl="0"/>
            <a:r>
              <a:rPr lang="el-GR" b="1" dirty="0"/>
              <a:t>Σχέση με γονείς</a:t>
            </a:r>
            <a:r>
              <a:rPr lang="el-GR" dirty="0"/>
              <a:t>: Αφορά σε ενέργειες που μπορεί να επηρεάσουν τη σχέση του παίκτη με τους γονείς του (</a:t>
            </a:r>
            <a:r>
              <a:rPr lang="el-GR" dirty="0" err="1"/>
              <a:t>π.χ</a:t>
            </a:r>
            <a:r>
              <a:rPr lang="el-GR" dirty="0"/>
              <a:t>. επειδή έκανε κάτι </a:t>
            </a:r>
            <a:r>
              <a:rPr lang="el-GR" dirty="0" err="1"/>
              <a:t>παραβατικό</a:t>
            </a:r>
            <a:r>
              <a:rPr lang="el-GR" dirty="0"/>
              <a:t> όπως για παράδειγμα δημοσίευση φωτογραφιών του καθηγητή), επειδή έπεσε η σχολική </a:t>
            </a:r>
            <a:r>
              <a:rPr lang="el-GR" dirty="0" err="1"/>
              <a:t>επίδος</a:t>
            </a:r>
            <a:r>
              <a:rPr lang="el-GR" dirty="0"/>
              <a:t>, επειδή δεν κοιμάται αρκετά, κλπ</a:t>
            </a:r>
            <a:endParaRPr lang="en-US" dirty="0"/>
          </a:p>
          <a:p>
            <a:pPr lvl="0"/>
            <a:r>
              <a:rPr lang="el-GR" b="1" dirty="0"/>
              <a:t>Σχολική επίδοση</a:t>
            </a:r>
            <a:r>
              <a:rPr lang="el-GR" dirty="0"/>
              <a:t>: Αφορά όχι μόνο στη βαθμολογία αλλά και ζητήματα συμπεριφοράς (</a:t>
            </a:r>
            <a:r>
              <a:rPr lang="el-GR" dirty="0" err="1"/>
              <a:t>π.χ</a:t>
            </a:r>
            <a:r>
              <a:rPr lang="el-GR" dirty="0"/>
              <a:t>. επηρεάζεται από λίγο ύπνο την προηγούμενη μέρα, ή από τη λήψη φωτογραφίας στο σχολείο με το κινητό κλπ)</a:t>
            </a:r>
            <a:endParaRPr lang="en-US" dirty="0"/>
          </a:p>
          <a:p>
            <a:pPr lvl="0"/>
            <a:r>
              <a:rPr lang="el-GR" b="1" dirty="0"/>
              <a:t>Κοινωνική ζωή</a:t>
            </a:r>
            <a:r>
              <a:rPr lang="el-GR" dirty="0"/>
              <a:t>: Σχέσεις του παίκτη οι οποίες λαμβάνουν χώρα στο φυσικό κόσμο (</a:t>
            </a:r>
            <a:r>
              <a:rPr lang="el-GR" dirty="0" err="1"/>
              <a:t>π.χ</a:t>
            </a:r>
            <a:r>
              <a:rPr lang="el-GR" dirty="0"/>
              <a:t>. είμαι στο πάρκο και θέλω να μιλήσω με τους φίλους μου)</a:t>
            </a:r>
            <a:endParaRPr lang="en-US" dirty="0"/>
          </a:p>
          <a:p>
            <a:pPr lvl="0"/>
            <a:r>
              <a:rPr lang="el-GR" b="1" dirty="0"/>
              <a:t>Ψηφιακή Ασφάλεια</a:t>
            </a:r>
            <a:r>
              <a:rPr lang="el-GR" dirty="0"/>
              <a:t>: Αναφέρεται σε ενέργειες που υπονομεύουν την ασφάλεια του παίκτη και του περίγυρού του (</a:t>
            </a:r>
            <a:r>
              <a:rPr lang="el-GR" dirty="0" err="1"/>
              <a:t>π.χ</a:t>
            </a:r>
            <a:r>
              <a:rPr lang="el-GR" dirty="0"/>
              <a:t>. δήλωση της τοποθεσίας του σπιτιού του στο </a:t>
            </a:r>
            <a:r>
              <a:rPr lang="el-GR" dirty="0" err="1"/>
              <a:t>Lazybook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5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Λογική του σχεδιασμού του παιχνιδιού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παιχνίδι δεν είναι προσομοίωση -&gt; βασίζεται σε κάποιες παραδοχές</a:t>
            </a:r>
            <a:endParaRPr lang="en-US" dirty="0"/>
          </a:p>
          <a:p>
            <a:pPr lvl="1"/>
            <a:r>
              <a:rPr lang="el-GR" dirty="0"/>
              <a:t>Παραδοχή 1: Αν είμαι δημοφιλής διακινδυνεύω την ασφάλειά μου</a:t>
            </a:r>
          </a:p>
          <a:p>
            <a:pPr lvl="1"/>
            <a:r>
              <a:rPr lang="el-GR" dirty="0"/>
              <a:t>Παραδοχή 2: Αν διαβάσω μία μέρα λιγότερο από 4 ώρες μειώνεται η σχολική μου επίδοση</a:t>
            </a:r>
            <a:endParaRPr lang="en-US" dirty="0"/>
          </a:p>
          <a:p>
            <a:r>
              <a:rPr lang="el-GR" dirty="0"/>
              <a:t>Αυτές οι παραδοχές ισχύουν σε όλα τα παιχνίδια- μπορούν να είναι χρήσιμες αν γίνουν αντικείμενο συζήτησης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0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Έννοιες ψηφιακής ασφάλειας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παίκτης μπαίνει στο ρόλο του ήρωα του παιχνιδιού που μπορεί να έχει συγκεκριμένα χαρακτηριστικά και συνήθειες</a:t>
            </a:r>
          </a:p>
          <a:p>
            <a:r>
              <a:rPr lang="el-GR" dirty="0"/>
              <a:t>Έρχεται αντιμέτωπος/η με καταστάσεις όπου μπορεί να γνωρίζει ποιο είναι το σωστό αλλά να το παραβιάζει για λόγους που συνδέονται με θέματα αποδοχής, εθισμού κλπ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8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Χρήση του παιχνιδιού για τη μάθηση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παιχνίδι αποτελεί αφετηρία και παρέχει ερεθίσματα για να συζητηθούν θέματα σχετικά με την ψηφιακή ασφάλεια (</a:t>
            </a:r>
            <a:r>
              <a:rPr lang="en-US" dirty="0"/>
              <a:t>e-learning </a:t>
            </a:r>
            <a:r>
              <a:rPr lang="el-GR" dirty="0"/>
              <a:t>υλικό)</a:t>
            </a:r>
            <a:endParaRPr lang="en-US" dirty="0"/>
          </a:p>
          <a:p>
            <a:r>
              <a:rPr lang="el-GR" dirty="0"/>
              <a:t>Αξιοποιείται γι’ αυτό κυρίως το «ιστορικό χρήστη», και η χρήση των εφαρμογών (</a:t>
            </a:r>
            <a:r>
              <a:rPr lang="el-GR" dirty="0" err="1"/>
              <a:t>π.χ</a:t>
            </a:r>
            <a:r>
              <a:rPr lang="el-GR" dirty="0"/>
              <a:t>. </a:t>
            </a:r>
            <a:r>
              <a:rPr lang="en-US" dirty="0" err="1"/>
              <a:t>Lazybook</a:t>
            </a:r>
            <a:r>
              <a:rPr lang="el-G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9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Μάθηση μέσα από το σχεδιασμό παιχνιδιών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Constructionism</a:t>
            </a:r>
          </a:p>
          <a:p>
            <a:pPr lvl="1"/>
            <a:r>
              <a:rPr lang="el-GR" dirty="0" smtClean="0"/>
              <a:t>Παιχνίδια: κατασκευές με προσωπικό νόημα για τους μαθητές (</a:t>
            </a:r>
            <a:r>
              <a:rPr lang="en-US" dirty="0" err="1" smtClean="0"/>
              <a:t>Kafai</a:t>
            </a:r>
            <a:r>
              <a:rPr lang="en-US" dirty="0" smtClean="0"/>
              <a:t> 1995)</a:t>
            </a:r>
          </a:p>
          <a:p>
            <a:pPr lvl="1"/>
            <a:r>
              <a:rPr lang="el-GR" dirty="0" smtClean="0"/>
              <a:t>Κατασκευάζω από την αρχή ή τροποποιώ ένα παιχνίδι που έχει σχεδιαστεί για τροποποίηση </a:t>
            </a:r>
            <a:r>
              <a:rPr lang="en-US" dirty="0" smtClean="0"/>
              <a:t>(</a:t>
            </a:r>
            <a:r>
              <a:rPr lang="el-GR" dirty="0" smtClean="0"/>
              <a:t>μισοψημένο);</a:t>
            </a:r>
          </a:p>
        </p:txBody>
      </p:sp>
    </p:spTree>
    <p:extLst>
      <p:ext uri="{BB962C8B-B14F-4D97-AF65-F5344CB8AC3E}">
        <p14:creationId xmlns:p14="http://schemas.microsoft.com/office/powerpoint/2010/main" val="339235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μαθαίνω σχεδιάζοντας ένα παιχνίδι;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Γνώσεις σχετικές με μία επιστημονική περιοχή: Προγραμματισμός, μαθηματικά, Ιστορία αλλά και γλώσσα</a:t>
            </a:r>
          </a:p>
          <a:p>
            <a:r>
              <a:rPr lang="en-US" dirty="0" smtClean="0"/>
              <a:t>Design thinking</a:t>
            </a:r>
            <a:endParaRPr lang="el-GR" dirty="0" smtClean="0"/>
          </a:p>
          <a:p>
            <a:pPr lvl="1"/>
            <a:r>
              <a:rPr lang="en-US" dirty="0" smtClean="0"/>
              <a:t>System based thinking</a:t>
            </a:r>
          </a:p>
          <a:p>
            <a:pPr lvl="1"/>
            <a:r>
              <a:rPr lang="el-GR" dirty="0" err="1" smtClean="0"/>
              <a:t>Αυτορύθμιση</a:t>
            </a:r>
            <a:endParaRPr lang="el-GR" dirty="0" smtClean="0"/>
          </a:p>
          <a:p>
            <a:pPr lvl="1"/>
            <a:r>
              <a:rPr lang="el-GR" dirty="0" smtClean="0"/>
              <a:t>Κοινωνικές, τεχνικές, τεχνολογικές, καλλιτεχνικές και γλωσσικές ικανότητες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09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map-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4933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953000"/>
            <a:ext cx="7772400" cy="15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thinking: </a:t>
            </a:r>
            <a:r>
              <a:rPr lang="el-GR" dirty="0" smtClean="0"/>
              <a:t>Ένα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S3: Let’s make all these streets [around treasure 3] dangerous areas </a:t>
            </a:r>
          </a:p>
          <a:p>
            <a:r>
              <a:rPr lang="en-US" i="1" dirty="0"/>
              <a:t>S4: Yes! Oh, we left one out. Mark that one too. </a:t>
            </a:r>
          </a:p>
          <a:p>
            <a:r>
              <a:rPr lang="en-US" i="1" dirty="0"/>
              <a:t>S3: Now the treasure is protected by the bad guys, ha – ha! </a:t>
            </a:r>
          </a:p>
          <a:p>
            <a:r>
              <a:rPr lang="en-US" i="1" dirty="0"/>
              <a:t>S4: Ok, let’s say what will happen if they [they mean the player] enter the street. </a:t>
            </a:r>
          </a:p>
          <a:p>
            <a:r>
              <a:rPr lang="en-US" i="1" dirty="0"/>
              <a:t>S3: Loose everything they have. Ok. Define. 100% possibility… Aha, I’ve got an idea! Let’s do it around all the treasures [they mark the streets around treasure 1, and start marking streets in treasure 2] … </a:t>
            </a:r>
          </a:p>
          <a:p>
            <a:r>
              <a:rPr lang="en-US" i="1" dirty="0"/>
              <a:t>S4: You know what… this way they can’t win </a:t>
            </a:r>
          </a:p>
          <a:p>
            <a:r>
              <a:rPr lang="en-US" i="1" dirty="0"/>
              <a:t>S3: Yes! That’s the point. </a:t>
            </a:r>
          </a:p>
          <a:p>
            <a:r>
              <a:rPr lang="en-US" i="1" dirty="0"/>
              <a:t>S4: Yeah, but it is not a game if you play and you can’t win </a:t>
            </a:r>
          </a:p>
          <a:p>
            <a:r>
              <a:rPr lang="en-US" i="1" dirty="0"/>
              <a:t>Extract 2: Reference to game mechanics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16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ιδέα του </a:t>
            </a:r>
            <a:r>
              <a:rPr lang="en-US" dirty="0" smtClean="0"/>
              <a:t>game </a:t>
            </a:r>
            <a:r>
              <a:rPr lang="en-US" dirty="0" err="1" smtClean="0"/>
              <a:t>modding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Στα ψηφιακά παιχνίδια η ιδέα της τροποποίησης ενός παιχνιδιού είναι πολύ δημοφιλής</a:t>
            </a:r>
          </a:p>
          <a:p>
            <a:pPr lvl="1"/>
            <a:r>
              <a:rPr lang="el-GR" dirty="0" smtClean="0"/>
              <a:t>Έχει κοινωνική διάσταση (γίνεται στο πλαίσιο μίας κοινότητας)</a:t>
            </a:r>
          </a:p>
          <a:p>
            <a:pPr lvl="1"/>
            <a:r>
              <a:rPr lang="el-GR" dirty="0" smtClean="0"/>
              <a:t>Είναι ένας εναλλακτικός – δημιουργικός τρόπος εμπλοκής με το παιχνίδι</a:t>
            </a:r>
          </a:p>
          <a:p>
            <a:pPr lvl="1"/>
            <a:r>
              <a:rPr lang="el-GR" dirty="0" smtClean="0"/>
              <a:t>Είναι τρόπος έκφρασης: «</a:t>
            </a:r>
            <a:r>
              <a:rPr lang="en-US" dirty="0" smtClean="0"/>
              <a:t>Hacking art</a:t>
            </a:r>
            <a:r>
              <a:rPr lang="el-GR" dirty="0" smtClean="0"/>
              <a:t>»</a:t>
            </a:r>
            <a:endParaRPr lang="en-US" dirty="0" smtClean="0"/>
          </a:p>
          <a:p>
            <a:pPr lvl="1"/>
            <a:r>
              <a:rPr lang="el-GR" dirty="0" smtClean="0"/>
              <a:t>«Διαφημίζει το παιχνίδι»</a:t>
            </a:r>
          </a:p>
          <a:p>
            <a:r>
              <a:rPr lang="el-GR" dirty="0" smtClean="0"/>
              <a:t>Μεγάλες εταιρίες παιχνιδιών δίνουν πλέον μαζί με το παιχνίδι και εργαλεία τροποποίησής του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 και μάθηση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Μαθαίνω καθώς παίζω ένα παιχνίδι</a:t>
            </a:r>
          </a:p>
          <a:p>
            <a:r>
              <a:rPr lang="el-GR" dirty="0" smtClean="0"/>
              <a:t>Εξάπλωση τεχνολογίας – νέες διαστάσεις στη μελέτη του παιχνιδιού για τη μάθηση</a:t>
            </a:r>
          </a:p>
          <a:p>
            <a:r>
              <a:rPr lang="en-US" dirty="0" smtClean="0"/>
              <a:t>Serious games</a:t>
            </a:r>
          </a:p>
          <a:p>
            <a:pPr lvl="1"/>
            <a:r>
              <a:rPr lang="el-GR" dirty="0" smtClean="0"/>
              <a:t>Πρέπει να κρατούν το ενδιαφέρον των μαθητών</a:t>
            </a:r>
          </a:p>
          <a:p>
            <a:pPr lvl="1"/>
            <a:r>
              <a:rPr lang="el-GR" dirty="0" smtClean="0"/>
              <a:t>Να έχουν στοιχεία σχετικά με τη μάθηση</a:t>
            </a:r>
          </a:p>
          <a:p>
            <a:pPr lvl="1"/>
            <a:r>
              <a:rPr lang="el-GR" dirty="0" smtClean="0"/>
              <a:t>Να έχουν στοιχεία σχετικά με το παιχνίδι</a:t>
            </a:r>
          </a:p>
          <a:p>
            <a:pPr lvl="1">
              <a:buNone/>
            </a:pPr>
            <a:r>
              <a:rPr lang="el-GR" dirty="0" smtClean="0"/>
              <a:t>«</a:t>
            </a:r>
            <a:r>
              <a:rPr lang="en-US" dirty="0" smtClean="0"/>
              <a:t>when they are serious, they are not fun. When they are fun, they are not serious”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Modding</a:t>
            </a:r>
            <a:r>
              <a:rPr lang="en-US" dirty="0" smtClean="0"/>
              <a:t> to learn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Γιατί;</a:t>
            </a:r>
          </a:p>
          <a:p>
            <a:r>
              <a:rPr lang="en-US" dirty="0"/>
              <a:t>because </a:t>
            </a:r>
            <a:r>
              <a:rPr lang="en-US" i="1" dirty="0"/>
              <a:t>the game engine</a:t>
            </a:r>
            <a:r>
              <a:rPr lang="en-US" dirty="0"/>
              <a:t> </a:t>
            </a:r>
            <a:r>
              <a:rPr lang="en-US" i="1" dirty="0"/>
              <a:t>eliminates the overhead of building a convincing product</a:t>
            </a:r>
            <a:r>
              <a:rPr lang="en-US" dirty="0"/>
              <a:t> </a:t>
            </a:r>
            <a:endParaRPr lang="el-GR" dirty="0" smtClean="0"/>
          </a:p>
          <a:p>
            <a:r>
              <a:rPr lang="el-GR" dirty="0" smtClean="0"/>
              <a:t>Συνήθως χρησιμοποιείται για διδασκαλία προγραμματισμού και μαθηματικά</a:t>
            </a:r>
          </a:p>
          <a:p>
            <a:r>
              <a:rPr lang="el-GR" dirty="0" smtClean="0"/>
              <a:t>Έχουν γίνει λίγες προσπάθειες και για άλλα αντικείμενα π.χ. γλώσσα, διατροφή- επιφανειακή προσέγγιση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Μισοψημένα παιχνίδια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Ποια ιδέα είναι κατάλληλη για παιχνίδι και τις έννοιες προς διδασκαλία</a:t>
            </a:r>
          </a:p>
          <a:p>
            <a:r>
              <a:rPr lang="el-GR" dirty="0" smtClean="0"/>
              <a:t>Πώς τροποποιεί κανείς ένα παιχνίδι για να το κάνει μισοψημένο – έτσι ώστε η ενασχόληση με το σχεδιασμό του να σημαίνει και βαθιά ενασχόληση με το αντικείμενο</a:t>
            </a:r>
          </a:p>
          <a:p>
            <a:r>
              <a:rPr lang="el-GR" dirty="0" smtClean="0"/>
              <a:t>Με ποιόν τρόπο θα επεμβαίνει ο μαθητής στο μισοψημένο παιχνίδι (ποια στοιχεία θα πειράζει και ποια όχι).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1663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6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BaDi</a:t>
            </a:r>
            <a:r>
              <a:rPr lang="el-GR" dirty="0" smtClean="0"/>
              <a:t>: </a:t>
            </a:r>
            <a:r>
              <a:rPr lang="en-US" dirty="0" smtClean="0"/>
              <a:t>Balanced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Βασικές ιδιότητες: Διατροφική αξία, κιλά, Ευχαρίστηση, Υγεία, Γεύμα</a:t>
            </a:r>
          </a:p>
          <a:p>
            <a:r>
              <a:rPr lang="el-GR" dirty="0" smtClean="0"/>
              <a:t>Συνθήκες ελέγχου: Αν Ευχαρίστηση &lt; 100 τότε μήνυμα « Δε μου αρέσουν τα φαγητά που τρώω, πώς νομίζεις ότι μπορώ να συνεχίσω έτσι;»</a:t>
            </a:r>
          </a:p>
          <a:p>
            <a:r>
              <a:rPr lang="el-GR" dirty="0" smtClean="0"/>
              <a:t>Συνθήκες ελέγχου Αν κιλά &gt; 100 και Γεύμα =15 Τότε μήνυμα «Η δίαιτά μου δεν έχει προχωρήσει πολύ καλά»</a:t>
            </a:r>
          </a:p>
          <a:p>
            <a:r>
              <a:rPr lang="el-GR" dirty="0" smtClean="0"/>
              <a:t>Συνθήκες τερματισμού: Αν κιλά &gt;120 τότε </a:t>
            </a:r>
            <a:r>
              <a:rPr lang="en-US" dirty="0" smtClean="0"/>
              <a:t>Game Over</a:t>
            </a:r>
            <a:r>
              <a:rPr lang="el-GR" dirty="0" smtClean="0"/>
              <a:t> ή Αν &gt; Υγεία &lt; 80 τότε </a:t>
            </a:r>
            <a:r>
              <a:rPr lang="en-US" dirty="0" smtClean="0"/>
              <a:t>Game Over</a:t>
            </a:r>
            <a:endParaRPr lang="el-GR" dirty="0" smtClean="0"/>
          </a:p>
          <a:p>
            <a:pPr marL="0" indent="0" algn="r">
              <a:buNone/>
            </a:pPr>
            <a:r>
              <a:rPr lang="el-GR" sz="2600" dirty="0" smtClean="0">
                <a:solidFill>
                  <a:schemeClr val="tx2"/>
                </a:solidFill>
              </a:rPr>
              <a:t>Σχεδιασμός παιχνιδιού: Αναστασία </a:t>
            </a:r>
            <a:r>
              <a:rPr lang="el-GR" sz="2600" dirty="0" err="1" smtClean="0">
                <a:solidFill>
                  <a:schemeClr val="tx2"/>
                </a:solidFill>
              </a:rPr>
              <a:t>Κατσαμάνγκα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bil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5013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654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Ιδιότητες: Θρησκεία, Χρώμα δέρματος, Εμφάνιση, Επάγγελμα - εισόδημα</a:t>
            </a:r>
          </a:p>
          <a:p>
            <a:r>
              <a:rPr lang="el-GR" dirty="0" smtClean="0"/>
              <a:t>Επιλογή ενός επιβάτη σε κάθε σταθμό ανάλογα με τα παραπάνω </a:t>
            </a:r>
            <a:r>
              <a:rPr lang="el-GR" dirty="0" err="1" smtClean="0"/>
              <a:t>χαρακτριστικά</a:t>
            </a:r>
            <a:endParaRPr lang="el-GR" dirty="0" smtClean="0"/>
          </a:p>
          <a:p>
            <a:r>
              <a:rPr lang="el-GR" dirty="0" smtClean="0"/>
              <a:t>Το τρένο είναι ρατσιστικό και βγάζει μηνύματα όταν το εισόδημα του συνόλου των επιβατών, η θρησκεία ή το χρώμα του </a:t>
            </a:r>
            <a:r>
              <a:rPr lang="el-GR" dirty="0" err="1" smtClean="0"/>
              <a:t>δέρματός</a:t>
            </a:r>
            <a:r>
              <a:rPr lang="el-GR" dirty="0" smtClean="0"/>
              <a:t> τους διαφοροποιούν την ομοιογένειά τους</a:t>
            </a:r>
          </a:p>
          <a:p>
            <a:pPr marL="0" indent="0" algn="r">
              <a:buNone/>
            </a:pPr>
            <a:r>
              <a:rPr lang="el-GR" sz="3000" dirty="0" smtClean="0">
                <a:solidFill>
                  <a:srgbClr val="1F497D"/>
                </a:solidFill>
              </a:rPr>
              <a:t>Σχεδιασμός: Αγγελική Απέργη</a:t>
            </a:r>
            <a:endParaRPr lang="en-US" sz="3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4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να τροποποιήσω ένα παιχνίδι;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Placing a train station next to the casino means that I have a profitable casino and my tourists won’t spend their money in restaurants and local shops </a:t>
            </a:r>
            <a:r>
              <a:rPr lang="en-US" dirty="0"/>
              <a:t>(</a:t>
            </a:r>
            <a:r>
              <a:rPr lang="en-US" dirty="0" err="1"/>
              <a:t>Source:</a:t>
            </a:r>
            <a:r>
              <a:rPr lang="en-US" u="sng" dirty="0" err="1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www.youtube.com</a:t>
            </a:r>
            <a:r>
              <a:rPr lang="en-US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watch?v</a:t>
            </a:r>
            <a:r>
              <a:rPr lang="en-US" u="sng" dirty="0">
                <a:hlinkClick r:id="rId2"/>
              </a:rPr>
              <a:t>=YceL2C4TW4Q&amp;feature=</a:t>
            </a:r>
            <a:r>
              <a:rPr lang="en-US" u="sng" dirty="0" err="1">
                <a:hlinkClick r:id="rId2"/>
              </a:rPr>
              <a:t>youtu.be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n-US" i="1" dirty="0"/>
              <a:t>Class mobility is somewhat idealized and segregated, once a </a:t>
            </a:r>
            <a:r>
              <a:rPr lang="en-US" i="1" dirty="0" err="1"/>
              <a:t>Sim</a:t>
            </a:r>
            <a:r>
              <a:rPr lang="en-US" i="1" dirty="0"/>
              <a:t> enters the game his wealth level can increase but never drop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να τροποποιήσω ένα παιχνίδι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While </a:t>
            </a:r>
            <a:r>
              <a:rPr lang="en-US" i="1" dirty="0"/>
              <a:t>playing SimCity with my eleven-year-old daughter, I railed against what I thought was a built-in bias of the program against mixed-use development. "It's just the way the game works," she said a bit impatiently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να τροποποιήσω ένα παιχνίδι;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Γιατί τα παιχνίδια έχουν ενδιαφέρουσες παραδοχές ή μοντέλα της πραγματικότητας τα οποία έχει νόημα να αναγνωρίσουμε και να τα αλλάξουμε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να τροποποιήσω </a:t>
            </a:r>
            <a:r>
              <a:rPr lang="el-GR" smtClean="0"/>
              <a:t>ένα παιχνίδι</a:t>
            </a:r>
            <a:r>
              <a:rPr lang="el-GR" dirty="0" smtClean="0"/>
              <a:t>;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1. R1:So who is the winner?</a:t>
            </a:r>
            <a:br>
              <a:rPr lang="en-US" i="1" dirty="0"/>
            </a:br>
            <a:r>
              <a:rPr lang="en-US" i="1" dirty="0"/>
              <a:t>2. S8: We all are, we all finished the game</a:t>
            </a:r>
            <a:br>
              <a:rPr lang="en-US" i="1" dirty="0"/>
            </a:br>
            <a:r>
              <a:rPr lang="en-US" i="1" dirty="0"/>
              <a:t>3. S1- We won, because we have the largest amount of money: 1200</a:t>
            </a:r>
            <a:br>
              <a:rPr lang="en-US" i="1" dirty="0"/>
            </a:br>
            <a:r>
              <a:rPr lang="en-US" i="1" dirty="0"/>
              <a:t>4. S8: Who said that money was the most important for this game? All you do is go from  work to home and vice versa</a:t>
            </a:r>
            <a:br>
              <a:rPr lang="en-US" i="1" dirty="0"/>
            </a:br>
            <a:r>
              <a:rPr lang="en-US" i="1" dirty="0"/>
              <a:t>5. S5: I think we won, cause we have the highest energy levels and the highest social status</a:t>
            </a:r>
            <a:br>
              <a:rPr lang="en-US" i="1" dirty="0"/>
            </a:br>
            <a:r>
              <a:rPr lang="en-US" i="1" dirty="0"/>
              <a:t>6. S11: Wait, wait. The winner is the one who has the highest values in all these: money, energy, fun, social status, health, hygiene.  </a:t>
            </a:r>
            <a:br>
              <a:rPr lang="en-US" i="1" dirty="0"/>
            </a:br>
            <a:r>
              <a:rPr lang="en-US" i="1" dirty="0"/>
              <a:t>7. R1: What kind of life you have to live in order to achieve that?</a:t>
            </a:r>
            <a:br>
              <a:rPr lang="en-US" i="1" dirty="0"/>
            </a:br>
            <a:r>
              <a:rPr lang="en-US" i="1" dirty="0"/>
              <a:t>8. S16: You have to do a lot of everything: have a lot of fun, have a lot of money, do not neglect your social life… This is all too much</a:t>
            </a:r>
            <a:br>
              <a:rPr lang="en-US" i="1" dirty="0"/>
            </a:br>
            <a:r>
              <a:rPr lang="en-US" i="1" dirty="0"/>
              <a:t>9. S3:You have to be a freak to live like this, you won’t have a moment of peace.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Ασφάλεια στο διαδίκτυο: </a:t>
            </a:r>
            <a:r>
              <a:rPr lang="en-US" dirty="0" smtClean="0"/>
              <a:t>role playing game</a:t>
            </a:r>
            <a:endParaRPr lang="en-US" dirty="0"/>
          </a:p>
        </p:txBody>
      </p:sp>
      <p:pic>
        <p:nvPicPr>
          <p:cNvPr id="4" name="Picture 3" descr="iMac HD:Users:manolis:Desktop:Screen Shot 2015-09-12 at 9.15.08 π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81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c HD:Users:manolis:Desktop:Screen Shot 2015-09-13 at 10.39.24 μ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772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c HD:Users:manolis:Desktop:Screen Shot 2015-09-12 at 10.05.41 π.μ.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40386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03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c HD:Users:manolis:Desktop:Screen Shot 2015-09-12 at 10.13.45 π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08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Χώροι και ενέργειες του παιχνιδιού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Χώροι και ενέργειες του παιχνιδιού</a:t>
            </a:r>
            <a:endParaRPr lang="en-US" dirty="0"/>
          </a:p>
        </p:txBody>
      </p:sp>
      <p:pic>
        <p:nvPicPr>
          <p:cNvPr id="5" name="Picture 4" descr="iMac HD:Users:manolis:Desktop:Screen Shot 2015-09-12 at 10.32.57 π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65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Εφαρμογές</a:t>
            </a:r>
            <a:endParaRPr lang="en-US" dirty="0"/>
          </a:p>
        </p:txBody>
      </p:sp>
      <p:pic>
        <p:nvPicPr>
          <p:cNvPr id="4" name="Picture 3" descr="iMac HD:Users:manolis:Desktop:Screen Shot 2015-09-12 at 11.09.00 π.μ.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8807"/>
            <a:ext cx="7696200" cy="4283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92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24000"/>
            <a:ext cx="4227830" cy="2130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4" name="Picture 3" descr="lis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819400" cy="14478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 descr="C:\Users\Morgana\AppData\Local\Microsoft\Windows\INetCache\Content.Word\mai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227830" cy="215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 descr="αποστολη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/>
          <a:stretch>
            <a:fillRect/>
          </a:stretch>
        </p:blipFill>
        <p:spPr bwMode="auto">
          <a:xfrm>
            <a:off x="5562600" y="4724400"/>
            <a:ext cx="3001010" cy="126746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78690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3" name="Picture 2" descr="myProfi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3429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10530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1165</Words>
  <Application>Microsoft Macintosh PowerPoint</Application>
  <PresentationFormat>On-screen Show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Ψηφιακά Παιχνίδια και μάθηση</vt:lpstr>
      <vt:lpstr>Παιχνίδι και μάθηση</vt:lpstr>
      <vt:lpstr>Ασφάλεια στο διαδίκτυο: role playing game</vt:lpstr>
      <vt:lpstr>PowerPoint Presentation</vt:lpstr>
      <vt:lpstr>Χώροι και ενέργειες του παιχνιδιού</vt:lpstr>
      <vt:lpstr>Χώροι και ενέργειες του παιχνιδιού</vt:lpstr>
      <vt:lpstr>Εφαρμογές</vt:lpstr>
      <vt:lpstr>Παιχνίδια</vt:lpstr>
      <vt:lpstr>Social media</vt:lpstr>
      <vt:lpstr>Κατανομή του χρόνου</vt:lpstr>
      <vt:lpstr>Παράμετροι του παιχνιδιού</vt:lpstr>
      <vt:lpstr>Λογική του σχεδιασμού του παιχνιδιού</vt:lpstr>
      <vt:lpstr>Έννοιες ψηφιακής ασφάλειας</vt:lpstr>
      <vt:lpstr>Χρήση του παιχνιδιού για τη μάθηση</vt:lpstr>
      <vt:lpstr>Μάθηση μέσα από το σχεδιασμό παιχνιδιών</vt:lpstr>
      <vt:lpstr>Τι μαθαίνω σχεδιάζοντας ένα παιχνίδι;</vt:lpstr>
      <vt:lpstr>PowerPoint Presentation</vt:lpstr>
      <vt:lpstr>Design thinking: Ένα παράδειγμα</vt:lpstr>
      <vt:lpstr>Η ιδέα του game modding</vt:lpstr>
      <vt:lpstr>Modding to learn</vt:lpstr>
      <vt:lpstr>Μισοψημένα παιχνίδια</vt:lpstr>
      <vt:lpstr>PowerPoint Presentation</vt:lpstr>
      <vt:lpstr>BaDi: Balanced Diet</vt:lpstr>
      <vt:lpstr>PowerPoint Presentation</vt:lpstr>
      <vt:lpstr>Orient Express</vt:lpstr>
      <vt:lpstr>Γιατί να τροποποιήσω ένα παιχνίδι;</vt:lpstr>
      <vt:lpstr>Γιατί να τροποποιήσω ένα παιχνίδι</vt:lpstr>
      <vt:lpstr>Γιατί να τροποποιήσω ένα παιχνίδι;</vt:lpstr>
      <vt:lpstr>Γιατί να τροποποιήσω ένα παιχνίδι; Παράδειγμα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παιχνιδιών και μάθηση</dc:title>
  <dc:creator>Nicole</dc:creator>
  <cp:lastModifiedBy>Nikoleta</cp:lastModifiedBy>
  <cp:revision>15</cp:revision>
  <dcterms:created xsi:type="dcterms:W3CDTF">2006-08-16T00:00:00Z</dcterms:created>
  <dcterms:modified xsi:type="dcterms:W3CDTF">2016-04-05T09:02:13Z</dcterms:modified>
</cp:coreProperties>
</file>