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handoutMasterIdLst>
    <p:handoutMasterId r:id="rId43"/>
  </p:handoutMasterIdLst>
  <p:sldIdLst>
    <p:sldId id="256" r:id="rId2"/>
    <p:sldId id="257" r:id="rId3"/>
    <p:sldId id="288" r:id="rId4"/>
    <p:sldId id="289" r:id="rId5"/>
    <p:sldId id="291" r:id="rId6"/>
    <p:sldId id="292" r:id="rId7"/>
    <p:sldId id="294" r:id="rId8"/>
    <p:sldId id="295" r:id="rId9"/>
    <p:sldId id="296" r:id="rId10"/>
    <p:sldId id="297" r:id="rId11"/>
    <p:sldId id="298" r:id="rId12"/>
    <p:sldId id="299" r:id="rId13"/>
    <p:sldId id="300" r:id="rId14"/>
    <p:sldId id="301" r:id="rId15"/>
    <p:sldId id="302" r:id="rId16"/>
    <p:sldId id="290" r:id="rId17"/>
    <p:sldId id="293" r:id="rId18"/>
    <p:sldId id="258" r:id="rId19"/>
    <p:sldId id="259" r:id="rId20"/>
    <p:sldId id="260" r:id="rId21"/>
    <p:sldId id="261"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81" r:id="rId39"/>
    <p:sldId id="287" r:id="rId40"/>
    <p:sldId id="303" r:id="rId41"/>
  </p:sldIdLst>
  <p:sldSz cx="12192000" cy="6858000"/>
  <p:notesSz cx="6889750" cy="100187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αράγοντες Επιτυχίας ενός Ιατρείου" id="{093D3588-AB3F-0041-937D-D41C9EA167D4}">
          <p14:sldIdLst>
            <p14:sldId id="256"/>
            <p14:sldId id="257"/>
            <p14:sldId id="288"/>
            <p14:sldId id="289"/>
            <p14:sldId id="291"/>
            <p14:sldId id="292"/>
            <p14:sldId id="294"/>
            <p14:sldId id="295"/>
            <p14:sldId id="296"/>
            <p14:sldId id="297"/>
            <p14:sldId id="298"/>
            <p14:sldId id="299"/>
            <p14:sldId id="300"/>
            <p14:sldId id="301"/>
            <p14:sldId id="302"/>
            <p14:sldId id="290"/>
            <p14:sldId id="293"/>
            <p14:sldId id="258"/>
            <p14:sldId id="259"/>
            <p14:sldId id="260"/>
            <p14:sldId id="261"/>
            <p14:sldId id="263"/>
            <p14:sldId id="264"/>
            <p14:sldId id="265"/>
            <p14:sldId id="266"/>
            <p14:sldId id="267"/>
            <p14:sldId id="268"/>
            <p14:sldId id="269"/>
            <p14:sldId id="270"/>
            <p14:sldId id="271"/>
            <p14:sldId id="272"/>
            <p14:sldId id="273"/>
            <p14:sldId id="274"/>
            <p14:sldId id="275"/>
            <p14:sldId id="276"/>
            <p14:sldId id="277"/>
            <p14:sldId id="278"/>
            <p14:sldId id="281"/>
            <p14:sldId id="287"/>
            <p14:sldId id="30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3" d="100"/>
          <a:sy n="73" d="100"/>
        </p:scale>
        <p:origin x="618" y="6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_rels/data21.xml.rels><?xml version="1.0" encoding="UTF-8" standalone="yes"?>
<Relationships xmlns="http://schemas.openxmlformats.org/package/2006/relationships"><Relationship Id="rId1" Type="http://schemas.openxmlformats.org/officeDocument/2006/relationships/image" Target="../media/image17.jpg"/></Relationships>
</file>

<file path=ppt/diagrams/_rels/data6.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21.xml.rels><?xml version="1.0" encoding="UTF-8" standalone="yes"?>
<Relationships xmlns="http://schemas.openxmlformats.org/package/2006/relationships"><Relationship Id="rId1" Type="http://schemas.openxmlformats.org/officeDocument/2006/relationships/image" Target="../media/image17.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B2699B-147B-41C1-82E9-6772BC4658B2}"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el-GR"/>
        </a:p>
      </dgm:t>
    </dgm:pt>
    <dgm:pt modelId="{B4AC8292-E7C1-4E27-BCB5-741F5E07FD0B}">
      <dgm:prSet/>
      <dgm:spPr/>
      <dgm:t>
        <a:bodyPr/>
        <a:lstStyle/>
        <a:p>
          <a:pPr rtl="0"/>
          <a:r>
            <a:rPr lang="el-GR" b="0" i="0" smtClean="0"/>
            <a:t>Τι είναι επικοινωνία κ αλληλεπίδραση?</a:t>
          </a:r>
          <a:endParaRPr lang="el-GR"/>
        </a:p>
      </dgm:t>
    </dgm:pt>
    <dgm:pt modelId="{D11F63B5-302D-49F0-896F-6DDDDAA66D53}" type="parTrans" cxnId="{77C4B48A-66BE-43A1-A86B-993EC1C53221}">
      <dgm:prSet/>
      <dgm:spPr/>
      <dgm:t>
        <a:bodyPr/>
        <a:lstStyle/>
        <a:p>
          <a:endParaRPr lang="el-GR"/>
        </a:p>
      </dgm:t>
    </dgm:pt>
    <dgm:pt modelId="{C33A9D69-511B-44E2-99A5-90C1EFFB1D91}" type="sibTrans" cxnId="{77C4B48A-66BE-43A1-A86B-993EC1C53221}">
      <dgm:prSet/>
      <dgm:spPr/>
      <dgm:t>
        <a:bodyPr/>
        <a:lstStyle/>
        <a:p>
          <a:endParaRPr lang="el-GR"/>
        </a:p>
      </dgm:t>
    </dgm:pt>
    <dgm:pt modelId="{86B51F4D-D307-4C63-9295-88764BD951E5}">
      <dgm:prSet/>
      <dgm:spPr/>
      <dgm:t>
        <a:bodyPr/>
        <a:lstStyle/>
        <a:p>
          <a:pPr rtl="0"/>
          <a:r>
            <a:rPr lang="el-GR" b="0" i="0" smtClean="0"/>
            <a:t>Τι είναι αυτοδιεκδικηση και κατηγορηματικότητα?</a:t>
          </a:r>
          <a:endParaRPr lang="el-GR"/>
        </a:p>
      </dgm:t>
    </dgm:pt>
    <dgm:pt modelId="{90F07CA4-3DB6-4B2E-A2BE-D5AAE096B217}" type="parTrans" cxnId="{EC11C4F0-8522-4F1C-ACE6-78BDF7073E86}">
      <dgm:prSet/>
      <dgm:spPr/>
      <dgm:t>
        <a:bodyPr/>
        <a:lstStyle/>
        <a:p>
          <a:endParaRPr lang="el-GR"/>
        </a:p>
      </dgm:t>
    </dgm:pt>
    <dgm:pt modelId="{F2650D55-D152-4F83-B0D7-343D1F6BF5AA}" type="sibTrans" cxnId="{EC11C4F0-8522-4F1C-ACE6-78BDF7073E86}">
      <dgm:prSet/>
      <dgm:spPr/>
      <dgm:t>
        <a:bodyPr/>
        <a:lstStyle/>
        <a:p>
          <a:endParaRPr lang="el-GR"/>
        </a:p>
      </dgm:t>
    </dgm:pt>
    <dgm:pt modelId="{8283EED5-01D3-4867-A8D1-7CA0EA34600E}">
      <dgm:prSet/>
      <dgm:spPr/>
      <dgm:t>
        <a:bodyPr/>
        <a:lstStyle/>
        <a:p>
          <a:pPr rtl="0"/>
          <a:r>
            <a:rPr lang="el-GR" b="0" i="0" smtClean="0"/>
            <a:t>Ποια τρικ λεκτικής επικοινωνίας χρειάζεται να ακολουθήσουμε για να διαχειριστούμε σωστά την όποια διαπραγμάτευση? </a:t>
          </a:r>
          <a:endParaRPr lang="el-GR"/>
        </a:p>
      </dgm:t>
    </dgm:pt>
    <dgm:pt modelId="{DF22624C-7291-48A6-9E40-8AD74A58FF81}" type="parTrans" cxnId="{81ACCF1C-00DE-42C1-B624-0BAE09FF4DED}">
      <dgm:prSet/>
      <dgm:spPr/>
      <dgm:t>
        <a:bodyPr/>
        <a:lstStyle/>
        <a:p>
          <a:endParaRPr lang="el-GR"/>
        </a:p>
      </dgm:t>
    </dgm:pt>
    <dgm:pt modelId="{C0856E97-E503-4E35-AF46-E45700ACCB29}" type="sibTrans" cxnId="{81ACCF1C-00DE-42C1-B624-0BAE09FF4DED}">
      <dgm:prSet/>
      <dgm:spPr/>
      <dgm:t>
        <a:bodyPr/>
        <a:lstStyle/>
        <a:p>
          <a:endParaRPr lang="el-GR"/>
        </a:p>
      </dgm:t>
    </dgm:pt>
    <dgm:pt modelId="{F7F81D28-966D-4121-92F4-6ACC8D5AAFB0}">
      <dgm:prSet/>
      <dgm:spPr/>
      <dgm:t>
        <a:bodyPr/>
        <a:lstStyle/>
        <a:p>
          <a:pPr rtl="0"/>
          <a:r>
            <a:rPr lang="el-GR" dirty="0" smtClean="0"/>
            <a:t>Ποια</a:t>
          </a:r>
          <a:r>
            <a:rPr lang="el-GR" baseline="0" dirty="0" smtClean="0"/>
            <a:t> είναι τα είδη διαπραγματευτών κ οι βασικές τεχνικές χειραγώγησης ? </a:t>
          </a:r>
          <a:endParaRPr lang="el-GR" dirty="0"/>
        </a:p>
      </dgm:t>
    </dgm:pt>
    <dgm:pt modelId="{FF491EA7-D8CD-4C73-9F1C-21ECD8CA25DB}" type="sibTrans" cxnId="{57DDFDFF-5ACE-49E5-860B-58D1C5CADEBD}">
      <dgm:prSet/>
      <dgm:spPr/>
      <dgm:t>
        <a:bodyPr/>
        <a:lstStyle/>
        <a:p>
          <a:endParaRPr lang="el-GR"/>
        </a:p>
      </dgm:t>
    </dgm:pt>
    <dgm:pt modelId="{CA7CE94B-B913-4486-8B20-84B9499B62E8}" type="parTrans" cxnId="{57DDFDFF-5ACE-49E5-860B-58D1C5CADEBD}">
      <dgm:prSet/>
      <dgm:spPr/>
      <dgm:t>
        <a:bodyPr/>
        <a:lstStyle/>
        <a:p>
          <a:endParaRPr lang="el-GR"/>
        </a:p>
      </dgm:t>
    </dgm:pt>
    <dgm:pt modelId="{9154B4FB-648D-41EB-ACA0-38BD34CB4B09}" type="pres">
      <dgm:prSet presAssocID="{E3B2699B-147B-41C1-82E9-6772BC4658B2}" presName="linear" presStyleCnt="0">
        <dgm:presLayoutVars>
          <dgm:animLvl val="lvl"/>
          <dgm:resizeHandles val="exact"/>
        </dgm:presLayoutVars>
      </dgm:prSet>
      <dgm:spPr/>
      <dgm:t>
        <a:bodyPr/>
        <a:lstStyle/>
        <a:p>
          <a:endParaRPr lang="en-GB"/>
        </a:p>
      </dgm:t>
    </dgm:pt>
    <dgm:pt modelId="{1C6D2A47-597B-4611-9C4C-B0CA5F45F617}" type="pres">
      <dgm:prSet presAssocID="{B4AC8292-E7C1-4E27-BCB5-741F5E07FD0B}" presName="parentText" presStyleLbl="node1" presStyleIdx="0" presStyleCnt="4">
        <dgm:presLayoutVars>
          <dgm:chMax val="0"/>
          <dgm:bulletEnabled val="1"/>
        </dgm:presLayoutVars>
      </dgm:prSet>
      <dgm:spPr/>
      <dgm:t>
        <a:bodyPr/>
        <a:lstStyle/>
        <a:p>
          <a:endParaRPr lang="en-GB"/>
        </a:p>
      </dgm:t>
    </dgm:pt>
    <dgm:pt modelId="{52D899C8-356F-499D-A4A4-0E51A6A158D4}" type="pres">
      <dgm:prSet presAssocID="{C33A9D69-511B-44E2-99A5-90C1EFFB1D91}" presName="spacer" presStyleCnt="0"/>
      <dgm:spPr/>
    </dgm:pt>
    <dgm:pt modelId="{15D82BC4-815B-4F29-BE9B-5ED9F10DE9F1}" type="pres">
      <dgm:prSet presAssocID="{86B51F4D-D307-4C63-9295-88764BD951E5}" presName="parentText" presStyleLbl="node1" presStyleIdx="1" presStyleCnt="4">
        <dgm:presLayoutVars>
          <dgm:chMax val="0"/>
          <dgm:bulletEnabled val="1"/>
        </dgm:presLayoutVars>
      </dgm:prSet>
      <dgm:spPr/>
      <dgm:t>
        <a:bodyPr/>
        <a:lstStyle/>
        <a:p>
          <a:endParaRPr lang="en-GB"/>
        </a:p>
      </dgm:t>
    </dgm:pt>
    <dgm:pt modelId="{F2E928AC-987E-4BCB-8A43-4EA970FED0E8}" type="pres">
      <dgm:prSet presAssocID="{F2650D55-D152-4F83-B0D7-343D1F6BF5AA}" presName="spacer" presStyleCnt="0"/>
      <dgm:spPr/>
    </dgm:pt>
    <dgm:pt modelId="{CC620A53-9671-4901-871A-F54A5AB7940A}" type="pres">
      <dgm:prSet presAssocID="{8283EED5-01D3-4867-A8D1-7CA0EA34600E}" presName="parentText" presStyleLbl="node1" presStyleIdx="2" presStyleCnt="4">
        <dgm:presLayoutVars>
          <dgm:chMax val="0"/>
          <dgm:bulletEnabled val="1"/>
        </dgm:presLayoutVars>
      </dgm:prSet>
      <dgm:spPr/>
      <dgm:t>
        <a:bodyPr/>
        <a:lstStyle/>
        <a:p>
          <a:endParaRPr lang="en-GB"/>
        </a:p>
      </dgm:t>
    </dgm:pt>
    <dgm:pt modelId="{915271FD-23F8-4F8C-B217-3481A746D1E0}" type="pres">
      <dgm:prSet presAssocID="{C0856E97-E503-4E35-AF46-E45700ACCB29}" presName="spacer" presStyleCnt="0"/>
      <dgm:spPr/>
    </dgm:pt>
    <dgm:pt modelId="{29C181F9-9788-45A7-AAD6-F16D343189F6}" type="pres">
      <dgm:prSet presAssocID="{F7F81D28-966D-4121-92F4-6ACC8D5AAFB0}" presName="parentText" presStyleLbl="node1" presStyleIdx="3" presStyleCnt="4" custLinFactNeighborX="69" custLinFactNeighborY="-3996">
        <dgm:presLayoutVars>
          <dgm:chMax val="0"/>
          <dgm:bulletEnabled val="1"/>
        </dgm:presLayoutVars>
      </dgm:prSet>
      <dgm:spPr/>
      <dgm:t>
        <a:bodyPr/>
        <a:lstStyle/>
        <a:p>
          <a:endParaRPr lang="en-GB"/>
        </a:p>
      </dgm:t>
    </dgm:pt>
  </dgm:ptLst>
  <dgm:cxnLst>
    <dgm:cxn modelId="{FBDCA775-9EEC-493C-855A-70CBE4AEA8E3}" type="presOf" srcId="{86B51F4D-D307-4C63-9295-88764BD951E5}" destId="{15D82BC4-815B-4F29-BE9B-5ED9F10DE9F1}" srcOrd="0" destOrd="0" presId="urn:microsoft.com/office/officeart/2005/8/layout/vList2"/>
    <dgm:cxn modelId="{EF1CCA0A-CDA7-496B-B075-B09352177A4F}" type="presOf" srcId="{B4AC8292-E7C1-4E27-BCB5-741F5E07FD0B}" destId="{1C6D2A47-597B-4611-9C4C-B0CA5F45F617}" srcOrd="0" destOrd="0" presId="urn:microsoft.com/office/officeart/2005/8/layout/vList2"/>
    <dgm:cxn modelId="{81ACCF1C-00DE-42C1-B624-0BAE09FF4DED}" srcId="{E3B2699B-147B-41C1-82E9-6772BC4658B2}" destId="{8283EED5-01D3-4867-A8D1-7CA0EA34600E}" srcOrd="2" destOrd="0" parTransId="{DF22624C-7291-48A6-9E40-8AD74A58FF81}" sibTransId="{C0856E97-E503-4E35-AF46-E45700ACCB29}"/>
    <dgm:cxn modelId="{57DDFDFF-5ACE-49E5-860B-58D1C5CADEBD}" srcId="{E3B2699B-147B-41C1-82E9-6772BC4658B2}" destId="{F7F81D28-966D-4121-92F4-6ACC8D5AAFB0}" srcOrd="3" destOrd="0" parTransId="{CA7CE94B-B913-4486-8B20-84B9499B62E8}" sibTransId="{FF491EA7-D8CD-4C73-9F1C-21ECD8CA25DB}"/>
    <dgm:cxn modelId="{77C4B48A-66BE-43A1-A86B-993EC1C53221}" srcId="{E3B2699B-147B-41C1-82E9-6772BC4658B2}" destId="{B4AC8292-E7C1-4E27-BCB5-741F5E07FD0B}" srcOrd="0" destOrd="0" parTransId="{D11F63B5-302D-49F0-896F-6DDDDAA66D53}" sibTransId="{C33A9D69-511B-44E2-99A5-90C1EFFB1D91}"/>
    <dgm:cxn modelId="{9BDCD36A-6E9B-4928-A32B-5F6FA287CF37}" type="presOf" srcId="{E3B2699B-147B-41C1-82E9-6772BC4658B2}" destId="{9154B4FB-648D-41EB-ACA0-38BD34CB4B09}" srcOrd="0" destOrd="0" presId="urn:microsoft.com/office/officeart/2005/8/layout/vList2"/>
    <dgm:cxn modelId="{591BD4FD-2E07-4BB3-8077-6C0B93EEED89}" type="presOf" srcId="{8283EED5-01D3-4867-A8D1-7CA0EA34600E}" destId="{CC620A53-9671-4901-871A-F54A5AB7940A}" srcOrd="0" destOrd="0" presId="urn:microsoft.com/office/officeart/2005/8/layout/vList2"/>
    <dgm:cxn modelId="{EC11C4F0-8522-4F1C-ACE6-78BDF7073E86}" srcId="{E3B2699B-147B-41C1-82E9-6772BC4658B2}" destId="{86B51F4D-D307-4C63-9295-88764BD951E5}" srcOrd="1" destOrd="0" parTransId="{90F07CA4-3DB6-4B2E-A2BE-D5AAE096B217}" sibTransId="{F2650D55-D152-4F83-B0D7-343D1F6BF5AA}"/>
    <dgm:cxn modelId="{6A65672C-0CAF-4CD5-905D-33B314BC2A79}" type="presOf" srcId="{F7F81D28-966D-4121-92F4-6ACC8D5AAFB0}" destId="{29C181F9-9788-45A7-AAD6-F16D343189F6}" srcOrd="0" destOrd="0" presId="urn:microsoft.com/office/officeart/2005/8/layout/vList2"/>
    <dgm:cxn modelId="{8CBE2CE2-A077-476A-A069-52685D724BC3}" type="presParOf" srcId="{9154B4FB-648D-41EB-ACA0-38BD34CB4B09}" destId="{1C6D2A47-597B-4611-9C4C-B0CA5F45F617}" srcOrd="0" destOrd="0" presId="urn:microsoft.com/office/officeart/2005/8/layout/vList2"/>
    <dgm:cxn modelId="{43B0C094-F8D5-47D8-A1D6-A71AEA2FDF5B}" type="presParOf" srcId="{9154B4FB-648D-41EB-ACA0-38BD34CB4B09}" destId="{52D899C8-356F-499D-A4A4-0E51A6A158D4}" srcOrd="1" destOrd="0" presId="urn:microsoft.com/office/officeart/2005/8/layout/vList2"/>
    <dgm:cxn modelId="{5ED7A846-1D7E-4CE0-A1EA-1F845BD9305C}" type="presParOf" srcId="{9154B4FB-648D-41EB-ACA0-38BD34CB4B09}" destId="{15D82BC4-815B-4F29-BE9B-5ED9F10DE9F1}" srcOrd="2" destOrd="0" presId="urn:microsoft.com/office/officeart/2005/8/layout/vList2"/>
    <dgm:cxn modelId="{A11E7FC6-C905-402B-A1B5-F1ED179597EB}" type="presParOf" srcId="{9154B4FB-648D-41EB-ACA0-38BD34CB4B09}" destId="{F2E928AC-987E-4BCB-8A43-4EA970FED0E8}" srcOrd="3" destOrd="0" presId="urn:microsoft.com/office/officeart/2005/8/layout/vList2"/>
    <dgm:cxn modelId="{E3554D52-7EA9-40CD-891A-49E49EB54117}" type="presParOf" srcId="{9154B4FB-648D-41EB-ACA0-38BD34CB4B09}" destId="{CC620A53-9671-4901-871A-F54A5AB7940A}" srcOrd="4" destOrd="0" presId="urn:microsoft.com/office/officeart/2005/8/layout/vList2"/>
    <dgm:cxn modelId="{B3E925CC-E1FE-4506-A8D8-8133DEEE876A}" type="presParOf" srcId="{9154B4FB-648D-41EB-ACA0-38BD34CB4B09}" destId="{915271FD-23F8-4F8C-B217-3481A746D1E0}" srcOrd="5" destOrd="0" presId="urn:microsoft.com/office/officeart/2005/8/layout/vList2"/>
    <dgm:cxn modelId="{27A5A667-8018-46F6-84E1-3642CB5B889F}" type="presParOf" srcId="{9154B4FB-648D-41EB-ACA0-38BD34CB4B09}" destId="{29C181F9-9788-45A7-AAD6-F16D343189F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646F7D-3BF1-4C22-B250-8FBBDED86B13}" type="doc">
      <dgm:prSet loTypeId="urn:microsoft.com/office/officeart/2005/8/layout/hProcess9" loCatId="process" qsTypeId="urn:microsoft.com/office/officeart/2005/8/quickstyle/3d1" qsCatId="3D" csTypeId="urn:microsoft.com/office/officeart/2005/8/colors/accent1_2" csCatId="accent1" phldr="1"/>
      <dgm:spPr/>
      <dgm:t>
        <a:bodyPr/>
        <a:lstStyle/>
        <a:p>
          <a:endParaRPr lang="el-GR"/>
        </a:p>
      </dgm:t>
    </dgm:pt>
    <dgm:pt modelId="{823980CC-368D-4F1D-B194-A206EF3B9218}">
      <dgm:prSet custT="1"/>
      <dgm:spPr/>
      <dgm:t>
        <a:bodyPr/>
        <a:lstStyle/>
        <a:p>
          <a:pPr rtl="0"/>
          <a:r>
            <a:rPr lang="el-GR" sz="1800" b="1" i="0" dirty="0" smtClean="0">
              <a:latin typeface="Arial" pitchFamily="34" charset="0"/>
              <a:cs typeface="Arial" pitchFamily="34" charset="0"/>
            </a:rPr>
            <a:t>ΕΞΕΡΕΥΝΗΣΗ</a:t>
          </a:r>
          <a:endParaRPr lang="el-GR" sz="1800" b="1" dirty="0">
            <a:latin typeface="Arial" pitchFamily="34" charset="0"/>
            <a:cs typeface="Arial" pitchFamily="34" charset="0"/>
          </a:endParaRPr>
        </a:p>
      </dgm:t>
    </dgm:pt>
    <dgm:pt modelId="{495AA1DA-0A12-4A8B-926F-59E8D0E2A762}" type="parTrans" cxnId="{AE16BE5C-176B-441D-95A2-623B07A9874D}">
      <dgm:prSet/>
      <dgm:spPr/>
      <dgm:t>
        <a:bodyPr/>
        <a:lstStyle/>
        <a:p>
          <a:endParaRPr lang="el-GR"/>
        </a:p>
      </dgm:t>
    </dgm:pt>
    <dgm:pt modelId="{34D972F6-DDCE-42DF-AA32-B2C206BEC1B5}" type="sibTrans" cxnId="{AE16BE5C-176B-441D-95A2-623B07A9874D}">
      <dgm:prSet/>
      <dgm:spPr/>
      <dgm:t>
        <a:bodyPr/>
        <a:lstStyle/>
        <a:p>
          <a:endParaRPr lang="el-GR"/>
        </a:p>
      </dgm:t>
    </dgm:pt>
    <dgm:pt modelId="{D327498D-C781-46A6-8B65-68B7BB9FA52C}">
      <dgm:prSet custT="1"/>
      <dgm:spPr/>
      <dgm:t>
        <a:bodyPr/>
        <a:lstStyle/>
        <a:p>
          <a:pPr rtl="0"/>
          <a:r>
            <a:rPr lang="el-GR" sz="1800" b="1" i="0" dirty="0" smtClean="0">
              <a:latin typeface="Arial Narrow" pitchFamily="34" charset="0"/>
            </a:rPr>
            <a:t>ΚΑΤΕΥΝΑΣΜΟΣ/ ΕΞΟΜΑΛΥΝΣΗ</a:t>
          </a:r>
          <a:endParaRPr lang="el-GR" sz="1800" b="1" dirty="0">
            <a:latin typeface="Arial Narrow" pitchFamily="34" charset="0"/>
          </a:endParaRPr>
        </a:p>
      </dgm:t>
    </dgm:pt>
    <dgm:pt modelId="{81FC6B2E-39C0-4F40-8932-2161287C6671}" type="parTrans" cxnId="{BF205E24-C9EB-43FF-BD81-D98CA6334956}">
      <dgm:prSet/>
      <dgm:spPr/>
      <dgm:t>
        <a:bodyPr/>
        <a:lstStyle/>
        <a:p>
          <a:endParaRPr lang="el-GR"/>
        </a:p>
      </dgm:t>
    </dgm:pt>
    <dgm:pt modelId="{5508E666-3370-4E54-9373-6DE90A454A7F}" type="sibTrans" cxnId="{BF205E24-C9EB-43FF-BD81-D98CA6334956}">
      <dgm:prSet/>
      <dgm:spPr/>
      <dgm:t>
        <a:bodyPr/>
        <a:lstStyle/>
        <a:p>
          <a:endParaRPr lang="el-GR"/>
        </a:p>
      </dgm:t>
    </dgm:pt>
    <dgm:pt modelId="{4E58F329-8D8A-4043-B686-DD21F6773DD3}">
      <dgm:prSet custT="1"/>
      <dgm:spPr/>
      <dgm:t>
        <a:bodyPr/>
        <a:lstStyle/>
        <a:p>
          <a:pPr rtl="0"/>
          <a:r>
            <a:rPr lang="el-GR" sz="1800" b="1" i="0" dirty="0" smtClean="0">
              <a:latin typeface="Arial" pitchFamily="34" charset="0"/>
              <a:cs typeface="Arial" pitchFamily="34" charset="0"/>
            </a:rPr>
            <a:t>ΠΑΡΑΘΕΣΗ ΓΕΓΟΝΟΤΩΝ</a:t>
          </a:r>
          <a:endParaRPr lang="el-GR" sz="1800" b="1" dirty="0">
            <a:latin typeface="Arial" pitchFamily="34" charset="0"/>
            <a:cs typeface="Arial" pitchFamily="34" charset="0"/>
          </a:endParaRPr>
        </a:p>
      </dgm:t>
    </dgm:pt>
    <dgm:pt modelId="{2F31F80E-4EBD-4898-9F2A-C6C9124C7F00}" type="parTrans" cxnId="{3D249B92-49E8-4750-BB30-113B68E78D25}">
      <dgm:prSet/>
      <dgm:spPr/>
      <dgm:t>
        <a:bodyPr/>
        <a:lstStyle/>
        <a:p>
          <a:endParaRPr lang="el-GR"/>
        </a:p>
      </dgm:t>
    </dgm:pt>
    <dgm:pt modelId="{44A8D1C7-91DB-4EC4-BF68-3A1736D08E63}" type="sibTrans" cxnId="{3D249B92-49E8-4750-BB30-113B68E78D25}">
      <dgm:prSet/>
      <dgm:spPr/>
      <dgm:t>
        <a:bodyPr/>
        <a:lstStyle/>
        <a:p>
          <a:endParaRPr lang="el-GR"/>
        </a:p>
      </dgm:t>
    </dgm:pt>
    <dgm:pt modelId="{9D42DFEC-2143-4B28-BBB5-504B8F72F338}">
      <dgm:prSet custT="1"/>
      <dgm:spPr/>
      <dgm:t>
        <a:bodyPr/>
        <a:lstStyle/>
        <a:p>
          <a:pPr rtl="0"/>
          <a:r>
            <a:rPr lang="el-GR" sz="1800" b="1" i="0" dirty="0" smtClean="0">
              <a:latin typeface="Arial" pitchFamily="34" charset="0"/>
              <a:cs typeface="Arial" pitchFamily="34" charset="0"/>
            </a:rPr>
            <a:t>ΠΑΡΑΘΕΣΗ ΠΡΟΣΩΠΙΚΗΣ ΘΕΣΗΣ</a:t>
          </a:r>
          <a:endParaRPr lang="el-GR" sz="1800" b="1" dirty="0">
            <a:latin typeface="Arial" pitchFamily="34" charset="0"/>
            <a:cs typeface="Arial" pitchFamily="34" charset="0"/>
          </a:endParaRPr>
        </a:p>
      </dgm:t>
    </dgm:pt>
    <dgm:pt modelId="{BD7BAB4E-69C2-4B03-B5C6-C2BC62FE47EF}" type="parTrans" cxnId="{7C9A7952-AF94-4CFC-BB08-9E7DEE80A27E}">
      <dgm:prSet/>
      <dgm:spPr/>
      <dgm:t>
        <a:bodyPr/>
        <a:lstStyle/>
        <a:p>
          <a:endParaRPr lang="el-GR"/>
        </a:p>
      </dgm:t>
    </dgm:pt>
    <dgm:pt modelId="{95A3CCC1-8F15-47B3-88C0-2B971DA137F7}" type="sibTrans" cxnId="{7C9A7952-AF94-4CFC-BB08-9E7DEE80A27E}">
      <dgm:prSet/>
      <dgm:spPr/>
      <dgm:t>
        <a:bodyPr/>
        <a:lstStyle/>
        <a:p>
          <a:endParaRPr lang="el-GR"/>
        </a:p>
      </dgm:t>
    </dgm:pt>
    <dgm:pt modelId="{A6893F8D-DF83-4425-A6CA-8DA1B33CC5AF}">
      <dgm:prSet custT="1"/>
      <dgm:spPr/>
      <dgm:t>
        <a:bodyPr/>
        <a:lstStyle/>
        <a:p>
          <a:pPr rtl="0"/>
          <a:r>
            <a:rPr lang="el-GR" sz="1800" b="1" i="0" dirty="0" smtClean="0">
              <a:latin typeface="Arial" pitchFamily="34" charset="0"/>
              <a:cs typeface="Arial" pitchFamily="34" charset="0"/>
            </a:rPr>
            <a:t>ΠΡΟΤΑΣΗ ΣΥΝΕΡΓΑΣΙΑΣ </a:t>
          </a:r>
          <a:endParaRPr lang="el-GR" sz="1800" b="1" dirty="0">
            <a:latin typeface="Arial" pitchFamily="34" charset="0"/>
            <a:cs typeface="Arial" pitchFamily="34" charset="0"/>
          </a:endParaRPr>
        </a:p>
      </dgm:t>
    </dgm:pt>
    <dgm:pt modelId="{35037D8F-39AE-4401-AB65-86FC86A4BA36}" type="parTrans" cxnId="{E258A107-540C-4905-AF03-B008E07600FE}">
      <dgm:prSet/>
      <dgm:spPr/>
      <dgm:t>
        <a:bodyPr/>
        <a:lstStyle/>
        <a:p>
          <a:endParaRPr lang="el-GR"/>
        </a:p>
      </dgm:t>
    </dgm:pt>
    <dgm:pt modelId="{D9759408-AA9F-475C-963D-8915F20871FA}" type="sibTrans" cxnId="{E258A107-540C-4905-AF03-B008E07600FE}">
      <dgm:prSet/>
      <dgm:spPr/>
      <dgm:t>
        <a:bodyPr/>
        <a:lstStyle/>
        <a:p>
          <a:endParaRPr lang="el-GR"/>
        </a:p>
      </dgm:t>
    </dgm:pt>
    <dgm:pt modelId="{13A59591-60FE-4A78-A445-95FDA4C4E5B4}">
      <dgm:prSet/>
      <dgm:spPr/>
      <dgm:t>
        <a:bodyPr/>
        <a:lstStyle/>
        <a:p>
          <a:pPr rtl="0"/>
          <a:r>
            <a:rPr lang="en-US" b="1" i="0" dirty="0" smtClean="0"/>
            <a:t>HINT: </a:t>
          </a:r>
          <a:r>
            <a:rPr lang="el-GR" b="1" i="0" dirty="0" smtClean="0"/>
            <a:t>ΤΟ 2</a:t>
          </a:r>
          <a:r>
            <a:rPr lang="el-GR" b="1" i="0" baseline="30000" dirty="0" smtClean="0"/>
            <a:t>Ο</a:t>
          </a:r>
          <a:r>
            <a:rPr lang="el-GR" b="1" i="0" dirty="0" smtClean="0"/>
            <a:t> ΣΤΑΔΙΟ ΚΑΛΟ ΕΙΝΑΙ ΝΑ ΕΠΑΝΑΛΑΜΒΑΝΕΤΑΙ ΣΥΧΝΑ </a:t>
          </a:r>
          <a:endParaRPr lang="el-GR" b="1" dirty="0"/>
        </a:p>
      </dgm:t>
    </dgm:pt>
    <dgm:pt modelId="{B3418EE0-669B-4FB1-BF8F-1A57E465E18B}" type="parTrans" cxnId="{2A6F7CA5-4619-4A9B-B15F-53383E386980}">
      <dgm:prSet/>
      <dgm:spPr/>
      <dgm:t>
        <a:bodyPr/>
        <a:lstStyle/>
        <a:p>
          <a:endParaRPr lang="el-GR"/>
        </a:p>
      </dgm:t>
    </dgm:pt>
    <dgm:pt modelId="{57EB4732-43E1-487C-9257-B077F1867664}" type="sibTrans" cxnId="{2A6F7CA5-4619-4A9B-B15F-53383E386980}">
      <dgm:prSet/>
      <dgm:spPr/>
      <dgm:t>
        <a:bodyPr/>
        <a:lstStyle/>
        <a:p>
          <a:endParaRPr lang="el-GR"/>
        </a:p>
      </dgm:t>
    </dgm:pt>
    <dgm:pt modelId="{281397C6-F787-41D8-B192-A0D867B3B666}" type="pres">
      <dgm:prSet presAssocID="{8C646F7D-3BF1-4C22-B250-8FBBDED86B13}" presName="CompostProcess" presStyleCnt="0">
        <dgm:presLayoutVars>
          <dgm:dir/>
          <dgm:resizeHandles val="exact"/>
        </dgm:presLayoutVars>
      </dgm:prSet>
      <dgm:spPr/>
      <dgm:t>
        <a:bodyPr/>
        <a:lstStyle/>
        <a:p>
          <a:endParaRPr lang="en-GB"/>
        </a:p>
      </dgm:t>
    </dgm:pt>
    <dgm:pt modelId="{B762179F-A870-40BB-B32B-D2429117EBB4}" type="pres">
      <dgm:prSet presAssocID="{8C646F7D-3BF1-4C22-B250-8FBBDED86B13}" presName="arrow" presStyleLbl="bgShp" presStyleIdx="0" presStyleCnt="1"/>
      <dgm:spPr/>
    </dgm:pt>
    <dgm:pt modelId="{818702E9-F891-4368-9441-09B45ADBFB1C}" type="pres">
      <dgm:prSet presAssocID="{8C646F7D-3BF1-4C22-B250-8FBBDED86B13}" presName="linearProcess" presStyleCnt="0"/>
      <dgm:spPr/>
    </dgm:pt>
    <dgm:pt modelId="{633D3539-3A19-4B8B-8464-395838F7AA6C}" type="pres">
      <dgm:prSet presAssocID="{823980CC-368D-4F1D-B194-A206EF3B9218}" presName="textNode" presStyleLbl="node1" presStyleIdx="0" presStyleCnt="6" custLinFactX="14296" custLinFactNeighborX="100000" custLinFactNeighborY="721">
        <dgm:presLayoutVars>
          <dgm:bulletEnabled val="1"/>
        </dgm:presLayoutVars>
      </dgm:prSet>
      <dgm:spPr/>
      <dgm:t>
        <a:bodyPr/>
        <a:lstStyle/>
        <a:p>
          <a:endParaRPr lang="en-GB"/>
        </a:p>
      </dgm:t>
    </dgm:pt>
    <dgm:pt modelId="{A5380172-CD49-48E6-9755-9918F54D6503}" type="pres">
      <dgm:prSet presAssocID="{34D972F6-DDCE-42DF-AA32-B2C206BEC1B5}" presName="sibTrans" presStyleCnt="0"/>
      <dgm:spPr/>
    </dgm:pt>
    <dgm:pt modelId="{77D51BC8-7110-4BE2-84BE-40B7757B7A66}" type="pres">
      <dgm:prSet presAssocID="{D327498D-C781-46A6-8B65-68B7BB9FA52C}" presName="textNode" presStyleLbl="node1" presStyleIdx="1" presStyleCnt="6" custLinFactX="21399" custLinFactNeighborX="100000" custLinFactNeighborY="721">
        <dgm:presLayoutVars>
          <dgm:bulletEnabled val="1"/>
        </dgm:presLayoutVars>
      </dgm:prSet>
      <dgm:spPr/>
      <dgm:t>
        <a:bodyPr/>
        <a:lstStyle/>
        <a:p>
          <a:endParaRPr lang="en-GB"/>
        </a:p>
      </dgm:t>
    </dgm:pt>
    <dgm:pt modelId="{55B56074-A1D2-42AB-9860-5C74D6822AA8}" type="pres">
      <dgm:prSet presAssocID="{5508E666-3370-4E54-9373-6DE90A454A7F}" presName="sibTrans" presStyleCnt="0"/>
      <dgm:spPr/>
    </dgm:pt>
    <dgm:pt modelId="{DB4E1143-FF46-4C25-B75C-D1E9B61E7EFF}" type="pres">
      <dgm:prSet presAssocID="{4E58F329-8D8A-4043-B686-DD21F6773DD3}" presName="textNode" presStyleLbl="node1" presStyleIdx="2" presStyleCnt="6" custLinFactX="28502" custLinFactNeighborX="100000" custLinFactNeighborY="721">
        <dgm:presLayoutVars>
          <dgm:bulletEnabled val="1"/>
        </dgm:presLayoutVars>
      </dgm:prSet>
      <dgm:spPr/>
      <dgm:t>
        <a:bodyPr/>
        <a:lstStyle/>
        <a:p>
          <a:endParaRPr lang="en-GB"/>
        </a:p>
      </dgm:t>
    </dgm:pt>
    <dgm:pt modelId="{0F335849-1F0D-4C05-BC06-AC67FEA9BE19}" type="pres">
      <dgm:prSet presAssocID="{44A8D1C7-91DB-4EC4-BF68-3A1736D08E63}" presName="sibTrans" presStyleCnt="0"/>
      <dgm:spPr/>
    </dgm:pt>
    <dgm:pt modelId="{40F23AF5-07C8-4BBD-B0F2-235CCC667A58}" type="pres">
      <dgm:prSet presAssocID="{9D42DFEC-2143-4B28-BBB5-504B8F72F338}" presName="textNode" presStyleLbl="node1" presStyleIdx="3" presStyleCnt="6" custLinFactX="35606" custLinFactNeighborX="100000" custLinFactNeighborY="721">
        <dgm:presLayoutVars>
          <dgm:bulletEnabled val="1"/>
        </dgm:presLayoutVars>
      </dgm:prSet>
      <dgm:spPr/>
      <dgm:t>
        <a:bodyPr/>
        <a:lstStyle/>
        <a:p>
          <a:endParaRPr lang="en-GB"/>
        </a:p>
      </dgm:t>
    </dgm:pt>
    <dgm:pt modelId="{23878CFE-FDE9-4155-AA24-5E94B827F5B3}" type="pres">
      <dgm:prSet presAssocID="{95A3CCC1-8F15-47B3-88C0-2B971DA137F7}" presName="sibTrans" presStyleCnt="0"/>
      <dgm:spPr/>
    </dgm:pt>
    <dgm:pt modelId="{CA989794-07DD-4E09-9B52-DBA276ECB599}" type="pres">
      <dgm:prSet presAssocID="{A6893F8D-DF83-4425-A6CA-8DA1B33CC5AF}" presName="textNode" presStyleLbl="node1" presStyleIdx="4" presStyleCnt="6" custLinFactX="34978" custLinFactNeighborX="100000" custLinFactNeighborY="721">
        <dgm:presLayoutVars>
          <dgm:bulletEnabled val="1"/>
        </dgm:presLayoutVars>
      </dgm:prSet>
      <dgm:spPr/>
      <dgm:t>
        <a:bodyPr/>
        <a:lstStyle/>
        <a:p>
          <a:endParaRPr lang="en-GB"/>
        </a:p>
      </dgm:t>
    </dgm:pt>
    <dgm:pt modelId="{E10EDE52-0A9D-4C99-B929-855DCF07FFDE}" type="pres">
      <dgm:prSet presAssocID="{D9759408-AA9F-475C-963D-8915F20871FA}" presName="sibTrans" presStyleCnt="0"/>
      <dgm:spPr/>
    </dgm:pt>
    <dgm:pt modelId="{8CFA79DE-8237-4C4D-956D-A53FD97B73A0}" type="pres">
      <dgm:prSet presAssocID="{13A59591-60FE-4A78-A445-95FDA4C4E5B4}" presName="textNode" presStyleLbl="node1" presStyleIdx="5" presStyleCnt="6" custScaleX="123036" custScaleY="65865" custLinFactX="-9176" custLinFactNeighborX="-100000" custLinFactNeighborY="91827">
        <dgm:presLayoutVars>
          <dgm:bulletEnabled val="1"/>
        </dgm:presLayoutVars>
      </dgm:prSet>
      <dgm:spPr/>
      <dgm:t>
        <a:bodyPr/>
        <a:lstStyle/>
        <a:p>
          <a:endParaRPr lang="en-GB"/>
        </a:p>
      </dgm:t>
    </dgm:pt>
  </dgm:ptLst>
  <dgm:cxnLst>
    <dgm:cxn modelId="{3D249B92-49E8-4750-BB30-113B68E78D25}" srcId="{8C646F7D-3BF1-4C22-B250-8FBBDED86B13}" destId="{4E58F329-8D8A-4043-B686-DD21F6773DD3}" srcOrd="2" destOrd="0" parTransId="{2F31F80E-4EBD-4898-9F2A-C6C9124C7F00}" sibTransId="{44A8D1C7-91DB-4EC4-BF68-3A1736D08E63}"/>
    <dgm:cxn modelId="{1A688DD3-E8FC-4E65-8A39-18333A89AAB5}" type="presOf" srcId="{9D42DFEC-2143-4B28-BBB5-504B8F72F338}" destId="{40F23AF5-07C8-4BBD-B0F2-235CCC667A58}" srcOrd="0" destOrd="0" presId="urn:microsoft.com/office/officeart/2005/8/layout/hProcess9"/>
    <dgm:cxn modelId="{D2BF031F-FE68-4C14-AB0D-F52D02E5E2B1}" type="presOf" srcId="{13A59591-60FE-4A78-A445-95FDA4C4E5B4}" destId="{8CFA79DE-8237-4C4D-956D-A53FD97B73A0}" srcOrd="0" destOrd="0" presId="urn:microsoft.com/office/officeart/2005/8/layout/hProcess9"/>
    <dgm:cxn modelId="{F748A183-D434-4CD0-B9C3-AA8F6E84D899}" type="presOf" srcId="{D327498D-C781-46A6-8B65-68B7BB9FA52C}" destId="{77D51BC8-7110-4BE2-84BE-40B7757B7A66}" srcOrd="0" destOrd="0" presId="urn:microsoft.com/office/officeart/2005/8/layout/hProcess9"/>
    <dgm:cxn modelId="{32687ACB-1D3D-41AB-BD4F-EE5571375F8D}" type="presOf" srcId="{A6893F8D-DF83-4425-A6CA-8DA1B33CC5AF}" destId="{CA989794-07DD-4E09-9B52-DBA276ECB599}" srcOrd="0" destOrd="0" presId="urn:microsoft.com/office/officeart/2005/8/layout/hProcess9"/>
    <dgm:cxn modelId="{ED4D8F2B-A38F-4D4B-9D1C-A9DDE76D8DFD}" type="presOf" srcId="{4E58F329-8D8A-4043-B686-DD21F6773DD3}" destId="{DB4E1143-FF46-4C25-B75C-D1E9B61E7EFF}" srcOrd="0" destOrd="0" presId="urn:microsoft.com/office/officeart/2005/8/layout/hProcess9"/>
    <dgm:cxn modelId="{824A35E4-D9ED-498C-9FBC-11E596D310B9}" type="presOf" srcId="{8C646F7D-3BF1-4C22-B250-8FBBDED86B13}" destId="{281397C6-F787-41D8-B192-A0D867B3B666}" srcOrd="0" destOrd="0" presId="urn:microsoft.com/office/officeart/2005/8/layout/hProcess9"/>
    <dgm:cxn modelId="{7C9A7952-AF94-4CFC-BB08-9E7DEE80A27E}" srcId="{8C646F7D-3BF1-4C22-B250-8FBBDED86B13}" destId="{9D42DFEC-2143-4B28-BBB5-504B8F72F338}" srcOrd="3" destOrd="0" parTransId="{BD7BAB4E-69C2-4B03-B5C6-C2BC62FE47EF}" sibTransId="{95A3CCC1-8F15-47B3-88C0-2B971DA137F7}"/>
    <dgm:cxn modelId="{69E7250E-CEDB-4111-B0FD-AD523C1134D1}" type="presOf" srcId="{823980CC-368D-4F1D-B194-A206EF3B9218}" destId="{633D3539-3A19-4B8B-8464-395838F7AA6C}" srcOrd="0" destOrd="0" presId="urn:microsoft.com/office/officeart/2005/8/layout/hProcess9"/>
    <dgm:cxn modelId="{2A6F7CA5-4619-4A9B-B15F-53383E386980}" srcId="{8C646F7D-3BF1-4C22-B250-8FBBDED86B13}" destId="{13A59591-60FE-4A78-A445-95FDA4C4E5B4}" srcOrd="5" destOrd="0" parTransId="{B3418EE0-669B-4FB1-BF8F-1A57E465E18B}" sibTransId="{57EB4732-43E1-487C-9257-B077F1867664}"/>
    <dgm:cxn modelId="{E258A107-540C-4905-AF03-B008E07600FE}" srcId="{8C646F7D-3BF1-4C22-B250-8FBBDED86B13}" destId="{A6893F8D-DF83-4425-A6CA-8DA1B33CC5AF}" srcOrd="4" destOrd="0" parTransId="{35037D8F-39AE-4401-AB65-86FC86A4BA36}" sibTransId="{D9759408-AA9F-475C-963D-8915F20871FA}"/>
    <dgm:cxn modelId="{BF205E24-C9EB-43FF-BD81-D98CA6334956}" srcId="{8C646F7D-3BF1-4C22-B250-8FBBDED86B13}" destId="{D327498D-C781-46A6-8B65-68B7BB9FA52C}" srcOrd="1" destOrd="0" parTransId="{81FC6B2E-39C0-4F40-8932-2161287C6671}" sibTransId="{5508E666-3370-4E54-9373-6DE90A454A7F}"/>
    <dgm:cxn modelId="{AE16BE5C-176B-441D-95A2-623B07A9874D}" srcId="{8C646F7D-3BF1-4C22-B250-8FBBDED86B13}" destId="{823980CC-368D-4F1D-B194-A206EF3B9218}" srcOrd="0" destOrd="0" parTransId="{495AA1DA-0A12-4A8B-926F-59E8D0E2A762}" sibTransId="{34D972F6-DDCE-42DF-AA32-B2C206BEC1B5}"/>
    <dgm:cxn modelId="{FE2254FB-A8D1-4866-BBEB-4FC4409DDBB7}" type="presParOf" srcId="{281397C6-F787-41D8-B192-A0D867B3B666}" destId="{B762179F-A870-40BB-B32B-D2429117EBB4}" srcOrd="0" destOrd="0" presId="urn:microsoft.com/office/officeart/2005/8/layout/hProcess9"/>
    <dgm:cxn modelId="{14AEA420-A8B2-42BA-A6B3-39E3AF7B052C}" type="presParOf" srcId="{281397C6-F787-41D8-B192-A0D867B3B666}" destId="{818702E9-F891-4368-9441-09B45ADBFB1C}" srcOrd="1" destOrd="0" presId="urn:microsoft.com/office/officeart/2005/8/layout/hProcess9"/>
    <dgm:cxn modelId="{3F855CDD-A326-4359-BC96-ECCF0F794F35}" type="presParOf" srcId="{818702E9-F891-4368-9441-09B45ADBFB1C}" destId="{633D3539-3A19-4B8B-8464-395838F7AA6C}" srcOrd="0" destOrd="0" presId="urn:microsoft.com/office/officeart/2005/8/layout/hProcess9"/>
    <dgm:cxn modelId="{747297B7-2DDA-48B8-B316-21FF7CB0D651}" type="presParOf" srcId="{818702E9-F891-4368-9441-09B45ADBFB1C}" destId="{A5380172-CD49-48E6-9755-9918F54D6503}" srcOrd="1" destOrd="0" presId="urn:microsoft.com/office/officeart/2005/8/layout/hProcess9"/>
    <dgm:cxn modelId="{758675A1-A313-4498-8E05-E1DB6C75A7F0}" type="presParOf" srcId="{818702E9-F891-4368-9441-09B45ADBFB1C}" destId="{77D51BC8-7110-4BE2-84BE-40B7757B7A66}" srcOrd="2" destOrd="0" presId="urn:microsoft.com/office/officeart/2005/8/layout/hProcess9"/>
    <dgm:cxn modelId="{0A8F95E5-0597-4A9A-9A40-ABA66078A740}" type="presParOf" srcId="{818702E9-F891-4368-9441-09B45ADBFB1C}" destId="{55B56074-A1D2-42AB-9860-5C74D6822AA8}" srcOrd="3" destOrd="0" presId="urn:microsoft.com/office/officeart/2005/8/layout/hProcess9"/>
    <dgm:cxn modelId="{53B2CE10-FE5B-417C-9DE5-4CA0CECAE3FD}" type="presParOf" srcId="{818702E9-F891-4368-9441-09B45ADBFB1C}" destId="{DB4E1143-FF46-4C25-B75C-D1E9B61E7EFF}" srcOrd="4" destOrd="0" presId="urn:microsoft.com/office/officeart/2005/8/layout/hProcess9"/>
    <dgm:cxn modelId="{533F8DA6-B326-44CE-9ACC-D4BD444FB4C2}" type="presParOf" srcId="{818702E9-F891-4368-9441-09B45ADBFB1C}" destId="{0F335849-1F0D-4C05-BC06-AC67FEA9BE19}" srcOrd="5" destOrd="0" presId="urn:microsoft.com/office/officeart/2005/8/layout/hProcess9"/>
    <dgm:cxn modelId="{DA3506B4-B705-4A1F-B2E1-1C59CE59EAFC}" type="presParOf" srcId="{818702E9-F891-4368-9441-09B45ADBFB1C}" destId="{40F23AF5-07C8-4BBD-B0F2-235CCC667A58}" srcOrd="6" destOrd="0" presId="urn:microsoft.com/office/officeart/2005/8/layout/hProcess9"/>
    <dgm:cxn modelId="{06769585-28AB-46C2-B734-EF167BE298D3}" type="presParOf" srcId="{818702E9-F891-4368-9441-09B45ADBFB1C}" destId="{23878CFE-FDE9-4155-AA24-5E94B827F5B3}" srcOrd="7" destOrd="0" presId="urn:microsoft.com/office/officeart/2005/8/layout/hProcess9"/>
    <dgm:cxn modelId="{206378DF-D7AA-46BE-87BB-862F72FC99E9}" type="presParOf" srcId="{818702E9-F891-4368-9441-09B45ADBFB1C}" destId="{CA989794-07DD-4E09-9B52-DBA276ECB599}" srcOrd="8" destOrd="0" presId="urn:microsoft.com/office/officeart/2005/8/layout/hProcess9"/>
    <dgm:cxn modelId="{17E21DF7-6620-47A0-8E03-E3CE2F7AF912}" type="presParOf" srcId="{818702E9-F891-4368-9441-09B45ADBFB1C}" destId="{E10EDE52-0A9D-4C99-B929-855DCF07FFDE}" srcOrd="9" destOrd="0" presId="urn:microsoft.com/office/officeart/2005/8/layout/hProcess9"/>
    <dgm:cxn modelId="{43193ED0-D51B-4E96-A823-862D3ACA6216}" type="presParOf" srcId="{818702E9-F891-4368-9441-09B45ADBFB1C}" destId="{8CFA79DE-8237-4C4D-956D-A53FD97B73A0}"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35C219-3D44-4A3D-89AB-EE07CF25B8E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BC9FFD82-9B59-41B0-BF1B-4B4FC928C6C8}">
      <dgm:prSet/>
      <dgm:spPr/>
      <dgm:t>
        <a:bodyPr/>
        <a:lstStyle/>
        <a:p>
          <a:pPr rtl="0"/>
          <a:r>
            <a:rPr lang="el-GR" b="0" i="0" smtClean="0"/>
            <a:t>ΕΝΕΡΓΗ ΑΚΡΟΑΣΗ</a:t>
          </a:r>
          <a:endParaRPr lang="el-GR"/>
        </a:p>
      </dgm:t>
    </dgm:pt>
    <dgm:pt modelId="{DCAD2D0F-8292-4FFC-8DDA-BEDC4AABA016}" type="parTrans" cxnId="{DBAC4246-FD8C-4C9C-89B4-85903362F25E}">
      <dgm:prSet/>
      <dgm:spPr/>
      <dgm:t>
        <a:bodyPr/>
        <a:lstStyle/>
        <a:p>
          <a:endParaRPr lang="el-GR"/>
        </a:p>
      </dgm:t>
    </dgm:pt>
    <dgm:pt modelId="{2E7BB28E-06D3-418A-AB74-04D923786AD2}" type="sibTrans" cxnId="{DBAC4246-FD8C-4C9C-89B4-85903362F25E}">
      <dgm:prSet/>
      <dgm:spPr/>
      <dgm:t>
        <a:bodyPr/>
        <a:lstStyle/>
        <a:p>
          <a:endParaRPr lang="el-GR"/>
        </a:p>
      </dgm:t>
    </dgm:pt>
    <dgm:pt modelId="{725683F2-FF36-4B8B-A0B3-4285C379B5D3}">
      <dgm:prSet/>
      <dgm:spPr/>
      <dgm:t>
        <a:bodyPr/>
        <a:lstStyle/>
        <a:p>
          <a:pPr rtl="0"/>
          <a:r>
            <a:rPr lang="el-GR" b="0" i="0" smtClean="0"/>
            <a:t>ΑΝΟΙΧΤΕΣ ΕΡΩΤΗΣΕΙΣ</a:t>
          </a:r>
          <a:endParaRPr lang="el-GR"/>
        </a:p>
      </dgm:t>
    </dgm:pt>
    <dgm:pt modelId="{094BE656-D09C-44A7-BE07-4DCE9E35A5E3}" type="parTrans" cxnId="{0444C672-19BF-45A8-A9D9-BA1B95511E8C}">
      <dgm:prSet/>
      <dgm:spPr/>
      <dgm:t>
        <a:bodyPr/>
        <a:lstStyle/>
        <a:p>
          <a:endParaRPr lang="el-GR"/>
        </a:p>
      </dgm:t>
    </dgm:pt>
    <dgm:pt modelId="{7B0E76BF-1973-4ED0-BBAB-1FEC7F320537}" type="sibTrans" cxnId="{0444C672-19BF-45A8-A9D9-BA1B95511E8C}">
      <dgm:prSet/>
      <dgm:spPr/>
      <dgm:t>
        <a:bodyPr/>
        <a:lstStyle/>
        <a:p>
          <a:endParaRPr lang="el-GR"/>
        </a:p>
      </dgm:t>
    </dgm:pt>
    <dgm:pt modelId="{2E5A0A83-E5EF-448D-8B5F-7FB9992974D9}">
      <dgm:prSet/>
      <dgm:spPr/>
      <dgm:t>
        <a:bodyPr/>
        <a:lstStyle/>
        <a:p>
          <a:pPr rtl="0"/>
          <a:r>
            <a:rPr lang="el-GR" b="0" i="0" smtClean="0"/>
            <a:t>ΠΑΡΑΦΡΑΣΗ/ ΕΠΑΛΗΘΕΥΣΗ</a:t>
          </a:r>
          <a:endParaRPr lang="el-GR"/>
        </a:p>
      </dgm:t>
    </dgm:pt>
    <dgm:pt modelId="{8801FBEC-3B10-4DFE-AE4D-95D55A112862}" type="parTrans" cxnId="{D5E315C5-9461-439F-B7DA-534719291C31}">
      <dgm:prSet/>
      <dgm:spPr/>
      <dgm:t>
        <a:bodyPr/>
        <a:lstStyle/>
        <a:p>
          <a:endParaRPr lang="el-GR"/>
        </a:p>
      </dgm:t>
    </dgm:pt>
    <dgm:pt modelId="{435B3F53-676D-49A0-B440-588F3F5DEA4C}" type="sibTrans" cxnId="{D5E315C5-9461-439F-B7DA-534719291C31}">
      <dgm:prSet/>
      <dgm:spPr/>
      <dgm:t>
        <a:bodyPr/>
        <a:lstStyle/>
        <a:p>
          <a:endParaRPr lang="el-GR"/>
        </a:p>
      </dgm:t>
    </dgm:pt>
    <dgm:pt modelId="{661851E4-BDBE-4019-A291-191174737096}">
      <dgm:prSet/>
      <dgm:spPr/>
      <dgm:t>
        <a:bodyPr/>
        <a:lstStyle/>
        <a:p>
          <a:pPr rtl="0"/>
          <a:r>
            <a:rPr lang="el-GR" b="0" i="0" smtClean="0"/>
            <a:t>ΣΥΝΟΨΗ</a:t>
          </a:r>
          <a:endParaRPr lang="el-GR"/>
        </a:p>
      </dgm:t>
    </dgm:pt>
    <dgm:pt modelId="{1A51F679-42DF-46BA-A39F-547642849439}" type="parTrans" cxnId="{C25B48C7-1839-4156-ADD0-82F3E0737B0C}">
      <dgm:prSet/>
      <dgm:spPr/>
      <dgm:t>
        <a:bodyPr/>
        <a:lstStyle/>
        <a:p>
          <a:endParaRPr lang="el-GR"/>
        </a:p>
      </dgm:t>
    </dgm:pt>
    <dgm:pt modelId="{F2C26414-A64B-4B4D-B67A-F7AFABBF268A}" type="sibTrans" cxnId="{C25B48C7-1839-4156-ADD0-82F3E0737B0C}">
      <dgm:prSet/>
      <dgm:spPr/>
      <dgm:t>
        <a:bodyPr/>
        <a:lstStyle/>
        <a:p>
          <a:endParaRPr lang="el-GR"/>
        </a:p>
      </dgm:t>
    </dgm:pt>
    <dgm:pt modelId="{3B744992-4D56-4383-9CDB-C4C7F0EB3CE0}">
      <dgm:prSet/>
      <dgm:spPr/>
      <dgm:t>
        <a:bodyPr/>
        <a:lstStyle/>
        <a:p>
          <a:pPr rtl="0"/>
          <a:r>
            <a:rPr lang="en-US" b="0" i="0" smtClean="0"/>
            <a:t>Hint: </a:t>
          </a:r>
          <a:r>
            <a:rPr lang="el-GR" b="0" i="0" smtClean="0"/>
            <a:t>δεν διαβάζουμε τη σκέψη</a:t>
          </a:r>
          <a:endParaRPr lang="el-GR"/>
        </a:p>
      </dgm:t>
    </dgm:pt>
    <dgm:pt modelId="{3096AC5D-1E90-4D68-AD77-B0578DAC03F7}" type="parTrans" cxnId="{80139756-2431-4EED-B849-BA84F48D8CB2}">
      <dgm:prSet/>
      <dgm:spPr/>
      <dgm:t>
        <a:bodyPr/>
        <a:lstStyle/>
        <a:p>
          <a:endParaRPr lang="el-GR"/>
        </a:p>
      </dgm:t>
    </dgm:pt>
    <dgm:pt modelId="{C12DBB7D-C8C0-4291-9FE7-3BDEA15E16BC}" type="sibTrans" cxnId="{80139756-2431-4EED-B849-BA84F48D8CB2}">
      <dgm:prSet/>
      <dgm:spPr/>
      <dgm:t>
        <a:bodyPr/>
        <a:lstStyle/>
        <a:p>
          <a:endParaRPr lang="el-GR"/>
        </a:p>
      </dgm:t>
    </dgm:pt>
    <dgm:pt modelId="{FBE9E93D-8253-4CC6-B85B-4CBD8FBD19FB}">
      <dgm:prSet/>
      <dgm:spPr/>
      <dgm:t>
        <a:bodyPr/>
        <a:lstStyle/>
        <a:p>
          <a:pPr rtl="0"/>
          <a:r>
            <a:rPr lang="el-GR" b="0" i="0" dirty="0" smtClean="0"/>
            <a:t>&amp; δεν βγάζουμε αυθαίρετα συμπεράσματα</a:t>
          </a:r>
          <a:endParaRPr lang="el-GR" dirty="0"/>
        </a:p>
      </dgm:t>
    </dgm:pt>
    <dgm:pt modelId="{9847A620-15D8-46FC-B897-29AA3AF89FC5}" type="parTrans" cxnId="{A5474C6A-229D-4464-99AE-EC515E23ABF1}">
      <dgm:prSet/>
      <dgm:spPr/>
      <dgm:t>
        <a:bodyPr/>
        <a:lstStyle/>
        <a:p>
          <a:endParaRPr lang="el-GR"/>
        </a:p>
      </dgm:t>
    </dgm:pt>
    <dgm:pt modelId="{39256CBA-36AE-4998-8489-70178AAD6F06}" type="sibTrans" cxnId="{A5474C6A-229D-4464-99AE-EC515E23ABF1}">
      <dgm:prSet/>
      <dgm:spPr/>
      <dgm:t>
        <a:bodyPr/>
        <a:lstStyle/>
        <a:p>
          <a:endParaRPr lang="el-GR"/>
        </a:p>
      </dgm:t>
    </dgm:pt>
    <dgm:pt modelId="{F8241118-839C-434A-8516-DDAE4CC03F18}" type="pres">
      <dgm:prSet presAssocID="{4A35C219-3D44-4A3D-89AB-EE07CF25B8EA}" presName="linear" presStyleCnt="0">
        <dgm:presLayoutVars>
          <dgm:animLvl val="lvl"/>
          <dgm:resizeHandles val="exact"/>
        </dgm:presLayoutVars>
      </dgm:prSet>
      <dgm:spPr/>
      <dgm:t>
        <a:bodyPr/>
        <a:lstStyle/>
        <a:p>
          <a:endParaRPr lang="en-GB"/>
        </a:p>
      </dgm:t>
    </dgm:pt>
    <dgm:pt modelId="{F079F4A6-DA39-42F3-B368-F0879018E627}" type="pres">
      <dgm:prSet presAssocID="{BC9FFD82-9B59-41B0-BF1B-4B4FC928C6C8}" presName="parentText" presStyleLbl="node1" presStyleIdx="0" presStyleCnt="6">
        <dgm:presLayoutVars>
          <dgm:chMax val="0"/>
          <dgm:bulletEnabled val="1"/>
        </dgm:presLayoutVars>
      </dgm:prSet>
      <dgm:spPr/>
      <dgm:t>
        <a:bodyPr/>
        <a:lstStyle/>
        <a:p>
          <a:endParaRPr lang="en-GB"/>
        </a:p>
      </dgm:t>
    </dgm:pt>
    <dgm:pt modelId="{A6852004-2669-4DA8-84E1-F9017A90E1E6}" type="pres">
      <dgm:prSet presAssocID="{2E7BB28E-06D3-418A-AB74-04D923786AD2}" presName="spacer" presStyleCnt="0"/>
      <dgm:spPr/>
    </dgm:pt>
    <dgm:pt modelId="{9A03F1C8-E678-4311-9C5B-E89608A33F6A}" type="pres">
      <dgm:prSet presAssocID="{725683F2-FF36-4B8B-A0B3-4285C379B5D3}" presName="parentText" presStyleLbl="node1" presStyleIdx="1" presStyleCnt="6">
        <dgm:presLayoutVars>
          <dgm:chMax val="0"/>
          <dgm:bulletEnabled val="1"/>
        </dgm:presLayoutVars>
      </dgm:prSet>
      <dgm:spPr/>
      <dgm:t>
        <a:bodyPr/>
        <a:lstStyle/>
        <a:p>
          <a:endParaRPr lang="en-GB"/>
        </a:p>
      </dgm:t>
    </dgm:pt>
    <dgm:pt modelId="{70437F3F-32DE-427A-9A80-9508B4C208A1}" type="pres">
      <dgm:prSet presAssocID="{7B0E76BF-1973-4ED0-BBAB-1FEC7F320537}" presName="spacer" presStyleCnt="0"/>
      <dgm:spPr/>
    </dgm:pt>
    <dgm:pt modelId="{ABBFBBDC-550C-45CB-8DEB-BF37E081C3BB}" type="pres">
      <dgm:prSet presAssocID="{2E5A0A83-E5EF-448D-8B5F-7FB9992974D9}" presName="parentText" presStyleLbl="node1" presStyleIdx="2" presStyleCnt="6">
        <dgm:presLayoutVars>
          <dgm:chMax val="0"/>
          <dgm:bulletEnabled val="1"/>
        </dgm:presLayoutVars>
      </dgm:prSet>
      <dgm:spPr/>
      <dgm:t>
        <a:bodyPr/>
        <a:lstStyle/>
        <a:p>
          <a:endParaRPr lang="en-GB"/>
        </a:p>
      </dgm:t>
    </dgm:pt>
    <dgm:pt modelId="{12985EEF-28D0-4307-9076-31F085FD5C8E}" type="pres">
      <dgm:prSet presAssocID="{435B3F53-676D-49A0-B440-588F3F5DEA4C}" presName="spacer" presStyleCnt="0"/>
      <dgm:spPr/>
    </dgm:pt>
    <dgm:pt modelId="{7B79C1B8-C1EF-4CA8-8823-FFCED903C24C}" type="pres">
      <dgm:prSet presAssocID="{661851E4-BDBE-4019-A291-191174737096}" presName="parentText" presStyleLbl="node1" presStyleIdx="3" presStyleCnt="6">
        <dgm:presLayoutVars>
          <dgm:chMax val="0"/>
          <dgm:bulletEnabled val="1"/>
        </dgm:presLayoutVars>
      </dgm:prSet>
      <dgm:spPr/>
      <dgm:t>
        <a:bodyPr/>
        <a:lstStyle/>
        <a:p>
          <a:endParaRPr lang="en-GB"/>
        </a:p>
      </dgm:t>
    </dgm:pt>
    <dgm:pt modelId="{DF464F9E-038E-4518-9AC1-7112A09A8768}" type="pres">
      <dgm:prSet presAssocID="{F2C26414-A64B-4B4D-B67A-F7AFABBF268A}" presName="spacer" presStyleCnt="0"/>
      <dgm:spPr/>
    </dgm:pt>
    <dgm:pt modelId="{A78DAE7D-4BF0-45EB-A37B-3FE6884C319A}" type="pres">
      <dgm:prSet presAssocID="{3B744992-4D56-4383-9CDB-C4C7F0EB3CE0}" presName="parentText" presStyleLbl="node1" presStyleIdx="4" presStyleCnt="6">
        <dgm:presLayoutVars>
          <dgm:chMax val="0"/>
          <dgm:bulletEnabled val="1"/>
        </dgm:presLayoutVars>
      </dgm:prSet>
      <dgm:spPr/>
      <dgm:t>
        <a:bodyPr/>
        <a:lstStyle/>
        <a:p>
          <a:endParaRPr lang="en-GB"/>
        </a:p>
      </dgm:t>
    </dgm:pt>
    <dgm:pt modelId="{07AC35C3-D47C-41A4-9209-02924D11BCC2}" type="pres">
      <dgm:prSet presAssocID="{C12DBB7D-C8C0-4291-9FE7-3BDEA15E16BC}" presName="spacer" presStyleCnt="0"/>
      <dgm:spPr/>
    </dgm:pt>
    <dgm:pt modelId="{4E1DD567-0699-4545-A53F-6C234FF101E6}" type="pres">
      <dgm:prSet presAssocID="{FBE9E93D-8253-4CC6-B85B-4CBD8FBD19FB}" presName="parentText" presStyleLbl="node1" presStyleIdx="5" presStyleCnt="6">
        <dgm:presLayoutVars>
          <dgm:chMax val="0"/>
          <dgm:bulletEnabled val="1"/>
        </dgm:presLayoutVars>
      </dgm:prSet>
      <dgm:spPr/>
      <dgm:t>
        <a:bodyPr/>
        <a:lstStyle/>
        <a:p>
          <a:endParaRPr lang="en-GB"/>
        </a:p>
      </dgm:t>
    </dgm:pt>
  </dgm:ptLst>
  <dgm:cxnLst>
    <dgm:cxn modelId="{0444C672-19BF-45A8-A9D9-BA1B95511E8C}" srcId="{4A35C219-3D44-4A3D-89AB-EE07CF25B8EA}" destId="{725683F2-FF36-4B8B-A0B3-4285C379B5D3}" srcOrd="1" destOrd="0" parTransId="{094BE656-D09C-44A7-BE07-4DCE9E35A5E3}" sibTransId="{7B0E76BF-1973-4ED0-BBAB-1FEC7F320537}"/>
    <dgm:cxn modelId="{D5E315C5-9461-439F-B7DA-534719291C31}" srcId="{4A35C219-3D44-4A3D-89AB-EE07CF25B8EA}" destId="{2E5A0A83-E5EF-448D-8B5F-7FB9992974D9}" srcOrd="2" destOrd="0" parTransId="{8801FBEC-3B10-4DFE-AE4D-95D55A112862}" sibTransId="{435B3F53-676D-49A0-B440-588F3F5DEA4C}"/>
    <dgm:cxn modelId="{197A0B2C-4714-41A4-B3FB-4449B314752F}" type="presOf" srcId="{661851E4-BDBE-4019-A291-191174737096}" destId="{7B79C1B8-C1EF-4CA8-8823-FFCED903C24C}" srcOrd="0" destOrd="0" presId="urn:microsoft.com/office/officeart/2005/8/layout/vList2"/>
    <dgm:cxn modelId="{FB272689-D385-4910-BCFA-4458F95B169A}" type="presOf" srcId="{725683F2-FF36-4B8B-A0B3-4285C379B5D3}" destId="{9A03F1C8-E678-4311-9C5B-E89608A33F6A}" srcOrd="0" destOrd="0" presId="urn:microsoft.com/office/officeart/2005/8/layout/vList2"/>
    <dgm:cxn modelId="{C25B48C7-1839-4156-ADD0-82F3E0737B0C}" srcId="{4A35C219-3D44-4A3D-89AB-EE07CF25B8EA}" destId="{661851E4-BDBE-4019-A291-191174737096}" srcOrd="3" destOrd="0" parTransId="{1A51F679-42DF-46BA-A39F-547642849439}" sibTransId="{F2C26414-A64B-4B4D-B67A-F7AFABBF268A}"/>
    <dgm:cxn modelId="{A980A0F5-EF9E-4EA1-86DB-AEE73614DA7F}" type="presOf" srcId="{FBE9E93D-8253-4CC6-B85B-4CBD8FBD19FB}" destId="{4E1DD567-0699-4545-A53F-6C234FF101E6}" srcOrd="0" destOrd="0" presId="urn:microsoft.com/office/officeart/2005/8/layout/vList2"/>
    <dgm:cxn modelId="{71A64496-3F8B-4D36-8CA9-8EB6F0E40668}" type="presOf" srcId="{4A35C219-3D44-4A3D-89AB-EE07CF25B8EA}" destId="{F8241118-839C-434A-8516-DDAE4CC03F18}" srcOrd="0" destOrd="0" presId="urn:microsoft.com/office/officeart/2005/8/layout/vList2"/>
    <dgm:cxn modelId="{C9172D5A-2FB2-44D6-A1BC-AD47267451EB}" type="presOf" srcId="{2E5A0A83-E5EF-448D-8B5F-7FB9992974D9}" destId="{ABBFBBDC-550C-45CB-8DEB-BF37E081C3BB}" srcOrd="0" destOrd="0" presId="urn:microsoft.com/office/officeart/2005/8/layout/vList2"/>
    <dgm:cxn modelId="{EFFF3E67-95B7-4F8C-888C-7F2DF5832600}" type="presOf" srcId="{3B744992-4D56-4383-9CDB-C4C7F0EB3CE0}" destId="{A78DAE7D-4BF0-45EB-A37B-3FE6884C319A}" srcOrd="0" destOrd="0" presId="urn:microsoft.com/office/officeart/2005/8/layout/vList2"/>
    <dgm:cxn modelId="{DBAC4246-FD8C-4C9C-89B4-85903362F25E}" srcId="{4A35C219-3D44-4A3D-89AB-EE07CF25B8EA}" destId="{BC9FFD82-9B59-41B0-BF1B-4B4FC928C6C8}" srcOrd="0" destOrd="0" parTransId="{DCAD2D0F-8292-4FFC-8DDA-BEDC4AABA016}" sibTransId="{2E7BB28E-06D3-418A-AB74-04D923786AD2}"/>
    <dgm:cxn modelId="{0DF6D45F-7CCE-4B34-A281-12EC957A8E38}" type="presOf" srcId="{BC9FFD82-9B59-41B0-BF1B-4B4FC928C6C8}" destId="{F079F4A6-DA39-42F3-B368-F0879018E627}" srcOrd="0" destOrd="0" presId="urn:microsoft.com/office/officeart/2005/8/layout/vList2"/>
    <dgm:cxn modelId="{A5474C6A-229D-4464-99AE-EC515E23ABF1}" srcId="{4A35C219-3D44-4A3D-89AB-EE07CF25B8EA}" destId="{FBE9E93D-8253-4CC6-B85B-4CBD8FBD19FB}" srcOrd="5" destOrd="0" parTransId="{9847A620-15D8-46FC-B897-29AA3AF89FC5}" sibTransId="{39256CBA-36AE-4998-8489-70178AAD6F06}"/>
    <dgm:cxn modelId="{80139756-2431-4EED-B849-BA84F48D8CB2}" srcId="{4A35C219-3D44-4A3D-89AB-EE07CF25B8EA}" destId="{3B744992-4D56-4383-9CDB-C4C7F0EB3CE0}" srcOrd="4" destOrd="0" parTransId="{3096AC5D-1E90-4D68-AD77-B0578DAC03F7}" sibTransId="{C12DBB7D-C8C0-4291-9FE7-3BDEA15E16BC}"/>
    <dgm:cxn modelId="{07FE3D5E-0E4C-4DC0-9FC4-C82890E3A6CD}" type="presParOf" srcId="{F8241118-839C-434A-8516-DDAE4CC03F18}" destId="{F079F4A6-DA39-42F3-B368-F0879018E627}" srcOrd="0" destOrd="0" presId="urn:microsoft.com/office/officeart/2005/8/layout/vList2"/>
    <dgm:cxn modelId="{13E40B50-9234-413F-85C8-44CDCBE7AA91}" type="presParOf" srcId="{F8241118-839C-434A-8516-DDAE4CC03F18}" destId="{A6852004-2669-4DA8-84E1-F9017A90E1E6}" srcOrd="1" destOrd="0" presId="urn:microsoft.com/office/officeart/2005/8/layout/vList2"/>
    <dgm:cxn modelId="{F2C88ADB-9EAD-486B-B7BB-94F45DF5C57D}" type="presParOf" srcId="{F8241118-839C-434A-8516-DDAE4CC03F18}" destId="{9A03F1C8-E678-4311-9C5B-E89608A33F6A}" srcOrd="2" destOrd="0" presId="urn:microsoft.com/office/officeart/2005/8/layout/vList2"/>
    <dgm:cxn modelId="{F0C30156-0B8C-4A37-A563-50141C3EED7D}" type="presParOf" srcId="{F8241118-839C-434A-8516-DDAE4CC03F18}" destId="{70437F3F-32DE-427A-9A80-9508B4C208A1}" srcOrd="3" destOrd="0" presId="urn:microsoft.com/office/officeart/2005/8/layout/vList2"/>
    <dgm:cxn modelId="{66468091-51D7-4C40-B61F-A19CEB99FE48}" type="presParOf" srcId="{F8241118-839C-434A-8516-DDAE4CC03F18}" destId="{ABBFBBDC-550C-45CB-8DEB-BF37E081C3BB}" srcOrd="4" destOrd="0" presId="urn:microsoft.com/office/officeart/2005/8/layout/vList2"/>
    <dgm:cxn modelId="{FB6403AC-AA6B-4A73-8C01-2CA22706F316}" type="presParOf" srcId="{F8241118-839C-434A-8516-DDAE4CC03F18}" destId="{12985EEF-28D0-4307-9076-31F085FD5C8E}" srcOrd="5" destOrd="0" presId="urn:microsoft.com/office/officeart/2005/8/layout/vList2"/>
    <dgm:cxn modelId="{D2FF7777-11BE-471A-AC50-A14DF0AD7C4D}" type="presParOf" srcId="{F8241118-839C-434A-8516-DDAE4CC03F18}" destId="{7B79C1B8-C1EF-4CA8-8823-FFCED903C24C}" srcOrd="6" destOrd="0" presId="urn:microsoft.com/office/officeart/2005/8/layout/vList2"/>
    <dgm:cxn modelId="{DCA1EC35-44B8-4AE6-8C29-74DA2AC6B9AD}" type="presParOf" srcId="{F8241118-839C-434A-8516-DDAE4CC03F18}" destId="{DF464F9E-038E-4518-9AC1-7112A09A8768}" srcOrd="7" destOrd="0" presId="urn:microsoft.com/office/officeart/2005/8/layout/vList2"/>
    <dgm:cxn modelId="{1E05540D-2E4C-4B96-AB28-DEC20D08B47F}" type="presParOf" srcId="{F8241118-839C-434A-8516-DDAE4CC03F18}" destId="{A78DAE7D-4BF0-45EB-A37B-3FE6884C319A}" srcOrd="8" destOrd="0" presId="urn:microsoft.com/office/officeart/2005/8/layout/vList2"/>
    <dgm:cxn modelId="{97554F32-B832-4CDC-A8C0-11DF4F8648FF}" type="presParOf" srcId="{F8241118-839C-434A-8516-DDAE4CC03F18}" destId="{07AC35C3-D47C-41A4-9209-02924D11BCC2}" srcOrd="9" destOrd="0" presId="urn:microsoft.com/office/officeart/2005/8/layout/vList2"/>
    <dgm:cxn modelId="{B770E7B1-E404-4614-B79A-D6A5862BE5CC}" type="presParOf" srcId="{F8241118-839C-434A-8516-DDAE4CC03F18}" destId="{4E1DD567-0699-4545-A53F-6C234FF101E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B0A9169-B983-468D-9CFA-B8BE14F35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752442B6-C7E4-468B-8FA7-9C70368D5553}">
      <dgm:prSet/>
      <dgm:spPr/>
      <dgm:t>
        <a:bodyPr/>
        <a:lstStyle/>
        <a:p>
          <a:pPr rtl="0"/>
          <a:r>
            <a:rPr lang="el-GR" b="0" i="0" smtClean="0"/>
            <a:t>Τα γεγονότα τα παραθέτουμε όπως ακριβώς έγιναν κ όχι όπως εμείς τα αντιληφθήκαμε! </a:t>
          </a:r>
          <a:endParaRPr lang="el-GR"/>
        </a:p>
      </dgm:t>
    </dgm:pt>
    <dgm:pt modelId="{04CDF72D-5006-4843-B8FD-1B64B121D083}" type="parTrans" cxnId="{5C8A778E-9FE6-41BC-B285-72AC18DB30E7}">
      <dgm:prSet/>
      <dgm:spPr/>
      <dgm:t>
        <a:bodyPr/>
        <a:lstStyle/>
        <a:p>
          <a:endParaRPr lang="el-GR"/>
        </a:p>
      </dgm:t>
    </dgm:pt>
    <dgm:pt modelId="{D43AF1D6-1ACA-41E4-9870-2ACECA2F91EE}" type="sibTrans" cxnId="{5C8A778E-9FE6-41BC-B285-72AC18DB30E7}">
      <dgm:prSet/>
      <dgm:spPr/>
      <dgm:t>
        <a:bodyPr/>
        <a:lstStyle/>
        <a:p>
          <a:endParaRPr lang="el-GR"/>
        </a:p>
      </dgm:t>
    </dgm:pt>
    <dgm:pt modelId="{C0CD8864-C58C-4B76-842B-9B74ACEBB8CF}">
      <dgm:prSet/>
      <dgm:spPr/>
      <dgm:t>
        <a:bodyPr/>
        <a:lstStyle/>
        <a:p>
          <a:pPr rtl="0"/>
          <a:r>
            <a:rPr lang="el-GR" b="0" i="0" smtClean="0"/>
            <a:t>Ζητάμε επαλήθευση πχ ‘Συμφωνείς? Έχεις κάποια αντίρρηση? Κατάλαβα λάθος? </a:t>
          </a:r>
          <a:endParaRPr lang="el-GR"/>
        </a:p>
      </dgm:t>
    </dgm:pt>
    <dgm:pt modelId="{CA4CF12A-90C0-46E5-B13C-9E5F652463C9}" type="parTrans" cxnId="{4B67A0E4-8670-4853-AEDA-BA8D5F5E3BCF}">
      <dgm:prSet/>
      <dgm:spPr/>
      <dgm:t>
        <a:bodyPr/>
        <a:lstStyle/>
        <a:p>
          <a:endParaRPr lang="el-GR"/>
        </a:p>
      </dgm:t>
    </dgm:pt>
    <dgm:pt modelId="{EEA63BF3-76E8-4B89-B753-F94DF2F78D9D}" type="sibTrans" cxnId="{4B67A0E4-8670-4853-AEDA-BA8D5F5E3BCF}">
      <dgm:prSet/>
      <dgm:spPr/>
      <dgm:t>
        <a:bodyPr/>
        <a:lstStyle/>
        <a:p>
          <a:endParaRPr lang="el-GR"/>
        </a:p>
      </dgm:t>
    </dgm:pt>
    <dgm:pt modelId="{7084DC13-1335-4FD7-85F9-EDF9EF3FB0C0}">
      <dgm:prSet/>
      <dgm:spPr/>
      <dgm:t>
        <a:bodyPr/>
        <a:lstStyle/>
        <a:p>
          <a:pPr rtl="0"/>
          <a:r>
            <a:rPr lang="en-US" b="0" i="0" smtClean="0"/>
            <a:t>Hint: </a:t>
          </a:r>
          <a:r>
            <a:rPr lang="el-GR" b="0" i="0" smtClean="0"/>
            <a:t>Όσο περισσότερες συγκεκριμένες πληροφορίες τόσο το καλύτερο!</a:t>
          </a:r>
          <a:endParaRPr lang="el-GR"/>
        </a:p>
      </dgm:t>
    </dgm:pt>
    <dgm:pt modelId="{4FF5E9ED-0971-4BB7-8A7F-688DE8F5CE84}" type="parTrans" cxnId="{811734EF-9E62-4D31-A541-F4D2BD515CFB}">
      <dgm:prSet/>
      <dgm:spPr/>
      <dgm:t>
        <a:bodyPr/>
        <a:lstStyle/>
        <a:p>
          <a:endParaRPr lang="el-GR"/>
        </a:p>
      </dgm:t>
    </dgm:pt>
    <dgm:pt modelId="{DC382426-1106-4998-9480-0C4E6FB557B4}" type="sibTrans" cxnId="{811734EF-9E62-4D31-A541-F4D2BD515CFB}">
      <dgm:prSet/>
      <dgm:spPr/>
      <dgm:t>
        <a:bodyPr/>
        <a:lstStyle/>
        <a:p>
          <a:endParaRPr lang="el-GR"/>
        </a:p>
      </dgm:t>
    </dgm:pt>
    <dgm:pt modelId="{475DC5AB-1C6B-46DF-8ED7-CC2E8863CEDB}" type="pres">
      <dgm:prSet presAssocID="{DB0A9169-B983-468D-9CFA-B8BE14F35567}" presName="linear" presStyleCnt="0">
        <dgm:presLayoutVars>
          <dgm:animLvl val="lvl"/>
          <dgm:resizeHandles val="exact"/>
        </dgm:presLayoutVars>
      </dgm:prSet>
      <dgm:spPr/>
      <dgm:t>
        <a:bodyPr/>
        <a:lstStyle/>
        <a:p>
          <a:endParaRPr lang="en-GB"/>
        </a:p>
      </dgm:t>
    </dgm:pt>
    <dgm:pt modelId="{21DBE2E8-3CD9-4860-ABFD-7CA1ECDD5437}" type="pres">
      <dgm:prSet presAssocID="{752442B6-C7E4-468B-8FA7-9C70368D5553}" presName="parentText" presStyleLbl="node1" presStyleIdx="0" presStyleCnt="3" custScaleY="107993">
        <dgm:presLayoutVars>
          <dgm:chMax val="0"/>
          <dgm:bulletEnabled val="1"/>
        </dgm:presLayoutVars>
      </dgm:prSet>
      <dgm:spPr/>
      <dgm:t>
        <a:bodyPr/>
        <a:lstStyle/>
        <a:p>
          <a:endParaRPr lang="en-GB"/>
        </a:p>
      </dgm:t>
    </dgm:pt>
    <dgm:pt modelId="{B1FEB6FA-EBD2-446F-B05A-BDD7429F4D48}" type="pres">
      <dgm:prSet presAssocID="{D43AF1D6-1ACA-41E4-9870-2ACECA2F91EE}" presName="spacer" presStyleCnt="0"/>
      <dgm:spPr/>
    </dgm:pt>
    <dgm:pt modelId="{2D193B44-C076-448C-946B-28339CC2A399}" type="pres">
      <dgm:prSet presAssocID="{C0CD8864-C58C-4B76-842B-9B74ACEBB8CF}" presName="parentText" presStyleLbl="node1" presStyleIdx="1" presStyleCnt="3">
        <dgm:presLayoutVars>
          <dgm:chMax val="0"/>
          <dgm:bulletEnabled val="1"/>
        </dgm:presLayoutVars>
      </dgm:prSet>
      <dgm:spPr/>
      <dgm:t>
        <a:bodyPr/>
        <a:lstStyle/>
        <a:p>
          <a:endParaRPr lang="en-GB"/>
        </a:p>
      </dgm:t>
    </dgm:pt>
    <dgm:pt modelId="{71C393C7-ACB7-404F-A568-B5222650C590}" type="pres">
      <dgm:prSet presAssocID="{EEA63BF3-76E8-4B89-B753-F94DF2F78D9D}" presName="spacer" presStyleCnt="0"/>
      <dgm:spPr/>
    </dgm:pt>
    <dgm:pt modelId="{B86C0700-D0DF-4482-859C-A3D0342F2EC2}" type="pres">
      <dgm:prSet presAssocID="{7084DC13-1335-4FD7-85F9-EDF9EF3FB0C0}" presName="parentText" presStyleLbl="node1" presStyleIdx="2" presStyleCnt="3">
        <dgm:presLayoutVars>
          <dgm:chMax val="0"/>
          <dgm:bulletEnabled val="1"/>
        </dgm:presLayoutVars>
      </dgm:prSet>
      <dgm:spPr/>
      <dgm:t>
        <a:bodyPr/>
        <a:lstStyle/>
        <a:p>
          <a:endParaRPr lang="en-GB"/>
        </a:p>
      </dgm:t>
    </dgm:pt>
  </dgm:ptLst>
  <dgm:cxnLst>
    <dgm:cxn modelId="{811734EF-9E62-4D31-A541-F4D2BD515CFB}" srcId="{DB0A9169-B983-468D-9CFA-B8BE14F35567}" destId="{7084DC13-1335-4FD7-85F9-EDF9EF3FB0C0}" srcOrd="2" destOrd="0" parTransId="{4FF5E9ED-0971-4BB7-8A7F-688DE8F5CE84}" sibTransId="{DC382426-1106-4998-9480-0C4E6FB557B4}"/>
    <dgm:cxn modelId="{13EC042E-7B68-4269-AF49-E4753D85C0DF}" type="presOf" srcId="{C0CD8864-C58C-4B76-842B-9B74ACEBB8CF}" destId="{2D193B44-C076-448C-946B-28339CC2A399}" srcOrd="0" destOrd="0" presId="urn:microsoft.com/office/officeart/2005/8/layout/vList2"/>
    <dgm:cxn modelId="{0C1FCBFF-B264-4857-BA68-D8372EBD637E}" type="presOf" srcId="{7084DC13-1335-4FD7-85F9-EDF9EF3FB0C0}" destId="{B86C0700-D0DF-4482-859C-A3D0342F2EC2}" srcOrd="0" destOrd="0" presId="urn:microsoft.com/office/officeart/2005/8/layout/vList2"/>
    <dgm:cxn modelId="{5C8A778E-9FE6-41BC-B285-72AC18DB30E7}" srcId="{DB0A9169-B983-468D-9CFA-B8BE14F35567}" destId="{752442B6-C7E4-468B-8FA7-9C70368D5553}" srcOrd="0" destOrd="0" parTransId="{04CDF72D-5006-4843-B8FD-1B64B121D083}" sibTransId="{D43AF1D6-1ACA-41E4-9870-2ACECA2F91EE}"/>
    <dgm:cxn modelId="{A0FC2B2F-CA90-42BE-9293-B6D200690A4A}" type="presOf" srcId="{DB0A9169-B983-468D-9CFA-B8BE14F35567}" destId="{475DC5AB-1C6B-46DF-8ED7-CC2E8863CEDB}" srcOrd="0" destOrd="0" presId="urn:microsoft.com/office/officeart/2005/8/layout/vList2"/>
    <dgm:cxn modelId="{1D32A025-63AE-4EE5-8AB2-4F150E77287A}" type="presOf" srcId="{752442B6-C7E4-468B-8FA7-9C70368D5553}" destId="{21DBE2E8-3CD9-4860-ABFD-7CA1ECDD5437}" srcOrd="0" destOrd="0" presId="urn:microsoft.com/office/officeart/2005/8/layout/vList2"/>
    <dgm:cxn modelId="{4B67A0E4-8670-4853-AEDA-BA8D5F5E3BCF}" srcId="{DB0A9169-B983-468D-9CFA-B8BE14F35567}" destId="{C0CD8864-C58C-4B76-842B-9B74ACEBB8CF}" srcOrd="1" destOrd="0" parTransId="{CA4CF12A-90C0-46E5-B13C-9E5F652463C9}" sibTransId="{EEA63BF3-76E8-4B89-B753-F94DF2F78D9D}"/>
    <dgm:cxn modelId="{578272A2-81AD-431D-917F-A5EAB69EFD5E}" type="presParOf" srcId="{475DC5AB-1C6B-46DF-8ED7-CC2E8863CEDB}" destId="{21DBE2E8-3CD9-4860-ABFD-7CA1ECDD5437}" srcOrd="0" destOrd="0" presId="urn:microsoft.com/office/officeart/2005/8/layout/vList2"/>
    <dgm:cxn modelId="{A982B0CA-5509-4B3D-8BEF-F8372EAA41F6}" type="presParOf" srcId="{475DC5AB-1C6B-46DF-8ED7-CC2E8863CEDB}" destId="{B1FEB6FA-EBD2-446F-B05A-BDD7429F4D48}" srcOrd="1" destOrd="0" presId="urn:microsoft.com/office/officeart/2005/8/layout/vList2"/>
    <dgm:cxn modelId="{4EE61A01-CD51-494B-8ABE-3B25DB0AE9EB}" type="presParOf" srcId="{475DC5AB-1C6B-46DF-8ED7-CC2E8863CEDB}" destId="{2D193B44-C076-448C-946B-28339CC2A399}" srcOrd="2" destOrd="0" presId="urn:microsoft.com/office/officeart/2005/8/layout/vList2"/>
    <dgm:cxn modelId="{D21A298C-0012-4E5B-9410-046E6D917ADE}" type="presParOf" srcId="{475DC5AB-1C6B-46DF-8ED7-CC2E8863CEDB}" destId="{71C393C7-ACB7-404F-A568-B5222650C590}" srcOrd="3" destOrd="0" presId="urn:microsoft.com/office/officeart/2005/8/layout/vList2"/>
    <dgm:cxn modelId="{276BA0BF-9BF2-4F1C-8CD6-649EE3DCD91E}" type="presParOf" srcId="{475DC5AB-1C6B-46DF-8ED7-CC2E8863CEDB}" destId="{B86C0700-D0DF-4482-859C-A3D0342F2E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EB13BE0-6A08-4515-B02F-D1830B3761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CAD2CF10-2504-4C46-BD58-8A36AB0E23D1}">
      <dgm:prSet/>
      <dgm:spPr/>
      <dgm:t>
        <a:bodyPr/>
        <a:lstStyle/>
        <a:p>
          <a:pPr rtl="0"/>
          <a:r>
            <a:rPr lang="el-GR" b="0" i="0" smtClean="0"/>
            <a:t>Αναλαμβάνεις την ευθύνη για το πώς νιώθεις!</a:t>
          </a:r>
          <a:endParaRPr lang="el-GR"/>
        </a:p>
      </dgm:t>
    </dgm:pt>
    <dgm:pt modelId="{45959544-15D0-478C-9E17-9D38AAD809B1}" type="parTrans" cxnId="{9E0C56E9-FC5A-4D52-BD42-3FE3F1ACBF7C}">
      <dgm:prSet/>
      <dgm:spPr/>
      <dgm:t>
        <a:bodyPr/>
        <a:lstStyle/>
        <a:p>
          <a:endParaRPr lang="el-GR"/>
        </a:p>
      </dgm:t>
    </dgm:pt>
    <dgm:pt modelId="{CE7DEF5D-98DD-4CBF-878A-1B68964D150E}" type="sibTrans" cxnId="{9E0C56E9-FC5A-4D52-BD42-3FE3F1ACBF7C}">
      <dgm:prSet/>
      <dgm:spPr/>
      <dgm:t>
        <a:bodyPr/>
        <a:lstStyle/>
        <a:p>
          <a:endParaRPr lang="el-GR"/>
        </a:p>
      </dgm:t>
    </dgm:pt>
    <dgm:pt modelId="{F4818FE6-6AC0-4961-BF2D-450224641E0E}">
      <dgm:prSet/>
      <dgm:spPr/>
      <dgm:t>
        <a:bodyPr/>
        <a:lstStyle/>
        <a:p>
          <a:pPr rtl="0"/>
          <a:r>
            <a:rPr lang="el-GR" b="0" i="0" smtClean="0"/>
            <a:t>Περιέγραψε πως σε κάνει να νιώθεις ΕΣΕΝΑ η συμπεριφορά του άλλου.</a:t>
          </a:r>
          <a:endParaRPr lang="el-GR"/>
        </a:p>
      </dgm:t>
    </dgm:pt>
    <dgm:pt modelId="{AB551DD0-B40D-41D9-9BEC-1801FE1C3003}" type="parTrans" cxnId="{10B6B286-EB7C-4BDF-9703-AD6F2045176E}">
      <dgm:prSet/>
      <dgm:spPr/>
      <dgm:t>
        <a:bodyPr/>
        <a:lstStyle/>
        <a:p>
          <a:endParaRPr lang="el-GR"/>
        </a:p>
      </dgm:t>
    </dgm:pt>
    <dgm:pt modelId="{1588598E-E563-43CE-A834-F4C975F0E211}" type="sibTrans" cxnId="{10B6B286-EB7C-4BDF-9703-AD6F2045176E}">
      <dgm:prSet/>
      <dgm:spPr/>
      <dgm:t>
        <a:bodyPr/>
        <a:lstStyle/>
        <a:p>
          <a:endParaRPr lang="el-GR"/>
        </a:p>
      </dgm:t>
    </dgm:pt>
    <dgm:pt modelId="{71972273-9FE7-4905-A9F4-5DCE6A6513E4}">
      <dgm:prSet/>
      <dgm:spPr/>
      <dgm:t>
        <a:bodyPr/>
        <a:lstStyle/>
        <a:p>
          <a:pPr rtl="0"/>
          <a:r>
            <a:rPr lang="el-GR" b="0" i="0" smtClean="0"/>
            <a:t>Χρήση του ΕΓΩ αντί του ΕΣΥ</a:t>
          </a:r>
          <a:endParaRPr lang="el-GR"/>
        </a:p>
      </dgm:t>
    </dgm:pt>
    <dgm:pt modelId="{EA964209-F665-404B-864D-ADA60F6FC9B2}" type="parTrans" cxnId="{A54F5AA4-F7A1-4D69-9089-02B1A57358AF}">
      <dgm:prSet/>
      <dgm:spPr/>
      <dgm:t>
        <a:bodyPr/>
        <a:lstStyle/>
        <a:p>
          <a:endParaRPr lang="el-GR"/>
        </a:p>
      </dgm:t>
    </dgm:pt>
    <dgm:pt modelId="{5CEC5DDD-8C68-4C34-99B7-F707AF9CA1CF}" type="sibTrans" cxnId="{A54F5AA4-F7A1-4D69-9089-02B1A57358AF}">
      <dgm:prSet/>
      <dgm:spPr/>
      <dgm:t>
        <a:bodyPr/>
        <a:lstStyle/>
        <a:p>
          <a:endParaRPr lang="el-GR"/>
        </a:p>
      </dgm:t>
    </dgm:pt>
    <dgm:pt modelId="{BB0DF7F4-9F6E-4CFD-A6FD-C681EB20D071}">
      <dgm:prSet/>
      <dgm:spPr/>
      <dgm:t>
        <a:bodyPr/>
        <a:lstStyle/>
        <a:p>
          <a:pPr rtl="0"/>
          <a:r>
            <a:rPr lang="el-GR" b="0" i="0" smtClean="0"/>
            <a:t>Εστίασε στη συμπεριφορά του άλλου και όχι στο ίδιο το άτομο.</a:t>
          </a:r>
          <a:endParaRPr lang="el-GR"/>
        </a:p>
      </dgm:t>
    </dgm:pt>
    <dgm:pt modelId="{4036A29C-0453-4095-BC6D-A7D4C419FBDD}" type="parTrans" cxnId="{F06D4251-F0CB-47FD-8CBE-11CC0EA7C947}">
      <dgm:prSet/>
      <dgm:spPr/>
      <dgm:t>
        <a:bodyPr/>
        <a:lstStyle/>
        <a:p>
          <a:endParaRPr lang="el-GR"/>
        </a:p>
      </dgm:t>
    </dgm:pt>
    <dgm:pt modelId="{42EC7A88-A028-49E8-8D1D-9B2A112AFD57}" type="sibTrans" cxnId="{F06D4251-F0CB-47FD-8CBE-11CC0EA7C947}">
      <dgm:prSet/>
      <dgm:spPr/>
      <dgm:t>
        <a:bodyPr/>
        <a:lstStyle/>
        <a:p>
          <a:endParaRPr lang="el-GR"/>
        </a:p>
      </dgm:t>
    </dgm:pt>
    <dgm:pt modelId="{019C8AE0-B607-41D1-B249-859B91140990}">
      <dgm:prSet/>
      <dgm:spPr/>
      <dgm:t>
        <a:bodyPr/>
        <a:lstStyle/>
        <a:p>
          <a:pPr rtl="0"/>
          <a:r>
            <a:rPr lang="el-GR" b="0" i="0" smtClean="0"/>
            <a:t>Χρήση τρίτου προσώπου όπου γίνεται</a:t>
          </a:r>
          <a:endParaRPr lang="el-GR"/>
        </a:p>
      </dgm:t>
    </dgm:pt>
    <dgm:pt modelId="{347E5F90-782C-4FAA-940A-BA23D09CFA30}" type="parTrans" cxnId="{203A08AE-2A0E-441A-93B3-D7EA1F107936}">
      <dgm:prSet/>
      <dgm:spPr/>
      <dgm:t>
        <a:bodyPr/>
        <a:lstStyle/>
        <a:p>
          <a:endParaRPr lang="el-GR"/>
        </a:p>
      </dgm:t>
    </dgm:pt>
    <dgm:pt modelId="{EBB18229-2E45-4972-8C1E-1F8477F4B79D}" type="sibTrans" cxnId="{203A08AE-2A0E-441A-93B3-D7EA1F107936}">
      <dgm:prSet/>
      <dgm:spPr/>
      <dgm:t>
        <a:bodyPr/>
        <a:lstStyle/>
        <a:p>
          <a:endParaRPr lang="el-GR"/>
        </a:p>
      </dgm:t>
    </dgm:pt>
    <dgm:pt modelId="{5B36EB67-99A8-46C9-A1E7-827E1091C7A4}" type="pres">
      <dgm:prSet presAssocID="{FEB13BE0-6A08-4515-B02F-D1830B376128}" presName="linear" presStyleCnt="0">
        <dgm:presLayoutVars>
          <dgm:animLvl val="lvl"/>
          <dgm:resizeHandles val="exact"/>
        </dgm:presLayoutVars>
      </dgm:prSet>
      <dgm:spPr/>
      <dgm:t>
        <a:bodyPr/>
        <a:lstStyle/>
        <a:p>
          <a:endParaRPr lang="en-GB"/>
        </a:p>
      </dgm:t>
    </dgm:pt>
    <dgm:pt modelId="{393CADAF-FFE8-40EE-875E-9B4F0A8A0FE1}" type="pres">
      <dgm:prSet presAssocID="{CAD2CF10-2504-4C46-BD58-8A36AB0E23D1}" presName="parentText" presStyleLbl="node1" presStyleIdx="0" presStyleCnt="5">
        <dgm:presLayoutVars>
          <dgm:chMax val="0"/>
          <dgm:bulletEnabled val="1"/>
        </dgm:presLayoutVars>
      </dgm:prSet>
      <dgm:spPr/>
      <dgm:t>
        <a:bodyPr/>
        <a:lstStyle/>
        <a:p>
          <a:endParaRPr lang="en-GB"/>
        </a:p>
      </dgm:t>
    </dgm:pt>
    <dgm:pt modelId="{B6978C64-7A06-43C4-8562-CF68BD704A31}" type="pres">
      <dgm:prSet presAssocID="{CE7DEF5D-98DD-4CBF-878A-1B68964D150E}" presName="spacer" presStyleCnt="0"/>
      <dgm:spPr/>
    </dgm:pt>
    <dgm:pt modelId="{795E76A5-E8A1-4706-8445-2BEF122F87C8}" type="pres">
      <dgm:prSet presAssocID="{F4818FE6-6AC0-4961-BF2D-450224641E0E}" presName="parentText" presStyleLbl="node1" presStyleIdx="1" presStyleCnt="5">
        <dgm:presLayoutVars>
          <dgm:chMax val="0"/>
          <dgm:bulletEnabled val="1"/>
        </dgm:presLayoutVars>
      </dgm:prSet>
      <dgm:spPr/>
      <dgm:t>
        <a:bodyPr/>
        <a:lstStyle/>
        <a:p>
          <a:endParaRPr lang="en-GB"/>
        </a:p>
      </dgm:t>
    </dgm:pt>
    <dgm:pt modelId="{3C96C9B1-0475-46B0-AA80-CE48E110D7BB}" type="pres">
      <dgm:prSet presAssocID="{1588598E-E563-43CE-A834-F4C975F0E211}" presName="spacer" presStyleCnt="0"/>
      <dgm:spPr/>
    </dgm:pt>
    <dgm:pt modelId="{6371D53B-ED15-4520-B57B-F3E4CF233BBE}" type="pres">
      <dgm:prSet presAssocID="{71972273-9FE7-4905-A9F4-5DCE6A6513E4}" presName="parentText" presStyleLbl="node1" presStyleIdx="2" presStyleCnt="5">
        <dgm:presLayoutVars>
          <dgm:chMax val="0"/>
          <dgm:bulletEnabled val="1"/>
        </dgm:presLayoutVars>
      </dgm:prSet>
      <dgm:spPr/>
      <dgm:t>
        <a:bodyPr/>
        <a:lstStyle/>
        <a:p>
          <a:endParaRPr lang="en-GB"/>
        </a:p>
      </dgm:t>
    </dgm:pt>
    <dgm:pt modelId="{E1DDB133-C387-4FA5-B4EF-5CBAB2C52FD8}" type="pres">
      <dgm:prSet presAssocID="{5CEC5DDD-8C68-4C34-99B7-F707AF9CA1CF}" presName="spacer" presStyleCnt="0"/>
      <dgm:spPr/>
    </dgm:pt>
    <dgm:pt modelId="{9B459A12-44AA-42E1-A79B-DAF7B7CAD758}" type="pres">
      <dgm:prSet presAssocID="{BB0DF7F4-9F6E-4CFD-A6FD-C681EB20D071}" presName="parentText" presStyleLbl="node1" presStyleIdx="3" presStyleCnt="5">
        <dgm:presLayoutVars>
          <dgm:chMax val="0"/>
          <dgm:bulletEnabled val="1"/>
        </dgm:presLayoutVars>
      </dgm:prSet>
      <dgm:spPr/>
      <dgm:t>
        <a:bodyPr/>
        <a:lstStyle/>
        <a:p>
          <a:endParaRPr lang="en-GB"/>
        </a:p>
      </dgm:t>
    </dgm:pt>
    <dgm:pt modelId="{B9645B70-5C83-4C65-8225-DB3EDDBEF176}" type="pres">
      <dgm:prSet presAssocID="{42EC7A88-A028-49E8-8D1D-9B2A112AFD57}" presName="spacer" presStyleCnt="0"/>
      <dgm:spPr/>
    </dgm:pt>
    <dgm:pt modelId="{A51EB671-23F4-43FB-8F81-17A6DE44FE43}" type="pres">
      <dgm:prSet presAssocID="{019C8AE0-B607-41D1-B249-859B91140990}" presName="parentText" presStyleLbl="node1" presStyleIdx="4" presStyleCnt="5">
        <dgm:presLayoutVars>
          <dgm:chMax val="0"/>
          <dgm:bulletEnabled val="1"/>
        </dgm:presLayoutVars>
      </dgm:prSet>
      <dgm:spPr/>
      <dgm:t>
        <a:bodyPr/>
        <a:lstStyle/>
        <a:p>
          <a:endParaRPr lang="en-GB"/>
        </a:p>
      </dgm:t>
    </dgm:pt>
  </dgm:ptLst>
  <dgm:cxnLst>
    <dgm:cxn modelId="{203A08AE-2A0E-441A-93B3-D7EA1F107936}" srcId="{FEB13BE0-6A08-4515-B02F-D1830B376128}" destId="{019C8AE0-B607-41D1-B249-859B91140990}" srcOrd="4" destOrd="0" parTransId="{347E5F90-782C-4FAA-940A-BA23D09CFA30}" sibTransId="{EBB18229-2E45-4972-8C1E-1F8477F4B79D}"/>
    <dgm:cxn modelId="{9E0C56E9-FC5A-4D52-BD42-3FE3F1ACBF7C}" srcId="{FEB13BE0-6A08-4515-B02F-D1830B376128}" destId="{CAD2CF10-2504-4C46-BD58-8A36AB0E23D1}" srcOrd="0" destOrd="0" parTransId="{45959544-15D0-478C-9E17-9D38AAD809B1}" sibTransId="{CE7DEF5D-98DD-4CBF-878A-1B68964D150E}"/>
    <dgm:cxn modelId="{6A51E27D-A2B7-4952-AD09-FFADC95B9C74}" type="presOf" srcId="{019C8AE0-B607-41D1-B249-859B91140990}" destId="{A51EB671-23F4-43FB-8F81-17A6DE44FE43}" srcOrd="0" destOrd="0" presId="urn:microsoft.com/office/officeart/2005/8/layout/vList2"/>
    <dgm:cxn modelId="{79CDAAF1-7B77-486A-9119-1D5A0F0CFA95}" type="presOf" srcId="{BB0DF7F4-9F6E-4CFD-A6FD-C681EB20D071}" destId="{9B459A12-44AA-42E1-A79B-DAF7B7CAD758}" srcOrd="0" destOrd="0" presId="urn:microsoft.com/office/officeart/2005/8/layout/vList2"/>
    <dgm:cxn modelId="{A54F5AA4-F7A1-4D69-9089-02B1A57358AF}" srcId="{FEB13BE0-6A08-4515-B02F-D1830B376128}" destId="{71972273-9FE7-4905-A9F4-5DCE6A6513E4}" srcOrd="2" destOrd="0" parTransId="{EA964209-F665-404B-864D-ADA60F6FC9B2}" sibTransId="{5CEC5DDD-8C68-4C34-99B7-F707AF9CA1CF}"/>
    <dgm:cxn modelId="{F06D4251-F0CB-47FD-8CBE-11CC0EA7C947}" srcId="{FEB13BE0-6A08-4515-B02F-D1830B376128}" destId="{BB0DF7F4-9F6E-4CFD-A6FD-C681EB20D071}" srcOrd="3" destOrd="0" parTransId="{4036A29C-0453-4095-BC6D-A7D4C419FBDD}" sibTransId="{42EC7A88-A028-49E8-8D1D-9B2A112AFD57}"/>
    <dgm:cxn modelId="{EB5E34CE-03B9-407C-B5CC-B77C249D7666}" type="presOf" srcId="{FEB13BE0-6A08-4515-B02F-D1830B376128}" destId="{5B36EB67-99A8-46C9-A1E7-827E1091C7A4}" srcOrd="0" destOrd="0" presId="urn:microsoft.com/office/officeart/2005/8/layout/vList2"/>
    <dgm:cxn modelId="{DED97282-9DCB-4C7B-AA50-7450097E31F6}" type="presOf" srcId="{CAD2CF10-2504-4C46-BD58-8A36AB0E23D1}" destId="{393CADAF-FFE8-40EE-875E-9B4F0A8A0FE1}" srcOrd="0" destOrd="0" presId="urn:microsoft.com/office/officeart/2005/8/layout/vList2"/>
    <dgm:cxn modelId="{48855498-5B97-4C67-91F8-EFD58E685833}" type="presOf" srcId="{F4818FE6-6AC0-4961-BF2D-450224641E0E}" destId="{795E76A5-E8A1-4706-8445-2BEF122F87C8}" srcOrd="0" destOrd="0" presId="urn:microsoft.com/office/officeart/2005/8/layout/vList2"/>
    <dgm:cxn modelId="{2002BE92-CE34-45FC-8698-6501B702767D}" type="presOf" srcId="{71972273-9FE7-4905-A9F4-5DCE6A6513E4}" destId="{6371D53B-ED15-4520-B57B-F3E4CF233BBE}" srcOrd="0" destOrd="0" presId="urn:microsoft.com/office/officeart/2005/8/layout/vList2"/>
    <dgm:cxn modelId="{10B6B286-EB7C-4BDF-9703-AD6F2045176E}" srcId="{FEB13BE0-6A08-4515-B02F-D1830B376128}" destId="{F4818FE6-6AC0-4961-BF2D-450224641E0E}" srcOrd="1" destOrd="0" parTransId="{AB551DD0-B40D-41D9-9BEC-1801FE1C3003}" sibTransId="{1588598E-E563-43CE-A834-F4C975F0E211}"/>
    <dgm:cxn modelId="{D1E24700-EBD6-4174-B20E-A7EE732BB63D}" type="presParOf" srcId="{5B36EB67-99A8-46C9-A1E7-827E1091C7A4}" destId="{393CADAF-FFE8-40EE-875E-9B4F0A8A0FE1}" srcOrd="0" destOrd="0" presId="urn:microsoft.com/office/officeart/2005/8/layout/vList2"/>
    <dgm:cxn modelId="{E5CCA478-0A69-4377-B93E-DA2AE53403A1}" type="presParOf" srcId="{5B36EB67-99A8-46C9-A1E7-827E1091C7A4}" destId="{B6978C64-7A06-43C4-8562-CF68BD704A31}" srcOrd="1" destOrd="0" presId="urn:microsoft.com/office/officeart/2005/8/layout/vList2"/>
    <dgm:cxn modelId="{41E34858-F918-4917-9F98-FEA7A0AB2B45}" type="presParOf" srcId="{5B36EB67-99A8-46C9-A1E7-827E1091C7A4}" destId="{795E76A5-E8A1-4706-8445-2BEF122F87C8}" srcOrd="2" destOrd="0" presId="urn:microsoft.com/office/officeart/2005/8/layout/vList2"/>
    <dgm:cxn modelId="{1DE7E011-CD66-49D9-90FA-7FAB4B2F03B4}" type="presParOf" srcId="{5B36EB67-99A8-46C9-A1E7-827E1091C7A4}" destId="{3C96C9B1-0475-46B0-AA80-CE48E110D7BB}" srcOrd="3" destOrd="0" presId="urn:microsoft.com/office/officeart/2005/8/layout/vList2"/>
    <dgm:cxn modelId="{C89CDBCB-DD83-4911-8829-B7D5F450543F}" type="presParOf" srcId="{5B36EB67-99A8-46C9-A1E7-827E1091C7A4}" destId="{6371D53B-ED15-4520-B57B-F3E4CF233BBE}" srcOrd="4" destOrd="0" presId="urn:microsoft.com/office/officeart/2005/8/layout/vList2"/>
    <dgm:cxn modelId="{4DC426EF-56B2-4419-A518-2CBAB079BBB9}" type="presParOf" srcId="{5B36EB67-99A8-46C9-A1E7-827E1091C7A4}" destId="{E1DDB133-C387-4FA5-B4EF-5CBAB2C52FD8}" srcOrd="5" destOrd="0" presId="urn:microsoft.com/office/officeart/2005/8/layout/vList2"/>
    <dgm:cxn modelId="{4AC5BBC0-96E1-4F07-B6BC-8CD699BEA765}" type="presParOf" srcId="{5B36EB67-99A8-46C9-A1E7-827E1091C7A4}" destId="{9B459A12-44AA-42E1-A79B-DAF7B7CAD758}" srcOrd="6" destOrd="0" presId="urn:microsoft.com/office/officeart/2005/8/layout/vList2"/>
    <dgm:cxn modelId="{30002D54-85B4-4EE9-8708-6D04D91973E2}" type="presParOf" srcId="{5B36EB67-99A8-46C9-A1E7-827E1091C7A4}" destId="{B9645B70-5C83-4C65-8225-DB3EDDBEF176}" srcOrd="7" destOrd="0" presId="urn:microsoft.com/office/officeart/2005/8/layout/vList2"/>
    <dgm:cxn modelId="{16CFBCF5-4E88-414C-BBF3-23691D5F7766}" type="presParOf" srcId="{5B36EB67-99A8-46C9-A1E7-827E1091C7A4}" destId="{A51EB671-23F4-43FB-8F81-17A6DE44FE4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5C4C295-7155-455F-88FB-916474105D09}"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l-GR"/>
        </a:p>
      </dgm:t>
    </dgm:pt>
    <dgm:pt modelId="{BF82360F-F352-45B7-B01E-2214A44C4E26}">
      <dgm:prSet/>
      <dgm:spPr/>
      <dgm:t>
        <a:bodyPr/>
        <a:lstStyle/>
        <a:p>
          <a:pPr rtl="0"/>
          <a:r>
            <a:rPr lang="el-GR" b="0" i="1" smtClean="0"/>
            <a:t>Δεν είναι σωστό αυτό που λες!</a:t>
          </a:r>
          <a:endParaRPr lang="el-GR"/>
        </a:p>
      </dgm:t>
    </dgm:pt>
    <dgm:pt modelId="{8741F52F-D44D-4C3C-85FA-1864C00F9A3D}" type="parTrans" cxnId="{46DD477E-89E4-48DE-8CE9-0E911331D25B}">
      <dgm:prSet/>
      <dgm:spPr/>
      <dgm:t>
        <a:bodyPr/>
        <a:lstStyle/>
        <a:p>
          <a:endParaRPr lang="el-GR"/>
        </a:p>
      </dgm:t>
    </dgm:pt>
    <dgm:pt modelId="{DDF7497D-33AD-4414-9C1C-BD09DD281957}" type="sibTrans" cxnId="{46DD477E-89E4-48DE-8CE9-0E911331D25B}">
      <dgm:prSet/>
      <dgm:spPr/>
      <dgm:t>
        <a:bodyPr/>
        <a:lstStyle/>
        <a:p>
          <a:endParaRPr lang="el-GR"/>
        </a:p>
      </dgm:t>
    </dgm:pt>
    <dgm:pt modelId="{201A56BA-F8A7-4DDC-8CB5-B0B25CBC922B}">
      <dgm:prSet/>
      <dgm:spPr/>
      <dgm:t>
        <a:bodyPr/>
        <a:lstStyle/>
        <a:p>
          <a:pPr rtl="0"/>
          <a:r>
            <a:rPr lang="el-GR" b="0" i="1" dirty="0" smtClean="0"/>
            <a:t> Διαφωνώ με αυτό που ακούω…</a:t>
          </a:r>
          <a:endParaRPr lang="el-GR" dirty="0"/>
        </a:p>
      </dgm:t>
    </dgm:pt>
    <dgm:pt modelId="{D2623895-3B6F-42FC-BD22-40CC46FA322E}" type="parTrans" cxnId="{DBD8F669-E39F-435C-9AC4-DF3F4A8D3E7D}">
      <dgm:prSet/>
      <dgm:spPr/>
      <dgm:t>
        <a:bodyPr/>
        <a:lstStyle/>
        <a:p>
          <a:endParaRPr lang="el-GR"/>
        </a:p>
      </dgm:t>
    </dgm:pt>
    <dgm:pt modelId="{4EC42808-4D7A-4790-A6DC-9E3F8669BC28}" type="sibTrans" cxnId="{DBD8F669-E39F-435C-9AC4-DF3F4A8D3E7D}">
      <dgm:prSet/>
      <dgm:spPr/>
      <dgm:t>
        <a:bodyPr/>
        <a:lstStyle/>
        <a:p>
          <a:endParaRPr lang="el-GR"/>
        </a:p>
      </dgm:t>
    </dgm:pt>
    <dgm:pt modelId="{5C3DB3B9-D4FD-4AFC-92A6-C4773155B2FD}">
      <dgm:prSet/>
      <dgm:spPr/>
      <dgm:t>
        <a:bodyPr/>
        <a:lstStyle/>
        <a:p>
          <a:endParaRPr lang="en-GB"/>
        </a:p>
      </dgm:t>
    </dgm:pt>
    <dgm:pt modelId="{F9FF32D4-B769-4673-9C1B-F221BFF33E02}" type="parTrans" cxnId="{6A6368CD-F4E8-47C5-94F2-66A19784C8BB}">
      <dgm:prSet/>
      <dgm:spPr/>
      <dgm:t>
        <a:bodyPr/>
        <a:lstStyle/>
        <a:p>
          <a:endParaRPr lang="el-GR"/>
        </a:p>
      </dgm:t>
    </dgm:pt>
    <dgm:pt modelId="{0779A2D1-1110-413E-ACB0-BEE2DCC39C3B}" type="sibTrans" cxnId="{6A6368CD-F4E8-47C5-94F2-66A19784C8BB}">
      <dgm:prSet/>
      <dgm:spPr/>
      <dgm:t>
        <a:bodyPr/>
        <a:lstStyle/>
        <a:p>
          <a:endParaRPr lang="el-GR"/>
        </a:p>
      </dgm:t>
    </dgm:pt>
    <dgm:pt modelId="{3FFF6BE4-A085-4941-B609-490F8F8B4833}">
      <dgm:prSet/>
      <dgm:spPr/>
      <dgm:t>
        <a:bodyPr/>
        <a:lstStyle/>
        <a:p>
          <a:endParaRPr lang="en-GB"/>
        </a:p>
      </dgm:t>
    </dgm:pt>
    <dgm:pt modelId="{D82F7422-7E9C-449B-B12B-536F61626963}" type="parTrans" cxnId="{4C1B16D8-9D9C-46A5-9BE9-59D48A35CA56}">
      <dgm:prSet/>
      <dgm:spPr/>
      <dgm:t>
        <a:bodyPr/>
        <a:lstStyle/>
        <a:p>
          <a:endParaRPr lang="el-GR"/>
        </a:p>
      </dgm:t>
    </dgm:pt>
    <dgm:pt modelId="{B2A69CFE-C78F-4352-A4D2-A264C78C2061}" type="sibTrans" cxnId="{4C1B16D8-9D9C-46A5-9BE9-59D48A35CA56}">
      <dgm:prSet/>
      <dgm:spPr/>
      <dgm:t>
        <a:bodyPr/>
        <a:lstStyle/>
        <a:p>
          <a:endParaRPr lang="el-GR"/>
        </a:p>
      </dgm:t>
    </dgm:pt>
    <dgm:pt modelId="{1F6CA711-CAB3-4C35-AF8F-F5A43BE14A60}" type="pres">
      <dgm:prSet presAssocID="{D5C4C295-7155-455F-88FB-916474105D09}" presName="compositeShape" presStyleCnt="0">
        <dgm:presLayoutVars>
          <dgm:chMax val="2"/>
          <dgm:dir/>
          <dgm:resizeHandles val="exact"/>
        </dgm:presLayoutVars>
      </dgm:prSet>
      <dgm:spPr/>
      <dgm:t>
        <a:bodyPr/>
        <a:lstStyle/>
        <a:p>
          <a:endParaRPr lang="en-GB"/>
        </a:p>
      </dgm:t>
    </dgm:pt>
    <dgm:pt modelId="{D58D0F9D-9BEE-4406-B0E5-06C4A7861B7E}" type="pres">
      <dgm:prSet presAssocID="{D5C4C295-7155-455F-88FB-916474105D09}" presName="ribbon" presStyleLbl="node1" presStyleIdx="0" presStyleCnt="1"/>
      <dgm:spPr/>
    </dgm:pt>
    <dgm:pt modelId="{B43790CD-3546-4B15-9628-E8C8094820DA}" type="pres">
      <dgm:prSet presAssocID="{D5C4C295-7155-455F-88FB-916474105D09}" presName="leftArrowText" presStyleLbl="node1" presStyleIdx="0" presStyleCnt="1">
        <dgm:presLayoutVars>
          <dgm:chMax val="0"/>
          <dgm:bulletEnabled val="1"/>
        </dgm:presLayoutVars>
      </dgm:prSet>
      <dgm:spPr/>
      <dgm:t>
        <a:bodyPr/>
        <a:lstStyle/>
        <a:p>
          <a:endParaRPr lang="en-GB"/>
        </a:p>
      </dgm:t>
    </dgm:pt>
    <dgm:pt modelId="{FC6380BA-93A7-410B-A14D-012183BF9C77}" type="pres">
      <dgm:prSet presAssocID="{D5C4C295-7155-455F-88FB-916474105D09}" presName="rightArrowText" presStyleLbl="node1" presStyleIdx="0" presStyleCnt="1">
        <dgm:presLayoutVars>
          <dgm:chMax val="0"/>
          <dgm:bulletEnabled val="1"/>
        </dgm:presLayoutVars>
      </dgm:prSet>
      <dgm:spPr/>
      <dgm:t>
        <a:bodyPr/>
        <a:lstStyle/>
        <a:p>
          <a:endParaRPr lang="el-GR"/>
        </a:p>
      </dgm:t>
    </dgm:pt>
  </dgm:ptLst>
  <dgm:cxnLst>
    <dgm:cxn modelId="{4C1B16D8-9D9C-46A5-9BE9-59D48A35CA56}" srcId="{D5C4C295-7155-455F-88FB-916474105D09}" destId="{3FFF6BE4-A085-4941-B609-490F8F8B4833}" srcOrd="3" destOrd="0" parTransId="{D82F7422-7E9C-449B-B12B-536F61626963}" sibTransId="{B2A69CFE-C78F-4352-A4D2-A264C78C2061}"/>
    <dgm:cxn modelId="{6A6368CD-F4E8-47C5-94F2-66A19784C8BB}" srcId="{D5C4C295-7155-455F-88FB-916474105D09}" destId="{5C3DB3B9-D4FD-4AFC-92A6-C4773155B2FD}" srcOrd="2" destOrd="0" parTransId="{F9FF32D4-B769-4673-9C1B-F221BFF33E02}" sibTransId="{0779A2D1-1110-413E-ACB0-BEE2DCC39C3B}"/>
    <dgm:cxn modelId="{3C1CB97E-72BB-4D1E-A0A6-3FD97099485A}" type="presOf" srcId="{201A56BA-F8A7-4DDC-8CB5-B0B25CBC922B}" destId="{FC6380BA-93A7-410B-A14D-012183BF9C77}" srcOrd="0" destOrd="0" presId="urn:microsoft.com/office/officeart/2005/8/layout/arrow6"/>
    <dgm:cxn modelId="{50CFCF3C-C39E-46F6-95B3-07040F3F83D3}" type="presOf" srcId="{BF82360F-F352-45B7-B01E-2214A44C4E26}" destId="{B43790CD-3546-4B15-9628-E8C8094820DA}" srcOrd="0" destOrd="0" presId="urn:microsoft.com/office/officeart/2005/8/layout/arrow6"/>
    <dgm:cxn modelId="{DBD8F669-E39F-435C-9AC4-DF3F4A8D3E7D}" srcId="{D5C4C295-7155-455F-88FB-916474105D09}" destId="{201A56BA-F8A7-4DDC-8CB5-B0B25CBC922B}" srcOrd="1" destOrd="0" parTransId="{D2623895-3B6F-42FC-BD22-40CC46FA322E}" sibTransId="{4EC42808-4D7A-4790-A6DC-9E3F8669BC28}"/>
    <dgm:cxn modelId="{46DD477E-89E4-48DE-8CE9-0E911331D25B}" srcId="{D5C4C295-7155-455F-88FB-916474105D09}" destId="{BF82360F-F352-45B7-B01E-2214A44C4E26}" srcOrd="0" destOrd="0" parTransId="{8741F52F-D44D-4C3C-85FA-1864C00F9A3D}" sibTransId="{DDF7497D-33AD-4414-9C1C-BD09DD281957}"/>
    <dgm:cxn modelId="{787E52D1-AED1-4849-A986-C1260E78037C}" type="presOf" srcId="{D5C4C295-7155-455F-88FB-916474105D09}" destId="{1F6CA711-CAB3-4C35-AF8F-F5A43BE14A60}" srcOrd="0" destOrd="0" presId="urn:microsoft.com/office/officeart/2005/8/layout/arrow6"/>
    <dgm:cxn modelId="{788FE984-0C17-4D44-A465-A142F8650F3F}" type="presParOf" srcId="{1F6CA711-CAB3-4C35-AF8F-F5A43BE14A60}" destId="{D58D0F9D-9BEE-4406-B0E5-06C4A7861B7E}" srcOrd="0" destOrd="0" presId="urn:microsoft.com/office/officeart/2005/8/layout/arrow6"/>
    <dgm:cxn modelId="{EB29AB11-8520-4251-BF4A-E02F7B3329CA}" type="presParOf" srcId="{1F6CA711-CAB3-4C35-AF8F-F5A43BE14A60}" destId="{B43790CD-3546-4B15-9628-E8C8094820DA}" srcOrd="1" destOrd="0" presId="urn:microsoft.com/office/officeart/2005/8/layout/arrow6"/>
    <dgm:cxn modelId="{256E87BC-203C-4151-AEBE-953A40B03691}" type="presParOf" srcId="{1F6CA711-CAB3-4C35-AF8F-F5A43BE14A60}" destId="{FC6380BA-93A7-410B-A14D-012183BF9C77}"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756B2D4-C530-4871-BAD3-5A4131D36793}" type="doc">
      <dgm:prSet loTypeId="urn:microsoft.com/office/officeart/2005/8/layout/arrow6" loCatId="process" qsTypeId="urn:microsoft.com/office/officeart/2005/8/quickstyle/simple1" qsCatId="simple" csTypeId="urn:microsoft.com/office/officeart/2005/8/colors/accent1_2" csCatId="accent1"/>
      <dgm:spPr/>
      <dgm:t>
        <a:bodyPr/>
        <a:lstStyle/>
        <a:p>
          <a:endParaRPr lang="el-GR"/>
        </a:p>
      </dgm:t>
    </dgm:pt>
    <dgm:pt modelId="{D9C01D34-0DF0-4092-974A-699D5FB3920B}">
      <dgm:prSet/>
      <dgm:spPr/>
      <dgm:t>
        <a:bodyPr/>
        <a:lstStyle/>
        <a:p>
          <a:pPr rtl="0"/>
          <a:r>
            <a:rPr lang="el-GR" b="0" i="1" smtClean="0"/>
            <a:t>Με προσβάλεις με αυτό που λες!</a:t>
          </a:r>
          <a:endParaRPr lang="el-GR"/>
        </a:p>
      </dgm:t>
    </dgm:pt>
    <dgm:pt modelId="{AF611E03-61F9-478E-98AF-AED3F3B63591}" type="parTrans" cxnId="{B6F5752E-2243-469F-85C0-B5277AEA8405}">
      <dgm:prSet/>
      <dgm:spPr/>
      <dgm:t>
        <a:bodyPr/>
        <a:lstStyle/>
        <a:p>
          <a:endParaRPr lang="el-GR"/>
        </a:p>
      </dgm:t>
    </dgm:pt>
    <dgm:pt modelId="{AC7CDF3D-57C9-4517-9E31-1ABC11541BD0}" type="sibTrans" cxnId="{B6F5752E-2243-469F-85C0-B5277AEA8405}">
      <dgm:prSet/>
      <dgm:spPr/>
      <dgm:t>
        <a:bodyPr/>
        <a:lstStyle/>
        <a:p>
          <a:endParaRPr lang="el-GR"/>
        </a:p>
      </dgm:t>
    </dgm:pt>
    <dgm:pt modelId="{3F08609A-A0DE-4557-A3BE-B3102E7A1827}">
      <dgm:prSet/>
      <dgm:spPr/>
      <dgm:t>
        <a:bodyPr/>
        <a:lstStyle/>
        <a:p>
          <a:pPr rtl="0"/>
          <a:r>
            <a:rPr lang="el-GR" b="0" i="1" smtClean="0"/>
            <a:t>Προσβάλλομαι όταν μου μιλάνε έτσι…</a:t>
          </a:r>
          <a:endParaRPr lang="el-GR"/>
        </a:p>
      </dgm:t>
    </dgm:pt>
    <dgm:pt modelId="{F6818BAF-675B-42B3-A6BC-AC619399AF20}" type="parTrans" cxnId="{8B6C8833-362F-41A4-8133-DD1753E8D873}">
      <dgm:prSet/>
      <dgm:spPr/>
      <dgm:t>
        <a:bodyPr/>
        <a:lstStyle/>
        <a:p>
          <a:endParaRPr lang="el-GR"/>
        </a:p>
      </dgm:t>
    </dgm:pt>
    <dgm:pt modelId="{45EBE9CE-2172-41B2-8513-825C3D34594C}" type="sibTrans" cxnId="{8B6C8833-362F-41A4-8133-DD1753E8D873}">
      <dgm:prSet/>
      <dgm:spPr/>
      <dgm:t>
        <a:bodyPr/>
        <a:lstStyle/>
        <a:p>
          <a:endParaRPr lang="el-GR"/>
        </a:p>
      </dgm:t>
    </dgm:pt>
    <dgm:pt modelId="{9DF50543-7DCD-4E88-9C77-34BA5CC740DE}" type="pres">
      <dgm:prSet presAssocID="{C756B2D4-C530-4871-BAD3-5A4131D36793}" presName="compositeShape" presStyleCnt="0">
        <dgm:presLayoutVars>
          <dgm:chMax val="2"/>
          <dgm:dir/>
          <dgm:resizeHandles val="exact"/>
        </dgm:presLayoutVars>
      </dgm:prSet>
      <dgm:spPr/>
      <dgm:t>
        <a:bodyPr/>
        <a:lstStyle/>
        <a:p>
          <a:endParaRPr lang="en-GB"/>
        </a:p>
      </dgm:t>
    </dgm:pt>
    <dgm:pt modelId="{F24C76AA-B037-4C95-B786-4810EAEA5456}" type="pres">
      <dgm:prSet presAssocID="{C756B2D4-C530-4871-BAD3-5A4131D36793}" presName="ribbon" presStyleLbl="node1" presStyleIdx="0" presStyleCnt="1"/>
      <dgm:spPr/>
    </dgm:pt>
    <dgm:pt modelId="{80ED3C79-2E33-4810-AEC3-98D396BA47F2}" type="pres">
      <dgm:prSet presAssocID="{C756B2D4-C530-4871-BAD3-5A4131D36793}" presName="leftArrowText" presStyleLbl="node1" presStyleIdx="0" presStyleCnt="1">
        <dgm:presLayoutVars>
          <dgm:chMax val="0"/>
          <dgm:bulletEnabled val="1"/>
        </dgm:presLayoutVars>
      </dgm:prSet>
      <dgm:spPr/>
      <dgm:t>
        <a:bodyPr/>
        <a:lstStyle/>
        <a:p>
          <a:endParaRPr lang="en-GB"/>
        </a:p>
      </dgm:t>
    </dgm:pt>
    <dgm:pt modelId="{AD0D5527-7EEA-4D3C-A124-A76D16AF36CE}" type="pres">
      <dgm:prSet presAssocID="{C756B2D4-C530-4871-BAD3-5A4131D36793}" presName="rightArrowText" presStyleLbl="node1" presStyleIdx="0" presStyleCnt="1">
        <dgm:presLayoutVars>
          <dgm:chMax val="0"/>
          <dgm:bulletEnabled val="1"/>
        </dgm:presLayoutVars>
      </dgm:prSet>
      <dgm:spPr/>
      <dgm:t>
        <a:bodyPr/>
        <a:lstStyle/>
        <a:p>
          <a:endParaRPr lang="en-GB"/>
        </a:p>
      </dgm:t>
    </dgm:pt>
  </dgm:ptLst>
  <dgm:cxnLst>
    <dgm:cxn modelId="{A2E8EC8A-3A44-46EA-8111-33C13AACCC64}" type="presOf" srcId="{3F08609A-A0DE-4557-A3BE-B3102E7A1827}" destId="{AD0D5527-7EEA-4D3C-A124-A76D16AF36CE}" srcOrd="0" destOrd="0" presId="urn:microsoft.com/office/officeart/2005/8/layout/arrow6"/>
    <dgm:cxn modelId="{B6F5752E-2243-469F-85C0-B5277AEA8405}" srcId="{C756B2D4-C530-4871-BAD3-5A4131D36793}" destId="{D9C01D34-0DF0-4092-974A-699D5FB3920B}" srcOrd="0" destOrd="0" parTransId="{AF611E03-61F9-478E-98AF-AED3F3B63591}" sibTransId="{AC7CDF3D-57C9-4517-9E31-1ABC11541BD0}"/>
    <dgm:cxn modelId="{BA565297-3279-4D6C-84E2-E2A8EFE742A3}" type="presOf" srcId="{D9C01D34-0DF0-4092-974A-699D5FB3920B}" destId="{80ED3C79-2E33-4810-AEC3-98D396BA47F2}" srcOrd="0" destOrd="0" presId="urn:microsoft.com/office/officeart/2005/8/layout/arrow6"/>
    <dgm:cxn modelId="{8B6C8833-362F-41A4-8133-DD1753E8D873}" srcId="{C756B2D4-C530-4871-BAD3-5A4131D36793}" destId="{3F08609A-A0DE-4557-A3BE-B3102E7A1827}" srcOrd="1" destOrd="0" parTransId="{F6818BAF-675B-42B3-A6BC-AC619399AF20}" sibTransId="{45EBE9CE-2172-41B2-8513-825C3D34594C}"/>
    <dgm:cxn modelId="{16963153-67A4-4154-B962-88CEEEE2A1D8}" type="presOf" srcId="{C756B2D4-C530-4871-BAD3-5A4131D36793}" destId="{9DF50543-7DCD-4E88-9C77-34BA5CC740DE}" srcOrd="0" destOrd="0" presId="urn:microsoft.com/office/officeart/2005/8/layout/arrow6"/>
    <dgm:cxn modelId="{DC7496B7-D97C-40BA-9967-6F3723055744}" type="presParOf" srcId="{9DF50543-7DCD-4E88-9C77-34BA5CC740DE}" destId="{F24C76AA-B037-4C95-B786-4810EAEA5456}" srcOrd="0" destOrd="0" presId="urn:microsoft.com/office/officeart/2005/8/layout/arrow6"/>
    <dgm:cxn modelId="{2AD6AD4C-923A-4ADE-9102-68C485C29995}" type="presParOf" srcId="{9DF50543-7DCD-4E88-9C77-34BA5CC740DE}" destId="{80ED3C79-2E33-4810-AEC3-98D396BA47F2}" srcOrd="1" destOrd="0" presId="urn:microsoft.com/office/officeart/2005/8/layout/arrow6"/>
    <dgm:cxn modelId="{C7F4448A-8466-4442-BE0D-A0497F67CA56}" type="presParOf" srcId="{9DF50543-7DCD-4E88-9C77-34BA5CC740DE}" destId="{AD0D5527-7EEA-4D3C-A124-A76D16AF36CE}"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1ABFCC7-6CFE-4EFA-80B5-235BB43D88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BD092362-5FA7-43B6-A3A9-7EDB7D10D0CF}">
      <dgm:prSet/>
      <dgm:spPr/>
      <dgm:t>
        <a:bodyPr/>
        <a:lstStyle/>
        <a:p>
          <a:pPr rtl="0"/>
          <a:r>
            <a:rPr lang="el-GR" b="0" i="0" smtClean="0"/>
            <a:t>ΝΕΦΕΛΩΜΑ- ΑΙΦΝΙΔΙΑΣΜΟΣ</a:t>
          </a:r>
          <a:endParaRPr lang="el-GR"/>
        </a:p>
      </dgm:t>
    </dgm:pt>
    <dgm:pt modelId="{A345FFDA-88FF-4485-8584-3C0D268DEDBA}" type="parTrans" cxnId="{43A9B697-4EFC-4A8C-86FF-62F2F445570D}">
      <dgm:prSet/>
      <dgm:spPr/>
      <dgm:t>
        <a:bodyPr/>
        <a:lstStyle/>
        <a:p>
          <a:endParaRPr lang="el-GR"/>
        </a:p>
      </dgm:t>
    </dgm:pt>
    <dgm:pt modelId="{525DC5DF-EF0C-4074-B60F-D018E732C0FE}" type="sibTrans" cxnId="{43A9B697-4EFC-4A8C-86FF-62F2F445570D}">
      <dgm:prSet/>
      <dgm:spPr/>
      <dgm:t>
        <a:bodyPr/>
        <a:lstStyle/>
        <a:p>
          <a:endParaRPr lang="el-GR"/>
        </a:p>
      </dgm:t>
    </dgm:pt>
    <dgm:pt modelId="{2721677F-57C5-4122-8C2F-9960122A9ACB}">
      <dgm:prSet/>
      <dgm:spPr/>
      <dgm:t>
        <a:bodyPr/>
        <a:lstStyle/>
        <a:p>
          <a:pPr rtl="0"/>
          <a:r>
            <a:rPr lang="el-GR" b="0" i="0" smtClean="0"/>
            <a:t>ΜΕΘΟΔΟΣ ΚΟΛΛΗΜΕΝΗΣ ΒΕΛΟΝΑΣ/ ΕΠΑΝΑΛΗΨΗΣ</a:t>
          </a:r>
          <a:endParaRPr lang="el-GR"/>
        </a:p>
      </dgm:t>
    </dgm:pt>
    <dgm:pt modelId="{677D9898-C103-457D-9595-48935850900B}" type="parTrans" cxnId="{EE21F9D7-0589-46C7-98CB-3706694D463C}">
      <dgm:prSet/>
      <dgm:spPr/>
      <dgm:t>
        <a:bodyPr/>
        <a:lstStyle/>
        <a:p>
          <a:endParaRPr lang="el-GR"/>
        </a:p>
      </dgm:t>
    </dgm:pt>
    <dgm:pt modelId="{145A31DF-5947-4343-8C5A-89A1EF5C975D}" type="sibTrans" cxnId="{EE21F9D7-0589-46C7-98CB-3706694D463C}">
      <dgm:prSet/>
      <dgm:spPr/>
      <dgm:t>
        <a:bodyPr/>
        <a:lstStyle/>
        <a:p>
          <a:endParaRPr lang="el-GR"/>
        </a:p>
      </dgm:t>
    </dgm:pt>
    <dgm:pt modelId="{251C09A5-8BFA-4D4D-B87E-05ADB40AEEFE}">
      <dgm:prSet/>
      <dgm:spPr/>
      <dgm:t>
        <a:bodyPr/>
        <a:lstStyle/>
        <a:p>
          <a:pPr rtl="0"/>
          <a:r>
            <a:rPr lang="el-GR" b="0" i="0" smtClean="0"/>
            <a:t>ΕΣΤΙΑΣΗ  ΣΤΗΝ ΔΙΑΔΙΚΑΣΙΑ ΚΑΙ ΌΧΙ ΣΤΟ ΠΕΡΙΕΧΟΜΕΝΟ</a:t>
          </a:r>
          <a:endParaRPr lang="el-GR"/>
        </a:p>
      </dgm:t>
    </dgm:pt>
    <dgm:pt modelId="{3B30ED6F-F52B-4644-A5C0-21F326D54520}" type="parTrans" cxnId="{53ECB52C-77A5-47C1-949D-B9C356A45B68}">
      <dgm:prSet/>
      <dgm:spPr/>
      <dgm:t>
        <a:bodyPr/>
        <a:lstStyle/>
        <a:p>
          <a:endParaRPr lang="el-GR"/>
        </a:p>
      </dgm:t>
    </dgm:pt>
    <dgm:pt modelId="{0169A90A-9477-41AD-8959-0F31E45B374E}" type="sibTrans" cxnId="{53ECB52C-77A5-47C1-949D-B9C356A45B68}">
      <dgm:prSet/>
      <dgm:spPr/>
      <dgm:t>
        <a:bodyPr/>
        <a:lstStyle/>
        <a:p>
          <a:endParaRPr lang="el-GR"/>
        </a:p>
      </dgm:t>
    </dgm:pt>
    <dgm:pt modelId="{EBF5E8B1-04CE-4272-BD9B-61DA63DB710C}">
      <dgm:prSet/>
      <dgm:spPr/>
      <dgm:t>
        <a:bodyPr/>
        <a:lstStyle/>
        <a:p>
          <a:pPr rtl="0"/>
          <a:r>
            <a:rPr lang="el-GR" b="0" i="0" smtClean="0"/>
            <a:t>ΌΤΑΝ ΥΠΑΡΧΟΥΝ ΑΝΑΜΙΚΤΑ ΣΥΝΑΙΣΘΗΜΑΤΑ, ΠΡΟΒΑΔΙΣΜΑ ΕΧΟΥΝ ΤΑ ΘΕΤΙΚΑ</a:t>
          </a:r>
          <a:endParaRPr lang="el-GR"/>
        </a:p>
      </dgm:t>
    </dgm:pt>
    <dgm:pt modelId="{B2A09902-79EE-48E9-8A8D-632C67E54599}" type="parTrans" cxnId="{71284105-9664-4132-8176-2071CD4AF11F}">
      <dgm:prSet/>
      <dgm:spPr/>
      <dgm:t>
        <a:bodyPr/>
        <a:lstStyle/>
        <a:p>
          <a:endParaRPr lang="el-GR"/>
        </a:p>
      </dgm:t>
    </dgm:pt>
    <dgm:pt modelId="{42CFE0B5-A405-4920-8493-FA1276C13647}" type="sibTrans" cxnId="{71284105-9664-4132-8176-2071CD4AF11F}">
      <dgm:prSet/>
      <dgm:spPr/>
      <dgm:t>
        <a:bodyPr/>
        <a:lstStyle/>
        <a:p>
          <a:endParaRPr lang="el-GR"/>
        </a:p>
      </dgm:t>
    </dgm:pt>
    <dgm:pt modelId="{94C8F78A-DC24-4FFC-A091-9898FC35F750}" type="pres">
      <dgm:prSet presAssocID="{41ABFCC7-6CFE-4EFA-80B5-235BB43D8820}" presName="linear" presStyleCnt="0">
        <dgm:presLayoutVars>
          <dgm:animLvl val="lvl"/>
          <dgm:resizeHandles val="exact"/>
        </dgm:presLayoutVars>
      </dgm:prSet>
      <dgm:spPr/>
      <dgm:t>
        <a:bodyPr/>
        <a:lstStyle/>
        <a:p>
          <a:endParaRPr lang="en-GB"/>
        </a:p>
      </dgm:t>
    </dgm:pt>
    <dgm:pt modelId="{2D681697-B831-4AC8-BC62-17F07D6B95B1}" type="pres">
      <dgm:prSet presAssocID="{BD092362-5FA7-43B6-A3A9-7EDB7D10D0CF}" presName="parentText" presStyleLbl="node1" presStyleIdx="0" presStyleCnt="4">
        <dgm:presLayoutVars>
          <dgm:chMax val="0"/>
          <dgm:bulletEnabled val="1"/>
        </dgm:presLayoutVars>
      </dgm:prSet>
      <dgm:spPr/>
      <dgm:t>
        <a:bodyPr/>
        <a:lstStyle/>
        <a:p>
          <a:endParaRPr lang="en-GB"/>
        </a:p>
      </dgm:t>
    </dgm:pt>
    <dgm:pt modelId="{F4D0041F-8465-481C-ADD4-C2C283CA1808}" type="pres">
      <dgm:prSet presAssocID="{525DC5DF-EF0C-4074-B60F-D018E732C0FE}" presName="spacer" presStyleCnt="0"/>
      <dgm:spPr/>
    </dgm:pt>
    <dgm:pt modelId="{252B49E3-6A03-4D78-95E7-C71058918DB0}" type="pres">
      <dgm:prSet presAssocID="{2721677F-57C5-4122-8C2F-9960122A9ACB}" presName="parentText" presStyleLbl="node1" presStyleIdx="1" presStyleCnt="4">
        <dgm:presLayoutVars>
          <dgm:chMax val="0"/>
          <dgm:bulletEnabled val="1"/>
        </dgm:presLayoutVars>
      </dgm:prSet>
      <dgm:spPr/>
      <dgm:t>
        <a:bodyPr/>
        <a:lstStyle/>
        <a:p>
          <a:endParaRPr lang="en-GB"/>
        </a:p>
      </dgm:t>
    </dgm:pt>
    <dgm:pt modelId="{864FC154-8CC4-4597-A40E-31E064AD6D36}" type="pres">
      <dgm:prSet presAssocID="{145A31DF-5947-4343-8C5A-89A1EF5C975D}" presName="spacer" presStyleCnt="0"/>
      <dgm:spPr/>
    </dgm:pt>
    <dgm:pt modelId="{3CF1E75D-E055-40EB-87C3-763B1AA5A764}" type="pres">
      <dgm:prSet presAssocID="{251C09A5-8BFA-4D4D-B87E-05ADB40AEEFE}" presName="parentText" presStyleLbl="node1" presStyleIdx="2" presStyleCnt="4">
        <dgm:presLayoutVars>
          <dgm:chMax val="0"/>
          <dgm:bulletEnabled val="1"/>
        </dgm:presLayoutVars>
      </dgm:prSet>
      <dgm:spPr/>
      <dgm:t>
        <a:bodyPr/>
        <a:lstStyle/>
        <a:p>
          <a:endParaRPr lang="en-GB"/>
        </a:p>
      </dgm:t>
    </dgm:pt>
    <dgm:pt modelId="{BA8176BF-A080-432C-BB1C-F3CD7BBE13AB}" type="pres">
      <dgm:prSet presAssocID="{0169A90A-9477-41AD-8959-0F31E45B374E}" presName="spacer" presStyleCnt="0"/>
      <dgm:spPr/>
    </dgm:pt>
    <dgm:pt modelId="{1D6E6C29-4398-476E-9B10-14D96C42FAEA}" type="pres">
      <dgm:prSet presAssocID="{EBF5E8B1-04CE-4272-BD9B-61DA63DB710C}" presName="parentText" presStyleLbl="node1" presStyleIdx="3" presStyleCnt="4">
        <dgm:presLayoutVars>
          <dgm:chMax val="0"/>
          <dgm:bulletEnabled val="1"/>
        </dgm:presLayoutVars>
      </dgm:prSet>
      <dgm:spPr/>
      <dgm:t>
        <a:bodyPr/>
        <a:lstStyle/>
        <a:p>
          <a:endParaRPr lang="en-GB"/>
        </a:p>
      </dgm:t>
    </dgm:pt>
  </dgm:ptLst>
  <dgm:cxnLst>
    <dgm:cxn modelId="{53ECB52C-77A5-47C1-949D-B9C356A45B68}" srcId="{41ABFCC7-6CFE-4EFA-80B5-235BB43D8820}" destId="{251C09A5-8BFA-4D4D-B87E-05ADB40AEEFE}" srcOrd="2" destOrd="0" parTransId="{3B30ED6F-F52B-4644-A5C0-21F326D54520}" sibTransId="{0169A90A-9477-41AD-8959-0F31E45B374E}"/>
    <dgm:cxn modelId="{20A882C1-367B-4099-919C-324A2F53C132}" type="presOf" srcId="{BD092362-5FA7-43B6-A3A9-7EDB7D10D0CF}" destId="{2D681697-B831-4AC8-BC62-17F07D6B95B1}" srcOrd="0" destOrd="0" presId="urn:microsoft.com/office/officeart/2005/8/layout/vList2"/>
    <dgm:cxn modelId="{EE21F9D7-0589-46C7-98CB-3706694D463C}" srcId="{41ABFCC7-6CFE-4EFA-80B5-235BB43D8820}" destId="{2721677F-57C5-4122-8C2F-9960122A9ACB}" srcOrd="1" destOrd="0" parTransId="{677D9898-C103-457D-9595-48935850900B}" sibTransId="{145A31DF-5947-4343-8C5A-89A1EF5C975D}"/>
    <dgm:cxn modelId="{43A9B697-4EFC-4A8C-86FF-62F2F445570D}" srcId="{41ABFCC7-6CFE-4EFA-80B5-235BB43D8820}" destId="{BD092362-5FA7-43B6-A3A9-7EDB7D10D0CF}" srcOrd="0" destOrd="0" parTransId="{A345FFDA-88FF-4485-8584-3C0D268DEDBA}" sibTransId="{525DC5DF-EF0C-4074-B60F-D018E732C0FE}"/>
    <dgm:cxn modelId="{D37EF7E7-71F0-4A83-AC59-795A57501C45}" type="presOf" srcId="{EBF5E8B1-04CE-4272-BD9B-61DA63DB710C}" destId="{1D6E6C29-4398-476E-9B10-14D96C42FAEA}" srcOrd="0" destOrd="0" presId="urn:microsoft.com/office/officeart/2005/8/layout/vList2"/>
    <dgm:cxn modelId="{A95C8F52-FC51-4475-B178-6533CFAAE160}" type="presOf" srcId="{251C09A5-8BFA-4D4D-B87E-05ADB40AEEFE}" destId="{3CF1E75D-E055-40EB-87C3-763B1AA5A764}" srcOrd="0" destOrd="0" presId="urn:microsoft.com/office/officeart/2005/8/layout/vList2"/>
    <dgm:cxn modelId="{4CC3322B-3458-49DB-BFA7-28FDA2FC1788}" type="presOf" srcId="{2721677F-57C5-4122-8C2F-9960122A9ACB}" destId="{252B49E3-6A03-4D78-95E7-C71058918DB0}" srcOrd="0" destOrd="0" presId="urn:microsoft.com/office/officeart/2005/8/layout/vList2"/>
    <dgm:cxn modelId="{71284105-9664-4132-8176-2071CD4AF11F}" srcId="{41ABFCC7-6CFE-4EFA-80B5-235BB43D8820}" destId="{EBF5E8B1-04CE-4272-BD9B-61DA63DB710C}" srcOrd="3" destOrd="0" parTransId="{B2A09902-79EE-48E9-8A8D-632C67E54599}" sibTransId="{42CFE0B5-A405-4920-8493-FA1276C13647}"/>
    <dgm:cxn modelId="{B55B9528-1E52-49BF-A18D-6533BA7957CB}" type="presOf" srcId="{41ABFCC7-6CFE-4EFA-80B5-235BB43D8820}" destId="{94C8F78A-DC24-4FFC-A091-9898FC35F750}" srcOrd="0" destOrd="0" presId="urn:microsoft.com/office/officeart/2005/8/layout/vList2"/>
    <dgm:cxn modelId="{8154CE05-F693-45C0-993D-01C84F2EE2D3}" type="presParOf" srcId="{94C8F78A-DC24-4FFC-A091-9898FC35F750}" destId="{2D681697-B831-4AC8-BC62-17F07D6B95B1}" srcOrd="0" destOrd="0" presId="urn:microsoft.com/office/officeart/2005/8/layout/vList2"/>
    <dgm:cxn modelId="{9068F5AD-4C83-4635-BEA1-C5349C27E587}" type="presParOf" srcId="{94C8F78A-DC24-4FFC-A091-9898FC35F750}" destId="{F4D0041F-8465-481C-ADD4-C2C283CA1808}" srcOrd="1" destOrd="0" presId="urn:microsoft.com/office/officeart/2005/8/layout/vList2"/>
    <dgm:cxn modelId="{63917F56-45DC-45DA-AD14-34F21B9A8E11}" type="presParOf" srcId="{94C8F78A-DC24-4FFC-A091-9898FC35F750}" destId="{252B49E3-6A03-4D78-95E7-C71058918DB0}" srcOrd="2" destOrd="0" presId="urn:microsoft.com/office/officeart/2005/8/layout/vList2"/>
    <dgm:cxn modelId="{F7104F61-496B-44FF-81F7-6FAA6E2D0AD8}" type="presParOf" srcId="{94C8F78A-DC24-4FFC-A091-9898FC35F750}" destId="{864FC154-8CC4-4597-A40E-31E064AD6D36}" srcOrd="3" destOrd="0" presId="urn:microsoft.com/office/officeart/2005/8/layout/vList2"/>
    <dgm:cxn modelId="{1D91507D-91BD-4FEF-BE3C-3B5A2933A51A}" type="presParOf" srcId="{94C8F78A-DC24-4FFC-A091-9898FC35F750}" destId="{3CF1E75D-E055-40EB-87C3-763B1AA5A764}" srcOrd="4" destOrd="0" presId="urn:microsoft.com/office/officeart/2005/8/layout/vList2"/>
    <dgm:cxn modelId="{3E29E4D9-C8E3-4458-8806-EFD92D4C5F30}" type="presParOf" srcId="{94C8F78A-DC24-4FFC-A091-9898FC35F750}" destId="{BA8176BF-A080-432C-BB1C-F3CD7BBE13AB}" srcOrd="5" destOrd="0" presId="urn:microsoft.com/office/officeart/2005/8/layout/vList2"/>
    <dgm:cxn modelId="{31C2BDE5-60F7-445D-B367-D4BCE8DC27AF}" type="presParOf" srcId="{94C8F78A-DC24-4FFC-A091-9898FC35F750}" destId="{1D6E6C29-4398-476E-9B10-14D96C42FAE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FE0909A-301F-49B8-B332-3AB09D232AB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l-GR"/>
        </a:p>
      </dgm:t>
    </dgm:pt>
    <dgm:pt modelId="{DBFEC871-92FA-4B7C-94C5-DFE173A76F70}">
      <dgm:prSet/>
      <dgm:spPr/>
      <dgm:t>
        <a:bodyPr/>
        <a:lstStyle/>
        <a:p>
          <a:pPr rtl="0"/>
          <a:r>
            <a:rPr lang="el-GR" b="0" i="0" dirty="0" smtClean="0"/>
            <a:t>Ο χρόνος είναι πάντα εχθρός για τον πωλητή. Όχι όμως για εσένα. Όσο πιο πολύ αργείς να κάνεις την συμφωνία και όσο πιο πολλά όχι πεις τόσο πιο πολύ ελέγχεις τους όρους της συμφωνίας και έχεις μεγαλύτερες πιθανότητες να τους στρέψεις  προς όφελος σου!</a:t>
          </a:r>
          <a:endParaRPr lang="el-GR" dirty="0"/>
        </a:p>
      </dgm:t>
    </dgm:pt>
    <dgm:pt modelId="{305EC0DB-7FB1-4E75-9F01-2C977CC94B8B}" type="parTrans" cxnId="{E231E643-83D8-4D73-A241-91042F8D8290}">
      <dgm:prSet/>
      <dgm:spPr/>
      <dgm:t>
        <a:bodyPr/>
        <a:lstStyle/>
        <a:p>
          <a:endParaRPr lang="el-GR"/>
        </a:p>
      </dgm:t>
    </dgm:pt>
    <dgm:pt modelId="{7C670D05-6B30-4752-8021-273FEB645AD5}" type="sibTrans" cxnId="{E231E643-83D8-4D73-A241-91042F8D8290}">
      <dgm:prSet/>
      <dgm:spPr/>
      <dgm:t>
        <a:bodyPr/>
        <a:lstStyle/>
        <a:p>
          <a:endParaRPr lang="el-GR"/>
        </a:p>
      </dgm:t>
    </dgm:pt>
    <dgm:pt modelId="{74489EE5-B32F-4AD5-859D-7D8B9CDDF20D}" type="pres">
      <dgm:prSet presAssocID="{9FE0909A-301F-49B8-B332-3AB09D232ABF}" presName="Name0" presStyleCnt="0">
        <dgm:presLayoutVars>
          <dgm:dir/>
          <dgm:animLvl val="lvl"/>
          <dgm:resizeHandles val="exact"/>
        </dgm:presLayoutVars>
      </dgm:prSet>
      <dgm:spPr/>
      <dgm:t>
        <a:bodyPr/>
        <a:lstStyle/>
        <a:p>
          <a:endParaRPr lang="en-GB"/>
        </a:p>
      </dgm:t>
    </dgm:pt>
    <dgm:pt modelId="{45229AF1-26A2-4975-A9A6-763132F6BACD}" type="pres">
      <dgm:prSet presAssocID="{DBFEC871-92FA-4B7C-94C5-DFE173A76F70}" presName="composite" presStyleCnt="0"/>
      <dgm:spPr/>
    </dgm:pt>
    <dgm:pt modelId="{D22E5F90-5B22-47CC-B063-72FB39803FDA}" type="pres">
      <dgm:prSet presAssocID="{DBFEC871-92FA-4B7C-94C5-DFE173A76F70}" presName="parTx" presStyleLbl="alignNode1" presStyleIdx="0" presStyleCnt="1">
        <dgm:presLayoutVars>
          <dgm:chMax val="0"/>
          <dgm:chPref val="0"/>
          <dgm:bulletEnabled val="1"/>
        </dgm:presLayoutVars>
      </dgm:prSet>
      <dgm:spPr/>
      <dgm:t>
        <a:bodyPr/>
        <a:lstStyle/>
        <a:p>
          <a:endParaRPr lang="en-GB"/>
        </a:p>
      </dgm:t>
    </dgm:pt>
    <dgm:pt modelId="{8CC1258B-6DC2-4989-B84B-B8C14988D2B8}" type="pres">
      <dgm:prSet presAssocID="{DBFEC871-92FA-4B7C-94C5-DFE173A76F70}" presName="desTx" presStyleLbl="alignAccFollowNode1" presStyleIdx="0" presStyleCnt="1">
        <dgm:presLayoutVars>
          <dgm:bulletEnabled val="1"/>
        </dgm:presLayoutVars>
      </dgm:prSet>
      <dgm:spPr/>
    </dgm:pt>
  </dgm:ptLst>
  <dgm:cxnLst>
    <dgm:cxn modelId="{E231E643-83D8-4D73-A241-91042F8D8290}" srcId="{9FE0909A-301F-49B8-B332-3AB09D232ABF}" destId="{DBFEC871-92FA-4B7C-94C5-DFE173A76F70}" srcOrd="0" destOrd="0" parTransId="{305EC0DB-7FB1-4E75-9F01-2C977CC94B8B}" sibTransId="{7C670D05-6B30-4752-8021-273FEB645AD5}"/>
    <dgm:cxn modelId="{B7860423-0B77-4214-98B9-5521A8312EFB}" type="presOf" srcId="{9FE0909A-301F-49B8-B332-3AB09D232ABF}" destId="{74489EE5-B32F-4AD5-859D-7D8B9CDDF20D}" srcOrd="0" destOrd="0" presId="urn:microsoft.com/office/officeart/2005/8/layout/hList1"/>
    <dgm:cxn modelId="{DCEE083E-63BD-4034-B938-59E0A8489CF7}" type="presOf" srcId="{DBFEC871-92FA-4B7C-94C5-DFE173A76F70}" destId="{D22E5F90-5B22-47CC-B063-72FB39803FDA}" srcOrd="0" destOrd="0" presId="urn:microsoft.com/office/officeart/2005/8/layout/hList1"/>
    <dgm:cxn modelId="{4F5BB60F-9A02-4CC8-9B6F-C150145578B1}" type="presParOf" srcId="{74489EE5-B32F-4AD5-859D-7D8B9CDDF20D}" destId="{45229AF1-26A2-4975-A9A6-763132F6BACD}" srcOrd="0" destOrd="0" presId="urn:microsoft.com/office/officeart/2005/8/layout/hList1"/>
    <dgm:cxn modelId="{3E6F0E25-9B88-4339-9A60-ED4CD59F1926}" type="presParOf" srcId="{45229AF1-26A2-4975-A9A6-763132F6BACD}" destId="{D22E5F90-5B22-47CC-B063-72FB39803FDA}" srcOrd="0" destOrd="0" presId="urn:microsoft.com/office/officeart/2005/8/layout/hList1"/>
    <dgm:cxn modelId="{1AE54C72-F993-4C94-8FCE-0B943223264F}" type="presParOf" srcId="{45229AF1-26A2-4975-A9A6-763132F6BACD}" destId="{8CC1258B-6DC2-4989-B84B-B8C14988D2B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A14122-54F1-4AAB-B7AF-0A5875DF364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l-GR"/>
        </a:p>
      </dgm:t>
    </dgm:pt>
    <dgm:pt modelId="{DCF0382C-8982-477C-8FEF-390004F72014}">
      <dgm:prSet/>
      <dgm:spPr/>
      <dgm:t>
        <a:bodyPr/>
        <a:lstStyle/>
        <a:p>
          <a:pPr rtl="0"/>
          <a:r>
            <a:rPr lang="el-GR" b="0" i="0" dirty="0" smtClean="0"/>
            <a:t>Μην ξεγελαστείτε και σκεφτείτε πως επειδή κάτι είναι διαπραγματεύσιμο πρέπει απαραιτήτως να γίνει συμφωνία. Οι συμφωνίες σπάνια γίνονται χειρότερες όταν σταματάς τις συζητήσεις. Όταν ξαναγυρίσεις στο τραπέζι θα επιτύχεις</a:t>
          </a:r>
          <a:r>
            <a:rPr lang="en-US" b="0" i="0" dirty="0" smtClean="0"/>
            <a:t>!</a:t>
          </a:r>
          <a:endParaRPr lang="el-GR" dirty="0"/>
        </a:p>
      </dgm:t>
    </dgm:pt>
    <dgm:pt modelId="{0AACE319-2969-4978-B4AA-F5FAC0B6FF59}" type="parTrans" cxnId="{8F41D9C6-E464-490E-80C6-F6EF6D23F2C5}">
      <dgm:prSet/>
      <dgm:spPr/>
      <dgm:t>
        <a:bodyPr/>
        <a:lstStyle/>
        <a:p>
          <a:endParaRPr lang="el-GR"/>
        </a:p>
      </dgm:t>
    </dgm:pt>
    <dgm:pt modelId="{150FF0F5-2584-4C3C-8AE1-69A013F8CBCA}" type="sibTrans" cxnId="{8F41D9C6-E464-490E-80C6-F6EF6D23F2C5}">
      <dgm:prSet/>
      <dgm:spPr/>
      <dgm:t>
        <a:bodyPr/>
        <a:lstStyle/>
        <a:p>
          <a:endParaRPr lang="el-GR"/>
        </a:p>
      </dgm:t>
    </dgm:pt>
    <dgm:pt modelId="{99690AB2-07F5-4E49-AC1F-E548F1D2653F}" type="pres">
      <dgm:prSet presAssocID="{BEA14122-54F1-4AAB-B7AF-0A5875DF3645}" presName="Name0" presStyleCnt="0">
        <dgm:presLayoutVars>
          <dgm:dir/>
          <dgm:resizeHandles val="exact"/>
        </dgm:presLayoutVars>
      </dgm:prSet>
      <dgm:spPr/>
      <dgm:t>
        <a:bodyPr/>
        <a:lstStyle/>
        <a:p>
          <a:endParaRPr lang="en-GB"/>
        </a:p>
      </dgm:t>
    </dgm:pt>
    <dgm:pt modelId="{346FDBC2-D233-413C-BD81-FEF3AF98FFD6}" type="pres">
      <dgm:prSet presAssocID="{DCF0382C-8982-477C-8FEF-390004F72014}" presName="node" presStyleLbl="node1" presStyleIdx="0" presStyleCnt="1">
        <dgm:presLayoutVars>
          <dgm:bulletEnabled val="1"/>
        </dgm:presLayoutVars>
      </dgm:prSet>
      <dgm:spPr/>
      <dgm:t>
        <a:bodyPr/>
        <a:lstStyle/>
        <a:p>
          <a:endParaRPr lang="en-GB"/>
        </a:p>
      </dgm:t>
    </dgm:pt>
  </dgm:ptLst>
  <dgm:cxnLst>
    <dgm:cxn modelId="{5FF627D1-8A6C-4F58-9C45-05152944FB56}" type="presOf" srcId="{DCF0382C-8982-477C-8FEF-390004F72014}" destId="{346FDBC2-D233-413C-BD81-FEF3AF98FFD6}" srcOrd="0" destOrd="0" presId="urn:microsoft.com/office/officeart/2005/8/layout/process1"/>
    <dgm:cxn modelId="{8F41D9C6-E464-490E-80C6-F6EF6D23F2C5}" srcId="{BEA14122-54F1-4AAB-B7AF-0A5875DF3645}" destId="{DCF0382C-8982-477C-8FEF-390004F72014}" srcOrd="0" destOrd="0" parTransId="{0AACE319-2969-4978-B4AA-F5FAC0B6FF59}" sibTransId="{150FF0F5-2584-4C3C-8AE1-69A013F8CBCA}"/>
    <dgm:cxn modelId="{2FD6D7B5-F286-46E9-AC3A-C208ECA159F1}" type="presOf" srcId="{BEA14122-54F1-4AAB-B7AF-0A5875DF3645}" destId="{99690AB2-07F5-4E49-AC1F-E548F1D2653F}" srcOrd="0" destOrd="0" presId="urn:microsoft.com/office/officeart/2005/8/layout/process1"/>
    <dgm:cxn modelId="{EACBA8B5-1FCE-4F88-83EA-C4A57CD5F462}" type="presParOf" srcId="{99690AB2-07F5-4E49-AC1F-E548F1D2653F}" destId="{346FDBC2-D233-413C-BD81-FEF3AF98FFD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72695F4-90FE-495C-A88D-FF20EB51588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62802731-4F47-48CE-B4CC-CA17A1692853}">
      <dgm:prSet/>
      <dgm:spPr/>
      <dgm:t>
        <a:bodyPr/>
        <a:lstStyle/>
        <a:p>
          <a:pPr rtl="0"/>
          <a:r>
            <a:rPr lang="el-GR" smtClean="0"/>
            <a:t>Κάτω από την πίεση των περιστάσεων το σίγουρο είναι πως θα επιτύχεις μια συμφωνία με όρους που δεν σε συμφέρουν. Κάποιος μπορεί να σου κάνει μια πολύ δελεαστική πρόταση υπό το καθεστώς της πίεσης. Όλα είναι σχεδιασμένα για να πεις ναι. Τότε πες όχι, θα επιτύχεις καλυτέρους ακόμη όρους!</a:t>
          </a:r>
          <a:endParaRPr lang="el-GR"/>
        </a:p>
      </dgm:t>
    </dgm:pt>
    <dgm:pt modelId="{49C32289-0283-4140-A600-F1C123531DA6}" type="parTrans" cxnId="{B5E873BF-5F99-4394-A776-0BF4CFFD43CB}">
      <dgm:prSet/>
      <dgm:spPr/>
      <dgm:t>
        <a:bodyPr/>
        <a:lstStyle/>
        <a:p>
          <a:endParaRPr lang="el-GR"/>
        </a:p>
      </dgm:t>
    </dgm:pt>
    <dgm:pt modelId="{782393FD-B81A-4970-B369-818874B7A8FA}" type="sibTrans" cxnId="{B5E873BF-5F99-4394-A776-0BF4CFFD43CB}">
      <dgm:prSet/>
      <dgm:spPr/>
      <dgm:t>
        <a:bodyPr/>
        <a:lstStyle/>
        <a:p>
          <a:endParaRPr lang="el-GR"/>
        </a:p>
      </dgm:t>
    </dgm:pt>
    <dgm:pt modelId="{B8C4A7CA-5AD4-446C-9F66-DE6BA3E33F9D}" type="pres">
      <dgm:prSet presAssocID="{372695F4-90FE-495C-A88D-FF20EB515886}" presName="linear" presStyleCnt="0">
        <dgm:presLayoutVars>
          <dgm:animLvl val="lvl"/>
          <dgm:resizeHandles val="exact"/>
        </dgm:presLayoutVars>
      </dgm:prSet>
      <dgm:spPr/>
      <dgm:t>
        <a:bodyPr/>
        <a:lstStyle/>
        <a:p>
          <a:endParaRPr lang="en-GB"/>
        </a:p>
      </dgm:t>
    </dgm:pt>
    <dgm:pt modelId="{39C8C4D8-996E-45A9-B9E7-6EDEC8CB2FC0}" type="pres">
      <dgm:prSet presAssocID="{62802731-4F47-48CE-B4CC-CA17A1692853}" presName="parentText" presStyleLbl="node1" presStyleIdx="0" presStyleCnt="1">
        <dgm:presLayoutVars>
          <dgm:chMax val="0"/>
          <dgm:bulletEnabled val="1"/>
        </dgm:presLayoutVars>
      </dgm:prSet>
      <dgm:spPr/>
      <dgm:t>
        <a:bodyPr/>
        <a:lstStyle/>
        <a:p>
          <a:endParaRPr lang="en-GB"/>
        </a:p>
      </dgm:t>
    </dgm:pt>
  </dgm:ptLst>
  <dgm:cxnLst>
    <dgm:cxn modelId="{A534A51E-FE23-47D2-A36B-2B52E888E53F}" type="presOf" srcId="{62802731-4F47-48CE-B4CC-CA17A1692853}" destId="{39C8C4D8-996E-45A9-B9E7-6EDEC8CB2FC0}" srcOrd="0" destOrd="0" presId="urn:microsoft.com/office/officeart/2005/8/layout/vList2"/>
    <dgm:cxn modelId="{B5E873BF-5F99-4394-A776-0BF4CFFD43CB}" srcId="{372695F4-90FE-495C-A88D-FF20EB515886}" destId="{62802731-4F47-48CE-B4CC-CA17A1692853}" srcOrd="0" destOrd="0" parTransId="{49C32289-0283-4140-A600-F1C123531DA6}" sibTransId="{782393FD-B81A-4970-B369-818874B7A8FA}"/>
    <dgm:cxn modelId="{7D3AA2FE-BD45-4768-9C7F-48353B2BD252}" type="presOf" srcId="{372695F4-90FE-495C-A88D-FF20EB515886}" destId="{B8C4A7CA-5AD4-446C-9F66-DE6BA3E33F9D}" srcOrd="0" destOrd="0" presId="urn:microsoft.com/office/officeart/2005/8/layout/vList2"/>
    <dgm:cxn modelId="{E0379F0F-83BF-4634-B1F3-C0B665B9FEFA}" type="presParOf" srcId="{B8C4A7CA-5AD4-446C-9F66-DE6BA3E33F9D}" destId="{39C8C4D8-996E-45A9-B9E7-6EDEC8CB2F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E32B4-51E5-45F4-AE3A-D30B92D294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61E6E813-61BF-4981-85CD-F331D506C186}">
      <dgm:prSet/>
      <dgm:spPr/>
      <dgm:t>
        <a:bodyPr/>
        <a:lstStyle/>
        <a:p>
          <a:pPr rtl="0"/>
          <a:r>
            <a:rPr lang="el-GR" b="0" i="0" dirty="0" smtClean="0"/>
            <a:t>Σύμφωνα με τον </a:t>
          </a:r>
          <a:r>
            <a:rPr lang="en-US" b="0" i="0" dirty="0" err="1" smtClean="0"/>
            <a:t>Allport</a:t>
          </a:r>
          <a:r>
            <a:rPr lang="en-US" b="0" i="0" dirty="0" smtClean="0"/>
            <a:t> (1924) </a:t>
          </a:r>
          <a:r>
            <a:rPr lang="el-GR" b="0" i="0" dirty="0" smtClean="0"/>
            <a:t>η κοινωνική ψυχολογία είναι «η επιστημονική διερεύνηση του πώς οι σκέψεις, τα συναισθήματα και οι συμπεριφορές των ατόμων επηρεάζονται από την πραγματική, φανταστική ή υπαινισσόμενη παρουσία των άλλων». </a:t>
          </a:r>
          <a:endParaRPr lang="el-GR" dirty="0"/>
        </a:p>
      </dgm:t>
    </dgm:pt>
    <dgm:pt modelId="{4D25D036-96AC-479F-9292-42C7AFA22DDC}" type="parTrans" cxnId="{655A7772-129B-4A4C-98BF-8FBECFE7AF9C}">
      <dgm:prSet/>
      <dgm:spPr/>
      <dgm:t>
        <a:bodyPr/>
        <a:lstStyle/>
        <a:p>
          <a:endParaRPr lang="el-GR"/>
        </a:p>
      </dgm:t>
    </dgm:pt>
    <dgm:pt modelId="{0D579448-B15E-45B0-89A2-8C591D46E651}" type="sibTrans" cxnId="{655A7772-129B-4A4C-98BF-8FBECFE7AF9C}">
      <dgm:prSet/>
      <dgm:spPr/>
      <dgm:t>
        <a:bodyPr/>
        <a:lstStyle/>
        <a:p>
          <a:endParaRPr lang="el-GR"/>
        </a:p>
      </dgm:t>
    </dgm:pt>
    <dgm:pt modelId="{A137DFBC-62DB-4CE5-862C-9C72D18BB0EC}">
      <dgm:prSet/>
      <dgm:spPr/>
      <dgm:t>
        <a:bodyPr/>
        <a:lstStyle/>
        <a:p>
          <a:pPr rtl="0"/>
          <a:r>
            <a:rPr lang="el-GR" b="0" i="0" smtClean="0"/>
            <a:t>Το βασικό που μας λέει είναι ότι κοινωνική ψυχολογία είναι η μελέτη του ατόμου στη σχέση του με άλλα άτομα. </a:t>
          </a:r>
          <a:endParaRPr lang="el-GR"/>
        </a:p>
      </dgm:t>
    </dgm:pt>
    <dgm:pt modelId="{AE531920-3CB7-41A1-98CB-751A8BEA2C6F}" type="parTrans" cxnId="{12A8C252-536D-46F0-8136-0CDD3C9A72F8}">
      <dgm:prSet/>
      <dgm:spPr/>
      <dgm:t>
        <a:bodyPr/>
        <a:lstStyle/>
        <a:p>
          <a:endParaRPr lang="el-GR"/>
        </a:p>
      </dgm:t>
    </dgm:pt>
    <dgm:pt modelId="{998DE0A9-F44E-4B8E-AEF4-E2BDD4EAEBB2}" type="sibTrans" cxnId="{12A8C252-536D-46F0-8136-0CDD3C9A72F8}">
      <dgm:prSet/>
      <dgm:spPr/>
      <dgm:t>
        <a:bodyPr/>
        <a:lstStyle/>
        <a:p>
          <a:endParaRPr lang="el-GR"/>
        </a:p>
      </dgm:t>
    </dgm:pt>
    <dgm:pt modelId="{2BB0A968-FBD6-4537-A554-5F218C018D04}" type="pres">
      <dgm:prSet presAssocID="{AB7E32B4-51E5-45F4-AE3A-D30B92D29404}" presName="linear" presStyleCnt="0">
        <dgm:presLayoutVars>
          <dgm:animLvl val="lvl"/>
          <dgm:resizeHandles val="exact"/>
        </dgm:presLayoutVars>
      </dgm:prSet>
      <dgm:spPr/>
      <dgm:t>
        <a:bodyPr/>
        <a:lstStyle/>
        <a:p>
          <a:endParaRPr lang="el-GR"/>
        </a:p>
      </dgm:t>
    </dgm:pt>
    <dgm:pt modelId="{3E76298B-99BB-402C-A3DD-C74797F2B74E}" type="pres">
      <dgm:prSet presAssocID="{61E6E813-61BF-4981-85CD-F331D506C186}" presName="parentText" presStyleLbl="node1" presStyleIdx="0" presStyleCnt="2">
        <dgm:presLayoutVars>
          <dgm:chMax val="0"/>
          <dgm:bulletEnabled val="1"/>
        </dgm:presLayoutVars>
      </dgm:prSet>
      <dgm:spPr/>
      <dgm:t>
        <a:bodyPr/>
        <a:lstStyle/>
        <a:p>
          <a:endParaRPr lang="el-GR"/>
        </a:p>
      </dgm:t>
    </dgm:pt>
    <dgm:pt modelId="{4689B225-0B6E-4020-B5EB-7E6AD5EF9E3B}" type="pres">
      <dgm:prSet presAssocID="{0D579448-B15E-45B0-89A2-8C591D46E651}" presName="spacer" presStyleCnt="0"/>
      <dgm:spPr/>
    </dgm:pt>
    <dgm:pt modelId="{82DA7BDF-9432-4602-AD5E-4823135AACAA}" type="pres">
      <dgm:prSet presAssocID="{A137DFBC-62DB-4CE5-862C-9C72D18BB0EC}" presName="parentText" presStyleLbl="node1" presStyleIdx="1" presStyleCnt="2">
        <dgm:presLayoutVars>
          <dgm:chMax val="0"/>
          <dgm:bulletEnabled val="1"/>
        </dgm:presLayoutVars>
      </dgm:prSet>
      <dgm:spPr/>
      <dgm:t>
        <a:bodyPr/>
        <a:lstStyle/>
        <a:p>
          <a:endParaRPr lang="el-GR"/>
        </a:p>
      </dgm:t>
    </dgm:pt>
  </dgm:ptLst>
  <dgm:cxnLst>
    <dgm:cxn modelId="{10E2EE4E-711B-4E8F-80C7-AB6D1D5D4153}" type="presOf" srcId="{61E6E813-61BF-4981-85CD-F331D506C186}" destId="{3E76298B-99BB-402C-A3DD-C74797F2B74E}" srcOrd="0" destOrd="0" presId="urn:microsoft.com/office/officeart/2005/8/layout/vList2"/>
    <dgm:cxn modelId="{12A8C252-536D-46F0-8136-0CDD3C9A72F8}" srcId="{AB7E32B4-51E5-45F4-AE3A-D30B92D29404}" destId="{A137DFBC-62DB-4CE5-862C-9C72D18BB0EC}" srcOrd="1" destOrd="0" parTransId="{AE531920-3CB7-41A1-98CB-751A8BEA2C6F}" sibTransId="{998DE0A9-F44E-4B8E-AEF4-E2BDD4EAEBB2}"/>
    <dgm:cxn modelId="{A74838C9-BE2F-44E0-9902-B94942C14BE2}" type="presOf" srcId="{AB7E32B4-51E5-45F4-AE3A-D30B92D29404}" destId="{2BB0A968-FBD6-4537-A554-5F218C018D04}" srcOrd="0" destOrd="0" presId="urn:microsoft.com/office/officeart/2005/8/layout/vList2"/>
    <dgm:cxn modelId="{655A7772-129B-4A4C-98BF-8FBECFE7AF9C}" srcId="{AB7E32B4-51E5-45F4-AE3A-D30B92D29404}" destId="{61E6E813-61BF-4981-85CD-F331D506C186}" srcOrd="0" destOrd="0" parTransId="{4D25D036-96AC-479F-9292-42C7AFA22DDC}" sibTransId="{0D579448-B15E-45B0-89A2-8C591D46E651}"/>
    <dgm:cxn modelId="{3AD79186-4BAC-4757-A664-DAFDDD810BFD}" type="presOf" srcId="{A137DFBC-62DB-4CE5-862C-9C72D18BB0EC}" destId="{82DA7BDF-9432-4602-AD5E-4823135AACAA}" srcOrd="0" destOrd="0" presId="urn:microsoft.com/office/officeart/2005/8/layout/vList2"/>
    <dgm:cxn modelId="{6F91A6D0-DED8-481B-B096-D8D9514B978E}" type="presParOf" srcId="{2BB0A968-FBD6-4537-A554-5F218C018D04}" destId="{3E76298B-99BB-402C-A3DD-C74797F2B74E}" srcOrd="0" destOrd="0" presId="urn:microsoft.com/office/officeart/2005/8/layout/vList2"/>
    <dgm:cxn modelId="{B4F10291-709E-472A-9E41-79F9F47EDA5D}" type="presParOf" srcId="{2BB0A968-FBD6-4537-A554-5F218C018D04}" destId="{4689B225-0B6E-4020-B5EB-7E6AD5EF9E3B}" srcOrd="1" destOrd="0" presId="urn:microsoft.com/office/officeart/2005/8/layout/vList2"/>
    <dgm:cxn modelId="{DC84E5D7-A769-4331-9A4F-A434F49F1256}" type="presParOf" srcId="{2BB0A968-FBD6-4537-A554-5F218C018D04}" destId="{82DA7BDF-9432-4602-AD5E-4823135AACA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319AA3A-24B0-4E38-A676-2411B58C267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C8D80DA7-AD06-4A84-BC71-6DDC15A0312C}">
      <dgm:prSet/>
      <dgm:spPr/>
      <dgm:t>
        <a:bodyPr/>
        <a:lstStyle/>
        <a:p>
          <a:pPr rtl="0"/>
          <a:r>
            <a:rPr lang="el-GR" b="0" i="0" smtClean="0"/>
            <a:t>Α. ευφυΐα μαζί με την ικανότητα να κάνεις σκληρές ερωτήσεις</a:t>
          </a:r>
          <a:endParaRPr lang="el-GR"/>
        </a:p>
      </dgm:t>
    </dgm:pt>
    <dgm:pt modelId="{4A7115FB-00DF-4CA6-BD9C-184126F58FB2}" type="parTrans" cxnId="{B9B7F8BF-D689-4DDD-BA36-93C5EE301360}">
      <dgm:prSet/>
      <dgm:spPr/>
      <dgm:t>
        <a:bodyPr/>
        <a:lstStyle/>
        <a:p>
          <a:endParaRPr lang="el-GR"/>
        </a:p>
      </dgm:t>
    </dgm:pt>
    <dgm:pt modelId="{58C8E397-76EE-46F8-9A2F-AAD6B8DBC807}" type="sibTrans" cxnId="{B9B7F8BF-D689-4DDD-BA36-93C5EE301360}">
      <dgm:prSet/>
      <dgm:spPr/>
      <dgm:t>
        <a:bodyPr/>
        <a:lstStyle/>
        <a:p>
          <a:endParaRPr lang="el-GR"/>
        </a:p>
      </dgm:t>
    </dgm:pt>
    <dgm:pt modelId="{05CF0E9E-8577-45B4-865B-EB22F53D5DAB}">
      <dgm:prSet/>
      <dgm:spPr/>
      <dgm:t>
        <a:bodyPr/>
        <a:lstStyle/>
        <a:p>
          <a:pPr rtl="0"/>
          <a:r>
            <a:rPr lang="el-GR" b="0" i="0" dirty="0" smtClean="0"/>
            <a:t>Β. καθαρή σκέψη και την ικανότητα να χτυπάς τα ευαίσθητα σημεία του άλλου</a:t>
          </a:r>
          <a:endParaRPr lang="el-GR" dirty="0"/>
        </a:p>
      </dgm:t>
    </dgm:pt>
    <dgm:pt modelId="{90EBF6D7-AFB0-442F-AD71-720C646D90D2}" type="parTrans" cxnId="{FE5D316A-A6FF-4DF6-8076-58CB3FFDA7C0}">
      <dgm:prSet/>
      <dgm:spPr/>
      <dgm:t>
        <a:bodyPr/>
        <a:lstStyle/>
        <a:p>
          <a:endParaRPr lang="el-GR"/>
        </a:p>
      </dgm:t>
    </dgm:pt>
    <dgm:pt modelId="{6C2452FB-CB86-4210-89D1-1B29B857FFBE}" type="sibTrans" cxnId="{FE5D316A-A6FF-4DF6-8076-58CB3FFDA7C0}">
      <dgm:prSet/>
      <dgm:spPr/>
      <dgm:t>
        <a:bodyPr/>
        <a:lstStyle/>
        <a:p>
          <a:endParaRPr lang="el-GR"/>
        </a:p>
      </dgm:t>
    </dgm:pt>
    <dgm:pt modelId="{788B240A-18D6-4B3A-AF24-8CB725EA6634}">
      <dgm:prSet/>
      <dgm:spPr/>
      <dgm:t>
        <a:bodyPr/>
        <a:lstStyle/>
        <a:p>
          <a:pPr rtl="0"/>
          <a:r>
            <a:rPr lang="el-GR" b="0" i="0" smtClean="0"/>
            <a:t>Γ. διατήρηση εξαιρετικά κατηγορηματικού τρόπου συμπεριφοράς </a:t>
          </a:r>
          <a:endParaRPr lang="el-GR"/>
        </a:p>
      </dgm:t>
    </dgm:pt>
    <dgm:pt modelId="{5E781203-B09C-421D-B651-ECE6963A22FC}" type="parTrans" cxnId="{8C2162B0-F179-4841-9607-22D8DEA6B1FE}">
      <dgm:prSet/>
      <dgm:spPr/>
      <dgm:t>
        <a:bodyPr/>
        <a:lstStyle/>
        <a:p>
          <a:endParaRPr lang="el-GR"/>
        </a:p>
      </dgm:t>
    </dgm:pt>
    <dgm:pt modelId="{1EEE9339-516B-4742-A6EF-3BC5EC9FB02C}" type="sibTrans" cxnId="{8C2162B0-F179-4841-9607-22D8DEA6B1FE}">
      <dgm:prSet/>
      <dgm:spPr/>
      <dgm:t>
        <a:bodyPr/>
        <a:lstStyle/>
        <a:p>
          <a:endParaRPr lang="el-GR"/>
        </a:p>
      </dgm:t>
    </dgm:pt>
    <dgm:pt modelId="{E94B59AB-40FB-45AD-BCF3-ACDB4452629E}">
      <dgm:prSet/>
      <dgm:spPr/>
      <dgm:t>
        <a:bodyPr/>
        <a:lstStyle/>
        <a:p>
          <a:pPr rtl="0"/>
          <a:r>
            <a:rPr lang="el-GR" b="0" i="0" smtClean="0"/>
            <a:t>Δ. ικανότητα να αδιαφορείς για τις επικρίσεις των άλλων</a:t>
          </a:r>
          <a:endParaRPr lang="el-GR"/>
        </a:p>
      </dgm:t>
    </dgm:pt>
    <dgm:pt modelId="{EA44D6F3-F1D5-4583-A229-4D7E6E872C73}" type="parTrans" cxnId="{E2E0672C-E2E7-4B0B-A508-FBC6AE0A666C}">
      <dgm:prSet/>
      <dgm:spPr/>
      <dgm:t>
        <a:bodyPr/>
        <a:lstStyle/>
        <a:p>
          <a:endParaRPr lang="el-GR"/>
        </a:p>
      </dgm:t>
    </dgm:pt>
    <dgm:pt modelId="{C68843A4-5D4E-42E5-8597-5943E86D5B46}" type="sibTrans" cxnId="{E2E0672C-E2E7-4B0B-A508-FBC6AE0A666C}">
      <dgm:prSet/>
      <dgm:spPr/>
      <dgm:t>
        <a:bodyPr/>
        <a:lstStyle/>
        <a:p>
          <a:endParaRPr lang="el-GR"/>
        </a:p>
      </dgm:t>
    </dgm:pt>
    <dgm:pt modelId="{FF3111A1-7A71-4F86-B049-EBF022E17A4E}">
      <dgm:prSet/>
      <dgm:spPr/>
      <dgm:t>
        <a:bodyPr/>
        <a:lstStyle/>
        <a:p>
          <a:pPr rtl="0"/>
          <a:r>
            <a:rPr lang="el-GR" b="0" i="0" smtClean="0"/>
            <a:t>Ε. ικανότητα να μην επιζητάς την αποδοχή των άλλων</a:t>
          </a:r>
          <a:endParaRPr lang="el-GR"/>
        </a:p>
      </dgm:t>
    </dgm:pt>
    <dgm:pt modelId="{775D6CC6-23C4-4D7B-BCF7-4AAEB8F269C0}" type="parTrans" cxnId="{BE6EA6D0-8C6C-4F3B-8C6E-C677BD2F7DE6}">
      <dgm:prSet/>
      <dgm:spPr/>
      <dgm:t>
        <a:bodyPr/>
        <a:lstStyle/>
        <a:p>
          <a:endParaRPr lang="el-GR"/>
        </a:p>
      </dgm:t>
    </dgm:pt>
    <dgm:pt modelId="{34FCF0BB-4024-453F-8C42-7C1E0D548091}" type="sibTrans" cxnId="{BE6EA6D0-8C6C-4F3B-8C6E-C677BD2F7DE6}">
      <dgm:prSet/>
      <dgm:spPr/>
      <dgm:t>
        <a:bodyPr/>
        <a:lstStyle/>
        <a:p>
          <a:endParaRPr lang="el-GR"/>
        </a:p>
      </dgm:t>
    </dgm:pt>
    <dgm:pt modelId="{A19C203D-4E60-477A-9DFE-9F9C8E332387}" type="pres">
      <dgm:prSet presAssocID="{8319AA3A-24B0-4E38-A676-2411B58C2676}" presName="linear" presStyleCnt="0">
        <dgm:presLayoutVars>
          <dgm:animLvl val="lvl"/>
          <dgm:resizeHandles val="exact"/>
        </dgm:presLayoutVars>
      </dgm:prSet>
      <dgm:spPr/>
      <dgm:t>
        <a:bodyPr/>
        <a:lstStyle/>
        <a:p>
          <a:endParaRPr lang="en-GB"/>
        </a:p>
      </dgm:t>
    </dgm:pt>
    <dgm:pt modelId="{5A753D1D-4392-4BBA-9B52-D1BFCD5530F2}" type="pres">
      <dgm:prSet presAssocID="{C8D80DA7-AD06-4A84-BC71-6DDC15A0312C}" presName="parentText" presStyleLbl="node1" presStyleIdx="0" presStyleCnt="5">
        <dgm:presLayoutVars>
          <dgm:chMax val="0"/>
          <dgm:bulletEnabled val="1"/>
        </dgm:presLayoutVars>
      </dgm:prSet>
      <dgm:spPr/>
      <dgm:t>
        <a:bodyPr/>
        <a:lstStyle/>
        <a:p>
          <a:endParaRPr lang="en-GB"/>
        </a:p>
      </dgm:t>
    </dgm:pt>
    <dgm:pt modelId="{CEF5B6B1-E379-455A-AA8E-57D61CA9FEC8}" type="pres">
      <dgm:prSet presAssocID="{58C8E397-76EE-46F8-9A2F-AAD6B8DBC807}" presName="spacer" presStyleCnt="0"/>
      <dgm:spPr/>
    </dgm:pt>
    <dgm:pt modelId="{842E613A-3736-4A61-B0EA-73FED5B02E15}" type="pres">
      <dgm:prSet presAssocID="{05CF0E9E-8577-45B4-865B-EB22F53D5DAB}" presName="parentText" presStyleLbl="node1" presStyleIdx="1" presStyleCnt="5">
        <dgm:presLayoutVars>
          <dgm:chMax val="0"/>
          <dgm:bulletEnabled val="1"/>
        </dgm:presLayoutVars>
      </dgm:prSet>
      <dgm:spPr/>
      <dgm:t>
        <a:bodyPr/>
        <a:lstStyle/>
        <a:p>
          <a:endParaRPr lang="en-GB"/>
        </a:p>
      </dgm:t>
    </dgm:pt>
    <dgm:pt modelId="{8B69FED0-C672-42F2-A7B7-98C5333B279D}" type="pres">
      <dgm:prSet presAssocID="{6C2452FB-CB86-4210-89D1-1B29B857FFBE}" presName="spacer" presStyleCnt="0"/>
      <dgm:spPr/>
    </dgm:pt>
    <dgm:pt modelId="{3153BEC6-0726-4CF7-858F-275349E54E28}" type="pres">
      <dgm:prSet presAssocID="{788B240A-18D6-4B3A-AF24-8CB725EA6634}" presName="parentText" presStyleLbl="node1" presStyleIdx="2" presStyleCnt="5">
        <dgm:presLayoutVars>
          <dgm:chMax val="0"/>
          <dgm:bulletEnabled val="1"/>
        </dgm:presLayoutVars>
      </dgm:prSet>
      <dgm:spPr/>
      <dgm:t>
        <a:bodyPr/>
        <a:lstStyle/>
        <a:p>
          <a:endParaRPr lang="en-GB"/>
        </a:p>
      </dgm:t>
    </dgm:pt>
    <dgm:pt modelId="{1F26BEC6-EED8-478E-887E-A3AF5DD67D11}" type="pres">
      <dgm:prSet presAssocID="{1EEE9339-516B-4742-A6EF-3BC5EC9FB02C}" presName="spacer" presStyleCnt="0"/>
      <dgm:spPr/>
    </dgm:pt>
    <dgm:pt modelId="{F0891BEF-8880-4939-BEB3-F622CE164FE7}" type="pres">
      <dgm:prSet presAssocID="{E94B59AB-40FB-45AD-BCF3-ACDB4452629E}" presName="parentText" presStyleLbl="node1" presStyleIdx="3" presStyleCnt="5">
        <dgm:presLayoutVars>
          <dgm:chMax val="0"/>
          <dgm:bulletEnabled val="1"/>
        </dgm:presLayoutVars>
      </dgm:prSet>
      <dgm:spPr/>
      <dgm:t>
        <a:bodyPr/>
        <a:lstStyle/>
        <a:p>
          <a:endParaRPr lang="en-GB"/>
        </a:p>
      </dgm:t>
    </dgm:pt>
    <dgm:pt modelId="{29A0F9AF-5019-44D4-A24B-36DF8AB0457F}" type="pres">
      <dgm:prSet presAssocID="{C68843A4-5D4E-42E5-8597-5943E86D5B46}" presName="spacer" presStyleCnt="0"/>
      <dgm:spPr/>
    </dgm:pt>
    <dgm:pt modelId="{7C96276F-18E5-48AA-AECF-B8136228BD89}" type="pres">
      <dgm:prSet presAssocID="{FF3111A1-7A71-4F86-B049-EBF022E17A4E}" presName="parentText" presStyleLbl="node1" presStyleIdx="4" presStyleCnt="5">
        <dgm:presLayoutVars>
          <dgm:chMax val="0"/>
          <dgm:bulletEnabled val="1"/>
        </dgm:presLayoutVars>
      </dgm:prSet>
      <dgm:spPr/>
      <dgm:t>
        <a:bodyPr/>
        <a:lstStyle/>
        <a:p>
          <a:endParaRPr lang="en-GB"/>
        </a:p>
      </dgm:t>
    </dgm:pt>
  </dgm:ptLst>
  <dgm:cxnLst>
    <dgm:cxn modelId="{BE6EA6D0-8C6C-4F3B-8C6E-C677BD2F7DE6}" srcId="{8319AA3A-24B0-4E38-A676-2411B58C2676}" destId="{FF3111A1-7A71-4F86-B049-EBF022E17A4E}" srcOrd="4" destOrd="0" parTransId="{775D6CC6-23C4-4D7B-BCF7-4AAEB8F269C0}" sibTransId="{34FCF0BB-4024-453F-8C42-7C1E0D548091}"/>
    <dgm:cxn modelId="{E2E0672C-E2E7-4B0B-A508-FBC6AE0A666C}" srcId="{8319AA3A-24B0-4E38-A676-2411B58C2676}" destId="{E94B59AB-40FB-45AD-BCF3-ACDB4452629E}" srcOrd="3" destOrd="0" parTransId="{EA44D6F3-F1D5-4583-A229-4D7E6E872C73}" sibTransId="{C68843A4-5D4E-42E5-8597-5943E86D5B46}"/>
    <dgm:cxn modelId="{B9B7F8BF-D689-4DDD-BA36-93C5EE301360}" srcId="{8319AA3A-24B0-4E38-A676-2411B58C2676}" destId="{C8D80DA7-AD06-4A84-BC71-6DDC15A0312C}" srcOrd="0" destOrd="0" parTransId="{4A7115FB-00DF-4CA6-BD9C-184126F58FB2}" sibTransId="{58C8E397-76EE-46F8-9A2F-AAD6B8DBC807}"/>
    <dgm:cxn modelId="{69905CD6-C839-4926-86DA-90C568250F6E}" type="presOf" srcId="{788B240A-18D6-4B3A-AF24-8CB725EA6634}" destId="{3153BEC6-0726-4CF7-858F-275349E54E28}" srcOrd="0" destOrd="0" presId="urn:microsoft.com/office/officeart/2005/8/layout/vList2"/>
    <dgm:cxn modelId="{8C2162B0-F179-4841-9607-22D8DEA6B1FE}" srcId="{8319AA3A-24B0-4E38-A676-2411B58C2676}" destId="{788B240A-18D6-4B3A-AF24-8CB725EA6634}" srcOrd="2" destOrd="0" parTransId="{5E781203-B09C-421D-B651-ECE6963A22FC}" sibTransId="{1EEE9339-516B-4742-A6EF-3BC5EC9FB02C}"/>
    <dgm:cxn modelId="{FE5D316A-A6FF-4DF6-8076-58CB3FFDA7C0}" srcId="{8319AA3A-24B0-4E38-A676-2411B58C2676}" destId="{05CF0E9E-8577-45B4-865B-EB22F53D5DAB}" srcOrd="1" destOrd="0" parTransId="{90EBF6D7-AFB0-442F-AD71-720C646D90D2}" sibTransId="{6C2452FB-CB86-4210-89D1-1B29B857FFBE}"/>
    <dgm:cxn modelId="{E80436FE-B235-4EED-ADCB-CFC885B3B941}" type="presOf" srcId="{E94B59AB-40FB-45AD-BCF3-ACDB4452629E}" destId="{F0891BEF-8880-4939-BEB3-F622CE164FE7}" srcOrd="0" destOrd="0" presId="urn:microsoft.com/office/officeart/2005/8/layout/vList2"/>
    <dgm:cxn modelId="{E9B6AE08-7692-40F5-954D-576955C95C01}" type="presOf" srcId="{FF3111A1-7A71-4F86-B049-EBF022E17A4E}" destId="{7C96276F-18E5-48AA-AECF-B8136228BD89}" srcOrd="0" destOrd="0" presId="urn:microsoft.com/office/officeart/2005/8/layout/vList2"/>
    <dgm:cxn modelId="{EA11ADCE-75F7-4A10-B4EF-656435F6BA20}" type="presOf" srcId="{8319AA3A-24B0-4E38-A676-2411B58C2676}" destId="{A19C203D-4E60-477A-9DFE-9F9C8E332387}" srcOrd="0" destOrd="0" presId="urn:microsoft.com/office/officeart/2005/8/layout/vList2"/>
    <dgm:cxn modelId="{C94B7E04-CEF5-4872-BBA8-1A496D852FB9}" type="presOf" srcId="{C8D80DA7-AD06-4A84-BC71-6DDC15A0312C}" destId="{5A753D1D-4392-4BBA-9B52-D1BFCD5530F2}" srcOrd="0" destOrd="0" presId="urn:microsoft.com/office/officeart/2005/8/layout/vList2"/>
    <dgm:cxn modelId="{0544E1AB-5B38-4D0C-9734-ADF8CF00988C}" type="presOf" srcId="{05CF0E9E-8577-45B4-865B-EB22F53D5DAB}" destId="{842E613A-3736-4A61-B0EA-73FED5B02E15}" srcOrd="0" destOrd="0" presId="urn:microsoft.com/office/officeart/2005/8/layout/vList2"/>
    <dgm:cxn modelId="{C510B46D-4909-4110-99A4-D9566EF5283E}" type="presParOf" srcId="{A19C203D-4E60-477A-9DFE-9F9C8E332387}" destId="{5A753D1D-4392-4BBA-9B52-D1BFCD5530F2}" srcOrd="0" destOrd="0" presId="urn:microsoft.com/office/officeart/2005/8/layout/vList2"/>
    <dgm:cxn modelId="{C71111E9-625C-4D04-AE5F-E5E43BB392B9}" type="presParOf" srcId="{A19C203D-4E60-477A-9DFE-9F9C8E332387}" destId="{CEF5B6B1-E379-455A-AA8E-57D61CA9FEC8}" srcOrd="1" destOrd="0" presId="urn:microsoft.com/office/officeart/2005/8/layout/vList2"/>
    <dgm:cxn modelId="{00578096-6A67-4F4A-AEEA-C8EFA337F941}" type="presParOf" srcId="{A19C203D-4E60-477A-9DFE-9F9C8E332387}" destId="{842E613A-3736-4A61-B0EA-73FED5B02E15}" srcOrd="2" destOrd="0" presId="urn:microsoft.com/office/officeart/2005/8/layout/vList2"/>
    <dgm:cxn modelId="{50F6E440-E07A-4D42-8880-90F3A8D4E81E}" type="presParOf" srcId="{A19C203D-4E60-477A-9DFE-9F9C8E332387}" destId="{8B69FED0-C672-42F2-A7B7-98C5333B279D}" srcOrd="3" destOrd="0" presId="urn:microsoft.com/office/officeart/2005/8/layout/vList2"/>
    <dgm:cxn modelId="{14684A0C-79D0-4819-A079-EFA7F0E3E14D}" type="presParOf" srcId="{A19C203D-4E60-477A-9DFE-9F9C8E332387}" destId="{3153BEC6-0726-4CF7-858F-275349E54E28}" srcOrd="4" destOrd="0" presId="urn:microsoft.com/office/officeart/2005/8/layout/vList2"/>
    <dgm:cxn modelId="{4D22253A-168B-401C-BF43-80124B14EBCF}" type="presParOf" srcId="{A19C203D-4E60-477A-9DFE-9F9C8E332387}" destId="{1F26BEC6-EED8-478E-887E-A3AF5DD67D11}" srcOrd="5" destOrd="0" presId="urn:microsoft.com/office/officeart/2005/8/layout/vList2"/>
    <dgm:cxn modelId="{D07655DA-A3D3-4221-9822-829BF2067E13}" type="presParOf" srcId="{A19C203D-4E60-477A-9DFE-9F9C8E332387}" destId="{F0891BEF-8880-4939-BEB3-F622CE164FE7}" srcOrd="6" destOrd="0" presId="urn:microsoft.com/office/officeart/2005/8/layout/vList2"/>
    <dgm:cxn modelId="{68D5EAA6-1AEF-47E1-B8DE-D22CFD1C09C1}" type="presParOf" srcId="{A19C203D-4E60-477A-9DFE-9F9C8E332387}" destId="{29A0F9AF-5019-44D4-A24B-36DF8AB0457F}" srcOrd="7" destOrd="0" presId="urn:microsoft.com/office/officeart/2005/8/layout/vList2"/>
    <dgm:cxn modelId="{E16DF8C6-19EC-4AAD-8CAA-138153B3EC76}" type="presParOf" srcId="{A19C203D-4E60-477A-9DFE-9F9C8E332387}" destId="{7C96276F-18E5-48AA-AECF-B8136228BD8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622B76A3-A9F9-4B13-974D-7C822F14A3E4}"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l-GR"/>
        </a:p>
      </dgm:t>
    </dgm:pt>
    <dgm:pt modelId="{DF4B9A10-B974-42DA-9088-C240CB07229C}">
      <dgm:prSet/>
      <dgm:spPr/>
      <dgm:t>
        <a:bodyPr/>
        <a:lstStyle/>
        <a:p>
          <a:pPr rtl="0"/>
          <a:r>
            <a:rPr lang="el-GR" b="0" i="0" smtClean="0"/>
            <a:t>Το να δείξουμε θυμό, κόντρα σε μια γενική λογική όχι μόνο δεν δείχνει δύναμη αλλά δίνει προβάδισμα στον αντίπαλο να μας χειριστεί περισσότερο! Σε περίπτωση που επιτρέψεις στον άλλον να σε βγάλει έκτος εαυτού του έχεις χαρίσει τον απολυτό έλεγχο.</a:t>
          </a:r>
          <a:endParaRPr lang="el-GR"/>
        </a:p>
      </dgm:t>
    </dgm:pt>
    <dgm:pt modelId="{12B46500-1D5C-4658-992F-019010FD1BFF}" type="parTrans" cxnId="{1BAD9A4F-304F-4A37-8E77-CBFF224D58E5}">
      <dgm:prSet/>
      <dgm:spPr/>
      <dgm:t>
        <a:bodyPr/>
        <a:lstStyle/>
        <a:p>
          <a:endParaRPr lang="el-GR"/>
        </a:p>
      </dgm:t>
    </dgm:pt>
    <dgm:pt modelId="{7449639F-3C76-440C-8900-7A780EB336A5}" type="sibTrans" cxnId="{1BAD9A4F-304F-4A37-8E77-CBFF224D58E5}">
      <dgm:prSet/>
      <dgm:spPr/>
      <dgm:t>
        <a:bodyPr/>
        <a:lstStyle/>
        <a:p>
          <a:endParaRPr lang="el-GR"/>
        </a:p>
      </dgm:t>
    </dgm:pt>
    <dgm:pt modelId="{4A50AD83-37FF-4A94-B331-024BE76DCA35}" type="pres">
      <dgm:prSet presAssocID="{622B76A3-A9F9-4B13-974D-7C822F14A3E4}" presName="Name0" presStyleCnt="0">
        <dgm:presLayoutVars>
          <dgm:dir/>
          <dgm:resizeHandles val="exact"/>
        </dgm:presLayoutVars>
      </dgm:prSet>
      <dgm:spPr/>
      <dgm:t>
        <a:bodyPr/>
        <a:lstStyle/>
        <a:p>
          <a:endParaRPr lang="en-GB"/>
        </a:p>
      </dgm:t>
    </dgm:pt>
    <dgm:pt modelId="{D5DEE78C-3674-4713-8723-52FC449E001C}" type="pres">
      <dgm:prSet presAssocID="{622B76A3-A9F9-4B13-974D-7C822F14A3E4}" presName="fgShape" presStyleLbl="fgShp" presStyleIdx="0" presStyleCnt="1"/>
      <dgm:spPr/>
    </dgm:pt>
    <dgm:pt modelId="{0D2CE6F0-ABC6-4730-9CDB-B0F7A524B28B}" type="pres">
      <dgm:prSet presAssocID="{622B76A3-A9F9-4B13-974D-7C822F14A3E4}" presName="linComp" presStyleCnt="0"/>
      <dgm:spPr/>
    </dgm:pt>
    <dgm:pt modelId="{A107F417-610D-4934-8491-EF21834BC22D}" type="pres">
      <dgm:prSet presAssocID="{DF4B9A10-B974-42DA-9088-C240CB07229C}" presName="compNode" presStyleCnt="0"/>
      <dgm:spPr/>
    </dgm:pt>
    <dgm:pt modelId="{F5C3D90F-DEE9-4A21-B72A-3AFCC55D5480}" type="pres">
      <dgm:prSet presAssocID="{DF4B9A10-B974-42DA-9088-C240CB07229C}" presName="bkgdShape" presStyleLbl="node1" presStyleIdx="0" presStyleCnt="1"/>
      <dgm:spPr/>
      <dgm:t>
        <a:bodyPr/>
        <a:lstStyle/>
        <a:p>
          <a:endParaRPr lang="en-GB"/>
        </a:p>
      </dgm:t>
    </dgm:pt>
    <dgm:pt modelId="{FEC8B779-B93C-43AC-AD4A-8834DA702408}" type="pres">
      <dgm:prSet presAssocID="{DF4B9A10-B974-42DA-9088-C240CB07229C}" presName="nodeTx" presStyleLbl="node1" presStyleIdx="0" presStyleCnt="1">
        <dgm:presLayoutVars>
          <dgm:bulletEnabled val="1"/>
        </dgm:presLayoutVars>
      </dgm:prSet>
      <dgm:spPr/>
      <dgm:t>
        <a:bodyPr/>
        <a:lstStyle/>
        <a:p>
          <a:endParaRPr lang="en-GB"/>
        </a:p>
      </dgm:t>
    </dgm:pt>
    <dgm:pt modelId="{7E024DCB-5D1B-4601-BCB2-77D4396DC222}" type="pres">
      <dgm:prSet presAssocID="{DF4B9A10-B974-42DA-9088-C240CB07229C}" presName="invisiNode" presStyleLbl="node1" presStyleIdx="0" presStyleCnt="1"/>
      <dgm:spPr/>
    </dgm:pt>
    <dgm:pt modelId="{DD459411-E480-475A-9F2F-2B0567E4DAA9}" type="pres">
      <dgm:prSet presAssocID="{DF4B9A10-B974-42DA-9088-C240CB07229C}" presName="imagNode" presStyleLbl="fgImgPlace1" presStyleIdx="0" presStyleCnt="1" custScaleX="140875" custScaleY="109635" custLinFactNeighborX="358" custLinFactNeighborY="10897"/>
      <dgm:spPr>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dgm:spPr>
    </dgm:pt>
  </dgm:ptLst>
  <dgm:cxnLst>
    <dgm:cxn modelId="{EA0E7951-4E74-4E8D-A771-220E134BB18B}" type="presOf" srcId="{DF4B9A10-B974-42DA-9088-C240CB07229C}" destId="{F5C3D90F-DEE9-4A21-B72A-3AFCC55D5480}" srcOrd="0" destOrd="0" presId="urn:microsoft.com/office/officeart/2005/8/layout/hList7"/>
    <dgm:cxn modelId="{91C13E0D-1F90-4148-BA24-2AEC92182CF8}" type="presOf" srcId="{622B76A3-A9F9-4B13-974D-7C822F14A3E4}" destId="{4A50AD83-37FF-4A94-B331-024BE76DCA35}" srcOrd="0" destOrd="0" presId="urn:microsoft.com/office/officeart/2005/8/layout/hList7"/>
    <dgm:cxn modelId="{1BAD9A4F-304F-4A37-8E77-CBFF224D58E5}" srcId="{622B76A3-A9F9-4B13-974D-7C822F14A3E4}" destId="{DF4B9A10-B974-42DA-9088-C240CB07229C}" srcOrd="0" destOrd="0" parTransId="{12B46500-1D5C-4658-992F-019010FD1BFF}" sibTransId="{7449639F-3C76-440C-8900-7A780EB336A5}"/>
    <dgm:cxn modelId="{024A56FD-1C46-428A-BB38-E3275998C75D}" type="presOf" srcId="{DF4B9A10-B974-42DA-9088-C240CB07229C}" destId="{FEC8B779-B93C-43AC-AD4A-8834DA702408}" srcOrd="1" destOrd="0" presId="urn:microsoft.com/office/officeart/2005/8/layout/hList7"/>
    <dgm:cxn modelId="{9E593E48-06FE-40D5-B968-F46121D34728}" type="presParOf" srcId="{4A50AD83-37FF-4A94-B331-024BE76DCA35}" destId="{D5DEE78C-3674-4713-8723-52FC449E001C}" srcOrd="0" destOrd="0" presId="urn:microsoft.com/office/officeart/2005/8/layout/hList7"/>
    <dgm:cxn modelId="{8F5395E1-35E2-495F-B060-7971C0E02FFF}" type="presParOf" srcId="{4A50AD83-37FF-4A94-B331-024BE76DCA35}" destId="{0D2CE6F0-ABC6-4730-9CDB-B0F7A524B28B}" srcOrd="1" destOrd="0" presId="urn:microsoft.com/office/officeart/2005/8/layout/hList7"/>
    <dgm:cxn modelId="{C36D08F0-2366-4DF2-92B1-E91CB1C56999}" type="presParOf" srcId="{0D2CE6F0-ABC6-4730-9CDB-B0F7A524B28B}" destId="{A107F417-610D-4934-8491-EF21834BC22D}" srcOrd="0" destOrd="0" presId="urn:microsoft.com/office/officeart/2005/8/layout/hList7"/>
    <dgm:cxn modelId="{6BDCB666-950D-426F-A297-80FFEC0F2538}" type="presParOf" srcId="{A107F417-610D-4934-8491-EF21834BC22D}" destId="{F5C3D90F-DEE9-4A21-B72A-3AFCC55D5480}" srcOrd="0" destOrd="0" presId="urn:microsoft.com/office/officeart/2005/8/layout/hList7"/>
    <dgm:cxn modelId="{EE0EA3F5-2A4C-4CCD-A362-F114F3E90400}" type="presParOf" srcId="{A107F417-610D-4934-8491-EF21834BC22D}" destId="{FEC8B779-B93C-43AC-AD4A-8834DA702408}" srcOrd="1" destOrd="0" presId="urn:microsoft.com/office/officeart/2005/8/layout/hList7"/>
    <dgm:cxn modelId="{A3896C1E-4B6E-4183-972F-A2C745E13C9F}" type="presParOf" srcId="{A107F417-610D-4934-8491-EF21834BC22D}" destId="{7E024DCB-5D1B-4601-BCB2-77D4396DC222}" srcOrd="2" destOrd="0" presId="urn:microsoft.com/office/officeart/2005/8/layout/hList7"/>
    <dgm:cxn modelId="{2E163460-EC94-4272-B73C-31A57E9EEEA0}" type="presParOf" srcId="{A107F417-610D-4934-8491-EF21834BC22D}" destId="{DD459411-E480-475A-9F2F-2B0567E4DAA9}"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D2B203D-EB53-4E2F-8292-BE6EA48E69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BF549A3C-D66B-41EA-B6D5-C8AFE3E78BBE}">
      <dgm:prSet/>
      <dgm:spPr/>
      <dgm:t>
        <a:bodyPr/>
        <a:lstStyle/>
        <a:p>
          <a:pPr rtl="0"/>
          <a:r>
            <a:rPr lang="el-GR" b="0" i="0" baseline="0" dirty="0" smtClean="0"/>
            <a:t>Οι ειδικοί μελετητές ανακάλυψαν ότι η ολική εντύπωση ενός μηνύματος είναι 7% περίπου προφορική (μόνο λέξεις) </a:t>
          </a:r>
          <a:endParaRPr lang="el-GR" dirty="0"/>
        </a:p>
      </dgm:t>
    </dgm:pt>
    <dgm:pt modelId="{2E172B7E-5DCE-4C8C-8C5A-03CDCE8990C0}" type="parTrans" cxnId="{010DF739-B061-4BB2-8092-2AFB4EEBF8B0}">
      <dgm:prSet/>
      <dgm:spPr/>
      <dgm:t>
        <a:bodyPr/>
        <a:lstStyle/>
        <a:p>
          <a:endParaRPr lang="el-GR"/>
        </a:p>
      </dgm:t>
    </dgm:pt>
    <dgm:pt modelId="{D52E1A1A-BB2A-4EE4-9F5B-6726C1A5BF3B}" type="sibTrans" cxnId="{010DF739-B061-4BB2-8092-2AFB4EEBF8B0}">
      <dgm:prSet/>
      <dgm:spPr/>
      <dgm:t>
        <a:bodyPr/>
        <a:lstStyle/>
        <a:p>
          <a:endParaRPr lang="el-GR"/>
        </a:p>
      </dgm:t>
    </dgm:pt>
    <dgm:pt modelId="{EB7545BD-544F-4B12-8E6D-5CDF5A995A3E}">
      <dgm:prSet/>
      <dgm:spPr/>
      <dgm:t>
        <a:bodyPr/>
        <a:lstStyle/>
        <a:p>
          <a:pPr rtl="0"/>
          <a:r>
            <a:rPr lang="el-GR" b="0" i="0" baseline="0" smtClean="0"/>
            <a:t>38 % φωνητική (περιλαμβάνουσα τον τόνο, τη χροιά της φωνής και άλλους ήχους) και 55% μη προφορική. </a:t>
          </a:r>
          <a:endParaRPr lang="el-GR"/>
        </a:p>
      </dgm:t>
    </dgm:pt>
    <dgm:pt modelId="{C39725CA-EAAE-4276-9095-CAB4F02EA973}" type="parTrans" cxnId="{8190CC7D-4508-43FA-8DF9-5BB247175B4E}">
      <dgm:prSet/>
      <dgm:spPr/>
      <dgm:t>
        <a:bodyPr/>
        <a:lstStyle/>
        <a:p>
          <a:endParaRPr lang="el-GR"/>
        </a:p>
      </dgm:t>
    </dgm:pt>
    <dgm:pt modelId="{F1EE2770-60BF-4946-87EF-8738FD5ABB90}" type="sibTrans" cxnId="{8190CC7D-4508-43FA-8DF9-5BB247175B4E}">
      <dgm:prSet/>
      <dgm:spPr/>
      <dgm:t>
        <a:bodyPr/>
        <a:lstStyle/>
        <a:p>
          <a:endParaRPr lang="el-GR"/>
        </a:p>
      </dgm:t>
    </dgm:pt>
    <dgm:pt modelId="{F0FA08F1-EB06-419E-B8CD-0C594EC479BC}">
      <dgm:prSet/>
      <dgm:spPr/>
      <dgm:t>
        <a:bodyPr/>
        <a:lstStyle/>
        <a:p>
          <a:pPr rtl="0"/>
          <a:r>
            <a:rPr lang="el-GR" b="0" i="0" baseline="0" smtClean="0"/>
            <a:t>Το 93% δηλαδή το έχει αναλάβει η γλώσσα του σώματος, μ´ένα απέραντο αλφάβητο από κινήσεις, χειρονομίες, τόνους φωνής, βλέμματα, γκριμάτσες, στάσεις του σώματος, μυϊκές συσπάσεις συχνά ανεπαίσθητες</a:t>
          </a:r>
          <a:endParaRPr lang="el-GR"/>
        </a:p>
      </dgm:t>
    </dgm:pt>
    <dgm:pt modelId="{7BCDC125-4365-45B2-A5D1-8F9E134CBFF2}" type="parTrans" cxnId="{12D79C88-3DF0-4A60-9A91-EF72A4325760}">
      <dgm:prSet/>
      <dgm:spPr/>
      <dgm:t>
        <a:bodyPr/>
        <a:lstStyle/>
        <a:p>
          <a:endParaRPr lang="el-GR"/>
        </a:p>
      </dgm:t>
    </dgm:pt>
    <dgm:pt modelId="{FAEF24F9-3B17-4C12-93A1-655E86703744}" type="sibTrans" cxnId="{12D79C88-3DF0-4A60-9A91-EF72A4325760}">
      <dgm:prSet/>
      <dgm:spPr/>
      <dgm:t>
        <a:bodyPr/>
        <a:lstStyle/>
        <a:p>
          <a:endParaRPr lang="el-GR"/>
        </a:p>
      </dgm:t>
    </dgm:pt>
    <dgm:pt modelId="{C7CF1B55-60F4-4A89-AB9A-F6BDF991512C}" type="pres">
      <dgm:prSet presAssocID="{8D2B203D-EB53-4E2F-8292-BE6EA48E696A}" presName="linear" presStyleCnt="0">
        <dgm:presLayoutVars>
          <dgm:animLvl val="lvl"/>
          <dgm:resizeHandles val="exact"/>
        </dgm:presLayoutVars>
      </dgm:prSet>
      <dgm:spPr/>
      <dgm:t>
        <a:bodyPr/>
        <a:lstStyle/>
        <a:p>
          <a:endParaRPr lang="en-GB"/>
        </a:p>
      </dgm:t>
    </dgm:pt>
    <dgm:pt modelId="{11E89353-5AFC-4D1D-A37F-9FB31FC43009}" type="pres">
      <dgm:prSet presAssocID="{BF549A3C-D66B-41EA-B6D5-C8AFE3E78BBE}" presName="parentText" presStyleLbl="node1" presStyleIdx="0" presStyleCnt="3">
        <dgm:presLayoutVars>
          <dgm:chMax val="0"/>
          <dgm:bulletEnabled val="1"/>
        </dgm:presLayoutVars>
      </dgm:prSet>
      <dgm:spPr/>
      <dgm:t>
        <a:bodyPr/>
        <a:lstStyle/>
        <a:p>
          <a:endParaRPr lang="en-GB"/>
        </a:p>
      </dgm:t>
    </dgm:pt>
    <dgm:pt modelId="{96D8FDFA-9398-4615-B7B4-408DD7405CBF}" type="pres">
      <dgm:prSet presAssocID="{D52E1A1A-BB2A-4EE4-9F5B-6726C1A5BF3B}" presName="spacer" presStyleCnt="0"/>
      <dgm:spPr/>
    </dgm:pt>
    <dgm:pt modelId="{CBC4251D-707D-4FD9-A6B3-3617FBD3827C}" type="pres">
      <dgm:prSet presAssocID="{EB7545BD-544F-4B12-8E6D-5CDF5A995A3E}" presName="parentText" presStyleLbl="node1" presStyleIdx="1" presStyleCnt="3">
        <dgm:presLayoutVars>
          <dgm:chMax val="0"/>
          <dgm:bulletEnabled val="1"/>
        </dgm:presLayoutVars>
      </dgm:prSet>
      <dgm:spPr/>
      <dgm:t>
        <a:bodyPr/>
        <a:lstStyle/>
        <a:p>
          <a:endParaRPr lang="en-GB"/>
        </a:p>
      </dgm:t>
    </dgm:pt>
    <dgm:pt modelId="{BD792BD7-FAC9-41F0-B3B7-301FD6D3FB6C}" type="pres">
      <dgm:prSet presAssocID="{F1EE2770-60BF-4946-87EF-8738FD5ABB90}" presName="spacer" presStyleCnt="0"/>
      <dgm:spPr/>
    </dgm:pt>
    <dgm:pt modelId="{31BDEAF6-F059-4E84-97C0-CBF5B7E54AA6}" type="pres">
      <dgm:prSet presAssocID="{F0FA08F1-EB06-419E-B8CD-0C594EC479BC}" presName="parentText" presStyleLbl="node1" presStyleIdx="2" presStyleCnt="3">
        <dgm:presLayoutVars>
          <dgm:chMax val="0"/>
          <dgm:bulletEnabled val="1"/>
        </dgm:presLayoutVars>
      </dgm:prSet>
      <dgm:spPr/>
      <dgm:t>
        <a:bodyPr/>
        <a:lstStyle/>
        <a:p>
          <a:endParaRPr lang="en-GB"/>
        </a:p>
      </dgm:t>
    </dgm:pt>
  </dgm:ptLst>
  <dgm:cxnLst>
    <dgm:cxn modelId="{8190CC7D-4508-43FA-8DF9-5BB247175B4E}" srcId="{8D2B203D-EB53-4E2F-8292-BE6EA48E696A}" destId="{EB7545BD-544F-4B12-8E6D-5CDF5A995A3E}" srcOrd="1" destOrd="0" parTransId="{C39725CA-EAAE-4276-9095-CAB4F02EA973}" sibTransId="{F1EE2770-60BF-4946-87EF-8738FD5ABB90}"/>
    <dgm:cxn modelId="{010DF739-B061-4BB2-8092-2AFB4EEBF8B0}" srcId="{8D2B203D-EB53-4E2F-8292-BE6EA48E696A}" destId="{BF549A3C-D66B-41EA-B6D5-C8AFE3E78BBE}" srcOrd="0" destOrd="0" parTransId="{2E172B7E-5DCE-4C8C-8C5A-03CDCE8990C0}" sibTransId="{D52E1A1A-BB2A-4EE4-9F5B-6726C1A5BF3B}"/>
    <dgm:cxn modelId="{EE54A913-81B9-488A-B34D-2C6A0850484F}" type="presOf" srcId="{EB7545BD-544F-4B12-8E6D-5CDF5A995A3E}" destId="{CBC4251D-707D-4FD9-A6B3-3617FBD3827C}" srcOrd="0" destOrd="0" presId="urn:microsoft.com/office/officeart/2005/8/layout/vList2"/>
    <dgm:cxn modelId="{01651095-F927-4BE1-80F3-330F16E761F3}" type="presOf" srcId="{BF549A3C-D66B-41EA-B6D5-C8AFE3E78BBE}" destId="{11E89353-5AFC-4D1D-A37F-9FB31FC43009}" srcOrd="0" destOrd="0" presId="urn:microsoft.com/office/officeart/2005/8/layout/vList2"/>
    <dgm:cxn modelId="{AC488969-6D5D-434A-884A-1D6614D15787}" type="presOf" srcId="{F0FA08F1-EB06-419E-B8CD-0C594EC479BC}" destId="{31BDEAF6-F059-4E84-97C0-CBF5B7E54AA6}" srcOrd="0" destOrd="0" presId="urn:microsoft.com/office/officeart/2005/8/layout/vList2"/>
    <dgm:cxn modelId="{12D79C88-3DF0-4A60-9A91-EF72A4325760}" srcId="{8D2B203D-EB53-4E2F-8292-BE6EA48E696A}" destId="{F0FA08F1-EB06-419E-B8CD-0C594EC479BC}" srcOrd="2" destOrd="0" parTransId="{7BCDC125-4365-45B2-A5D1-8F9E134CBFF2}" sibTransId="{FAEF24F9-3B17-4C12-93A1-655E86703744}"/>
    <dgm:cxn modelId="{B6EF03AE-A9AA-40DB-8E53-FDF2F5F29958}" type="presOf" srcId="{8D2B203D-EB53-4E2F-8292-BE6EA48E696A}" destId="{C7CF1B55-60F4-4A89-AB9A-F6BDF991512C}" srcOrd="0" destOrd="0" presId="urn:microsoft.com/office/officeart/2005/8/layout/vList2"/>
    <dgm:cxn modelId="{FB73CFB7-0CC5-40AB-B3AF-4B5D2034A109}" type="presParOf" srcId="{C7CF1B55-60F4-4A89-AB9A-F6BDF991512C}" destId="{11E89353-5AFC-4D1D-A37F-9FB31FC43009}" srcOrd="0" destOrd="0" presId="urn:microsoft.com/office/officeart/2005/8/layout/vList2"/>
    <dgm:cxn modelId="{F0E4F016-9F57-45A3-89DF-32F37971A165}" type="presParOf" srcId="{C7CF1B55-60F4-4A89-AB9A-F6BDF991512C}" destId="{96D8FDFA-9398-4615-B7B4-408DD7405CBF}" srcOrd="1" destOrd="0" presId="urn:microsoft.com/office/officeart/2005/8/layout/vList2"/>
    <dgm:cxn modelId="{C4A7227F-E05A-48E1-BDDC-9134A88CA704}" type="presParOf" srcId="{C7CF1B55-60F4-4A89-AB9A-F6BDF991512C}" destId="{CBC4251D-707D-4FD9-A6B3-3617FBD3827C}" srcOrd="2" destOrd="0" presId="urn:microsoft.com/office/officeart/2005/8/layout/vList2"/>
    <dgm:cxn modelId="{2DFD1F0E-A0A0-415F-AE27-4EE841D78976}" type="presParOf" srcId="{C7CF1B55-60F4-4A89-AB9A-F6BDF991512C}" destId="{BD792BD7-FAC9-41F0-B3B7-301FD6D3FB6C}" srcOrd="3" destOrd="0" presId="urn:microsoft.com/office/officeart/2005/8/layout/vList2"/>
    <dgm:cxn modelId="{9ABBAF38-410A-4572-AFBC-03A520442FB9}" type="presParOf" srcId="{C7CF1B55-60F4-4A89-AB9A-F6BDF991512C}" destId="{31BDEAF6-F059-4E84-97C0-CBF5B7E54AA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9058455-F709-4437-8E0A-D971BB0C1AD5}"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8BD41666-7690-4219-B767-7B448D0ED485}">
      <dgm:prSet/>
      <dgm:spPr/>
      <dgm:t>
        <a:bodyPr/>
        <a:lstStyle/>
        <a:p>
          <a:pPr rtl="0"/>
          <a:r>
            <a:rPr lang="el-GR" b="1" i="0" dirty="0" smtClean="0"/>
            <a:t>όταν το άτομο στρέφει το βλέμμα πάνω αριστερά, ανακαλεί στη μνήμη του εικόνες</a:t>
          </a:r>
          <a:r>
            <a:rPr lang="el-GR" b="0" i="0" dirty="0" smtClean="0"/>
            <a:t>. Με άλλα λόγια, σχηματίζει μια νοερή εικόνα ενός αντικειμένου από μνήμης.  Όταν όμως </a:t>
          </a:r>
          <a:r>
            <a:rPr lang="el-GR" b="1" i="0" dirty="0" smtClean="0"/>
            <a:t>στρέφει το βλέμμα πάνω δεξιά, κατασκευάζει μια εικόνα που δεν έχει ξαναδεί ποτέ ή που δεν υπάρχει</a:t>
          </a:r>
          <a:endParaRPr lang="el-GR" dirty="0"/>
        </a:p>
      </dgm:t>
    </dgm:pt>
    <dgm:pt modelId="{3464FE6E-6FDE-4D18-A45C-97F83798BF16}" type="parTrans" cxnId="{240BBF02-B857-489C-82FE-8942628DCB27}">
      <dgm:prSet/>
      <dgm:spPr/>
      <dgm:t>
        <a:bodyPr/>
        <a:lstStyle/>
        <a:p>
          <a:endParaRPr lang="el-GR"/>
        </a:p>
      </dgm:t>
    </dgm:pt>
    <dgm:pt modelId="{A2B6E308-4C9A-4CE2-A95C-A7D2C575AC2B}" type="sibTrans" cxnId="{240BBF02-B857-489C-82FE-8942628DCB27}">
      <dgm:prSet/>
      <dgm:spPr/>
      <dgm:t>
        <a:bodyPr/>
        <a:lstStyle/>
        <a:p>
          <a:endParaRPr lang="el-GR"/>
        </a:p>
      </dgm:t>
    </dgm:pt>
    <dgm:pt modelId="{0F28CDAC-DA18-4D5A-BF40-705C72575040}" type="pres">
      <dgm:prSet presAssocID="{09058455-F709-4437-8E0A-D971BB0C1AD5}" presName="Name0" presStyleCnt="0">
        <dgm:presLayoutVars>
          <dgm:orgChart val="1"/>
          <dgm:chPref val="1"/>
          <dgm:dir/>
          <dgm:animOne val="branch"/>
          <dgm:animLvl val="lvl"/>
          <dgm:resizeHandles/>
        </dgm:presLayoutVars>
      </dgm:prSet>
      <dgm:spPr/>
      <dgm:t>
        <a:bodyPr/>
        <a:lstStyle/>
        <a:p>
          <a:endParaRPr lang="en-GB"/>
        </a:p>
      </dgm:t>
    </dgm:pt>
    <dgm:pt modelId="{BCB11919-653F-4D4A-8A50-E641152E240A}" type="pres">
      <dgm:prSet presAssocID="{8BD41666-7690-4219-B767-7B448D0ED485}" presName="hierRoot1" presStyleCnt="0">
        <dgm:presLayoutVars>
          <dgm:hierBranch val="init"/>
        </dgm:presLayoutVars>
      </dgm:prSet>
      <dgm:spPr/>
    </dgm:pt>
    <dgm:pt modelId="{960B000E-B45E-455B-B9D9-2C8D3071C44A}" type="pres">
      <dgm:prSet presAssocID="{8BD41666-7690-4219-B767-7B448D0ED485}" presName="rootComposite1" presStyleCnt="0"/>
      <dgm:spPr/>
    </dgm:pt>
    <dgm:pt modelId="{CC89C6C8-7743-4354-8A10-D8ED8ADAB6A9}" type="pres">
      <dgm:prSet presAssocID="{8BD41666-7690-4219-B767-7B448D0ED485}" presName="rootText1" presStyleLbl="alignAcc1" presStyleIdx="0" presStyleCnt="0">
        <dgm:presLayoutVars>
          <dgm:chPref val="3"/>
        </dgm:presLayoutVars>
      </dgm:prSet>
      <dgm:spPr/>
      <dgm:t>
        <a:bodyPr/>
        <a:lstStyle/>
        <a:p>
          <a:endParaRPr lang="en-GB"/>
        </a:p>
      </dgm:t>
    </dgm:pt>
    <dgm:pt modelId="{6B07F9BE-B37F-4B05-AAD3-8F70C7C9DFBF}" type="pres">
      <dgm:prSet presAssocID="{8BD41666-7690-4219-B767-7B448D0ED485}" presName="topArc1" presStyleLbl="parChTrans1D1" presStyleIdx="0" presStyleCnt="2"/>
      <dgm:spPr/>
    </dgm:pt>
    <dgm:pt modelId="{A3E3BC48-A04B-4FA6-A4A9-EC3BE99C6C5D}" type="pres">
      <dgm:prSet presAssocID="{8BD41666-7690-4219-B767-7B448D0ED485}" presName="bottomArc1" presStyleLbl="parChTrans1D1" presStyleIdx="1" presStyleCnt="2"/>
      <dgm:spPr/>
    </dgm:pt>
    <dgm:pt modelId="{9D894E81-5641-4A8E-8F40-791FA45B22E8}" type="pres">
      <dgm:prSet presAssocID="{8BD41666-7690-4219-B767-7B448D0ED485}" presName="topConnNode1" presStyleLbl="node1" presStyleIdx="0" presStyleCnt="0"/>
      <dgm:spPr/>
      <dgm:t>
        <a:bodyPr/>
        <a:lstStyle/>
        <a:p>
          <a:endParaRPr lang="en-GB"/>
        </a:p>
      </dgm:t>
    </dgm:pt>
    <dgm:pt modelId="{0C0A6960-1472-4BE3-9A53-242297359676}" type="pres">
      <dgm:prSet presAssocID="{8BD41666-7690-4219-B767-7B448D0ED485}" presName="hierChild2" presStyleCnt="0"/>
      <dgm:spPr/>
    </dgm:pt>
    <dgm:pt modelId="{61522B35-E8FA-49F9-8E7B-FFD4DDA08540}" type="pres">
      <dgm:prSet presAssocID="{8BD41666-7690-4219-B767-7B448D0ED485}" presName="hierChild3" presStyleCnt="0"/>
      <dgm:spPr/>
    </dgm:pt>
  </dgm:ptLst>
  <dgm:cxnLst>
    <dgm:cxn modelId="{240BBF02-B857-489C-82FE-8942628DCB27}" srcId="{09058455-F709-4437-8E0A-D971BB0C1AD5}" destId="{8BD41666-7690-4219-B767-7B448D0ED485}" srcOrd="0" destOrd="0" parTransId="{3464FE6E-6FDE-4D18-A45C-97F83798BF16}" sibTransId="{A2B6E308-4C9A-4CE2-A95C-A7D2C575AC2B}"/>
    <dgm:cxn modelId="{DED1B5BA-FCDF-4AC4-9886-EF19094796D9}" type="presOf" srcId="{09058455-F709-4437-8E0A-D971BB0C1AD5}" destId="{0F28CDAC-DA18-4D5A-BF40-705C72575040}" srcOrd="0" destOrd="0" presId="urn:microsoft.com/office/officeart/2008/layout/HalfCircleOrganizationChart"/>
    <dgm:cxn modelId="{ADC0E19E-ED7D-4E3E-9145-0B9F22E29ADD}" type="presOf" srcId="{8BD41666-7690-4219-B767-7B448D0ED485}" destId="{9D894E81-5641-4A8E-8F40-791FA45B22E8}" srcOrd="1" destOrd="0" presId="urn:microsoft.com/office/officeart/2008/layout/HalfCircleOrganizationChart"/>
    <dgm:cxn modelId="{30E51033-113E-4F89-A9E5-B540116F4C53}" type="presOf" srcId="{8BD41666-7690-4219-B767-7B448D0ED485}" destId="{CC89C6C8-7743-4354-8A10-D8ED8ADAB6A9}" srcOrd="0" destOrd="0" presId="urn:microsoft.com/office/officeart/2008/layout/HalfCircleOrganizationChart"/>
    <dgm:cxn modelId="{5E25FBFD-57EE-4451-BB3F-D97066A49AA7}" type="presParOf" srcId="{0F28CDAC-DA18-4D5A-BF40-705C72575040}" destId="{BCB11919-653F-4D4A-8A50-E641152E240A}" srcOrd="0" destOrd="0" presId="urn:microsoft.com/office/officeart/2008/layout/HalfCircleOrganizationChart"/>
    <dgm:cxn modelId="{50971EDC-285B-4EAA-85DF-EAA30F139AC7}" type="presParOf" srcId="{BCB11919-653F-4D4A-8A50-E641152E240A}" destId="{960B000E-B45E-455B-B9D9-2C8D3071C44A}" srcOrd="0" destOrd="0" presId="urn:microsoft.com/office/officeart/2008/layout/HalfCircleOrganizationChart"/>
    <dgm:cxn modelId="{2C879483-9235-4633-9C2F-FE1143343127}" type="presParOf" srcId="{960B000E-B45E-455B-B9D9-2C8D3071C44A}" destId="{CC89C6C8-7743-4354-8A10-D8ED8ADAB6A9}" srcOrd="0" destOrd="0" presId="urn:microsoft.com/office/officeart/2008/layout/HalfCircleOrganizationChart"/>
    <dgm:cxn modelId="{46B3A8C4-FCCF-4BE4-BD54-BD422BCD7661}" type="presParOf" srcId="{960B000E-B45E-455B-B9D9-2C8D3071C44A}" destId="{6B07F9BE-B37F-4B05-AAD3-8F70C7C9DFBF}" srcOrd="1" destOrd="0" presId="urn:microsoft.com/office/officeart/2008/layout/HalfCircleOrganizationChart"/>
    <dgm:cxn modelId="{A1DA3FBA-622E-457E-AA11-D12DA2EAD8D1}" type="presParOf" srcId="{960B000E-B45E-455B-B9D9-2C8D3071C44A}" destId="{A3E3BC48-A04B-4FA6-A4A9-EC3BE99C6C5D}" srcOrd="2" destOrd="0" presId="urn:microsoft.com/office/officeart/2008/layout/HalfCircleOrganizationChart"/>
    <dgm:cxn modelId="{5F883CC7-DE74-46E2-8D35-1BB6AA14A228}" type="presParOf" srcId="{960B000E-B45E-455B-B9D9-2C8D3071C44A}" destId="{9D894E81-5641-4A8E-8F40-791FA45B22E8}" srcOrd="3" destOrd="0" presId="urn:microsoft.com/office/officeart/2008/layout/HalfCircleOrganizationChart"/>
    <dgm:cxn modelId="{54C27636-677C-4244-A02E-3D508AD5E50F}" type="presParOf" srcId="{BCB11919-653F-4D4A-8A50-E641152E240A}" destId="{0C0A6960-1472-4BE3-9A53-242297359676}" srcOrd="1" destOrd="0" presId="urn:microsoft.com/office/officeart/2008/layout/HalfCircleOrganizationChart"/>
    <dgm:cxn modelId="{12B490F3-BF23-4C25-94E0-E03C2ACD8FF8}" type="presParOf" srcId="{BCB11919-653F-4D4A-8A50-E641152E240A}" destId="{61522B35-E8FA-49F9-8E7B-FFD4DDA08540}" srcOrd="2" destOrd="0" presId="urn:microsoft.com/office/officeart/2008/layout/HalfCircle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0AB0D54-92A1-4F39-B53B-997D6F5A3810}"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el-GR"/>
        </a:p>
      </dgm:t>
    </dgm:pt>
    <dgm:pt modelId="{DB360527-BDC5-48F8-B547-403C908F3432}">
      <dgm:prSet/>
      <dgm:spPr/>
      <dgm:t>
        <a:bodyPr/>
        <a:lstStyle/>
        <a:p>
          <a:pPr rtl="0"/>
          <a:r>
            <a:rPr lang="el-GR" b="1" dirty="0" smtClean="0"/>
            <a:t>‘</a:t>
          </a:r>
          <a:r>
            <a:rPr lang="el-GR" b="1" dirty="0" err="1" smtClean="0"/>
            <a:t>Οταν</a:t>
          </a:r>
          <a:r>
            <a:rPr lang="el-GR" b="1" dirty="0" smtClean="0"/>
            <a:t> ένα άτομο κοιτάει κάτω και δεξιά είναι πιθανό ότι έχει αποκτήσει πρόσβαση σε πληροφορίες που αφορούν αισθήσεις και συναισθήματα.</a:t>
          </a:r>
          <a:endParaRPr lang="el-GR" dirty="0"/>
        </a:p>
      </dgm:t>
    </dgm:pt>
    <dgm:pt modelId="{223EC08A-55D6-4A3E-A17F-9E277A0692F8}" type="parTrans" cxnId="{039875D1-FC7A-4945-B9E6-0B07126FCC2D}">
      <dgm:prSet/>
      <dgm:spPr/>
      <dgm:t>
        <a:bodyPr/>
        <a:lstStyle/>
        <a:p>
          <a:endParaRPr lang="el-GR"/>
        </a:p>
      </dgm:t>
    </dgm:pt>
    <dgm:pt modelId="{52B78C43-6FD2-40ED-9B6B-3CEB8568D353}" type="sibTrans" cxnId="{039875D1-FC7A-4945-B9E6-0B07126FCC2D}">
      <dgm:prSet/>
      <dgm:spPr/>
      <dgm:t>
        <a:bodyPr/>
        <a:lstStyle/>
        <a:p>
          <a:endParaRPr lang="el-GR"/>
        </a:p>
      </dgm:t>
    </dgm:pt>
    <dgm:pt modelId="{1211D806-8522-4FE0-A055-2E8C379ABDA0}" type="pres">
      <dgm:prSet presAssocID="{A0AB0D54-92A1-4F39-B53B-997D6F5A3810}" presName="Name0" presStyleCnt="0">
        <dgm:presLayoutVars>
          <dgm:orgChart val="1"/>
          <dgm:chPref val="1"/>
          <dgm:dir/>
          <dgm:animOne val="branch"/>
          <dgm:animLvl val="lvl"/>
          <dgm:resizeHandles/>
        </dgm:presLayoutVars>
      </dgm:prSet>
      <dgm:spPr/>
      <dgm:t>
        <a:bodyPr/>
        <a:lstStyle/>
        <a:p>
          <a:endParaRPr lang="en-GB"/>
        </a:p>
      </dgm:t>
    </dgm:pt>
    <dgm:pt modelId="{2C7C1D51-CDE2-4879-AE2B-86E984ACAC20}" type="pres">
      <dgm:prSet presAssocID="{DB360527-BDC5-48F8-B547-403C908F3432}" presName="hierRoot1" presStyleCnt="0">
        <dgm:presLayoutVars>
          <dgm:hierBranch val="init"/>
        </dgm:presLayoutVars>
      </dgm:prSet>
      <dgm:spPr/>
    </dgm:pt>
    <dgm:pt modelId="{6E7B4A51-3E8C-42FC-9F4B-A0E70608B7AB}" type="pres">
      <dgm:prSet presAssocID="{DB360527-BDC5-48F8-B547-403C908F3432}" presName="rootComposite1" presStyleCnt="0"/>
      <dgm:spPr/>
    </dgm:pt>
    <dgm:pt modelId="{4B6436F7-4D32-4E40-AD07-1DAF1D555C44}" type="pres">
      <dgm:prSet presAssocID="{DB360527-BDC5-48F8-B547-403C908F3432}" presName="rootText1" presStyleLbl="alignAcc1" presStyleIdx="0" presStyleCnt="0">
        <dgm:presLayoutVars>
          <dgm:chPref val="3"/>
        </dgm:presLayoutVars>
      </dgm:prSet>
      <dgm:spPr/>
      <dgm:t>
        <a:bodyPr/>
        <a:lstStyle/>
        <a:p>
          <a:endParaRPr lang="en-GB"/>
        </a:p>
      </dgm:t>
    </dgm:pt>
    <dgm:pt modelId="{9E328992-1B4A-4231-A386-30552AB1DDC4}" type="pres">
      <dgm:prSet presAssocID="{DB360527-BDC5-48F8-B547-403C908F3432}" presName="topArc1" presStyleLbl="parChTrans1D1" presStyleIdx="0" presStyleCnt="2"/>
      <dgm:spPr/>
    </dgm:pt>
    <dgm:pt modelId="{ACE5DC22-7E71-4F83-867F-62B0696361B0}" type="pres">
      <dgm:prSet presAssocID="{DB360527-BDC5-48F8-B547-403C908F3432}" presName="bottomArc1" presStyleLbl="parChTrans1D1" presStyleIdx="1" presStyleCnt="2"/>
      <dgm:spPr/>
    </dgm:pt>
    <dgm:pt modelId="{5374EAB7-8DF2-4B23-8EF8-60D789BEA17A}" type="pres">
      <dgm:prSet presAssocID="{DB360527-BDC5-48F8-B547-403C908F3432}" presName="topConnNode1" presStyleLbl="node1" presStyleIdx="0" presStyleCnt="0"/>
      <dgm:spPr/>
      <dgm:t>
        <a:bodyPr/>
        <a:lstStyle/>
        <a:p>
          <a:endParaRPr lang="en-GB"/>
        </a:p>
      </dgm:t>
    </dgm:pt>
    <dgm:pt modelId="{D7465873-45BD-46FC-8477-1A64D42257CB}" type="pres">
      <dgm:prSet presAssocID="{DB360527-BDC5-48F8-B547-403C908F3432}" presName="hierChild2" presStyleCnt="0"/>
      <dgm:spPr/>
    </dgm:pt>
    <dgm:pt modelId="{1F575667-21FC-405E-A39C-6C0C4B2BB412}" type="pres">
      <dgm:prSet presAssocID="{DB360527-BDC5-48F8-B547-403C908F3432}" presName="hierChild3" presStyleCnt="0"/>
      <dgm:spPr/>
    </dgm:pt>
  </dgm:ptLst>
  <dgm:cxnLst>
    <dgm:cxn modelId="{039875D1-FC7A-4945-B9E6-0B07126FCC2D}" srcId="{A0AB0D54-92A1-4F39-B53B-997D6F5A3810}" destId="{DB360527-BDC5-48F8-B547-403C908F3432}" srcOrd="0" destOrd="0" parTransId="{223EC08A-55D6-4A3E-A17F-9E277A0692F8}" sibTransId="{52B78C43-6FD2-40ED-9B6B-3CEB8568D353}"/>
    <dgm:cxn modelId="{AD4F4AC4-CC22-430F-BE8F-851358F194ED}" type="presOf" srcId="{A0AB0D54-92A1-4F39-B53B-997D6F5A3810}" destId="{1211D806-8522-4FE0-A055-2E8C379ABDA0}" srcOrd="0" destOrd="0" presId="urn:microsoft.com/office/officeart/2008/layout/HalfCircleOrganizationChart"/>
    <dgm:cxn modelId="{4B07C016-21F7-4EB8-BD0D-583F4886B3E6}" type="presOf" srcId="{DB360527-BDC5-48F8-B547-403C908F3432}" destId="{4B6436F7-4D32-4E40-AD07-1DAF1D555C44}" srcOrd="0" destOrd="0" presId="urn:microsoft.com/office/officeart/2008/layout/HalfCircleOrganizationChart"/>
    <dgm:cxn modelId="{E4F8BAFB-3FD3-4D55-B7FE-A078FBDB8FD7}" type="presOf" srcId="{DB360527-BDC5-48F8-B547-403C908F3432}" destId="{5374EAB7-8DF2-4B23-8EF8-60D789BEA17A}" srcOrd="1" destOrd="0" presId="urn:microsoft.com/office/officeart/2008/layout/HalfCircleOrganizationChart"/>
    <dgm:cxn modelId="{CEEF51C6-69E5-45AE-8199-3036DB6DEDCD}" type="presParOf" srcId="{1211D806-8522-4FE0-A055-2E8C379ABDA0}" destId="{2C7C1D51-CDE2-4879-AE2B-86E984ACAC20}" srcOrd="0" destOrd="0" presId="urn:microsoft.com/office/officeart/2008/layout/HalfCircleOrganizationChart"/>
    <dgm:cxn modelId="{875216A8-5FC7-42E2-8EC3-D3127C0EDEB7}" type="presParOf" srcId="{2C7C1D51-CDE2-4879-AE2B-86E984ACAC20}" destId="{6E7B4A51-3E8C-42FC-9F4B-A0E70608B7AB}" srcOrd="0" destOrd="0" presId="urn:microsoft.com/office/officeart/2008/layout/HalfCircleOrganizationChart"/>
    <dgm:cxn modelId="{9283B76E-341B-4D44-8B90-E75668CA24D0}" type="presParOf" srcId="{6E7B4A51-3E8C-42FC-9F4B-A0E70608B7AB}" destId="{4B6436F7-4D32-4E40-AD07-1DAF1D555C44}" srcOrd="0" destOrd="0" presId="urn:microsoft.com/office/officeart/2008/layout/HalfCircleOrganizationChart"/>
    <dgm:cxn modelId="{B7C9106D-4901-47BD-A6A4-4ABF23C9D46E}" type="presParOf" srcId="{6E7B4A51-3E8C-42FC-9F4B-A0E70608B7AB}" destId="{9E328992-1B4A-4231-A386-30552AB1DDC4}" srcOrd="1" destOrd="0" presId="urn:microsoft.com/office/officeart/2008/layout/HalfCircleOrganizationChart"/>
    <dgm:cxn modelId="{2CA7EAF0-F074-44E7-A4D5-91BFF10D15E7}" type="presParOf" srcId="{6E7B4A51-3E8C-42FC-9F4B-A0E70608B7AB}" destId="{ACE5DC22-7E71-4F83-867F-62B0696361B0}" srcOrd="2" destOrd="0" presId="urn:microsoft.com/office/officeart/2008/layout/HalfCircleOrganizationChart"/>
    <dgm:cxn modelId="{65785ED3-99BC-4403-8F99-BA5604EAD52F}" type="presParOf" srcId="{6E7B4A51-3E8C-42FC-9F4B-A0E70608B7AB}" destId="{5374EAB7-8DF2-4B23-8EF8-60D789BEA17A}" srcOrd="3" destOrd="0" presId="urn:microsoft.com/office/officeart/2008/layout/HalfCircleOrganizationChart"/>
    <dgm:cxn modelId="{A4096AC3-DB1A-4B20-848F-830BCFFD0E05}" type="presParOf" srcId="{2C7C1D51-CDE2-4879-AE2B-86E984ACAC20}" destId="{D7465873-45BD-46FC-8477-1A64D42257CB}" srcOrd="1" destOrd="0" presId="urn:microsoft.com/office/officeart/2008/layout/HalfCircleOrganizationChart"/>
    <dgm:cxn modelId="{F757EC00-765E-4B1C-AFF3-CC280077DC97}" type="presParOf" srcId="{2C7C1D51-CDE2-4879-AE2B-86E984ACAC20}" destId="{1F575667-21FC-405E-A39C-6C0C4B2BB412}" srcOrd="2" destOrd="0" presId="urn:microsoft.com/office/officeart/2008/layout/HalfCircleOrganizationChar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BDFDAF8-52DE-4B75-B81A-3B8EF83D3E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F0B7C11C-05B7-446F-8EF7-E0AE83D0376D}">
      <dgm:prSet/>
      <dgm:spPr/>
      <dgm:t>
        <a:bodyPr/>
        <a:lstStyle/>
        <a:p>
          <a:pPr rtl="0"/>
          <a:r>
            <a:rPr lang="en-US" b="0" i="0" dirty="0" err="1" smtClean="0"/>
            <a:t>Alberti</a:t>
          </a:r>
          <a:r>
            <a:rPr lang="en-US" b="0" i="0" dirty="0" smtClean="0"/>
            <a:t>, R. E., &amp; Emmons, M. L. (1982). </a:t>
          </a:r>
          <a:r>
            <a:rPr lang="en-US" b="0" i="1" dirty="0" smtClean="0"/>
            <a:t>Your perfect right: A guide to assertive living</a:t>
          </a:r>
          <a:r>
            <a:rPr lang="en-US" b="0" i="0" dirty="0" smtClean="0"/>
            <a:t>. </a:t>
          </a:r>
          <a:r>
            <a:rPr lang="en-US" b="0" i="0" smtClean="0"/>
            <a:t>San Luis Obispo, </a:t>
          </a:r>
          <a:r>
            <a:rPr lang="en-US" b="0" i="0" dirty="0" err="1" smtClean="0"/>
            <a:t>Calif</a:t>
          </a:r>
          <a:r>
            <a:rPr lang="en-US" b="0" i="0" dirty="0" smtClean="0"/>
            <a:t>: Impact Publishers</a:t>
          </a:r>
          <a:endParaRPr lang="el-GR" dirty="0"/>
        </a:p>
      </dgm:t>
    </dgm:pt>
    <dgm:pt modelId="{3D969751-C377-4A94-88A8-D23C915059E1}" type="parTrans" cxnId="{2336BB67-2DE0-4B11-A323-350A4BA4F1BA}">
      <dgm:prSet/>
      <dgm:spPr/>
      <dgm:t>
        <a:bodyPr/>
        <a:lstStyle/>
        <a:p>
          <a:endParaRPr lang="el-GR"/>
        </a:p>
      </dgm:t>
    </dgm:pt>
    <dgm:pt modelId="{90840D2E-5D3C-4390-8BA5-8552EEA7646C}" type="sibTrans" cxnId="{2336BB67-2DE0-4B11-A323-350A4BA4F1BA}">
      <dgm:prSet/>
      <dgm:spPr/>
      <dgm:t>
        <a:bodyPr/>
        <a:lstStyle/>
        <a:p>
          <a:endParaRPr lang="el-GR"/>
        </a:p>
      </dgm:t>
    </dgm:pt>
    <dgm:pt modelId="{6230A030-648F-4974-B13A-01487234488D}">
      <dgm:prSet/>
      <dgm:spPr/>
      <dgm:t>
        <a:bodyPr/>
        <a:lstStyle/>
        <a:p>
          <a:pPr rtl="0"/>
          <a:r>
            <a:rPr lang="en-US" b="0" i="0" smtClean="0"/>
            <a:t>Kast, V. (200</a:t>
          </a:r>
          <a:r>
            <a:rPr lang="el-GR" b="0" i="0" smtClean="0"/>
            <a:t>1</a:t>
          </a:r>
          <a:r>
            <a:rPr lang="en-US" b="0" i="0" smtClean="0"/>
            <a:t>), </a:t>
          </a:r>
          <a:r>
            <a:rPr lang="el-GR" b="0" i="1" smtClean="0"/>
            <a:t>Θύματα &amp; Θύτες. Πότε, γιατί κ πώς αλλάζουν οι ρόλοι</a:t>
          </a:r>
          <a:r>
            <a:rPr lang="el-GR" b="0" i="0" smtClean="0"/>
            <a:t>, εκδόσεις Θυμάρι</a:t>
          </a:r>
          <a:endParaRPr lang="el-GR"/>
        </a:p>
      </dgm:t>
    </dgm:pt>
    <dgm:pt modelId="{0878748F-9867-4EDF-B7FC-5B0451F80001}" type="parTrans" cxnId="{46431E66-97EB-474F-8AC6-45EB4B1AF768}">
      <dgm:prSet/>
      <dgm:spPr/>
      <dgm:t>
        <a:bodyPr/>
        <a:lstStyle/>
        <a:p>
          <a:endParaRPr lang="el-GR"/>
        </a:p>
      </dgm:t>
    </dgm:pt>
    <dgm:pt modelId="{1CF06238-B0AA-4A24-8EAF-C7B0283AE623}" type="sibTrans" cxnId="{46431E66-97EB-474F-8AC6-45EB4B1AF768}">
      <dgm:prSet/>
      <dgm:spPr/>
      <dgm:t>
        <a:bodyPr/>
        <a:lstStyle/>
        <a:p>
          <a:endParaRPr lang="el-GR"/>
        </a:p>
      </dgm:t>
    </dgm:pt>
    <dgm:pt modelId="{507F30D0-624D-4937-BBC8-E1A7CC510540}">
      <dgm:prSet/>
      <dgm:spPr/>
      <dgm:t>
        <a:bodyPr/>
        <a:lstStyle/>
        <a:p>
          <a:pPr rtl="0"/>
          <a:r>
            <a:rPr lang="el-GR" b="0" i="0" smtClean="0"/>
            <a:t>Πιντέρης, Γ. (1983), </a:t>
          </a:r>
          <a:r>
            <a:rPr lang="el-GR" b="0" i="1" smtClean="0"/>
            <a:t>Εσύ, τα δικαιώματα σου &amp; οι άλλοι</a:t>
          </a:r>
          <a:r>
            <a:rPr lang="el-GR" b="0" i="0" smtClean="0"/>
            <a:t>, εκδόσεις Θυμάρι</a:t>
          </a:r>
          <a:endParaRPr lang="el-GR"/>
        </a:p>
      </dgm:t>
    </dgm:pt>
    <dgm:pt modelId="{C9466D16-3164-4187-83BD-2E39C21E8E8C}" type="parTrans" cxnId="{59DB2DBF-793E-4373-98E9-D07D55CE61B0}">
      <dgm:prSet/>
      <dgm:spPr/>
      <dgm:t>
        <a:bodyPr/>
        <a:lstStyle/>
        <a:p>
          <a:endParaRPr lang="el-GR"/>
        </a:p>
      </dgm:t>
    </dgm:pt>
    <dgm:pt modelId="{E21154EF-F785-40DA-AF1F-920CD68AD995}" type="sibTrans" cxnId="{59DB2DBF-793E-4373-98E9-D07D55CE61B0}">
      <dgm:prSet/>
      <dgm:spPr/>
      <dgm:t>
        <a:bodyPr/>
        <a:lstStyle/>
        <a:p>
          <a:endParaRPr lang="el-GR"/>
        </a:p>
      </dgm:t>
    </dgm:pt>
    <dgm:pt modelId="{08CF4EE8-9E45-468C-A108-66B86F5870BB}">
      <dgm:prSet/>
      <dgm:spPr/>
      <dgm:t>
        <a:bodyPr/>
        <a:lstStyle/>
        <a:p>
          <a:pPr rtl="0"/>
          <a:r>
            <a:rPr lang="en-US" b="0" i="0" smtClean="0"/>
            <a:t>Denny, R</a:t>
          </a:r>
          <a:r>
            <a:rPr lang="en-US" b="0" i="1" smtClean="0"/>
            <a:t>. (2003)</a:t>
          </a:r>
          <a:r>
            <a:rPr lang="el-GR" b="0" i="1" smtClean="0"/>
            <a:t>Πρώτοι στις Πωλήσεις - Τεχνικές για να πετύχετε στις Πωλήσεις</a:t>
          </a:r>
          <a:r>
            <a:rPr lang="el-GR" b="0" i="0" smtClean="0"/>
            <a:t>,</a:t>
          </a:r>
          <a:endParaRPr lang="el-GR"/>
        </a:p>
      </dgm:t>
    </dgm:pt>
    <dgm:pt modelId="{78AF205B-9BBC-4D44-A31E-391051648680}" type="parTrans" cxnId="{090B752D-A2B5-4BDE-90BA-99858F318559}">
      <dgm:prSet/>
      <dgm:spPr/>
      <dgm:t>
        <a:bodyPr/>
        <a:lstStyle/>
        <a:p>
          <a:endParaRPr lang="el-GR"/>
        </a:p>
      </dgm:t>
    </dgm:pt>
    <dgm:pt modelId="{7876C565-DBF8-4FF2-B812-B3298FA20B44}" type="sibTrans" cxnId="{090B752D-A2B5-4BDE-90BA-99858F318559}">
      <dgm:prSet/>
      <dgm:spPr/>
      <dgm:t>
        <a:bodyPr/>
        <a:lstStyle/>
        <a:p>
          <a:endParaRPr lang="el-GR"/>
        </a:p>
      </dgm:t>
    </dgm:pt>
    <dgm:pt modelId="{C420F2AE-A576-48BD-A448-CC267D3C9E91}" type="pres">
      <dgm:prSet presAssocID="{ABDFDAF8-52DE-4B75-B81A-3B8EF83D3EAE}" presName="linear" presStyleCnt="0">
        <dgm:presLayoutVars>
          <dgm:animLvl val="lvl"/>
          <dgm:resizeHandles val="exact"/>
        </dgm:presLayoutVars>
      </dgm:prSet>
      <dgm:spPr/>
      <dgm:t>
        <a:bodyPr/>
        <a:lstStyle/>
        <a:p>
          <a:endParaRPr lang="en-GB"/>
        </a:p>
      </dgm:t>
    </dgm:pt>
    <dgm:pt modelId="{23277797-087A-41F6-B8EB-52B8C949F2BB}" type="pres">
      <dgm:prSet presAssocID="{F0B7C11C-05B7-446F-8EF7-E0AE83D0376D}" presName="parentText" presStyleLbl="node1" presStyleIdx="0" presStyleCnt="4">
        <dgm:presLayoutVars>
          <dgm:chMax val="0"/>
          <dgm:bulletEnabled val="1"/>
        </dgm:presLayoutVars>
      </dgm:prSet>
      <dgm:spPr/>
      <dgm:t>
        <a:bodyPr/>
        <a:lstStyle/>
        <a:p>
          <a:endParaRPr lang="en-GB"/>
        </a:p>
      </dgm:t>
    </dgm:pt>
    <dgm:pt modelId="{5766A471-1D59-4BB4-A4A9-ECD323A050F0}" type="pres">
      <dgm:prSet presAssocID="{90840D2E-5D3C-4390-8BA5-8552EEA7646C}" presName="spacer" presStyleCnt="0"/>
      <dgm:spPr/>
    </dgm:pt>
    <dgm:pt modelId="{FDF482B5-FB31-40BC-A068-021CF702F8F3}" type="pres">
      <dgm:prSet presAssocID="{6230A030-648F-4974-B13A-01487234488D}" presName="parentText" presStyleLbl="node1" presStyleIdx="1" presStyleCnt="4">
        <dgm:presLayoutVars>
          <dgm:chMax val="0"/>
          <dgm:bulletEnabled val="1"/>
        </dgm:presLayoutVars>
      </dgm:prSet>
      <dgm:spPr/>
      <dgm:t>
        <a:bodyPr/>
        <a:lstStyle/>
        <a:p>
          <a:endParaRPr lang="en-GB"/>
        </a:p>
      </dgm:t>
    </dgm:pt>
    <dgm:pt modelId="{DCCF62B0-428C-4F53-9584-086F920048C2}" type="pres">
      <dgm:prSet presAssocID="{1CF06238-B0AA-4A24-8EAF-C7B0283AE623}" presName="spacer" presStyleCnt="0"/>
      <dgm:spPr/>
    </dgm:pt>
    <dgm:pt modelId="{FC4C09CD-FD3B-458F-9C98-8953397C0E3B}" type="pres">
      <dgm:prSet presAssocID="{507F30D0-624D-4937-BBC8-E1A7CC510540}" presName="parentText" presStyleLbl="node1" presStyleIdx="2" presStyleCnt="4">
        <dgm:presLayoutVars>
          <dgm:chMax val="0"/>
          <dgm:bulletEnabled val="1"/>
        </dgm:presLayoutVars>
      </dgm:prSet>
      <dgm:spPr/>
      <dgm:t>
        <a:bodyPr/>
        <a:lstStyle/>
        <a:p>
          <a:endParaRPr lang="en-GB"/>
        </a:p>
      </dgm:t>
    </dgm:pt>
    <dgm:pt modelId="{327DD967-CA90-4FBE-A356-8C36D5E18A92}" type="pres">
      <dgm:prSet presAssocID="{E21154EF-F785-40DA-AF1F-920CD68AD995}" presName="spacer" presStyleCnt="0"/>
      <dgm:spPr/>
    </dgm:pt>
    <dgm:pt modelId="{20A7FA6E-0125-4F4B-BB62-3CA7A4D6C044}" type="pres">
      <dgm:prSet presAssocID="{08CF4EE8-9E45-468C-A108-66B86F5870BB}" presName="parentText" presStyleLbl="node1" presStyleIdx="3" presStyleCnt="4">
        <dgm:presLayoutVars>
          <dgm:chMax val="0"/>
          <dgm:bulletEnabled val="1"/>
        </dgm:presLayoutVars>
      </dgm:prSet>
      <dgm:spPr/>
      <dgm:t>
        <a:bodyPr/>
        <a:lstStyle/>
        <a:p>
          <a:endParaRPr lang="en-GB"/>
        </a:p>
      </dgm:t>
    </dgm:pt>
  </dgm:ptLst>
  <dgm:cxnLst>
    <dgm:cxn modelId="{2336BB67-2DE0-4B11-A323-350A4BA4F1BA}" srcId="{ABDFDAF8-52DE-4B75-B81A-3B8EF83D3EAE}" destId="{F0B7C11C-05B7-446F-8EF7-E0AE83D0376D}" srcOrd="0" destOrd="0" parTransId="{3D969751-C377-4A94-88A8-D23C915059E1}" sibTransId="{90840D2E-5D3C-4390-8BA5-8552EEA7646C}"/>
    <dgm:cxn modelId="{59DB2DBF-793E-4373-98E9-D07D55CE61B0}" srcId="{ABDFDAF8-52DE-4B75-B81A-3B8EF83D3EAE}" destId="{507F30D0-624D-4937-BBC8-E1A7CC510540}" srcOrd="2" destOrd="0" parTransId="{C9466D16-3164-4187-83BD-2E39C21E8E8C}" sibTransId="{E21154EF-F785-40DA-AF1F-920CD68AD995}"/>
    <dgm:cxn modelId="{090B752D-A2B5-4BDE-90BA-99858F318559}" srcId="{ABDFDAF8-52DE-4B75-B81A-3B8EF83D3EAE}" destId="{08CF4EE8-9E45-468C-A108-66B86F5870BB}" srcOrd="3" destOrd="0" parTransId="{78AF205B-9BBC-4D44-A31E-391051648680}" sibTransId="{7876C565-DBF8-4FF2-B812-B3298FA20B44}"/>
    <dgm:cxn modelId="{2EC57D61-6A37-4400-8E45-341301DDBC96}" type="presOf" srcId="{08CF4EE8-9E45-468C-A108-66B86F5870BB}" destId="{20A7FA6E-0125-4F4B-BB62-3CA7A4D6C044}" srcOrd="0" destOrd="0" presId="urn:microsoft.com/office/officeart/2005/8/layout/vList2"/>
    <dgm:cxn modelId="{677BD36B-B47C-4BC7-8136-692439E518AA}" type="presOf" srcId="{6230A030-648F-4974-B13A-01487234488D}" destId="{FDF482B5-FB31-40BC-A068-021CF702F8F3}" srcOrd="0" destOrd="0" presId="urn:microsoft.com/office/officeart/2005/8/layout/vList2"/>
    <dgm:cxn modelId="{46431E66-97EB-474F-8AC6-45EB4B1AF768}" srcId="{ABDFDAF8-52DE-4B75-B81A-3B8EF83D3EAE}" destId="{6230A030-648F-4974-B13A-01487234488D}" srcOrd="1" destOrd="0" parTransId="{0878748F-9867-4EDF-B7FC-5B0451F80001}" sibTransId="{1CF06238-B0AA-4A24-8EAF-C7B0283AE623}"/>
    <dgm:cxn modelId="{34ED9935-90D4-47DC-943E-C5E9BCE93001}" type="presOf" srcId="{ABDFDAF8-52DE-4B75-B81A-3B8EF83D3EAE}" destId="{C420F2AE-A576-48BD-A448-CC267D3C9E91}" srcOrd="0" destOrd="0" presId="urn:microsoft.com/office/officeart/2005/8/layout/vList2"/>
    <dgm:cxn modelId="{462F2150-0592-4877-BEEA-96E56769CBE9}" type="presOf" srcId="{F0B7C11C-05B7-446F-8EF7-E0AE83D0376D}" destId="{23277797-087A-41F6-B8EB-52B8C949F2BB}" srcOrd="0" destOrd="0" presId="urn:microsoft.com/office/officeart/2005/8/layout/vList2"/>
    <dgm:cxn modelId="{4B120A46-B7DB-4881-873F-425488B3F669}" type="presOf" srcId="{507F30D0-624D-4937-BBC8-E1A7CC510540}" destId="{FC4C09CD-FD3B-458F-9C98-8953397C0E3B}" srcOrd="0" destOrd="0" presId="urn:microsoft.com/office/officeart/2005/8/layout/vList2"/>
    <dgm:cxn modelId="{77BD8CA5-CDAE-4925-89BA-6DB7D97A9718}" type="presParOf" srcId="{C420F2AE-A576-48BD-A448-CC267D3C9E91}" destId="{23277797-087A-41F6-B8EB-52B8C949F2BB}" srcOrd="0" destOrd="0" presId="urn:microsoft.com/office/officeart/2005/8/layout/vList2"/>
    <dgm:cxn modelId="{8989D244-1103-4BED-828B-EF88019742CE}" type="presParOf" srcId="{C420F2AE-A576-48BD-A448-CC267D3C9E91}" destId="{5766A471-1D59-4BB4-A4A9-ECD323A050F0}" srcOrd="1" destOrd="0" presId="urn:microsoft.com/office/officeart/2005/8/layout/vList2"/>
    <dgm:cxn modelId="{944C0DE8-3785-46E7-900F-ECA66EFA4B80}" type="presParOf" srcId="{C420F2AE-A576-48BD-A448-CC267D3C9E91}" destId="{FDF482B5-FB31-40BC-A068-021CF702F8F3}" srcOrd="2" destOrd="0" presId="urn:microsoft.com/office/officeart/2005/8/layout/vList2"/>
    <dgm:cxn modelId="{9EA09350-6F29-4689-B841-60220D80BD5C}" type="presParOf" srcId="{C420F2AE-A576-48BD-A448-CC267D3C9E91}" destId="{DCCF62B0-428C-4F53-9584-086F920048C2}" srcOrd="3" destOrd="0" presId="urn:microsoft.com/office/officeart/2005/8/layout/vList2"/>
    <dgm:cxn modelId="{3B83002C-2B8F-4A7C-89BF-F4A77E4016C6}" type="presParOf" srcId="{C420F2AE-A576-48BD-A448-CC267D3C9E91}" destId="{FC4C09CD-FD3B-458F-9C98-8953397C0E3B}" srcOrd="4" destOrd="0" presId="urn:microsoft.com/office/officeart/2005/8/layout/vList2"/>
    <dgm:cxn modelId="{891B7D0C-3122-4FCF-BAB1-5B1A9FC987CF}" type="presParOf" srcId="{C420F2AE-A576-48BD-A448-CC267D3C9E91}" destId="{327DD967-CA90-4FBE-A356-8C36D5E18A92}" srcOrd="5" destOrd="0" presId="urn:microsoft.com/office/officeart/2005/8/layout/vList2"/>
    <dgm:cxn modelId="{44ABC643-A43B-4E6D-B862-CDCCB11F5ECF}" type="presParOf" srcId="{C420F2AE-A576-48BD-A448-CC267D3C9E91}" destId="{20A7FA6E-0125-4F4B-BB62-3CA7A4D6C04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A477105-A9CD-4190-8F4A-40D3E00565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l-GR"/>
        </a:p>
      </dgm:t>
    </dgm:pt>
    <dgm:pt modelId="{BD34708D-CC80-4F05-858D-EAFBFD94F0A7}">
      <dgm:prSet/>
      <dgm:spPr/>
      <dgm:t>
        <a:bodyPr/>
        <a:lstStyle/>
        <a:p>
          <a:pPr rtl="0"/>
          <a:r>
            <a:rPr lang="en-US" b="1" i="0" dirty="0" err="1" smtClean="0"/>
            <a:t>Bernstain</a:t>
          </a:r>
          <a:r>
            <a:rPr lang="en-US" b="1" i="0" dirty="0" smtClean="0"/>
            <a:t> Albert</a:t>
          </a:r>
          <a:r>
            <a:rPr lang="el-GR" b="1" i="0" dirty="0" smtClean="0"/>
            <a:t>. </a:t>
          </a:r>
          <a:r>
            <a:rPr lang="en-US" b="1" i="1" dirty="0" smtClean="0"/>
            <a:t>Emotional Vampires: Dealing with People Who Drain You Dry,</a:t>
          </a:r>
          <a:r>
            <a:rPr lang="en-US" b="1" i="0" dirty="0" smtClean="0"/>
            <a:t> McGraw-Hill, 2012</a:t>
          </a:r>
          <a:endParaRPr lang="el-GR" dirty="0"/>
        </a:p>
      </dgm:t>
    </dgm:pt>
    <dgm:pt modelId="{09EF9BC2-86A7-47AA-A443-73893EB609A0}" type="parTrans" cxnId="{C8304BD1-31B3-4AC8-8DCC-27B22017D713}">
      <dgm:prSet/>
      <dgm:spPr/>
      <dgm:t>
        <a:bodyPr/>
        <a:lstStyle/>
        <a:p>
          <a:endParaRPr lang="el-GR"/>
        </a:p>
      </dgm:t>
    </dgm:pt>
    <dgm:pt modelId="{8D113FD0-3A14-4DB2-85A7-303933F17675}" type="sibTrans" cxnId="{C8304BD1-31B3-4AC8-8DCC-27B22017D713}">
      <dgm:prSet/>
      <dgm:spPr/>
      <dgm:t>
        <a:bodyPr/>
        <a:lstStyle/>
        <a:p>
          <a:endParaRPr lang="el-GR"/>
        </a:p>
      </dgm:t>
    </dgm:pt>
    <dgm:pt modelId="{9CE147D8-DCD9-402C-9DD3-B5B7B1D639AC}">
      <dgm:prSet/>
      <dgm:spPr/>
      <dgm:t>
        <a:bodyPr/>
        <a:lstStyle/>
        <a:p>
          <a:pPr rtl="0"/>
          <a:r>
            <a:rPr lang="en-US" b="1" i="0" dirty="0" smtClean="0"/>
            <a:t>Simon George. </a:t>
          </a:r>
          <a:r>
            <a:rPr lang="en-US" b="1" i="1" dirty="0" smtClean="0"/>
            <a:t>In Sheep's Clothing: Understanding and Dealing with Manipulative People</a:t>
          </a:r>
          <a:r>
            <a:rPr lang="en-US" b="1" i="0" dirty="0" smtClean="0"/>
            <a:t>, Parkhurst Brothers </a:t>
          </a:r>
          <a:r>
            <a:rPr lang="en-US" b="1" i="0" dirty="0" err="1" smtClean="0"/>
            <a:t>Inc.l</a:t>
          </a:r>
          <a:r>
            <a:rPr lang="en-US" b="1" i="0" dirty="0" smtClean="0"/>
            <a:t>, Publishers. 2010</a:t>
          </a:r>
          <a:endParaRPr lang="el-GR" dirty="0"/>
        </a:p>
      </dgm:t>
    </dgm:pt>
    <dgm:pt modelId="{CEEB6B46-42D0-42ED-A900-E35DB2215D01}" type="parTrans" cxnId="{E72E93AF-BDDE-4F66-93BE-AF2ACF5A7BE9}">
      <dgm:prSet/>
      <dgm:spPr/>
      <dgm:t>
        <a:bodyPr/>
        <a:lstStyle/>
        <a:p>
          <a:endParaRPr lang="el-GR"/>
        </a:p>
      </dgm:t>
    </dgm:pt>
    <dgm:pt modelId="{9055D1AA-F51F-4716-8CCA-36BE4CC641D3}" type="sibTrans" cxnId="{E72E93AF-BDDE-4F66-93BE-AF2ACF5A7BE9}">
      <dgm:prSet/>
      <dgm:spPr/>
      <dgm:t>
        <a:bodyPr/>
        <a:lstStyle/>
        <a:p>
          <a:endParaRPr lang="el-GR"/>
        </a:p>
      </dgm:t>
    </dgm:pt>
    <dgm:pt modelId="{FC1E6B6D-6F04-43EE-B743-E9338859DFDA}">
      <dgm:prSet/>
      <dgm:spPr/>
      <dgm:t>
        <a:bodyPr/>
        <a:lstStyle/>
        <a:p>
          <a:pPr rtl="0"/>
          <a:r>
            <a:rPr lang="el-GR" b="1" i="0" dirty="0" smtClean="0"/>
            <a:t>Σταματέας </a:t>
          </a:r>
          <a:r>
            <a:rPr lang="en-US" b="1" i="0" dirty="0" smtClean="0"/>
            <a:t>B, </a:t>
          </a:r>
          <a:r>
            <a:rPr lang="el-GR" b="1" i="1" dirty="0" smtClean="0"/>
            <a:t>Τοξικοί άνθρωποι</a:t>
          </a:r>
          <a:r>
            <a:rPr lang="el-GR" b="1" i="0" dirty="0" smtClean="0"/>
            <a:t>, </a:t>
          </a:r>
          <a:r>
            <a:rPr lang="el-GR" b="1" i="0" dirty="0" err="1" smtClean="0"/>
            <a:t>Εκδ</a:t>
          </a:r>
          <a:r>
            <a:rPr lang="el-GR" b="1" i="0" dirty="0" smtClean="0"/>
            <a:t>. Ενάλιος, 2015</a:t>
          </a:r>
          <a:endParaRPr lang="el-GR" dirty="0"/>
        </a:p>
      </dgm:t>
    </dgm:pt>
    <dgm:pt modelId="{200942A7-4BCD-49EF-80E7-4773E0E54BEE}" type="parTrans" cxnId="{70687EDD-D433-4C90-976A-63FEFC406A52}">
      <dgm:prSet/>
      <dgm:spPr/>
      <dgm:t>
        <a:bodyPr/>
        <a:lstStyle/>
        <a:p>
          <a:endParaRPr lang="el-GR"/>
        </a:p>
      </dgm:t>
    </dgm:pt>
    <dgm:pt modelId="{433A3C65-6863-4143-959C-75D09B168585}" type="sibTrans" cxnId="{70687EDD-D433-4C90-976A-63FEFC406A52}">
      <dgm:prSet/>
      <dgm:spPr/>
      <dgm:t>
        <a:bodyPr/>
        <a:lstStyle/>
        <a:p>
          <a:endParaRPr lang="el-GR"/>
        </a:p>
      </dgm:t>
    </dgm:pt>
    <dgm:pt modelId="{7F67FF7F-FF96-4231-A5E0-94E2E2224ED5}" type="pres">
      <dgm:prSet presAssocID="{3A477105-A9CD-4190-8F4A-40D3E005655C}" presName="linear" presStyleCnt="0">
        <dgm:presLayoutVars>
          <dgm:animLvl val="lvl"/>
          <dgm:resizeHandles val="exact"/>
        </dgm:presLayoutVars>
      </dgm:prSet>
      <dgm:spPr/>
      <dgm:t>
        <a:bodyPr/>
        <a:lstStyle/>
        <a:p>
          <a:endParaRPr lang="el-GR"/>
        </a:p>
      </dgm:t>
    </dgm:pt>
    <dgm:pt modelId="{245F7154-1A1C-436C-BABB-37217CE1B4A9}" type="pres">
      <dgm:prSet presAssocID="{BD34708D-CC80-4F05-858D-EAFBFD94F0A7}" presName="parentText" presStyleLbl="node1" presStyleIdx="0" presStyleCnt="3">
        <dgm:presLayoutVars>
          <dgm:chMax val="0"/>
          <dgm:bulletEnabled val="1"/>
        </dgm:presLayoutVars>
      </dgm:prSet>
      <dgm:spPr/>
      <dgm:t>
        <a:bodyPr/>
        <a:lstStyle/>
        <a:p>
          <a:endParaRPr lang="el-GR"/>
        </a:p>
      </dgm:t>
    </dgm:pt>
    <dgm:pt modelId="{AC7CB2FC-0924-4BEE-8488-853644820FA4}" type="pres">
      <dgm:prSet presAssocID="{8D113FD0-3A14-4DB2-85A7-303933F17675}" presName="spacer" presStyleCnt="0"/>
      <dgm:spPr/>
    </dgm:pt>
    <dgm:pt modelId="{6732485A-4072-42ED-9F25-BE83B1BD892B}" type="pres">
      <dgm:prSet presAssocID="{9CE147D8-DCD9-402C-9DD3-B5B7B1D639AC}" presName="parentText" presStyleLbl="node1" presStyleIdx="1" presStyleCnt="3">
        <dgm:presLayoutVars>
          <dgm:chMax val="0"/>
          <dgm:bulletEnabled val="1"/>
        </dgm:presLayoutVars>
      </dgm:prSet>
      <dgm:spPr/>
      <dgm:t>
        <a:bodyPr/>
        <a:lstStyle/>
        <a:p>
          <a:endParaRPr lang="el-GR"/>
        </a:p>
      </dgm:t>
    </dgm:pt>
    <dgm:pt modelId="{0E5C2E70-343E-4AE5-9477-9EB21EB3D22D}" type="pres">
      <dgm:prSet presAssocID="{9055D1AA-F51F-4716-8CCA-36BE4CC641D3}" presName="spacer" presStyleCnt="0"/>
      <dgm:spPr/>
    </dgm:pt>
    <dgm:pt modelId="{AC813960-4BC0-47CB-B929-7E9F55B4B737}" type="pres">
      <dgm:prSet presAssocID="{FC1E6B6D-6F04-43EE-B743-E9338859DFDA}" presName="parentText" presStyleLbl="node1" presStyleIdx="2" presStyleCnt="3">
        <dgm:presLayoutVars>
          <dgm:chMax val="0"/>
          <dgm:bulletEnabled val="1"/>
        </dgm:presLayoutVars>
      </dgm:prSet>
      <dgm:spPr/>
      <dgm:t>
        <a:bodyPr/>
        <a:lstStyle/>
        <a:p>
          <a:endParaRPr lang="el-GR"/>
        </a:p>
      </dgm:t>
    </dgm:pt>
  </dgm:ptLst>
  <dgm:cxnLst>
    <dgm:cxn modelId="{C8304BD1-31B3-4AC8-8DCC-27B22017D713}" srcId="{3A477105-A9CD-4190-8F4A-40D3E005655C}" destId="{BD34708D-CC80-4F05-858D-EAFBFD94F0A7}" srcOrd="0" destOrd="0" parTransId="{09EF9BC2-86A7-47AA-A443-73893EB609A0}" sibTransId="{8D113FD0-3A14-4DB2-85A7-303933F17675}"/>
    <dgm:cxn modelId="{E72E93AF-BDDE-4F66-93BE-AF2ACF5A7BE9}" srcId="{3A477105-A9CD-4190-8F4A-40D3E005655C}" destId="{9CE147D8-DCD9-402C-9DD3-B5B7B1D639AC}" srcOrd="1" destOrd="0" parTransId="{CEEB6B46-42D0-42ED-A900-E35DB2215D01}" sibTransId="{9055D1AA-F51F-4716-8CCA-36BE4CC641D3}"/>
    <dgm:cxn modelId="{70687EDD-D433-4C90-976A-63FEFC406A52}" srcId="{3A477105-A9CD-4190-8F4A-40D3E005655C}" destId="{FC1E6B6D-6F04-43EE-B743-E9338859DFDA}" srcOrd="2" destOrd="0" parTransId="{200942A7-4BCD-49EF-80E7-4773E0E54BEE}" sibTransId="{433A3C65-6863-4143-959C-75D09B168585}"/>
    <dgm:cxn modelId="{8961709A-3340-4F7B-8460-EC8BB8A5DCAC}" type="presOf" srcId="{3A477105-A9CD-4190-8F4A-40D3E005655C}" destId="{7F67FF7F-FF96-4231-A5E0-94E2E2224ED5}" srcOrd="0" destOrd="0" presId="urn:microsoft.com/office/officeart/2005/8/layout/vList2"/>
    <dgm:cxn modelId="{5C59B85F-13EE-4F80-86F5-E6F82EB6F152}" type="presOf" srcId="{FC1E6B6D-6F04-43EE-B743-E9338859DFDA}" destId="{AC813960-4BC0-47CB-B929-7E9F55B4B737}" srcOrd="0" destOrd="0" presId="urn:microsoft.com/office/officeart/2005/8/layout/vList2"/>
    <dgm:cxn modelId="{DCF7892D-4094-4D2F-B3E9-C7A79BA6EC61}" type="presOf" srcId="{9CE147D8-DCD9-402C-9DD3-B5B7B1D639AC}" destId="{6732485A-4072-42ED-9F25-BE83B1BD892B}" srcOrd="0" destOrd="0" presId="urn:microsoft.com/office/officeart/2005/8/layout/vList2"/>
    <dgm:cxn modelId="{BDE5F4C4-6F7E-4AB3-A3BD-0243B6DF137C}" type="presOf" srcId="{BD34708D-CC80-4F05-858D-EAFBFD94F0A7}" destId="{245F7154-1A1C-436C-BABB-37217CE1B4A9}" srcOrd="0" destOrd="0" presId="urn:microsoft.com/office/officeart/2005/8/layout/vList2"/>
    <dgm:cxn modelId="{FB39EB96-9569-431A-AB7B-C9C70A3B0EE2}" type="presParOf" srcId="{7F67FF7F-FF96-4231-A5E0-94E2E2224ED5}" destId="{245F7154-1A1C-436C-BABB-37217CE1B4A9}" srcOrd="0" destOrd="0" presId="urn:microsoft.com/office/officeart/2005/8/layout/vList2"/>
    <dgm:cxn modelId="{E30E098E-2D66-4123-AABC-F6F9C9164457}" type="presParOf" srcId="{7F67FF7F-FF96-4231-A5E0-94E2E2224ED5}" destId="{AC7CB2FC-0924-4BEE-8488-853644820FA4}" srcOrd="1" destOrd="0" presId="urn:microsoft.com/office/officeart/2005/8/layout/vList2"/>
    <dgm:cxn modelId="{1DB00E7E-555F-4DD1-8D8F-8BA4B26FA37C}" type="presParOf" srcId="{7F67FF7F-FF96-4231-A5E0-94E2E2224ED5}" destId="{6732485A-4072-42ED-9F25-BE83B1BD892B}" srcOrd="2" destOrd="0" presId="urn:microsoft.com/office/officeart/2005/8/layout/vList2"/>
    <dgm:cxn modelId="{7C4364D1-972C-4E41-A22E-FE5714A7C444}" type="presParOf" srcId="{7F67FF7F-FF96-4231-A5E0-94E2E2224ED5}" destId="{0E5C2E70-343E-4AE5-9477-9EB21EB3D22D}" srcOrd="3" destOrd="0" presId="urn:microsoft.com/office/officeart/2005/8/layout/vList2"/>
    <dgm:cxn modelId="{9607C1CA-9850-45D2-A6FF-91B412EED8CF}" type="presParOf" srcId="{7F67FF7F-FF96-4231-A5E0-94E2E2224ED5}" destId="{AC813960-4BC0-47CB-B929-7E9F55B4B73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ECC72C-D136-40E0-A19F-A3667D7ABE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l-GR"/>
        </a:p>
      </dgm:t>
    </dgm:pt>
    <dgm:pt modelId="{2AC5FA78-2928-44C4-90EC-B8DBB020330E}">
      <dgm:prSet/>
      <dgm:spPr/>
      <dgm:t>
        <a:bodyPr/>
        <a:lstStyle/>
        <a:p>
          <a:pPr rtl="0"/>
          <a:r>
            <a:rPr lang="el-GR" b="0" i="0" smtClean="0"/>
            <a:t>Η συμμετοχή σε διαφορετικές  κοινωνικές δραστηριότητες και καταστάσεις καθώς  και η συμπεριφορά που υιοθετείται μέσα στα πλαίσια των ανθρώπινων επαφών, εδραιώνουν  μια σύνθετη κοινωνική ταυτότητα, γνωστή και ως “ρόλος”. Θεωρείται η συμπεριφορά, που ένα άτομο υιοθετεί μέσα από  “θέσεις”  που αναλαμβάνει, πηγάζει από  υποχρεώσεις και ανάγκες  και  καθορίζεται από κοινωνικά αναγνωρισμένα πρότυπα και κανόνες. </a:t>
          </a:r>
          <a:endParaRPr lang="el-GR"/>
        </a:p>
      </dgm:t>
    </dgm:pt>
    <dgm:pt modelId="{22CED929-2C71-48C3-B19B-B246918E068F}" type="parTrans" cxnId="{652F5CBD-AA8A-454B-8765-293890C530C3}">
      <dgm:prSet/>
      <dgm:spPr/>
      <dgm:t>
        <a:bodyPr/>
        <a:lstStyle/>
        <a:p>
          <a:endParaRPr lang="el-GR"/>
        </a:p>
      </dgm:t>
    </dgm:pt>
    <dgm:pt modelId="{D284FAD1-C05E-44ED-AFFD-F01732F489FB}" type="sibTrans" cxnId="{652F5CBD-AA8A-454B-8765-293890C530C3}">
      <dgm:prSet/>
      <dgm:spPr/>
      <dgm:t>
        <a:bodyPr/>
        <a:lstStyle/>
        <a:p>
          <a:endParaRPr lang="el-GR"/>
        </a:p>
      </dgm:t>
    </dgm:pt>
    <dgm:pt modelId="{1FB91360-4A86-4865-99AA-7C7E63D9D015}">
      <dgm:prSet/>
      <dgm:spPr/>
      <dgm:t>
        <a:bodyPr/>
        <a:lstStyle/>
        <a:p>
          <a:pPr rtl="0"/>
          <a:r>
            <a:rPr lang="el-GR" b="0" i="0" dirty="0" smtClean="0"/>
            <a:t>Ο </a:t>
          </a:r>
          <a:r>
            <a:rPr lang="el-GR" b="0" i="0" dirty="0" err="1" smtClean="0"/>
            <a:t>Τάλκοτ</a:t>
          </a:r>
          <a:r>
            <a:rPr lang="el-GR" b="0" i="0" dirty="0" smtClean="0"/>
            <a:t>  </a:t>
          </a:r>
          <a:r>
            <a:rPr lang="el-GR" b="0" i="0" dirty="0" err="1" smtClean="0"/>
            <a:t>Πάρσονς</a:t>
          </a:r>
          <a:r>
            <a:rPr lang="en-US" b="0" i="0" dirty="0" smtClean="0"/>
            <a:t> (1952)</a:t>
          </a:r>
          <a:r>
            <a:rPr lang="el-GR" b="0" i="0" dirty="0" smtClean="0"/>
            <a:t> όρισε   την έννοια “κοινωνικός ρόλος” , αναφέροντας πως, όσες είναι οι διαπροσωπικές σχέσεις μεταξύ των ανθρώπων, τόσοι αντίστοιχα θεωρούνται  και οι ρόλοι. </a:t>
          </a:r>
          <a:endParaRPr lang="el-GR" dirty="0"/>
        </a:p>
      </dgm:t>
    </dgm:pt>
    <dgm:pt modelId="{199C0999-0AD2-4EFD-8FC3-84D24352BC82}" type="parTrans" cxnId="{8956EE6B-3AD5-4952-A1E2-38F9C60F95A9}">
      <dgm:prSet/>
      <dgm:spPr/>
      <dgm:t>
        <a:bodyPr/>
        <a:lstStyle/>
        <a:p>
          <a:endParaRPr lang="el-GR"/>
        </a:p>
      </dgm:t>
    </dgm:pt>
    <dgm:pt modelId="{C450FB71-39A8-4186-B251-9AC75DF1619C}" type="sibTrans" cxnId="{8956EE6B-3AD5-4952-A1E2-38F9C60F95A9}">
      <dgm:prSet/>
      <dgm:spPr/>
      <dgm:t>
        <a:bodyPr/>
        <a:lstStyle/>
        <a:p>
          <a:endParaRPr lang="el-GR"/>
        </a:p>
      </dgm:t>
    </dgm:pt>
    <dgm:pt modelId="{04A1C6B0-E0DD-466E-817A-1C7F58193EA8}" type="pres">
      <dgm:prSet presAssocID="{96ECC72C-D136-40E0-A19F-A3667D7ABE94}" presName="linear" presStyleCnt="0">
        <dgm:presLayoutVars>
          <dgm:animLvl val="lvl"/>
          <dgm:resizeHandles val="exact"/>
        </dgm:presLayoutVars>
      </dgm:prSet>
      <dgm:spPr/>
      <dgm:t>
        <a:bodyPr/>
        <a:lstStyle/>
        <a:p>
          <a:endParaRPr lang="el-GR"/>
        </a:p>
      </dgm:t>
    </dgm:pt>
    <dgm:pt modelId="{7B071641-877B-428B-8F1E-9F562D7D7C72}" type="pres">
      <dgm:prSet presAssocID="{2AC5FA78-2928-44C4-90EC-B8DBB020330E}" presName="parentText" presStyleLbl="node1" presStyleIdx="0" presStyleCnt="2">
        <dgm:presLayoutVars>
          <dgm:chMax val="0"/>
          <dgm:bulletEnabled val="1"/>
        </dgm:presLayoutVars>
      </dgm:prSet>
      <dgm:spPr/>
      <dgm:t>
        <a:bodyPr/>
        <a:lstStyle/>
        <a:p>
          <a:endParaRPr lang="el-GR"/>
        </a:p>
      </dgm:t>
    </dgm:pt>
    <dgm:pt modelId="{DCD753DD-8311-435D-A02D-E91A80B6ECA9}" type="pres">
      <dgm:prSet presAssocID="{D284FAD1-C05E-44ED-AFFD-F01732F489FB}" presName="spacer" presStyleCnt="0"/>
      <dgm:spPr/>
    </dgm:pt>
    <dgm:pt modelId="{4BC3D94F-CDA5-4361-9E03-29B5B7C295BC}" type="pres">
      <dgm:prSet presAssocID="{1FB91360-4A86-4865-99AA-7C7E63D9D015}" presName="parentText" presStyleLbl="node1" presStyleIdx="1" presStyleCnt="2">
        <dgm:presLayoutVars>
          <dgm:chMax val="0"/>
          <dgm:bulletEnabled val="1"/>
        </dgm:presLayoutVars>
      </dgm:prSet>
      <dgm:spPr/>
      <dgm:t>
        <a:bodyPr/>
        <a:lstStyle/>
        <a:p>
          <a:endParaRPr lang="el-GR"/>
        </a:p>
      </dgm:t>
    </dgm:pt>
  </dgm:ptLst>
  <dgm:cxnLst>
    <dgm:cxn modelId="{B629BE91-5CA3-4EE3-A049-AC41312624DD}" type="presOf" srcId="{2AC5FA78-2928-44C4-90EC-B8DBB020330E}" destId="{7B071641-877B-428B-8F1E-9F562D7D7C72}" srcOrd="0" destOrd="0" presId="urn:microsoft.com/office/officeart/2005/8/layout/vList2"/>
    <dgm:cxn modelId="{6BF06BF0-99F1-423C-B5C4-6CEFE06EFFEE}" type="presOf" srcId="{1FB91360-4A86-4865-99AA-7C7E63D9D015}" destId="{4BC3D94F-CDA5-4361-9E03-29B5B7C295BC}" srcOrd="0" destOrd="0" presId="urn:microsoft.com/office/officeart/2005/8/layout/vList2"/>
    <dgm:cxn modelId="{652F5CBD-AA8A-454B-8765-293890C530C3}" srcId="{96ECC72C-D136-40E0-A19F-A3667D7ABE94}" destId="{2AC5FA78-2928-44C4-90EC-B8DBB020330E}" srcOrd="0" destOrd="0" parTransId="{22CED929-2C71-48C3-B19B-B246918E068F}" sibTransId="{D284FAD1-C05E-44ED-AFFD-F01732F489FB}"/>
    <dgm:cxn modelId="{8956EE6B-3AD5-4952-A1E2-38F9C60F95A9}" srcId="{96ECC72C-D136-40E0-A19F-A3667D7ABE94}" destId="{1FB91360-4A86-4865-99AA-7C7E63D9D015}" srcOrd="1" destOrd="0" parTransId="{199C0999-0AD2-4EFD-8FC3-84D24352BC82}" sibTransId="{C450FB71-39A8-4186-B251-9AC75DF1619C}"/>
    <dgm:cxn modelId="{466DB1F2-62E8-478E-BE35-D8DEB94D107B}" type="presOf" srcId="{96ECC72C-D136-40E0-A19F-A3667D7ABE94}" destId="{04A1C6B0-E0DD-466E-817A-1C7F58193EA8}" srcOrd="0" destOrd="0" presId="urn:microsoft.com/office/officeart/2005/8/layout/vList2"/>
    <dgm:cxn modelId="{2235BEA6-F3B2-4F12-8F30-2F865F7596EF}" type="presParOf" srcId="{04A1C6B0-E0DD-466E-817A-1C7F58193EA8}" destId="{7B071641-877B-428B-8F1E-9F562D7D7C72}" srcOrd="0" destOrd="0" presId="urn:microsoft.com/office/officeart/2005/8/layout/vList2"/>
    <dgm:cxn modelId="{39D83BBB-4028-4CF8-819C-6755F5E26902}" type="presParOf" srcId="{04A1C6B0-E0DD-466E-817A-1C7F58193EA8}" destId="{DCD753DD-8311-435D-A02D-E91A80B6ECA9}" srcOrd="1" destOrd="0" presId="urn:microsoft.com/office/officeart/2005/8/layout/vList2"/>
    <dgm:cxn modelId="{12D5D48D-0E9A-4BE2-BE8A-20DF5078D157}" type="presParOf" srcId="{04A1C6B0-E0DD-466E-817A-1C7F58193EA8}" destId="{4BC3D94F-CDA5-4361-9E03-29B5B7C295B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A9F102-F701-4B83-B7DB-A5DA00CA9CE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l-GR"/>
        </a:p>
      </dgm:t>
    </dgm:pt>
    <dgm:pt modelId="{F9A3006E-60AC-48A4-9D34-0991EFF1928E}">
      <dgm:prSet/>
      <dgm:spPr/>
      <dgm:t>
        <a:bodyPr/>
        <a:lstStyle/>
        <a:p>
          <a:pPr rtl="0"/>
          <a:r>
            <a:rPr lang="el-GR" b="0" i="0" smtClean="0"/>
            <a:t>Επικοινωνία σε διαπροσωπικό επίπεδο υπάρχει όταν διακινούνται νοήματα και συναισθήματα από τον ένα (πομπός) στον άλλον (δέκτης).  Όταν κάποιος προσλαμβάνει και κατανοεί κάτι που εκφράζει κάποιος άλλος, απαντά σ’ αυτό και το αντίστροφο. </a:t>
          </a:r>
          <a:endParaRPr lang="el-GR"/>
        </a:p>
      </dgm:t>
    </dgm:pt>
    <dgm:pt modelId="{0F4C04BF-5E1E-4D6D-A986-B5F0BFED6077}" type="parTrans" cxnId="{3AE36B6B-46B0-4CAB-B204-DF9B1B6A8FB8}">
      <dgm:prSet/>
      <dgm:spPr/>
      <dgm:t>
        <a:bodyPr/>
        <a:lstStyle/>
        <a:p>
          <a:endParaRPr lang="el-GR"/>
        </a:p>
      </dgm:t>
    </dgm:pt>
    <dgm:pt modelId="{732F1091-84EB-4F12-8B60-D75B53B16213}" type="sibTrans" cxnId="{3AE36B6B-46B0-4CAB-B204-DF9B1B6A8FB8}">
      <dgm:prSet/>
      <dgm:spPr/>
      <dgm:t>
        <a:bodyPr/>
        <a:lstStyle/>
        <a:p>
          <a:endParaRPr lang="el-GR"/>
        </a:p>
      </dgm:t>
    </dgm:pt>
    <dgm:pt modelId="{5F1FE8B1-BEDB-4495-9D6B-32D5F7D7C9A2}">
      <dgm:prSet/>
      <dgm:spPr/>
      <dgm:t>
        <a:bodyPr/>
        <a:lstStyle/>
        <a:p>
          <a:pPr rtl="0"/>
          <a:r>
            <a:rPr lang="el-GR" b="0" i="0" smtClean="0"/>
            <a:t>Ο πομπός είναι και δέκτης εφόσον ταυτοχρόνως και λαμβάνει και στέλνει μηνύματα</a:t>
          </a:r>
          <a:endParaRPr lang="el-GR"/>
        </a:p>
      </dgm:t>
    </dgm:pt>
    <dgm:pt modelId="{46DE0EAE-705C-4705-AA8B-0F60D33F39A9}" type="parTrans" cxnId="{F1A6E38C-BA4F-456A-9825-EFFA8FDDEB0F}">
      <dgm:prSet/>
      <dgm:spPr/>
      <dgm:t>
        <a:bodyPr/>
        <a:lstStyle/>
        <a:p>
          <a:endParaRPr lang="el-GR"/>
        </a:p>
      </dgm:t>
    </dgm:pt>
    <dgm:pt modelId="{8208AFA3-293F-4EAA-B78C-70DFD91308A1}" type="sibTrans" cxnId="{F1A6E38C-BA4F-456A-9825-EFFA8FDDEB0F}">
      <dgm:prSet/>
      <dgm:spPr/>
      <dgm:t>
        <a:bodyPr/>
        <a:lstStyle/>
        <a:p>
          <a:endParaRPr lang="el-GR"/>
        </a:p>
      </dgm:t>
    </dgm:pt>
    <dgm:pt modelId="{778B0440-B5AD-4DF2-A181-5DA8040214EB}" type="pres">
      <dgm:prSet presAssocID="{EDA9F102-F701-4B83-B7DB-A5DA00CA9CEB}" presName="Name0" presStyleCnt="0">
        <dgm:presLayoutVars>
          <dgm:chMax val="7"/>
          <dgm:dir/>
          <dgm:animLvl val="lvl"/>
          <dgm:resizeHandles val="exact"/>
        </dgm:presLayoutVars>
      </dgm:prSet>
      <dgm:spPr/>
      <dgm:t>
        <a:bodyPr/>
        <a:lstStyle/>
        <a:p>
          <a:endParaRPr lang="en-GB"/>
        </a:p>
      </dgm:t>
    </dgm:pt>
    <dgm:pt modelId="{BE9CD5A7-8508-4AAB-B787-30316AB5E9A3}" type="pres">
      <dgm:prSet presAssocID="{F9A3006E-60AC-48A4-9D34-0991EFF1928E}" presName="circle1" presStyleLbl="node1" presStyleIdx="0" presStyleCnt="2"/>
      <dgm:spPr/>
    </dgm:pt>
    <dgm:pt modelId="{201F8069-287F-4FB1-B01A-E89DC20A23DB}" type="pres">
      <dgm:prSet presAssocID="{F9A3006E-60AC-48A4-9D34-0991EFF1928E}" presName="space" presStyleCnt="0"/>
      <dgm:spPr/>
    </dgm:pt>
    <dgm:pt modelId="{57B0F3E3-A290-4D43-9FE6-7E4ABB77A26C}" type="pres">
      <dgm:prSet presAssocID="{F9A3006E-60AC-48A4-9D34-0991EFF1928E}" presName="rect1" presStyleLbl="alignAcc1" presStyleIdx="0" presStyleCnt="2"/>
      <dgm:spPr/>
      <dgm:t>
        <a:bodyPr/>
        <a:lstStyle/>
        <a:p>
          <a:endParaRPr lang="en-GB"/>
        </a:p>
      </dgm:t>
    </dgm:pt>
    <dgm:pt modelId="{8B497A25-4EF0-4413-A5F2-A8A540454852}" type="pres">
      <dgm:prSet presAssocID="{5F1FE8B1-BEDB-4495-9D6B-32D5F7D7C9A2}" presName="vertSpace2" presStyleLbl="node1" presStyleIdx="0" presStyleCnt="2"/>
      <dgm:spPr/>
    </dgm:pt>
    <dgm:pt modelId="{3A8F9777-9F06-40F7-8068-84B1AB0A6EA4}" type="pres">
      <dgm:prSet presAssocID="{5F1FE8B1-BEDB-4495-9D6B-32D5F7D7C9A2}" presName="circle2" presStyleLbl="node1" presStyleIdx="1" presStyleCnt="2"/>
      <dgm:spPr/>
    </dgm:pt>
    <dgm:pt modelId="{0AD5E478-825B-4B8C-8368-E44B41117C93}" type="pres">
      <dgm:prSet presAssocID="{5F1FE8B1-BEDB-4495-9D6B-32D5F7D7C9A2}" presName="rect2" presStyleLbl="alignAcc1" presStyleIdx="1" presStyleCnt="2"/>
      <dgm:spPr/>
      <dgm:t>
        <a:bodyPr/>
        <a:lstStyle/>
        <a:p>
          <a:endParaRPr lang="en-GB"/>
        </a:p>
      </dgm:t>
    </dgm:pt>
    <dgm:pt modelId="{D761C7C6-C6B7-4F14-A3B9-6DDF2ECAEB0F}" type="pres">
      <dgm:prSet presAssocID="{F9A3006E-60AC-48A4-9D34-0991EFF1928E}" presName="rect1ParTxNoCh" presStyleLbl="alignAcc1" presStyleIdx="1" presStyleCnt="2">
        <dgm:presLayoutVars>
          <dgm:chMax val="1"/>
          <dgm:bulletEnabled val="1"/>
        </dgm:presLayoutVars>
      </dgm:prSet>
      <dgm:spPr/>
      <dgm:t>
        <a:bodyPr/>
        <a:lstStyle/>
        <a:p>
          <a:endParaRPr lang="en-GB"/>
        </a:p>
      </dgm:t>
    </dgm:pt>
    <dgm:pt modelId="{571B6F90-0EFE-4AB7-99AD-EC7330AE3C9B}" type="pres">
      <dgm:prSet presAssocID="{5F1FE8B1-BEDB-4495-9D6B-32D5F7D7C9A2}" presName="rect2ParTxNoCh" presStyleLbl="alignAcc1" presStyleIdx="1" presStyleCnt="2">
        <dgm:presLayoutVars>
          <dgm:chMax val="1"/>
          <dgm:bulletEnabled val="1"/>
        </dgm:presLayoutVars>
      </dgm:prSet>
      <dgm:spPr/>
      <dgm:t>
        <a:bodyPr/>
        <a:lstStyle/>
        <a:p>
          <a:endParaRPr lang="en-GB"/>
        </a:p>
      </dgm:t>
    </dgm:pt>
  </dgm:ptLst>
  <dgm:cxnLst>
    <dgm:cxn modelId="{DEEEFEDE-4A4F-4E81-9D1F-FC42285EFE3D}" type="presOf" srcId="{EDA9F102-F701-4B83-B7DB-A5DA00CA9CEB}" destId="{778B0440-B5AD-4DF2-A181-5DA8040214EB}" srcOrd="0" destOrd="0" presId="urn:microsoft.com/office/officeart/2005/8/layout/target3"/>
    <dgm:cxn modelId="{F1A6E38C-BA4F-456A-9825-EFFA8FDDEB0F}" srcId="{EDA9F102-F701-4B83-B7DB-A5DA00CA9CEB}" destId="{5F1FE8B1-BEDB-4495-9D6B-32D5F7D7C9A2}" srcOrd="1" destOrd="0" parTransId="{46DE0EAE-705C-4705-AA8B-0F60D33F39A9}" sibTransId="{8208AFA3-293F-4EAA-B78C-70DFD91308A1}"/>
    <dgm:cxn modelId="{4CD1B2BE-F9FB-45A7-A2D5-DC7CEF211D59}" type="presOf" srcId="{F9A3006E-60AC-48A4-9D34-0991EFF1928E}" destId="{D761C7C6-C6B7-4F14-A3B9-6DDF2ECAEB0F}" srcOrd="1" destOrd="0" presId="urn:microsoft.com/office/officeart/2005/8/layout/target3"/>
    <dgm:cxn modelId="{A87B8643-5DAF-496F-9A87-2683CF071C24}" type="presOf" srcId="{F9A3006E-60AC-48A4-9D34-0991EFF1928E}" destId="{57B0F3E3-A290-4D43-9FE6-7E4ABB77A26C}" srcOrd="0" destOrd="0" presId="urn:microsoft.com/office/officeart/2005/8/layout/target3"/>
    <dgm:cxn modelId="{BF3AB966-B943-4540-8C85-A017769A437E}" type="presOf" srcId="{5F1FE8B1-BEDB-4495-9D6B-32D5F7D7C9A2}" destId="{571B6F90-0EFE-4AB7-99AD-EC7330AE3C9B}" srcOrd="1" destOrd="0" presId="urn:microsoft.com/office/officeart/2005/8/layout/target3"/>
    <dgm:cxn modelId="{3AE36B6B-46B0-4CAB-B204-DF9B1B6A8FB8}" srcId="{EDA9F102-F701-4B83-B7DB-A5DA00CA9CEB}" destId="{F9A3006E-60AC-48A4-9D34-0991EFF1928E}" srcOrd="0" destOrd="0" parTransId="{0F4C04BF-5E1E-4D6D-A986-B5F0BFED6077}" sibTransId="{732F1091-84EB-4F12-8B60-D75B53B16213}"/>
    <dgm:cxn modelId="{857395AA-6BDA-4B99-A56E-CE81C5F7610E}" type="presOf" srcId="{5F1FE8B1-BEDB-4495-9D6B-32D5F7D7C9A2}" destId="{0AD5E478-825B-4B8C-8368-E44B41117C93}" srcOrd="0" destOrd="0" presId="urn:microsoft.com/office/officeart/2005/8/layout/target3"/>
    <dgm:cxn modelId="{C597BD4E-703F-4EEE-AF82-D570A8E5255F}" type="presParOf" srcId="{778B0440-B5AD-4DF2-A181-5DA8040214EB}" destId="{BE9CD5A7-8508-4AAB-B787-30316AB5E9A3}" srcOrd="0" destOrd="0" presId="urn:microsoft.com/office/officeart/2005/8/layout/target3"/>
    <dgm:cxn modelId="{D8C7F59E-9533-46BA-BDA2-4C08063C04AE}" type="presParOf" srcId="{778B0440-B5AD-4DF2-A181-5DA8040214EB}" destId="{201F8069-287F-4FB1-B01A-E89DC20A23DB}" srcOrd="1" destOrd="0" presId="urn:microsoft.com/office/officeart/2005/8/layout/target3"/>
    <dgm:cxn modelId="{1CF3BD61-4E64-4B56-AB2A-1FCF87D892DA}" type="presParOf" srcId="{778B0440-B5AD-4DF2-A181-5DA8040214EB}" destId="{57B0F3E3-A290-4D43-9FE6-7E4ABB77A26C}" srcOrd="2" destOrd="0" presId="urn:microsoft.com/office/officeart/2005/8/layout/target3"/>
    <dgm:cxn modelId="{05BF62C5-5629-4A81-8DA0-CCC4705A340F}" type="presParOf" srcId="{778B0440-B5AD-4DF2-A181-5DA8040214EB}" destId="{8B497A25-4EF0-4413-A5F2-A8A540454852}" srcOrd="3" destOrd="0" presId="urn:microsoft.com/office/officeart/2005/8/layout/target3"/>
    <dgm:cxn modelId="{7D0C8E36-EF20-4A46-87A0-2BACBC317563}" type="presParOf" srcId="{778B0440-B5AD-4DF2-A181-5DA8040214EB}" destId="{3A8F9777-9F06-40F7-8068-84B1AB0A6EA4}" srcOrd="4" destOrd="0" presId="urn:microsoft.com/office/officeart/2005/8/layout/target3"/>
    <dgm:cxn modelId="{446E22E0-8BC4-4C01-91DD-A85792E9E786}" type="presParOf" srcId="{778B0440-B5AD-4DF2-A181-5DA8040214EB}" destId="{0AD5E478-825B-4B8C-8368-E44B41117C93}" srcOrd="5" destOrd="0" presId="urn:microsoft.com/office/officeart/2005/8/layout/target3"/>
    <dgm:cxn modelId="{4C49792C-240A-48D4-9F7D-8C58112BEB75}" type="presParOf" srcId="{778B0440-B5AD-4DF2-A181-5DA8040214EB}" destId="{D761C7C6-C6B7-4F14-A3B9-6DDF2ECAEB0F}" srcOrd="6" destOrd="0" presId="urn:microsoft.com/office/officeart/2005/8/layout/target3"/>
    <dgm:cxn modelId="{8CF81F3F-21B3-4B76-AF8D-7781741CE62F}" type="presParOf" srcId="{778B0440-B5AD-4DF2-A181-5DA8040214EB}" destId="{571B6F90-0EFE-4AB7-99AD-EC7330AE3C9B}"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1612D5-195D-4E6B-B8A7-4111A1BBE92A}"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l-GR"/>
        </a:p>
      </dgm:t>
    </dgm:pt>
    <dgm:pt modelId="{9129B7FB-9A11-4FAF-96E5-ED8014AEF960}">
      <dgm:prSet/>
      <dgm:spPr/>
      <dgm:t>
        <a:bodyPr/>
        <a:lstStyle/>
        <a:p>
          <a:pPr rtl="0"/>
          <a:r>
            <a:rPr lang="el-GR" b="0" i="0" smtClean="0"/>
            <a:t>Με τον όρο αλληλεπίδραση υπογραμμίζεται ο δυναμικός χαρακτήρας της ανθρώπινης επικοινωνίας.</a:t>
          </a:r>
          <a:endParaRPr lang="el-GR"/>
        </a:p>
      </dgm:t>
    </dgm:pt>
    <dgm:pt modelId="{A2946AB9-2520-40A8-BB16-7638800ED660}" type="parTrans" cxnId="{B8CE81D0-F533-4615-A7F2-F3855853C5FA}">
      <dgm:prSet/>
      <dgm:spPr/>
      <dgm:t>
        <a:bodyPr/>
        <a:lstStyle/>
        <a:p>
          <a:endParaRPr lang="el-GR"/>
        </a:p>
      </dgm:t>
    </dgm:pt>
    <dgm:pt modelId="{F0150628-CB4A-43C8-AF2D-EFDAC37307D2}" type="sibTrans" cxnId="{B8CE81D0-F533-4615-A7F2-F3855853C5FA}">
      <dgm:prSet/>
      <dgm:spPr/>
      <dgm:t>
        <a:bodyPr/>
        <a:lstStyle/>
        <a:p>
          <a:endParaRPr lang="el-GR"/>
        </a:p>
      </dgm:t>
    </dgm:pt>
    <dgm:pt modelId="{A24E48A5-7FE4-476F-982A-A981E832AC08}">
      <dgm:prSet/>
      <dgm:spPr/>
      <dgm:t>
        <a:bodyPr/>
        <a:lstStyle/>
        <a:p>
          <a:pPr rtl="0"/>
          <a:r>
            <a:rPr lang="el-GR" b="0" i="0" smtClean="0"/>
            <a:t>Έμφαση δίνεται στη σχέση, στην επιρροή και στην δυναμική μεταξύ των επικοινωνούντων. Όχι μόνο στο περιεχόμενο αλλά και στην διαδικασία που επικρατεί μεταξύ τους. </a:t>
          </a:r>
          <a:endParaRPr lang="el-GR"/>
        </a:p>
      </dgm:t>
    </dgm:pt>
    <dgm:pt modelId="{04E01891-A6CF-4920-9664-E2C7844EF4C9}" type="parTrans" cxnId="{5E368CB1-489E-4DDC-BBD9-3CA83864304C}">
      <dgm:prSet/>
      <dgm:spPr/>
      <dgm:t>
        <a:bodyPr/>
        <a:lstStyle/>
        <a:p>
          <a:endParaRPr lang="el-GR"/>
        </a:p>
      </dgm:t>
    </dgm:pt>
    <dgm:pt modelId="{EE3BDB28-A016-435E-B164-4B611727D014}" type="sibTrans" cxnId="{5E368CB1-489E-4DDC-BBD9-3CA83864304C}">
      <dgm:prSet/>
      <dgm:spPr/>
      <dgm:t>
        <a:bodyPr/>
        <a:lstStyle/>
        <a:p>
          <a:endParaRPr lang="el-GR"/>
        </a:p>
      </dgm:t>
    </dgm:pt>
    <dgm:pt modelId="{19B6572C-79C1-4882-BC5C-3F9765650801}" type="pres">
      <dgm:prSet presAssocID="{7D1612D5-195D-4E6B-B8A7-4111A1BBE92A}" presName="Name0" presStyleCnt="0">
        <dgm:presLayoutVars>
          <dgm:chMax val="7"/>
          <dgm:dir/>
          <dgm:animLvl val="lvl"/>
          <dgm:resizeHandles val="exact"/>
        </dgm:presLayoutVars>
      </dgm:prSet>
      <dgm:spPr/>
      <dgm:t>
        <a:bodyPr/>
        <a:lstStyle/>
        <a:p>
          <a:endParaRPr lang="en-GB"/>
        </a:p>
      </dgm:t>
    </dgm:pt>
    <dgm:pt modelId="{3FF86408-B8EB-44D2-BD90-A26C0E9EE5F0}" type="pres">
      <dgm:prSet presAssocID="{9129B7FB-9A11-4FAF-96E5-ED8014AEF960}" presName="circle1" presStyleLbl="node1" presStyleIdx="0" presStyleCnt="2"/>
      <dgm:spPr/>
    </dgm:pt>
    <dgm:pt modelId="{E1324FFD-A964-4524-9D1E-5090440786C5}" type="pres">
      <dgm:prSet presAssocID="{9129B7FB-9A11-4FAF-96E5-ED8014AEF960}" presName="space" presStyleCnt="0"/>
      <dgm:spPr/>
    </dgm:pt>
    <dgm:pt modelId="{A9C023C8-3785-449D-BED9-CF5D781BD217}" type="pres">
      <dgm:prSet presAssocID="{9129B7FB-9A11-4FAF-96E5-ED8014AEF960}" presName="rect1" presStyleLbl="alignAcc1" presStyleIdx="0" presStyleCnt="2"/>
      <dgm:spPr/>
      <dgm:t>
        <a:bodyPr/>
        <a:lstStyle/>
        <a:p>
          <a:endParaRPr lang="en-GB"/>
        </a:p>
      </dgm:t>
    </dgm:pt>
    <dgm:pt modelId="{D95CA5CE-A820-45CE-ADBA-FEE0DDB1410B}" type="pres">
      <dgm:prSet presAssocID="{A24E48A5-7FE4-476F-982A-A981E832AC08}" presName="vertSpace2" presStyleLbl="node1" presStyleIdx="0" presStyleCnt="2"/>
      <dgm:spPr/>
    </dgm:pt>
    <dgm:pt modelId="{78665E98-7A4E-4FD4-8D66-570ED4930C6E}" type="pres">
      <dgm:prSet presAssocID="{A24E48A5-7FE4-476F-982A-A981E832AC08}" presName="circle2" presStyleLbl="node1" presStyleIdx="1" presStyleCnt="2"/>
      <dgm:spPr/>
    </dgm:pt>
    <dgm:pt modelId="{9DF55E13-C73A-4838-B7D9-059D929AEA65}" type="pres">
      <dgm:prSet presAssocID="{A24E48A5-7FE4-476F-982A-A981E832AC08}" presName="rect2" presStyleLbl="alignAcc1" presStyleIdx="1" presStyleCnt="2"/>
      <dgm:spPr/>
      <dgm:t>
        <a:bodyPr/>
        <a:lstStyle/>
        <a:p>
          <a:endParaRPr lang="en-GB"/>
        </a:p>
      </dgm:t>
    </dgm:pt>
    <dgm:pt modelId="{7F9EE51B-87BD-46BC-8815-75B7A49AC997}" type="pres">
      <dgm:prSet presAssocID="{9129B7FB-9A11-4FAF-96E5-ED8014AEF960}" presName="rect1ParTxNoCh" presStyleLbl="alignAcc1" presStyleIdx="1" presStyleCnt="2">
        <dgm:presLayoutVars>
          <dgm:chMax val="1"/>
          <dgm:bulletEnabled val="1"/>
        </dgm:presLayoutVars>
      </dgm:prSet>
      <dgm:spPr/>
      <dgm:t>
        <a:bodyPr/>
        <a:lstStyle/>
        <a:p>
          <a:endParaRPr lang="en-GB"/>
        </a:p>
      </dgm:t>
    </dgm:pt>
    <dgm:pt modelId="{3C984A42-4423-40F0-8FED-C7FAB8C95667}" type="pres">
      <dgm:prSet presAssocID="{A24E48A5-7FE4-476F-982A-A981E832AC08}" presName="rect2ParTxNoCh" presStyleLbl="alignAcc1" presStyleIdx="1" presStyleCnt="2">
        <dgm:presLayoutVars>
          <dgm:chMax val="1"/>
          <dgm:bulletEnabled val="1"/>
        </dgm:presLayoutVars>
      </dgm:prSet>
      <dgm:spPr/>
      <dgm:t>
        <a:bodyPr/>
        <a:lstStyle/>
        <a:p>
          <a:endParaRPr lang="en-GB"/>
        </a:p>
      </dgm:t>
    </dgm:pt>
  </dgm:ptLst>
  <dgm:cxnLst>
    <dgm:cxn modelId="{5E368CB1-489E-4DDC-BBD9-3CA83864304C}" srcId="{7D1612D5-195D-4E6B-B8A7-4111A1BBE92A}" destId="{A24E48A5-7FE4-476F-982A-A981E832AC08}" srcOrd="1" destOrd="0" parTransId="{04E01891-A6CF-4920-9664-E2C7844EF4C9}" sibTransId="{EE3BDB28-A016-435E-B164-4B611727D014}"/>
    <dgm:cxn modelId="{5E147BF2-5197-4CCE-84D7-9DB056D57405}" type="presOf" srcId="{A24E48A5-7FE4-476F-982A-A981E832AC08}" destId="{9DF55E13-C73A-4838-B7D9-059D929AEA65}" srcOrd="0" destOrd="0" presId="urn:microsoft.com/office/officeart/2005/8/layout/target3"/>
    <dgm:cxn modelId="{8E1B215A-794A-4DA4-ADB5-AC3D24D6E583}" type="presOf" srcId="{A24E48A5-7FE4-476F-982A-A981E832AC08}" destId="{3C984A42-4423-40F0-8FED-C7FAB8C95667}" srcOrd="1" destOrd="0" presId="urn:microsoft.com/office/officeart/2005/8/layout/target3"/>
    <dgm:cxn modelId="{5421A1F6-D93A-41AE-9D92-EC028FC283B6}" type="presOf" srcId="{9129B7FB-9A11-4FAF-96E5-ED8014AEF960}" destId="{A9C023C8-3785-449D-BED9-CF5D781BD217}" srcOrd="0" destOrd="0" presId="urn:microsoft.com/office/officeart/2005/8/layout/target3"/>
    <dgm:cxn modelId="{D5D7DAEB-7380-4F97-A941-87ABABDF99E2}" type="presOf" srcId="{9129B7FB-9A11-4FAF-96E5-ED8014AEF960}" destId="{7F9EE51B-87BD-46BC-8815-75B7A49AC997}" srcOrd="1" destOrd="0" presId="urn:microsoft.com/office/officeart/2005/8/layout/target3"/>
    <dgm:cxn modelId="{B8CE81D0-F533-4615-A7F2-F3855853C5FA}" srcId="{7D1612D5-195D-4E6B-B8A7-4111A1BBE92A}" destId="{9129B7FB-9A11-4FAF-96E5-ED8014AEF960}" srcOrd="0" destOrd="0" parTransId="{A2946AB9-2520-40A8-BB16-7638800ED660}" sibTransId="{F0150628-CB4A-43C8-AF2D-EFDAC37307D2}"/>
    <dgm:cxn modelId="{0E63C94A-AEC6-4AC1-ACC0-D8350191C103}" type="presOf" srcId="{7D1612D5-195D-4E6B-B8A7-4111A1BBE92A}" destId="{19B6572C-79C1-4882-BC5C-3F9765650801}" srcOrd="0" destOrd="0" presId="urn:microsoft.com/office/officeart/2005/8/layout/target3"/>
    <dgm:cxn modelId="{315FE920-9CE6-4459-9F13-151850CB45F8}" type="presParOf" srcId="{19B6572C-79C1-4882-BC5C-3F9765650801}" destId="{3FF86408-B8EB-44D2-BD90-A26C0E9EE5F0}" srcOrd="0" destOrd="0" presId="urn:microsoft.com/office/officeart/2005/8/layout/target3"/>
    <dgm:cxn modelId="{8617B1B1-CC04-4C33-B98E-9AA0C47F7FB2}" type="presParOf" srcId="{19B6572C-79C1-4882-BC5C-3F9765650801}" destId="{E1324FFD-A964-4524-9D1E-5090440786C5}" srcOrd="1" destOrd="0" presId="urn:microsoft.com/office/officeart/2005/8/layout/target3"/>
    <dgm:cxn modelId="{BF7BD967-145C-4F67-81C9-29255A83134C}" type="presParOf" srcId="{19B6572C-79C1-4882-BC5C-3F9765650801}" destId="{A9C023C8-3785-449D-BED9-CF5D781BD217}" srcOrd="2" destOrd="0" presId="urn:microsoft.com/office/officeart/2005/8/layout/target3"/>
    <dgm:cxn modelId="{ECE32327-7CBA-4B7B-A345-3E0120964B63}" type="presParOf" srcId="{19B6572C-79C1-4882-BC5C-3F9765650801}" destId="{D95CA5CE-A820-45CE-ADBA-FEE0DDB1410B}" srcOrd="3" destOrd="0" presId="urn:microsoft.com/office/officeart/2005/8/layout/target3"/>
    <dgm:cxn modelId="{FB6C8945-52C5-486A-BB32-B81DC9123863}" type="presParOf" srcId="{19B6572C-79C1-4882-BC5C-3F9765650801}" destId="{78665E98-7A4E-4FD4-8D66-570ED4930C6E}" srcOrd="4" destOrd="0" presId="urn:microsoft.com/office/officeart/2005/8/layout/target3"/>
    <dgm:cxn modelId="{672C63EB-0532-42A0-A79D-FC2D7AE7A38F}" type="presParOf" srcId="{19B6572C-79C1-4882-BC5C-3F9765650801}" destId="{9DF55E13-C73A-4838-B7D9-059D929AEA65}" srcOrd="5" destOrd="0" presId="urn:microsoft.com/office/officeart/2005/8/layout/target3"/>
    <dgm:cxn modelId="{08BC913D-84CB-4A5C-8E82-DED676E2DD68}" type="presParOf" srcId="{19B6572C-79C1-4882-BC5C-3F9765650801}" destId="{7F9EE51B-87BD-46BC-8815-75B7A49AC997}" srcOrd="6" destOrd="0" presId="urn:microsoft.com/office/officeart/2005/8/layout/target3"/>
    <dgm:cxn modelId="{DB110CD3-FAB6-4A22-9C11-3759AF8CE6CE}" type="presParOf" srcId="{19B6572C-79C1-4882-BC5C-3F9765650801}" destId="{3C984A42-4423-40F0-8FED-C7FAB8C95667}"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5124A9-4024-42F6-993B-29CFE70C50AC}" type="doc">
      <dgm:prSet loTypeId="urn:microsoft.com/office/officeart/2008/layout/AlternatingPictureBlocks" loCatId="list" qsTypeId="urn:microsoft.com/office/officeart/2005/8/quickstyle/3d3" qsCatId="3D" csTypeId="urn:microsoft.com/office/officeart/2005/8/colors/accent1_2" csCatId="accent1" phldr="1"/>
      <dgm:spPr/>
      <dgm:t>
        <a:bodyPr/>
        <a:lstStyle/>
        <a:p>
          <a:endParaRPr lang="el-GR"/>
        </a:p>
      </dgm:t>
    </dgm:pt>
    <dgm:pt modelId="{B70F05BB-4DE6-47FF-AD0F-040B31582F41}">
      <dgm:prSet/>
      <dgm:spPr/>
      <dgm:t>
        <a:bodyPr/>
        <a:lstStyle/>
        <a:p>
          <a:pPr rtl="0"/>
          <a:r>
            <a:rPr lang="el-GR" b="0" i="0" dirty="0" smtClean="0"/>
            <a:t>Προκειμένου όμως να μπορεί να συντελεστεί η επικοινωνία, διαπροσωπική ή μη, άμεση ή </a:t>
          </a:r>
          <a:r>
            <a:rPr lang="el-GR" b="0" i="0" dirty="0" err="1" smtClean="0"/>
            <a:t>διαμεσολαβημένη</a:t>
          </a:r>
          <a:r>
            <a:rPr lang="el-GR" b="0" i="0" dirty="0" smtClean="0"/>
            <a:t>, προϋποθέτει την ύπαρξη </a:t>
          </a:r>
          <a:r>
            <a:rPr lang="el-GR" b="1" i="0" dirty="0" smtClean="0"/>
            <a:t>κοινών κωδικών</a:t>
          </a:r>
          <a:r>
            <a:rPr lang="el-GR" b="0" i="0" dirty="0" smtClean="0"/>
            <a:t>, με άλλα λόγια ολοκληρωμένων σημασιολογικών συστημάτων, που θα πρέπει να είναι γνωστά σε όλους τους επικοινωνούντες. (μια κοινή γλώσσα)</a:t>
          </a:r>
          <a:endParaRPr lang="el-GR" dirty="0"/>
        </a:p>
      </dgm:t>
    </dgm:pt>
    <dgm:pt modelId="{2F6E3208-2996-4DC1-A8FA-F35BC35DFFB9}" type="parTrans" cxnId="{BDE7ED73-D64A-4F50-8CB3-6836955C2B1B}">
      <dgm:prSet/>
      <dgm:spPr/>
      <dgm:t>
        <a:bodyPr/>
        <a:lstStyle/>
        <a:p>
          <a:endParaRPr lang="el-GR"/>
        </a:p>
      </dgm:t>
    </dgm:pt>
    <dgm:pt modelId="{9A9A499E-73BD-4A03-B58D-644E6E2C6E49}" type="sibTrans" cxnId="{BDE7ED73-D64A-4F50-8CB3-6836955C2B1B}">
      <dgm:prSet/>
      <dgm:spPr/>
      <dgm:t>
        <a:bodyPr/>
        <a:lstStyle/>
        <a:p>
          <a:endParaRPr lang="el-GR"/>
        </a:p>
      </dgm:t>
    </dgm:pt>
    <dgm:pt modelId="{479DB402-00D5-4BEC-85AD-77C927319E1F}" type="pres">
      <dgm:prSet presAssocID="{555124A9-4024-42F6-993B-29CFE70C50AC}" presName="linearFlow" presStyleCnt="0">
        <dgm:presLayoutVars>
          <dgm:dir/>
          <dgm:resizeHandles val="exact"/>
        </dgm:presLayoutVars>
      </dgm:prSet>
      <dgm:spPr/>
      <dgm:t>
        <a:bodyPr/>
        <a:lstStyle/>
        <a:p>
          <a:endParaRPr lang="en-GB"/>
        </a:p>
      </dgm:t>
    </dgm:pt>
    <dgm:pt modelId="{4A258A2E-06FF-4E70-AD63-F7F270A81D55}" type="pres">
      <dgm:prSet presAssocID="{B70F05BB-4DE6-47FF-AD0F-040B31582F41}" presName="comp" presStyleCnt="0"/>
      <dgm:spPr/>
    </dgm:pt>
    <dgm:pt modelId="{660A4655-8876-4BA1-8EE4-191CAD794389}" type="pres">
      <dgm:prSet presAssocID="{B70F05BB-4DE6-47FF-AD0F-040B31582F41}" presName="rect2" presStyleLbl="node1" presStyleIdx="0" presStyleCnt="1">
        <dgm:presLayoutVars>
          <dgm:bulletEnabled val="1"/>
        </dgm:presLayoutVars>
      </dgm:prSet>
      <dgm:spPr/>
      <dgm:t>
        <a:bodyPr/>
        <a:lstStyle/>
        <a:p>
          <a:endParaRPr lang="en-GB"/>
        </a:p>
      </dgm:t>
    </dgm:pt>
    <dgm:pt modelId="{B88E2441-4FCA-48B1-B90D-020ACE9E0097}" type="pres">
      <dgm:prSet presAssocID="{B70F05BB-4DE6-47FF-AD0F-040B31582F41}" presName="rect1" presStyleLbl="lnNode1" presStyleIdx="0" presStyleCnt="1"/>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pt>
  </dgm:ptLst>
  <dgm:cxnLst>
    <dgm:cxn modelId="{6DE2B1A1-1BDF-4B60-9DBD-C5A49553950F}" type="presOf" srcId="{555124A9-4024-42F6-993B-29CFE70C50AC}" destId="{479DB402-00D5-4BEC-85AD-77C927319E1F}" srcOrd="0" destOrd="0" presId="urn:microsoft.com/office/officeart/2008/layout/AlternatingPictureBlocks"/>
    <dgm:cxn modelId="{D9192F18-937F-4BFE-96EE-4007F1232E68}" type="presOf" srcId="{B70F05BB-4DE6-47FF-AD0F-040B31582F41}" destId="{660A4655-8876-4BA1-8EE4-191CAD794389}" srcOrd="0" destOrd="0" presId="urn:microsoft.com/office/officeart/2008/layout/AlternatingPictureBlocks"/>
    <dgm:cxn modelId="{BDE7ED73-D64A-4F50-8CB3-6836955C2B1B}" srcId="{555124A9-4024-42F6-993B-29CFE70C50AC}" destId="{B70F05BB-4DE6-47FF-AD0F-040B31582F41}" srcOrd="0" destOrd="0" parTransId="{2F6E3208-2996-4DC1-A8FA-F35BC35DFFB9}" sibTransId="{9A9A499E-73BD-4A03-B58D-644E6E2C6E49}"/>
    <dgm:cxn modelId="{D6CA543C-E854-467C-9AB3-D2A52DF7312C}" type="presParOf" srcId="{479DB402-00D5-4BEC-85AD-77C927319E1F}" destId="{4A258A2E-06FF-4E70-AD63-F7F270A81D55}" srcOrd="0" destOrd="0" presId="urn:microsoft.com/office/officeart/2008/layout/AlternatingPictureBlocks"/>
    <dgm:cxn modelId="{CBFC55C6-7616-4EEF-8B60-7D201C6B1A2B}" type="presParOf" srcId="{4A258A2E-06FF-4E70-AD63-F7F270A81D55}" destId="{660A4655-8876-4BA1-8EE4-191CAD794389}" srcOrd="0" destOrd="0" presId="urn:microsoft.com/office/officeart/2008/layout/AlternatingPictureBlocks"/>
    <dgm:cxn modelId="{2AEEB435-D676-4EC7-9978-68D20555D8EE}" type="presParOf" srcId="{4A258A2E-06FF-4E70-AD63-F7F270A81D55}" destId="{B88E2441-4FCA-48B1-B90D-020ACE9E0097}"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6E64A49-D11E-42ED-8C19-8E067B3DD8BC}"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l-GR"/>
        </a:p>
      </dgm:t>
    </dgm:pt>
    <dgm:pt modelId="{A539648E-7C79-4C29-875D-7980F06BD786}">
      <dgm:prSet/>
      <dgm:spPr/>
      <dgm:t>
        <a:bodyPr/>
        <a:lstStyle/>
        <a:p>
          <a:pPr rtl="0"/>
          <a:r>
            <a:rPr lang="el-GR" b="1" i="0" smtClean="0"/>
            <a:t>Τι εννοεί- </a:t>
          </a:r>
          <a:r>
            <a:rPr lang="el-GR" b="0" i="0" smtClean="0"/>
            <a:t>‘έχω οικονομικές δυσκολίες και δεν μπορώ να ανταπεξέλθω σε 5 συνεδρίες’</a:t>
          </a:r>
          <a:endParaRPr lang="el-GR"/>
        </a:p>
      </dgm:t>
    </dgm:pt>
    <dgm:pt modelId="{05DB36CD-B24C-4060-94A1-706DF196384A}" type="parTrans" cxnId="{7B2CA043-0393-42DA-ACA8-2BA86F948133}">
      <dgm:prSet/>
      <dgm:spPr/>
      <dgm:t>
        <a:bodyPr/>
        <a:lstStyle/>
        <a:p>
          <a:endParaRPr lang="el-GR"/>
        </a:p>
      </dgm:t>
    </dgm:pt>
    <dgm:pt modelId="{FB560063-C46E-4D74-9EA5-66155ADB24A5}" type="sibTrans" cxnId="{7B2CA043-0393-42DA-ACA8-2BA86F948133}">
      <dgm:prSet/>
      <dgm:spPr/>
      <dgm:t>
        <a:bodyPr/>
        <a:lstStyle/>
        <a:p>
          <a:endParaRPr lang="el-GR"/>
        </a:p>
      </dgm:t>
    </dgm:pt>
    <dgm:pt modelId="{23B4CA7E-6294-4B49-A6D1-32723631DC08}">
      <dgm:prSet/>
      <dgm:spPr/>
      <dgm:t>
        <a:bodyPr/>
        <a:lstStyle/>
        <a:p>
          <a:pPr rtl="0"/>
          <a:r>
            <a:rPr lang="el-GR" b="1" i="0" smtClean="0"/>
            <a:t>Τι λέει ο πομπός- ‘</a:t>
          </a:r>
          <a:r>
            <a:rPr lang="el-GR" b="0" i="0" smtClean="0"/>
            <a:t>5 συνεδρίες είναι πολλές! Πάρα πολλές! Δεν καταλαβαίνω γιατί χρειάζονται!’</a:t>
          </a:r>
          <a:endParaRPr lang="el-GR"/>
        </a:p>
      </dgm:t>
    </dgm:pt>
    <dgm:pt modelId="{238168EF-67EA-4E20-BEA0-53191A3CAD8D}" type="parTrans" cxnId="{34AF8484-D994-482D-B6C0-47843FC76350}">
      <dgm:prSet/>
      <dgm:spPr/>
      <dgm:t>
        <a:bodyPr/>
        <a:lstStyle/>
        <a:p>
          <a:endParaRPr lang="el-GR"/>
        </a:p>
      </dgm:t>
    </dgm:pt>
    <dgm:pt modelId="{5EC231AF-3F02-4472-9C53-AC70FB859AE2}" type="sibTrans" cxnId="{34AF8484-D994-482D-B6C0-47843FC76350}">
      <dgm:prSet/>
      <dgm:spPr/>
      <dgm:t>
        <a:bodyPr/>
        <a:lstStyle/>
        <a:p>
          <a:endParaRPr lang="el-GR"/>
        </a:p>
      </dgm:t>
    </dgm:pt>
    <dgm:pt modelId="{210893D2-B04A-4F3A-869A-B928EE328F4B}">
      <dgm:prSet/>
      <dgm:spPr/>
      <dgm:t>
        <a:bodyPr/>
        <a:lstStyle/>
        <a:p>
          <a:pPr rtl="0"/>
          <a:r>
            <a:rPr lang="el-GR" b="1" i="0" smtClean="0"/>
            <a:t>Τι ακούει ο δέκτης- ‘</a:t>
          </a:r>
          <a:r>
            <a:rPr lang="el-GR" b="0" i="0" smtClean="0"/>
            <a:t>θες να με εκμεταλλευτείς οικονομικά! ‘η Μάλλον δεν είσαι καλός ψυχολόγος άμα χρειάζονται 5 συνεδρίες! </a:t>
          </a:r>
          <a:endParaRPr lang="el-GR"/>
        </a:p>
      </dgm:t>
    </dgm:pt>
    <dgm:pt modelId="{1CCE9D7C-638E-497A-AF4D-6638DACE5292}" type="parTrans" cxnId="{8159EB4C-3092-4D5A-9B7A-070DCB92ED3B}">
      <dgm:prSet/>
      <dgm:spPr/>
      <dgm:t>
        <a:bodyPr/>
        <a:lstStyle/>
        <a:p>
          <a:endParaRPr lang="el-GR"/>
        </a:p>
      </dgm:t>
    </dgm:pt>
    <dgm:pt modelId="{16D765DA-2EBC-40F8-AEC3-11289F7E6AB8}" type="sibTrans" cxnId="{8159EB4C-3092-4D5A-9B7A-070DCB92ED3B}">
      <dgm:prSet/>
      <dgm:spPr/>
      <dgm:t>
        <a:bodyPr/>
        <a:lstStyle/>
        <a:p>
          <a:endParaRPr lang="el-GR"/>
        </a:p>
      </dgm:t>
    </dgm:pt>
    <dgm:pt modelId="{91314AB1-4655-4768-BE70-22014D67B2BD}" type="pres">
      <dgm:prSet presAssocID="{66E64A49-D11E-42ED-8C19-8E067B3DD8BC}" presName="CompostProcess" presStyleCnt="0">
        <dgm:presLayoutVars>
          <dgm:dir/>
          <dgm:resizeHandles val="exact"/>
        </dgm:presLayoutVars>
      </dgm:prSet>
      <dgm:spPr/>
      <dgm:t>
        <a:bodyPr/>
        <a:lstStyle/>
        <a:p>
          <a:endParaRPr lang="en-GB"/>
        </a:p>
      </dgm:t>
    </dgm:pt>
    <dgm:pt modelId="{69C90F3D-8EF4-4DEC-8D81-FB4B0CA0868D}" type="pres">
      <dgm:prSet presAssocID="{66E64A49-D11E-42ED-8C19-8E067B3DD8BC}" presName="arrow" presStyleLbl="bgShp" presStyleIdx="0" presStyleCnt="1"/>
      <dgm:spPr/>
    </dgm:pt>
    <dgm:pt modelId="{2D3E9EE9-78E0-47B4-88FF-2509A08896F8}" type="pres">
      <dgm:prSet presAssocID="{66E64A49-D11E-42ED-8C19-8E067B3DD8BC}" presName="linearProcess" presStyleCnt="0"/>
      <dgm:spPr/>
    </dgm:pt>
    <dgm:pt modelId="{2FEBA18C-C6DE-49E5-A24D-18BABA9CA79B}" type="pres">
      <dgm:prSet presAssocID="{A539648E-7C79-4C29-875D-7980F06BD786}" presName="textNode" presStyleLbl="node1" presStyleIdx="0" presStyleCnt="3">
        <dgm:presLayoutVars>
          <dgm:bulletEnabled val="1"/>
        </dgm:presLayoutVars>
      </dgm:prSet>
      <dgm:spPr/>
      <dgm:t>
        <a:bodyPr/>
        <a:lstStyle/>
        <a:p>
          <a:endParaRPr lang="en-GB"/>
        </a:p>
      </dgm:t>
    </dgm:pt>
    <dgm:pt modelId="{01556C7B-C44E-4CC1-A5BA-353DABD21B1D}" type="pres">
      <dgm:prSet presAssocID="{FB560063-C46E-4D74-9EA5-66155ADB24A5}" presName="sibTrans" presStyleCnt="0"/>
      <dgm:spPr/>
    </dgm:pt>
    <dgm:pt modelId="{6757B09F-772F-4C9D-BE6A-7986DD87F993}" type="pres">
      <dgm:prSet presAssocID="{23B4CA7E-6294-4B49-A6D1-32723631DC08}" presName="textNode" presStyleLbl="node1" presStyleIdx="1" presStyleCnt="3">
        <dgm:presLayoutVars>
          <dgm:bulletEnabled val="1"/>
        </dgm:presLayoutVars>
      </dgm:prSet>
      <dgm:spPr/>
      <dgm:t>
        <a:bodyPr/>
        <a:lstStyle/>
        <a:p>
          <a:endParaRPr lang="en-GB"/>
        </a:p>
      </dgm:t>
    </dgm:pt>
    <dgm:pt modelId="{01908FC6-4396-43DE-B3FF-2C8C08FFFCCB}" type="pres">
      <dgm:prSet presAssocID="{5EC231AF-3F02-4472-9C53-AC70FB859AE2}" presName="sibTrans" presStyleCnt="0"/>
      <dgm:spPr/>
    </dgm:pt>
    <dgm:pt modelId="{6AC31447-DD36-406C-81D7-7CD81D025E7A}" type="pres">
      <dgm:prSet presAssocID="{210893D2-B04A-4F3A-869A-B928EE328F4B}" presName="textNode" presStyleLbl="node1" presStyleIdx="2" presStyleCnt="3">
        <dgm:presLayoutVars>
          <dgm:bulletEnabled val="1"/>
        </dgm:presLayoutVars>
      </dgm:prSet>
      <dgm:spPr/>
      <dgm:t>
        <a:bodyPr/>
        <a:lstStyle/>
        <a:p>
          <a:endParaRPr lang="en-GB"/>
        </a:p>
      </dgm:t>
    </dgm:pt>
  </dgm:ptLst>
  <dgm:cxnLst>
    <dgm:cxn modelId="{F8581883-3054-42F3-B4E6-30EEA1268921}" type="presOf" srcId="{210893D2-B04A-4F3A-869A-B928EE328F4B}" destId="{6AC31447-DD36-406C-81D7-7CD81D025E7A}" srcOrd="0" destOrd="0" presId="urn:microsoft.com/office/officeart/2005/8/layout/hProcess9"/>
    <dgm:cxn modelId="{7B2CA043-0393-42DA-ACA8-2BA86F948133}" srcId="{66E64A49-D11E-42ED-8C19-8E067B3DD8BC}" destId="{A539648E-7C79-4C29-875D-7980F06BD786}" srcOrd="0" destOrd="0" parTransId="{05DB36CD-B24C-4060-94A1-706DF196384A}" sibTransId="{FB560063-C46E-4D74-9EA5-66155ADB24A5}"/>
    <dgm:cxn modelId="{34AF8484-D994-482D-B6C0-47843FC76350}" srcId="{66E64A49-D11E-42ED-8C19-8E067B3DD8BC}" destId="{23B4CA7E-6294-4B49-A6D1-32723631DC08}" srcOrd="1" destOrd="0" parTransId="{238168EF-67EA-4E20-BEA0-53191A3CAD8D}" sibTransId="{5EC231AF-3F02-4472-9C53-AC70FB859AE2}"/>
    <dgm:cxn modelId="{8159EB4C-3092-4D5A-9B7A-070DCB92ED3B}" srcId="{66E64A49-D11E-42ED-8C19-8E067B3DD8BC}" destId="{210893D2-B04A-4F3A-869A-B928EE328F4B}" srcOrd="2" destOrd="0" parTransId="{1CCE9D7C-638E-497A-AF4D-6638DACE5292}" sibTransId="{16D765DA-2EBC-40F8-AEC3-11289F7E6AB8}"/>
    <dgm:cxn modelId="{227131B9-1040-48A8-A706-DB47F8DDDC1A}" type="presOf" srcId="{A539648E-7C79-4C29-875D-7980F06BD786}" destId="{2FEBA18C-C6DE-49E5-A24D-18BABA9CA79B}" srcOrd="0" destOrd="0" presId="urn:microsoft.com/office/officeart/2005/8/layout/hProcess9"/>
    <dgm:cxn modelId="{F77226FE-38E9-4C49-8D47-CCDD47A0EED9}" type="presOf" srcId="{23B4CA7E-6294-4B49-A6D1-32723631DC08}" destId="{6757B09F-772F-4C9D-BE6A-7986DD87F993}" srcOrd="0" destOrd="0" presId="urn:microsoft.com/office/officeart/2005/8/layout/hProcess9"/>
    <dgm:cxn modelId="{477350C0-0110-431F-848E-79C681B441AB}" type="presOf" srcId="{66E64A49-D11E-42ED-8C19-8E067B3DD8BC}" destId="{91314AB1-4655-4768-BE70-22014D67B2BD}" srcOrd="0" destOrd="0" presId="urn:microsoft.com/office/officeart/2005/8/layout/hProcess9"/>
    <dgm:cxn modelId="{B3A3EB14-9C67-4B46-A8EE-338ECAC3EF9B}" type="presParOf" srcId="{91314AB1-4655-4768-BE70-22014D67B2BD}" destId="{69C90F3D-8EF4-4DEC-8D81-FB4B0CA0868D}" srcOrd="0" destOrd="0" presId="urn:microsoft.com/office/officeart/2005/8/layout/hProcess9"/>
    <dgm:cxn modelId="{AF2FFDA7-A49D-4167-8EA4-756410EBD547}" type="presParOf" srcId="{91314AB1-4655-4768-BE70-22014D67B2BD}" destId="{2D3E9EE9-78E0-47B4-88FF-2509A08896F8}" srcOrd="1" destOrd="0" presId="urn:microsoft.com/office/officeart/2005/8/layout/hProcess9"/>
    <dgm:cxn modelId="{DCA52F13-967E-42AF-B130-04B06E30ACE9}" type="presParOf" srcId="{2D3E9EE9-78E0-47B4-88FF-2509A08896F8}" destId="{2FEBA18C-C6DE-49E5-A24D-18BABA9CA79B}" srcOrd="0" destOrd="0" presId="urn:microsoft.com/office/officeart/2005/8/layout/hProcess9"/>
    <dgm:cxn modelId="{F0DF2135-35E4-4F54-9D1E-1BBA247AA666}" type="presParOf" srcId="{2D3E9EE9-78E0-47B4-88FF-2509A08896F8}" destId="{01556C7B-C44E-4CC1-A5BA-353DABD21B1D}" srcOrd="1" destOrd="0" presId="urn:microsoft.com/office/officeart/2005/8/layout/hProcess9"/>
    <dgm:cxn modelId="{3FD2C9CF-3331-44DA-8306-C009FFEA1FC4}" type="presParOf" srcId="{2D3E9EE9-78E0-47B4-88FF-2509A08896F8}" destId="{6757B09F-772F-4C9D-BE6A-7986DD87F993}" srcOrd="2" destOrd="0" presId="urn:microsoft.com/office/officeart/2005/8/layout/hProcess9"/>
    <dgm:cxn modelId="{378401C6-77E5-46A9-B82E-4DE2C850EA12}" type="presParOf" srcId="{2D3E9EE9-78E0-47B4-88FF-2509A08896F8}" destId="{01908FC6-4396-43DE-B3FF-2C8C08FFFCCB}" srcOrd="3" destOrd="0" presId="urn:microsoft.com/office/officeart/2005/8/layout/hProcess9"/>
    <dgm:cxn modelId="{541D618D-33B8-4E34-B771-72A9264BDC10}" type="presParOf" srcId="{2D3E9EE9-78E0-47B4-88FF-2509A08896F8}" destId="{6AC31447-DD36-406C-81D7-7CD81D025E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D7ACE8-6258-48BD-B79A-B9651D80FFBF}"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l-GR"/>
        </a:p>
      </dgm:t>
    </dgm:pt>
    <dgm:pt modelId="{A6BA8171-F48B-4A06-B5F5-AB315484A40E}">
      <dgm:prSet/>
      <dgm:spPr/>
      <dgm:t>
        <a:bodyPr/>
        <a:lstStyle/>
        <a:p>
          <a:pPr rtl="0"/>
          <a:r>
            <a:rPr lang="el-GR" b="0" i="0" u="sng" dirty="0" smtClean="0">
              <a:latin typeface="Myriad Pro"/>
            </a:rPr>
            <a:t>Ο ΣΚΟΠΟΣ ΔΕΝ ΕΙΝΑΙ </a:t>
          </a:r>
          <a:r>
            <a:rPr lang="en-US" b="0" i="0" u="sng" dirty="0" smtClean="0">
              <a:latin typeface="Myriad Pro"/>
            </a:rPr>
            <a:t>:</a:t>
          </a:r>
          <a:endParaRPr lang="el-GR" dirty="0">
            <a:latin typeface="Myriad Pro"/>
          </a:endParaRPr>
        </a:p>
      </dgm:t>
    </dgm:pt>
    <dgm:pt modelId="{A12EC882-DE11-4799-A8A2-716EC44E1BA5}" type="parTrans" cxnId="{5BD51CB2-A4CA-4F7A-9681-0043B5D54734}">
      <dgm:prSet/>
      <dgm:spPr/>
      <dgm:t>
        <a:bodyPr/>
        <a:lstStyle/>
        <a:p>
          <a:endParaRPr lang="el-GR"/>
        </a:p>
      </dgm:t>
    </dgm:pt>
    <dgm:pt modelId="{841F63EB-9407-462F-BD66-A0E820017565}" type="sibTrans" cxnId="{5BD51CB2-A4CA-4F7A-9681-0043B5D54734}">
      <dgm:prSet/>
      <dgm:spPr/>
      <dgm:t>
        <a:bodyPr/>
        <a:lstStyle/>
        <a:p>
          <a:endParaRPr lang="el-GR"/>
        </a:p>
      </dgm:t>
    </dgm:pt>
    <dgm:pt modelId="{070292FC-1FF7-454E-BDF9-C51A076C3F7E}">
      <dgm:prSet/>
      <dgm:spPr/>
      <dgm:t>
        <a:bodyPr/>
        <a:lstStyle/>
        <a:p>
          <a:pPr rtl="0"/>
          <a:r>
            <a:rPr lang="el-GR" b="0" i="0" dirty="0" smtClean="0">
              <a:latin typeface="Myriad Pro"/>
            </a:rPr>
            <a:t>ΝΑ ΚΕΡΔΙΣΩ</a:t>
          </a:r>
          <a:endParaRPr lang="el-GR" dirty="0">
            <a:latin typeface="Myriad Pro"/>
          </a:endParaRPr>
        </a:p>
      </dgm:t>
    </dgm:pt>
    <dgm:pt modelId="{0EADEEC1-B570-4D9A-82E9-655367630D2F}" type="parTrans" cxnId="{B9BE438A-DE5F-4C9E-8E32-CE2FE0869251}">
      <dgm:prSet/>
      <dgm:spPr/>
      <dgm:t>
        <a:bodyPr/>
        <a:lstStyle/>
        <a:p>
          <a:endParaRPr lang="el-GR"/>
        </a:p>
      </dgm:t>
    </dgm:pt>
    <dgm:pt modelId="{D43268B4-8162-4FC7-BBC9-28B85327B72B}" type="sibTrans" cxnId="{B9BE438A-DE5F-4C9E-8E32-CE2FE0869251}">
      <dgm:prSet/>
      <dgm:spPr/>
      <dgm:t>
        <a:bodyPr/>
        <a:lstStyle/>
        <a:p>
          <a:endParaRPr lang="el-GR"/>
        </a:p>
      </dgm:t>
    </dgm:pt>
    <dgm:pt modelId="{5437DF45-C5DA-4A77-A0C2-7EB549DED165}">
      <dgm:prSet/>
      <dgm:spPr/>
      <dgm:t>
        <a:bodyPr/>
        <a:lstStyle/>
        <a:p>
          <a:pPr rtl="0"/>
          <a:r>
            <a:rPr lang="el-GR" b="0" i="0" dirty="0" smtClean="0">
              <a:latin typeface="Myriad Pro"/>
            </a:rPr>
            <a:t>ΝΑ ΕΠΙΒΛΗΘΩ</a:t>
          </a:r>
          <a:endParaRPr lang="el-GR" dirty="0">
            <a:latin typeface="Myriad Pro"/>
          </a:endParaRPr>
        </a:p>
      </dgm:t>
    </dgm:pt>
    <dgm:pt modelId="{EAAA3BE4-2D78-42A6-82FA-83334BEEFCEF}" type="parTrans" cxnId="{9B8D6C6C-17CA-4E6B-8333-49D3C2BADA82}">
      <dgm:prSet/>
      <dgm:spPr/>
      <dgm:t>
        <a:bodyPr/>
        <a:lstStyle/>
        <a:p>
          <a:endParaRPr lang="el-GR"/>
        </a:p>
      </dgm:t>
    </dgm:pt>
    <dgm:pt modelId="{F12753A5-0626-44BD-8AF8-41967B4957E9}" type="sibTrans" cxnId="{9B8D6C6C-17CA-4E6B-8333-49D3C2BADA82}">
      <dgm:prSet/>
      <dgm:spPr/>
      <dgm:t>
        <a:bodyPr/>
        <a:lstStyle/>
        <a:p>
          <a:endParaRPr lang="el-GR"/>
        </a:p>
      </dgm:t>
    </dgm:pt>
    <dgm:pt modelId="{23CC4B1C-B986-4EE0-B39C-AA0944217FA3}">
      <dgm:prSet/>
      <dgm:spPr/>
      <dgm:t>
        <a:bodyPr/>
        <a:lstStyle/>
        <a:p>
          <a:pPr rtl="0"/>
          <a:r>
            <a:rPr lang="el-GR" b="0" i="0" dirty="0" smtClean="0">
              <a:latin typeface="Myriad Pro"/>
            </a:rPr>
            <a:t>ΝΑ ΠΕΙΣΩ</a:t>
          </a:r>
          <a:endParaRPr lang="el-GR" dirty="0">
            <a:latin typeface="Myriad Pro"/>
          </a:endParaRPr>
        </a:p>
      </dgm:t>
    </dgm:pt>
    <dgm:pt modelId="{33666F19-E365-49E5-94FC-03298AC049D4}" type="parTrans" cxnId="{F58CC365-AB19-41BB-90C8-FFB918E70744}">
      <dgm:prSet/>
      <dgm:spPr/>
      <dgm:t>
        <a:bodyPr/>
        <a:lstStyle/>
        <a:p>
          <a:endParaRPr lang="el-GR"/>
        </a:p>
      </dgm:t>
    </dgm:pt>
    <dgm:pt modelId="{8EC84DF1-0A59-4C17-9727-E96C2D4577C2}" type="sibTrans" cxnId="{F58CC365-AB19-41BB-90C8-FFB918E70744}">
      <dgm:prSet/>
      <dgm:spPr/>
      <dgm:t>
        <a:bodyPr/>
        <a:lstStyle/>
        <a:p>
          <a:endParaRPr lang="el-GR"/>
        </a:p>
      </dgm:t>
    </dgm:pt>
    <dgm:pt modelId="{A2450AA0-3862-492F-8211-2273651C7958}">
      <dgm:prSet/>
      <dgm:spPr/>
      <dgm:t>
        <a:bodyPr/>
        <a:lstStyle/>
        <a:p>
          <a:pPr rtl="0"/>
          <a:r>
            <a:rPr lang="el-GR" b="0" i="0" dirty="0" smtClean="0">
              <a:latin typeface="Myriad Pro"/>
            </a:rPr>
            <a:t>ΝΑ ΑΠΟΔΕΙΞΩ ΤΟ ΔΙΚΙΟ ΜΟΥ</a:t>
          </a:r>
          <a:endParaRPr lang="el-GR" dirty="0">
            <a:latin typeface="Myriad Pro"/>
          </a:endParaRPr>
        </a:p>
      </dgm:t>
    </dgm:pt>
    <dgm:pt modelId="{388C7186-FEE7-4E12-B887-0C9C23714BDB}" type="parTrans" cxnId="{52D5DD58-B85F-4D60-BCA3-728C32A21DAB}">
      <dgm:prSet/>
      <dgm:spPr/>
      <dgm:t>
        <a:bodyPr/>
        <a:lstStyle/>
        <a:p>
          <a:endParaRPr lang="el-GR"/>
        </a:p>
      </dgm:t>
    </dgm:pt>
    <dgm:pt modelId="{6E922B8A-E274-4FD0-8525-D68A94EE9228}" type="sibTrans" cxnId="{52D5DD58-B85F-4D60-BCA3-728C32A21DAB}">
      <dgm:prSet/>
      <dgm:spPr/>
      <dgm:t>
        <a:bodyPr/>
        <a:lstStyle/>
        <a:p>
          <a:endParaRPr lang="el-GR"/>
        </a:p>
      </dgm:t>
    </dgm:pt>
    <dgm:pt modelId="{8ADEBF7F-6AA9-4A18-B8BB-8D5A5AD7694B}">
      <dgm:prSet/>
      <dgm:spPr/>
      <dgm:t>
        <a:bodyPr/>
        <a:lstStyle/>
        <a:p>
          <a:pPr rtl="0"/>
          <a:r>
            <a:rPr lang="el-GR" b="0" i="0" dirty="0" smtClean="0">
              <a:latin typeface="Myriad Pro"/>
            </a:rPr>
            <a:t>ΝΑ ΑΠΟΛΟΓΗΘΩ </a:t>
          </a:r>
          <a:endParaRPr lang="el-GR" dirty="0">
            <a:latin typeface="Myriad Pro"/>
          </a:endParaRPr>
        </a:p>
      </dgm:t>
    </dgm:pt>
    <dgm:pt modelId="{A4D3C840-5BA1-4912-A779-FC4836E4F434}" type="parTrans" cxnId="{D49987A8-1302-466A-90BD-4BA7625E8A0F}">
      <dgm:prSet/>
      <dgm:spPr/>
      <dgm:t>
        <a:bodyPr/>
        <a:lstStyle/>
        <a:p>
          <a:endParaRPr lang="el-GR"/>
        </a:p>
      </dgm:t>
    </dgm:pt>
    <dgm:pt modelId="{882F492C-1420-4C5F-A93F-A829AE84DCB4}" type="sibTrans" cxnId="{D49987A8-1302-466A-90BD-4BA7625E8A0F}">
      <dgm:prSet/>
      <dgm:spPr/>
      <dgm:t>
        <a:bodyPr/>
        <a:lstStyle/>
        <a:p>
          <a:endParaRPr lang="el-GR"/>
        </a:p>
      </dgm:t>
    </dgm:pt>
    <dgm:pt modelId="{190CC887-FB11-4D66-8B56-555C1F55B3E6}">
      <dgm:prSet/>
      <dgm:spPr/>
      <dgm:t>
        <a:bodyPr/>
        <a:lstStyle/>
        <a:p>
          <a:pPr rtl="0"/>
          <a:r>
            <a:rPr lang="el-GR" b="0" i="0" dirty="0" smtClean="0">
              <a:latin typeface="Myriad Pro"/>
            </a:rPr>
            <a:t>ΝΑ ΜΕ ΛΥΠΗΘΟΥΝ</a:t>
          </a:r>
          <a:endParaRPr lang="el-GR" dirty="0">
            <a:latin typeface="Myriad Pro"/>
          </a:endParaRPr>
        </a:p>
      </dgm:t>
    </dgm:pt>
    <dgm:pt modelId="{F3052AF6-C05C-41DD-94B9-AFE101F54EBB}" type="parTrans" cxnId="{6917FE5C-8270-4681-A238-6D70C3FEDAFD}">
      <dgm:prSet/>
      <dgm:spPr/>
      <dgm:t>
        <a:bodyPr/>
        <a:lstStyle/>
        <a:p>
          <a:endParaRPr lang="el-GR"/>
        </a:p>
      </dgm:t>
    </dgm:pt>
    <dgm:pt modelId="{5789EEC2-80B1-4EE7-A45F-B187F2A7AFC0}" type="sibTrans" cxnId="{6917FE5C-8270-4681-A238-6D70C3FEDAFD}">
      <dgm:prSet/>
      <dgm:spPr/>
      <dgm:t>
        <a:bodyPr/>
        <a:lstStyle/>
        <a:p>
          <a:endParaRPr lang="el-GR"/>
        </a:p>
      </dgm:t>
    </dgm:pt>
    <dgm:pt modelId="{128CF294-0477-48D3-808A-2939E1C35CD4}" type="pres">
      <dgm:prSet presAssocID="{2AD7ACE8-6258-48BD-B79A-B9651D80FFBF}" presName="Name0" presStyleCnt="0">
        <dgm:presLayoutVars>
          <dgm:dir/>
          <dgm:animLvl val="lvl"/>
          <dgm:resizeHandles val="exact"/>
        </dgm:presLayoutVars>
      </dgm:prSet>
      <dgm:spPr/>
      <dgm:t>
        <a:bodyPr/>
        <a:lstStyle/>
        <a:p>
          <a:endParaRPr lang="en-GB"/>
        </a:p>
      </dgm:t>
    </dgm:pt>
    <dgm:pt modelId="{C7FC00F9-7D64-48E6-9040-F59C32F7266E}" type="pres">
      <dgm:prSet presAssocID="{A6BA8171-F48B-4A06-B5F5-AB315484A40E}" presName="composite" presStyleCnt="0"/>
      <dgm:spPr/>
    </dgm:pt>
    <dgm:pt modelId="{AEA41ECA-8E75-461E-A1A6-F29545C0E7BF}" type="pres">
      <dgm:prSet presAssocID="{A6BA8171-F48B-4A06-B5F5-AB315484A40E}" presName="parTx" presStyleLbl="alignNode1" presStyleIdx="0" presStyleCnt="1">
        <dgm:presLayoutVars>
          <dgm:chMax val="0"/>
          <dgm:chPref val="0"/>
          <dgm:bulletEnabled val="1"/>
        </dgm:presLayoutVars>
      </dgm:prSet>
      <dgm:spPr/>
      <dgm:t>
        <a:bodyPr/>
        <a:lstStyle/>
        <a:p>
          <a:endParaRPr lang="en-GB"/>
        </a:p>
      </dgm:t>
    </dgm:pt>
    <dgm:pt modelId="{5C1571F1-6F10-45D6-A6F1-7F17100CBF38}" type="pres">
      <dgm:prSet presAssocID="{A6BA8171-F48B-4A06-B5F5-AB315484A40E}" presName="desTx" presStyleLbl="alignAccFollowNode1" presStyleIdx="0" presStyleCnt="1">
        <dgm:presLayoutVars>
          <dgm:bulletEnabled val="1"/>
        </dgm:presLayoutVars>
      </dgm:prSet>
      <dgm:spPr/>
      <dgm:t>
        <a:bodyPr/>
        <a:lstStyle/>
        <a:p>
          <a:endParaRPr lang="en-GB"/>
        </a:p>
      </dgm:t>
    </dgm:pt>
  </dgm:ptLst>
  <dgm:cxnLst>
    <dgm:cxn modelId="{18494396-1326-4BCE-B671-9DCCB6190BAB}" type="presOf" srcId="{A6BA8171-F48B-4A06-B5F5-AB315484A40E}" destId="{AEA41ECA-8E75-461E-A1A6-F29545C0E7BF}" srcOrd="0" destOrd="0" presId="urn:microsoft.com/office/officeart/2005/8/layout/hList1"/>
    <dgm:cxn modelId="{52D5DD58-B85F-4D60-BCA3-728C32A21DAB}" srcId="{A6BA8171-F48B-4A06-B5F5-AB315484A40E}" destId="{A2450AA0-3862-492F-8211-2273651C7958}" srcOrd="3" destOrd="0" parTransId="{388C7186-FEE7-4E12-B887-0C9C23714BDB}" sibTransId="{6E922B8A-E274-4FD0-8525-D68A94EE9228}"/>
    <dgm:cxn modelId="{18F77487-7D85-408F-AB90-89ED56A4C6B9}" type="presOf" srcId="{23CC4B1C-B986-4EE0-B39C-AA0944217FA3}" destId="{5C1571F1-6F10-45D6-A6F1-7F17100CBF38}" srcOrd="0" destOrd="2" presId="urn:microsoft.com/office/officeart/2005/8/layout/hList1"/>
    <dgm:cxn modelId="{ED09AB10-1CA4-41FF-B5D5-1E729BAC794A}" type="presOf" srcId="{5437DF45-C5DA-4A77-A0C2-7EB549DED165}" destId="{5C1571F1-6F10-45D6-A6F1-7F17100CBF38}" srcOrd="0" destOrd="1" presId="urn:microsoft.com/office/officeart/2005/8/layout/hList1"/>
    <dgm:cxn modelId="{F58CC365-AB19-41BB-90C8-FFB918E70744}" srcId="{A6BA8171-F48B-4A06-B5F5-AB315484A40E}" destId="{23CC4B1C-B986-4EE0-B39C-AA0944217FA3}" srcOrd="2" destOrd="0" parTransId="{33666F19-E365-49E5-94FC-03298AC049D4}" sibTransId="{8EC84DF1-0A59-4C17-9727-E96C2D4577C2}"/>
    <dgm:cxn modelId="{789A8312-1F59-4873-AE80-0FB2EBE39DB7}" type="presOf" srcId="{A2450AA0-3862-492F-8211-2273651C7958}" destId="{5C1571F1-6F10-45D6-A6F1-7F17100CBF38}" srcOrd="0" destOrd="3" presId="urn:microsoft.com/office/officeart/2005/8/layout/hList1"/>
    <dgm:cxn modelId="{9B8D6C6C-17CA-4E6B-8333-49D3C2BADA82}" srcId="{A6BA8171-F48B-4A06-B5F5-AB315484A40E}" destId="{5437DF45-C5DA-4A77-A0C2-7EB549DED165}" srcOrd="1" destOrd="0" parTransId="{EAAA3BE4-2D78-42A6-82FA-83334BEEFCEF}" sibTransId="{F12753A5-0626-44BD-8AF8-41967B4957E9}"/>
    <dgm:cxn modelId="{B9BE438A-DE5F-4C9E-8E32-CE2FE0869251}" srcId="{A6BA8171-F48B-4A06-B5F5-AB315484A40E}" destId="{070292FC-1FF7-454E-BDF9-C51A076C3F7E}" srcOrd="0" destOrd="0" parTransId="{0EADEEC1-B570-4D9A-82E9-655367630D2F}" sibTransId="{D43268B4-8162-4FC7-BBC9-28B85327B72B}"/>
    <dgm:cxn modelId="{C8C5CEB8-A321-44D4-95B6-24A08772D439}" type="presOf" srcId="{2AD7ACE8-6258-48BD-B79A-B9651D80FFBF}" destId="{128CF294-0477-48D3-808A-2939E1C35CD4}" srcOrd="0" destOrd="0" presId="urn:microsoft.com/office/officeart/2005/8/layout/hList1"/>
    <dgm:cxn modelId="{D49987A8-1302-466A-90BD-4BA7625E8A0F}" srcId="{A6BA8171-F48B-4A06-B5F5-AB315484A40E}" destId="{8ADEBF7F-6AA9-4A18-B8BB-8D5A5AD7694B}" srcOrd="4" destOrd="0" parTransId="{A4D3C840-5BA1-4912-A779-FC4836E4F434}" sibTransId="{882F492C-1420-4C5F-A93F-A829AE84DCB4}"/>
    <dgm:cxn modelId="{6917FE5C-8270-4681-A238-6D70C3FEDAFD}" srcId="{A6BA8171-F48B-4A06-B5F5-AB315484A40E}" destId="{190CC887-FB11-4D66-8B56-555C1F55B3E6}" srcOrd="5" destOrd="0" parTransId="{F3052AF6-C05C-41DD-94B9-AFE101F54EBB}" sibTransId="{5789EEC2-80B1-4EE7-A45F-B187F2A7AFC0}"/>
    <dgm:cxn modelId="{5BD51CB2-A4CA-4F7A-9681-0043B5D54734}" srcId="{2AD7ACE8-6258-48BD-B79A-B9651D80FFBF}" destId="{A6BA8171-F48B-4A06-B5F5-AB315484A40E}" srcOrd="0" destOrd="0" parTransId="{A12EC882-DE11-4799-A8A2-716EC44E1BA5}" sibTransId="{841F63EB-9407-462F-BD66-A0E820017565}"/>
    <dgm:cxn modelId="{B1C8B890-5890-43B9-AF63-687FFF9AB667}" type="presOf" srcId="{070292FC-1FF7-454E-BDF9-C51A076C3F7E}" destId="{5C1571F1-6F10-45D6-A6F1-7F17100CBF38}" srcOrd="0" destOrd="0" presId="urn:microsoft.com/office/officeart/2005/8/layout/hList1"/>
    <dgm:cxn modelId="{AF5BB61D-1EFC-4853-8A27-9768AFB328D4}" type="presOf" srcId="{190CC887-FB11-4D66-8B56-555C1F55B3E6}" destId="{5C1571F1-6F10-45D6-A6F1-7F17100CBF38}" srcOrd="0" destOrd="5" presId="urn:microsoft.com/office/officeart/2005/8/layout/hList1"/>
    <dgm:cxn modelId="{33E65933-DC28-48E0-879A-6EB3956B6FAD}" type="presOf" srcId="{8ADEBF7F-6AA9-4A18-B8BB-8D5A5AD7694B}" destId="{5C1571F1-6F10-45D6-A6F1-7F17100CBF38}" srcOrd="0" destOrd="4" presId="urn:microsoft.com/office/officeart/2005/8/layout/hList1"/>
    <dgm:cxn modelId="{F54CA521-A2FA-4A89-99B9-1875D4F82D8F}" type="presParOf" srcId="{128CF294-0477-48D3-808A-2939E1C35CD4}" destId="{C7FC00F9-7D64-48E6-9040-F59C32F7266E}" srcOrd="0" destOrd="0" presId="urn:microsoft.com/office/officeart/2005/8/layout/hList1"/>
    <dgm:cxn modelId="{26AF51ED-7EEF-4BD6-A8DD-217F9B6252AA}" type="presParOf" srcId="{C7FC00F9-7D64-48E6-9040-F59C32F7266E}" destId="{AEA41ECA-8E75-461E-A1A6-F29545C0E7BF}" srcOrd="0" destOrd="0" presId="urn:microsoft.com/office/officeart/2005/8/layout/hList1"/>
    <dgm:cxn modelId="{E8FA90AB-C436-4BF4-BEA7-FA2BB6C1F462}" type="presParOf" srcId="{C7FC00F9-7D64-48E6-9040-F59C32F7266E}" destId="{5C1571F1-6F10-45D6-A6F1-7F17100CBF3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28E054-615F-4A97-8FC6-EF51BC83FE0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l-GR"/>
        </a:p>
      </dgm:t>
    </dgm:pt>
    <dgm:pt modelId="{6DF35ED5-92DC-40F1-8A48-DE678AF95E53}">
      <dgm:prSet/>
      <dgm:spPr/>
      <dgm:t>
        <a:bodyPr/>
        <a:lstStyle/>
        <a:p>
          <a:pPr rtl="0"/>
          <a:r>
            <a:rPr lang="el-GR" b="0" i="0" u="sng" dirty="0" smtClean="0">
              <a:latin typeface="Myriad Pro"/>
            </a:rPr>
            <a:t>Ο ΣΚΟΠΟΣ ΕΙΝΑΙ</a:t>
          </a:r>
          <a:r>
            <a:rPr lang="en-US" b="0" i="0" u="sng" dirty="0" smtClean="0"/>
            <a:t>: </a:t>
          </a:r>
          <a:endParaRPr lang="el-GR" dirty="0"/>
        </a:p>
      </dgm:t>
    </dgm:pt>
    <dgm:pt modelId="{EFD06F0D-3420-47C8-B794-A40C18D61420}" type="parTrans" cxnId="{1AABDC3F-7E5F-4CF3-92E4-372FE6DDA612}">
      <dgm:prSet/>
      <dgm:spPr/>
      <dgm:t>
        <a:bodyPr/>
        <a:lstStyle/>
        <a:p>
          <a:endParaRPr lang="el-GR"/>
        </a:p>
      </dgm:t>
    </dgm:pt>
    <dgm:pt modelId="{2A2636B4-1A3A-4402-8877-1C31042695CD}" type="sibTrans" cxnId="{1AABDC3F-7E5F-4CF3-92E4-372FE6DDA612}">
      <dgm:prSet/>
      <dgm:spPr/>
      <dgm:t>
        <a:bodyPr/>
        <a:lstStyle/>
        <a:p>
          <a:endParaRPr lang="el-GR"/>
        </a:p>
      </dgm:t>
    </dgm:pt>
    <dgm:pt modelId="{FDB456D8-2AAF-4220-A433-A8D2775F8312}">
      <dgm:prSet/>
      <dgm:spPr/>
      <dgm:t>
        <a:bodyPr/>
        <a:lstStyle/>
        <a:p>
          <a:pPr rtl="0"/>
          <a:r>
            <a:rPr lang="el-GR" b="0" i="0" dirty="0" smtClean="0">
              <a:latin typeface="Myriad Pro"/>
            </a:rPr>
            <a:t>ΕΠΙΚΟΔΟΜΗΤΙΚΗ ΕΠΙΚΟΙΝΩΝΙΑ</a:t>
          </a:r>
          <a:endParaRPr lang="el-GR" dirty="0">
            <a:latin typeface="Myriad Pro"/>
          </a:endParaRPr>
        </a:p>
      </dgm:t>
    </dgm:pt>
    <dgm:pt modelId="{422FC25F-4FE2-4DDA-BD47-E3A6A784DEEE}" type="parTrans" cxnId="{4B142E1C-262A-4BC9-90C1-E9779291B09A}">
      <dgm:prSet/>
      <dgm:spPr/>
      <dgm:t>
        <a:bodyPr/>
        <a:lstStyle/>
        <a:p>
          <a:endParaRPr lang="el-GR"/>
        </a:p>
      </dgm:t>
    </dgm:pt>
    <dgm:pt modelId="{EA229B76-5DB4-4662-86ED-D2EDE09C13F5}" type="sibTrans" cxnId="{4B142E1C-262A-4BC9-90C1-E9779291B09A}">
      <dgm:prSet/>
      <dgm:spPr/>
      <dgm:t>
        <a:bodyPr/>
        <a:lstStyle/>
        <a:p>
          <a:endParaRPr lang="el-GR"/>
        </a:p>
      </dgm:t>
    </dgm:pt>
    <dgm:pt modelId="{2F8936A6-CFFB-4998-AE5E-202A88BE3229}">
      <dgm:prSet/>
      <dgm:spPr/>
      <dgm:t>
        <a:bodyPr/>
        <a:lstStyle/>
        <a:p>
          <a:pPr rtl="0"/>
          <a:r>
            <a:rPr lang="el-GR" b="0" i="0" dirty="0" smtClean="0">
              <a:latin typeface="Myriad Pro"/>
            </a:rPr>
            <a:t>ΑΜΦΟΤΕΡΗ ‘ΝΙΚΗ’</a:t>
          </a:r>
          <a:endParaRPr lang="el-GR" dirty="0">
            <a:latin typeface="Myriad Pro"/>
          </a:endParaRPr>
        </a:p>
      </dgm:t>
    </dgm:pt>
    <dgm:pt modelId="{CD54AD21-D57C-49B8-858D-3551706F04D4}" type="parTrans" cxnId="{84D5CDAB-EE98-4B38-81BE-E30BDC0CC307}">
      <dgm:prSet/>
      <dgm:spPr/>
      <dgm:t>
        <a:bodyPr/>
        <a:lstStyle/>
        <a:p>
          <a:endParaRPr lang="el-GR"/>
        </a:p>
      </dgm:t>
    </dgm:pt>
    <dgm:pt modelId="{CAE19AFA-CA90-4AD8-887E-AD60A03E5AD1}" type="sibTrans" cxnId="{84D5CDAB-EE98-4B38-81BE-E30BDC0CC307}">
      <dgm:prSet/>
      <dgm:spPr/>
      <dgm:t>
        <a:bodyPr/>
        <a:lstStyle/>
        <a:p>
          <a:endParaRPr lang="el-GR"/>
        </a:p>
      </dgm:t>
    </dgm:pt>
    <dgm:pt modelId="{B72EF944-0293-4367-A14F-101F02A648B2}">
      <dgm:prSet/>
      <dgm:spPr/>
      <dgm:t>
        <a:bodyPr/>
        <a:lstStyle/>
        <a:p>
          <a:pPr rtl="0"/>
          <a:r>
            <a:rPr lang="el-GR" b="0" i="0" dirty="0" smtClean="0">
              <a:latin typeface="Myriad Pro"/>
            </a:rPr>
            <a:t>ΛΥΣΗ ΠΑΡΕΞΗΓΗΣΕΩΝ</a:t>
          </a:r>
          <a:endParaRPr lang="el-GR" dirty="0">
            <a:latin typeface="Myriad Pro"/>
          </a:endParaRPr>
        </a:p>
      </dgm:t>
    </dgm:pt>
    <dgm:pt modelId="{105FC5B9-3CB3-4234-96BD-BB63795854CB}" type="parTrans" cxnId="{74B742A1-0C58-4394-BB3A-99C38A8D1026}">
      <dgm:prSet/>
      <dgm:spPr/>
      <dgm:t>
        <a:bodyPr/>
        <a:lstStyle/>
        <a:p>
          <a:endParaRPr lang="el-GR"/>
        </a:p>
      </dgm:t>
    </dgm:pt>
    <dgm:pt modelId="{75E55FDF-E498-4CEF-9EE1-555C64BC9025}" type="sibTrans" cxnId="{74B742A1-0C58-4394-BB3A-99C38A8D1026}">
      <dgm:prSet/>
      <dgm:spPr/>
      <dgm:t>
        <a:bodyPr/>
        <a:lstStyle/>
        <a:p>
          <a:endParaRPr lang="el-GR"/>
        </a:p>
      </dgm:t>
    </dgm:pt>
    <dgm:pt modelId="{EBA0A0B9-9F3A-425A-ACF0-ED4C63FB0EF4}">
      <dgm:prSet/>
      <dgm:spPr/>
      <dgm:t>
        <a:bodyPr/>
        <a:lstStyle/>
        <a:p>
          <a:pPr rtl="0"/>
          <a:r>
            <a:rPr lang="el-GR" b="0" i="0" smtClean="0">
              <a:latin typeface="Myriad Pro"/>
            </a:rPr>
            <a:t>ΟΡΙΟΘΕΤΗΣΗ</a:t>
          </a:r>
          <a:endParaRPr lang="el-GR">
            <a:latin typeface="Myriad Pro"/>
          </a:endParaRPr>
        </a:p>
      </dgm:t>
    </dgm:pt>
    <dgm:pt modelId="{F9FDA7FC-70B9-4691-B3A3-E262D5B4439D}" type="parTrans" cxnId="{76D981D4-29BB-4FF0-B9F2-836EB56875E3}">
      <dgm:prSet/>
      <dgm:spPr/>
      <dgm:t>
        <a:bodyPr/>
        <a:lstStyle/>
        <a:p>
          <a:endParaRPr lang="el-GR"/>
        </a:p>
      </dgm:t>
    </dgm:pt>
    <dgm:pt modelId="{99C0B189-329E-4951-A801-48BD05FF061C}" type="sibTrans" cxnId="{76D981D4-29BB-4FF0-B9F2-836EB56875E3}">
      <dgm:prSet/>
      <dgm:spPr/>
      <dgm:t>
        <a:bodyPr/>
        <a:lstStyle/>
        <a:p>
          <a:endParaRPr lang="el-GR"/>
        </a:p>
      </dgm:t>
    </dgm:pt>
    <dgm:pt modelId="{53F9B423-AB03-419D-A1B7-CB55980E950F}">
      <dgm:prSet/>
      <dgm:spPr/>
      <dgm:t>
        <a:bodyPr/>
        <a:lstStyle/>
        <a:p>
          <a:pPr rtl="0"/>
          <a:r>
            <a:rPr lang="el-GR" b="0" i="0" dirty="0" smtClean="0">
              <a:latin typeface="Myriad Pro"/>
            </a:rPr>
            <a:t>ΕΚΦΡΑΣΗ  &amp; ΣΤΗΡΙΞΗ ΔΙΚΑΙΩΜΑΤΩΝ/ ΕΠΙΘΥΜΙΩΝ </a:t>
          </a:r>
          <a:endParaRPr lang="el-GR" dirty="0">
            <a:latin typeface="Myriad Pro"/>
          </a:endParaRPr>
        </a:p>
      </dgm:t>
    </dgm:pt>
    <dgm:pt modelId="{3DDB7A3D-5A99-4B39-A14B-14731D29D815}" type="parTrans" cxnId="{6840EA32-0694-4B65-AC8B-FA094C0772D1}">
      <dgm:prSet/>
      <dgm:spPr/>
      <dgm:t>
        <a:bodyPr/>
        <a:lstStyle/>
        <a:p>
          <a:endParaRPr lang="el-GR"/>
        </a:p>
      </dgm:t>
    </dgm:pt>
    <dgm:pt modelId="{F7E38C72-0903-4A3F-A16D-9F6CAD9A1190}" type="sibTrans" cxnId="{6840EA32-0694-4B65-AC8B-FA094C0772D1}">
      <dgm:prSet/>
      <dgm:spPr/>
      <dgm:t>
        <a:bodyPr/>
        <a:lstStyle/>
        <a:p>
          <a:endParaRPr lang="el-GR"/>
        </a:p>
      </dgm:t>
    </dgm:pt>
    <dgm:pt modelId="{1D3EF178-E2A6-4111-95C5-14B4992BD3DF}" type="pres">
      <dgm:prSet presAssocID="{9A28E054-615F-4A97-8FC6-EF51BC83FE06}" presName="Name0" presStyleCnt="0">
        <dgm:presLayoutVars>
          <dgm:dir/>
          <dgm:animLvl val="lvl"/>
          <dgm:resizeHandles val="exact"/>
        </dgm:presLayoutVars>
      </dgm:prSet>
      <dgm:spPr/>
      <dgm:t>
        <a:bodyPr/>
        <a:lstStyle/>
        <a:p>
          <a:endParaRPr lang="en-GB"/>
        </a:p>
      </dgm:t>
    </dgm:pt>
    <dgm:pt modelId="{F5FE5D84-9C64-4911-9C69-391A27F98B70}" type="pres">
      <dgm:prSet presAssocID="{6DF35ED5-92DC-40F1-8A48-DE678AF95E53}" presName="composite" presStyleCnt="0"/>
      <dgm:spPr/>
    </dgm:pt>
    <dgm:pt modelId="{F6DCF6C5-C436-41C6-A69A-D84651A7FF93}" type="pres">
      <dgm:prSet presAssocID="{6DF35ED5-92DC-40F1-8A48-DE678AF95E53}" presName="parTx" presStyleLbl="alignNode1" presStyleIdx="0" presStyleCnt="1" custScaleX="100000" custScaleY="117684">
        <dgm:presLayoutVars>
          <dgm:chMax val="0"/>
          <dgm:chPref val="0"/>
          <dgm:bulletEnabled val="1"/>
        </dgm:presLayoutVars>
      </dgm:prSet>
      <dgm:spPr/>
      <dgm:t>
        <a:bodyPr/>
        <a:lstStyle/>
        <a:p>
          <a:endParaRPr lang="en-GB"/>
        </a:p>
      </dgm:t>
    </dgm:pt>
    <dgm:pt modelId="{7CC7F951-A7FD-4DBE-9B49-CB3A2ABC58EC}" type="pres">
      <dgm:prSet presAssocID="{6DF35ED5-92DC-40F1-8A48-DE678AF95E53}" presName="desTx" presStyleLbl="alignAccFollowNode1" presStyleIdx="0" presStyleCnt="1">
        <dgm:presLayoutVars>
          <dgm:bulletEnabled val="1"/>
        </dgm:presLayoutVars>
      </dgm:prSet>
      <dgm:spPr/>
      <dgm:t>
        <a:bodyPr/>
        <a:lstStyle/>
        <a:p>
          <a:endParaRPr lang="en-GB"/>
        </a:p>
      </dgm:t>
    </dgm:pt>
  </dgm:ptLst>
  <dgm:cxnLst>
    <dgm:cxn modelId="{74B742A1-0C58-4394-BB3A-99C38A8D1026}" srcId="{6DF35ED5-92DC-40F1-8A48-DE678AF95E53}" destId="{B72EF944-0293-4367-A14F-101F02A648B2}" srcOrd="2" destOrd="0" parTransId="{105FC5B9-3CB3-4234-96BD-BB63795854CB}" sibTransId="{75E55FDF-E498-4CEF-9EE1-555C64BC9025}"/>
    <dgm:cxn modelId="{76D981D4-29BB-4FF0-B9F2-836EB56875E3}" srcId="{6DF35ED5-92DC-40F1-8A48-DE678AF95E53}" destId="{EBA0A0B9-9F3A-425A-ACF0-ED4C63FB0EF4}" srcOrd="3" destOrd="0" parTransId="{F9FDA7FC-70B9-4691-B3A3-E262D5B4439D}" sibTransId="{99C0B189-329E-4951-A801-48BD05FF061C}"/>
    <dgm:cxn modelId="{29B474C3-20BC-4BFA-88D2-96EB63D17FB7}" type="presOf" srcId="{EBA0A0B9-9F3A-425A-ACF0-ED4C63FB0EF4}" destId="{7CC7F951-A7FD-4DBE-9B49-CB3A2ABC58EC}" srcOrd="0" destOrd="3" presId="urn:microsoft.com/office/officeart/2005/8/layout/hList1"/>
    <dgm:cxn modelId="{E30D3E09-0B74-4495-940A-8F9F99074403}" type="presOf" srcId="{9A28E054-615F-4A97-8FC6-EF51BC83FE06}" destId="{1D3EF178-E2A6-4111-95C5-14B4992BD3DF}" srcOrd="0" destOrd="0" presId="urn:microsoft.com/office/officeart/2005/8/layout/hList1"/>
    <dgm:cxn modelId="{1AABDC3F-7E5F-4CF3-92E4-372FE6DDA612}" srcId="{9A28E054-615F-4A97-8FC6-EF51BC83FE06}" destId="{6DF35ED5-92DC-40F1-8A48-DE678AF95E53}" srcOrd="0" destOrd="0" parTransId="{EFD06F0D-3420-47C8-B794-A40C18D61420}" sibTransId="{2A2636B4-1A3A-4402-8877-1C31042695CD}"/>
    <dgm:cxn modelId="{D70E21F0-EAE6-493D-9D4A-22AB53A79937}" type="presOf" srcId="{B72EF944-0293-4367-A14F-101F02A648B2}" destId="{7CC7F951-A7FD-4DBE-9B49-CB3A2ABC58EC}" srcOrd="0" destOrd="2" presId="urn:microsoft.com/office/officeart/2005/8/layout/hList1"/>
    <dgm:cxn modelId="{4B142E1C-262A-4BC9-90C1-E9779291B09A}" srcId="{6DF35ED5-92DC-40F1-8A48-DE678AF95E53}" destId="{FDB456D8-2AAF-4220-A433-A8D2775F8312}" srcOrd="0" destOrd="0" parTransId="{422FC25F-4FE2-4DDA-BD47-E3A6A784DEEE}" sibTransId="{EA229B76-5DB4-4662-86ED-D2EDE09C13F5}"/>
    <dgm:cxn modelId="{E17B1DE5-FB0C-439F-8D3D-96BFE508AB76}" type="presOf" srcId="{53F9B423-AB03-419D-A1B7-CB55980E950F}" destId="{7CC7F951-A7FD-4DBE-9B49-CB3A2ABC58EC}" srcOrd="0" destOrd="4" presId="urn:microsoft.com/office/officeart/2005/8/layout/hList1"/>
    <dgm:cxn modelId="{ADEC8A8D-AE04-490A-A283-77A3D1FF6A15}" type="presOf" srcId="{FDB456D8-2AAF-4220-A433-A8D2775F8312}" destId="{7CC7F951-A7FD-4DBE-9B49-CB3A2ABC58EC}" srcOrd="0" destOrd="0" presId="urn:microsoft.com/office/officeart/2005/8/layout/hList1"/>
    <dgm:cxn modelId="{CCB361BF-6482-4904-8546-AB65E1A87C3E}" type="presOf" srcId="{6DF35ED5-92DC-40F1-8A48-DE678AF95E53}" destId="{F6DCF6C5-C436-41C6-A69A-D84651A7FF93}" srcOrd="0" destOrd="0" presId="urn:microsoft.com/office/officeart/2005/8/layout/hList1"/>
    <dgm:cxn modelId="{84D5CDAB-EE98-4B38-81BE-E30BDC0CC307}" srcId="{6DF35ED5-92DC-40F1-8A48-DE678AF95E53}" destId="{2F8936A6-CFFB-4998-AE5E-202A88BE3229}" srcOrd="1" destOrd="0" parTransId="{CD54AD21-D57C-49B8-858D-3551706F04D4}" sibTransId="{CAE19AFA-CA90-4AD8-887E-AD60A03E5AD1}"/>
    <dgm:cxn modelId="{B1EC2E7C-56E4-4881-B1AF-BB5EAB527AD4}" type="presOf" srcId="{2F8936A6-CFFB-4998-AE5E-202A88BE3229}" destId="{7CC7F951-A7FD-4DBE-9B49-CB3A2ABC58EC}" srcOrd="0" destOrd="1" presId="urn:microsoft.com/office/officeart/2005/8/layout/hList1"/>
    <dgm:cxn modelId="{6840EA32-0694-4B65-AC8B-FA094C0772D1}" srcId="{6DF35ED5-92DC-40F1-8A48-DE678AF95E53}" destId="{53F9B423-AB03-419D-A1B7-CB55980E950F}" srcOrd="4" destOrd="0" parTransId="{3DDB7A3D-5A99-4B39-A14B-14731D29D815}" sibTransId="{F7E38C72-0903-4A3F-A16D-9F6CAD9A1190}"/>
    <dgm:cxn modelId="{7A58496C-B756-4DE1-B4E0-C8FBD2D1886E}" type="presParOf" srcId="{1D3EF178-E2A6-4111-95C5-14B4992BD3DF}" destId="{F5FE5D84-9C64-4911-9C69-391A27F98B70}" srcOrd="0" destOrd="0" presId="urn:microsoft.com/office/officeart/2005/8/layout/hList1"/>
    <dgm:cxn modelId="{A3D79439-D3A3-4B8D-B51F-3285F6A6BA3A}" type="presParOf" srcId="{F5FE5D84-9C64-4911-9C69-391A27F98B70}" destId="{F6DCF6C5-C436-41C6-A69A-D84651A7FF93}" srcOrd="0" destOrd="0" presId="urn:microsoft.com/office/officeart/2005/8/layout/hList1"/>
    <dgm:cxn modelId="{8F4723EA-B6D3-468C-BA0D-CDB81828527A}" type="presParOf" srcId="{F5FE5D84-9C64-4911-9C69-391A27F98B70}" destId="{7CC7F951-A7FD-4DBE-9B49-CB3A2ABC58EC}"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D2A47-597B-4611-9C4C-B0CA5F45F617}">
      <dsp:nvSpPr>
        <dsp:cNvPr id="0" name=""/>
        <dsp:cNvSpPr/>
      </dsp:nvSpPr>
      <dsp:spPr>
        <a:xfrm>
          <a:off x="0" y="73941"/>
          <a:ext cx="11604625" cy="102667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Τι είναι επικοινωνία κ αλληλεπίδραση?</a:t>
          </a:r>
          <a:endParaRPr lang="el-GR" sz="2700" kern="1200"/>
        </a:p>
      </dsp:txBody>
      <dsp:txXfrm>
        <a:off x="50118" y="124059"/>
        <a:ext cx="11504389" cy="926439"/>
      </dsp:txXfrm>
    </dsp:sp>
    <dsp:sp modelId="{15D82BC4-815B-4F29-BE9B-5ED9F10DE9F1}">
      <dsp:nvSpPr>
        <dsp:cNvPr id="0" name=""/>
        <dsp:cNvSpPr/>
      </dsp:nvSpPr>
      <dsp:spPr>
        <a:xfrm>
          <a:off x="0" y="1178376"/>
          <a:ext cx="11604625" cy="102667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Τι είναι αυτοδιεκδικηση και κατηγορηματικότητα?</a:t>
          </a:r>
          <a:endParaRPr lang="el-GR" sz="2700" kern="1200"/>
        </a:p>
      </dsp:txBody>
      <dsp:txXfrm>
        <a:off x="50118" y="1228494"/>
        <a:ext cx="11504389" cy="926439"/>
      </dsp:txXfrm>
    </dsp:sp>
    <dsp:sp modelId="{CC620A53-9671-4901-871A-F54A5AB7940A}">
      <dsp:nvSpPr>
        <dsp:cNvPr id="0" name=""/>
        <dsp:cNvSpPr/>
      </dsp:nvSpPr>
      <dsp:spPr>
        <a:xfrm>
          <a:off x="0" y="2282811"/>
          <a:ext cx="11604625" cy="102667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Ποια τρικ λεκτικής επικοινωνίας χρειάζεται να ακολουθήσουμε για να διαχειριστούμε σωστά την όποια διαπραγμάτευση? </a:t>
          </a:r>
          <a:endParaRPr lang="el-GR" sz="2700" kern="1200"/>
        </a:p>
      </dsp:txBody>
      <dsp:txXfrm>
        <a:off x="50118" y="2332929"/>
        <a:ext cx="11504389" cy="926439"/>
      </dsp:txXfrm>
    </dsp:sp>
    <dsp:sp modelId="{29C181F9-9788-45A7-AAD6-F16D343189F6}">
      <dsp:nvSpPr>
        <dsp:cNvPr id="0" name=""/>
        <dsp:cNvSpPr/>
      </dsp:nvSpPr>
      <dsp:spPr>
        <a:xfrm>
          <a:off x="0" y="3384139"/>
          <a:ext cx="11604625" cy="1026675"/>
        </a:xfrm>
        <a:prstGeom prst="round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kern="1200" dirty="0" smtClean="0"/>
            <a:t>Ποια</a:t>
          </a:r>
          <a:r>
            <a:rPr lang="el-GR" sz="2700" kern="1200" baseline="0" dirty="0" smtClean="0"/>
            <a:t> είναι τα είδη διαπραγματευτών κ οι βασικές τεχνικές χειραγώγησης ? </a:t>
          </a:r>
          <a:endParaRPr lang="el-GR" sz="2700" kern="1200" dirty="0"/>
        </a:p>
      </dsp:txBody>
      <dsp:txXfrm>
        <a:off x="50118" y="3434257"/>
        <a:ext cx="11504389" cy="9264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2179F-A870-40BB-B32B-D2429117EBB4}">
      <dsp:nvSpPr>
        <dsp:cNvPr id="0" name=""/>
        <dsp:cNvSpPr/>
      </dsp:nvSpPr>
      <dsp:spPr>
        <a:xfrm>
          <a:off x="905470" y="0"/>
          <a:ext cx="10261996" cy="4991100"/>
        </a:xfrm>
        <a:prstGeom prst="rightArrow">
          <a:avLst/>
        </a:prstGeom>
        <a:gradFill rotWithShape="0">
          <a:gsLst>
            <a:gs pos="0">
              <a:schemeClr val="accent1">
                <a:tint val="40000"/>
                <a:hueOff val="0"/>
                <a:satOff val="0"/>
                <a:lumOff val="0"/>
                <a:alphaOff val="0"/>
                <a:satMod val="103000"/>
                <a:lumMod val="102000"/>
                <a:tint val="94000"/>
              </a:schemeClr>
            </a:gs>
            <a:gs pos="50000">
              <a:schemeClr val="accent1">
                <a:tint val="40000"/>
                <a:hueOff val="0"/>
                <a:satOff val="0"/>
                <a:lumOff val="0"/>
                <a:alphaOff val="0"/>
                <a:satMod val="110000"/>
                <a:lumMod val="100000"/>
                <a:shade val="100000"/>
              </a:schemeClr>
            </a:gs>
            <a:gs pos="100000">
              <a:schemeClr val="accent1">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33D3539-3A19-4B8B-8464-395838F7AA6C}">
      <dsp:nvSpPr>
        <dsp:cNvPr id="0" name=""/>
        <dsp:cNvSpPr/>
      </dsp:nvSpPr>
      <dsp:spPr>
        <a:xfrm>
          <a:off x="360056" y="1511724"/>
          <a:ext cx="1862816" cy="1996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i="0" kern="1200" dirty="0" smtClean="0">
              <a:latin typeface="Arial" pitchFamily="34" charset="0"/>
              <a:cs typeface="Arial" pitchFamily="34" charset="0"/>
            </a:rPr>
            <a:t>ΕΞΕΡΕΥΝΗΣΗ</a:t>
          </a:r>
          <a:endParaRPr lang="el-GR" sz="1800" b="1" kern="1200" dirty="0">
            <a:latin typeface="Arial" pitchFamily="34" charset="0"/>
            <a:cs typeface="Arial" pitchFamily="34" charset="0"/>
          </a:endParaRPr>
        </a:p>
      </dsp:txBody>
      <dsp:txXfrm>
        <a:off x="450991" y="1602659"/>
        <a:ext cx="1680946" cy="1814570"/>
      </dsp:txXfrm>
    </dsp:sp>
    <dsp:sp modelId="{77D51BC8-7110-4BE2-84BE-40B7757B7A66}">
      <dsp:nvSpPr>
        <dsp:cNvPr id="0" name=""/>
        <dsp:cNvSpPr/>
      </dsp:nvSpPr>
      <dsp:spPr>
        <a:xfrm>
          <a:off x="2448330" y="1511724"/>
          <a:ext cx="1862816" cy="1996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i="0" kern="1200" dirty="0" smtClean="0">
              <a:latin typeface="Arial Narrow" pitchFamily="34" charset="0"/>
            </a:rPr>
            <a:t>ΚΑΤΕΥΝΑΣΜΟΣ/ ΕΞΟΜΑΛΥΝΣΗ</a:t>
          </a:r>
          <a:endParaRPr lang="el-GR" sz="1800" b="1" kern="1200" dirty="0">
            <a:latin typeface="Arial Narrow" pitchFamily="34" charset="0"/>
          </a:endParaRPr>
        </a:p>
      </dsp:txBody>
      <dsp:txXfrm>
        <a:off x="2539265" y="1602659"/>
        <a:ext cx="1680946" cy="1814570"/>
      </dsp:txXfrm>
    </dsp:sp>
    <dsp:sp modelId="{DB4E1143-FF46-4C25-B75C-D1E9B61E7EFF}">
      <dsp:nvSpPr>
        <dsp:cNvPr id="0" name=""/>
        <dsp:cNvSpPr/>
      </dsp:nvSpPr>
      <dsp:spPr>
        <a:xfrm>
          <a:off x="4536603" y="1511724"/>
          <a:ext cx="1862816" cy="1996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i="0" kern="1200" dirty="0" smtClean="0">
              <a:latin typeface="Arial" pitchFamily="34" charset="0"/>
              <a:cs typeface="Arial" pitchFamily="34" charset="0"/>
            </a:rPr>
            <a:t>ΠΑΡΑΘΕΣΗ ΓΕΓΟΝΟΤΩΝ</a:t>
          </a:r>
          <a:endParaRPr lang="el-GR" sz="1800" b="1" kern="1200" dirty="0">
            <a:latin typeface="Arial" pitchFamily="34" charset="0"/>
            <a:cs typeface="Arial" pitchFamily="34" charset="0"/>
          </a:endParaRPr>
        </a:p>
      </dsp:txBody>
      <dsp:txXfrm>
        <a:off x="4627538" y="1602659"/>
        <a:ext cx="1680946" cy="1814570"/>
      </dsp:txXfrm>
    </dsp:sp>
    <dsp:sp modelId="{40F23AF5-07C8-4BBD-B0F2-235CCC667A58}">
      <dsp:nvSpPr>
        <dsp:cNvPr id="0" name=""/>
        <dsp:cNvSpPr/>
      </dsp:nvSpPr>
      <dsp:spPr>
        <a:xfrm>
          <a:off x="6624894" y="1511724"/>
          <a:ext cx="1862816" cy="1996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i="0" kern="1200" dirty="0" smtClean="0">
              <a:latin typeface="Arial" pitchFamily="34" charset="0"/>
              <a:cs typeface="Arial" pitchFamily="34" charset="0"/>
            </a:rPr>
            <a:t>ΠΑΡΑΘΕΣΗ ΠΡΟΣΩΠΙΚΗΣ ΘΕΣΗΣ</a:t>
          </a:r>
          <a:endParaRPr lang="el-GR" sz="1800" b="1" kern="1200" dirty="0">
            <a:latin typeface="Arial" pitchFamily="34" charset="0"/>
            <a:cs typeface="Arial" pitchFamily="34" charset="0"/>
          </a:endParaRPr>
        </a:p>
      </dsp:txBody>
      <dsp:txXfrm>
        <a:off x="6715829" y="1602659"/>
        <a:ext cx="1680946" cy="1814570"/>
      </dsp:txXfrm>
    </dsp:sp>
    <dsp:sp modelId="{CA989794-07DD-4E09-9B52-DBA276ECB599}">
      <dsp:nvSpPr>
        <dsp:cNvPr id="0" name=""/>
        <dsp:cNvSpPr/>
      </dsp:nvSpPr>
      <dsp:spPr>
        <a:xfrm>
          <a:off x="8569153" y="1511724"/>
          <a:ext cx="1862816" cy="199644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l-GR" sz="1800" b="1" i="0" kern="1200" dirty="0" smtClean="0">
              <a:latin typeface="Arial" pitchFamily="34" charset="0"/>
              <a:cs typeface="Arial" pitchFamily="34" charset="0"/>
            </a:rPr>
            <a:t>ΠΡΟΤΑΣΗ ΣΥΝΕΡΓΑΣΙΑΣ </a:t>
          </a:r>
          <a:endParaRPr lang="el-GR" sz="1800" b="1" kern="1200" dirty="0">
            <a:latin typeface="Arial" pitchFamily="34" charset="0"/>
            <a:cs typeface="Arial" pitchFamily="34" charset="0"/>
          </a:endParaRPr>
        </a:p>
      </dsp:txBody>
      <dsp:txXfrm>
        <a:off x="8660088" y="1602659"/>
        <a:ext cx="1680946" cy="1814570"/>
      </dsp:txXfrm>
    </dsp:sp>
    <dsp:sp modelId="{8CFA79DE-8237-4C4D-956D-A53FD97B73A0}">
      <dsp:nvSpPr>
        <dsp:cNvPr id="0" name=""/>
        <dsp:cNvSpPr/>
      </dsp:nvSpPr>
      <dsp:spPr>
        <a:xfrm>
          <a:off x="9516321" y="3671343"/>
          <a:ext cx="2291934" cy="131495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i="0" kern="1200" dirty="0" smtClean="0"/>
            <a:t>HINT: </a:t>
          </a:r>
          <a:r>
            <a:rPr lang="el-GR" sz="1500" b="1" i="0" kern="1200" dirty="0" smtClean="0"/>
            <a:t>ΤΟ 2</a:t>
          </a:r>
          <a:r>
            <a:rPr lang="el-GR" sz="1500" b="1" i="0" kern="1200" baseline="30000" dirty="0" smtClean="0"/>
            <a:t>Ο</a:t>
          </a:r>
          <a:r>
            <a:rPr lang="el-GR" sz="1500" b="1" i="0" kern="1200" dirty="0" smtClean="0"/>
            <a:t> ΣΤΑΔΙΟ ΚΑΛΟ ΕΙΝΑΙ ΝΑ ΕΠΑΝΑΛΑΜΒΑΝΕΤΑΙ ΣΥΧΝΑ </a:t>
          </a:r>
          <a:endParaRPr lang="el-GR" sz="1500" b="1" kern="1200" dirty="0"/>
        </a:p>
      </dsp:txBody>
      <dsp:txXfrm>
        <a:off x="9580512" y="3735534"/>
        <a:ext cx="2163552" cy="11865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9F4A6-DA39-42F3-B368-F0879018E627}">
      <dsp:nvSpPr>
        <dsp:cNvPr id="0" name=""/>
        <dsp:cNvSpPr/>
      </dsp:nvSpPr>
      <dsp:spPr>
        <a:xfrm>
          <a:off x="0" y="544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ΕΝΕΡΓΗ ΑΚΡΟΑΣΗ</a:t>
          </a:r>
          <a:endParaRPr lang="el-GR" sz="3000" kern="1200"/>
        </a:p>
      </dsp:txBody>
      <dsp:txXfrm>
        <a:off x="34269" y="88756"/>
        <a:ext cx="11740874" cy="633462"/>
      </dsp:txXfrm>
    </dsp:sp>
    <dsp:sp modelId="{9A03F1C8-E678-4311-9C5B-E89608A33F6A}">
      <dsp:nvSpPr>
        <dsp:cNvPr id="0" name=""/>
        <dsp:cNvSpPr/>
      </dsp:nvSpPr>
      <dsp:spPr>
        <a:xfrm>
          <a:off x="0" y="8428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ΑΝΟΙΧΤΕΣ ΕΡΩΤΗΣΕΙΣ</a:t>
          </a:r>
          <a:endParaRPr lang="el-GR" sz="3000" kern="1200"/>
        </a:p>
      </dsp:txBody>
      <dsp:txXfrm>
        <a:off x="34269" y="877156"/>
        <a:ext cx="11740874" cy="633462"/>
      </dsp:txXfrm>
    </dsp:sp>
    <dsp:sp modelId="{ABBFBBDC-550C-45CB-8DEB-BF37E081C3BB}">
      <dsp:nvSpPr>
        <dsp:cNvPr id="0" name=""/>
        <dsp:cNvSpPr/>
      </dsp:nvSpPr>
      <dsp:spPr>
        <a:xfrm>
          <a:off x="0" y="16312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ΠΑΡΑΦΡΑΣΗ/ ΕΠΑΛΗΘΕΥΣΗ</a:t>
          </a:r>
          <a:endParaRPr lang="el-GR" sz="3000" kern="1200"/>
        </a:p>
      </dsp:txBody>
      <dsp:txXfrm>
        <a:off x="34269" y="1665556"/>
        <a:ext cx="11740874" cy="633462"/>
      </dsp:txXfrm>
    </dsp:sp>
    <dsp:sp modelId="{7B79C1B8-C1EF-4CA8-8823-FFCED903C24C}">
      <dsp:nvSpPr>
        <dsp:cNvPr id="0" name=""/>
        <dsp:cNvSpPr/>
      </dsp:nvSpPr>
      <dsp:spPr>
        <a:xfrm>
          <a:off x="0" y="24196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ΣΥΝΟΨΗ</a:t>
          </a:r>
          <a:endParaRPr lang="el-GR" sz="3000" kern="1200"/>
        </a:p>
      </dsp:txBody>
      <dsp:txXfrm>
        <a:off x="34269" y="2453956"/>
        <a:ext cx="11740874" cy="633462"/>
      </dsp:txXfrm>
    </dsp:sp>
    <dsp:sp modelId="{A78DAE7D-4BF0-45EB-A37B-3FE6884C319A}">
      <dsp:nvSpPr>
        <dsp:cNvPr id="0" name=""/>
        <dsp:cNvSpPr/>
      </dsp:nvSpPr>
      <dsp:spPr>
        <a:xfrm>
          <a:off x="0" y="32080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0" i="0" kern="1200" smtClean="0"/>
            <a:t>Hint: </a:t>
          </a:r>
          <a:r>
            <a:rPr lang="el-GR" sz="3000" b="0" i="0" kern="1200" smtClean="0"/>
            <a:t>δεν διαβάζουμε τη σκέψη</a:t>
          </a:r>
          <a:endParaRPr lang="el-GR" sz="3000" kern="1200"/>
        </a:p>
      </dsp:txBody>
      <dsp:txXfrm>
        <a:off x="34269" y="3242356"/>
        <a:ext cx="11740874" cy="633462"/>
      </dsp:txXfrm>
    </dsp:sp>
    <dsp:sp modelId="{4E1DD567-0699-4545-A53F-6C234FF101E6}">
      <dsp:nvSpPr>
        <dsp:cNvPr id="0" name=""/>
        <dsp:cNvSpPr/>
      </dsp:nvSpPr>
      <dsp:spPr>
        <a:xfrm>
          <a:off x="0" y="3996487"/>
          <a:ext cx="1180941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dirty="0" smtClean="0"/>
            <a:t>&amp; δεν βγάζουμε αυθαίρετα συμπεράσματα</a:t>
          </a:r>
          <a:endParaRPr lang="el-GR" sz="3000" kern="1200" dirty="0"/>
        </a:p>
      </dsp:txBody>
      <dsp:txXfrm>
        <a:off x="34269" y="4030756"/>
        <a:ext cx="11740874" cy="633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BE2E8-3CD9-4860-ABFD-7CA1ECDD5437}">
      <dsp:nvSpPr>
        <dsp:cNvPr id="0" name=""/>
        <dsp:cNvSpPr/>
      </dsp:nvSpPr>
      <dsp:spPr>
        <a:xfrm>
          <a:off x="0" y="55266"/>
          <a:ext cx="11757025" cy="15844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l-GR" sz="3800" b="0" i="0" kern="1200" smtClean="0"/>
            <a:t>Τα γεγονότα τα παραθέτουμε όπως ακριβώς έγιναν κ όχι όπως εμείς τα αντιληφθήκαμε! </a:t>
          </a:r>
          <a:endParaRPr lang="el-GR" sz="3800" kern="1200"/>
        </a:p>
      </dsp:txBody>
      <dsp:txXfrm>
        <a:off x="77347" y="132613"/>
        <a:ext cx="11602331" cy="1429757"/>
      </dsp:txXfrm>
    </dsp:sp>
    <dsp:sp modelId="{2D193B44-C076-448C-946B-28339CC2A399}">
      <dsp:nvSpPr>
        <dsp:cNvPr id="0" name=""/>
        <dsp:cNvSpPr/>
      </dsp:nvSpPr>
      <dsp:spPr>
        <a:xfrm>
          <a:off x="0" y="1749158"/>
          <a:ext cx="11757025" cy="1467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l-GR" sz="3800" b="0" i="0" kern="1200" smtClean="0"/>
            <a:t>Ζητάμε επαλήθευση πχ ‘Συμφωνείς? Έχεις κάποια αντίρρηση? Κατάλαβα λάθος? </a:t>
          </a:r>
          <a:endParaRPr lang="el-GR" sz="3800" kern="1200"/>
        </a:p>
      </dsp:txBody>
      <dsp:txXfrm>
        <a:off x="71622" y="1820780"/>
        <a:ext cx="11613781" cy="1323936"/>
      </dsp:txXfrm>
    </dsp:sp>
    <dsp:sp modelId="{B86C0700-D0DF-4482-859C-A3D0342F2EC2}">
      <dsp:nvSpPr>
        <dsp:cNvPr id="0" name=""/>
        <dsp:cNvSpPr/>
      </dsp:nvSpPr>
      <dsp:spPr>
        <a:xfrm>
          <a:off x="0" y="3325778"/>
          <a:ext cx="11757025" cy="14671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b="0" i="0" kern="1200" smtClean="0"/>
            <a:t>Hint: </a:t>
          </a:r>
          <a:r>
            <a:rPr lang="el-GR" sz="3800" b="0" i="0" kern="1200" smtClean="0"/>
            <a:t>Όσο περισσότερες συγκεκριμένες πληροφορίες τόσο το καλύτερο!</a:t>
          </a:r>
          <a:endParaRPr lang="el-GR" sz="3800" kern="1200"/>
        </a:p>
      </dsp:txBody>
      <dsp:txXfrm>
        <a:off x="71622" y="3397400"/>
        <a:ext cx="11613781" cy="13239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3CADAF-FFE8-40EE-875E-9B4F0A8A0FE1}">
      <dsp:nvSpPr>
        <dsp:cNvPr id="0" name=""/>
        <dsp:cNvSpPr/>
      </dsp:nvSpPr>
      <dsp:spPr>
        <a:xfrm>
          <a:off x="0" y="532031"/>
          <a:ext cx="1161256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Αναλαμβάνεις την ευθύνη για το πώς νιώθεις!</a:t>
          </a:r>
          <a:endParaRPr lang="el-GR" sz="3000" kern="1200"/>
        </a:p>
      </dsp:txBody>
      <dsp:txXfrm>
        <a:off x="34269" y="566300"/>
        <a:ext cx="11544024" cy="633462"/>
      </dsp:txXfrm>
    </dsp:sp>
    <dsp:sp modelId="{795E76A5-E8A1-4706-8445-2BEF122F87C8}">
      <dsp:nvSpPr>
        <dsp:cNvPr id="0" name=""/>
        <dsp:cNvSpPr/>
      </dsp:nvSpPr>
      <dsp:spPr>
        <a:xfrm>
          <a:off x="0" y="1320431"/>
          <a:ext cx="1161256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Περιέγραψε πως σε κάνει να νιώθεις ΕΣΕΝΑ η συμπεριφορά του άλλου.</a:t>
          </a:r>
          <a:endParaRPr lang="el-GR" sz="3000" kern="1200"/>
        </a:p>
      </dsp:txBody>
      <dsp:txXfrm>
        <a:off x="34269" y="1354700"/>
        <a:ext cx="11544024" cy="633462"/>
      </dsp:txXfrm>
    </dsp:sp>
    <dsp:sp modelId="{6371D53B-ED15-4520-B57B-F3E4CF233BBE}">
      <dsp:nvSpPr>
        <dsp:cNvPr id="0" name=""/>
        <dsp:cNvSpPr/>
      </dsp:nvSpPr>
      <dsp:spPr>
        <a:xfrm>
          <a:off x="0" y="2108831"/>
          <a:ext cx="1161256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Χρήση του ΕΓΩ αντί του ΕΣΥ</a:t>
          </a:r>
          <a:endParaRPr lang="el-GR" sz="3000" kern="1200"/>
        </a:p>
      </dsp:txBody>
      <dsp:txXfrm>
        <a:off x="34269" y="2143100"/>
        <a:ext cx="11544024" cy="633462"/>
      </dsp:txXfrm>
    </dsp:sp>
    <dsp:sp modelId="{9B459A12-44AA-42E1-A79B-DAF7B7CAD758}">
      <dsp:nvSpPr>
        <dsp:cNvPr id="0" name=""/>
        <dsp:cNvSpPr/>
      </dsp:nvSpPr>
      <dsp:spPr>
        <a:xfrm>
          <a:off x="0" y="2897231"/>
          <a:ext cx="1161256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Εστίασε στη συμπεριφορά του άλλου και όχι στο ίδιο το άτομο.</a:t>
          </a:r>
          <a:endParaRPr lang="el-GR" sz="3000" kern="1200"/>
        </a:p>
      </dsp:txBody>
      <dsp:txXfrm>
        <a:off x="34269" y="2931500"/>
        <a:ext cx="11544024" cy="633462"/>
      </dsp:txXfrm>
    </dsp:sp>
    <dsp:sp modelId="{A51EB671-23F4-43FB-8F81-17A6DE44FE43}">
      <dsp:nvSpPr>
        <dsp:cNvPr id="0" name=""/>
        <dsp:cNvSpPr/>
      </dsp:nvSpPr>
      <dsp:spPr>
        <a:xfrm>
          <a:off x="0" y="3685631"/>
          <a:ext cx="11612562" cy="702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b="0" i="0" kern="1200" smtClean="0"/>
            <a:t>Χρήση τρίτου προσώπου όπου γίνεται</a:t>
          </a:r>
          <a:endParaRPr lang="el-GR" sz="3000" kern="1200"/>
        </a:p>
      </dsp:txBody>
      <dsp:txXfrm>
        <a:off x="34269" y="3719900"/>
        <a:ext cx="11544024" cy="63346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8D0F9D-9BEE-4406-B0E5-06C4A7861B7E}">
      <dsp:nvSpPr>
        <dsp:cNvPr id="0" name=""/>
        <dsp:cNvSpPr/>
      </dsp:nvSpPr>
      <dsp:spPr>
        <a:xfrm>
          <a:off x="192483" y="0"/>
          <a:ext cx="11219657" cy="4487863"/>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3790CD-3546-4B15-9628-E8C8094820DA}">
      <dsp:nvSpPr>
        <dsp:cNvPr id="0" name=""/>
        <dsp:cNvSpPr/>
      </dsp:nvSpPr>
      <dsp:spPr>
        <a:xfrm>
          <a:off x="1538842" y="785376"/>
          <a:ext cx="3702486" cy="21990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rtl="0">
            <a:lnSpc>
              <a:spcPct val="90000"/>
            </a:lnSpc>
            <a:spcBef>
              <a:spcPct val="0"/>
            </a:spcBef>
            <a:spcAft>
              <a:spcPct val="35000"/>
            </a:spcAft>
          </a:pPr>
          <a:r>
            <a:rPr lang="el-GR" sz="4600" b="0" i="1" kern="1200" smtClean="0"/>
            <a:t>Δεν είναι σωστό αυτό που λες!</a:t>
          </a:r>
          <a:endParaRPr lang="el-GR" sz="4600" kern="1200"/>
        </a:p>
      </dsp:txBody>
      <dsp:txXfrm>
        <a:off x="1538842" y="785376"/>
        <a:ext cx="3702486" cy="2199052"/>
      </dsp:txXfrm>
    </dsp:sp>
    <dsp:sp modelId="{FC6380BA-93A7-410B-A14D-012183BF9C77}">
      <dsp:nvSpPr>
        <dsp:cNvPr id="0" name=""/>
        <dsp:cNvSpPr/>
      </dsp:nvSpPr>
      <dsp:spPr>
        <a:xfrm>
          <a:off x="5802312" y="1503434"/>
          <a:ext cx="4375666" cy="21990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rtl="0">
            <a:lnSpc>
              <a:spcPct val="90000"/>
            </a:lnSpc>
            <a:spcBef>
              <a:spcPct val="0"/>
            </a:spcBef>
            <a:spcAft>
              <a:spcPct val="35000"/>
            </a:spcAft>
          </a:pPr>
          <a:r>
            <a:rPr lang="el-GR" sz="4600" b="0" i="1" kern="1200" dirty="0" smtClean="0"/>
            <a:t> Διαφωνώ με αυτό που ακούω…</a:t>
          </a:r>
          <a:endParaRPr lang="el-GR" sz="4600" kern="1200" dirty="0"/>
        </a:p>
      </dsp:txBody>
      <dsp:txXfrm>
        <a:off x="5802312" y="1503434"/>
        <a:ext cx="4375666" cy="219905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4C76AA-B037-4C95-B786-4810EAEA5456}">
      <dsp:nvSpPr>
        <dsp:cNvPr id="0" name=""/>
        <dsp:cNvSpPr/>
      </dsp:nvSpPr>
      <dsp:spPr>
        <a:xfrm>
          <a:off x="192483" y="0"/>
          <a:ext cx="11219657" cy="4487863"/>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D3C79-2E33-4810-AEC3-98D396BA47F2}">
      <dsp:nvSpPr>
        <dsp:cNvPr id="0" name=""/>
        <dsp:cNvSpPr/>
      </dsp:nvSpPr>
      <dsp:spPr>
        <a:xfrm>
          <a:off x="1538842" y="785376"/>
          <a:ext cx="3702486" cy="21990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rtl="0">
            <a:lnSpc>
              <a:spcPct val="90000"/>
            </a:lnSpc>
            <a:spcBef>
              <a:spcPct val="0"/>
            </a:spcBef>
            <a:spcAft>
              <a:spcPct val="35000"/>
            </a:spcAft>
          </a:pPr>
          <a:r>
            <a:rPr lang="el-GR" sz="4600" b="0" i="1" kern="1200" smtClean="0"/>
            <a:t>Με προσβάλεις με αυτό που λες!</a:t>
          </a:r>
          <a:endParaRPr lang="el-GR" sz="4600" kern="1200"/>
        </a:p>
      </dsp:txBody>
      <dsp:txXfrm>
        <a:off x="1538842" y="785376"/>
        <a:ext cx="3702486" cy="2199052"/>
      </dsp:txXfrm>
    </dsp:sp>
    <dsp:sp modelId="{AD0D5527-7EEA-4D3C-A124-A76D16AF36CE}">
      <dsp:nvSpPr>
        <dsp:cNvPr id="0" name=""/>
        <dsp:cNvSpPr/>
      </dsp:nvSpPr>
      <dsp:spPr>
        <a:xfrm>
          <a:off x="5802312" y="1503434"/>
          <a:ext cx="4375666" cy="219905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63576" rIns="0" bIns="175260" numCol="1" spcCol="1270" anchor="ctr" anchorCtr="0">
          <a:noAutofit/>
        </a:bodyPr>
        <a:lstStyle/>
        <a:p>
          <a:pPr lvl="0" algn="ctr" defTabSz="2044700" rtl="0">
            <a:lnSpc>
              <a:spcPct val="90000"/>
            </a:lnSpc>
            <a:spcBef>
              <a:spcPct val="0"/>
            </a:spcBef>
            <a:spcAft>
              <a:spcPct val="35000"/>
            </a:spcAft>
          </a:pPr>
          <a:r>
            <a:rPr lang="el-GR" sz="4600" b="0" i="1" kern="1200" smtClean="0"/>
            <a:t>Προσβάλλομαι όταν μου μιλάνε έτσι…</a:t>
          </a:r>
          <a:endParaRPr lang="el-GR" sz="4600" kern="1200"/>
        </a:p>
      </dsp:txBody>
      <dsp:txXfrm>
        <a:off x="5802312" y="1503434"/>
        <a:ext cx="4375666" cy="21990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81697-B831-4AC8-BC62-17F07D6B95B1}">
      <dsp:nvSpPr>
        <dsp:cNvPr id="0" name=""/>
        <dsp:cNvSpPr/>
      </dsp:nvSpPr>
      <dsp:spPr>
        <a:xfrm>
          <a:off x="0" y="4080"/>
          <a:ext cx="11684000"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l-GR" sz="3100" b="0" i="0" kern="1200" smtClean="0"/>
            <a:t>ΝΕΦΕΛΩΜΑ- ΑΙΦΝΙΔΙΑΣΜΟΣ</a:t>
          </a:r>
          <a:endParaRPr lang="el-GR" sz="3100" kern="1200"/>
        </a:p>
      </dsp:txBody>
      <dsp:txXfrm>
        <a:off x="57543" y="61623"/>
        <a:ext cx="11568914" cy="1063689"/>
      </dsp:txXfrm>
    </dsp:sp>
    <dsp:sp modelId="{252B49E3-6A03-4D78-95E7-C71058918DB0}">
      <dsp:nvSpPr>
        <dsp:cNvPr id="0" name=""/>
        <dsp:cNvSpPr/>
      </dsp:nvSpPr>
      <dsp:spPr>
        <a:xfrm>
          <a:off x="0" y="1272135"/>
          <a:ext cx="11684000"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l-GR" sz="3100" b="0" i="0" kern="1200" smtClean="0"/>
            <a:t>ΜΕΘΟΔΟΣ ΚΟΛΛΗΜΕΝΗΣ ΒΕΛΟΝΑΣ/ ΕΠΑΝΑΛΗΨΗΣ</a:t>
          </a:r>
          <a:endParaRPr lang="el-GR" sz="3100" kern="1200"/>
        </a:p>
      </dsp:txBody>
      <dsp:txXfrm>
        <a:off x="57543" y="1329678"/>
        <a:ext cx="11568914" cy="1063689"/>
      </dsp:txXfrm>
    </dsp:sp>
    <dsp:sp modelId="{3CF1E75D-E055-40EB-87C3-763B1AA5A764}">
      <dsp:nvSpPr>
        <dsp:cNvPr id="0" name=""/>
        <dsp:cNvSpPr/>
      </dsp:nvSpPr>
      <dsp:spPr>
        <a:xfrm>
          <a:off x="0" y="2540190"/>
          <a:ext cx="11684000"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l-GR" sz="3100" b="0" i="0" kern="1200" smtClean="0"/>
            <a:t>ΕΣΤΙΑΣΗ  ΣΤΗΝ ΔΙΑΔΙΚΑΣΙΑ ΚΑΙ ΌΧΙ ΣΤΟ ΠΕΡΙΕΧΟΜΕΝΟ</a:t>
          </a:r>
          <a:endParaRPr lang="el-GR" sz="3100" kern="1200"/>
        </a:p>
      </dsp:txBody>
      <dsp:txXfrm>
        <a:off x="57543" y="2597733"/>
        <a:ext cx="11568914" cy="1063689"/>
      </dsp:txXfrm>
    </dsp:sp>
    <dsp:sp modelId="{1D6E6C29-4398-476E-9B10-14D96C42FAEA}">
      <dsp:nvSpPr>
        <dsp:cNvPr id="0" name=""/>
        <dsp:cNvSpPr/>
      </dsp:nvSpPr>
      <dsp:spPr>
        <a:xfrm>
          <a:off x="0" y="3808245"/>
          <a:ext cx="11684000" cy="11787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l-GR" sz="3100" b="0" i="0" kern="1200" smtClean="0"/>
            <a:t>ΌΤΑΝ ΥΠΑΡΧΟΥΝ ΑΝΑΜΙΚΤΑ ΣΥΝΑΙΣΘΗΜΑΤΑ, ΠΡΟΒΑΔΙΣΜΑ ΕΧΟΥΝ ΤΑ ΘΕΤΙΚΑ</a:t>
          </a:r>
          <a:endParaRPr lang="el-GR" sz="3100" kern="1200"/>
        </a:p>
      </dsp:txBody>
      <dsp:txXfrm>
        <a:off x="57543" y="3865788"/>
        <a:ext cx="11568914" cy="106368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E5F90-5B22-47CC-B063-72FB39803FDA}">
      <dsp:nvSpPr>
        <dsp:cNvPr id="0" name=""/>
        <dsp:cNvSpPr/>
      </dsp:nvSpPr>
      <dsp:spPr>
        <a:xfrm>
          <a:off x="0" y="146888"/>
          <a:ext cx="11757025" cy="291300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158496" rIns="277368" bIns="158496" numCol="1" spcCol="1270" anchor="ctr" anchorCtr="0">
          <a:noAutofit/>
        </a:bodyPr>
        <a:lstStyle/>
        <a:p>
          <a:pPr lvl="0" algn="ctr" defTabSz="1733550" rtl="0">
            <a:lnSpc>
              <a:spcPct val="90000"/>
            </a:lnSpc>
            <a:spcBef>
              <a:spcPct val="0"/>
            </a:spcBef>
            <a:spcAft>
              <a:spcPct val="35000"/>
            </a:spcAft>
          </a:pPr>
          <a:r>
            <a:rPr lang="el-GR" sz="3900" b="0" i="0" kern="1200" dirty="0" smtClean="0"/>
            <a:t>Ο χρόνος είναι πάντα εχθρός για τον πωλητή. Όχι όμως για εσένα. Όσο πιο πολύ αργείς να κάνεις την συμφωνία και όσο πιο πολλά όχι πεις τόσο πιο πολύ ελέγχεις τους όρους της συμφωνίας και έχεις μεγαλύτερες πιθανότητες να τους στρέψεις  προς όφελος σου!</a:t>
          </a:r>
          <a:endParaRPr lang="el-GR" sz="3900" kern="1200" dirty="0"/>
        </a:p>
      </dsp:txBody>
      <dsp:txXfrm>
        <a:off x="0" y="146888"/>
        <a:ext cx="11757025" cy="2913005"/>
      </dsp:txXfrm>
    </dsp:sp>
    <dsp:sp modelId="{8CC1258B-6DC2-4989-B84B-B8C14988D2B8}">
      <dsp:nvSpPr>
        <dsp:cNvPr id="0" name=""/>
        <dsp:cNvSpPr/>
      </dsp:nvSpPr>
      <dsp:spPr>
        <a:xfrm>
          <a:off x="0" y="3059893"/>
          <a:ext cx="11757025" cy="17128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FDBC2-D233-413C-BD81-FEF3AF98FFD6}">
      <dsp:nvSpPr>
        <dsp:cNvPr id="0" name=""/>
        <dsp:cNvSpPr/>
      </dsp:nvSpPr>
      <dsp:spPr>
        <a:xfrm>
          <a:off x="5670" y="0"/>
          <a:ext cx="11601221" cy="48482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rtl="0">
            <a:lnSpc>
              <a:spcPct val="90000"/>
            </a:lnSpc>
            <a:spcBef>
              <a:spcPct val="0"/>
            </a:spcBef>
            <a:spcAft>
              <a:spcPct val="35000"/>
            </a:spcAft>
          </a:pPr>
          <a:r>
            <a:rPr lang="el-GR" sz="5100" b="0" i="0" kern="1200" dirty="0" smtClean="0"/>
            <a:t>Μην ξεγελαστείτε και σκεφτείτε πως επειδή κάτι είναι διαπραγματεύσιμο πρέπει απαραιτήτως να γίνει συμφωνία. Οι συμφωνίες σπάνια γίνονται χειρότερες όταν σταματάς τις συζητήσεις. Όταν ξαναγυρίσεις στο τραπέζι θα επιτύχεις</a:t>
          </a:r>
          <a:r>
            <a:rPr lang="en-US" sz="5100" b="0" i="0" kern="1200" dirty="0" smtClean="0"/>
            <a:t>!</a:t>
          </a:r>
          <a:endParaRPr lang="el-GR" sz="5100" kern="1200" dirty="0"/>
        </a:p>
      </dsp:txBody>
      <dsp:txXfrm>
        <a:off x="147670" y="142000"/>
        <a:ext cx="11317221" cy="456422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8C4D8-996E-45A9-B9E7-6EDEC8CB2FC0}">
      <dsp:nvSpPr>
        <dsp:cNvPr id="0" name=""/>
        <dsp:cNvSpPr/>
      </dsp:nvSpPr>
      <dsp:spPr>
        <a:xfrm>
          <a:off x="0" y="269778"/>
          <a:ext cx="7200800" cy="3790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l-GR" sz="3000" kern="1200" smtClean="0"/>
            <a:t>Κάτω από την πίεση των περιστάσεων το σίγουρο είναι πως θα επιτύχεις μια συμφωνία με όρους που δεν σε συμφέρουν. Κάποιος μπορεί να σου κάνει μια πολύ δελεαστική πρόταση υπό το καθεστώς της πίεσης. Όλα είναι σχεδιασμένα για να πεις ναι. Τότε πες όχι, θα επιτύχεις καλυτέρους ακόμη όρους!</a:t>
          </a:r>
          <a:endParaRPr lang="el-GR" sz="3000" kern="1200"/>
        </a:p>
      </dsp:txBody>
      <dsp:txXfrm>
        <a:off x="185052" y="454830"/>
        <a:ext cx="6830696" cy="3420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6298B-99BB-402C-A3DD-C74797F2B74E}">
      <dsp:nvSpPr>
        <dsp:cNvPr id="0" name=""/>
        <dsp:cNvSpPr/>
      </dsp:nvSpPr>
      <dsp:spPr>
        <a:xfrm>
          <a:off x="0" y="26331"/>
          <a:ext cx="11604625" cy="2171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b="0" i="0" kern="1200" dirty="0" smtClean="0"/>
            <a:t>Σύμφωνα με τον </a:t>
          </a:r>
          <a:r>
            <a:rPr lang="en-US" sz="3200" b="0" i="0" kern="1200" dirty="0" err="1" smtClean="0"/>
            <a:t>Allport</a:t>
          </a:r>
          <a:r>
            <a:rPr lang="en-US" sz="3200" b="0" i="0" kern="1200" dirty="0" smtClean="0"/>
            <a:t> (1924) </a:t>
          </a:r>
          <a:r>
            <a:rPr lang="el-GR" sz="3200" b="0" i="0" kern="1200" dirty="0" smtClean="0"/>
            <a:t>η κοινωνική ψυχολογία είναι «η επιστημονική διερεύνηση του πώς οι σκέψεις, τα συναισθήματα και οι συμπεριφορές των ατόμων επηρεάζονται από την πραγματική, φανταστική ή υπαινισσόμενη παρουσία των άλλων». </a:t>
          </a:r>
          <a:endParaRPr lang="el-GR" sz="3200" kern="1200" dirty="0"/>
        </a:p>
      </dsp:txBody>
      <dsp:txXfrm>
        <a:off x="106005" y="132336"/>
        <a:ext cx="11392615" cy="1959510"/>
      </dsp:txXfrm>
    </dsp:sp>
    <dsp:sp modelId="{82DA7BDF-9432-4602-AD5E-4823135AACAA}">
      <dsp:nvSpPr>
        <dsp:cNvPr id="0" name=""/>
        <dsp:cNvSpPr/>
      </dsp:nvSpPr>
      <dsp:spPr>
        <a:xfrm>
          <a:off x="0" y="2290011"/>
          <a:ext cx="11604625" cy="2171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l-GR" sz="3200" b="0" i="0" kern="1200" smtClean="0"/>
            <a:t>Το βασικό που μας λέει είναι ότι κοινωνική ψυχολογία είναι η μελέτη του ατόμου στη σχέση του με άλλα άτομα. </a:t>
          </a:r>
          <a:endParaRPr lang="el-GR" sz="3200" kern="1200"/>
        </a:p>
      </dsp:txBody>
      <dsp:txXfrm>
        <a:off x="106005" y="2396016"/>
        <a:ext cx="11392615" cy="19595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53D1D-4392-4BBA-9B52-D1BFCD5530F2}">
      <dsp:nvSpPr>
        <dsp:cNvPr id="0" name=""/>
        <dsp:cNvSpPr/>
      </dsp:nvSpPr>
      <dsp:spPr>
        <a:xfrm>
          <a:off x="0" y="689092"/>
          <a:ext cx="11541125"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Α. ευφυΐα μαζί με την ικανότητα να κάνεις σκληρές ερωτήσεις</a:t>
          </a:r>
          <a:endParaRPr lang="el-GR" sz="2700" kern="1200"/>
        </a:p>
      </dsp:txBody>
      <dsp:txXfrm>
        <a:off x="30842" y="719934"/>
        <a:ext cx="11479441" cy="570116"/>
      </dsp:txXfrm>
    </dsp:sp>
    <dsp:sp modelId="{842E613A-3736-4A61-B0EA-73FED5B02E15}">
      <dsp:nvSpPr>
        <dsp:cNvPr id="0" name=""/>
        <dsp:cNvSpPr/>
      </dsp:nvSpPr>
      <dsp:spPr>
        <a:xfrm>
          <a:off x="0" y="1398652"/>
          <a:ext cx="11541125"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dirty="0" smtClean="0"/>
            <a:t>Β. καθαρή σκέψη και την ικανότητα να χτυπάς τα ευαίσθητα σημεία του άλλου</a:t>
          </a:r>
          <a:endParaRPr lang="el-GR" sz="2700" kern="1200" dirty="0"/>
        </a:p>
      </dsp:txBody>
      <dsp:txXfrm>
        <a:off x="30842" y="1429494"/>
        <a:ext cx="11479441" cy="570116"/>
      </dsp:txXfrm>
    </dsp:sp>
    <dsp:sp modelId="{3153BEC6-0726-4CF7-858F-275349E54E28}">
      <dsp:nvSpPr>
        <dsp:cNvPr id="0" name=""/>
        <dsp:cNvSpPr/>
      </dsp:nvSpPr>
      <dsp:spPr>
        <a:xfrm>
          <a:off x="0" y="2108212"/>
          <a:ext cx="11541125"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Γ. διατήρηση εξαιρετικά κατηγορηματικού τρόπου συμπεριφοράς </a:t>
          </a:r>
          <a:endParaRPr lang="el-GR" sz="2700" kern="1200"/>
        </a:p>
      </dsp:txBody>
      <dsp:txXfrm>
        <a:off x="30842" y="2139054"/>
        <a:ext cx="11479441" cy="570116"/>
      </dsp:txXfrm>
    </dsp:sp>
    <dsp:sp modelId="{F0891BEF-8880-4939-BEB3-F622CE164FE7}">
      <dsp:nvSpPr>
        <dsp:cNvPr id="0" name=""/>
        <dsp:cNvSpPr/>
      </dsp:nvSpPr>
      <dsp:spPr>
        <a:xfrm>
          <a:off x="0" y="2817772"/>
          <a:ext cx="11541125"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Δ. ικανότητα να αδιαφορείς για τις επικρίσεις των άλλων</a:t>
          </a:r>
          <a:endParaRPr lang="el-GR" sz="2700" kern="1200"/>
        </a:p>
      </dsp:txBody>
      <dsp:txXfrm>
        <a:off x="30842" y="2848614"/>
        <a:ext cx="11479441" cy="570116"/>
      </dsp:txXfrm>
    </dsp:sp>
    <dsp:sp modelId="{7C96276F-18E5-48AA-AECF-B8136228BD89}">
      <dsp:nvSpPr>
        <dsp:cNvPr id="0" name=""/>
        <dsp:cNvSpPr/>
      </dsp:nvSpPr>
      <dsp:spPr>
        <a:xfrm>
          <a:off x="0" y="3527332"/>
          <a:ext cx="11541125" cy="631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l-GR" sz="2700" b="0" i="0" kern="1200" smtClean="0"/>
            <a:t>Ε. ικανότητα να μην επιζητάς την αποδοχή των άλλων</a:t>
          </a:r>
          <a:endParaRPr lang="el-GR" sz="2700" kern="1200"/>
        </a:p>
      </dsp:txBody>
      <dsp:txXfrm>
        <a:off x="30842" y="3558174"/>
        <a:ext cx="11479441" cy="57011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D90F-DEE9-4A21-B72A-3AFCC55D5480}">
      <dsp:nvSpPr>
        <dsp:cNvPr id="0" name=""/>
        <dsp:cNvSpPr/>
      </dsp:nvSpPr>
      <dsp:spPr>
        <a:xfrm>
          <a:off x="0" y="0"/>
          <a:ext cx="11604625" cy="44878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el-GR" sz="2600" b="0" i="0" kern="1200" smtClean="0"/>
            <a:t>Το να δείξουμε θυμό, κόντρα σε μια γενική λογική όχι μόνο δεν δείχνει δύναμη αλλά δίνει προβάδισμα στον αντίπαλο να μας χειριστεί περισσότερο! Σε περίπτωση που επιτρέψεις στον άλλον να σε βγάλει έκτος εαυτού του έχεις χαρίσει τον απολυτό έλεγχο.</a:t>
          </a:r>
          <a:endParaRPr lang="el-GR" sz="2600" kern="1200"/>
        </a:p>
      </dsp:txBody>
      <dsp:txXfrm>
        <a:off x="0" y="1795145"/>
        <a:ext cx="11604625" cy="1795145"/>
      </dsp:txXfrm>
    </dsp:sp>
    <dsp:sp modelId="{DD459411-E480-475A-9F2F-2B0567E4DAA9}">
      <dsp:nvSpPr>
        <dsp:cNvPr id="0" name=""/>
        <dsp:cNvSpPr/>
      </dsp:nvSpPr>
      <dsp:spPr>
        <a:xfrm>
          <a:off x="4755003" y="360127"/>
          <a:ext cx="2105318" cy="16384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5000" b="-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EE78C-3674-4713-8723-52FC449E001C}">
      <dsp:nvSpPr>
        <dsp:cNvPr id="0" name=""/>
        <dsp:cNvSpPr/>
      </dsp:nvSpPr>
      <dsp:spPr>
        <a:xfrm>
          <a:off x="464185" y="3590290"/>
          <a:ext cx="10676255" cy="67317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89353-5AFC-4D1D-A37F-9FB31FC43009}">
      <dsp:nvSpPr>
        <dsp:cNvPr id="0" name=""/>
        <dsp:cNvSpPr/>
      </dsp:nvSpPr>
      <dsp:spPr>
        <a:xfrm>
          <a:off x="0" y="98956"/>
          <a:ext cx="7128792" cy="1283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b="0" i="0" kern="1200" baseline="0" dirty="0" smtClean="0"/>
            <a:t>Οι ειδικοί μελετητές ανακάλυψαν ότι η ολική εντύπωση ενός μηνύματος είναι 7% περίπου προφορική (μόνο λέξεις) </a:t>
          </a:r>
          <a:endParaRPr lang="el-GR" sz="1900" kern="1200" dirty="0"/>
        </a:p>
      </dsp:txBody>
      <dsp:txXfrm>
        <a:off x="62669" y="161625"/>
        <a:ext cx="7003454" cy="1158444"/>
      </dsp:txXfrm>
    </dsp:sp>
    <dsp:sp modelId="{CBC4251D-707D-4FD9-A6B3-3617FBD3827C}">
      <dsp:nvSpPr>
        <dsp:cNvPr id="0" name=""/>
        <dsp:cNvSpPr/>
      </dsp:nvSpPr>
      <dsp:spPr>
        <a:xfrm>
          <a:off x="0" y="1437458"/>
          <a:ext cx="7128792" cy="1283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b="0" i="0" kern="1200" baseline="0" smtClean="0"/>
            <a:t>38 % φωνητική (περιλαμβάνουσα τον τόνο, τη χροιά της φωνής και άλλους ήχους) και 55% μη προφορική. </a:t>
          </a:r>
          <a:endParaRPr lang="el-GR" sz="1900" kern="1200"/>
        </a:p>
      </dsp:txBody>
      <dsp:txXfrm>
        <a:off x="62669" y="1500127"/>
        <a:ext cx="7003454" cy="1158444"/>
      </dsp:txXfrm>
    </dsp:sp>
    <dsp:sp modelId="{31BDEAF6-F059-4E84-97C0-CBF5B7E54AA6}">
      <dsp:nvSpPr>
        <dsp:cNvPr id="0" name=""/>
        <dsp:cNvSpPr/>
      </dsp:nvSpPr>
      <dsp:spPr>
        <a:xfrm>
          <a:off x="0" y="2775961"/>
          <a:ext cx="7128792" cy="12837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l-GR" sz="1900" b="0" i="0" kern="1200" baseline="0" smtClean="0"/>
            <a:t>Το 93% δηλαδή το έχει αναλάβει η γλώσσα του σώματος, μ´ένα απέραντο αλφάβητο από κινήσεις, χειρονομίες, τόνους φωνής, βλέμματα, γκριμάτσες, στάσεις του σώματος, μυϊκές συσπάσεις συχνά ανεπαίσθητες</a:t>
          </a:r>
          <a:endParaRPr lang="el-GR" sz="1900" kern="1200"/>
        </a:p>
      </dsp:txBody>
      <dsp:txXfrm>
        <a:off x="62669" y="2838630"/>
        <a:ext cx="7003454" cy="115844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7F9BE-B37F-4B05-AAD3-8F70C7C9DFBF}">
      <dsp:nvSpPr>
        <dsp:cNvPr id="0" name=""/>
        <dsp:cNvSpPr/>
      </dsp:nvSpPr>
      <dsp:spPr>
        <a:xfrm>
          <a:off x="1458474" y="125768"/>
          <a:ext cx="2915525" cy="2915525"/>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E3BC48-A04B-4FA6-A4A9-EC3BE99C6C5D}">
      <dsp:nvSpPr>
        <dsp:cNvPr id="0" name=""/>
        <dsp:cNvSpPr/>
      </dsp:nvSpPr>
      <dsp:spPr>
        <a:xfrm>
          <a:off x="1458474" y="125768"/>
          <a:ext cx="2915525" cy="2915525"/>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89C6C8-7743-4354-8A10-D8ED8ADAB6A9}">
      <dsp:nvSpPr>
        <dsp:cNvPr id="0" name=""/>
        <dsp:cNvSpPr/>
      </dsp:nvSpPr>
      <dsp:spPr>
        <a:xfrm>
          <a:off x="711" y="650563"/>
          <a:ext cx="5831051" cy="1865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l-GR" sz="2200" b="1" i="0" kern="1200" dirty="0" smtClean="0"/>
            <a:t>όταν το άτομο στρέφει το βλέμμα πάνω αριστερά, ανακαλεί στη μνήμη του εικόνες</a:t>
          </a:r>
          <a:r>
            <a:rPr lang="el-GR" sz="2200" b="0" i="0" kern="1200" dirty="0" smtClean="0"/>
            <a:t>. Με άλλα λόγια, σχηματίζει μια νοερή εικόνα ενός αντικειμένου από μνήμης.  Όταν όμως </a:t>
          </a:r>
          <a:r>
            <a:rPr lang="el-GR" sz="2200" b="1" i="0" kern="1200" dirty="0" smtClean="0"/>
            <a:t>στρέφει το βλέμμα πάνω δεξιά, κατασκευάζει μια εικόνα που δεν έχει ξαναδεί ποτέ ή που δεν υπάρχει</a:t>
          </a:r>
          <a:endParaRPr lang="el-GR" sz="2200" kern="1200" dirty="0"/>
        </a:p>
      </dsp:txBody>
      <dsp:txXfrm>
        <a:off x="711" y="650563"/>
        <a:ext cx="5831051" cy="186593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28992-1B4A-4231-A386-30552AB1DDC4}">
      <dsp:nvSpPr>
        <dsp:cNvPr id="0" name=""/>
        <dsp:cNvSpPr/>
      </dsp:nvSpPr>
      <dsp:spPr>
        <a:xfrm>
          <a:off x="3060849" y="509"/>
          <a:ext cx="2375244" cy="2375244"/>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E5DC22-7E71-4F83-867F-62B0696361B0}">
      <dsp:nvSpPr>
        <dsp:cNvPr id="0" name=""/>
        <dsp:cNvSpPr/>
      </dsp:nvSpPr>
      <dsp:spPr>
        <a:xfrm>
          <a:off x="3060849" y="509"/>
          <a:ext cx="2375244" cy="2375244"/>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6436F7-4D32-4E40-AD07-1DAF1D555C44}">
      <dsp:nvSpPr>
        <dsp:cNvPr id="0" name=""/>
        <dsp:cNvSpPr/>
      </dsp:nvSpPr>
      <dsp:spPr>
        <a:xfrm>
          <a:off x="1873227" y="428053"/>
          <a:ext cx="4750488" cy="15201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l-GR" sz="2200" b="1" kern="1200" dirty="0" smtClean="0"/>
            <a:t>‘</a:t>
          </a:r>
          <a:r>
            <a:rPr lang="el-GR" sz="2200" b="1" kern="1200" dirty="0" err="1" smtClean="0"/>
            <a:t>Οταν</a:t>
          </a:r>
          <a:r>
            <a:rPr lang="el-GR" sz="2200" b="1" kern="1200" dirty="0" smtClean="0"/>
            <a:t> ένα άτομο κοιτάει κάτω και δεξιά είναι πιθανό ότι έχει αποκτήσει πρόσβαση σε πληροφορίες που αφορούν αισθήσεις και συναισθήματα.</a:t>
          </a:r>
          <a:endParaRPr lang="el-GR" sz="2200" kern="1200" dirty="0"/>
        </a:p>
      </dsp:txBody>
      <dsp:txXfrm>
        <a:off x="1873227" y="428053"/>
        <a:ext cx="4750488" cy="15201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77797-087A-41F6-B8EB-52B8C949F2BB}">
      <dsp:nvSpPr>
        <dsp:cNvPr id="0" name=""/>
        <dsp:cNvSpPr/>
      </dsp:nvSpPr>
      <dsp:spPr>
        <a:xfrm>
          <a:off x="0" y="11827"/>
          <a:ext cx="117475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i="0" kern="1200" dirty="0" err="1" smtClean="0"/>
            <a:t>Alberti</a:t>
          </a:r>
          <a:r>
            <a:rPr lang="en-US" sz="2900" b="0" i="0" kern="1200" dirty="0" smtClean="0"/>
            <a:t>, R. E., &amp; Emmons, M. L. (1982). </a:t>
          </a:r>
          <a:r>
            <a:rPr lang="en-US" sz="2900" b="0" i="1" kern="1200" dirty="0" smtClean="0"/>
            <a:t>Your perfect right: A guide to assertive living</a:t>
          </a:r>
          <a:r>
            <a:rPr lang="en-US" sz="2900" b="0" i="0" kern="1200" dirty="0" smtClean="0"/>
            <a:t>. </a:t>
          </a:r>
          <a:r>
            <a:rPr lang="en-US" sz="2900" b="0" i="0" kern="1200" smtClean="0"/>
            <a:t>San Luis Obispo, </a:t>
          </a:r>
          <a:r>
            <a:rPr lang="en-US" sz="2900" b="0" i="0" kern="1200" dirty="0" err="1" smtClean="0"/>
            <a:t>Calif</a:t>
          </a:r>
          <a:r>
            <a:rPr lang="en-US" sz="2900" b="0" i="0" kern="1200" dirty="0" smtClean="0"/>
            <a:t>: Impact Publishers</a:t>
          </a:r>
          <a:endParaRPr lang="el-GR" sz="2900" kern="1200" dirty="0"/>
        </a:p>
      </dsp:txBody>
      <dsp:txXfrm>
        <a:off x="54659" y="66486"/>
        <a:ext cx="11638182" cy="1010372"/>
      </dsp:txXfrm>
    </dsp:sp>
    <dsp:sp modelId="{FDF482B5-FB31-40BC-A068-021CF702F8F3}">
      <dsp:nvSpPr>
        <dsp:cNvPr id="0" name=""/>
        <dsp:cNvSpPr/>
      </dsp:nvSpPr>
      <dsp:spPr>
        <a:xfrm>
          <a:off x="0" y="1215037"/>
          <a:ext cx="117475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i="0" kern="1200" smtClean="0"/>
            <a:t>Kast, V. (200</a:t>
          </a:r>
          <a:r>
            <a:rPr lang="el-GR" sz="2900" b="0" i="0" kern="1200" smtClean="0"/>
            <a:t>1</a:t>
          </a:r>
          <a:r>
            <a:rPr lang="en-US" sz="2900" b="0" i="0" kern="1200" smtClean="0"/>
            <a:t>), </a:t>
          </a:r>
          <a:r>
            <a:rPr lang="el-GR" sz="2900" b="0" i="1" kern="1200" smtClean="0"/>
            <a:t>Θύματα &amp; Θύτες. Πότε, γιατί κ πώς αλλάζουν οι ρόλοι</a:t>
          </a:r>
          <a:r>
            <a:rPr lang="el-GR" sz="2900" b="0" i="0" kern="1200" smtClean="0"/>
            <a:t>, εκδόσεις Θυμάρι</a:t>
          </a:r>
          <a:endParaRPr lang="el-GR" sz="2900" kern="1200"/>
        </a:p>
      </dsp:txBody>
      <dsp:txXfrm>
        <a:off x="54659" y="1269696"/>
        <a:ext cx="11638182" cy="1010372"/>
      </dsp:txXfrm>
    </dsp:sp>
    <dsp:sp modelId="{FC4C09CD-FD3B-458F-9C98-8953397C0E3B}">
      <dsp:nvSpPr>
        <dsp:cNvPr id="0" name=""/>
        <dsp:cNvSpPr/>
      </dsp:nvSpPr>
      <dsp:spPr>
        <a:xfrm>
          <a:off x="0" y="2418247"/>
          <a:ext cx="117475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l-GR" sz="2900" b="0" i="0" kern="1200" smtClean="0"/>
            <a:t>Πιντέρης, Γ. (1983), </a:t>
          </a:r>
          <a:r>
            <a:rPr lang="el-GR" sz="2900" b="0" i="1" kern="1200" smtClean="0"/>
            <a:t>Εσύ, τα δικαιώματα σου &amp; οι άλλοι</a:t>
          </a:r>
          <a:r>
            <a:rPr lang="el-GR" sz="2900" b="0" i="0" kern="1200" smtClean="0"/>
            <a:t>, εκδόσεις Θυμάρι</a:t>
          </a:r>
          <a:endParaRPr lang="el-GR" sz="2900" kern="1200"/>
        </a:p>
      </dsp:txBody>
      <dsp:txXfrm>
        <a:off x="54659" y="2472906"/>
        <a:ext cx="11638182" cy="1010372"/>
      </dsp:txXfrm>
    </dsp:sp>
    <dsp:sp modelId="{20A7FA6E-0125-4F4B-BB62-3CA7A4D6C044}">
      <dsp:nvSpPr>
        <dsp:cNvPr id="0" name=""/>
        <dsp:cNvSpPr/>
      </dsp:nvSpPr>
      <dsp:spPr>
        <a:xfrm>
          <a:off x="0" y="3621457"/>
          <a:ext cx="11747500"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en-US" sz="2900" b="0" i="0" kern="1200" smtClean="0"/>
            <a:t>Denny, R</a:t>
          </a:r>
          <a:r>
            <a:rPr lang="en-US" sz="2900" b="0" i="1" kern="1200" smtClean="0"/>
            <a:t>. (2003)</a:t>
          </a:r>
          <a:r>
            <a:rPr lang="el-GR" sz="2900" b="0" i="1" kern="1200" smtClean="0"/>
            <a:t>Πρώτοι στις Πωλήσεις - Τεχνικές για να πετύχετε στις Πωλήσεις</a:t>
          </a:r>
          <a:r>
            <a:rPr lang="el-GR" sz="2900" b="0" i="0" kern="1200" smtClean="0"/>
            <a:t>,</a:t>
          </a:r>
          <a:endParaRPr lang="el-GR" sz="2900" kern="1200"/>
        </a:p>
      </dsp:txBody>
      <dsp:txXfrm>
        <a:off x="54659" y="3676116"/>
        <a:ext cx="11638182" cy="101037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7154-1A1C-436C-BABB-37217CE1B4A9}">
      <dsp:nvSpPr>
        <dsp:cNvPr id="0" name=""/>
        <dsp:cNvSpPr/>
      </dsp:nvSpPr>
      <dsp:spPr>
        <a:xfrm>
          <a:off x="0" y="39973"/>
          <a:ext cx="11604625" cy="1858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dirty="0" err="1" smtClean="0"/>
            <a:t>Bernstain</a:t>
          </a:r>
          <a:r>
            <a:rPr lang="en-US" sz="3500" b="1" i="0" kern="1200" dirty="0" smtClean="0"/>
            <a:t> Albert</a:t>
          </a:r>
          <a:r>
            <a:rPr lang="el-GR" sz="3500" b="1" i="0" kern="1200" dirty="0" smtClean="0"/>
            <a:t>. </a:t>
          </a:r>
          <a:r>
            <a:rPr lang="en-US" sz="3500" b="1" i="1" kern="1200" dirty="0" smtClean="0"/>
            <a:t>Emotional Vampires: Dealing with People Who Drain You Dry,</a:t>
          </a:r>
          <a:r>
            <a:rPr lang="en-US" sz="3500" b="1" i="0" kern="1200" dirty="0" smtClean="0"/>
            <a:t> McGraw-Hill, 2012</a:t>
          </a:r>
          <a:endParaRPr lang="el-GR" sz="3500" kern="1200" dirty="0"/>
        </a:p>
      </dsp:txBody>
      <dsp:txXfrm>
        <a:off x="90705" y="130678"/>
        <a:ext cx="11423215" cy="1676696"/>
      </dsp:txXfrm>
    </dsp:sp>
    <dsp:sp modelId="{6732485A-4072-42ED-9F25-BE83B1BD892B}">
      <dsp:nvSpPr>
        <dsp:cNvPr id="0" name=""/>
        <dsp:cNvSpPr/>
      </dsp:nvSpPr>
      <dsp:spPr>
        <a:xfrm>
          <a:off x="0" y="1998879"/>
          <a:ext cx="11604625" cy="1858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b="1" i="0" kern="1200" dirty="0" smtClean="0"/>
            <a:t>Simon George. </a:t>
          </a:r>
          <a:r>
            <a:rPr lang="en-US" sz="3500" b="1" i="1" kern="1200" dirty="0" smtClean="0"/>
            <a:t>In Sheep's Clothing: Understanding and Dealing with Manipulative People</a:t>
          </a:r>
          <a:r>
            <a:rPr lang="en-US" sz="3500" b="1" i="0" kern="1200" dirty="0" smtClean="0"/>
            <a:t>, Parkhurst Brothers </a:t>
          </a:r>
          <a:r>
            <a:rPr lang="en-US" sz="3500" b="1" i="0" kern="1200" dirty="0" err="1" smtClean="0"/>
            <a:t>Inc.l</a:t>
          </a:r>
          <a:r>
            <a:rPr lang="en-US" sz="3500" b="1" i="0" kern="1200" dirty="0" smtClean="0"/>
            <a:t>, Publishers. 2010</a:t>
          </a:r>
          <a:endParaRPr lang="el-GR" sz="3500" kern="1200" dirty="0"/>
        </a:p>
      </dsp:txBody>
      <dsp:txXfrm>
        <a:off x="90705" y="2089584"/>
        <a:ext cx="11423215" cy="1676696"/>
      </dsp:txXfrm>
    </dsp:sp>
    <dsp:sp modelId="{AC813960-4BC0-47CB-B929-7E9F55B4B737}">
      <dsp:nvSpPr>
        <dsp:cNvPr id="0" name=""/>
        <dsp:cNvSpPr/>
      </dsp:nvSpPr>
      <dsp:spPr>
        <a:xfrm>
          <a:off x="0" y="3957786"/>
          <a:ext cx="11604625" cy="18581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l-GR" sz="3500" b="1" i="0" kern="1200" dirty="0" smtClean="0"/>
            <a:t>Σταματέας </a:t>
          </a:r>
          <a:r>
            <a:rPr lang="en-US" sz="3500" b="1" i="0" kern="1200" dirty="0" smtClean="0"/>
            <a:t>B, </a:t>
          </a:r>
          <a:r>
            <a:rPr lang="el-GR" sz="3500" b="1" i="1" kern="1200" dirty="0" smtClean="0"/>
            <a:t>Τοξικοί άνθρωποι</a:t>
          </a:r>
          <a:r>
            <a:rPr lang="el-GR" sz="3500" b="1" i="0" kern="1200" dirty="0" smtClean="0"/>
            <a:t>, </a:t>
          </a:r>
          <a:r>
            <a:rPr lang="el-GR" sz="3500" b="1" i="0" kern="1200" dirty="0" err="1" smtClean="0"/>
            <a:t>Εκδ</a:t>
          </a:r>
          <a:r>
            <a:rPr lang="el-GR" sz="3500" b="1" i="0" kern="1200" dirty="0" smtClean="0"/>
            <a:t>. Ενάλιος, 2015</a:t>
          </a:r>
          <a:endParaRPr lang="el-GR" sz="3500" kern="1200" dirty="0"/>
        </a:p>
      </dsp:txBody>
      <dsp:txXfrm>
        <a:off x="90705" y="4048491"/>
        <a:ext cx="11423215" cy="16766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071641-877B-428B-8F1E-9F562D7D7C72}">
      <dsp:nvSpPr>
        <dsp:cNvPr id="0" name=""/>
        <dsp:cNvSpPr/>
      </dsp:nvSpPr>
      <dsp:spPr>
        <a:xfrm>
          <a:off x="0" y="168040"/>
          <a:ext cx="7671126" cy="1726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b="0" i="0" kern="1200" smtClean="0"/>
            <a:t>Η συμμετοχή σε διαφορετικές  κοινωνικές δραστηριότητες και καταστάσεις καθώς  και η συμπεριφορά που υιοθετείται μέσα στα πλαίσια των ανθρώπινων επαφών, εδραιώνουν  μια σύνθετη κοινωνική ταυτότητα, γνωστή και ως “ρόλος”. Θεωρείται η συμπεριφορά, που ένα άτομο υιοθετεί μέσα από  “θέσεις”  που αναλαμβάνει, πηγάζει από  υποχρεώσεις και ανάγκες  και  καθορίζεται από κοινωνικά αναγνωρισμένα πρότυπα και κανόνες. </a:t>
          </a:r>
          <a:endParaRPr lang="el-GR" sz="1800" kern="1200"/>
        </a:p>
      </dsp:txBody>
      <dsp:txXfrm>
        <a:off x="84301" y="252341"/>
        <a:ext cx="7502524" cy="1558318"/>
      </dsp:txXfrm>
    </dsp:sp>
    <dsp:sp modelId="{4BC3D94F-CDA5-4361-9E03-29B5B7C295BC}">
      <dsp:nvSpPr>
        <dsp:cNvPr id="0" name=""/>
        <dsp:cNvSpPr/>
      </dsp:nvSpPr>
      <dsp:spPr>
        <a:xfrm>
          <a:off x="0" y="1946800"/>
          <a:ext cx="7671126" cy="1726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l-GR" sz="1800" b="0" i="0" kern="1200" dirty="0" smtClean="0"/>
            <a:t>Ο </a:t>
          </a:r>
          <a:r>
            <a:rPr lang="el-GR" sz="1800" b="0" i="0" kern="1200" dirty="0" err="1" smtClean="0"/>
            <a:t>Τάλκοτ</a:t>
          </a:r>
          <a:r>
            <a:rPr lang="el-GR" sz="1800" b="0" i="0" kern="1200" dirty="0" smtClean="0"/>
            <a:t>  </a:t>
          </a:r>
          <a:r>
            <a:rPr lang="el-GR" sz="1800" b="0" i="0" kern="1200" dirty="0" err="1" smtClean="0"/>
            <a:t>Πάρσονς</a:t>
          </a:r>
          <a:r>
            <a:rPr lang="en-US" sz="1800" b="0" i="0" kern="1200" dirty="0" smtClean="0"/>
            <a:t> (1952)</a:t>
          </a:r>
          <a:r>
            <a:rPr lang="el-GR" sz="1800" b="0" i="0" kern="1200" dirty="0" smtClean="0"/>
            <a:t> όρισε   την έννοια “κοινωνικός ρόλος” , αναφέροντας πως, όσες είναι οι διαπροσωπικές σχέσεις μεταξύ των ανθρώπων, τόσοι αντίστοιχα θεωρούνται  και οι ρόλοι. </a:t>
          </a:r>
          <a:endParaRPr lang="el-GR" sz="1800" kern="1200" dirty="0"/>
        </a:p>
      </dsp:txBody>
      <dsp:txXfrm>
        <a:off x="84301" y="2031101"/>
        <a:ext cx="7502524" cy="15583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CD5A7-8508-4AAB-B787-30316AB5E9A3}">
      <dsp:nvSpPr>
        <dsp:cNvPr id="0" name=""/>
        <dsp:cNvSpPr/>
      </dsp:nvSpPr>
      <dsp:spPr>
        <a:xfrm>
          <a:off x="0" y="0"/>
          <a:ext cx="4919663" cy="49196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B0F3E3-A290-4D43-9FE6-7E4ABB77A26C}">
      <dsp:nvSpPr>
        <dsp:cNvPr id="0" name=""/>
        <dsp:cNvSpPr/>
      </dsp:nvSpPr>
      <dsp:spPr>
        <a:xfrm>
          <a:off x="2459831" y="0"/>
          <a:ext cx="9144793" cy="49196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b="0" i="0" kern="1200" smtClean="0"/>
            <a:t>Επικοινωνία σε διαπροσωπικό επίπεδο υπάρχει όταν διακινούνται νοήματα και συναισθήματα από τον ένα (πομπός) στον άλλον (δέκτης).  Όταν κάποιος προσλαμβάνει και κατανοεί κάτι που εκφράζει κάποιος άλλος, απαντά σ’ αυτό και το αντίστροφο. </a:t>
          </a:r>
          <a:endParaRPr lang="el-GR" sz="3100" kern="1200"/>
        </a:p>
      </dsp:txBody>
      <dsp:txXfrm>
        <a:off x="2459831" y="0"/>
        <a:ext cx="9144793" cy="2336839"/>
      </dsp:txXfrm>
    </dsp:sp>
    <dsp:sp modelId="{3A8F9777-9F06-40F7-8068-84B1AB0A6EA4}">
      <dsp:nvSpPr>
        <dsp:cNvPr id="0" name=""/>
        <dsp:cNvSpPr/>
      </dsp:nvSpPr>
      <dsp:spPr>
        <a:xfrm>
          <a:off x="1291411" y="2336839"/>
          <a:ext cx="2336839" cy="233683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D5E478-825B-4B8C-8368-E44B41117C93}">
      <dsp:nvSpPr>
        <dsp:cNvPr id="0" name=""/>
        <dsp:cNvSpPr/>
      </dsp:nvSpPr>
      <dsp:spPr>
        <a:xfrm>
          <a:off x="2459831" y="2336839"/>
          <a:ext cx="9144793" cy="2336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b="0" i="0" kern="1200" smtClean="0"/>
            <a:t>Ο πομπός είναι και δέκτης εφόσον ταυτοχρόνως και λαμβάνει και στέλνει μηνύματα</a:t>
          </a:r>
          <a:endParaRPr lang="el-GR" sz="3100" kern="1200"/>
        </a:p>
      </dsp:txBody>
      <dsp:txXfrm>
        <a:off x="2459831" y="2336839"/>
        <a:ext cx="9144793" cy="2336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86408-B8EB-44D2-BD90-A26C0E9EE5F0}">
      <dsp:nvSpPr>
        <dsp:cNvPr id="0" name=""/>
        <dsp:cNvSpPr/>
      </dsp:nvSpPr>
      <dsp:spPr>
        <a:xfrm>
          <a:off x="0" y="0"/>
          <a:ext cx="4919663" cy="491966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C023C8-3785-449D-BED9-CF5D781BD217}">
      <dsp:nvSpPr>
        <dsp:cNvPr id="0" name=""/>
        <dsp:cNvSpPr/>
      </dsp:nvSpPr>
      <dsp:spPr>
        <a:xfrm>
          <a:off x="2459831" y="0"/>
          <a:ext cx="9144793" cy="491966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l-GR" sz="3800" b="0" i="0" kern="1200" smtClean="0"/>
            <a:t>Με τον όρο αλληλεπίδραση υπογραμμίζεται ο δυναμικός χαρακτήρας της ανθρώπινης επικοινωνίας.</a:t>
          </a:r>
          <a:endParaRPr lang="el-GR" sz="3800" kern="1200"/>
        </a:p>
      </dsp:txBody>
      <dsp:txXfrm>
        <a:off x="2459831" y="0"/>
        <a:ext cx="9144793" cy="2336839"/>
      </dsp:txXfrm>
    </dsp:sp>
    <dsp:sp modelId="{78665E98-7A4E-4FD4-8D66-570ED4930C6E}">
      <dsp:nvSpPr>
        <dsp:cNvPr id="0" name=""/>
        <dsp:cNvSpPr/>
      </dsp:nvSpPr>
      <dsp:spPr>
        <a:xfrm>
          <a:off x="1291411" y="2336839"/>
          <a:ext cx="2336839" cy="233683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F55E13-C73A-4838-B7D9-059D929AEA65}">
      <dsp:nvSpPr>
        <dsp:cNvPr id="0" name=""/>
        <dsp:cNvSpPr/>
      </dsp:nvSpPr>
      <dsp:spPr>
        <a:xfrm>
          <a:off x="2459831" y="2336839"/>
          <a:ext cx="9144793" cy="233683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l-GR" sz="3800" b="0" i="0" kern="1200" smtClean="0"/>
            <a:t>Έμφαση δίνεται στη σχέση, στην επιρροή και στην δυναμική μεταξύ των επικοινωνούντων. Όχι μόνο στο περιεχόμενο αλλά και στην διαδικασία που επικρατεί μεταξύ τους. </a:t>
          </a:r>
          <a:endParaRPr lang="el-GR" sz="3800" kern="1200"/>
        </a:p>
      </dsp:txBody>
      <dsp:txXfrm>
        <a:off x="2459831" y="2336839"/>
        <a:ext cx="9144793" cy="23368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A4655-8876-4BA1-8EE4-191CAD794389}">
      <dsp:nvSpPr>
        <dsp:cNvPr id="0" name=""/>
        <dsp:cNvSpPr/>
      </dsp:nvSpPr>
      <dsp:spPr>
        <a:xfrm>
          <a:off x="3829526" y="1169867"/>
          <a:ext cx="7775098" cy="3516553"/>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rtl="0">
            <a:lnSpc>
              <a:spcPct val="90000"/>
            </a:lnSpc>
            <a:spcBef>
              <a:spcPct val="0"/>
            </a:spcBef>
            <a:spcAft>
              <a:spcPct val="35000"/>
            </a:spcAft>
          </a:pPr>
          <a:r>
            <a:rPr lang="el-GR" sz="3100" b="0" i="0" kern="1200" dirty="0" smtClean="0"/>
            <a:t>Προκειμένου όμως να μπορεί να συντελεστεί η επικοινωνία, διαπροσωπική ή μη, άμεση ή </a:t>
          </a:r>
          <a:r>
            <a:rPr lang="el-GR" sz="3100" b="0" i="0" kern="1200" dirty="0" err="1" smtClean="0"/>
            <a:t>διαμεσολαβημένη</a:t>
          </a:r>
          <a:r>
            <a:rPr lang="el-GR" sz="3100" b="0" i="0" kern="1200" dirty="0" smtClean="0"/>
            <a:t>, προϋποθέτει την ύπαρξη </a:t>
          </a:r>
          <a:r>
            <a:rPr lang="el-GR" sz="3100" b="1" i="0" kern="1200" dirty="0" smtClean="0"/>
            <a:t>κοινών κωδικών</a:t>
          </a:r>
          <a:r>
            <a:rPr lang="el-GR" sz="3100" b="0" i="0" kern="1200" dirty="0" smtClean="0"/>
            <a:t>, με άλλα λόγια ολοκληρωμένων σημασιολογικών συστημάτων, που θα πρέπει να είναι γνωστά σε όλους τους επικοινωνούντες. (μια κοινή γλώσσα)</a:t>
          </a:r>
          <a:endParaRPr lang="el-GR" sz="3100" kern="1200" dirty="0"/>
        </a:p>
      </dsp:txBody>
      <dsp:txXfrm>
        <a:off x="3829526" y="1169867"/>
        <a:ext cx="7775098" cy="3516553"/>
      </dsp:txXfrm>
    </dsp:sp>
    <dsp:sp modelId="{B88E2441-4FCA-48B1-B90D-020ACE9E0097}">
      <dsp:nvSpPr>
        <dsp:cNvPr id="0" name=""/>
        <dsp:cNvSpPr/>
      </dsp:nvSpPr>
      <dsp:spPr>
        <a:xfrm>
          <a:off x="0" y="1169867"/>
          <a:ext cx="3481387" cy="35165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90F3D-8EF4-4DEC-8D81-FB4B0CA0868D}">
      <dsp:nvSpPr>
        <dsp:cNvPr id="0" name=""/>
        <dsp:cNvSpPr/>
      </dsp:nvSpPr>
      <dsp:spPr>
        <a:xfrm>
          <a:off x="870324" y="0"/>
          <a:ext cx="9863677" cy="578463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EBA18C-C6DE-49E5-A24D-18BABA9CA79B}">
      <dsp:nvSpPr>
        <dsp:cNvPr id="0" name=""/>
        <dsp:cNvSpPr/>
      </dsp:nvSpPr>
      <dsp:spPr>
        <a:xfrm>
          <a:off x="12465" y="1735389"/>
          <a:ext cx="3735142" cy="2313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i="0" kern="1200" smtClean="0"/>
            <a:t>Τι εννοεί- </a:t>
          </a:r>
          <a:r>
            <a:rPr lang="el-GR" sz="2400" b="0" i="0" kern="1200" smtClean="0"/>
            <a:t>‘έχω οικονομικές δυσκολίες και δεν μπορώ να ανταπεξέλθω σε 5 συνεδρίες’</a:t>
          </a:r>
          <a:endParaRPr lang="el-GR" sz="2400" kern="1200"/>
        </a:p>
      </dsp:txBody>
      <dsp:txXfrm>
        <a:off x="125418" y="1848342"/>
        <a:ext cx="3509236" cy="2087947"/>
      </dsp:txXfrm>
    </dsp:sp>
    <dsp:sp modelId="{6757B09F-772F-4C9D-BE6A-7986DD87F993}">
      <dsp:nvSpPr>
        <dsp:cNvPr id="0" name=""/>
        <dsp:cNvSpPr/>
      </dsp:nvSpPr>
      <dsp:spPr>
        <a:xfrm>
          <a:off x="3934592" y="1735389"/>
          <a:ext cx="3735142" cy="2313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i="0" kern="1200" smtClean="0"/>
            <a:t>Τι λέει ο πομπός- ‘</a:t>
          </a:r>
          <a:r>
            <a:rPr lang="el-GR" sz="2400" b="0" i="0" kern="1200" smtClean="0"/>
            <a:t>5 συνεδρίες είναι πολλές! Πάρα πολλές! Δεν καταλαβαίνω γιατί χρειάζονται!’</a:t>
          </a:r>
          <a:endParaRPr lang="el-GR" sz="2400" kern="1200"/>
        </a:p>
      </dsp:txBody>
      <dsp:txXfrm>
        <a:off x="4047545" y="1848342"/>
        <a:ext cx="3509236" cy="2087947"/>
      </dsp:txXfrm>
    </dsp:sp>
    <dsp:sp modelId="{6AC31447-DD36-406C-81D7-7CD81D025E7A}">
      <dsp:nvSpPr>
        <dsp:cNvPr id="0" name=""/>
        <dsp:cNvSpPr/>
      </dsp:nvSpPr>
      <dsp:spPr>
        <a:xfrm>
          <a:off x="7856718" y="1735389"/>
          <a:ext cx="3735142" cy="23138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l-GR" sz="2400" b="1" i="0" kern="1200" smtClean="0"/>
            <a:t>Τι ακούει ο δέκτης- ‘</a:t>
          </a:r>
          <a:r>
            <a:rPr lang="el-GR" sz="2400" b="0" i="0" kern="1200" smtClean="0"/>
            <a:t>θες να με εκμεταλλευτείς οικονομικά! ‘η Μάλλον δεν είσαι καλός ψυχολόγος άμα χρειάζονται 5 συνεδρίες! </a:t>
          </a:r>
          <a:endParaRPr lang="el-GR" sz="2400" kern="1200"/>
        </a:p>
      </dsp:txBody>
      <dsp:txXfrm>
        <a:off x="7969671" y="1848342"/>
        <a:ext cx="3509236" cy="20879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41ECA-8E75-461E-A1A6-F29545C0E7BF}">
      <dsp:nvSpPr>
        <dsp:cNvPr id="0" name=""/>
        <dsp:cNvSpPr/>
      </dsp:nvSpPr>
      <dsp:spPr>
        <a:xfrm>
          <a:off x="0" y="35457"/>
          <a:ext cx="5689600" cy="8928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rtl="0">
            <a:lnSpc>
              <a:spcPct val="90000"/>
            </a:lnSpc>
            <a:spcBef>
              <a:spcPct val="0"/>
            </a:spcBef>
            <a:spcAft>
              <a:spcPct val="35000"/>
            </a:spcAft>
          </a:pPr>
          <a:r>
            <a:rPr lang="el-GR" sz="3100" b="0" i="0" u="sng" kern="1200" dirty="0" smtClean="0">
              <a:latin typeface="Myriad Pro"/>
            </a:rPr>
            <a:t>Ο ΣΚΟΠΟΣ ΔΕΝ ΕΙΝΑΙ </a:t>
          </a:r>
          <a:r>
            <a:rPr lang="en-US" sz="3100" b="0" i="0" u="sng" kern="1200" dirty="0" smtClean="0">
              <a:latin typeface="Myriad Pro"/>
            </a:rPr>
            <a:t>:</a:t>
          </a:r>
          <a:endParaRPr lang="el-GR" sz="3100" kern="1200" dirty="0">
            <a:latin typeface="Myriad Pro"/>
          </a:endParaRPr>
        </a:p>
      </dsp:txBody>
      <dsp:txXfrm>
        <a:off x="0" y="35457"/>
        <a:ext cx="5689600" cy="892800"/>
      </dsp:txXfrm>
    </dsp:sp>
    <dsp:sp modelId="{5C1571F1-6F10-45D6-A6F1-7F17100CBF38}">
      <dsp:nvSpPr>
        <dsp:cNvPr id="0" name=""/>
        <dsp:cNvSpPr/>
      </dsp:nvSpPr>
      <dsp:spPr>
        <a:xfrm>
          <a:off x="0" y="928257"/>
          <a:ext cx="5689600" cy="365908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rtl="0">
            <a:lnSpc>
              <a:spcPct val="90000"/>
            </a:lnSpc>
            <a:spcBef>
              <a:spcPct val="0"/>
            </a:spcBef>
            <a:spcAft>
              <a:spcPct val="15000"/>
            </a:spcAft>
            <a:buChar char="••"/>
          </a:pPr>
          <a:r>
            <a:rPr lang="el-GR" sz="3100" b="0" i="0" kern="1200" dirty="0" smtClean="0">
              <a:latin typeface="Myriad Pro"/>
            </a:rPr>
            <a:t>ΝΑ ΚΕΡΔΙΣΩ</a:t>
          </a:r>
          <a:endParaRPr lang="el-GR" sz="3100" kern="1200" dirty="0">
            <a:latin typeface="Myriad Pro"/>
          </a:endParaRPr>
        </a:p>
        <a:p>
          <a:pPr marL="285750" lvl="1" indent="-285750" algn="l" defTabSz="1377950" rtl="0">
            <a:lnSpc>
              <a:spcPct val="90000"/>
            </a:lnSpc>
            <a:spcBef>
              <a:spcPct val="0"/>
            </a:spcBef>
            <a:spcAft>
              <a:spcPct val="15000"/>
            </a:spcAft>
            <a:buChar char="••"/>
          </a:pPr>
          <a:r>
            <a:rPr lang="el-GR" sz="3100" b="0" i="0" kern="1200" dirty="0" smtClean="0">
              <a:latin typeface="Myriad Pro"/>
            </a:rPr>
            <a:t>ΝΑ ΕΠΙΒΛΗΘΩ</a:t>
          </a:r>
          <a:endParaRPr lang="el-GR" sz="3100" kern="1200" dirty="0">
            <a:latin typeface="Myriad Pro"/>
          </a:endParaRPr>
        </a:p>
        <a:p>
          <a:pPr marL="285750" lvl="1" indent="-285750" algn="l" defTabSz="1377950" rtl="0">
            <a:lnSpc>
              <a:spcPct val="90000"/>
            </a:lnSpc>
            <a:spcBef>
              <a:spcPct val="0"/>
            </a:spcBef>
            <a:spcAft>
              <a:spcPct val="15000"/>
            </a:spcAft>
            <a:buChar char="••"/>
          </a:pPr>
          <a:r>
            <a:rPr lang="el-GR" sz="3100" b="0" i="0" kern="1200" dirty="0" smtClean="0">
              <a:latin typeface="Myriad Pro"/>
            </a:rPr>
            <a:t>ΝΑ ΠΕΙΣΩ</a:t>
          </a:r>
          <a:endParaRPr lang="el-GR" sz="3100" kern="1200" dirty="0">
            <a:latin typeface="Myriad Pro"/>
          </a:endParaRPr>
        </a:p>
        <a:p>
          <a:pPr marL="285750" lvl="1" indent="-285750" algn="l" defTabSz="1377950" rtl="0">
            <a:lnSpc>
              <a:spcPct val="90000"/>
            </a:lnSpc>
            <a:spcBef>
              <a:spcPct val="0"/>
            </a:spcBef>
            <a:spcAft>
              <a:spcPct val="15000"/>
            </a:spcAft>
            <a:buChar char="••"/>
          </a:pPr>
          <a:r>
            <a:rPr lang="el-GR" sz="3100" b="0" i="0" kern="1200" dirty="0" smtClean="0">
              <a:latin typeface="Myriad Pro"/>
            </a:rPr>
            <a:t>ΝΑ ΑΠΟΔΕΙΞΩ ΤΟ ΔΙΚΙΟ ΜΟΥ</a:t>
          </a:r>
          <a:endParaRPr lang="el-GR" sz="3100" kern="1200" dirty="0">
            <a:latin typeface="Myriad Pro"/>
          </a:endParaRPr>
        </a:p>
        <a:p>
          <a:pPr marL="285750" lvl="1" indent="-285750" algn="l" defTabSz="1377950" rtl="0">
            <a:lnSpc>
              <a:spcPct val="90000"/>
            </a:lnSpc>
            <a:spcBef>
              <a:spcPct val="0"/>
            </a:spcBef>
            <a:spcAft>
              <a:spcPct val="15000"/>
            </a:spcAft>
            <a:buChar char="••"/>
          </a:pPr>
          <a:r>
            <a:rPr lang="el-GR" sz="3100" b="0" i="0" kern="1200" dirty="0" smtClean="0">
              <a:latin typeface="Myriad Pro"/>
            </a:rPr>
            <a:t>ΝΑ ΑΠΟΛΟΓΗΘΩ </a:t>
          </a:r>
          <a:endParaRPr lang="el-GR" sz="3100" kern="1200" dirty="0">
            <a:latin typeface="Myriad Pro"/>
          </a:endParaRPr>
        </a:p>
        <a:p>
          <a:pPr marL="285750" lvl="1" indent="-285750" algn="l" defTabSz="1377950" rtl="0">
            <a:lnSpc>
              <a:spcPct val="90000"/>
            </a:lnSpc>
            <a:spcBef>
              <a:spcPct val="0"/>
            </a:spcBef>
            <a:spcAft>
              <a:spcPct val="15000"/>
            </a:spcAft>
            <a:buChar char="••"/>
          </a:pPr>
          <a:r>
            <a:rPr lang="el-GR" sz="3100" b="0" i="0" kern="1200" dirty="0" smtClean="0">
              <a:latin typeface="Myriad Pro"/>
            </a:rPr>
            <a:t>ΝΑ ΜΕ ΛΥΠΗΘΟΥΝ</a:t>
          </a:r>
          <a:endParaRPr lang="el-GR" sz="3100" kern="1200" dirty="0">
            <a:latin typeface="Myriad Pro"/>
          </a:endParaRPr>
        </a:p>
      </dsp:txBody>
      <dsp:txXfrm>
        <a:off x="0" y="928257"/>
        <a:ext cx="5689600" cy="36590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CF6C5-C436-41C6-A69A-D84651A7FF93}">
      <dsp:nvSpPr>
        <dsp:cNvPr id="0" name=""/>
        <dsp:cNvSpPr/>
      </dsp:nvSpPr>
      <dsp:spPr>
        <a:xfrm>
          <a:off x="0" y="183290"/>
          <a:ext cx="5756275" cy="1016789"/>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rtl="0">
            <a:lnSpc>
              <a:spcPct val="90000"/>
            </a:lnSpc>
            <a:spcBef>
              <a:spcPct val="0"/>
            </a:spcBef>
            <a:spcAft>
              <a:spcPct val="35000"/>
            </a:spcAft>
          </a:pPr>
          <a:r>
            <a:rPr lang="el-GR" sz="3000" b="0" i="0" u="sng" kern="1200" dirty="0" smtClean="0">
              <a:latin typeface="Myriad Pro"/>
            </a:rPr>
            <a:t>Ο ΣΚΟΠΟΣ ΕΙΝΑΙ</a:t>
          </a:r>
          <a:r>
            <a:rPr lang="en-US" sz="3000" b="0" i="0" u="sng" kern="1200" dirty="0" smtClean="0"/>
            <a:t>: </a:t>
          </a:r>
          <a:endParaRPr lang="el-GR" sz="3000" kern="1200" dirty="0"/>
        </a:p>
      </dsp:txBody>
      <dsp:txXfrm>
        <a:off x="0" y="183290"/>
        <a:ext cx="5756275" cy="1016789"/>
      </dsp:txXfrm>
    </dsp:sp>
    <dsp:sp modelId="{7CC7F951-A7FD-4DBE-9B49-CB3A2ABC58EC}">
      <dsp:nvSpPr>
        <dsp:cNvPr id="0" name=""/>
        <dsp:cNvSpPr/>
      </dsp:nvSpPr>
      <dsp:spPr>
        <a:xfrm>
          <a:off x="0" y="1123684"/>
          <a:ext cx="5756275" cy="34587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rtl="0">
            <a:lnSpc>
              <a:spcPct val="90000"/>
            </a:lnSpc>
            <a:spcBef>
              <a:spcPct val="0"/>
            </a:spcBef>
            <a:spcAft>
              <a:spcPct val="15000"/>
            </a:spcAft>
            <a:buChar char="••"/>
          </a:pPr>
          <a:r>
            <a:rPr lang="el-GR" sz="3000" b="0" i="0" kern="1200" dirty="0" smtClean="0">
              <a:latin typeface="Myriad Pro"/>
            </a:rPr>
            <a:t>ΕΠΙΚΟΔΟΜΗΤΙΚΗ ΕΠΙΚΟΙΝΩΝΙΑ</a:t>
          </a:r>
          <a:endParaRPr lang="el-GR" sz="3000" kern="1200" dirty="0">
            <a:latin typeface="Myriad Pro"/>
          </a:endParaRPr>
        </a:p>
        <a:p>
          <a:pPr marL="285750" lvl="1" indent="-285750" algn="l" defTabSz="1333500" rtl="0">
            <a:lnSpc>
              <a:spcPct val="90000"/>
            </a:lnSpc>
            <a:spcBef>
              <a:spcPct val="0"/>
            </a:spcBef>
            <a:spcAft>
              <a:spcPct val="15000"/>
            </a:spcAft>
            <a:buChar char="••"/>
          </a:pPr>
          <a:r>
            <a:rPr lang="el-GR" sz="3000" b="0" i="0" kern="1200" dirty="0" smtClean="0">
              <a:latin typeface="Myriad Pro"/>
            </a:rPr>
            <a:t>ΑΜΦΟΤΕΡΗ ‘ΝΙΚΗ’</a:t>
          </a:r>
          <a:endParaRPr lang="el-GR" sz="3000" kern="1200" dirty="0">
            <a:latin typeface="Myriad Pro"/>
          </a:endParaRPr>
        </a:p>
        <a:p>
          <a:pPr marL="285750" lvl="1" indent="-285750" algn="l" defTabSz="1333500" rtl="0">
            <a:lnSpc>
              <a:spcPct val="90000"/>
            </a:lnSpc>
            <a:spcBef>
              <a:spcPct val="0"/>
            </a:spcBef>
            <a:spcAft>
              <a:spcPct val="15000"/>
            </a:spcAft>
            <a:buChar char="••"/>
          </a:pPr>
          <a:r>
            <a:rPr lang="el-GR" sz="3000" b="0" i="0" kern="1200" dirty="0" smtClean="0">
              <a:latin typeface="Myriad Pro"/>
            </a:rPr>
            <a:t>ΛΥΣΗ ΠΑΡΕΞΗΓΗΣΕΩΝ</a:t>
          </a:r>
          <a:endParaRPr lang="el-GR" sz="3000" kern="1200" dirty="0">
            <a:latin typeface="Myriad Pro"/>
          </a:endParaRPr>
        </a:p>
        <a:p>
          <a:pPr marL="285750" lvl="1" indent="-285750" algn="l" defTabSz="1333500" rtl="0">
            <a:lnSpc>
              <a:spcPct val="90000"/>
            </a:lnSpc>
            <a:spcBef>
              <a:spcPct val="0"/>
            </a:spcBef>
            <a:spcAft>
              <a:spcPct val="15000"/>
            </a:spcAft>
            <a:buChar char="••"/>
          </a:pPr>
          <a:r>
            <a:rPr lang="el-GR" sz="3000" b="0" i="0" kern="1200" smtClean="0">
              <a:latin typeface="Myriad Pro"/>
            </a:rPr>
            <a:t>ΟΡΙΟΘΕΤΗΣΗ</a:t>
          </a:r>
          <a:endParaRPr lang="el-GR" sz="3000" kern="1200">
            <a:latin typeface="Myriad Pro"/>
          </a:endParaRPr>
        </a:p>
        <a:p>
          <a:pPr marL="285750" lvl="1" indent="-285750" algn="l" defTabSz="1333500" rtl="0">
            <a:lnSpc>
              <a:spcPct val="90000"/>
            </a:lnSpc>
            <a:spcBef>
              <a:spcPct val="0"/>
            </a:spcBef>
            <a:spcAft>
              <a:spcPct val="15000"/>
            </a:spcAft>
            <a:buChar char="••"/>
          </a:pPr>
          <a:r>
            <a:rPr lang="el-GR" sz="3000" b="0" i="0" kern="1200" dirty="0" smtClean="0">
              <a:latin typeface="Myriad Pro"/>
            </a:rPr>
            <a:t>ΕΚΦΡΑΣΗ  &amp; ΣΤΗΡΙΞΗ ΔΙΚΑΙΩΜΑΤΩΝ/ ΕΠΙΘΥΜΙΩΝ </a:t>
          </a:r>
          <a:endParaRPr lang="el-GR" sz="3000" kern="1200" dirty="0">
            <a:latin typeface="Myriad Pro"/>
          </a:endParaRPr>
        </a:p>
      </dsp:txBody>
      <dsp:txXfrm>
        <a:off x="0" y="1123684"/>
        <a:ext cx="5756275" cy="34587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5558" cy="502676"/>
          </a:xfrm>
          <a:prstGeom prst="rect">
            <a:avLst/>
          </a:prstGeom>
        </p:spPr>
        <p:txBody>
          <a:bodyPr vert="horz" lIns="96616" tIns="48308" rIns="96616" bIns="48308" rtlCol="0"/>
          <a:lstStyle>
            <a:lvl1pPr algn="l">
              <a:defRPr sz="1300"/>
            </a:lvl1pPr>
          </a:lstStyle>
          <a:p>
            <a:endParaRPr lang="en-GB"/>
          </a:p>
        </p:txBody>
      </p:sp>
      <p:sp>
        <p:nvSpPr>
          <p:cNvPr id="3" name="Θέση ημερομηνίας 2"/>
          <p:cNvSpPr>
            <a:spLocks noGrp="1"/>
          </p:cNvSpPr>
          <p:nvPr>
            <p:ph type="dt" sz="quarter" idx="1"/>
          </p:nvPr>
        </p:nvSpPr>
        <p:spPr>
          <a:xfrm>
            <a:off x="3902597" y="0"/>
            <a:ext cx="2985558" cy="502676"/>
          </a:xfrm>
          <a:prstGeom prst="rect">
            <a:avLst/>
          </a:prstGeom>
        </p:spPr>
        <p:txBody>
          <a:bodyPr vert="horz" lIns="96616" tIns="48308" rIns="96616" bIns="48308" rtlCol="0"/>
          <a:lstStyle>
            <a:lvl1pPr algn="r">
              <a:defRPr sz="1300"/>
            </a:lvl1pPr>
          </a:lstStyle>
          <a:p>
            <a:fld id="{7372F055-397F-4934-8EEF-9BE27705664E}" type="datetimeFigureOut">
              <a:rPr lang="en-GB" smtClean="0"/>
              <a:t>01/11/2018</a:t>
            </a:fld>
            <a:endParaRPr lang="en-GB"/>
          </a:p>
        </p:txBody>
      </p:sp>
      <p:sp>
        <p:nvSpPr>
          <p:cNvPr id="4" name="Θέση υποσέλιδου 3"/>
          <p:cNvSpPr>
            <a:spLocks noGrp="1"/>
          </p:cNvSpPr>
          <p:nvPr>
            <p:ph type="ftr" sz="quarter" idx="2"/>
          </p:nvPr>
        </p:nvSpPr>
        <p:spPr>
          <a:xfrm>
            <a:off x="0" y="9516039"/>
            <a:ext cx="2985558" cy="502674"/>
          </a:xfrm>
          <a:prstGeom prst="rect">
            <a:avLst/>
          </a:prstGeom>
        </p:spPr>
        <p:txBody>
          <a:bodyPr vert="horz" lIns="96616" tIns="48308" rIns="96616" bIns="48308" rtlCol="0" anchor="b"/>
          <a:lstStyle>
            <a:lvl1pPr algn="l">
              <a:defRPr sz="1300"/>
            </a:lvl1pPr>
          </a:lstStyle>
          <a:p>
            <a:endParaRPr lang="en-GB"/>
          </a:p>
        </p:txBody>
      </p:sp>
      <p:sp>
        <p:nvSpPr>
          <p:cNvPr id="5" name="Θέση αριθμού διαφάνειας 4"/>
          <p:cNvSpPr>
            <a:spLocks noGrp="1"/>
          </p:cNvSpPr>
          <p:nvPr>
            <p:ph type="sldNum" sz="quarter" idx="3"/>
          </p:nvPr>
        </p:nvSpPr>
        <p:spPr>
          <a:xfrm>
            <a:off x="3902597" y="9516039"/>
            <a:ext cx="2985558" cy="502674"/>
          </a:xfrm>
          <a:prstGeom prst="rect">
            <a:avLst/>
          </a:prstGeom>
        </p:spPr>
        <p:txBody>
          <a:bodyPr vert="horz" lIns="96616" tIns="48308" rIns="96616" bIns="48308" rtlCol="0" anchor="b"/>
          <a:lstStyle>
            <a:lvl1pPr algn="r">
              <a:defRPr sz="1300"/>
            </a:lvl1pPr>
          </a:lstStyle>
          <a:p>
            <a:fld id="{3DDD7210-D455-423D-8DC3-2D408EFDA1C9}" type="slidenum">
              <a:rPr lang="en-GB" smtClean="0"/>
              <a:t>‹#›</a:t>
            </a:fld>
            <a:endParaRPr lang="en-GB"/>
          </a:p>
        </p:txBody>
      </p:sp>
    </p:spTree>
    <p:extLst>
      <p:ext uri="{BB962C8B-B14F-4D97-AF65-F5344CB8AC3E}">
        <p14:creationId xmlns:p14="http://schemas.microsoft.com/office/powerpoint/2010/main" val="42410557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l-GR"/>
          </a:p>
        </p:txBody>
      </p:sp>
      <p:sp>
        <p:nvSpPr>
          <p:cNvPr id="3" name="Θέση ημερομηνίας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CAE3C34A-868E-4F1E-833C-20B59951F77F}" type="datetimeFigureOut">
              <a:rPr lang="el-GR" smtClean="0"/>
              <a:t>1/11/2018</a:t>
            </a:fld>
            <a:endParaRPr lang="el-GR"/>
          </a:p>
        </p:txBody>
      </p:sp>
      <p:sp>
        <p:nvSpPr>
          <p:cNvPr id="4" name="Θέση εικόνας διαφάνειας 3"/>
          <p:cNvSpPr>
            <a:spLocks noGrp="1" noRot="1" noChangeAspect="1"/>
          </p:cNvSpPr>
          <p:nvPr>
            <p:ph type="sldImg" idx="2"/>
          </p:nvPr>
        </p:nvSpPr>
        <p:spPr>
          <a:xfrm>
            <a:off x="104775" y="750888"/>
            <a:ext cx="6680200" cy="3757612"/>
          </a:xfrm>
          <a:prstGeom prst="rect">
            <a:avLst/>
          </a:prstGeom>
          <a:noFill/>
          <a:ln w="12700">
            <a:solidFill>
              <a:prstClr val="black"/>
            </a:solidFill>
          </a:ln>
        </p:spPr>
        <p:txBody>
          <a:bodyPr vert="horz" lIns="96616" tIns="48308" rIns="96616" bIns="48308" rtlCol="0" anchor="ctr"/>
          <a:lstStyle/>
          <a:p>
            <a:endParaRPr lang="el-GR"/>
          </a:p>
        </p:txBody>
      </p:sp>
      <p:sp>
        <p:nvSpPr>
          <p:cNvPr id="5" name="Θέση σημειώσεων 4"/>
          <p:cNvSpPr>
            <a:spLocks noGrp="1"/>
          </p:cNvSpPr>
          <p:nvPr>
            <p:ph type="body" sz="quarter" idx="3"/>
          </p:nvPr>
        </p:nvSpPr>
        <p:spPr>
          <a:xfrm>
            <a:off x="688975" y="4758889"/>
            <a:ext cx="5511800" cy="4508421"/>
          </a:xfrm>
          <a:prstGeom prst="rect">
            <a:avLst/>
          </a:prstGeom>
        </p:spPr>
        <p:txBody>
          <a:bodyPr vert="horz" lIns="96616" tIns="48308" rIns="96616" bIns="48308"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19DA0E0D-705F-4EF0-BBF7-B53E801FC7C2}" type="slidenum">
              <a:rPr lang="el-GR" smtClean="0"/>
              <a:t>‹#›</a:t>
            </a:fld>
            <a:endParaRPr lang="el-GR"/>
          </a:p>
        </p:txBody>
      </p:sp>
    </p:spTree>
    <p:extLst>
      <p:ext uri="{BB962C8B-B14F-4D97-AF65-F5344CB8AC3E}">
        <p14:creationId xmlns:p14="http://schemas.microsoft.com/office/powerpoint/2010/main" val="1053488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0FA6E-4EFD-4376-91BA-FE7279B3E59A}" type="slidenum">
              <a:rPr lang="el-GR" smtClean="0"/>
              <a:pPr/>
              <a:t>3</a:t>
            </a:fld>
            <a:endParaRPr lang="el-GR"/>
          </a:p>
        </p:txBody>
      </p:sp>
    </p:spTree>
    <p:extLst>
      <p:ext uri="{BB962C8B-B14F-4D97-AF65-F5344CB8AC3E}">
        <p14:creationId xmlns:p14="http://schemas.microsoft.com/office/powerpoint/2010/main" val="120290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0DA0FA6E-4EFD-4376-91BA-FE7279B3E59A}" type="slidenum">
              <a:rPr lang="el-GR" smtClean="0"/>
              <a:pPr/>
              <a:t>17</a:t>
            </a:fld>
            <a:endParaRPr lang="el-GR"/>
          </a:p>
        </p:txBody>
      </p:sp>
    </p:spTree>
    <p:extLst>
      <p:ext uri="{BB962C8B-B14F-4D97-AF65-F5344CB8AC3E}">
        <p14:creationId xmlns:p14="http://schemas.microsoft.com/office/powerpoint/2010/main" val="244854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A0FA6E-4EFD-4376-91BA-FE7279B3E59A}" type="slidenum">
              <a:rPr lang="el-GR" smtClean="0"/>
              <a:pPr/>
              <a:t>4</a:t>
            </a:fld>
            <a:endParaRPr lang="el-GR"/>
          </a:p>
        </p:txBody>
      </p:sp>
    </p:spTree>
    <p:extLst>
      <p:ext uri="{BB962C8B-B14F-4D97-AF65-F5344CB8AC3E}">
        <p14:creationId xmlns:p14="http://schemas.microsoft.com/office/powerpoint/2010/main" val="9328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DA0FA6E-4EFD-4376-91BA-FE7279B3E59A}" type="slidenum">
              <a:rPr lang="el-GR" smtClean="0"/>
              <a:pPr/>
              <a:t>5</a:t>
            </a:fld>
            <a:endParaRPr lang="el-GR"/>
          </a:p>
        </p:txBody>
      </p:sp>
    </p:spTree>
    <p:extLst>
      <p:ext uri="{BB962C8B-B14F-4D97-AF65-F5344CB8AC3E}">
        <p14:creationId xmlns:p14="http://schemas.microsoft.com/office/powerpoint/2010/main" val="1978353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DA0FA6E-4EFD-4376-91BA-FE7279B3E59A}" type="slidenum">
              <a:rPr lang="el-GR" smtClean="0"/>
              <a:pPr/>
              <a:t>6</a:t>
            </a:fld>
            <a:endParaRPr lang="el-GR"/>
          </a:p>
        </p:txBody>
      </p:sp>
    </p:spTree>
    <p:extLst>
      <p:ext uri="{BB962C8B-B14F-4D97-AF65-F5344CB8AC3E}">
        <p14:creationId xmlns:p14="http://schemas.microsoft.com/office/powerpoint/2010/main" val="1919081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0DA0FA6E-4EFD-4376-91BA-FE7279B3E59A}" type="slidenum">
              <a:rPr lang="el-GR" smtClean="0"/>
              <a:pPr/>
              <a:t>8</a:t>
            </a:fld>
            <a:endParaRPr lang="el-GR"/>
          </a:p>
        </p:txBody>
      </p:sp>
    </p:spTree>
    <p:extLst>
      <p:ext uri="{BB962C8B-B14F-4D97-AF65-F5344CB8AC3E}">
        <p14:creationId xmlns:p14="http://schemas.microsoft.com/office/powerpoint/2010/main" val="1214931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0DA0FA6E-4EFD-4376-91BA-FE7279B3E59A}" type="slidenum">
              <a:rPr lang="el-GR" smtClean="0"/>
              <a:pPr/>
              <a:t>10</a:t>
            </a:fld>
            <a:endParaRPr lang="el-GR"/>
          </a:p>
        </p:txBody>
      </p:sp>
    </p:spTree>
    <p:extLst>
      <p:ext uri="{BB962C8B-B14F-4D97-AF65-F5344CB8AC3E}">
        <p14:creationId xmlns:p14="http://schemas.microsoft.com/office/powerpoint/2010/main" val="722958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0DA0FA6E-4EFD-4376-91BA-FE7279B3E59A}" type="slidenum">
              <a:rPr lang="el-GR" smtClean="0"/>
              <a:pPr/>
              <a:t>11</a:t>
            </a:fld>
            <a:endParaRPr lang="el-GR"/>
          </a:p>
        </p:txBody>
      </p:sp>
    </p:spTree>
    <p:extLst>
      <p:ext uri="{BB962C8B-B14F-4D97-AF65-F5344CB8AC3E}">
        <p14:creationId xmlns:p14="http://schemas.microsoft.com/office/powerpoint/2010/main" val="2066726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10"/>
          </p:nvPr>
        </p:nvSpPr>
        <p:spPr/>
        <p:txBody>
          <a:bodyPr/>
          <a:lstStyle/>
          <a:p>
            <a:fld id="{0DA0FA6E-4EFD-4376-91BA-FE7279B3E59A}" type="slidenum">
              <a:rPr lang="el-GR" smtClean="0"/>
              <a:pPr/>
              <a:t>15</a:t>
            </a:fld>
            <a:endParaRPr lang="el-GR"/>
          </a:p>
        </p:txBody>
      </p:sp>
    </p:spTree>
    <p:extLst>
      <p:ext uri="{BB962C8B-B14F-4D97-AF65-F5344CB8AC3E}">
        <p14:creationId xmlns:p14="http://schemas.microsoft.com/office/powerpoint/2010/main" val="3946008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0DA0FA6E-4EFD-4376-91BA-FE7279B3E59A}" type="slidenum">
              <a:rPr lang="el-GR" smtClean="0"/>
              <a:pPr/>
              <a:t>16</a:t>
            </a:fld>
            <a:endParaRPr lang="el-GR"/>
          </a:p>
        </p:txBody>
      </p:sp>
    </p:spTree>
    <p:extLst>
      <p:ext uri="{BB962C8B-B14F-4D97-AF65-F5344CB8AC3E}">
        <p14:creationId xmlns:p14="http://schemas.microsoft.com/office/powerpoint/2010/main" val="2474623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bg>
      <p:bgPr>
        <a:solidFill>
          <a:schemeClr val="bg1"/>
        </a:solidFill>
        <a:effectLst/>
      </p:bgPr>
    </p:bg>
    <p:spTree>
      <p:nvGrpSpPr>
        <p:cNvPr id="1" name=""/>
        <p:cNvGrpSpPr/>
        <p:nvPr/>
      </p:nvGrpSpPr>
      <p:grpSpPr>
        <a:xfrm>
          <a:off x="0" y="0"/>
          <a:ext cx="0" cy="0"/>
          <a:chOff x="0" y="0"/>
          <a:chExt cx="0" cy="0"/>
        </a:xfrm>
      </p:grpSpPr>
      <p:pic>
        <p:nvPicPr>
          <p:cNvPr id="2" name="Εικόνα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4123" y="2802075"/>
            <a:ext cx="3756905" cy="1253850"/>
          </a:xfrm>
          <a:prstGeom prst="rect">
            <a:avLst/>
          </a:prstGeom>
        </p:spPr>
      </p:pic>
      <p:sp>
        <p:nvSpPr>
          <p:cNvPr id="7" name="Rectangle 6"/>
          <p:cNvSpPr/>
          <p:nvPr userDrawn="1"/>
        </p:nvSpPr>
        <p:spPr>
          <a:xfrm>
            <a:off x="6090834" y="0"/>
            <a:ext cx="6101166" cy="6858000"/>
          </a:xfrm>
          <a:prstGeom prst="rect">
            <a:avLst/>
          </a:prstGeom>
          <a:gradFill flip="none" rotWithShape="1">
            <a:gsLst>
              <a:gs pos="0">
                <a:schemeClr val="bg1">
                  <a:shade val="30000"/>
                  <a:satMod val="115000"/>
                </a:schemeClr>
              </a:gs>
              <a:gs pos="0">
                <a:schemeClr val="bg1">
                  <a:shade val="67500"/>
                  <a:satMod val="115000"/>
                </a:schemeClr>
              </a:gs>
              <a:gs pos="7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3"/>
          <p:cNvSpPr>
            <a:spLocks noGrp="1"/>
          </p:cNvSpPr>
          <p:nvPr>
            <p:ph type="title"/>
          </p:nvPr>
        </p:nvSpPr>
        <p:spPr>
          <a:xfrm>
            <a:off x="6264771" y="1254584"/>
            <a:ext cx="5701618" cy="1330515"/>
          </a:xfrm>
          <a:prstGeom prst="rect">
            <a:avLst/>
          </a:prstGeom>
          <a:ln>
            <a:noFill/>
          </a:ln>
        </p:spPr>
        <p:txBody>
          <a:bodyPr>
            <a:normAutofit/>
          </a:bodyPr>
          <a:lstStyle>
            <a:lvl1pPr algn="l">
              <a:defRPr sz="2800" b="1" i="0">
                <a:solidFill>
                  <a:srgbClr val="2292A8"/>
                </a:solidFill>
                <a:latin typeface="Myriad Pro Semibold" charset="0"/>
                <a:ea typeface="Myriad Pro Semibold" charset="0"/>
                <a:cs typeface="Myriad Pro Semibold" charset="0"/>
              </a:defRPr>
            </a:lvl1pPr>
          </a:lstStyle>
          <a:p>
            <a:r>
              <a:rPr lang="el-GR" smtClean="0"/>
              <a:t>Στυλ κύριου τίτλου</a:t>
            </a:r>
            <a:endParaRPr lang="en-US" dirty="0"/>
          </a:p>
        </p:txBody>
      </p:sp>
      <p:sp>
        <p:nvSpPr>
          <p:cNvPr id="9" name="Text Placeholder 17"/>
          <p:cNvSpPr>
            <a:spLocks noGrp="1"/>
          </p:cNvSpPr>
          <p:nvPr>
            <p:ph type="body" sz="quarter" idx="11" hasCustomPrompt="1"/>
          </p:nvPr>
        </p:nvSpPr>
        <p:spPr>
          <a:xfrm>
            <a:off x="6264770" y="2913682"/>
            <a:ext cx="5701618" cy="454551"/>
          </a:xfrm>
          <a:prstGeom prst="rect">
            <a:avLst/>
          </a:prstGeom>
          <a:ln>
            <a:noFill/>
          </a:ln>
        </p:spPr>
        <p:txBody>
          <a:bodyPr>
            <a:normAutofit/>
          </a:bodyPr>
          <a:lstStyle>
            <a:lvl1pPr marL="0" indent="0">
              <a:lnSpc>
                <a:spcPct val="100000"/>
              </a:lnSpc>
              <a:buNone/>
              <a:defRPr sz="2000" b="0" i="0" baseline="0">
                <a:solidFill>
                  <a:schemeClr val="tx1"/>
                </a:solidFill>
                <a:latin typeface="Myriad Pro" charset="0"/>
                <a:ea typeface="Myriad Pro" charset="0"/>
                <a:cs typeface="Myriad Pro" charset="0"/>
              </a:defRPr>
            </a:lvl1pPr>
          </a:lstStyle>
          <a:p>
            <a:pPr lvl="0"/>
            <a:r>
              <a:rPr lang="en-US" dirty="0" smtClean="0"/>
              <a:t>Click to edit Master subtitle</a:t>
            </a:r>
          </a:p>
        </p:txBody>
      </p:sp>
      <p:sp>
        <p:nvSpPr>
          <p:cNvPr id="10" name="Text Placeholder 17"/>
          <p:cNvSpPr>
            <a:spLocks noGrp="1"/>
          </p:cNvSpPr>
          <p:nvPr>
            <p:ph type="body" sz="quarter" idx="12" hasCustomPrompt="1"/>
          </p:nvPr>
        </p:nvSpPr>
        <p:spPr>
          <a:xfrm>
            <a:off x="6280162" y="4515713"/>
            <a:ext cx="5686226" cy="366537"/>
          </a:xfrm>
          <a:ln>
            <a:noFill/>
          </a:ln>
        </p:spPr>
        <p:txBody>
          <a:bodyPr>
            <a:noAutofit/>
          </a:bodyPr>
          <a:lstStyle>
            <a:lvl1pPr marL="0" indent="0">
              <a:buNone/>
              <a:defRPr sz="1600" b="0" i="0" baseline="0">
                <a:solidFill>
                  <a:srgbClr val="959595"/>
                </a:solidFill>
                <a:latin typeface="Myriad Pro" charset="0"/>
                <a:ea typeface="Myriad Pro" charset="0"/>
                <a:cs typeface="Myriad Pro" charset="0"/>
              </a:defRPr>
            </a:lvl1pPr>
          </a:lstStyle>
          <a:p>
            <a:pPr lvl="0"/>
            <a:r>
              <a:rPr lang="en-US" smtClean="0"/>
              <a:t>[Live] or [Distance] 2016-17 or DATE</a:t>
            </a:r>
            <a:endParaRPr lang="en-US" dirty="0" smtClean="0"/>
          </a:p>
        </p:txBody>
      </p:sp>
      <p:sp>
        <p:nvSpPr>
          <p:cNvPr id="11" name="Text Placeholder 17"/>
          <p:cNvSpPr>
            <a:spLocks noGrp="1"/>
          </p:cNvSpPr>
          <p:nvPr>
            <p:ph type="body" sz="quarter" idx="13" hasCustomPrompt="1"/>
          </p:nvPr>
        </p:nvSpPr>
        <p:spPr>
          <a:xfrm>
            <a:off x="6264770" y="3424575"/>
            <a:ext cx="5701618" cy="771927"/>
          </a:xfrm>
          <a:prstGeom prst="rect">
            <a:avLst/>
          </a:prstGeom>
          <a:ln>
            <a:noFill/>
          </a:ln>
        </p:spPr>
        <p:txBody>
          <a:bodyPr>
            <a:normAutofit/>
          </a:bodyPr>
          <a:lstStyle>
            <a:lvl1pPr marL="0" indent="0">
              <a:lnSpc>
                <a:spcPct val="100000"/>
              </a:lnSpc>
              <a:buNone/>
              <a:defRPr sz="1600" b="0" i="1" baseline="0">
                <a:solidFill>
                  <a:schemeClr val="tx1">
                    <a:lumMod val="75000"/>
                    <a:lumOff val="25000"/>
                  </a:schemeClr>
                </a:solidFill>
                <a:latin typeface="Myriad Pro" charset="0"/>
                <a:ea typeface="Myriad Pro" charset="0"/>
                <a:cs typeface="Myriad Pro" charset="0"/>
              </a:defRPr>
            </a:lvl1pPr>
          </a:lstStyle>
          <a:p>
            <a:pPr lvl="0"/>
            <a:r>
              <a:rPr lang="en-US" dirty="0" smtClean="0"/>
              <a:t>Click to write your position</a:t>
            </a:r>
          </a:p>
          <a:p>
            <a:pPr lvl="0"/>
            <a:r>
              <a:rPr lang="en-US" dirty="0" smtClean="0"/>
              <a:t>and email</a:t>
            </a:r>
          </a:p>
        </p:txBody>
      </p:sp>
    </p:spTree>
    <p:extLst>
      <p:ext uri="{BB962C8B-B14F-4D97-AF65-F5344CB8AC3E}">
        <p14:creationId xmlns:p14="http://schemas.microsoft.com/office/powerpoint/2010/main" val="17220365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211551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2649824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69491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3015102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2035505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1056336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426605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1139228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p:cNvSpPr/>
          <p:nvPr userDrawn="1"/>
        </p:nvSpPr>
        <p:spPr>
          <a:xfrm rot="5400000">
            <a:off x="10236744" y="1554960"/>
            <a:ext cx="21528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Rectangle 8"/>
          <p:cNvSpPr/>
          <p:nvPr userDrawn="1"/>
        </p:nvSpPr>
        <p:spPr>
          <a:xfrm rot="5400000">
            <a:off x="10145821" y="1577615"/>
            <a:ext cx="21528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5" name="Content Placeholder 24"/>
          <p:cNvSpPr>
            <a:spLocks noGrp="1"/>
          </p:cNvSpPr>
          <p:nvPr>
            <p:ph sz="quarter" idx="13" hasCustomPrompt="1"/>
          </p:nvPr>
        </p:nvSpPr>
        <p:spPr>
          <a:xfrm>
            <a:off x="6181545" y="3010862"/>
            <a:ext cx="5273675" cy="404698"/>
          </a:xfrm>
        </p:spPr>
        <p:txBody>
          <a:bodyPr anchor="ctr">
            <a:normAutofit/>
          </a:bodyPr>
          <a:lstStyle>
            <a:lvl1pPr marL="0" indent="0" algn="r">
              <a:buNone/>
              <a:defRPr lang="el-GR" sz="2400" kern="1200" dirty="0">
                <a:solidFill>
                  <a:schemeClr val="tx1"/>
                </a:solidFill>
                <a:latin typeface="+mj-lt"/>
                <a:ea typeface="+mj-ea"/>
                <a:cs typeface="+mj-cs"/>
              </a:defRPr>
            </a:lvl1pPr>
          </a:lstStyle>
          <a:p>
            <a:pPr lvl="0"/>
            <a:r>
              <a:rPr lang="en-US" dirty="0" smtClean="0"/>
              <a:t>Click to enter the place of the event</a:t>
            </a:r>
            <a:endParaRPr lang="el-GR" dirty="0"/>
          </a:p>
        </p:txBody>
      </p:sp>
      <p:sp>
        <p:nvSpPr>
          <p:cNvPr id="26" name="Content Placeholder 24"/>
          <p:cNvSpPr>
            <a:spLocks noGrp="1"/>
          </p:cNvSpPr>
          <p:nvPr>
            <p:ph sz="quarter" idx="14" hasCustomPrompt="1"/>
          </p:nvPr>
        </p:nvSpPr>
        <p:spPr>
          <a:xfrm>
            <a:off x="6181545" y="3448372"/>
            <a:ext cx="5273675" cy="428888"/>
          </a:xfrm>
        </p:spPr>
        <p:txBody>
          <a:bodyPr anchor="ctr">
            <a:normAutofit/>
          </a:bodyPr>
          <a:lstStyle>
            <a:lvl1pPr marL="0" indent="0" algn="r">
              <a:buNone/>
              <a:defRPr lang="el-GR" sz="2400" kern="1200" dirty="0">
                <a:solidFill>
                  <a:schemeClr val="tx1"/>
                </a:solidFill>
                <a:latin typeface="+mj-lt"/>
                <a:ea typeface="+mj-ea"/>
                <a:cs typeface="+mj-cs"/>
              </a:defRPr>
            </a:lvl1pPr>
          </a:lstStyle>
          <a:p>
            <a:pPr lvl="0"/>
            <a:r>
              <a:rPr lang="en-US" dirty="0" smtClean="0"/>
              <a:t>Click to enter the date</a:t>
            </a:r>
            <a:endParaRPr lang="el-GR" dirty="0"/>
          </a:p>
        </p:txBody>
      </p:sp>
      <p:sp>
        <p:nvSpPr>
          <p:cNvPr id="38" name="Content Placeholder 37"/>
          <p:cNvSpPr>
            <a:spLocks noGrp="1"/>
          </p:cNvSpPr>
          <p:nvPr>
            <p:ph sz="quarter" idx="18" hasCustomPrompt="1"/>
          </p:nvPr>
        </p:nvSpPr>
        <p:spPr>
          <a:xfrm>
            <a:off x="5783975" y="2211215"/>
            <a:ext cx="5374800" cy="460800"/>
          </a:xfrm>
          <a:solidFill>
            <a:srgbClr val="A6A6A6"/>
          </a:solidFill>
        </p:spPr>
        <p:txBody>
          <a:bodyPr/>
          <a:lstStyle>
            <a:lvl1pPr marL="0" indent="0" algn="r">
              <a:buNone/>
              <a:defRPr baseline="0">
                <a:latin typeface="+mj-lt"/>
              </a:defRPr>
            </a:lvl1pPr>
            <a:lvl5pPr>
              <a:defRPr/>
            </a:lvl5pPr>
          </a:lstStyle>
          <a:p>
            <a:pPr lvl="0"/>
            <a:r>
              <a:rPr lang="en-US" dirty="0" smtClean="0"/>
              <a:t>Click to enter the name of the subtitle of the section</a:t>
            </a:r>
            <a:endParaRPr lang="el-GR" dirty="0"/>
          </a:p>
        </p:txBody>
      </p:sp>
      <p:sp>
        <p:nvSpPr>
          <p:cNvPr id="30" name="Rectangle 29"/>
          <p:cNvSpPr/>
          <p:nvPr userDrawn="1"/>
        </p:nvSpPr>
        <p:spPr>
          <a:xfrm>
            <a:off x="838200" y="1666422"/>
            <a:ext cx="10688400" cy="5544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2" name="Content Placeholder 31"/>
          <p:cNvSpPr>
            <a:spLocks noGrp="1"/>
          </p:cNvSpPr>
          <p:nvPr>
            <p:ph sz="quarter" idx="16" hasCustomPrompt="1"/>
          </p:nvPr>
        </p:nvSpPr>
        <p:spPr>
          <a:xfrm>
            <a:off x="999068" y="1711980"/>
            <a:ext cx="10172140" cy="426317"/>
          </a:xfrm>
        </p:spPr>
        <p:txBody>
          <a:bodyPr anchor="ctr">
            <a:normAutofit/>
          </a:bodyPr>
          <a:lstStyle>
            <a:lvl1pPr marL="0" indent="0" algn="r">
              <a:buNone/>
              <a:defRPr sz="2800" baseline="0">
                <a:solidFill>
                  <a:schemeClr val="bg1"/>
                </a:solidFill>
                <a:latin typeface="+mj-lt"/>
              </a:defRPr>
            </a:lvl1pPr>
          </a:lstStyle>
          <a:p>
            <a:pPr lvl="0"/>
            <a:r>
              <a:rPr lang="en-US" dirty="0" smtClean="0"/>
              <a:t>Click to enter the name of the section</a:t>
            </a:r>
            <a:endParaRPr lang="el-GR" dirty="0"/>
          </a:p>
        </p:txBody>
      </p:sp>
      <p:sp>
        <p:nvSpPr>
          <p:cNvPr id="36" name="Content Placeholder 35"/>
          <p:cNvSpPr>
            <a:spLocks noGrp="1"/>
          </p:cNvSpPr>
          <p:nvPr>
            <p:ph sz="quarter" idx="17" hasCustomPrompt="1"/>
          </p:nvPr>
        </p:nvSpPr>
        <p:spPr>
          <a:xfrm>
            <a:off x="5783975" y="518619"/>
            <a:ext cx="5374800" cy="1148400"/>
          </a:xfrm>
          <a:solidFill>
            <a:srgbClr val="A6A6A6"/>
          </a:solidFill>
        </p:spPr>
        <p:txBody>
          <a:bodyPr anchor="b">
            <a:noAutofit/>
          </a:bodyPr>
          <a:lstStyle>
            <a:lvl1pPr marL="0" indent="0" algn="r">
              <a:buNone/>
              <a:defRPr sz="3200" b="1" baseline="0">
                <a:solidFill>
                  <a:schemeClr val="tx1"/>
                </a:solidFill>
                <a:latin typeface="+mj-lt"/>
              </a:defRPr>
            </a:lvl1pPr>
          </a:lstStyle>
          <a:p>
            <a:pPr lvl="0"/>
            <a:r>
              <a:rPr lang="en-US" dirty="0" smtClean="0"/>
              <a:t>Click to enter the name of the presentation</a:t>
            </a:r>
            <a:endParaRPr lang="el-GR" dirty="0"/>
          </a:p>
        </p:txBody>
      </p:sp>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695220" y="6312675"/>
            <a:ext cx="5760000" cy="545325"/>
          </a:xfrm>
          <a:prstGeom prst="rect">
            <a:avLst/>
          </a:prstGeom>
        </p:spPr>
      </p:pic>
    </p:spTree>
    <p:extLst>
      <p:ext uri="{BB962C8B-B14F-4D97-AF65-F5344CB8AC3E}">
        <p14:creationId xmlns:p14="http://schemas.microsoft.com/office/powerpoint/2010/main" val="411574755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419225"/>
            <a:ext cx="5124450"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6362700" y="1419225"/>
            <a:ext cx="5129916"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9"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11" name="Rectangle 10"/>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Rectangle 11"/>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Rectangle 12"/>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5" name="Rectangle 14"/>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109435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bg>
      <p:bgPr>
        <a:solidFill>
          <a:schemeClr val="bg1"/>
        </a:solidFill>
        <a:effectLst/>
      </p:bgPr>
    </p:bg>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315764" y="1844673"/>
            <a:ext cx="11604327" cy="4488639"/>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21" name="Title 1"/>
          <p:cNvSpPr>
            <a:spLocks noGrp="1"/>
          </p:cNvSpPr>
          <p:nvPr>
            <p:ph type="title" hasCustomPrompt="1"/>
          </p:nvPr>
        </p:nvSpPr>
        <p:spPr>
          <a:xfrm>
            <a:off x="315764" y="365126"/>
            <a:ext cx="1160432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2" name="Content Placeholder 7"/>
          <p:cNvSpPr>
            <a:spLocks noGrp="1"/>
          </p:cNvSpPr>
          <p:nvPr>
            <p:ph sz="quarter" idx="13" hasCustomPrompt="1"/>
          </p:nvPr>
        </p:nvSpPr>
        <p:spPr>
          <a:xfrm>
            <a:off x="315764" y="1323975"/>
            <a:ext cx="1160432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3" name="Rectangle 22"/>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5" name="Trapezoid 24"/>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7"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37"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335577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419225"/>
            <a:ext cx="5124450"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6362700" y="1419225"/>
            <a:ext cx="5129916"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9"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11" name="Rectangle 10"/>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Rectangle 11"/>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Rectangle 12"/>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5" name="Rectangle 14"/>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99712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1" y="1419225"/>
            <a:ext cx="5124450"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6362700" y="1419225"/>
            <a:ext cx="5129916" cy="4757738"/>
          </a:xfrm>
        </p:spPr>
        <p:txBody>
          <a:bodyPr>
            <a:normAutofit/>
          </a:bodyPr>
          <a:lstStyle>
            <a:lvl1pPr marL="228600" indent="-288000">
              <a:buFont typeface="Wingdings" panose="05000000000000000000" pitchFamily="2" charset="2"/>
              <a:buChar char="ð"/>
              <a:defRPr sz="2400">
                <a:latin typeface="+mj-lt"/>
              </a:defRPr>
            </a:lvl1pPr>
            <a:lvl2pPr>
              <a:defRPr sz="2000">
                <a:latin typeface="+mj-lt"/>
              </a:defRPr>
            </a:lvl2pPr>
            <a:lvl3pPr>
              <a:defRPr sz="1800">
                <a:latin typeface="+mj-lt"/>
              </a:defRPr>
            </a:lvl3pPr>
            <a:lvl4pPr>
              <a:defRPr sz="1600">
                <a:latin typeface="+mj-lt"/>
              </a:defRPr>
            </a:lvl4pPr>
            <a:lvl5pPr>
              <a:defRPr sz="16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9"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11" name="Rectangle 10"/>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2" name="Rectangle 11"/>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3" name="Rectangle 12"/>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5" name="Rectangle 14"/>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ectangle 15"/>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7498473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471678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225515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3384608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360000" indent="-3600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r>
              <a:rPr lang="el-GR" smtClean="0"/>
              <a:t>MBA- ETHICS IN NEGOTIATIONS</a:t>
            </a:r>
            <a:endParaRPr lang="el-GR"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a:defRPr>
                <a:solidFill>
                  <a:schemeClr val="tx1"/>
                </a:solidFill>
              </a:defRPr>
            </a:lvl1pPr>
          </a:lstStyle>
          <a:p>
            <a:fld id="{A28F2D99-3719-4D7F-8AAA-8E2D28863D25}" type="slidenum">
              <a:rPr lang="el-GR" smtClean="0"/>
              <a:pPr/>
              <a:t>‹#›</a:t>
            </a:fld>
            <a:endParaRPr lang="el-GR"/>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09407" y="6382130"/>
            <a:ext cx="3312000" cy="313562"/>
          </a:xfrm>
          <a:prstGeom prst="rect">
            <a:avLst/>
          </a:prstGeom>
        </p:spPr>
      </p:pic>
    </p:spTree>
    <p:extLst>
      <p:ext uri="{BB962C8B-B14F-4D97-AF65-F5344CB8AC3E}">
        <p14:creationId xmlns:p14="http://schemas.microsoft.com/office/powerpoint/2010/main" val="822231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228600" indent="-2286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lang="el-GR" sz="1200" kern="1200" dirty="0" smtClean="0">
                <a:solidFill>
                  <a:schemeClr val="tx1">
                    <a:tint val="75000"/>
                  </a:schemeClr>
                </a:solidFill>
                <a:latin typeface="+mn-lt"/>
                <a:ea typeface="+mn-ea"/>
                <a:cs typeface="+mn-cs"/>
              </a:defRPr>
            </a:lvl1pPr>
          </a:lstStyle>
          <a:p>
            <a:r>
              <a:rPr lang="el-GR" smtClean="0"/>
              <a:t>MBA- ETHICS IN NEGOTIATIONS</a:t>
            </a:r>
            <a:endParaRPr lang="en-US"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marL="0" algn="r" defTabSz="914400" rtl="0" eaLnBrk="1" latinLnBrk="0" hangingPunct="1">
              <a:defRPr lang="el-GR" sz="1200" kern="1200" smtClean="0">
                <a:solidFill>
                  <a:schemeClr val="tx1">
                    <a:tint val="75000"/>
                  </a:schemeClr>
                </a:solidFill>
                <a:latin typeface="+mn-lt"/>
                <a:ea typeface="+mn-ea"/>
                <a:cs typeface="+mn-cs"/>
              </a:defRPr>
            </a:lvl1pPr>
          </a:lstStyle>
          <a:p>
            <a:fld id="{A28F2D99-3719-4D7F-8AAA-8E2D28863D25}" type="slidenum">
              <a:rPr lang="el-GR" smtClean="0"/>
              <a:pPr/>
              <a:t>‹#›</a:t>
            </a:fld>
            <a:endParaRPr lang="el-GR" dirty="0"/>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Footer Placeholder 5"/>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dirty="0"/>
          </a:p>
        </p:txBody>
      </p:sp>
    </p:spTree>
    <p:extLst>
      <p:ext uri="{BB962C8B-B14F-4D97-AF65-F5344CB8AC3E}">
        <p14:creationId xmlns:p14="http://schemas.microsoft.com/office/powerpoint/2010/main" val="890275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228600" indent="-2286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lang="el-GR" sz="1200" kern="1200" dirty="0" smtClean="0">
                <a:solidFill>
                  <a:schemeClr val="tx1">
                    <a:tint val="75000"/>
                  </a:schemeClr>
                </a:solidFill>
                <a:latin typeface="+mn-lt"/>
                <a:ea typeface="+mn-ea"/>
                <a:cs typeface="+mn-cs"/>
              </a:defRPr>
            </a:lvl1pPr>
          </a:lstStyle>
          <a:p>
            <a:r>
              <a:rPr lang="el-GR" smtClean="0"/>
              <a:t>MBA- ETHICS IN NEGOTIATIONS</a:t>
            </a:r>
            <a:endParaRPr lang="en-US"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marL="0" algn="r" defTabSz="914400" rtl="0" eaLnBrk="1" latinLnBrk="0" hangingPunct="1">
              <a:defRPr lang="el-GR" sz="1200" kern="1200" smtClean="0">
                <a:solidFill>
                  <a:schemeClr val="tx1">
                    <a:tint val="75000"/>
                  </a:schemeClr>
                </a:solidFill>
                <a:latin typeface="+mn-lt"/>
                <a:ea typeface="+mn-ea"/>
                <a:cs typeface="+mn-cs"/>
              </a:defRPr>
            </a:lvl1pPr>
          </a:lstStyle>
          <a:p>
            <a:fld id="{A28F2D99-3719-4D7F-8AAA-8E2D28863D25}" type="slidenum">
              <a:rPr lang="el-GR" smtClean="0"/>
              <a:pPr/>
              <a:t>‹#›</a:t>
            </a:fld>
            <a:endParaRPr lang="el-GR" dirty="0"/>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Footer Placeholder 5"/>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dirty="0"/>
          </a:p>
        </p:txBody>
      </p:sp>
    </p:spTree>
    <p:extLst>
      <p:ext uri="{BB962C8B-B14F-4D97-AF65-F5344CB8AC3E}">
        <p14:creationId xmlns:p14="http://schemas.microsoft.com/office/powerpoint/2010/main" val="1807337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388533"/>
            <a:ext cx="10654417" cy="4751817"/>
          </a:xfrm>
        </p:spPr>
        <p:txBody>
          <a:bodyPr>
            <a:normAutofit/>
          </a:bodyPr>
          <a:lstStyle>
            <a:lvl1pPr marL="228600" indent="-228600">
              <a:buFont typeface="Wingdings" panose="05000000000000000000" pitchFamily="2" charset="2"/>
              <a:buChar char=""/>
              <a:defRPr sz="2800">
                <a:latin typeface="+mj-lt"/>
              </a:defRPr>
            </a:lvl1pPr>
            <a:lvl2pPr>
              <a:defRPr sz="2400">
                <a:latin typeface="+mj-lt"/>
              </a:defRPr>
            </a:lvl2pPr>
            <a:lvl3pPr marL="1143000" indent="-228600">
              <a:buFont typeface="Arial" panose="020B0604020202020204" pitchFamily="34" charset="0"/>
              <a:buChar char="-"/>
              <a:defRPr sz="2000">
                <a:latin typeface="+mj-lt"/>
              </a:defRPr>
            </a:lvl3pPr>
            <a:lvl4pPr>
              <a:defRPr sz="1800">
                <a:latin typeface="+mj-lt"/>
              </a:defRPr>
            </a:lvl4pPr>
            <a:lvl5pPr>
              <a:defRPr sz="1800">
                <a:latin typeface="+mj-lt"/>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lang="el-GR" sz="1200" kern="1200" dirty="0" smtClean="0">
                <a:solidFill>
                  <a:schemeClr val="tx1">
                    <a:tint val="75000"/>
                  </a:schemeClr>
                </a:solidFill>
                <a:latin typeface="+mn-lt"/>
                <a:ea typeface="+mn-ea"/>
                <a:cs typeface="+mn-cs"/>
              </a:defRPr>
            </a:lvl1pPr>
          </a:lstStyle>
          <a:p>
            <a:r>
              <a:rPr lang="el-GR" smtClean="0"/>
              <a:t>MBA- ETHICS IN NEGOTIATIONS</a:t>
            </a:r>
            <a:endParaRPr lang="en-US" dirty="0"/>
          </a:p>
        </p:txBody>
      </p:sp>
      <p:sp>
        <p:nvSpPr>
          <p:cNvPr id="6" name="Slide Number Placeholder 5"/>
          <p:cNvSpPr>
            <a:spLocks noGrp="1"/>
          </p:cNvSpPr>
          <p:nvPr>
            <p:ph type="sldNum" sz="quarter" idx="12"/>
          </p:nvPr>
        </p:nvSpPr>
        <p:spPr>
          <a:xfrm>
            <a:off x="8749416" y="6356349"/>
            <a:ext cx="2743200" cy="365125"/>
          </a:xfrm>
          <a:prstGeom prst="rect">
            <a:avLst/>
          </a:prstGeom>
        </p:spPr>
        <p:txBody>
          <a:bodyPr/>
          <a:lstStyle>
            <a:lvl1pPr marL="0" algn="r" defTabSz="914400" rtl="0" eaLnBrk="1" latinLnBrk="0" hangingPunct="1">
              <a:defRPr lang="el-GR" sz="1200" kern="1200" smtClean="0">
                <a:solidFill>
                  <a:schemeClr val="tx1">
                    <a:tint val="75000"/>
                  </a:schemeClr>
                </a:solidFill>
                <a:latin typeface="+mn-lt"/>
                <a:ea typeface="+mn-ea"/>
                <a:cs typeface="+mn-cs"/>
              </a:defRPr>
            </a:lvl1pPr>
          </a:lstStyle>
          <a:p>
            <a:fld id="{A28F2D99-3719-4D7F-8AAA-8E2D28863D25}" type="slidenum">
              <a:rPr lang="el-GR" smtClean="0"/>
              <a:pPr/>
              <a:t>‹#›</a:t>
            </a:fld>
            <a:endParaRPr lang="el-GR" dirty="0"/>
          </a:p>
        </p:txBody>
      </p:sp>
      <p:sp>
        <p:nvSpPr>
          <p:cNvPr id="7" name="Rectangle 6"/>
          <p:cNvSpPr/>
          <p:nvPr userDrawn="1"/>
        </p:nvSpPr>
        <p:spPr>
          <a:xfrm rot="5400000">
            <a:off x="11247342" y="806828"/>
            <a:ext cx="792000" cy="8131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Rectangle 7"/>
          <p:cNvSpPr/>
          <p:nvPr userDrawn="1"/>
        </p:nvSpPr>
        <p:spPr>
          <a:xfrm rot="5400000">
            <a:off x="11156419" y="829483"/>
            <a:ext cx="792000" cy="3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ectangle 9"/>
          <p:cNvSpPr/>
          <p:nvPr userDrawn="1"/>
        </p:nvSpPr>
        <p:spPr>
          <a:xfrm>
            <a:off x="643467" y="632349"/>
            <a:ext cx="11150600" cy="52052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Content Placeholder 31"/>
          <p:cNvSpPr>
            <a:spLocks noGrp="1"/>
          </p:cNvSpPr>
          <p:nvPr>
            <p:ph sz="quarter" idx="16" hasCustomPrompt="1"/>
          </p:nvPr>
        </p:nvSpPr>
        <p:spPr>
          <a:xfrm>
            <a:off x="838199" y="653641"/>
            <a:ext cx="10654417" cy="497704"/>
          </a:xfrm>
        </p:spPr>
        <p:txBody>
          <a:bodyPr anchor="ctr">
            <a:normAutofit/>
          </a:bodyPr>
          <a:lstStyle>
            <a:lvl1pPr marL="0" indent="0" algn="l">
              <a:buNone/>
              <a:defRPr sz="2800" baseline="0">
                <a:solidFill>
                  <a:schemeClr val="bg1"/>
                </a:solidFill>
                <a:latin typeface="+mj-lt"/>
              </a:defRPr>
            </a:lvl1pPr>
          </a:lstStyle>
          <a:p>
            <a:pPr lvl="0"/>
            <a:r>
              <a:rPr lang="en-US" dirty="0" smtClean="0"/>
              <a:t>Click to enter the name of the section</a:t>
            </a:r>
            <a:endParaRPr lang="el-GR" dirty="0"/>
          </a:p>
        </p:txBody>
      </p:sp>
      <p:sp>
        <p:nvSpPr>
          <p:cNvPr id="13" name="Rectangle 12"/>
          <p:cNvSpPr/>
          <p:nvPr userDrawn="1"/>
        </p:nvSpPr>
        <p:spPr>
          <a:xfrm>
            <a:off x="838199" y="456692"/>
            <a:ext cx="10654417" cy="18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userDrawn="1"/>
        </p:nvSpPr>
        <p:spPr>
          <a:xfrm>
            <a:off x="842525" y="1151345"/>
            <a:ext cx="10654417" cy="90000"/>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Footer Placeholder 5"/>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dirty="0"/>
          </a:p>
        </p:txBody>
      </p:sp>
    </p:spTree>
    <p:extLst>
      <p:ext uri="{BB962C8B-B14F-4D97-AF65-F5344CB8AC3E}">
        <p14:creationId xmlns:p14="http://schemas.microsoft.com/office/powerpoint/2010/main" val="2737175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609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97600" y="19050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r>
              <a:rPr lang="el-GR" altLang="el-GR" smtClean="0"/>
              <a:t>MBA- ETHICS IN NEGOTIATIONS</a:t>
            </a:r>
            <a:endParaRPr lang="el-GR" altLang="el-GR"/>
          </a:p>
        </p:txBody>
      </p:sp>
      <p:sp>
        <p:nvSpPr>
          <p:cNvPr id="6" name="Footer Placeholder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r>
              <a:rPr lang="el-GR" altLang="el-GR" smtClean="0"/>
              <a:t>Ενότητα: Ψυχολογία στις Διαπραγματεύσεις </a:t>
            </a:r>
            <a:endParaRPr lang="el-GR" altLang="el-GR"/>
          </a:p>
        </p:txBody>
      </p:sp>
      <p:sp>
        <p:nvSpPr>
          <p:cNvPr id="7" name="Slide Number Placeholder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33F4B76-FACC-4CEF-9D12-5579EAB5F2A0}" type="slidenum">
              <a:rPr lang="el-GR" altLang="el-GR"/>
              <a:pPr>
                <a:defRPr/>
              </a:pPr>
              <a:t>‹#›</a:t>
            </a:fld>
            <a:endParaRPr lang="el-GR" altLang="el-GR"/>
          </a:p>
        </p:txBody>
      </p:sp>
    </p:spTree>
    <p:extLst>
      <p:ext uri="{BB962C8B-B14F-4D97-AF65-F5344CB8AC3E}">
        <p14:creationId xmlns:p14="http://schemas.microsoft.com/office/powerpoint/2010/main" val="28746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6090834" y="0"/>
            <a:ext cx="6101166" cy="6858000"/>
          </a:xfrm>
          <a:prstGeom prst="rect">
            <a:avLst/>
          </a:prstGeom>
          <a:gradFill flip="none" rotWithShape="1">
            <a:gsLst>
              <a:gs pos="0">
                <a:schemeClr val="bg1">
                  <a:shade val="30000"/>
                  <a:satMod val="115000"/>
                </a:schemeClr>
              </a:gs>
              <a:gs pos="0">
                <a:schemeClr val="bg1">
                  <a:shade val="67500"/>
                  <a:satMod val="115000"/>
                </a:schemeClr>
              </a:gs>
              <a:gs pos="7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title"/>
          </p:nvPr>
        </p:nvSpPr>
        <p:spPr>
          <a:xfrm>
            <a:off x="208344" y="2555685"/>
            <a:ext cx="5302205" cy="1330515"/>
          </a:xfrm>
          <a:custGeom>
            <a:avLst/>
            <a:gdLst>
              <a:gd name="connsiteX0" fmla="*/ 0 w 4414118"/>
              <a:gd name="connsiteY0" fmla="*/ 0 h 1325563"/>
              <a:gd name="connsiteX1" fmla="*/ 3751337 w 4414118"/>
              <a:gd name="connsiteY1" fmla="*/ 0 h 1325563"/>
              <a:gd name="connsiteX2" fmla="*/ 4414118 w 4414118"/>
              <a:gd name="connsiteY2" fmla="*/ 662782 h 1325563"/>
              <a:gd name="connsiteX3" fmla="*/ 4414118 w 4414118"/>
              <a:gd name="connsiteY3" fmla="*/ 1325563 h 1325563"/>
              <a:gd name="connsiteX4" fmla="*/ 0 w 4414118"/>
              <a:gd name="connsiteY4" fmla="*/ 1325563 h 1325563"/>
              <a:gd name="connsiteX5" fmla="*/ 0 w 4414118"/>
              <a:gd name="connsiteY5" fmla="*/ 0 h 1325563"/>
              <a:gd name="connsiteX0" fmla="*/ 0 w 4427274"/>
              <a:gd name="connsiteY0" fmla="*/ 0 h 1353516"/>
              <a:gd name="connsiteX1" fmla="*/ 3751337 w 4427274"/>
              <a:gd name="connsiteY1" fmla="*/ 0 h 1353516"/>
              <a:gd name="connsiteX2" fmla="*/ 4427274 w 4427274"/>
              <a:gd name="connsiteY2" fmla="*/ 1353516 h 1353516"/>
              <a:gd name="connsiteX3" fmla="*/ 4414118 w 4427274"/>
              <a:gd name="connsiteY3" fmla="*/ 1325563 h 1353516"/>
              <a:gd name="connsiteX4" fmla="*/ 0 w 4427274"/>
              <a:gd name="connsiteY4" fmla="*/ 1325563 h 1353516"/>
              <a:gd name="connsiteX5" fmla="*/ 0 w 4427274"/>
              <a:gd name="connsiteY5" fmla="*/ 0 h 1353516"/>
              <a:gd name="connsiteX0" fmla="*/ 0 w 4427274"/>
              <a:gd name="connsiteY0" fmla="*/ 0 h 1353516"/>
              <a:gd name="connsiteX1" fmla="*/ 3751337 w 4427274"/>
              <a:gd name="connsiteY1" fmla="*/ 0 h 1353516"/>
              <a:gd name="connsiteX2" fmla="*/ 4427274 w 4427274"/>
              <a:gd name="connsiteY2" fmla="*/ 1353516 h 1353516"/>
              <a:gd name="connsiteX3" fmla="*/ 4427274 w 4427274"/>
              <a:gd name="connsiteY3" fmla="*/ 1325563 h 1353516"/>
              <a:gd name="connsiteX4" fmla="*/ 0 w 4427274"/>
              <a:gd name="connsiteY4" fmla="*/ 1325563 h 1353516"/>
              <a:gd name="connsiteX5" fmla="*/ 0 w 4427274"/>
              <a:gd name="connsiteY5" fmla="*/ 0 h 1353516"/>
              <a:gd name="connsiteX0" fmla="*/ 0 w 4427274"/>
              <a:gd name="connsiteY0" fmla="*/ 0 h 1353516"/>
              <a:gd name="connsiteX1" fmla="*/ 3907721 w 4427274"/>
              <a:gd name="connsiteY1" fmla="*/ 0 h 1353516"/>
              <a:gd name="connsiteX2" fmla="*/ 4427274 w 4427274"/>
              <a:gd name="connsiteY2" fmla="*/ 1353516 h 1353516"/>
              <a:gd name="connsiteX3" fmla="*/ 4427274 w 4427274"/>
              <a:gd name="connsiteY3" fmla="*/ 1325563 h 1353516"/>
              <a:gd name="connsiteX4" fmla="*/ 0 w 4427274"/>
              <a:gd name="connsiteY4" fmla="*/ 1325563 h 1353516"/>
              <a:gd name="connsiteX5" fmla="*/ 0 w 4427274"/>
              <a:gd name="connsiteY5" fmla="*/ 0 h 135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274" h="1353516">
                <a:moveTo>
                  <a:pt x="0" y="0"/>
                </a:moveTo>
                <a:lnTo>
                  <a:pt x="3907721" y="0"/>
                </a:lnTo>
                <a:lnTo>
                  <a:pt x="4427274" y="1353516"/>
                </a:lnTo>
                <a:lnTo>
                  <a:pt x="4427274" y="1325563"/>
                </a:lnTo>
                <a:lnTo>
                  <a:pt x="0" y="1325563"/>
                </a:lnTo>
                <a:lnTo>
                  <a:pt x="0" y="0"/>
                </a:lnTo>
                <a:close/>
              </a:path>
            </a:pathLst>
          </a:custGeom>
          <a:ln>
            <a:solidFill>
              <a:schemeClr val="bg1"/>
            </a:solidFill>
          </a:ln>
        </p:spPr>
        <p:txBody>
          <a:bodyPr anchor="ctr">
            <a:normAutofit/>
          </a:bodyPr>
          <a:lstStyle>
            <a:lvl1pPr algn="l">
              <a:defRPr sz="2800" b="1" i="0">
                <a:solidFill>
                  <a:srgbClr val="2292A8"/>
                </a:solidFill>
                <a:latin typeface="Myriad Pro Semibold" charset="0"/>
                <a:ea typeface="Myriad Pro Semibold" charset="0"/>
                <a:cs typeface="Myriad Pro Semibold" charset="0"/>
              </a:defRPr>
            </a:lvl1pPr>
          </a:lstStyle>
          <a:p>
            <a:r>
              <a:rPr lang="el-GR" smtClean="0"/>
              <a:t>Στυλ κύριου τίτλου</a:t>
            </a:r>
            <a:endParaRPr lang="en-US" dirty="0"/>
          </a:p>
        </p:txBody>
      </p:sp>
      <p:sp>
        <p:nvSpPr>
          <p:cNvPr id="18" name="Text Placeholder 17"/>
          <p:cNvSpPr>
            <a:spLocks noGrp="1"/>
          </p:cNvSpPr>
          <p:nvPr>
            <p:ph type="body" sz="quarter" idx="11" hasCustomPrompt="1"/>
          </p:nvPr>
        </p:nvSpPr>
        <p:spPr>
          <a:xfrm>
            <a:off x="6378481" y="2763742"/>
            <a:ext cx="5525871" cy="914400"/>
          </a:xfrm>
        </p:spPr>
        <p:txBody>
          <a:bodyPr anchor="ctr">
            <a:normAutofit/>
          </a:bodyPr>
          <a:lstStyle>
            <a:lvl1pPr marL="0" indent="0" algn="l">
              <a:buNone/>
              <a:defRPr sz="2400" b="0" i="0" baseline="0">
                <a:solidFill>
                  <a:srgbClr val="959595"/>
                </a:solidFill>
                <a:latin typeface="Myriad Pro" charset="0"/>
                <a:ea typeface="Myriad Pro" charset="0"/>
                <a:cs typeface="Myriad Pro" charset="0"/>
              </a:defRPr>
            </a:lvl1pPr>
          </a:lstStyle>
          <a:p>
            <a:pPr lvl="0"/>
            <a:r>
              <a:rPr lang="en-US" dirty="0" smtClean="0"/>
              <a:t>Click to edit </a:t>
            </a:r>
            <a:r>
              <a:rPr lang="en-US" smtClean="0"/>
              <a:t>Master subtitle</a:t>
            </a:r>
            <a:endParaRPr lang="en-US" dirty="0" smtClean="0"/>
          </a:p>
        </p:txBody>
      </p:sp>
    </p:spTree>
    <p:extLst>
      <p:ext uri="{BB962C8B-B14F-4D97-AF65-F5344CB8AC3E}">
        <p14:creationId xmlns:p14="http://schemas.microsoft.com/office/powerpoint/2010/main" val="96287932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19" name="Content Placeholder 2"/>
          <p:cNvSpPr>
            <a:spLocks noGrp="1"/>
          </p:cNvSpPr>
          <p:nvPr>
            <p:ph sz="half" idx="1"/>
          </p:nvPr>
        </p:nvSpPr>
        <p:spPr>
          <a:xfrm>
            <a:off x="315764" y="1844673"/>
            <a:ext cx="11604327" cy="4488639"/>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1" name="Title 1"/>
          <p:cNvSpPr>
            <a:spLocks noGrp="1"/>
          </p:cNvSpPr>
          <p:nvPr>
            <p:ph type="title" hasCustomPrompt="1"/>
          </p:nvPr>
        </p:nvSpPr>
        <p:spPr>
          <a:xfrm>
            <a:off x="315764" y="365126"/>
            <a:ext cx="1160432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2" name="Content Placeholder 7"/>
          <p:cNvSpPr>
            <a:spLocks noGrp="1"/>
          </p:cNvSpPr>
          <p:nvPr>
            <p:ph sz="quarter" idx="13" hasCustomPrompt="1"/>
          </p:nvPr>
        </p:nvSpPr>
        <p:spPr>
          <a:xfrm>
            <a:off x="315764" y="1323975"/>
            <a:ext cx="1160432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3" name="Rectangle 22"/>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 Same Side Corner Rectangle 23"/>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5" name="Trapezoid 24"/>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7"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37"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37300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0-#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764" y="1844673"/>
            <a:ext cx="5704036" cy="4478096"/>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6172199" y="1844673"/>
            <a:ext cx="5726401" cy="4478096"/>
          </a:xfrm>
          <a:solidFill>
            <a:schemeClr val="bg1"/>
          </a:solidFill>
        </p:spPr>
        <p:txBody>
          <a:bodyPr>
            <a:normAutofit/>
          </a:bodyPr>
          <a:lstStyle>
            <a:lvl1pPr>
              <a:defRPr sz="2400" b="0" i="0">
                <a:solidFill>
                  <a:schemeClr val="bg2">
                    <a:lumMod val="10000"/>
                  </a:schemeClr>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chemeClr val="bg2">
                    <a:lumMod val="10000"/>
                  </a:schemeClr>
                </a:solidFill>
                <a:latin typeface="Myriad Pro Light" charset="0"/>
                <a:ea typeface="Myriad Pro Light" charset="0"/>
                <a:cs typeface="Myriad Pro Light" charset="0"/>
              </a:defRPr>
            </a:lvl2pPr>
            <a:lvl3pPr marL="1143000" indent="-228600">
              <a:buFont typeface="Wingdings 2" panose="05020102010507070707" pitchFamily="18" charset="2"/>
              <a:buChar char=" "/>
              <a:defRPr sz="1800" b="0" i="0">
                <a:solidFill>
                  <a:schemeClr val="bg2">
                    <a:lumMod val="10000"/>
                  </a:schemeClr>
                </a:solidFill>
                <a:latin typeface="Myriad Pro Light" charset="0"/>
                <a:ea typeface="Myriad Pro Light" charset="0"/>
                <a:cs typeface="Myriad Pro Light" charset="0"/>
              </a:defRPr>
            </a:lvl3pPr>
            <a:lvl4pPr>
              <a:defRPr sz="1600" b="0" i="0">
                <a:solidFill>
                  <a:schemeClr val="bg2">
                    <a:lumMod val="10000"/>
                  </a:schemeClr>
                </a:solidFill>
                <a:latin typeface="Myriad Pro Light" charset="0"/>
                <a:ea typeface="Myriad Pro Light" charset="0"/>
                <a:cs typeface="Myriad Pro Light" charset="0"/>
              </a:defRPr>
            </a:lvl4pPr>
            <a:lvl5pPr>
              <a:defRPr sz="1600" b="0" i="0">
                <a:solidFill>
                  <a:schemeClr val="bg2">
                    <a:lumMod val="10000"/>
                  </a:schemeClr>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Title 1"/>
          <p:cNvSpPr>
            <a:spLocks noGrp="1"/>
          </p:cNvSpPr>
          <p:nvPr>
            <p:ph type="title" hasCustomPrompt="1"/>
          </p:nvPr>
        </p:nvSpPr>
        <p:spPr>
          <a:xfrm>
            <a:off x="315763" y="365126"/>
            <a:ext cx="1158283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8" name="Content Placeholder 7"/>
          <p:cNvSpPr>
            <a:spLocks noGrp="1"/>
          </p:cNvSpPr>
          <p:nvPr>
            <p:ph sz="quarter" idx="13" hasCustomPrompt="1"/>
          </p:nvPr>
        </p:nvSpPr>
        <p:spPr>
          <a:xfrm>
            <a:off x="315763" y="1323975"/>
            <a:ext cx="1158283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 name="Rectangle 1"/>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2" name="Trapezoid 21"/>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4"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5"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78837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764" y="1844673"/>
            <a:ext cx="5704036" cy="4478096"/>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6172199" y="1844673"/>
            <a:ext cx="5726401" cy="4478096"/>
          </a:xfrm>
          <a:solidFill>
            <a:schemeClr val="bg1"/>
          </a:solidFill>
        </p:spPr>
        <p:txBody>
          <a:bodyPr>
            <a:normAutofit/>
          </a:bodyPr>
          <a:lstStyle>
            <a:lvl1pPr>
              <a:defRPr sz="2400" b="0" i="0">
                <a:solidFill>
                  <a:schemeClr val="bg2">
                    <a:lumMod val="10000"/>
                  </a:schemeClr>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chemeClr val="bg2">
                    <a:lumMod val="10000"/>
                  </a:schemeClr>
                </a:solidFill>
                <a:latin typeface="Myriad Pro Light" charset="0"/>
                <a:ea typeface="Myriad Pro Light" charset="0"/>
                <a:cs typeface="Myriad Pro Light" charset="0"/>
              </a:defRPr>
            </a:lvl2pPr>
            <a:lvl3pPr marL="1143000" indent="-228600">
              <a:buFont typeface="Wingdings 2" panose="05020102010507070707" pitchFamily="18" charset="2"/>
              <a:buChar char=" "/>
              <a:defRPr sz="1800" b="0" i="0">
                <a:solidFill>
                  <a:schemeClr val="bg2">
                    <a:lumMod val="10000"/>
                  </a:schemeClr>
                </a:solidFill>
                <a:latin typeface="Myriad Pro Light" charset="0"/>
                <a:ea typeface="Myriad Pro Light" charset="0"/>
                <a:cs typeface="Myriad Pro Light" charset="0"/>
              </a:defRPr>
            </a:lvl3pPr>
            <a:lvl4pPr>
              <a:defRPr sz="1600" b="0" i="0">
                <a:solidFill>
                  <a:schemeClr val="bg2">
                    <a:lumMod val="10000"/>
                  </a:schemeClr>
                </a:solidFill>
                <a:latin typeface="Myriad Pro Light" charset="0"/>
                <a:ea typeface="Myriad Pro Light" charset="0"/>
                <a:cs typeface="Myriad Pro Light" charset="0"/>
              </a:defRPr>
            </a:lvl4pPr>
            <a:lvl5pPr>
              <a:defRPr sz="1600" b="0" i="0">
                <a:solidFill>
                  <a:schemeClr val="bg2">
                    <a:lumMod val="10000"/>
                  </a:schemeClr>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Title 1"/>
          <p:cNvSpPr>
            <a:spLocks noGrp="1"/>
          </p:cNvSpPr>
          <p:nvPr>
            <p:ph type="title" hasCustomPrompt="1"/>
          </p:nvPr>
        </p:nvSpPr>
        <p:spPr>
          <a:xfrm>
            <a:off x="315763" y="365126"/>
            <a:ext cx="1158283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8" name="Content Placeholder 7"/>
          <p:cNvSpPr>
            <a:spLocks noGrp="1"/>
          </p:cNvSpPr>
          <p:nvPr>
            <p:ph sz="quarter" idx="13" hasCustomPrompt="1"/>
          </p:nvPr>
        </p:nvSpPr>
        <p:spPr>
          <a:xfrm>
            <a:off x="315763" y="1323975"/>
            <a:ext cx="1158283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 name="Rectangle 1"/>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2" name="Trapezoid 21"/>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4"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5"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3238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6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764" y="1844673"/>
            <a:ext cx="5704036" cy="4478096"/>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6172199" y="1844673"/>
            <a:ext cx="5726401" cy="4478096"/>
          </a:xfrm>
          <a:solidFill>
            <a:schemeClr val="bg1"/>
          </a:solidFill>
        </p:spPr>
        <p:txBody>
          <a:bodyPr>
            <a:normAutofit/>
          </a:bodyPr>
          <a:lstStyle>
            <a:lvl1pPr>
              <a:defRPr sz="2400" b="0" i="0">
                <a:solidFill>
                  <a:schemeClr val="bg2">
                    <a:lumMod val="10000"/>
                  </a:schemeClr>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chemeClr val="bg2">
                    <a:lumMod val="10000"/>
                  </a:schemeClr>
                </a:solidFill>
                <a:latin typeface="Myriad Pro Light" charset="0"/>
                <a:ea typeface="Myriad Pro Light" charset="0"/>
                <a:cs typeface="Myriad Pro Light" charset="0"/>
              </a:defRPr>
            </a:lvl2pPr>
            <a:lvl3pPr marL="1143000" indent="-228600">
              <a:buFont typeface="Wingdings 2" panose="05020102010507070707" pitchFamily="18" charset="2"/>
              <a:buChar char=" "/>
              <a:defRPr sz="1800" b="0" i="0">
                <a:solidFill>
                  <a:schemeClr val="bg2">
                    <a:lumMod val="10000"/>
                  </a:schemeClr>
                </a:solidFill>
                <a:latin typeface="Myriad Pro Light" charset="0"/>
                <a:ea typeface="Myriad Pro Light" charset="0"/>
                <a:cs typeface="Myriad Pro Light" charset="0"/>
              </a:defRPr>
            </a:lvl3pPr>
            <a:lvl4pPr>
              <a:defRPr sz="1600" b="0" i="0">
                <a:solidFill>
                  <a:schemeClr val="bg2">
                    <a:lumMod val="10000"/>
                  </a:schemeClr>
                </a:solidFill>
                <a:latin typeface="Myriad Pro Light" charset="0"/>
                <a:ea typeface="Myriad Pro Light" charset="0"/>
                <a:cs typeface="Myriad Pro Light" charset="0"/>
              </a:defRPr>
            </a:lvl4pPr>
            <a:lvl5pPr>
              <a:defRPr sz="1600" b="0" i="0">
                <a:solidFill>
                  <a:schemeClr val="bg2">
                    <a:lumMod val="10000"/>
                  </a:schemeClr>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Title 1"/>
          <p:cNvSpPr>
            <a:spLocks noGrp="1"/>
          </p:cNvSpPr>
          <p:nvPr>
            <p:ph type="title" hasCustomPrompt="1"/>
          </p:nvPr>
        </p:nvSpPr>
        <p:spPr>
          <a:xfrm>
            <a:off x="315763" y="365126"/>
            <a:ext cx="1158283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8" name="Content Placeholder 7"/>
          <p:cNvSpPr>
            <a:spLocks noGrp="1"/>
          </p:cNvSpPr>
          <p:nvPr>
            <p:ph sz="quarter" idx="13" hasCustomPrompt="1"/>
          </p:nvPr>
        </p:nvSpPr>
        <p:spPr>
          <a:xfrm>
            <a:off x="315763" y="1323975"/>
            <a:ext cx="1158283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 name="Rectangle 1"/>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2" name="Trapezoid 21"/>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4"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5"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15672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wo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764" y="1844673"/>
            <a:ext cx="5704036" cy="4478096"/>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Content Placeholder 3"/>
          <p:cNvSpPr>
            <a:spLocks noGrp="1"/>
          </p:cNvSpPr>
          <p:nvPr>
            <p:ph sz="half" idx="2"/>
          </p:nvPr>
        </p:nvSpPr>
        <p:spPr>
          <a:xfrm>
            <a:off x="6172199" y="1844673"/>
            <a:ext cx="5726401" cy="4478096"/>
          </a:xfrm>
          <a:solidFill>
            <a:schemeClr val="bg1"/>
          </a:solidFill>
        </p:spPr>
        <p:txBody>
          <a:bodyPr>
            <a:normAutofit/>
          </a:bodyPr>
          <a:lstStyle>
            <a:lvl1pPr>
              <a:defRPr sz="2400" b="0" i="0">
                <a:solidFill>
                  <a:schemeClr val="bg2">
                    <a:lumMod val="10000"/>
                  </a:schemeClr>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chemeClr val="bg2">
                    <a:lumMod val="10000"/>
                  </a:schemeClr>
                </a:solidFill>
                <a:latin typeface="Myriad Pro Light" charset="0"/>
                <a:ea typeface="Myriad Pro Light" charset="0"/>
                <a:cs typeface="Myriad Pro Light" charset="0"/>
              </a:defRPr>
            </a:lvl2pPr>
            <a:lvl3pPr marL="1143000" indent="-228600">
              <a:buFont typeface="Wingdings 2" panose="05020102010507070707" pitchFamily="18" charset="2"/>
              <a:buChar char=" "/>
              <a:defRPr sz="1800" b="0" i="0">
                <a:solidFill>
                  <a:schemeClr val="bg2">
                    <a:lumMod val="10000"/>
                  </a:schemeClr>
                </a:solidFill>
                <a:latin typeface="Myriad Pro Light" charset="0"/>
                <a:ea typeface="Myriad Pro Light" charset="0"/>
                <a:cs typeface="Myriad Pro Light" charset="0"/>
              </a:defRPr>
            </a:lvl3pPr>
            <a:lvl4pPr>
              <a:defRPr sz="1600" b="0" i="0">
                <a:solidFill>
                  <a:schemeClr val="bg2">
                    <a:lumMod val="10000"/>
                  </a:schemeClr>
                </a:solidFill>
                <a:latin typeface="Myriad Pro Light" charset="0"/>
                <a:ea typeface="Myriad Pro Light" charset="0"/>
                <a:cs typeface="Myriad Pro Light" charset="0"/>
              </a:defRPr>
            </a:lvl4pPr>
            <a:lvl5pPr>
              <a:defRPr sz="1600" b="0" i="0">
                <a:solidFill>
                  <a:schemeClr val="bg2">
                    <a:lumMod val="10000"/>
                  </a:schemeClr>
                </a:solidFill>
                <a:latin typeface="Myriad Pro Light" charset="0"/>
                <a:ea typeface="Myriad Pro Light" charset="0"/>
                <a:cs typeface="Myriad Pro Light"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20" name="Title 1"/>
          <p:cNvSpPr>
            <a:spLocks noGrp="1"/>
          </p:cNvSpPr>
          <p:nvPr>
            <p:ph type="title" hasCustomPrompt="1"/>
          </p:nvPr>
        </p:nvSpPr>
        <p:spPr>
          <a:xfrm>
            <a:off x="315763" y="365126"/>
            <a:ext cx="1158283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8" name="Content Placeholder 7"/>
          <p:cNvSpPr>
            <a:spLocks noGrp="1"/>
          </p:cNvSpPr>
          <p:nvPr>
            <p:ph sz="quarter" idx="13" hasCustomPrompt="1"/>
          </p:nvPr>
        </p:nvSpPr>
        <p:spPr>
          <a:xfrm>
            <a:off x="315763" y="1323975"/>
            <a:ext cx="1158283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 name="Rectangle 1"/>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2" name="Trapezoid 21"/>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4"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5"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34929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Δύο περιεχόμενα">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5764" y="1844673"/>
            <a:ext cx="5704036" cy="4478096"/>
          </a:xfrm>
          <a:solidFill>
            <a:schemeClr val="bg1"/>
          </a:solidFill>
        </p:spPr>
        <p:txBody>
          <a:bodyPr>
            <a:normAutofit/>
          </a:bodyPr>
          <a:lstStyle>
            <a:lvl1pPr>
              <a:defRPr sz="2400" b="0" i="0">
                <a:solidFill>
                  <a:srgbClr val="131B1F"/>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rgbClr val="131B1F"/>
                </a:solidFill>
                <a:latin typeface="Myriad Pro Light" charset="0"/>
                <a:ea typeface="Myriad Pro Light" charset="0"/>
                <a:cs typeface="Myriad Pro Light" charset="0"/>
              </a:defRPr>
            </a:lvl2pPr>
            <a:lvl3pPr marL="1257300" indent="-342900">
              <a:buFont typeface="Wingdings 2" panose="05020102010507070707" pitchFamily="18" charset="2"/>
              <a:buChar char=" "/>
              <a:defRPr sz="1800" b="0" i="0">
                <a:solidFill>
                  <a:srgbClr val="131B1F"/>
                </a:solidFill>
                <a:latin typeface="Myriad Pro Light" charset="0"/>
                <a:ea typeface="Myriad Pro Light" charset="0"/>
                <a:cs typeface="Myriad Pro Light" charset="0"/>
              </a:defRPr>
            </a:lvl3pPr>
            <a:lvl4pPr>
              <a:defRPr sz="1600" b="0" i="0">
                <a:solidFill>
                  <a:srgbClr val="131B1F"/>
                </a:solidFill>
                <a:latin typeface="Myriad Pro Light" charset="0"/>
                <a:ea typeface="Myriad Pro Light" charset="0"/>
                <a:cs typeface="Myriad Pro Light" charset="0"/>
              </a:defRPr>
            </a:lvl4pPr>
            <a:lvl5pPr>
              <a:defRPr sz="1600" b="0" i="0">
                <a:solidFill>
                  <a:srgbClr val="131B1F"/>
                </a:solidFill>
                <a:latin typeface="Myriad Pro Light" charset="0"/>
                <a:ea typeface="Myriad Pro Light" charset="0"/>
                <a:cs typeface="Myriad Pro Light"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6172199" y="1844673"/>
            <a:ext cx="5726401" cy="4478096"/>
          </a:xfrm>
          <a:solidFill>
            <a:schemeClr val="bg1"/>
          </a:solidFill>
        </p:spPr>
        <p:txBody>
          <a:bodyPr>
            <a:normAutofit/>
          </a:bodyPr>
          <a:lstStyle>
            <a:lvl1pPr>
              <a:defRPr sz="2400" b="0" i="0">
                <a:solidFill>
                  <a:schemeClr val="bg2">
                    <a:lumMod val="10000"/>
                  </a:schemeClr>
                </a:solidFill>
                <a:latin typeface="Myriad Pro Light" charset="0"/>
                <a:ea typeface="Myriad Pro Light" charset="0"/>
                <a:cs typeface="Myriad Pro Light" charset="0"/>
              </a:defRPr>
            </a:lvl1pPr>
            <a:lvl2pPr marL="685800" indent="-228600">
              <a:buFont typeface="Calibri Light" panose="020F0302020204030204" pitchFamily="34" charset="0"/>
              <a:buChar char="–"/>
              <a:defRPr sz="2000" b="0" i="0">
                <a:solidFill>
                  <a:schemeClr val="bg2">
                    <a:lumMod val="10000"/>
                  </a:schemeClr>
                </a:solidFill>
                <a:latin typeface="Myriad Pro Light" charset="0"/>
                <a:ea typeface="Myriad Pro Light" charset="0"/>
                <a:cs typeface="Myriad Pro Light" charset="0"/>
              </a:defRPr>
            </a:lvl2pPr>
            <a:lvl3pPr marL="1143000" indent="-228600">
              <a:buFont typeface="Wingdings 2" panose="05020102010507070707" pitchFamily="18" charset="2"/>
              <a:buChar char=" "/>
              <a:defRPr sz="1800" b="0" i="0">
                <a:solidFill>
                  <a:schemeClr val="bg2">
                    <a:lumMod val="10000"/>
                  </a:schemeClr>
                </a:solidFill>
                <a:latin typeface="Myriad Pro Light" charset="0"/>
                <a:ea typeface="Myriad Pro Light" charset="0"/>
                <a:cs typeface="Myriad Pro Light" charset="0"/>
              </a:defRPr>
            </a:lvl3pPr>
            <a:lvl4pPr>
              <a:defRPr sz="1600" b="0" i="0">
                <a:solidFill>
                  <a:schemeClr val="bg2">
                    <a:lumMod val="10000"/>
                  </a:schemeClr>
                </a:solidFill>
                <a:latin typeface="Myriad Pro Light" charset="0"/>
                <a:ea typeface="Myriad Pro Light" charset="0"/>
                <a:cs typeface="Myriad Pro Light" charset="0"/>
              </a:defRPr>
            </a:lvl4pPr>
            <a:lvl5pPr>
              <a:defRPr sz="1600" b="0" i="0">
                <a:solidFill>
                  <a:schemeClr val="bg2">
                    <a:lumMod val="10000"/>
                  </a:schemeClr>
                </a:solidFill>
                <a:latin typeface="Myriad Pro Light" charset="0"/>
                <a:ea typeface="Myriad Pro Light" charset="0"/>
                <a:cs typeface="Myriad Pro Light" charset="0"/>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20" name="Title 1"/>
          <p:cNvSpPr>
            <a:spLocks noGrp="1"/>
          </p:cNvSpPr>
          <p:nvPr>
            <p:ph type="title" hasCustomPrompt="1"/>
          </p:nvPr>
        </p:nvSpPr>
        <p:spPr>
          <a:xfrm>
            <a:off x="315763" y="365126"/>
            <a:ext cx="11582837" cy="939800"/>
          </a:xfrm>
          <a:noFill/>
        </p:spPr>
        <p:txBody>
          <a:bodyPr anchor="b">
            <a:normAutofit/>
          </a:bodyPr>
          <a:lstStyle>
            <a:lvl1pPr>
              <a:defRPr sz="3600">
                <a:solidFill>
                  <a:schemeClr val="tx1"/>
                </a:solidFill>
                <a:latin typeface="Myriad Pro"/>
                <a:cs typeface="Myriad Pro"/>
              </a:defRPr>
            </a:lvl1pPr>
          </a:lstStyle>
          <a:p>
            <a:r>
              <a:rPr lang="en-US" dirty="0" smtClean="0"/>
              <a:t>Insert slide’s title here</a:t>
            </a:r>
            <a:endParaRPr lang="el-GR" dirty="0"/>
          </a:p>
        </p:txBody>
      </p:sp>
      <p:sp>
        <p:nvSpPr>
          <p:cNvPr id="28" name="Content Placeholder 7"/>
          <p:cNvSpPr>
            <a:spLocks noGrp="1"/>
          </p:cNvSpPr>
          <p:nvPr>
            <p:ph sz="quarter" idx="13" hasCustomPrompt="1"/>
          </p:nvPr>
        </p:nvSpPr>
        <p:spPr>
          <a:xfrm>
            <a:off x="315763" y="1323975"/>
            <a:ext cx="11582837" cy="501650"/>
          </a:xfrm>
        </p:spPr>
        <p:txBody>
          <a:bodyPr anchor="ctr">
            <a:normAutofit/>
          </a:bodyPr>
          <a:lstStyle>
            <a:lvl1pPr marL="0" indent="0">
              <a:buNone/>
              <a:defRPr sz="2400" b="0" i="0" baseline="0">
                <a:solidFill>
                  <a:srgbClr val="2292A8"/>
                </a:solidFill>
                <a:latin typeface="Myriad Pro Light" charset="0"/>
                <a:ea typeface="Myriad Pro Light" charset="0"/>
                <a:cs typeface="Myriad Pro Light" charset="0"/>
              </a:defRPr>
            </a:lvl1pPr>
          </a:lstStyle>
          <a:p>
            <a:pPr lvl="0"/>
            <a:r>
              <a:rPr lang="en-US" dirty="0" smtClean="0"/>
              <a:t>Insert slide’s subtitle here</a:t>
            </a:r>
            <a:endParaRPr lang="el-GR" dirty="0"/>
          </a:p>
        </p:txBody>
      </p:sp>
      <p:sp>
        <p:nvSpPr>
          <p:cNvPr id="2" name="Rectangle 1"/>
          <p:cNvSpPr/>
          <p:nvPr userDrawn="1"/>
        </p:nvSpPr>
        <p:spPr>
          <a:xfrm>
            <a:off x="0" y="365126"/>
            <a:ext cx="114300" cy="1460499"/>
          </a:xfrm>
          <a:prstGeom prst="rect">
            <a:avLst/>
          </a:prstGeom>
          <a:solidFill>
            <a:srgbClr val="229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22" name="Trapezoid 21"/>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24"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5"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27811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accel="50000" decel="50000" fill="hold" grpId="0" nodeType="after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 calcmode="lin" valueType="num">
                                      <p:cBhvr additive="base">
                                        <p:cTn id="12" dur="5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build="p">
        <p:tmplLst>
          <p:tmpl lvl="1">
            <p:tnLst>
              <p:par>
                <p:cTn presetID="2" presetClass="entr" presetSubtype="8" accel="50000" decel="5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8200" y="355600"/>
            <a:ext cx="10515600" cy="1325563"/>
          </a:xfrm>
        </p:spPr>
        <p:txBody>
          <a:bodyPr anchor="b">
            <a:normAutofit/>
          </a:bodyPr>
          <a:lstStyle>
            <a:lvl1pPr>
              <a:defRPr sz="3600">
                <a:solidFill>
                  <a:schemeClr val="accent6"/>
                </a:solidFill>
                <a:latin typeface="Myriad Pro"/>
                <a:cs typeface="Myriad Pro"/>
              </a:defRPr>
            </a:lvl1pPr>
          </a:lstStyle>
          <a:p>
            <a:r>
              <a:rPr lang="el-GR" smtClean="0"/>
              <a:t>Στυλ κύριου τίτλου</a:t>
            </a:r>
            <a:endParaRPr lang="el-GR"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solidFill>
                  <a:schemeClr val="accent4"/>
                </a:solidFill>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normAutofit/>
          </a:bodyPr>
          <a:lstStyle>
            <a:lvl1pPr>
              <a:defRPr sz="2400">
                <a:solidFill>
                  <a:srgbClr val="61665D"/>
                </a:solidFill>
                <a:latin typeface="Myriad Pro"/>
                <a:cs typeface="Myriad Pro"/>
              </a:defRPr>
            </a:lvl1pPr>
            <a:lvl2pPr>
              <a:defRPr sz="2000">
                <a:solidFill>
                  <a:srgbClr val="61665D"/>
                </a:solidFill>
                <a:latin typeface="Myriad Pro"/>
                <a:cs typeface="Myriad Pro"/>
              </a:defRPr>
            </a:lvl2pPr>
            <a:lvl3pPr>
              <a:defRPr sz="1800">
                <a:solidFill>
                  <a:srgbClr val="61665D"/>
                </a:solidFill>
                <a:latin typeface="Myriad Pro"/>
                <a:cs typeface="Myriad Pro"/>
              </a:defRPr>
            </a:lvl3pPr>
            <a:lvl4pPr>
              <a:defRPr sz="1600">
                <a:solidFill>
                  <a:srgbClr val="61665D"/>
                </a:solidFill>
                <a:latin typeface="Myriad Pro"/>
                <a:cs typeface="Myriad Pro"/>
              </a:defRPr>
            </a:lvl4pPr>
            <a:lvl5pPr>
              <a:defRPr sz="1600">
                <a:solidFill>
                  <a:srgbClr val="61665D"/>
                </a:solidFill>
                <a:latin typeface="Myriad Pro"/>
                <a:cs typeface="Myriad Pro"/>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solidFill>
                  <a:srgbClr val="834736"/>
                </a:solidFill>
                <a:latin typeface="Myriad Pro"/>
                <a:cs typeface="Myriad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normAutofit/>
          </a:bodyPr>
          <a:lstStyle>
            <a:lvl1pPr>
              <a:defRPr sz="2400">
                <a:solidFill>
                  <a:srgbClr val="61665D"/>
                </a:solidFill>
                <a:latin typeface="Myriad Pro"/>
                <a:cs typeface="Myriad Pro"/>
              </a:defRPr>
            </a:lvl1pPr>
            <a:lvl2pPr>
              <a:defRPr sz="2000">
                <a:solidFill>
                  <a:srgbClr val="61665D"/>
                </a:solidFill>
                <a:latin typeface="Myriad Pro"/>
                <a:cs typeface="Myriad Pro"/>
              </a:defRPr>
            </a:lvl2pPr>
            <a:lvl3pPr>
              <a:defRPr sz="1800">
                <a:solidFill>
                  <a:srgbClr val="61665D"/>
                </a:solidFill>
                <a:latin typeface="Myriad Pro"/>
                <a:cs typeface="Myriad Pro"/>
              </a:defRPr>
            </a:lvl3pPr>
            <a:lvl4pPr>
              <a:defRPr sz="1600">
                <a:solidFill>
                  <a:srgbClr val="61665D"/>
                </a:solidFill>
                <a:latin typeface="Myriad Pro"/>
                <a:cs typeface="Myriad Pro"/>
              </a:defRPr>
            </a:lvl4pPr>
            <a:lvl5pPr>
              <a:defRPr sz="1600">
                <a:solidFill>
                  <a:srgbClr val="61665D"/>
                </a:solidFill>
                <a:latin typeface="Myriad Pro"/>
                <a:cs typeface="Myriad Pro"/>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15" name="Round Same Side Corner Rectangle 14"/>
          <p:cNvSpPr/>
          <p:nvPr userDrawn="1"/>
        </p:nvSpPr>
        <p:spPr>
          <a:xfrm>
            <a:off x="1" y="6423096"/>
            <a:ext cx="12191999" cy="358774"/>
          </a:xfrm>
          <a:prstGeom prst="round2SameRect">
            <a:avLst>
              <a:gd name="adj1" fmla="val 0"/>
              <a:gd name="adj2" fmla="val 0"/>
            </a:avLst>
          </a:prstGeom>
          <a:solidFill>
            <a:srgbClr val="2292A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l-GR" sz="1600">
              <a:solidFill>
                <a:srgbClr val="E4F3F5"/>
              </a:solidFill>
              <a:latin typeface="Myriad Pro"/>
              <a:cs typeface="Myriad Pro"/>
            </a:endParaRPr>
          </a:p>
        </p:txBody>
      </p:sp>
      <p:sp>
        <p:nvSpPr>
          <p:cNvPr id="16" name="Trapezoid 15"/>
          <p:cNvSpPr/>
          <p:nvPr userDrawn="1"/>
        </p:nvSpPr>
        <p:spPr>
          <a:xfrm rot="10800000">
            <a:off x="11212801" y="6423096"/>
            <a:ext cx="698500" cy="383780"/>
          </a:xfrm>
          <a:prstGeom prst="trapezoid">
            <a:avLst>
              <a:gd name="adj" fmla="val 5808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747645" y="6427289"/>
            <a:ext cx="3909873" cy="340119"/>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MBA- ETHICS IN NEGOTIATIONS</a:t>
            </a:r>
            <a:endParaRPr lang="el-GR" dirty="0"/>
          </a:p>
        </p:txBody>
      </p:sp>
      <p:sp>
        <p:nvSpPr>
          <p:cNvPr id="18" name="Footer Placeholder 4"/>
          <p:cNvSpPr>
            <a:spLocks noGrp="1"/>
          </p:cNvSpPr>
          <p:nvPr>
            <p:ph type="ftr" sz="quarter" idx="11"/>
          </p:nvPr>
        </p:nvSpPr>
        <p:spPr>
          <a:xfrm>
            <a:off x="4828557" y="6426761"/>
            <a:ext cx="6163977" cy="340647"/>
          </a:xfrm>
          <a:prstGeom prst="rect">
            <a:avLst/>
          </a:prstGeom>
          <a:ln>
            <a:noFill/>
          </a:ln>
        </p:spPr>
        <p:txBody>
          <a:bodyPr/>
          <a:lstStyle>
            <a:lvl1pPr>
              <a:defRPr sz="1600" b="0" i="0">
                <a:solidFill>
                  <a:srgbClr val="FF9D48"/>
                </a:solidFill>
                <a:latin typeface="Myriad Pro Light" charset="0"/>
                <a:ea typeface="Myriad Pro Light" charset="0"/>
                <a:cs typeface="Myriad Pro Light" charset="0"/>
              </a:defRPr>
            </a:lvl1pPr>
          </a:lstStyle>
          <a:p>
            <a:r>
              <a:rPr lang="el-GR" smtClean="0"/>
              <a:t>Ενότητα: Ψυχολογία στις Διαπραγματεύσεις </a:t>
            </a:r>
            <a:endParaRPr lang="el-GR" dirty="0" smtClean="0"/>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347775"/>
            <a:ext cx="315764" cy="519960"/>
          </a:xfrm>
          <a:prstGeom prst="rect">
            <a:avLst/>
          </a:prstGeom>
        </p:spPr>
      </p:pic>
      <p:sp>
        <p:nvSpPr>
          <p:cNvPr id="20" name="Slide Number Placeholder 5"/>
          <p:cNvSpPr>
            <a:spLocks noGrp="1"/>
          </p:cNvSpPr>
          <p:nvPr>
            <p:ph type="sldNum" sz="quarter" idx="12"/>
          </p:nvPr>
        </p:nvSpPr>
        <p:spPr>
          <a:xfrm>
            <a:off x="11212801" y="6419266"/>
            <a:ext cx="685800" cy="365125"/>
          </a:xfrm>
          <a:prstGeom prst="rect">
            <a:avLst/>
          </a:prstGeom>
          <a:ln>
            <a:noFill/>
          </a:ln>
        </p:spPr>
        <p:txBody>
          <a:bodyPr/>
          <a:lstStyle>
            <a:lvl1pPr algn="ctr">
              <a:defRPr sz="1600" b="0" i="0">
                <a:solidFill>
                  <a:srgbClr val="2292A9"/>
                </a:solidFill>
                <a:latin typeface="Myriad Pro Light" charset="0"/>
                <a:ea typeface="Myriad Pro Light" charset="0"/>
                <a:cs typeface="Myriad Pro Light" charset="0"/>
              </a:defRPr>
            </a:lvl1pPr>
          </a:lstStyle>
          <a:p>
            <a:fld id="{5AA7FB72-63D2-4FA2-9194-5AB75CCAE710}" type="slidenum">
              <a:rPr lang="el-GR" smtClean="0"/>
              <a:pPr/>
              <a:t>‹#›</a:t>
            </a:fld>
            <a:endParaRPr lang="el-GR" dirty="0"/>
          </a:p>
        </p:txBody>
      </p:sp>
    </p:spTree>
    <p:extLst>
      <p:ext uri="{BB962C8B-B14F-4D97-AF65-F5344CB8AC3E}">
        <p14:creationId xmlns:p14="http://schemas.microsoft.com/office/powerpoint/2010/main" val="2319838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a:p>
        </p:txBody>
      </p:sp>
      <p:sp>
        <p:nvSpPr>
          <p:cNvPr id="3" name="Date Placeholder 2"/>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2446992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30736387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mj-lt"/>
              </a:defRPr>
            </a:lvl1pPr>
          </a:lstStyle>
          <a:p>
            <a:r>
              <a:rPr lang="el-GR" smtClean="0"/>
              <a:t>Στυλ κύριου τίτλου</a:t>
            </a:r>
            <a:endParaRPr lang="el-GR"/>
          </a:p>
        </p:txBody>
      </p:sp>
      <p:sp>
        <p:nvSpPr>
          <p:cNvPr id="3" name="Content Placeholder 2"/>
          <p:cNvSpPr>
            <a:spLocks noGrp="1"/>
          </p:cNvSpPr>
          <p:nvPr>
            <p:ph idx="1"/>
          </p:nvPr>
        </p:nvSpPr>
        <p:spPr>
          <a:xfrm>
            <a:off x="5183188" y="987425"/>
            <a:ext cx="6172200" cy="4873625"/>
          </a:xfrm>
        </p:spPr>
        <p:txBody>
          <a:bodyPr/>
          <a:lstStyle>
            <a:lvl1pPr>
              <a:defRPr sz="3200">
                <a:latin typeface="+mj-lt"/>
              </a:defRPr>
            </a:lvl1pPr>
            <a:lvl2pPr>
              <a:defRPr sz="2800">
                <a:latin typeface="+mj-lt"/>
              </a:defRPr>
            </a:lvl2pPr>
            <a:lvl3pPr>
              <a:defRPr sz="2400">
                <a:latin typeface="+mj-lt"/>
              </a:defRPr>
            </a:lvl3pPr>
            <a:lvl4pPr>
              <a:defRPr sz="2000">
                <a:latin typeface="+mj-lt"/>
              </a:defRPr>
            </a:lvl4pPr>
            <a:lvl5pPr>
              <a:defRPr sz="2000">
                <a:latin typeface="+mj-lt"/>
              </a:defRPr>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56720384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r>
              <a:rPr lang="el-GR" smtClean="0"/>
              <a:t>MBA- ETHICS IN NEGOTIATIONS</a:t>
            </a:r>
            <a:endParaRPr lang="el-G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l-GR" smtClean="0"/>
              <a:t>Ενότητα: Ψυχολογία στις Διαπραγματεύσεις </a:t>
            </a:r>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AA7FB72-63D2-4FA2-9194-5AB75CCAE710}" type="slidenum">
              <a:rPr lang="el-GR" smtClean="0"/>
              <a:t>‹#›</a:t>
            </a:fld>
            <a:endParaRPr lang="el-GR"/>
          </a:p>
        </p:txBody>
      </p:sp>
    </p:spTree>
    <p:extLst>
      <p:ext uri="{BB962C8B-B14F-4D97-AF65-F5344CB8AC3E}">
        <p14:creationId xmlns:p14="http://schemas.microsoft.com/office/powerpoint/2010/main" val="99803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203595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4.pn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7.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18.jpeg"/><Relationship Id="rId2" Type="http://schemas.openxmlformats.org/officeDocument/2006/relationships/diagramData" Target="../diagrams/data22.xml"/><Relationship Id="rId1" Type="http://schemas.openxmlformats.org/officeDocument/2006/relationships/slideLayout" Target="../slideLayouts/slideLayout7.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24.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image" Target="../media/image19.gif"/><Relationship Id="rId2" Type="http://schemas.openxmlformats.org/officeDocument/2006/relationships/diagramData" Target="../diagrams/data23.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7.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7.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6489700" y="1254125"/>
            <a:ext cx="5702300" cy="1330325"/>
          </a:xfrm>
        </p:spPr>
        <p:txBody>
          <a:bodyPr>
            <a:normAutofit/>
          </a:bodyPr>
          <a:lstStyle/>
          <a:p>
            <a:r>
              <a:rPr lang="el-GR" sz="3600" dirty="0"/>
              <a:t>Η Κοινωνική ψυχολογία στις διαπραγματεύσεις</a:t>
            </a:r>
          </a:p>
        </p:txBody>
      </p:sp>
      <p:sp>
        <p:nvSpPr>
          <p:cNvPr id="3" name="Θέση κειμένου 2"/>
          <p:cNvSpPr>
            <a:spLocks noGrp="1"/>
          </p:cNvSpPr>
          <p:nvPr>
            <p:ph type="body" sz="quarter" idx="4294967295"/>
          </p:nvPr>
        </p:nvSpPr>
        <p:spPr>
          <a:xfrm>
            <a:off x="6489700" y="2913063"/>
            <a:ext cx="5702300" cy="455612"/>
          </a:xfrm>
        </p:spPr>
        <p:txBody>
          <a:bodyPr>
            <a:noAutofit/>
          </a:bodyPr>
          <a:lstStyle/>
          <a:p>
            <a:r>
              <a:rPr lang="el-GR" i="1" dirty="0">
                <a:solidFill>
                  <a:srgbClr val="00B0F0"/>
                </a:solidFill>
              </a:rPr>
              <a:t>ΑΥΤΟΔΙΕΚΔΙΚΗΣΗ </a:t>
            </a:r>
            <a:r>
              <a:rPr lang="en-US" i="1" dirty="0" smtClean="0">
                <a:solidFill>
                  <a:srgbClr val="00B0F0"/>
                </a:solidFill>
              </a:rPr>
              <a:t>/ </a:t>
            </a:r>
            <a:r>
              <a:rPr lang="el-GR" i="1" dirty="0" smtClean="0">
                <a:solidFill>
                  <a:srgbClr val="00B0F0"/>
                </a:solidFill>
              </a:rPr>
              <a:t>ΚΑΤΗΓΟΡΗΜΑΤΙΚΟΤΗΤΑ</a:t>
            </a:r>
            <a:r>
              <a:rPr lang="en-US" i="1" dirty="0">
                <a:solidFill>
                  <a:srgbClr val="00B0F0"/>
                </a:solidFill>
              </a:rPr>
              <a:t/>
            </a:r>
            <a:br>
              <a:rPr lang="en-US" i="1" dirty="0">
                <a:solidFill>
                  <a:srgbClr val="00B0F0"/>
                </a:solidFill>
              </a:rPr>
            </a:br>
            <a:r>
              <a:rPr lang="el-GR" i="1" dirty="0">
                <a:solidFill>
                  <a:srgbClr val="00B0F0"/>
                </a:solidFill>
              </a:rPr>
              <a:t>&amp; ΤΕΧΝΙΚΕΣ ΕΠΙΚΟΙΝΩΝΙΑΣ</a:t>
            </a:r>
          </a:p>
        </p:txBody>
      </p:sp>
      <p:sp>
        <p:nvSpPr>
          <p:cNvPr id="5" name="Θέση κειμένου 4"/>
          <p:cNvSpPr>
            <a:spLocks noGrp="1"/>
          </p:cNvSpPr>
          <p:nvPr>
            <p:ph type="body" sz="quarter" idx="4294967295"/>
          </p:nvPr>
        </p:nvSpPr>
        <p:spPr>
          <a:xfrm>
            <a:off x="6491288" y="4221163"/>
            <a:ext cx="5700712" cy="771525"/>
          </a:xfrm>
        </p:spPr>
        <p:txBody>
          <a:bodyPr>
            <a:normAutofit fontScale="92500" lnSpcReduction="20000"/>
          </a:bodyPr>
          <a:lstStyle/>
          <a:p>
            <a:pPr lvl="0" algn="ctr">
              <a:spcBef>
                <a:spcPts val="0"/>
              </a:spcBef>
              <a:buClr>
                <a:srgbClr val="D6ECFF"/>
              </a:buClr>
              <a:buSzPct val="95000"/>
              <a:defRPr/>
            </a:pPr>
            <a:r>
              <a:rPr lang="el-GR" sz="2000" i="0" dirty="0">
                <a:solidFill>
                  <a:prstClr val="black"/>
                </a:solidFill>
                <a:latin typeface="Corbel"/>
                <a:ea typeface="+mn-ea"/>
                <a:cs typeface="+mn-cs"/>
              </a:rPr>
              <a:t>Δρ. Ειρήνη </a:t>
            </a:r>
            <a:r>
              <a:rPr lang="el-GR" sz="2000" i="0" dirty="0" err="1">
                <a:solidFill>
                  <a:prstClr val="black"/>
                </a:solidFill>
                <a:latin typeface="Corbel"/>
                <a:ea typeface="+mn-ea"/>
                <a:cs typeface="+mn-cs"/>
              </a:rPr>
              <a:t>Χ.Παντελιδη</a:t>
            </a:r>
            <a:endParaRPr lang="el-GR" sz="2000" i="0" dirty="0">
              <a:solidFill>
                <a:prstClr val="black"/>
              </a:solidFill>
              <a:latin typeface="Corbel"/>
              <a:ea typeface="+mn-ea"/>
              <a:cs typeface="+mn-cs"/>
            </a:endParaRPr>
          </a:p>
          <a:p>
            <a:pPr lvl="0" algn="ctr">
              <a:spcBef>
                <a:spcPts val="0"/>
              </a:spcBef>
              <a:buClr>
                <a:srgbClr val="D6ECFF"/>
              </a:buClr>
              <a:buSzPct val="95000"/>
              <a:defRPr/>
            </a:pPr>
            <a:r>
              <a:rPr lang="el-GR" sz="2000" i="0" dirty="0">
                <a:solidFill>
                  <a:prstClr val="black"/>
                </a:solidFill>
                <a:latin typeface="Corbel"/>
                <a:ea typeface="+mn-ea"/>
                <a:cs typeface="+mn-cs"/>
              </a:rPr>
              <a:t>Ψυχοθεραπεύτρια</a:t>
            </a:r>
          </a:p>
          <a:p>
            <a:pPr lvl="0" algn="ctr">
              <a:spcBef>
                <a:spcPts val="0"/>
              </a:spcBef>
              <a:buClr>
                <a:srgbClr val="D6ECFF"/>
              </a:buClr>
              <a:buSzPct val="95000"/>
              <a:defRPr/>
            </a:pPr>
            <a:r>
              <a:rPr lang="el-GR" sz="2000" i="0" dirty="0">
                <a:solidFill>
                  <a:prstClr val="black"/>
                </a:solidFill>
                <a:latin typeface="Corbel"/>
                <a:ea typeface="+mn-ea"/>
                <a:cs typeface="+mn-cs"/>
              </a:rPr>
              <a:t>Κλινική Λέκτορας </a:t>
            </a:r>
            <a:endParaRPr lang="el-GR" sz="2000" i="0" dirty="0" smtClean="0">
              <a:solidFill>
                <a:prstClr val="black"/>
              </a:solidFill>
              <a:latin typeface="Corbel"/>
              <a:ea typeface="+mn-ea"/>
              <a:cs typeface="+mn-cs"/>
            </a:endParaRPr>
          </a:p>
          <a:p>
            <a:pPr lvl="0" algn="ctr">
              <a:spcBef>
                <a:spcPts val="0"/>
              </a:spcBef>
              <a:buClr>
                <a:srgbClr val="D6ECFF"/>
              </a:buClr>
              <a:buSzPct val="95000"/>
              <a:defRPr/>
            </a:pPr>
            <a:endParaRPr lang="el-GR" sz="2000" i="0" dirty="0">
              <a:solidFill>
                <a:prstClr val="black"/>
              </a:solidFill>
              <a:latin typeface="Corbel"/>
              <a:ea typeface="+mn-ea"/>
              <a:cs typeface="+mn-cs"/>
            </a:endParaRPr>
          </a:p>
          <a:p>
            <a:pPr lvl="0" algn="ctr">
              <a:spcBef>
                <a:spcPts val="0"/>
              </a:spcBef>
              <a:buClr>
                <a:srgbClr val="D6ECFF"/>
              </a:buClr>
              <a:buSzPct val="95000"/>
              <a:defRPr/>
            </a:pPr>
            <a:endParaRPr lang="en-GB" sz="2000" i="0" dirty="0">
              <a:solidFill>
                <a:prstClr val="black"/>
              </a:solidFill>
              <a:latin typeface="Corbel"/>
              <a:ea typeface="+mn-ea"/>
              <a:cs typeface="+mn-cs"/>
            </a:endParaRPr>
          </a:p>
          <a:p>
            <a:endParaRPr lang="el-GR" dirty="0"/>
          </a:p>
        </p:txBody>
      </p:sp>
      <p:sp>
        <p:nvSpPr>
          <p:cNvPr id="4" name="Θέση ημερομηνίας 3"/>
          <p:cNvSpPr>
            <a:spLocks noGrp="1"/>
          </p:cNvSpPr>
          <p:nvPr>
            <p:ph type="dt" sz="half" idx="10"/>
          </p:nvPr>
        </p:nvSpPr>
        <p:spPr>
          <a:xfrm>
            <a:off x="838200" y="6173787"/>
            <a:ext cx="2743200" cy="365125"/>
          </a:xfrm>
        </p:spPr>
        <p:txBody>
          <a:bodyPr/>
          <a:lstStyle/>
          <a:p>
            <a:r>
              <a:rPr lang="el-GR" dirty="0" smtClean="0"/>
              <a:t>MBA- ETHICS IN NEGOTIATIONS</a:t>
            </a:r>
            <a:endParaRPr lang="el-GR" dirty="0"/>
          </a:p>
        </p:txBody>
      </p:sp>
      <p:sp>
        <p:nvSpPr>
          <p:cNvPr id="6" name="Θέση υποσέλιδου 5"/>
          <p:cNvSpPr>
            <a:spLocks noGrp="1"/>
          </p:cNvSpPr>
          <p:nvPr>
            <p:ph type="ftr" sz="quarter" idx="11"/>
          </p:nvPr>
        </p:nvSpPr>
        <p:spPr>
          <a:xfrm>
            <a:off x="4038600" y="6173786"/>
            <a:ext cx="4114800" cy="365125"/>
          </a:xfrm>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t>1</a:t>
            </a:fld>
            <a:endParaRPr lang="el-GR"/>
          </a:p>
        </p:txBody>
      </p:sp>
      <p:pic>
        <p:nvPicPr>
          <p:cNvPr id="8" name="Εικόνα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332656"/>
            <a:ext cx="4410075" cy="1350094"/>
          </a:xfrm>
          <a:prstGeom prst="rect">
            <a:avLst/>
          </a:prstGeom>
        </p:spPr>
      </p:pic>
    </p:spTree>
    <p:extLst>
      <p:ext uri="{BB962C8B-B14F-4D97-AF65-F5344CB8AC3E}">
        <p14:creationId xmlns:p14="http://schemas.microsoft.com/office/powerpoint/2010/main" val="2437597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a:solidFill>
                <a:schemeClr val="bg2"/>
              </a:solidFill>
            </a:endParaRP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10</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normAutofit fontScale="92500" lnSpcReduction="10000"/>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chemeClr val="tx1"/>
                </a:solidFill>
                <a:latin typeface="Calibri" panose="020F0502020204030204" pitchFamily="34" charset="0"/>
                <a:ea typeface="+mn-ea"/>
                <a:cs typeface="Arial"/>
              </a:rPr>
              <a:t>ξεσπά με ή χωρίς λόγο στα άτομα γύρω του. Η δυσαρέσκεια και η δυστυχία του εκφράζονται με αυξανόμενη επιθετικότητα. Υπάρχουν επεισόδια εκρηκτικού θυμού που αφήνουν τους άλλους άναυδους. </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chemeClr val="tx1"/>
                </a:solidFill>
                <a:latin typeface="Calibri" panose="020F0502020204030204" pitchFamily="34" charset="0"/>
                <a:ea typeface="+mn-ea"/>
                <a:cs typeface="Arial"/>
              </a:rPr>
              <a:t>Χαρακτηριστική είναι η υπερευαισθησία του σε οποιαδήποτε προσβολή, φανταστική ή πραγματική. Παίρνει το κάθε τι προσωπικά και το παρερμηνεύει ως επίθεση. </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chemeClr val="tx1"/>
                </a:solidFill>
                <a:latin typeface="Calibri" panose="020F0502020204030204" pitchFamily="34" charset="0"/>
                <a:ea typeface="+mn-ea"/>
                <a:cs typeface="Arial"/>
              </a:rPr>
              <a:t>Βλέπει τον κόσμο ως άσπρο/μαύρο, ποτέ με ενδιάμεσες αποχρώσεις και κατηγορεί τους πάντες, εκτός από τον εαυτό του. </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chemeClr val="tx1"/>
                </a:solidFill>
                <a:latin typeface="Calibri" panose="020F0502020204030204" pitchFamily="34" charset="0"/>
                <a:ea typeface="+mn-ea"/>
                <a:cs typeface="Arial"/>
              </a:rPr>
              <a:t>Κάνει τους εταίρους του να νιώθουν ένοχοι ακόμα και αν δεν φταίνε, τους πείθει για μια φανταστική ανικανότητα και μη αναλαμβάνοντας ευθύνες μεταφέρει την προσωπική του ευθύνη στους άλλους.</a:t>
            </a:r>
          </a:p>
          <a:p>
            <a:pPr>
              <a:buClr>
                <a:schemeClr val="accent1"/>
              </a:buClr>
            </a:pPr>
            <a:endParaRPr lang="en-GB" dirty="0">
              <a:solidFill>
                <a:schemeClr val="tx1"/>
              </a:solidFill>
            </a:endParaRPr>
          </a:p>
        </p:txBody>
      </p:sp>
      <p:sp>
        <p:nvSpPr>
          <p:cNvPr id="3" name="Τίτλος 2"/>
          <p:cNvSpPr>
            <a:spLocks noGrp="1"/>
          </p:cNvSpPr>
          <p:nvPr>
            <p:ph type="title" idx="4294967295"/>
          </p:nvPr>
        </p:nvSpPr>
        <p:spPr>
          <a:xfrm>
            <a:off x="587375" y="811213"/>
            <a:ext cx="11604625" cy="939800"/>
          </a:xfrm>
        </p:spPr>
        <p:txBody>
          <a:bodyPr>
            <a:normAutofit fontScale="90000"/>
          </a:bodyPr>
          <a:lstStyle/>
          <a:p>
            <a:pPr algn="ctr"/>
            <a:r>
              <a:rPr lang="el-GR" sz="5300" b="1" kern="0" dirty="0">
                <a:solidFill>
                  <a:schemeClr val="accent1"/>
                </a:solidFill>
                <a:latin typeface="Calibri" panose="020F0502020204030204" pitchFamily="34" charset="0"/>
                <a:cs typeface="Arial"/>
              </a:rPr>
              <a:t>Ο οργισμένο</a:t>
            </a:r>
            <a:r>
              <a:rPr lang="el-GR" sz="5300" kern="0" dirty="0">
                <a:solidFill>
                  <a:schemeClr val="accent1"/>
                </a:solidFill>
                <a:latin typeface="Calibri" panose="020F0502020204030204" pitchFamily="34" charset="0"/>
                <a:cs typeface="Arial"/>
              </a:rPr>
              <a:t>ς</a:t>
            </a:r>
            <a:r>
              <a:rPr lang="el-GR" sz="4000" kern="0" dirty="0">
                <a:solidFill>
                  <a:srgbClr val="FFFFFF">
                    <a:lumMod val="85000"/>
                  </a:srgbClr>
                </a:solidFill>
                <a:latin typeface="Calibri" panose="020F0502020204030204" pitchFamily="34" charset="0"/>
                <a:cs typeface="Arial"/>
              </a:rPr>
              <a:t/>
            </a:r>
            <a:br>
              <a:rPr lang="el-GR" sz="4000" kern="0" dirty="0">
                <a:solidFill>
                  <a:srgbClr val="FFFFFF">
                    <a:lumMod val="85000"/>
                  </a:srgbClr>
                </a:solidFill>
                <a:latin typeface="Calibri" panose="020F0502020204030204" pitchFamily="34" charset="0"/>
                <a:cs typeface="Arial"/>
              </a:rPr>
            </a:br>
            <a:endParaRPr lang="en-GB" dirty="0"/>
          </a:p>
        </p:txBody>
      </p:sp>
    </p:spTree>
    <p:extLst>
      <p:ext uri="{BB962C8B-B14F-4D97-AF65-F5344CB8AC3E}">
        <p14:creationId xmlns:p14="http://schemas.microsoft.com/office/powerpoint/2010/main" val="641705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11</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Υπογραμμίζει και διογκώνει τα λάθη των άλλων δίνοντας τους μια καταστροφική χροιά ως προς τις συνέπειες, </a:t>
            </a:r>
            <a:r>
              <a:rPr lang="el-GR" sz="2800" kern="0" dirty="0" err="1">
                <a:solidFill>
                  <a:srgbClr val="161616"/>
                </a:solidFill>
                <a:latin typeface="Calibri" panose="020F0502020204030204" pitchFamily="34" charset="0"/>
                <a:ea typeface="+mn-ea"/>
                <a:cs typeface="Arial"/>
              </a:rPr>
              <a:t>κυριως</a:t>
            </a:r>
            <a:r>
              <a:rPr lang="el-GR" sz="2800" kern="0" dirty="0">
                <a:solidFill>
                  <a:srgbClr val="161616"/>
                </a:solidFill>
                <a:latin typeface="Calibri" panose="020F0502020204030204" pitchFamily="34" charset="0"/>
                <a:ea typeface="+mn-ea"/>
                <a:cs typeface="Arial"/>
              </a:rPr>
              <a:t> ως προς το δικό του κύρος. </a:t>
            </a:r>
          </a:p>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Ασκεί τρομοκρατία με απειλές τύπου απόλυσης και τιμωρίας. </a:t>
            </a:r>
          </a:p>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Συχνά είναι θρασύδειλες προσωπικότητες που γνωρίζουν όμως πώς να ξυπνούν το πρωτόλειο  συναίσθημα του φόβου στους εταίρους τους. </a:t>
            </a:r>
          </a:p>
          <a:p>
            <a:pPr marL="342900" lvl="0" indent="-342900" eaLnBrk="0" fontAlgn="base" hangingPunct="0">
              <a:lnSpc>
                <a:spcPct val="100000"/>
              </a:lnSpc>
              <a:spcBef>
                <a:spcPct val="20000"/>
              </a:spcBef>
              <a:spcAft>
                <a:spcPct val="0"/>
              </a:spcAft>
              <a:buClr>
                <a:schemeClr val="accent1"/>
              </a:buClr>
              <a:buSzPct val="120000"/>
              <a:buFontTx/>
              <a:buChar char="•"/>
            </a:pPr>
            <a:endParaRPr lang="el-GR" sz="3200" kern="0" dirty="0">
              <a:solidFill>
                <a:srgbClr val="161616"/>
              </a:solidFill>
              <a:latin typeface="Calibri" panose="020F0502020204030204" pitchFamily="34" charset="0"/>
              <a:ea typeface="+mn-ea"/>
              <a:cs typeface="Arial"/>
            </a:endParaRPr>
          </a:p>
        </p:txBody>
      </p:sp>
      <p:sp>
        <p:nvSpPr>
          <p:cNvPr id="3" name="Τίτλος 2"/>
          <p:cNvSpPr>
            <a:spLocks noGrp="1"/>
          </p:cNvSpPr>
          <p:nvPr>
            <p:ph type="title" idx="4294967295"/>
          </p:nvPr>
        </p:nvSpPr>
        <p:spPr>
          <a:xfrm>
            <a:off x="587375" y="365125"/>
            <a:ext cx="11604625" cy="939800"/>
          </a:xfrm>
        </p:spPr>
        <p:txBody>
          <a:bodyPr>
            <a:normAutofit/>
          </a:bodyPr>
          <a:lstStyle/>
          <a:p>
            <a:pPr algn="ctr"/>
            <a:r>
              <a:rPr lang="el-GR" sz="4800" b="1" kern="0" dirty="0">
                <a:solidFill>
                  <a:schemeClr val="accent1"/>
                </a:solidFill>
                <a:latin typeface="Calibri" panose="020F0502020204030204" pitchFamily="34" charset="0"/>
                <a:cs typeface="Arial"/>
              </a:rPr>
              <a:t>Ο οργισμένος</a:t>
            </a:r>
            <a:endParaRPr lang="en-GB" sz="4800" b="1" dirty="0">
              <a:solidFill>
                <a:schemeClr val="accent1"/>
              </a:solidFill>
            </a:endParaRPr>
          </a:p>
        </p:txBody>
      </p:sp>
    </p:spTree>
    <p:extLst>
      <p:ext uri="{BB962C8B-B14F-4D97-AF65-F5344CB8AC3E}">
        <p14:creationId xmlns:p14="http://schemas.microsoft.com/office/powerpoint/2010/main" val="3204930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12</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noAutofit/>
          </a:bodyPr>
          <a:lstStyle/>
          <a:p>
            <a:pPr marL="342900" lvl="0" indent="-342900" eaLnBrk="0" fontAlgn="base" hangingPunct="0">
              <a:lnSpc>
                <a:spcPct val="100000"/>
              </a:lnSpc>
              <a:spcBef>
                <a:spcPct val="20000"/>
              </a:spcBef>
              <a:spcAft>
                <a:spcPct val="0"/>
              </a:spcAft>
              <a:buClr>
                <a:schemeClr val="accent2"/>
              </a:buClr>
              <a:buSzPct val="120000"/>
              <a:buFontTx/>
              <a:buChar char="•"/>
            </a:pPr>
            <a:r>
              <a:rPr lang="el-GR" sz="2800" kern="0" dirty="0">
                <a:solidFill>
                  <a:srgbClr val="161616"/>
                </a:solidFill>
                <a:latin typeface="Calibri" panose="020F0502020204030204" pitchFamily="34" charset="0"/>
                <a:ea typeface="+mn-ea"/>
                <a:cs typeface="Arial"/>
              </a:rPr>
              <a:t>μια επιφανειακά γοητευτική προσωπικότητα που σαγηνεύει τους άλλους. Κάνει χρήση της μεθόδου σαγήνης- κομπλιμέντα επιβράβευση κολακεία και ψεύτικες υποσχέσεις που θα γλυκάνουν τον συνομιλητή κάνοντας τον υποχείριο του. </a:t>
            </a:r>
          </a:p>
          <a:p>
            <a:pPr marL="342900" lvl="0" indent="-342900" eaLnBrk="0" fontAlgn="base" hangingPunct="0">
              <a:lnSpc>
                <a:spcPct val="100000"/>
              </a:lnSpc>
              <a:spcBef>
                <a:spcPct val="20000"/>
              </a:spcBef>
              <a:spcAft>
                <a:spcPct val="0"/>
              </a:spcAft>
              <a:buClr>
                <a:schemeClr val="accent2"/>
              </a:buClr>
              <a:buSzPct val="120000"/>
              <a:buFontTx/>
              <a:buChar char="•"/>
            </a:pPr>
            <a:r>
              <a:rPr lang="el-GR" sz="2800" kern="0" dirty="0">
                <a:solidFill>
                  <a:srgbClr val="161616"/>
                </a:solidFill>
                <a:latin typeface="Calibri" panose="020F0502020204030204" pitchFamily="34" charset="0"/>
                <a:ea typeface="+mn-ea"/>
                <a:cs typeface="Arial"/>
              </a:rPr>
              <a:t>Πίσω από τα 'έχε μου εμπιστοσύνη' μηνύματα, κρύβεται δόλος και κακεντρέχεια, εκμετάλλευση του άλλου και αίσθηση προδοσίας όταν το 'θύμα' αντιληφθεί τι συμβαίνει. </a:t>
            </a:r>
          </a:p>
          <a:p>
            <a:pPr marL="342900" lvl="0" indent="-342900" eaLnBrk="0" fontAlgn="base" hangingPunct="0">
              <a:lnSpc>
                <a:spcPct val="100000"/>
              </a:lnSpc>
              <a:spcBef>
                <a:spcPct val="20000"/>
              </a:spcBef>
              <a:spcAft>
                <a:spcPct val="0"/>
              </a:spcAft>
              <a:buClr>
                <a:schemeClr val="accent2"/>
              </a:buClr>
              <a:buSzPct val="120000"/>
              <a:buFontTx/>
              <a:buChar char="•"/>
            </a:pPr>
            <a:r>
              <a:rPr lang="el-GR" sz="2800" kern="0" dirty="0">
                <a:solidFill>
                  <a:srgbClr val="161616"/>
                </a:solidFill>
                <a:latin typeface="Calibri" panose="020F0502020204030204" pitchFamily="34" charset="0"/>
                <a:ea typeface="+mn-ea"/>
                <a:cs typeface="Arial"/>
              </a:rPr>
              <a:t>Ο 'κολπατζής'  είναι ανελέητος στις σχέσεις του, ξεγελά τον/την συνομιλητή του με απιστίες, κλοπές, απάτες ή ακόμα κι εγκληματικές πράξεις. Υπάρχει ίντριγκα κι ευχαρίστηση στο να στήνει το κόλπο.</a:t>
            </a:r>
          </a:p>
          <a:p>
            <a:pPr>
              <a:buClr>
                <a:schemeClr val="accent2"/>
              </a:buClr>
            </a:pPr>
            <a:endParaRPr lang="en-GB" sz="2800" dirty="0"/>
          </a:p>
        </p:txBody>
      </p:sp>
      <p:sp>
        <p:nvSpPr>
          <p:cNvPr id="3" name="Τίτλος 2"/>
          <p:cNvSpPr>
            <a:spLocks noGrp="1"/>
          </p:cNvSpPr>
          <p:nvPr>
            <p:ph type="title" idx="4294967295"/>
          </p:nvPr>
        </p:nvSpPr>
        <p:spPr>
          <a:xfrm>
            <a:off x="587375" y="365125"/>
            <a:ext cx="11604625" cy="939800"/>
          </a:xfrm>
        </p:spPr>
        <p:txBody>
          <a:bodyPr>
            <a:normAutofit/>
          </a:bodyPr>
          <a:lstStyle/>
          <a:p>
            <a:pPr algn="ctr"/>
            <a:r>
              <a:rPr lang="el-GR" sz="4800" b="1" kern="0" dirty="0">
                <a:solidFill>
                  <a:schemeClr val="accent1"/>
                </a:solidFill>
                <a:latin typeface="Calibri" panose="020F0502020204030204" pitchFamily="34" charset="0"/>
                <a:cs typeface="Arial"/>
              </a:rPr>
              <a:t>Ο κολπατζής</a:t>
            </a:r>
            <a:endParaRPr lang="en-GB" sz="4800" b="1" dirty="0">
              <a:solidFill>
                <a:schemeClr val="accent1"/>
              </a:solidFill>
            </a:endParaRPr>
          </a:p>
        </p:txBody>
      </p:sp>
    </p:spTree>
    <p:extLst>
      <p:ext uri="{BB962C8B-B14F-4D97-AF65-F5344CB8AC3E}">
        <p14:creationId xmlns:p14="http://schemas.microsoft.com/office/powerpoint/2010/main" val="2894033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a:solidFill>
                <a:schemeClr val="bg1"/>
              </a:solidFill>
            </a:endParaRP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13</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Η προσωπική του ταυτότητα βασίζεται πάνω στον πόνο και τη δυστυχία ή το να είναι θύμα ή επιζών τρομερών ψυχικών καταστάσεων. Ο πόνος αυτός δεν είναι ο απλός πόνος που αισθάνεται ο κάθε άνθρωπος: πρόκειται για ναρκισσιστικό πόνο μεγαλομανίας 'κανείς δεν έχει υποφέρει ποτέ όσο εγώ', </a:t>
            </a:r>
          </a:p>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Στρατηγική που αποτελεί τρόπο να ελέγχει τους πάντες και τα πάντα, μέχρι που οι άλλοι να αισθανθούν ότι τους χρησιμοποιεί. Με το να παρουσιάζεται ως ταλαιπωρημένος, θύμα περιστάσεων και πληγωμένος έχει την ικανότητα να ‘χτυπήσει’ τον συνομιλητή στο φιλότιμο και να τον χειραγωγήσει κακοβούλως. </a:t>
            </a:r>
          </a:p>
          <a:p>
            <a:pPr marL="342900" lvl="0" indent="-342900" eaLnBrk="0" fontAlgn="base" hangingPunct="0">
              <a:lnSpc>
                <a:spcPct val="100000"/>
              </a:lnSpc>
              <a:spcBef>
                <a:spcPct val="20000"/>
              </a:spcBef>
              <a:spcAft>
                <a:spcPct val="0"/>
              </a:spcAft>
              <a:buClr>
                <a:srgbClr val="FFCC00"/>
              </a:buClr>
              <a:buSzPct val="120000"/>
              <a:buFontTx/>
              <a:buChar char="•"/>
            </a:pPr>
            <a:endParaRPr lang="el-GR" sz="3200" kern="0" dirty="0">
              <a:solidFill>
                <a:srgbClr val="161616"/>
              </a:solidFill>
              <a:latin typeface="Calibri" panose="020F0502020204030204" pitchFamily="34" charset="0"/>
              <a:ea typeface="+mn-ea"/>
              <a:cs typeface="Arial"/>
            </a:endParaRPr>
          </a:p>
          <a:p>
            <a:pPr marL="0" indent="0">
              <a:buNone/>
            </a:pPr>
            <a:endParaRPr lang="en-GB" dirty="0"/>
          </a:p>
        </p:txBody>
      </p:sp>
      <p:sp>
        <p:nvSpPr>
          <p:cNvPr id="3" name="Τίτλος 2"/>
          <p:cNvSpPr>
            <a:spLocks noGrp="1"/>
          </p:cNvSpPr>
          <p:nvPr>
            <p:ph type="title" idx="4294967295"/>
          </p:nvPr>
        </p:nvSpPr>
        <p:spPr>
          <a:xfrm>
            <a:off x="587375" y="365125"/>
            <a:ext cx="11604625" cy="939800"/>
          </a:xfrm>
        </p:spPr>
        <p:txBody>
          <a:bodyPr>
            <a:normAutofit/>
          </a:bodyPr>
          <a:lstStyle/>
          <a:p>
            <a:pPr algn="ctr"/>
            <a:r>
              <a:rPr lang="el-GR" sz="4800" b="1" kern="0" dirty="0">
                <a:solidFill>
                  <a:schemeClr val="accent1"/>
                </a:solidFill>
                <a:latin typeface="Calibri" panose="020F0502020204030204" pitchFamily="34" charset="0"/>
                <a:cs typeface="Arial"/>
              </a:rPr>
              <a:t>Ο μάρτυρας</a:t>
            </a:r>
            <a:endParaRPr lang="en-GB" sz="4800" b="1" dirty="0">
              <a:solidFill>
                <a:schemeClr val="accent1"/>
              </a:solidFill>
            </a:endParaRPr>
          </a:p>
        </p:txBody>
      </p:sp>
    </p:spTree>
    <p:extLst>
      <p:ext uri="{BB962C8B-B14F-4D97-AF65-F5344CB8AC3E}">
        <p14:creationId xmlns:p14="http://schemas.microsoft.com/office/powerpoint/2010/main" val="3029002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14</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noAutofit/>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Συνήθως δείχνει γεμάτος αρετές και προτερήματα, σπεύδει να βοηθήσει, νοιάζεται και φροντίζει τους άλλους. </a:t>
            </a:r>
          </a:p>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Πίσω από αυτή την αρχικά θετική εμφάνιση, κρύβεται η μεγαλομανία του τύπου 'μόνο εγώ μπορώ ν' αλλάξω τα πράγματα'. Θέλει να έχει τον έλεγχο των πραγμάτων και κυνηγά το συναίσθημα και τις ανεκπλήρωτες ανάγκες του. </a:t>
            </a:r>
          </a:p>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Πρόκειται για έναν τοκογλύφο των συναισθημάτων και των σχέσεων, αφού για ότι δώσει το ζητάει πίσω φορτικά και στο πολλαπλάσιο. Κάνει χρήση μιας κλασσικής στρατηγικής που μπορούμε να αναφερθούμε ως παραπλανητική σαγήνη.</a:t>
            </a:r>
            <a:endParaRPr lang="en-GB" sz="2800" dirty="0"/>
          </a:p>
        </p:txBody>
      </p:sp>
      <p:sp>
        <p:nvSpPr>
          <p:cNvPr id="3" name="Τίτλος 2"/>
          <p:cNvSpPr>
            <a:spLocks noGrp="1"/>
          </p:cNvSpPr>
          <p:nvPr>
            <p:ph type="title" idx="4294967295"/>
          </p:nvPr>
        </p:nvSpPr>
        <p:spPr>
          <a:xfrm>
            <a:off x="587375" y="811213"/>
            <a:ext cx="11604625" cy="939800"/>
          </a:xfrm>
        </p:spPr>
        <p:txBody>
          <a:bodyPr>
            <a:normAutofit fontScale="90000"/>
          </a:bodyPr>
          <a:lstStyle/>
          <a:p>
            <a:pPr algn="ctr"/>
            <a:r>
              <a:rPr lang="el-GR" sz="5300" b="1" kern="0" dirty="0">
                <a:solidFill>
                  <a:schemeClr val="accent1"/>
                </a:solidFill>
                <a:latin typeface="Calibri" panose="020F0502020204030204" pitchFamily="34" charset="0"/>
                <a:cs typeface="Arial"/>
              </a:rPr>
              <a:t>Ο σωτήρας</a:t>
            </a:r>
            <a:r>
              <a:rPr lang="el-GR" sz="4000" kern="0" dirty="0">
                <a:solidFill>
                  <a:srgbClr val="FFFFFF">
                    <a:lumMod val="85000"/>
                  </a:srgbClr>
                </a:solidFill>
                <a:latin typeface="Calibri" panose="020F0502020204030204" pitchFamily="34" charset="0"/>
                <a:cs typeface="Arial"/>
              </a:rPr>
              <a:t/>
            </a:r>
            <a:br>
              <a:rPr lang="el-GR" sz="4000" kern="0" dirty="0">
                <a:solidFill>
                  <a:srgbClr val="FFFFFF">
                    <a:lumMod val="85000"/>
                  </a:srgbClr>
                </a:solidFill>
                <a:latin typeface="Calibri" panose="020F0502020204030204" pitchFamily="34" charset="0"/>
                <a:cs typeface="Arial"/>
              </a:rPr>
            </a:br>
            <a:endParaRPr lang="en-GB" dirty="0"/>
          </a:p>
        </p:txBody>
      </p:sp>
    </p:spTree>
    <p:extLst>
      <p:ext uri="{BB962C8B-B14F-4D97-AF65-F5344CB8AC3E}">
        <p14:creationId xmlns:p14="http://schemas.microsoft.com/office/powerpoint/2010/main" val="19324408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15</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3200" kern="0" dirty="0">
                <a:solidFill>
                  <a:srgbClr val="161616"/>
                </a:solidFill>
                <a:latin typeface="Calibri" panose="020F0502020204030204" pitchFamily="34" charset="0"/>
                <a:ea typeface="+mn-ea"/>
                <a:cs typeface="Arial"/>
              </a:rPr>
              <a:t>Σε αυτήν την κατηγορία ανήκουν όλοι οι άλλοι τύποι διαπραγμάτευσης ο συμβιβαστικός, ο παθητικός και ο εξυπηρετικός. Σε κάποιες περιπτώσεις αν δεν υπάρχει η σωστή εκπαίδευση στα πλαίσια της διεκδίκησης στην διαπραγμάτευση, σε αυτή τη κατηγορία ανήκει και ο συνεργατικός.  Ιδίως αν βρεθούν αντιμέτωποι με έναν άκρως ικανό ανταγωνιστή</a:t>
            </a:r>
          </a:p>
          <a:p>
            <a:endParaRPr lang="en-GB" dirty="0"/>
          </a:p>
        </p:txBody>
      </p:sp>
      <p:sp>
        <p:nvSpPr>
          <p:cNvPr id="3" name="Τίτλος 2"/>
          <p:cNvSpPr>
            <a:spLocks noGrp="1"/>
          </p:cNvSpPr>
          <p:nvPr>
            <p:ph type="title" idx="4294967295"/>
          </p:nvPr>
        </p:nvSpPr>
        <p:spPr>
          <a:xfrm>
            <a:off x="587375" y="811213"/>
            <a:ext cx="11604625" cy="939800"/>
          </a:xfrm>
        </p:spPr>
        <p:txBody>
          <a:bodyPr>
            <a:noAutofit/>
          </a:bodyPr>
          <a:lstStyle/>
          <a:p>
            <a:pPr algn="ctr"/>
            <a:r>
              <a:rPr lang="el-GR" sz="4000" b="1" dirty="0">
                <a:solidFill>
                  <a:schemeClr val="accent1"/>
                </a:solidFill>
              </a:rPr>
              <a:t>Το προφίλ του αδύναμου κρίκου στην διαπραγμάτευση</a:t>
            </a:r>
            <a:endParaRPr lang="en-GB" sz="4000" dirty="0">
              <a:solidFill>
                <a:schemeClr val="accent1"/>
              </a:solidFill>
            </a:endParaRPr>
          </a:p>
        </p:txBody>
      </p:sp>
    </p:spTree>
    <p:extLst>
      <p:ext uri="{BB962C8B-B14F-4D97-AF65-F5344CB8AC3E}">
        <p14:creationId xmlns:p14="http://schemas.microsoft.com/office/powerpoint/2010/main" val="25008993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12" name="Footer Placeholder 4"/>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10" name="Slide Number Placeholder 9"/>
          <p:cNvSpPr>
            <a:spLocks noGrp="1"/>
          </p:cNvSpPr>
          <p:nvPr>
            <p:ph type="sldNum" sz="quarter" idx="12"/>
          </p:nvPr>
        </p:nvSpPr>
        <p:spPr/>
        <p:txBody>
          <a:bodyPr/>
          <a:lstStyle/>
          <a:p>
            <a:fld id="{5AA7FB72-63D2-4FA2-9194-5AB75CCAE710}" type="slidenum">
              <a:rPr lang="el-GR" smtClean="0"/>
              <a:pPr/>
              <a:t>16</a:t>
            </a:fld>
            <a:endParaRPr lang="el-GR" dirty="0"/>
          </a:p>
        </p:txBody>
      </p:sp>
      <p:sp>
        <p:nvSpPr>
          <p:cNvPr id="5" name="Subtitle 4"/>
          <p:cNvSpPr>
            <a:spLocks noGrp="1"/>
          </p:cNvSpPr>
          <p:nvPr>
            <p:ph sz="half" idx="4294967295"/>
          </p:nvPr>
        </p:nvSpPr>
        <p:spPr>
          <a:xfrm>
            <a:off x="0" y="1844675"/>
            <a:ext cx="10148888" cy="4478338"/>
          </a:xfrm>
        </p:spPr>
        <p:txBody>
          <a:bodyPr>
            <a:normAutofit fontScale="92500" lnSpcReduction="10000"/>
          </a:bodyPr>
          <a:lstStyle/>
          <a:p>
            <a:pPr algn="just" eaLnBrk="0" fontAlgn="base" hangingPunct="0">
              <a:lnSpc>
                <a:spcPct val="100000"/>
              </a:lnSpc>
              <a:spcBef>
                <a:spcPct val="20000"/>
              </a:spcBef>
              <a:spcAft>
                <a:spcPct val="0"/>
              </a:spcAft>
              <a:buClr>
                <a:schemeClr val="accent1"/>
              </a:buClr>
              <a:buSzPct val="120000"/>
            </a:pPr>
            <a:r>
              <a:rPr lang="el-GR" kern="0" dirty="0">
                <a:solidFill>
                  <a:srgbClr val="161616"/>
                </a:solidFill>
                <a:latin typeface="Calibri" panose="020F0502020204030204" pitchFamily="34" charset="0"/>
                <a:ea typeface="+mn-ea"/>
                <a:cs typeface="Arial"/>
              </a:rPr>
              <a:t>Πολλές φορές είναι δύσκολο να διακρίνουμε τεχνικές χειρισμού που χρησιμοποιούνται από τους συνομιλητές μας, ακόμα πιο δύσκολο είναι να συνειδητοποιήσουμε πως υποσυνείδητα υιοθετούμε τον ρόλο του παθητικού και υποχωρητικού τύπου και κατά βάση γινόμαστε θύματα στη διαπραγμάτευση απέναντι σε ένα πιο ανταγωνιστικό τύπο. Κατά συνέπεια τα δικαιώματα μας καταπατώνται και αδυνατούμε να θέσουμε σωστά όρια, καταλήγοντας σε ένα μη επιθυμητό αποτέλεσμα στα πλαίσια της διαπραγμάτευσης. </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Σε άλλες περιστάσεις μπορεί εμείς οι ίδιοι να υιοθετήσουμε τον ρόλο του ανταγωνιστικού τύπου και να εφαρμόσουμε εμείς οι ίδιοι χειριστικές συμπεριφορές που πάλι μπορεί να οδηγήσουν σε ένα αρνητικό αποτέλεσμα πάντα στα πλαίσια της διαπραγμάτευσης. </a:t>
            </a:r>
          </a:p>
          <a:p>
            <a:pPr marL="0" indent="0">
              <a:buNone/>
            </a:pPr>
            <a:endParaRPr lang="el-GR" b="1" i="1" dirty="0" smtClean="0"/>
          </a:p>
        </p:txBody>
      </p:sp>
      <p:sp>
        <p:nvSpPr>
          <p:cNvPr id="3" name="Content Placeholder 2"/>
          <p:cNvSpPr>
            <a:spLocks noGrp="1"/>
          </p:cNvSpPr>
          <p:nvPr>
            <p:ph sz="half" idx="4294967295"/>
          </p:nvPr>
        </p:nvSpPr>
        <p:spPr>
          <a:xfrm>
            <a:off x="10758488" y="2314575"/>
            <a:ext cx="1433512" cy="1044575"/>
          </a:xfrm>
        </p:spPr>
        <p:txBody>
          <a:bodyPr/>
          <a:lstStyle/>
          <a:p>
            <a:pPr>
              <a:buNone/>
            </a:pPr>
            <a:endParaRPr lang="el-GR" dirty="0" smtClean="0"/>
          </a:p>
          <a:p>
            <a:endParaRPr lang="en-US" dirty="0"/>
          </a:p>
        </p:txBody>
      </p:sp>
      <p:pic>
        <p:nvPicPr>
          <p:cNvPr id="9" name="Εικόνα 8"/>
          <p:cNvPicPr/>
          <p:nvPr/>
        </p:nvPicPr>
        <p:blipFill>
          <a:blip r:embed="rId3">
            <a:extLst>
              <a:ext uri="{28A0092B-C50C-407E-A947-70E740481C1C}">
                <a14:useLocalDpi xmlns:a14="http://schemas.microsoft.com/office/drawing/2010/main" val="0"/>
              </a:ext>
            </a:extLst>
          </a:blip>
          <a:stretch>
            <a:fillRect/>
          </a:stretch>
        </p:blipFill>
        <p:spPr>
          <a:xfrm>
            <a:off x="623392" y="367830"/>
            <a:ext cx="3825631" cy="1479547"/>
          </a:xfrm>
          <a:prstGeom prst="rect">
            <a:avLst/>
          </a:prstGeom>
        </p:spPr>
      </p:pic>
      <p:pic>
        <p:nvPicPr>
          <p:cNvPr id="13" name="Εικόνα 12"/>
          <p:cNvPicPr/>
          <p:nvPr/>
        </p:nvPicPr>
        <p:blipFill>
          <a:blip r:embed="rId4">
            <a:extLst>
              <a:ext uri="{28A0092B-C50C-407E-A947-70E740481C1C}">
                <a14:useLocalDpi xmlns:a14="http://schemas.microsoft.com/office/drawing/2010/main" val="0"/>
              </a:ext>
            </a:extLst>
          </a:blip>
          <a:stretch>
            <a:fillRect/>
          </a:stretch>
        </p:blipFill>
        <p:spPr>
          <a:xfrm>
            <a:off x="5266246" y="323686"/>
            <a:ext cx="4803706" cy="1460499"/>
          </a:xfrm>
          <a:prstGeom prst="rect">
            <a:avLst/>
          </a:prstGeom>
        </p:spPr>
      </p:pic>
    </p:spTree>
    <p:extLst>
      <p:ext uri="{BB962C8B-B14F-4D97-AF65-F5344CB8AC3E}">
        <p14:creationId xmlns:p14="http://schemas.microsoft.com/office/powerpoint/2010/main" val="2801526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a:prstGeom prst="rect">
            <a:avLst/>
          </a:prstGeom>
        </p:spPr>
        <p:txBody>
          <a:bodyPr/>
          <a:lstStyle/>
          <a:p>
            <a:r>
              <a:rPr lang="el-GR" smtClean="0">
                <a:solidFill>
                  <a:schemeClr val="bg1"/>
                </a:solidFill>
              </a:rPr>
              <a:t>Ενότητα: Ψυχολογία στις Διαπραγματεύσεις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17</a:t>
            </a:fld>
            <a:endParaRPr lang="el-GR" dirty="0"/>
          </a:p>
        </p:txBody>
      </p:sp>
      <p:sp>
        <p:nvSpPr>
          <p:cNvPr id="12" name="Θέση περιεχομένου 11"/>
          <p:cNvSpPr>
            <a:spLocks noGrp="1"/>
          </p:cNvSpPr>
          <p:nvPr>
            <p:ph sz="half" idx="4294967295"/>
          </p:nvPr>
        </p:nvSpPr>
        <p:spPr>
          <a:xfrm>
            <a:off x="0" y="1066800"/>
            <a:ext cx="5703888" cy="4478338"/>
          </a:xfrm>
        </p:spPr>
        <p:txBody>
          <a:bodyPr>
            <a:normAutofit fontScale="92500" lnSpcReduction="20000"/>
          </a:bodyPr>
          <a:lstStyle/>
          <a:p>
            <a:pPr marL="0" lvl="0" indent="0" algn="ctr" eaLnBrk="0" fontAlgn="base" hangingPunct="0">
              <a:lnSpc>
                <a:spcPct val="100000"/>
              </a:lnSpc>
              <a:spcBef>
                <a:spcPct val="20000"/>
              </a:spcBef>
              <a:spcAft>
                <a:spcPct val="0"/>
              </a:spcAft>
              <a:buClr>
                <a:srgbClr val="FFCC00"/>
              </a:buClr>
              <a:buSzPct val="120000"/>
              <a:buNone/>
            </a:pPr>
            <a:r>
              <a:rPr lang="el-GR" sz="2800" b="1" u="sng" kern="0" dirty="0">
                <a:solidFill>
                  <a:srgbClr val="161616"/>
                </a:solidFill>
                <a:latin typeface="Calibri" panose="020F0502020204030204" pitchFamily="34" charset="0"/>
                <a:ea typeface="+mn-ea"/>
                <a:cs typeface="Arial"/>
              </a:rPr>
              <a:t>ΧΕΙΡΑΓΩΓΟΥΜΕΝΟΣ</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Αναλαμβάνει ευθύνες (κ ας μην του ανήκουν)</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Κρίνει αυστηρά τον εαυτό του</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Θεωρεί τον εαυτό του υπαίτιο καταστάσεων κ λαθών</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Απολογείται κ ας μη φταίει</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Δεν ζητάει πολλά αλλά δίνει τα πάντα</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Δεν ζητάει βοήθεια αλλά ‘σώζει΄ τους άλλους</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Νιώθει ενοχές αν πει όχι</a:t>
            </a:r>
          </a:p>
          <a:p>
            <a:endParaRPr lang="en-GB" dirty="0"/>
          </a:p>
        </p:txBody>
      </p:sp>
      <p:sp>
        <p:nvSpPr>
          <p:cNvPr id="13" name="Θέση περιεχομένου 12"/>
          <p:cNvSpPr>
            <a:spLocks noGrp="1"/>
          </p:cNvSpPr>
          <p:nvPr>
            <p:ph sz="half" idx="4294967295"/>
          </p:nvPr>
        </p:nvSpPr>
        <p:spPr>
          <a:xfrm>
            <a:off x="6465888" y="1066800"/>
            <a:ext cx="5726112" cy="4478338"/>
          </a:xfrm>
        </p:spPr>
        <p:txBody>
          <a:bodyPr>
            <a:normAutofit fontScale="92500" lnSpcReduction="20000"/>
          </a:bodyPr>
          <a:lstStyle/>
          <a:p>
            <a:pPr marL="0" lvl="0" indent="0" algn="ctr" eaLnBrk="0" fontAlgn="base" hangingPunct="0">
              <a:lnSpc>
                <a:spcPct val="100000"/>
              </a:lnSpc>
              <a:spcBef>
                <a:spcPct val="20000"/>
              </a:spcBef>
              <a:spcAft>
                <a:spcPct val="0"/>
              </a:spcAft>
              <a:buClr>
                <a:srgbClr val="FFCC00"/>
              </a:buClr>
              <a:buSzPct val="120000"/>
              <a:buNone/>
            </a:pPr>
            <a:r>
              <a:rPr lang="el-GR" sz="2800" b="1" u="sng" kern="0" dirty="0">
                <a:solidFill>
                  <a:srgbClr val="161616"/>
                </a:solidFill>
                <a:latin typeface="Calibri" panose="020F0502020204030204" pitchFamily="34" charset="0"/>
                <a:ea typeface="+mn-ea"/>
                <a:cs typeface="Arial"/>
              </a:rPr>
              <a:t>ΧΕΙΡΙΣΤΙΚΟΣ</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Ρίχνει τις ευθύνες στους άλλους</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Κρίνει αυστηρά τους άλλους</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Θεωρεί ότι είναι το θύμα καταστάσεων κ λαθών (άλλων)</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Και να φταίει δεν απολογείται (εκτός κ αν έχει κάτι να κερδίσει)</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Ζητάει τα πάντα κ ποτέ δεν είναι αρκετά</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Το παίζει θύμα κ απαιτεί να τον σώσουν</a:t>
            </a:r>
          </a:p>
          <a:p>
            <a:pPr marL="342900" lvl="0" indent="-342900" eaLnBrk="0" fontAlgn="base" hangingPunct="0">
              <a:lnSpc>
                <a:spcPct val="100000"/>
              </a:lnSpc>
              <a:spcBef>
                <a:spcPct val="20000"/>
              </a:spcBef>
              <a:spcAft>
                <a:spcPct val="0"/>
              </a:spcAft>
              <a:buClr>
                <a:schemeClr val="accent1"/>
              </a:buClr>
              <a:buSzPct val="120000"/>
              <a:buFontTx/>
              <a:buChar char="•"/>
            </a:pPr>
            <a:r>
              <a:rPr lang="el-GR" kern="0" dirty="0">
                <a:solidFill>
                  <a:srgbClr val="161616"/>
                </a:solidFill>
                <a:latin typeface="Calibri" panose="020F0502020204030204" pitchFamily="34" charset="0"/>
                <a:ea typeface="+mn-ea"/>
                <a:cs typeface="Arial"/>
              </a:rPr>
              <a:t>Δημιουργεί ενοχές αν του πουν όχι. </a:t>
            </a:r>
          </a:p>
          <a:p>
            <a:pPr>
              <a:buClr>
                <a:schemeClr val="accent1"/>
              </a:buClr>
            </a:pPr>
            <a:endParaRPr lang="en-GB" dirty="0"/>
          </a:p>
        </p:txBody>
      </p:sp>
    </p:spTree>
    <p:extLst>
      <p:ext uri="{BB962C8B-B14F-4D97-AF65-F5344CB8AC3E}">
        <p14:creationId xmlns:p14="http://schemas.microsoft.com/office/powerpoint/2010/main" val="2089796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18</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2488985156"/>
              </p:ext>
            </p:extLst>
          </p:nvPr>
        </p:nvGraphicFramePr>
        <p:xfrm>
          <a:off x="587375" y="1412875"/>
          <a:ext cx="11604625" cy="491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b="1" u="sng" dirty="0">
                <a:solidFill>
                  <a:schemeClr val="accent2"/>
                </a:solidFill>
              </a:rPr>
              <a:t>Τι σημαίνει επικοινωνία?</a:t>
            </a:r>
          </a:p>
        </p:txBody>
      </p:sp>
    </p:spTree>
    <p:extLst>
      <p:ext uri="{BB962C8B-B14F-4D97-AF65-F5344CB8AC3E}">
        <p14:creationId xmlns:p14="http://schemas.microsoft.com/office/powerpoint/2010/main" val="3416934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19</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802324031"/>
              </p:ext>
            </p:extLst>
          </p:nvPr>
        </p:nvGraphicFramePr>
        <p:xfrm>
          <a:off x="587375" y="1412875"/>
          <a:ext cx="11604625" cy="491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b="1" u="sng" dirty="0">
                <a:solidFill>
                  <a:schemeClr val="accent2"/>
                </a:solidFill>
              </a:rPr>
              <a:t>Τι είναι αλληλεπίδραση?</a:t>
            </a:r>
          </a:p>
        </p:txBody>
      </p:sp>
    </p:spTree>
    <p:extLst>
      <p:ext uri="{BB962C8B-B14F-4D97-AF65-F5344CB8AC3E}">
        <p14:creationId xmlns:p14="http://schemas.microsoft.com/office/powerpoint/2010/main" val="39052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531346919"/>
              </p:ext>
            </p:extLst>
          </p:nvPr>
        </p:nvGraphicFramePr>
        <p:xfrm>
          <a:off x="587375" y="1844675"/>
          <a:ext cx="11604625" cy="448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b="1" u="sng" dirty="0" smtClean="0">
                <a:solidFill>
                  <a:schemeClr val="accent2">
                    <a:lumMod val="75000"/>
                  </a:schemeClr>
                </a:solidFill>
              </a:rPr>
              <a:t>Ατζέντα</a:t>
            </a:r>
            <a:endParaRPr lang="el-GR" sz="4000" b="1" u="sng" dirty="0">
              <a:solidFill>
                <a:schemeClr val="accent2">
                  <a:lumMod val="75000"/>
                </a:schemeClr>
              </a:solidFill>
            </a:endParaRPr>
          </a:p>
        </p:txBody>
      </p:sp>
    </p:spTree>
    <p:extLst>
      <p:ext uri="{BB962C8B-B14F-4D97-AF65-F5344CB8AC3E}">
        <p14:creationId xmlns:p14="http://schemas.microsoft.com/office/powerpoint/2010/main" val="12397384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20</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1189663320"/>
              </p:ext>
            </p:extLst>
          </p:nvPr>
        </p:nvGraphicFramePr>
        <p:xfrm>
          <a:off x="587375" y="476250"/>
          <a:ext cx="11604625" cy="5856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71833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Θέση περιεχομένου 7"/>
          <p:cNvGraphicFramePr>
            <a:graphicFrameLocks noGrp="1"/>
          </p:cNvGraphicFramePr>
          <p:nvPr>
            <p:ph sz="half" idx="1"/>
            <p:extLst>
              <p:ext uri="{D42A27DB-BD31-4B8C-83A1-F6EECF244321}">
                <p14:modId xmlns:p14="http://schemas.microsoft.com/office/powerpoint/2010/main" val="15226789"/>
              </p:ext>
            </p:extLst>
          </p:nvPr>
        </p:nvGraphicFramePr>
        <p:xfrm>
          <a:off x="315764" y="548680"/>
          <a:ext cx="11604327" cy="5784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21</a:t>
            </a:fld>
            <a:endParaRPr lang="el-GR" dirty="0"/>
          </a:p>
        </p:txBody>
      </p:sp>
    </p:spTree>
    <p:extLst>
      <p:ext uri="{BB962C8B-B14F-4D97-AF65-F5344CB8AC3E}">
        <p14:creationId xmlns:p14="http://schemas.microsoft.com/office/powerpoint/2010/main" val="1600478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p:txBody>
          <a:bodyPr/>
          <a:lstStyle/>
          <a:p>
            <a:endParaRPr lang="el-GR" dirty="0"/>
          </a:p>
        </p:txBody>
      </p:sp>
      <p:sp>
        <p:nvSpPr>
          <p:cNvPr id="8" name="Θέση περιεχομένου 7"/>
          <p:cNvSpPr>
            <a:spLocks noGrp="1"/>
          </p:cNvSpPr>
          <p:nvPr>
            <p:ph sz="half" idx="1"/>
          </p:nvPr>
        </p:nvSpPr>
        <p:spPr>
          <a:xfrm>
            <a:off x="0" y="1916832"/>
            <a:ext cx="3758208" cy="4114800"/>
          </a:xfrm>
        </p:spPr>
        <p:txBody>
          <a:bodyPr/>
          <a:lstStyle/>
          <a:p>
            <a:pPr marL="0" lvl="0" indent="0" algn="ctr" eaLnBrk="1" fontAlgn="auto" hangingPunct="1">
              <a:spcBef>
                <a:spcPts val="0"/>
              </a:spcBef>
              <a:spcAft>
                <a:spcPts val="0"/>
              </a:spcAft>
              <a:buClrTx/>
              <a:buSzTx/>
              <a:buNone/>
            </a:pPr>
            <a:r>
              <a:rPr lang="el-GR" sz="1800" kern="1200" dirty="0">
                <a:solidFill>
                  <a:srgbClr val="000000"/>
                </a:solidFill>
                <a:latin typeface="Corbel"/>
              </a:rPr>
              <a:t>Θα τσακωθώ</a:t>
            </a: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θέλω να παρεξηγηθώ</a:t>
            </a: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θα με καταλάβουν</a:t>
            </a: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έχει νόημα </a:t>
            </a:r>
          </a:p>
          <a:p>
            <a:pPr marL="0" lvl="0" indent="0" algn="ctr" eaLnBrk="1" fontAlgn="auto" hangingPunct="1">
              <a:spcBef>
                <a:spcPts val="0"/>
              </a:spcBef>
              <a:spcAft>
                <a:spcPts val="0"/>
              </a:spcAft>
              <a:buClrTx/>
              <a:buSzTx/>
              <a:buNone/>
            </a:pPr>
            <a:r>
              <a:rPr lang="el-GR" sz="1800" kern="1200" dirty="0">
                <a:solidFill>
                  <a:srgbClr val="000000"/>
                </a:solidFill>
                <a:latin typeface="Corbel"/>
              </a:rPr>
              <a:t>Θα έπρεπε να έχει/ ουν καταλάβει</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smtClean="0">
                <a:solidFill>
                  <a:srgbClr val="000000"/>
                </a:solidFill>
                <a:latin typeface="Corbel"/>
              </a:rPr>
              <a:t>Ενοχές </a:t>
            </a: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Φόβος </a:t>
            </a:r>
          </a:p>
          <a:p>
            <a:pPr marL="0" lvl="0" indent="0" algn="ctr" eaLnBrk="1" fontAlgn="auto" hangingPunct="1">
              <a:spcBef>
                <a:spcPts val="0"/>
              </a:spcBef>
              <a:spcAft>
                <a:spcPts val="0"/>
              </a:spcAft>
              <a:buClrTx/>
              <a:buSzTx/>
              <a:buNone/>
            </a:pPr>
            <a:r>
              <a:rPr lang="el-GR" sz="1800" kern="1200" dirty="0">
                <a:solidFill>
                  <a:srgbClr val="000000"/>
                </a:solidFill>
                <a:latin typeface="Corbel"/>
              </a:rPr>
              <a:t>Πίεση</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Παθητική συμπεριφορά</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ακούγομαι</a:t>
            </a: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με σέβονται</a:t>
            </a:r>
          </a:p>
          <a:p>
            <a:pPr marL="0" lvl="0" indent="0" algn="ctr" eaLnBrk="1" fontAlgn="auto" hangingPunct="1">
              <a:spcBef>
                <a:spcPts val="0"/>
              </a:spcBef>
              <a:spcAft>
                <a:spcPts val="0"/>
              </a:spcAft>
              <a:buClrTx/>
              <a:buSzTx/>
              <a:buNone/>
            </a:pPr>
            <a:r>
              <a:rPr lang="el-GR" sz="1800" kern="1200" dirty="0">
                <a:solidFill>
                  <a:srgbClr val="000000"/>
                </a:solidFill>
                <a:latin typeface="Corbel"/>
              </a:rPr>
              <a:t>Με θεωρούν δεδομένη/ο </a:t>
            </a:r>
          </a:p>
          <a:p>
            <a:pPr marL="0" lvl="0" indent="0" algn="ctr" eaLnBrk="1" fontAlgn="auto" hangingPunct="1">
              <a:spcBef>
                <a:spcPts val="0"/>
              </a:spcBef>
              <a:spcAft>
                <a:spcPts val="0"/>
              </a:spcAft>
              <a:buClrTx/>
              <a:buSzTx/>
              <a:buNone/>
            </a:pPr>
            <a:r>
              <a:rPr lang="el-GR" sz="1800" kern="1200" dirty="0">
                <a:solidFill>
                  <a:srgbClr val="000000"/>
                </a:solidFill>
                <a:latin typeface="Corbel"/>
              </a:rPr>
              <a:t>Ρήξη στις σχέσεις</a:t>
            </a:r>
          </a:p>
          <a:p>
            <a:endParaRPr lang="el-GR" dirty="0"/>
          </a:p>
        </p:txBody>
      </p:sp>
      <p:sp>
        <p:nvSpPr>
          <p:cNvPr id="9" name="Θέση περιεχομένου 8"/>
          <p:cNvSpPr>
            <a:spLocks noGrp="1"/>
          </p:cNvSpPr>
          <p:nvPr>
            <p:ph sz="half" idx="2"/>
          </p:nvPr>
        </p:nvSpPr>
        <p:spPr>
          <a:xfrm>
            <a:off x="8112224" y="1916832"/>
            <a:ext cx="3950229" cy="4476328"/>
          </a:xfrm>
        </p:spPr>
        <p:txBody>
          <a:bodyPr/>
          <a:lstStyle/>
          <a:p>
            <a:pPr marL="0" lvl="0" indent="0" algn="ctr" eaLnBrk="1" fontAlgn="auto" hangingPunct="1">
              <a:spcBef>
                <a:spcPts val="0"/>
              </a:spcBef>
              <a:spcAft>
                <a:spcPts val="0"/>
              </a:spcAft>
              <a:buClrTx/>
              <a:buSzTx/>
              <a:buNone/>
            </a:pPr>
            <a:r>
              <a:rPr lang="el-GR" sz="1800" kern="1200" dirty="0">
                <a:solidFill>
                  <a:srgbClr val="000000"/>
                </a:solidFill>
                <a:latin typeface="Corbel"/>
              </a:rPr>
              <a:t>Θα επιβληθώ/ Θα κερδίσω </a:t>
            </a:r>
          </a:p>
          <a:p>
            <a:pPr marL="0" lvl="0" indent="0" algn="ctr" eaLnBrk="1" fontAlgn="auto" hangingPunct="1">
              <a:spcBef>
                <a:spcPts val="0"/>
              </a:spcBef>
              <a:spcAft>
                <a:spcPts val="0"/>
              </a:spcAft>
              <a:buClrTx/>
              <a:buSzTx/>
              <a:buNone/>
            </a:pPr>
            <a:r>
              <a:rPr lang="el-GR" sz="1800" kern="1200" dirty="0">
                <a:solidFill>
                  <a:srgbClr val="000000"/>
                </a:solidFill>
                <a:latin typeface="Corbel"/>
              </a:rPr>
              <a:t>Θα τους δείξω εγώ!</a:t>
            </a:r>
          </a:p>
          <a:p>
            <a:pPr marL="0" lvl="0" indent="0" algn="ctr" eaLnBrk="1" fontAlgn="auto" hangingPunct="1">
              <a:spcBef>
                <a:spcPts val="0"/>
              </a:spcBef>
              <a:spcAft>
                <a:spcPts val="0"/>
              </a:spcAft>
              <a:buClrTx/>
              <a:buSzTx/>
              <a:buNone/>
            </a:pPr>
            <a:r>
              <a:rPr lang="el-GR" sz="1800" kern="1200" dirty="0">
                <a:solidFill>
                  <a:srgbClr val="000000"/>
                </a:solidFill>
                <a:latin typeface="Corbel"/>
              </a:rPr>
              <a:t>Καλύτερα να σε φοβούνται παρά να σε λυπούνται </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endParaRPr lang="el-GR" sz="1800" kern="1200" dirty="0" smtClean="0">
              <a:solidFill>
                <a:srgbClr val="000000"/>
              </a:solidFill>
              <a:latin typeface="Corbel"/>
            </a:endParaRPr>
          </a:p>
          <a:p>
            <a:pPr marL="0" lvl="0" indent="0" algn="ctr" eaLnBrk="1" fontAlgn="auto" hangingPunct="1">
              <a:spcBef>
                <a:spcPts val="0"/>
              </a:spcBef>
              <a:spcAft>
                <a:spcPts val="0"/>
              </a:spcAft>
              <a:buClrTx/>
              <a:buSzTx/>
              <a:buNone/>
            </a:pPr>
            <a:r>
              <a:rPr lang="el-GR" sz="1800" kern="1200" dirty="0" smtClean="0">
                <a:solidFill>
                  <a:srgbClr val="000000"/>
                </a:solidFill>
                <a:latin typeface="Corbel"/>
              </a:rPr>
              <a:t>Θυμός </a:t>
            </a: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Φόβος</a:t>
            </a:r>
          </a:p>
          <a:p>
            <a:pPr marL="0" lvl="0" indent="0" algn="ctr" eaLnBrk="1" fontAlgn="auto" hangingPunct="1">
              <a:spcBef>
                <a:spcPts val="0"/>
              </a:spcBef>
              <a:spcAft>
                <a:spcPts val="0"/>
              </a:spcAft>
              <a:buClrTx/>
              <a:buSzTx/>
              <a:buNone/>
            </a:pPr>
            <a:r>
              <a:rPr lang="el-GR" sz="1800" kern="1200" dirty="0">
                <a:solidFill>
                  <a:srgbClr val="000000"/>
                </a:solidFill>
                <a:latin typeface="Corbel"/>
              </a:rPr>
              <a:t>Πίεση</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Επιθετική συμπεριφορά</a:t>
            </a:r>
          </a:p>
          <a:p>
            <a:pPr marL="0" lvl="0" indent="0" algn="ctr" eaLnBrk="1" fontAlgn="auto" hangingPunct="1">
              <a:spcBef>
                <a:spcPts val="0"/>
              </a:spcBef>
              <a:spcAft>
                <a:spcPts val="0"/>
              </a:spcAft>
              <a:buClrTx/>
              <a:buSzTx/>
              <a:buNone/>
            </a:pPr>
            <a:endParaRPr lang="el-GR" sz="1800" kern="1200" dirty="0">
              <a:solidFill>
                <a:srgbClr val="000000"/>
              </a:solidFill>
              <a:latin typeface="Corbel"/>
            </a:endParaRP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ακούγομαι</a:t>
            </a:r>
          </a:p>
          <a:p>
            <a:pPr marL="0" lvl="0" indent="0" algn="ctr" eaLnBrk="1" fontAlgn="auto" hangingPunct="1">
              <a:spcBef>
                <a:spcPts val="0"/>
              </a:spcBef>
              <a:spcAft>
                <a:spcPts val="0"/>
              </a:spcAft>
              <a:buClrTx/>
              <a:buSzTx/>
              <a:buNone/>
            </a:pPr>
            <a:r>
              <a:rPr lang="el-GR" sz="1800" kern="1200" dirty="0">
                <a:solidFill>
                  <a:srgbClr val="000000"/>
                </a:solidFill>
                <a:latin typeface="Corbel"/>
              </a:rPr>
              <a:t>Δεν με σέβονται</a:t>
            </a:r>
          </a:p>
          <a:p>
            <a:pPr marL="0" lvl="0" indent="0" algn="ctr" eaLnBrk="1" fontAlgn="auto" hangingPunct="1">
              <a:spcBef>
                <a:spcPts val="0"/>
              </a:spcBef>
              <a:spcAft>
                <a:spcPts val="0"/>
              </a:spcAft>
              <a:buClrTx/>
              <a:buSzTx/>
              <a:buNone/>
            </a:pPr>
            <a:r>
              <a:rPr lang="el-GR" sz="1800" kern="1200" dirty="0">
                <a:solidFill>
                  <a:srgbClr val="000000"/>
                </a:solidFill>
                <a:latin typeface="Corbel"/>
              </a:rPr>
              <a:t>Χάνω το δίκιο μου </a:t>
            </a:r>
          </a:p>
          <a:p>
            <a:pPr marL="0" lvl="0" indent="0" algn="ctr" eaLnBrk="1" fontAlgn="auto" hangingPunct="1">
              <a:spcBef>
                <a:spcPts val="0"/>
              </a:spcBef>
              <a:spcAft>
                <a:spcPts val="0"/>
              </a:spcAft>
              <a:buClrTx/>
              <a:buSzTx/>
              <a:buNone/>
            </a:pPr>
            <a:r>
              <a:rPr lang="el-GR" sz="1800" kern="1200" dirty="0">
                <a:solidFill>
                  <a:srgbClr val="000000"/>
                </a:solidFill>
                <a:latin typeface="Corbel"/>
              </a:rPr>
              <a:t>Ρήξη στις σχέσεις</a:t>
            </a:r>
          </a:p>
          <a:p>
            <a:pPr marL="0" indent="0">
              <a:buNone/>
            </a:pPr>
            <a:endParaRPr lang="el-GR" dirty="0"/>
          </a:p>
        </p:txBody>
      </p:sp>
      <p:sp>
        <p:nvSpPr>
          <p:cNvPr id="4" name="Θέση υποσέλιδου 3"/>
          <p:cNvSpPr>
            <a:spLocks noGrp="1"/>
          </p:cNvSpPr>
          <p:nvPr>
            <p:ph type="ftr" sz="quarter" idx="11"/>
          </p:nvPr>
        </p:nvSpPr>
        <p:spPr/>
        <p:txBody>
          <a:bodyPr/>
          <a:lstStyle/>
          <a:p>
            <a:pPr>
              <a:defRPr/>
            </a:pPr>
            <a:endParaRPr lang="el-GR" altLang="el-GR" dirty="0"/>
          </a:p>
        </p:txBody>
      </p:sp>
      <p:sp>
        <p:nvSpPr>
          <p:cNvPr id="5" name="Θέση αριθμού διαφάνειας 4"/>
          <p:cNvSpPr>
            <a:spLocks noGrp="1"/>
          </p:cNvSpPr>
          <p:nvPr>
            <p:ph type="sldNum" sz="quarter" idx="12"/>
          </p:nvPr>
        </p:nvSpPr>
        <p:spPr/>
        <p:txBody>
          <a:bodyPr/>
          <a:lstStyle/>
          <a:p>
            <a:pPr>
              <a:defRPr/>
            </a:pPr>
            <a:endParaRPr lang="el-GR" altLang="el-GR" dirty="0"/>
          </a:p>
        </p:txBody>
      </p:sp>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84"/>
            <a:ext cx="12192000" cy="1937316"/>
          </a:xfrm>
          <a:prstGeom prst="rect">
            <a:avLst/>
          </a:prstGeom>
        </p:spPr>
      </p:pic>
      <p:cxnSp>
        <p:nvCxnSpPr>
          <p:cNvPr id="11" name="Ευθύγραμμο βέλος σύνδεσης 10"/>
          <p:cNvCxnSpPr/>
          <p:nvPr/>
        </p:nvCxnSpPr>
        <p:spPr>
          <a:xfrm>
            <a:off x="1871531" y="4185084"/>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Ευθύγραμμο βέλος σύνδεσης 12"/>
          <p:cNvCxnSpPr/>
          <p:nvPr/>
        </p:nvCxnSpPr>
        <p:spPr>
          <a:xfrm>
            <a:off x="1872698" y="3179685"/>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14"/>
          <p:cNvCxnSpPr/>
          <p:nvPr/>
        </p:nvCxnSpPr>
        <p:spPr>
          <a:xfrm>
            <a:off x="1872698" y="4653137"/>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17"/>
          <p:cNvCxnSpPr/>
          <p:nvPr/>
        </p:nvCxnSpPr>
        <p:spPr>
          <a:xfrm>
            <a:off x="10032437" y="2906942"/>
            <a:ext cx="0" cy="5454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Ευθύγραμμο βέλος σύνδεσης 19"/>
          <p:cNvCxnSpPr/>
          <p:nvPr/>
        </p:nvCxnSpPr>
        <p:spPr>
          <a:xfrm>
            <a:off x="10032437" y="4149080"/>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p:cNvCxnSpPr/>
          <p:nvPr/>
        </p:nvCxnSpPr>
        <p:spPr>
          <a:xfrm>
            <a:off x="10032437" y="4612140"/>
            <a:ext cx="0" cy="2966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Θέση ημερομηνίας 1"/>
          <p:cNvSpPr>
            <a:spLocks noGrp="1"/>
          </p:cNvSpPr>
          <p:nvPr>
            <p:ph type="dt" sz="half" idx="10"/>
          </p:nvPr>
        </p:nvSpPr>
        <p:spPr/>
        <p:txBody>
          <a:bodyPr/>
          <a:lstStyle/>
          <a:p>
            <a:pPr>
              <a:defRPr/>
            </a:pPr>
            <a:endParaRPr lang="el-GR" altLang="el-GR" dirty="0"/>
          </a:p>
        </p:txBody>
      </p:sp>
    </p:spTree>
    <p:extLst>
      <p:ext uri="{BB962C8B-B14F-4D97-AF65-F5344CB8AC3E}">
        <p14:creationId xmlns:p14="http://schemas.microsoft.com/office/powerpoint/2010/main" val="3456366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23</a:t>
            </a:fld>
            <a:endParaRPr lang="el-GR" dirty="0"/>
          </a:p>
        </p:txBody>
      </p:sp>
      <p:graphicFrame>
        <p:nvGraphicFramePr>
          <p:cNvPr id="13" name="Θέση περιεχομένου 12"/>
          <p:cNvGraphicFramePr>
            <a:graphicFrameLocks noGrp="1"/>
          </p:cNvGraphicFramePr>
          <p:nvPr>
            <p:ph sz="half" idx="4294967295"/>
            <p:extLst>
              <p:ext uri="{D42A27DB-BD31-4B8C-83A1-F6EECF244321}">
                <p14:modId xmlns:p14="http://schemas.microsoft.com/office/powerpoint/2010/main" val="858436080"/>
              </p:ext>
            </p:extLst>
          </p:nvPr>
        </p:nvGraphicFramePr>
        <p:xfrm>
          <a:off x="0" y="1700213"/>
          <a:ext cx="5689600" cy="462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4" name="Θέση περιεχομένου 13"/>
          <p:cNvGraphicFramePr>
            <a:graphicFrameLocks noGrp="1"/>
          </p:cNvGraphicFramePr>
          <p:nvPr>
            <p:ph sz="half" idx="4294967295"/>
            <p:extLst>
              <p:ext uri="{D42A27DB-BD31-4B8C-83A1-F6EECF244321}">
                <p14:modId xmlns:p14="http://schemas.microsoft.com/office/powerpoint/2010/main" val="1307986392"/>
              </p:ext>
            </p:extLst>
          </p:nvPr>
        </p:nvGraphicFramePr>
        <p:xfrm>
          <a:off x="6435725" y="1557338"/>
          <a:ext cx="5756275" cy="47656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Τίτλος 8"/>
          <p:cNvSpPr>
            <a:spLocks noGrp="1"/>
          </p:cNvSpPr>
          <p:nvPr>
            <p:ph type="title" idx="4294967295"/>
          </p:nvPr>
        </p:nvSpPr>
        <p:spPr>
          <a:xfrm>
            <a:off x="609600" y="365125"/>
            <a:ext cx="11582400" cy="939800"/>
          </a:xfrm>
        </p:spPr>
        <p:txBody>
          <a:bodyPr>
            <a:normAutofit/>
          </a:bodyPr>
          <a:lstStyle/>
          <a:p>
            <a:pPr algn="ctr"/>
            <a:r>
              <a:rPr lang="el-GR" sz="4000" b="1" u="sng" dirty="0">
                <a:solidFill>
                  <a:schemeClr val="accent2"/>
                </a:solidFill>
              </a:rPr>
              <a:t>ΑΥΤΟΔΙΕΚΔΙΚΗΣΗ ‘η ΚΑΤΗΓΟΡΗΜΑΤΙΚΟΤΗΤΑ</a:t>
            </a:r>
            <a:endParaRPr lang="el-GR" sz="4000" b="1" dirty="0">
              <a:solidFill>
                <a:schemeClr val="accent2"/>
              </a:solidFill>
            </a:endParaRPr>
          </a:p>
        </p:txBody>
      </p:sp>
    </p:spTree>
    <p:extLst>
      <p:ext uri="{BB962C8B-B14F-4D97-AF65-F5344CB8AC3E}">
        <p14:creationId xmlns:p14="http://schemas.microsoft.com/office/powerpoint/2010/main" val="19021607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ημερομηνίας 5"/>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7" name="Θέση υποσέλιδου 6"/>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8" name="Θέση αριθμού διαφάνειας 7"/>
          <p:cNvSpPr>
            <a:spLocks noGrp="1"/>
          </p:cNvSpPr>
          <p:nvPr>
            <p:ph type="sldNum" sz="quarter" idx="12"/>
          </p:nvPr>
        </p:nvSpPr>
        <p:spPr/>
        <p:txBody>
          <a:bodyPr/>
          <a:lstStyle/>
          <a:p>
            <a:fld id="{5AA7FB72-63D2-4FA2-9194-5AB75CCAE710}" type="slidenum">
              <a:rPr lang="el-GR" smtClean="0"/>
              <a:pPr/>
              <a:t>24</a:t>
            </a:fld>
            <a:endParaRPr lang="el-GR" dirty="0"/>
          </a:p>
        </p:txBody>
      </p:sp>
      <p:graphicFrame>
        <p:nvGraphicFramePr>
          <p:cNvPr id="12" name="Θέση περιεχομένου 11"/>
          <p:cNvGraphicFramePr>
            <a:graphicFrameLocks noGrp="1"/>
          </p:cNvGraphicFramePr>
          <p:nvPr>
            <p:ph sz="half" idx="4294967295"/>
            <p:extLst>
              <p:ext uri="{D42A27DB-BD31-4B8C-83A1-F6EECF244321}">
                <p14:modId xmlns:p14="http://schemas.microsoft.com/office/powerpoint/2010/main" val="2846415015"/>
              </p:ext>
            </p:extLst>
          </p:nvPr>
        </p:nvGraphicFramePr>
        <p:xfrm>
          <a:off x="119063" y="1341438"/>
          <a:ext cx="12072937"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Τίτλος 8"/>
          <p:cNvSpPr>
            <a:spLocks noGrp="1"/>
          </p:cNvSpPr>
          <p:nvPr>
            <p:ph type="title" idx="4294967295"/>
          </p:nvPr>
        </p:nvSpPr>
        <p:spPr>
          <a:xfrm>
            <a:off x="587375" y="365125"/>
            <a:ext cx="11604625" cy="939800"/>
          </a:xfrm>
        </p:spPr>
        <p:txBody>
          <a:bodyPr/>
          <a:lstStyle/>
          <a:p>
            <a:pPr algn="ctr"/>
            <a:r>
              <a:rPr lang="el-GR" b="1" u="sng" dirty="0">
                <a:solidFill>
                  <a:schemeClr val="accent2"/>
                </a:solidFill>
              </a:rPr>
              <a:t>ΣΤΑΔΙΑ ΑΥΤΟΔΙΕΚΔΙΚΗΣΗΣ</a:t>
            </a:r>
            <a:endParaRPr lang="el-GR" b="1" dirty="0">
              <a:solidFill>
                <a:schemeClr val="accent2"/>
              </a:solidFill>
            </a:endParaRPr>
          </a:p>
        </p:txBody>
      </p:sp>
    </p:spTree>
    <p:extLst>
      <p:ext uri="{BB962C8B-B14F-4D97-AF65-F5344CB8AC3E}">
        <p14:creationId xmlns:p14="http://schemas.microsoft.com/office/powerpoint/2010/main" val="576489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25</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935078843"/>
              </p:ext>
            </p:extLst>
          </p:nvPr>
        </p:nvGraphicFramePr>
        <p:xfrm>
          <a:off x="382588" y="1412875"/>
          <a:ext cx="11809412"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760413"/>
          </a:xfrm>
        </p:spPr>
        <p:txBody>
          <a:bodyPr/>
          <a:lstStyle/>
          <a:p>
            <a:pPr algn="ctr"/>
            <a:r>
              <a:rPr lang="el-GR" b="1" u="sng" dirty="0">
                <a:solidFill>
                  <a:schemeClr val="accent2"/>
                </a:solidFill>
              </a:rPr>
              <a:t>ΕΞΕΡΕΥΝΗΣΗ- ΟΡΙΣΜΟΣ ΤΟΥ ΠΡΟΒΛΗΜΑΤΟΣ</a:t>
            </a:r>
            <a:endParaRPr lang="el-GR" b="1" dirty="0">
              <a:solidFill>
                <a:schemeClr val="accent2"/>
              </a:solidFill>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8288" y="1340768"/>
            <a:ext cx="3402707" cy="3402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7909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26</a:t>
            </a:fld>
            <a:endParaRPr lang="el-GR" dirty="0"/>
          </a:p>
        </p:txBody>
      </p:sp>
      <p:sp>
        <p:nvSpPr>
          <p:cNvPr id="2" name="Θέση περιεχομένου 1"/>
          <p:cNvSpPr>
            <a:spLocks noGrp="1"/>
          </p:cNvSpPr>
          <p:nvPr>
            <p:ph sz="half" idx="4294967295"/>
          </p:nvPr>
        </p:nvSpPr>
        <p:spPr>
          <a:xfrm>
            <a:off x="0" y="1196975"/>
            <a:ext cx="9164638" cy="5135563"/>
          </a:xfrm>
          <a:noFill/>
        </p:spPr>
        <p:txBody>
          <a:bodyPr>
            <a:normAutofit/>
          </a:bodyPr>
          <a:lstStyle/>
          <a:p>
            <a:r>
              <a:rPr lang="el-GR" sz="3200" dirty="0">
                <a:solidFill>
                  <a:schemeClr val="accent1"/>
                </a:solidFill>
              </a:rPr>
              <a:t>ΕΝΣΥΝΑΙΣΘΗΣΗ &amp; ΣΥΜΠΟΝΙΑ </a:t>
            </a:r>
          </a:p>
          <a:p>
            <a:pPr marL="68580" indent="0">
              <a:buNone/>
            </a:pPr>
            <a:r>
              <a:rPr lang="el-GR" sz="3200" dirty="0"/>
              <a:t>‘καταλαβαίνω αυτή η κατάσταση σε δυσαρεστεί …’ /’ φαίνεσαι πολύ ενοχλημένος και το καταλαβαίνω αυτό…’</a:t>
            </a:r>
          </a:p>
          <a:p>
            <a:r>
              <a:rPr lang="el-GR" sz="3200" dirty="0">
                <a:solidFill>
                  <a:schemeClr val="accent1"/>
                </a:solidFill>
              </a:rPr>
              <a:t>ΕΠΙΒΡΑΒΕΥΣΗ &amp; ΘΕΤΙΚΑ ΣΧΟΛΙΑ</a:t>
            </a:r>
          </a:p>
          <a:p>
            <a:pPr marL="68580" indent="0">
              <a:buNone/>
            </a:pPr>
            <a:r>
              <a:rPr lang="el-GR" sz="3200" dirty="0"/>
              <a:t>‘είσαι πολύ δραστήριος κ μου αρέσει να συνεργάζομαι μαζί σου…’ </a:t>
            </a:r>
          </a:p>
          <a:p>
            <a:pPr marL="68580" indent="0">
              <a:buNone/>
            </a:pPr>
            <a:r>
              <a:rPr lang="en-US" sz="3200" dirty="0">
                <a:solidFill>
                  <a:schemeClr val="accent1"/>
                </a:solidFill>
              </a:rPr>
              <a:t>Hint</a:t>
            </a:r>
            <a:r>
              <a:rPr lang="en-US" sz="3200" dirty="0">
                <a:solidFill>
                  <a:schemeClr val="accent2"/>
                </a:solidFill>
              </a:rPr>
              <a:t>:</a:t>
            </a:r>
            <a:r>
              <a:rPr lang="en-US" sz="3200" dirty="0"/>
              <a:t> </a:t>
            </a:r>
            <a:r>
              <a:rPr lang="el-GR" sz="3200" dirty="0"/>
              <a:t>Δεν κολακεύουμε ψεύτικα αλλά υπογραμμίζουμε αληθινές αρετές του άλλου!</a:t>
            </a:r>
          </a:p>
          <a:p>
            <a:pPr marL="0" indent="0">
              <a:buNone/>
            </a:pPr>
            <a:endParaRPr lang="el-GR" sz="3200" dirty="0"/>
          </a:p>
        </p:txBody>
      </p:sp>
      <p:sp>
        <p:nvSpPr>
          <p:cNvPr id="3" name="Τίτλος 2"/>
          <p:cNvSpPr>
            <a:spLocks noGrp="1"/>
          </p:cNvSpPr>
          <p:nvPr>
            <p:ph type="title" idx="4294967295"/>
          </p:nvPr>
        </p:nvSpPr>
        <p:spPr>
          <a:xfrm>
            <a:off x="587375" y="365125"/>
            <a:ext cx="11604625" cy="760413"/>
          </a:xfrm>
          <a:noFill/>
        </p:spPr>
        <p:txBody>
          <a:bodyPr/>
          <a:lstStyle/>
          <a:p>
            <a:pPr algn="ctr"/>
            <a:r>
              <a:rPr lang="el-GR" b="1" u="sng" dirty="0">
                <a:solidFill>
                  <a:schemeClr val="accent2"/>
                </a:solidFill>
              </a:rPr>
              <a:t>ΚΑΤΕΥΝΑΣΜΟΣ &amp; ΕΞΟΜΑΛΥΝΣΗ</a:t>
            </a:r>
          </a:p>
        </p:txBody>
      </p:sp>
      <p:pic>
        <p:nvPicPr>
          <p:cNvPr id="2050" name="Picture 2" descr="C:\Users\user\Pictures\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590" y="2564904"/>
            <a:ext cx="271804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781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27</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1474933299"/>
              </p:ext>
            </p:extLst>
          </p:nvPr>
        </p:nvGraphicFramePr>
        <p:xfrm>
          <a:off x="434975" y="1484313"/>
          <a:ext cx="11757025"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u="sng" dirty="0">
                <a:solidFill>
                  <a:schemeClr val="accent1"/>
                </a:solidFill>
              </a:rPr>
              <a:t>ΠΑΡΑΘΕΣΗ ΓΕΓΟΝΟΤΩΝ</a:t>
            </a:r>
            <a:endParaRPr lang="el-GR" dirty="0">
              <a:solidFill>
                <a:schemeClr val="accent1"/>
              </a:solidFill>
            </a:endParaRPr>
          </a:p>
        </p:txBody>
      </p:sp>
    </p:spTree>
    <p:extLst>
      <p:ext uri="{BB962C8B-B14F-4D97-AF65-F5344CB8AC3E}">
        <p14:creationId xmlns:p14="http://schemas.microsoft.com/office/powerpoint/2010/main" val="360955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28</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524383613"/>
              </p:ext>
            </p:extLst>
          </p:nvPr>
        </p:nvGraphicFramePr>
        <p:xfrm>
          <a:off x="579438" y="1412875"/>
          <a:ext cx="11612562" cy="491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u="sng" dirty="0">
                <a:solidFill>
                  <a:schemeClr val="accent1"/>
                </a:solidFill>
              </a:rPr>
              <a:t>ΠΑΡΑΘΕΣΗ ΠΡΟΣΩΠΙΚΗΣ ΘΕΣΗΣ</a:t>
            </a:r>
            <a:endParaRPr lang="el-GR" dirty="0">
              <a:solidFill>
                <a:schemeClr val="accent1"/>
              </a:solidFill>
            </a:endParaRPr>
          </a:p>
        </p:txBody>
      </p:sp>
    </p:spTree>
    <p:extLst>
      <p:ext uri="{BB962C8B-B14F-4D97-AF65-F5344CB8AC3E}">
        <p14:creationId xmlns:p14="http://schemas.microsoft.com/office/powerpoint/2010/main" val="16830528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29</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586439689"/>
              </p:ext>
            </p:extLst>
          </p:nvPr>
        </p:nvGraphicFramePr>
        <p:xfrm>
          <a:off x="587375" y="1844675"/>
          <a:ext cx="11604625" cy="448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a:solidFill>
                  <a:schemeClr val="accent1"/>
                </a:solidFill>
              </a:rPr>
              <a:t>ΠΑΡΑΔΕΙΓΜΑΤΑ……</a:t>
            </a:r>
            <a:endParaRPr lang="el-GR" b="1" dirty="0">
              <a:solidFill>
                <a:schemeClr val="accent1"/>
              </a:solidFill>
            </a:endParaRPr>
          </a:p>
        </p:txBody>
      </p:sp>
    </p:spTree>
    <p:extLst>
      <p:ext uri="{BB962C8B-B14F-4D97-AF65-F5344CB8AC3E}">
        <p14:creationId xmlns:p14="http://schemas.microsoft.com/office/powerpoint/2010/main" val="469629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5" name="Footer Placeholder 4"/>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6" name="Slide Number Placeholder 5"/>
          <p:cNvSpPr>
            <a:spLocks noGrp="1"/>
          </p:cNvSpPr>
          <p:nvPr>
            <p:ph type="sldNum" sz="quarter" idx="12"/>
          </p:nvPr>
        </p:nvSpPr>
        <p:spPr/>
        <p:txBody>
          <a:bodyPr/>
          <a:lstStyle/>
          <a:p>
            <a:fld id="{5AA7FB72-63D2-4FA2-9194-5AB75CCAE710}" type="slidenum">
              <a:rPr lang="el-GR" smtClean="0"/>
              <a:pPr/>
              <a:t>3</a:t>
            </a:fld>
            <a:endParaRPr lang="el-GR" dirty="0"/>
          </a:p>
        </p:txBody>
      </p:sp>
      <p:graphicFrame>
        <p:nvGraphicFramePr>
          <p:cNvPr id="2" name="Θέση περιεχομένου 1"/>
          <p:cNvGraphicFramePr>
            <a:graphicFrameLocks noGrp="1"/>
          </p:cNvGraphicFramePr>
          <p:nvPr>
            <p:ph sz="half" idx="4294967295"/>
            <p:extLst>
              <p:ext uri="{D42A27DB-BD31-4B8C-83A1-F6EECF244321}">
                <p14:modId xmlns:p14="http://schemas.microsoft.com/office/powerpoint/2010/main" val="2804277899"/>
              </p:ext>
            </p:extLst>
          </p:nvPr>
        </p:nvGraphicFramePr>
        <p:xfrm>
          <a:off x="587375" y="1844675"/>
          <a:ext cx="11604625" cy="4487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Εικόνα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13985" y="23955"/>
            <a:ext cx="8613747" cy="1820718"/>
          </a:xfrm>
          <a:prstGeom prst="rect">
            <a:avLst/>
          </a:prstGeom>
        </p:spPr>
      </p:pic>
    </p:spTree>
    <p:extLst>
      <p:ext uri="{BB962C8B-B14F-4D97-AF65-F5344CB8AC3E}">
        <p14:creationId xmlns:p14="http://schemas.microsoft.com/office/powerpoint/2010/main" val="28992672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30</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1681311147"/>
              </p:ext>
            </p:extLst>
          </p:nvPr>
        </p:nvGraphicFramePr>
        <p:xfrm>
          <a:off x="587375" y="1844675"/>
          <a:ext cx="11604625" cy="448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a:solidFill>
                  <a:srgbClr val="13919F"/>
                </a:solidFill>
              </a:rPr>
              <a:t>ΠΑΡΑΔΕΙΓΜΑΤΑ……</a:t>
            </a:r>
            <a:endParaRPr lang="el-GR" dirty="0"/>
          </a:p>
        </p:txBody>
      </p:sp>
    </p:spTree>
    <p:extLst>
      <p:ext uri="{BB962C8B-B14F-4D97-AF65-F5344CB8AC3E}">
        <p14:creationId xmlns:p14="http://schemas.microsoft.com/office/powerpoint/2010/main" val="16523873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31</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2108172499"/>
              </p:ext>
            </p:extLst>
          </p:nvPr>
        </p:nvGraphicFramePr>
        <p:xfrm>
          <a:off x="508000" y="1341438"/>
          <a:ext cx="11684000" cy="4991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760413"/>
          </a:xfrm>
        </p:spPr>
        <p:txBody>
          <a:bodyPr/>
          <a:lstStyle/>
          <a:p>
            <a:pPr algn="ctr"/>
            <a:r>
              <a:rPr lang="el-GR" dirty="0">
                <a:solidFill>
                  <a:schemeClr val="accent1"/>
                </a:solidFill>
              </a:rPr>
              <a:t>ΠΕΡΙΣΣΟΤΕΡΕΣ ΤΕΧΝΙΚΕΣ ΕΠΙΚΟΙΝΩΝΙΑΣ</a:t>
            </a:r>
          </a:p>
        </p:txBody>
      </p:sp>
    </p:spTree>
    <p:extLst>
      <p:ext uri="{BB962C8B-B14F-4D97-AF65-F5344CB8AC3E}">
        <p14:creationId xmlns:p14="http://schemas.microsoft.com/office/powerpoint/2010/main" val="3923526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32</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211354545"/>
              </p:ext>
            </p:extLst>
          </p:nvPr>
        </p:nvGraphicFramePr>
        <p:xfrm>
          <a:off x="434975" y="1412875"/>
          <a:ext cx="11757025" cy="4919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a:solidFill>
                  <a:schemeClr val="accent1"/>
                </a:solidFill>
              </a:rPr>
              <a:t>Να χαμογελάς και να λες όχι!</a:t>
            </a:r>
          </a:p>
        </p:txBody>
      </p:sp>
    </p:spTree>
    <p:extLst>
      <p:ext uri="{BB962C8B-B14F-4D97-AF65-F5344CB8AC3E}">
        <p14:creationId xmlns:p14="http://schemas.microsoft.com/office/powerpoint/2010/main" val="29986490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33</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078789081"/>
              </p:ext>
            </p:extLst>
          </p:nvPr>
        </p:nvGraphicFramePr>
        <p:xfrm>
          <a:off x="579438" y="1484313"/>
          <a:ext cx="11612562"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a:solidFill>
                  <a:schemeClr val="accent1"/>
                </a:solidFill>
              </a:rPr>
              <a:t>Σήκω και φύγε από μια κακή συμφωνία…</a:t>
            </a:r>
          </a:p>
        </p:txBody>
      </p:sp>
    </p:spTree>
    <p:extLst>
      <p:ext uri="{BB962C8B-B14F-4D97-AF65-F5344CB8AC3E}">
        <p14:creationId xmlns:p14="http://schemas.microsoft.com/office/powerpoint/2010/main" val="10168376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34</a:t>
            </a:fld>
            <a:endParaRPr lang="el-GR" dirty="0"/>
          </a:p>
        </p:txBody>
      </p:sp>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b="1" u="sng" dirty="0">
                <a:solidFill>
                  <a:schemeClr val="accent1"/>
                </a:solidFill>
              </a:rPr>
              <a:t>Πάρε τον χρόνο σου…</a:t>
            </a:r>
          </a:p>
        </p:txBody>
      </p:sp>
      <p:pic>
        <p:nvPicPr>
          <p:cNvPr id="3074"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bwMode="auto">
          <a:xfrm>
            <a:off x="8845550" y="1989138"/>
            <a:ext cx="3346450"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Διάγραμμα 8"/>
          <p:cNvGraphicFramePr/>
          <p:nvPr>
            <p:extLst>
              <p:ext uri="{D42A27DB-BD31-4B8C-83A1-F6EECF244321}">
                <p14:modId xmlns:p14="http://schemas.microsoft.com/office/powerpoint/2010/main" val="691932804"/>
              </p:ext>
            </p:extLst>
          </p:nvPr>
        </p:nvGraphicFramePr>
        <p:xfrm>
          <a:off x="767408" y="1628800"/>
          <a:ext cx="7200800" cy="4330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88573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35</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1361665201"/>
              </p:ext>
            </p:extLst>
          </p:nvPr>
        </p:nvGraphicFramePr>
        <p:xfrm>
          <a:off x="0" y="1484313"/>
          <a:ext cx="11541125" cy="484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u="sng" dirty="0">
                <a:solidFill>
                  <a:schemeClr val="accent1"/>
                </a:solidFill>
              </a:rPr>
              <a:t>Για να δείχνεις πιο δυνατός &amp; σκληρός…</a:t>
            </a:r>
          </a:p>
        </p:txBody>
      </p:sp>
    </p:spTree>
    <p:extLst>
      <p:ext uri="{BB962C8B-B14F-4D97-AF65-F5344CB8AC3E}">
        <p14:creationId xmlns:p14="http://schemas.microsoft.com/office/powerpoint/2010/main" val="2387987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36</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2549878157"/>
              </p:ext>
            </p:extLst>
          </p:nvPr>
        </p:nvGraphicFramePr>
        <p:xfrm>
          <a:off x="587375" y="1844675"/>
          <a:ext cx="11604625" cy="448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a:solidFill>
                  <a:schemeClr val="accent1"/>
                </a:solidFill>
              </a:rPr>
              <a:t>Δείξε απόλυτο αυτοέλεγχο κ ψυχραιμία….</a:t>
            </a:r>
          </a:p>
        </p:txBody>
      </p:sp>
    </p:spTree>
    <p:extLst>
      <p:ext uri="{BB962C8B-B14F-4D97-AF65-F5344CB8AC3E}">
        <p14:creationId xmlns:p14="http://schemas.microsoft.com/office/powerpoint/2010/main" val="17998186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37</a:t>
            </a:fld>
            <a:endParaRPr lang="el-GR" dirty="0"/>
          </a:p>
        </p:txBody>
      </p:sp>
      <p:sp>
        <p:nvSpPr>
          <p:cNvPr id="3" name="Τίτλος 2"/>
          <p:cNvSpPr>
            <a:spLocks noGrp="1"/>
          </p:cNvSpPr>
          <p:nvPr>
            <p:ph type="title" idx="4294967295"/>
          </p:nvPr>
        </p:nvSpPr>
        <p:spPr>
          <a:xfrm>
            <a:off x="587375" y="365125"/>
            <a:ext cx="11604625" cy="939800"/>
          </a:xfrm>
        </p:spPr>
        <p:txBody>
          <a:bodyPr>
            <a:normAutofit/>
          </a:bodyPr>
          <a:lstStyle/>
          <a:p>
            <a:pPr algn="ctr"/>
            <a:r>
              <a:rPr lang="el-GR" sz="4000" b="1" u="sng" dirty="0" smtClean="0">
                <a:solidFill>
                  <a:schemeClr val="accent1"/>
                </a:solidFill>
              </a:rPr>
              <a:t>Η γλώσσα του σώματος</a:t>
            </a:r>
            <a:endParaRPr lang="el-GR" sz="4000" b="1" u="sng" dirty="0">
              <a:solidFill>
                <a:schemeClr val="accent1"/>
              </a:solidFill>
            </a:endParaRPr>
          </a:p>
        </p:txBody>
      </p:sp>
      <p:graphicFrame>
        <p:nvGraphicFramePr>
          <p:cNvPr id="9" name="Διάγραμμα 8"/>
          <p:cNvGraphicFramePr/>
          <p:nvPr>
            <p:extLst>
              <p:ext uri="{D42A27DB-BD31-4B8C-83A1-F6EECF244321}">
                <p14:modId xmlns:p14="http://schemas.microsoft.com/office/powerpoint/2010/main" val="1827876299"/>
              </p:ext>
            </p:extLst>
          </p:nvPr>
        </p:nvGraphicFramePr>
        <p:xfrm>
          <a:off x="342078" y="1628800"/>
          <a:ext cx="7128792" cy="4158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9" name="Picture 3" descr="C:\Users\user\Pictures\images (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96200" y="1700808"/>
            <a:ext cx="4104456" cy="3591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7046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38</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1578615215"/>
              </p:ext>
            </p:extLst>
          </p:nvPr>
        </p:nvGraphicFramePr>
        <p:xfrm>
          <a:off x="0" y="549275"/>
          <a:ext cx="5832475" cy="3167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Διάγραμμα 10"/>
          <p:cNvGraphicFramePr/>
          <p:nvPr>
            <p:extLst>
              <p:ext uri="{D42A27DB-BD31-4B8C-83A1-F6EECF244321}">
                <p14:modId xmlns:p14="http://schemas.microsoft.com/office/powerpoint/2010/main" val="553617839"/>
              </p:ext>
            </p:extLst>
          </p:nvPr>
        </p:nvGraphicFramePr>
        <p:xfrm>
          <a:off x="-960784" y="3482783"/>
          <a:ext cx="8496944" cy="23762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170" name="Picture 2" descr="C:\Users\user\Pictures\eyemov1.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4072" y="620688"/>
            <a:ext cx="511256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3164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dirty="0" smtClean="0">
                <a:solidFill>
                  <a:schemeClr val="bg1"/>
                </a:solidFill>
              </a:rPr>
              <a:t>Ενότητα: Ψυχολογία στις Διαπραγματεύσεις </a:t>
            </a: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39</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4100955600"/>
              </p:ext>
            </p:extLst>
          </p:nvPr>
        </p:nvGraphicFramePr>
        <p:xfrm>
          <a:off x="0" y="1412875"/>
          <a:ext cx="1174750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Τίτλος 2"/>
          <p:cNvSpPr>
            <a:spLocks noGrp="1"/>
          </p:cNvSpPr>
          <p:nvPr>
            <p:ph type="title" idx="4294967295"/>
          </p:nvPr>
        </p:nvSpPr>
        <p:spPr>
          <a:xfrm>
            <a:off x="587375" y="365125"/>
            <a:ext cx="11604625" cy="939800"/>
          </a:xfrm>
        </p:spPr>
        <p:txBody>
          <a:bodyPr/>
          <a:lstStyle/>
          <a:p>
            <a:pPr algn="ctr"/>
            <a:r>
              <a:rPr lang="el-GR" b="1" u="sng" dirty="0" smtClean="0">
                <a:solidFill>
                  <a:schemeClr val="accent1"/>
                </a:solidFill>
              </a:rPr>
              <a:t>ΒΙΒΛΙΟΓΡΑΦΙΑ</a:t>
            </a:r>
            <a:endParaRPr lang="el-GR" b="1" u="sng" dirty="0">
              <a:solidFill>
                <a:schemeClr val="accent1"/>
              </a:solidFill>
            </a:endParaRPr>
          </a:p>
        </p:txBody>
      </p:sp>
    </p:spTree>
    <p:extLst>
      <p:ext uri="{BB962C8B-B14F-4D97-AF65-F5344CB8AC3E}">
        <p14:creationId xmlns:p14="http://schemas.microsoft.com/office/powerpoint/2010/main" val="159922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10" name="Footer Placeholder 4"/>
          <p:cNvSpPr>
            <a:spLocks noGrp="1"/>
          </p:cNvSpPr>
          <p:nvPr>
            <p:ph type="ftr" sz="quarter" idx="11"/>
          </p:nvPr>
        </p:nvSpPr>
        <p:spPr>
          <a:prstGeom prst="rect">
            <a:avLst/>
          </a:prstGeom>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6" name="Slide Number Placeholder 5"/>
          <p:cNvSpPr>
            <a:spLocks noGrp="1"/>
          </p:cNvSpPr>
          <p:nvPr>
            <p:ph type="sldNum" sz="quarter" idx="12"/>
          </p:nvPr>
        </p:nvSpPr>
        <p:spPr/>
        <p:txBody>
          <a:bodyPr/>
          <a:lstStyle/>
          <a:p>
            <a:fld id="{5AA7FB72-63D2-4FA2-9194-5AB75CCAE710}" type="slidenum">
              <a:rPr lang="el-GR" smtClean="0"/>
              <a:pPr/>
              <a:t>4</a:t>
            </a:fld>
            <a:endParaRPr lang="el-GR" dirty="0"/>
          </a:p>
        </p:txBody>
      </p:sp>
      <p:sp>
        <p:nvSpPr>
          <p:cNvPr id="21" name="Content Placeholder 20"/>
          <p:cNvSpPr>
            <a:spLocks noGrp="1"/>
          </p:cNvSpPr>
          <p:nvPr>
            <p:ph sz="half" idx="4294967295"/>
          </p:nvPr>
        </p:nvSpPr>
        <p:spPr>
          <a:xfrm>
            <a:off x="587375" y="1844675"/>
            <a:ext cx="11604625" cy="4487863"/>
          </a:xfrm>
        </p:spPr>
        <p:txBody>
          <a:bodyPr>
            <a:normAutofit/>
          </a:bodyPr>
          <a:lstStyle/>
          <a:p>
            <a:pPr marL="0" lvl="0" indent="0">
              <a:buNone/>
            </a:pPr>
            <a:endParaRPr lang="el-GR" dirty="0" smtClean="0"/>
          </a:p>
          <a:p>
            <a:pPr lvl="0"/>
            <a:endParaRPr lang="el-GR" dirty="0" smtClean="0"/>
          </a:p>
        </p:txBody>
      </p:sp>
      <p:pic>
        <p:nvPicPr>
          <p:cNvPr id="11" name="Εικόνα 10"/>
          <p:cNvPicPr/>
          <p:nvPr/>
        </p:nvPicPr>
        <p:blipFill>
          <a:blip r:embed="rId3">
            <a:extLst>
              <a:ext uri="{28A0092B-C50C-407E-A947-70E740481C1C}">
                <a14:useLocalDpi xmlns:a14="http://schemas.microsoft.com/office/drawing/2010/main" val="0"/>
              </a:ext>
            </a:extLst>
          </a:blip>
          <a:stretch>
            <a:fillRect/>
          </a:stretch>
        </p:blipFill>
        <p:spPr>
          <a:xfrm>
            <a:off x="1250941" y="248956"/>
            <a:ext cx="9123548" cy="1614471"/>
          </a:xfrm>
          <a:prstGeom prst="rect">
            <a:avLst/>
          </a:prstGeom>
        </p:spPr>
      </p:pic>
      <p:graphicFrame>
        <p:nvGraphicFramePr>
          <p:cNvPr id="2" name="Διάγραμμα 1"/>
          <p:cNvGraphicFramePr/>
          <p:nvPr>
            <p:extLst>
              <p:ext uri="{D42A27DB-BD31-4B8C-83A1-F6EECF244321}">
                <p14:modId xmlns:p14="http://schemas.microsoft.com/office/powerpoint/2010/main" val="1465177289"/>
              </p:ext>
            </p:extLst>
          </p:nvPr>
        </p:nvGraphicFramePr>
        <p:xfrm>
          <a:off x="468164" y="2265528"/>
          <a:ext cx="7671126" cy="3841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5"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53934" y="2696416"/>
            <a:ext cx="3063949" cy="2803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23221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endParaRPr lang="el-GR" dirty="0"/>
          </a:p>
        </p:txBody>
      </p:sp>
      <p:sp>
        <p:nvSpPr>
          <p:cNvPr id="6" name="Θέση υποσέλιδου 5"/>
          <p:cNvSpPr>
            <a:spLocks noGrp="1"/>
          </p:cNvSpPr>
          <p:nvPr>
            <p:ph type="ftr" sz="quarter" idx="11"/>
          </p:nvPr>
        </p:nvSpPr>
        <p:spPr/>
        <p:txBody>
          <a:bodyPr/>
          <a:lstStyle/>
          <a:p>
            <a:r>
              <a:rPr lang="el-GR" smtClean="0"/>
              <a:t> </a:t>
            </a:r>
            <a:endParaRPr lang="el-GR" dirty="0" smtClean="0"/>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40</a:t>
            </a:fld>
            <a:endParaRPr lang="el-GR" dirty="0"/>
          </a:p>
        </p:txBody>
      </p:sp>
      <p:graphicFrame>
        <p:nvGraphicFramePr>
          <p:cNvPr id="8" name="Θέση περιεχομένου 7"/>
          <p:cNvGraphicFramePr>
            <a:graphicFrameLocks noGrp="1"/>
          </p:cNvGraphicFramePr>
          <p:nvPr>
            <p:ph sz="half" idx="4294967295"/>
            <p:extLst>
              <p:ext uri="{D42A27DB-BD31-4B8C-83A1-F6EECF244321}">
                <p14:modId xmlns:p14="http://schemas.microsoft.com/office/powerpoint/2010/main" val="3448700576"/>
              </p:ext>
            </p:extLst>
          </p:nvPr>
        </p:nvGraphicFramePr>
        <p:xfrm>
          <a:off x="587375" y="476673"/>
          <a:ext cx="11604625" cy="5855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4998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12" name="Footer Placeholder 4"/>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10" name="Slide Number Placeholder 9"/>
          <p:cNvSpPr>
            <a:spLocks noGrp="1"/>
          </p:cNvSpPr>
          <p:nvPr>
            <p:ph type="sldNum" sz="quarter" idx="12"/>
          </p:nvPr>
        </p:nvSpPr>
        <p:spPr/>
        <p:txBody>
          <a:bodyPr/>
          <a:lstStyle/>
          <a:p>
            <a:fld id="{5AA7FB72-63D2-4FA2-9194-5AB75CCAE710}" type="slidenum">
              <a:rPr lang="el-GR" smtClean="0"/>
              <a:pPr/>
              <a:t>5</a:t>
            </a:fld>
            <a:endParaRPr lang="el-GR" dirty="0"/>
          </a:p>
        </p:txBody>
      </p:sp>
      <p:sp>
        <p:nvSpPr>
          <p:cNvPr id="5" name="Subtitle 4"/>
          <p:cNvSpPr>
            <a:spLocks noGrp="1"/>
          </p:cNvSpPr>
          <p:nvPr>
            <p:ph sz="half" idx="4294967295"/>
          </p:nvPr>
        </p:nvSpPr>
        <p:spPr>
          <a:xfrm>
            <a:off x="0" y="2065338"/>
            <a:ext cx="5370513" cy="4157662"/>
          </a:xfrm>
        </p:spPr>
        <p:txBody>
          <a:bodyPr>
            <a:normAutofit/>
          </a:bodyPr>
          <a:lstStyle/>
          <a:p>
            <a:pPr marL="0" lvl="0" indent="0" eaLnBrk="0" fontAlgn="base" hangingPunct="0">
              <a:lnSpc>
                <a:spcPct val="100000"/>
              </a:lnSpc>
              <a:spcBef>
                <a:spcPct val="20000"/>
              </a:spcBef>
              <a:spcAft>
                <a:spcPct val="0"/>
              </a:spcAft>
              <a:buClr>
                <a:srgbClr val="FFCC00"/>
              </a:buClr>
              <a:buSzPct val="120000"/>
              <a:buNone/>
            </a:pPr>
            <a:r>
              <a:rPr lang="el-GR" kern="0" dirty="0">
                <a:solidFill>
                  <a:srgbClr val="161616"/>
                </a:solidFill>
                <a:latin typeface="Calibri" panose="020F0502020204030204" pitchFamily="34" charset="0"/>
                <a:ea typeface="+mn-ea"/>
                <a:cs typeface="Arial"/>
              </a:rPr>
              <a:t>Ο συνεργατικός είναι και ο πιο αποτελεσματικός στη διαπραγμάτευση. Ο υποχωρητικός, ο παθητικός και ο συμβιβαστικός είναι οι λιγότερο αποτελεσματικοί οι οποίοι μπορούν να θεωρηθούν θύματα στη διαπραγμάτευση όταν απέναντι τους έχουν έναν ανταγωνιστικό τύπο</a:t>
            </a:r>
          </a:p>
          <a:p>
            <a:pPr marL="3657600" lvl="8" indent="0">
              <a:buNone/>
            </a:pPr>
            <a:endParaRPr lang="el-GR" b="1" i="1" dirty="0" smtClean="0"/>
          </a:p>
        </p:txBody>
      </p:sp>
      <p:sp>
        <p:nvSpPr>
          <p:cNvPr id="3" name="Content Placeholder 2"/>
          <p:cNvSpPr>
            <a:spLocks noGrp="1"/>
          </p:cNvSpPr>
          <p:nvPr>
            <p:ph sz="half" idx="4294967295"/>
          </p:nvPr>
        </p:nvSpPr>
        <p:spPr>
          <a:xfrm>
            <a:off x="7302500" y="2065338"/>
            <a:ext cx="4889500" cy="3692525"/>
          </a:xfrm>
        </p:spPr>
        <p:txBody>
          <a:bodyPr>
            <a:normAutofit/>
          </a:bodyPr>
          <a:lstStyle/>
          <a:p>
            <a:pPr marL="0" indent="0">
              <a:buNone/>
            </a:pPr>
            <a:endParaRPr lang="el-GR" i="1" dirty="0" smtClean="0"/>
          </a:p>
          <a:p>
            <a:pPr>
              <a:buNone/>
            </a:pPr>
            <a:endParaRPr lang="el-GR" dirty="0" smtClean="0"/>
          </a:p>
          <a:p>
            <a:pPr marL="0" indent="0">
              <a:buNone/>
            </a:pPr>
            <a:endParaRPr lang="en-US" dirty="0"/>
          </a:p>
        </p:txBody>
      </p:sp>
      <p:pic>
        <p:nvPicPr>
          <p:cNvPr id="13" name="Εικόνα 12"/>
          <p:cNvPicPr/>
          <p:nvPr/>
        </p:nvPicPr>
        <p:blipFill>
          <a:blip r:embed="rId3" cstate="print">
            <a:extLst>
              <a:ext uri="{28A0092B-C50C-407E-A947-70E740481C1C}">
                <a14:useLocalDpi xmlns:a14="http://schemas.microsoft.com/office/drawing/2010/main" val="0"/>
              </a:ext>
            </a:extLst>
          </a:blip>
          <a:stretch>
            <a:fillRect/>
          </a:stretch>
        </p:blipFill>
        <p:spPr>
          <a:xfrm>
            <a:off x="428977" y="353966"/>
            <a:ext cx="9041593" cy="1479548"/>
          </a:xfrm>
          <a:prstGeom prst="rect">
            <a:avLst/>
          </a:prstGeom>
        </p:spPr>
      </p:pic>
      <p:pic>
        <p:nvPicPr>
          <p:cNvPr id="14" name="Θέση περιεχομένου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363846" y="1852563"/>
            <a:ext cx="4377146" cy="4444911"/>
          </a:xfrm>
          <a:prstGeom prst="rect">
            <a:avLst/>
          </a:prstGeom>
          <a:solidFill>
            <a:schemeClr val="bg1"/>
          </a:solidFill>
        </p:spPr>
      </p:pic>
    </p:spTree>
    <p:extLst>
      <p:ext uri="{BB962C8B-B14F-4D97-AF65-F5344CB8AC3E}">
        <p14:creationId xmlns:p14="http://schemas.microsoft.com/office/powerpoint/2010/main" val="2270163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13" name="Footer Placeholder 4"/>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10" name="Slide Number Placeholder 9"/>
          <p:cNvSpPr>
            <a:spLocks noGrp="1"/>
          </p:cNvSpPr>
          <p:nvPr>
            <p:ph type="sldNum" sz="quarter" idx="12"/>
          </p:nvPr>
        </p:nvSpPr>
        <p:spPr/>
        <p:txBody>
          <a:bodyPr/>
          <a:lstStyle/>
          <a:p>
            <a:fld id="{5AA7FB72-63D2-4FA2-9194-5AB75CCAE710}" type="slidenum">
              <a:rPr lang="el-GR" smtClean="0"/>
              <a:pPr/>
              <a:t>6</a:t>
            </a:fld>
            <a:endParaRPr lang="el-GR" dirty="0"/>
          </a:p>
        </p:txBody>
      </p:sp>
      <p:sp>
        <p:nvSpPr>
          <p:cNvPr id="5" name="Subtitle 4"/>
          <p:cNvSpPr>
            <a:spLocks noGrp="1"/>
          </p:cNvSpPr>
          <p:nvPr>
            <p:ph sz="half" idx="4294967295"/>
          </p:nvPr>
        </p:nvSpPr>
        <p:spPr>
          <a:xfrm>
            <a:off x="0" y="1304925"/>
            <a:ext cx="4910138" cy="4757738"/>
          </a:xfrm>
        </p:spPr>
        <p:txBody>
          <a:bodyPr>
            <a:normAutofit fontScale="92500" lnSpcReduction="10000"/>
          </a:bodyPr>
          <a:lstStyle/>
          <a:p>
            <a:pPr>
              <a:buClr>
                <a:schemeClr val="accent1"/>
              </a:buClr>
            </a:pPr>
            <a:r>
              <a:rPr lang="el-GR" dirty="0">
                <a:latin typeface="Calibri" panose="020F0502020204030204" pitchFamily="34" charset="0"/>
              </a:rPr>
              <a:t>Ένας μεθοδικός ανταγωνιστής συχνά παρουσιάζεται ως μια πολύ γοητευτική προσωπικότητα που συχνά συναντάται σε </a:t>
            </a:r>
            <a:r>
              <a:rPr lang="el-GR" dirty="0" smtClean="0">
                <a:latin typeface="Calibri" panose="020F0502020204030204" pitchFamily="34" charset="0"/>
              </a:rPr>
              <a:t>υψηλά </a:t>
            </a:r>
            <a:r>
              <a:rPr lang="el-GR" dirty="0">
                <a:latin typeface="Calibri" panose="020F0502020204030204" pitchFamily="34" charset="0"/>
              </a:rPr>
              <a:t>ιστάμενες θέσεις. Ακριβώς επειδή είναι άτομα που θέτουν υψηλούς στόχους και επειδή λειτουργούν κατά βάση χωρίς συναισθηματισμό (έλλειψη συμπόνιας, ένοχων και ντροπής) καταφέρνουν να ανεβούν στην σκάλα της επιτυχίας σταθερά και δυναμικά, συχνά χρησιμοποιώντας ανήθικα μέσα</a:t>
            </a:r>
            <a:r>
              <a:rPr lang="el-GR" sz="2800" dirty="0">
                <a:latin typeface="Calibri" panose="020F0502020204030204" pitchFamily="34" charset="0"/>
              </a:rPr>
              <a:t>.</a:t>
            </a:r>
          </a:p>
        </p:txBody>
      </p:sp>
      <p:sp>
        <p:nvSpPr>
          <p:cNvPr id="4" name="Title 3"/>
          <p:cNvSpPr>
            <a:spLocks noGrp="1"/>
          </p:cNvSpPr>
          <p:nvPr>
            <p:ph type="title" idx="4294967295"/>
          </p:nvPr>
        </p:nvSpPr>
        <p:spPr>
          <a:xfrm>
            <a:off x="0" y="835025"/>
            <a:ext cx="11582400" cy="939800"/>
          </a:xfrm>
        </p:spPr>
        <p:txBody>
          <a:bodyPr>
            <a:normAutofit fontScale="90000"/>
          </a:bodyPr>
          <a:lstStyle/>
          <a:p>
            <a:pPr algn="ctr"/>
            <a:r>
              <a:rPr lang="el-GR" sz="4400" b="1" i="1" dirty="0">
                <a:solidFill>
                  <a:schemeClr val="accent1"/>
                </a:solidFill>
              </a:rPr>
              <a:t>Ποιες συμπεριφορές υιοθετούνται από τους </a:t>
            </a:r>
            <a:r>
              <a:rPr lang="el-GR" sz="4400" b="1" i="1" dirty="0" smtClean="0">
                <a:solidFill>
                  <a:schemeClr val="accent1"/>
                </a:solidFill>
              </a:rPr>
              <a:t>εκάστοτε </a:t>
            </a:r>
            <a:r>
              <a:rPr lang="el-GR" sz="4400" b="1" i="1" dirty="0">
                <a:solidFill>
                  <a:schemeClr val="accent1"/>
                </a:solidFill>
              </a:rPr>
              <a:t>ρόλους? </a:t>
            </a:r>
            <a:r>
              <a:rPr lang="el-GR" dirty="0"/>
              <a:t/>
            </a:r>
            <a:br>
              <a:rPr lang="el-GR" dirty="0"/>
            </a:br>
            <a:endParaRPr lang="el-GR" dirty="0"/>
          </a:p>
        </p:txBody>
      </p:sp>
      <p:sp>
        <p:nvSpPr>
          <p:cNvPr id="12" name="Content Placeholder 2"/>
          <p:cNvSpPr txBox="1">
            <a:spLocks/>
          </p:cNvSpPr>
          <p:nvPr/>
        </p:nvSpPr>
        <p:spPr>
          <a:xfrm>
            <a:off x="6363846" y="1304924"/>
            <a:ext cx="4966077" cy="4757209"/>
          </a:xfrm>
          <a:prstGeom prst="rect">
            <a:avLst/>
          </a:prstGeom>
          <a:solidFill>
            <a:schemeClr val="bg1"/>
          </a:solidFill>
        </p:spPr>
        <p:txBody>
          <a:bodyPr vert="horz" lIns="91440" tIns="45720" rIns="91440" bIns="45720" rtlCol="0">
            <a:noAutofit/>
          </a:bodyPr>
          <a:lstStyle/>
          <a:p>
            <a:pPr marL="342900" lvl="0" indent="-342900" eaLnBrk="0" fontAlgn="base" hangingPunct="0">
              <a:spcBef>
                <a:spcPct val="20000"/>
              </a:spcBef>
              <a:spcAft>
                <a:spcPct val="0"/>
              </a:spcAft>
              <a:buClr>
                <a:schemeClr val="accent1"/>
              </a:buClr>
              <a:buSzPct val="120000"/>
              <a:buFontTx/>
              <a:buChar char="•"/>
            </a:pPr>
            <a:r>
              <a:rPr lang="el-GR" sz="2400" kern="0" dirty="0">
                <a:solidFill>
                  <a:srgbClr val="161616"/>
                </a:solidFill>
                <a:latin typeface="Calibri" panose="020F0502020204030204" pitchFamily="34" charset="0"/>
                <a:cs typeface="Arial"/>
              </a:rPr>
              <a:t>Ένας πολύ μεθοδικός διαπραγματευτής τέτοιου τύπου, συνήθως δεν χάνει την ψυχραιμία του γιατί αυτό θα σήμαινε πως ανοίγει τα χαρτιά του και δείχνει ευάλωτα συναισθήματα. Από την άλλη ένας λιγότερο μεθοδικός χάνει πολύ εύκολα την ψυχραιμία του και υιοθετεί μια άκρως επιθετική συμπεριφορά πάντα με σκοπό να επιβληθεί να νιώσει σημαντικός μέσω της τακτικής της τρομοκρατίας</a:t>
            </a:r>
          </a:p>
        </p:txBody>
      </p:sp>
    </p:spTree>
    <p:extLst>
      <p:ext uri="{BB962C8B-B14F-4D97-AF65-F5344CB8AC3E}">
        <p14:creationId xmlns:p14="http://schemas.microsoft.com/office/powerpoint/2010/main" val="2374414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1"/>
              </a:solidFill>
            </a:endParaRP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7</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3200" kern="0" dirty="0">
                <a:solidFill>
                  <a:srgbClr val="161616"/>
                </a:solidFill>
                <a:latin typeface="Calibri" panose="020F0502020204030204" pitchFamily="34" charset="0"/>
                <a:ea typeface="+mn-ea"/>
                <a:cs typeface="Arial"/>
              </a:rPr>
              <a:t>Ο τραπεζίτης της δύναμης</a:t>
            </a:r>
          </a:p>
          <a:p>
            <a:pPr marL="0" lvl="0" indent="0" eaLnBrk="0" fontAlgn="base" hangingPunct="0">
              <a:lnSpc>
                <a:spcPct val="100000"/>
              </a:lnSpc>
              <a:spcBef>
                <a:spcPct val="20000"/>
              </a:spcBef>
              <a:spcAft>
                <a:spcPct val="0"/>
              </a:spcAft>
              <a:buClr>
                <a:schemeClr val="accent1"/>
              </a:buClr>
              <a:buSzPct val="120000"/>
              <a:buNone/>
            </a:pPr>
            <a:r>
              <a:rPr lang="el-GR" sz="2800" kern="0" dirty="0">
                <a:solidFill>
                  <a:srgbClr val="161616"/>
                </a:solidFill>
                <a:latin typeface="Calibri" panose="020F0502020204030204" pitchFamily="34" charset="0"/>
                <a:ea typeface="+mn-ea"/>
                <a:cs typeface="Arial"/>
              </a:rPr>
              <a:t>Είναι το άτομο που έχει ερωτευθεί τη δύναμη, την οποία εκφράζει με επιθετικότητα, μείωση και τρομοκράτηση των υπαλλήλων του. Επίσης, μπορεί να είναι ψυχρός και γραφειοκράτης. Όμως, κρατά τη δύναμη στα χέρια του και τη χρησιμοποιεί διαρκώς. Η αλαζονεία του είναι χαρακτηριστική και δείχνει περιφρόνηση για τους κατώτερους του</a:t>
            </a:r>
          </a:p>
          <a:p>
            <a:pPr marL="0" indent="0">
              <a:buNone/>
            </a:pPr>
            <a:endParaRPr lang="en-GB" dirty="0"/>
          </a:p>
        </p:txBody>
      </p:sp>
      <p:sp>
        <p:nvSpPr>
          <p:cNvPr id="3" name="Τίτλος 2"/>
          <p:cNvSpPr>
            <a:spLocks noGrp="1"/>
          </p:cNvSpPr>
          <p:nvPr>
            <p:ph type="title" idx="4294967295"/>
          </p:nvPr>
        </p:nvSpPr>
        <p:spPr>
          <a:xfrm>
            <a:off x="587375" y="811213"/>
            <a:ext cx="11604625" cy="939800"/>
          </a:xfrm>
        </p:spPr>
        <p:txBody>
          <a:bodyPr>
            <a:noAutofit/>
          </a:bodyPr>
          <a:lstStyle/>
          <a:p>
            <a:pPr algn="ctr"/>
            <a:r>
              <a:rPr lang="el-GR" sz="4000" b="1" kern="0" dirty="0">
                <a:solidFill>
                  <a:schemeClr val="accent1"/>
                </a:solidFill>
                <a:latin typeface="Calibri" panose="020F0502020204030204" pitchFamily="34" charset="0"/>
                <a:cs typeface="Arial"/>
              </a:rPr>
              <a:t>Τύποι ανταγωνιστικών &amp; δυσλειτουργικά χειριστικών προσωπικοτήτων</a:t>
            </a:r>
            <a:endParaRPr lang="en-GB" sz="4000" b="1" dirty="0">
              <a:solidFill>
                <a:schemeClr val="accent1"/>
              </a:solidFill>
            </a:endParaRPr>
          </a:p>
        </p:txBody>
      </p:sp>
    </p:spTree>
    <p:extLst>
      <p:ext uri="{BB962C8B-B14F-4D97-AF65-F5344CB8AC3E}">
        <p14:creationId xmlns:p14="http://schemas.microsoft.com/office/powerpoint/2010/main" val="3957241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1"/>
                </a:solidFill>
              </a:rPr>
              <a:t>MBA- ETHICS IN NEGOTIATIONS</a:t>
            </a:r>
            <a:endParaRPr lang="el-GR" dirty="0">
              <a:solidFill>
                <a:schemeClr val="bg1"/>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a:solidFill>
                <a:schemeClr val="bg1"/>
              </a:solidFill>
            </a:endParaRP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8</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normAutofit/>
          </a:bodyPr>
          <a:lstStyle/>
          <a:p>
            <a:pPr eaLnBrk="0" fontAlgn="base" hangingPunct="0">
              <a:lnSpc>
                <a:spcPct val="100000"/>
              </a:lnSpc>
              <a:spcBef>
                <a:spcPct val="20000"/>
              </a:spcBef>
              <a:spcAft>
                <a:spcPct val="0"/>
              </a:spcAft>
              <a:buClr>
                <a:schemeClr val="accent1"/>
              </a:buClr>
              <a:buSzPct val="120000"/>
            </a:pPr>
            <a:r>
              <a:rPr lang="el-GR" sz="2800" kern="0" dirty="0">
                <a:solidFill>
                  <a:srgbClr val="161616"/>
                </a:solidFill>
                <a:latin typeface="Calibri" panose="020F0502020204030204" pitchFamily="34" charset="0"/>
                <a:ea typeface="+mn-ea"/>
                <a:cs typeface="Arial"/>
              </a:rPr>
              <a:t>Δεν τρέφει θετικά συναισθήματα ή κατανόηση για τους άλλους. Παίρνει αποφάσεις χωρίς να σκέφτεται τις συνέπειες για τους άμεσα ενδιαφερόμενους: το μόνο που τον ενδιαφέρει είναι η προσωπική του άνοδος και το κυνήγι των χρυσών ευκαιριών στη δουλειά του. Η μεγαλομανία του επικεντρώνεται στην επιτυχία και τα επιτεύγματά του δεν είναι ποτέ αρκετά για να </a:t>
            </a:r>
            <a:r>
              <a:rPr lang="el-GR" sz="2800" kern="0" dirty="0" err="1">
                <a:solidFill>
                  <a:srgbClr val="161616"/>
                </a:solidFill>
                <a:latin typeface="Calibri" panose="020F0502020204030204" pitchFamily="34" charset="0"/>
                <a:ea typeface="+mn-ea"/>
                <a:cs typeface="Arial"/>
              </a:rPr>
              <a:t>συνταιριαστούν</a:t>
            </a:r>
            <a:r>
              <a:rPr lang="el-GR" sz="2800" kern="0" dirty="0">
                <a:solidFill>
                  <a:srgbClr val="161616"/>
                </a:solidFill>
                <a:latin typeface="Calibri" panose="020F0502020204030204" pitchFamily="34" charset="0"/>
                <a:ea typeface="+mn-ea"/>
                <a:cs typeface="Arial"/>
              </a:rPr>
              <a:t> με την εσωτερική του εικόνα της επιτυχίας.</a:t>
            </a:r>
          </a:p>
          <a:p>
            <a:pPr>
              <a:buClr>
                <a:schemeClr val="accent1"/>
              </a:buClr>
            </a:pPr>
            <a:endParaRPr lang="en-GB" sz="2800" dirty="0"/>
          </a:p>
        </p:txBody>
      </p:sp>
      <p:sp>
        <p:nvSpPr>
          <p:cNvPr id="3" name="Τίτλος 2"/>
          <p:cNvSpPr>
            <a:spLocks noGrp="1"/>
          </p:cNvSpPr>
          <p:nvPr>
            <p:ph type="title" idx="4294967295"/>
          </p:nvPr>
        </p:nvSpPr>
        <p:spPr>
          <a:xfrm>
            <a:off x="0" y="387350"/>
            <a:ext cx="11604625" cy="939800"/>
          </a:xfrm>
        </p:spPr>
        <p:txBody>
          <a:bodyPr>
            <a:normAutofit/>
          </a:bodyPr>
          <a:lstStyle/>
          <a:p>
            <a:pPr algn="ctr"/>
            <a:r>
              <a:rPr lang="el-GR" sz="4400" b="1" kern="0" dirty="0">
                <a:solidFill>
                  <a:schemeClr val="accent1"/>
                </a:solidFill>
                <a:latin typeface="Calibri" panose="020F0502020204030204" pitchFamily="34" charset="0"/>
                <a:cs typeface="Arial"/>
              </a:rPr>
              <a:t>Ο τραπεζίτης της δύναμης</a:t>
            </a:r>
            <a:endParaRPr lang="en-GB" sz="4400" b="1" dirty="0">
              <a:solidFill>
                <a:schemeClr val="accent1"/>
              </a:solidFill>
            </a:endParaRPr>
          </a:p>
        </p:txBody>
      </p:sp>
    </p:spTree>
    <p:extLst>
      <p:ext uri="{BB962C8B-B14F-4D97-AF65-F5344CB8AC3E}">
        <p14:creationId xmlns:p14="http://schemas.microsoft.com/office/powerpoint/2010/main" val="9472124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ημερομηνίας 4"/>
          <p:cNvSpPr>
            <a:spLocks noGrp="1"/>
          </p:cNvSpPr>
          <p:nvPr>
            <p:ph type="dt" sz="half" idx="10"/>
          </p:nvPr>
        </p:nvSpPr>
        <p:spPr/>
        <p:txBody>
          <a:bodyPr/>
          <a:lstStyle/>
          <a:p>
            <a:r>
              <a:rPr lang="el-GR" smtClean="0">
                <a:solidFill>
                  <a:schemeClr val="bg2"/>
                </a:solidFill>
              </a:rPr>
              <a:t>MBA- ETHICS IN NEGOTIATIONS</a:t>
            </a:r>
            <a:endParaRPr lang="el-GR" dirty="0">
              <a:solidFill>
                <a:schemeClr val="bg2"/>
              </a:solidFill>
            </a:endParaRPr>
          </a:p>
        </p:txBody>
      </p:sp>
      <p:sp>
        <p:nvSpPr>
          <p:cNvPr id="6" name="Θέση υποσέλιδου 5"/>
          <p:cNvSpPr>
            <a:spLocks noGrp="1"/>
          </p:cNvSpPr>
          <p:nvPr>
            <p:ph type="ftr" sz="quarter" idx="11"/>
          </p:nvPr>
        </p:nvSpPr>
        <p:spPr/>
        <p:txBody>
          <a:bodyPr/>
          <a:lstStyle/>
          <a:p>
            <a:r>
              <a:rPr lang="el-GR" smtClean="0">
                <a:solidFill>
                  <a:schemeClr val="bg1"/>
                </a:solidFill>
              </a:rPr>
              <a:t>Ενότητα: Ψυχολογία στις Διαπραγματεύσεις </a:t>
            </a:r>
            <a:endParaRPr lang="el-GR" dirty="0" smtClean="0">
              <a:solidFill>
                <a:schemeClr val="bg2"/>
              </a:solidFill>
            </a:endParaRPr>
          </a:p>
        </p:txBody>
      </p:sp>
      <p:sp>
        <p:nvSpPr>
          <p:cNvPr id="7" name="Θέση αριθμού διαφάνειας 6"/>
          <p:cNvSpPr>
            <a:spLocks noGrp="1"/>
          </p:cNvSpPr>
          <p:nvPr>
            <p:ph type="sldNum" sz="quarter" idx="12"/>
          </p:nvPr>
        </p:nvSpPr>
        <p:spPr/>
        <p:txBody>
          <a:bodyPr/>
          <a:lstStyle/>
          <a:p>
            <a:fld id="{5AA7FB72-63D2-4FA2-9194-5AB75CCAE710}" type="slidenum">
              <a:rPr lang="el-GR" smtClean="0"/>
              <a:pPr/>
              <a:t>9</a:t>
            </a:fld>
            <a:endParaRPr lang="el-GR" dirty="0"/>
          </a:p>
        </p:txBody>
      </p:sp>
      <p:sp>
        <p:nvSpPr>
          <p:cNvPr id="2" name="Θέση περιεχομένου 1"/>
          <p:cNvSpPr>
            <a:spLocks noGrp="1"/>
          </p:cNvSpPr>
          <p:nvPr>
            <p:ph sz="half" idx="4294967295"/>
          </p:nvPr>
        </p:nvSpPr>
        <p:spPr>
          <a:xfrm>
            <a:off x="587375" y="1844675"/>
            <a:ext cx="11604625" cy="4487863"/>
          </a:xfrm>
        </p:spPr>
        <p:txBody>
          <a:bodyPr>
            <a:normAutofit/>
          </a:bodyPr>
          <a:lstStyle/>
          <a:p>
            <a:pPr marL="342900" lvl="0" indent="-342900" eaLnBrk="0" fontAlgn="base" hangingPunct="0">
              <a:lnSpc>
                <a:spcPct val="100000"/>
              </a:lnSpc>
              <a:spcBef>
                <a:spcPct val="20000"/>
              </a:spcBef>
              <a:spcAft>
                <a:spcPct val="0"/>
              </a:spcAft>
              <a:buClr>
                <a:schemeClr val="accent1"/>
              </a:buClr>
              <a:buSzPct val="120000"/>
              <a:buFontTx/>
              <a:buChar char="•"/>
            </a:pPr>
            <a:r>
              <a:rPr lang="el-GR" sz="2800" kern="0" dirty="0">
                <a:solidFill>
                  <a:srgbClr val="161616"/>
                </a:solidFill>
                <a:latin typeface="Calibri" panose="020F0502020204030204" pitchFamily="34" charset="0"/>
                <a:ea typeface="+mn-ea"/>
                <a:cs typeface="Arial"/>
              </a:rPr>
              <a:t>Είναι το άτομο που θα υπονομεύσει τις προσπάθειες των υπάλληλων του/ συναδέλφων του. Θα κάνει άδικες συγκρίσεις με άλλους ψεύτικα ανεβάζοντας τρίτους με στόχο να υποβιβάσει τις ικανότητες του ατόμου που έχει απέναντι του έτσι αποδυναμώνοντας τον συνομιλητή του.  Συχνά θα συγκρίνει τον ίδιο του τον εαυτό προβάλλοντας διογκωμένες ικανότητες. Πολλές φορές ικανότητες που είναι μέτριες. Έχοντας αναληφθεί την αδυναμία του συνομιλητή με επικριτικά σχόλια έχει την ικανότητα να ‘ξυπνήσει’ τις ανασφάλειες του ότι δεν είναι επαρκής. </a:t>
            </a:r>
          </a:p>
          <a:p>
            <a:endParaRPr lang="en-GB" sz="2800" dirty="0"/>
          </a:p>
        </p:txBody>
      </p:sp>
      <p:sp>
        <p:nvSpPr>
          <p:cNvPr id="3" name="Τίτλος 2"/>
          <p:cNvSpPr>
            <a:spLocks noGrp="1"/>
          </p:cNvSpPr>
          <p:nvPr>
            <p:ph type="title" idx="4294967295"/>
          </p:nvPr>
        </p:nvSpPr>
        <p:spPr>
          <a:xfrm>
            <a:off x="0" y="387350"/>
            <a:ext cx="11604625" cy="939800"/>
          </a:xfrm>
        </p:spPr>
        <p:txBody>
          <a:bodyPr>
            <a:normAutofit/>
          </a:bodyPr>
          <a:lstStyle/>
          <a:p>
            <a:pPr algn="ctr"/>
            <a:r>
              <a:rPr lang="el-GR" sz="4400" b="1" kern="0" dirty="0">
                <a:solidFill>
                  <a:schemeClr val="accent1"/>
                </a:solidFill>
                <a:latin typeface="Calibri" panose="020F0502020204030204" pitchFamily="34" charset="0"/>
                <a:cs typeface="Arial"/>
              </a:rPr>
              <a:t>Ο τραπεζίτης της δύναμης</a:t>
            </a:r>
            <a:endParaRPr lang="en-GB" sz="4400" b="1" dirty="0">
              <a:solidFill>
                <a:schemeClr val="accent1"/>
              </a:solidFill>
            </a:endParaRPr>
          </a:p>
        </p:txBody>
      </p:sp>
    </p:spTree>
    <p:extLst>
      <p:ext uri="{BB962C8B-B14F-4D97-AF65-F5344CB8AC3E}">
        <p14:creationId xmlns:p14="http://schemas.microsoft.com/office/powerpoint/2010/main" val="1625969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2">
  <a:themeElements>
    <a:clrScheme name="GAP - eMBA">
      <a:dk1>
        <a:sysClr val="windowText" lastClr="000000"/>
      </a:dk1>
      <a:lt1>
        <a:sysClr val="window" lastClr="FFFFFF"/>
      </a:lt1>
      <a:dk2>
        <a:srgbClr val="2D2F2B"/>
      </a:dk2>
      <a:lt2>
        <a:srgbClr val="F7F9FA"/>
      </a:lt2>
      <a:accent1>
        <a:srgbClr val="13919F"/>
      </a:accent1>
      <a:accent2>
        <a:srgbClr val="7AC4CB"/>
      </a:accent2>
      <a:accent3>
        <a:srgbClr val="000000"/>
      </a:accent3>
      <a:accent4>
        <a:srgbClr val="834736"/>
      </a:accent4>
      <a:accent5>
        <a:srgbClr val="2C2E32"/>
      </a:accent5>
      <a:accent6>
        <a:srgbClr val="26282B"/>
      </a:accent6>
      <a:hlink>
        <a:srgbClr val="74B6BC"/>
      </a:hlink>
      <a:folHlink>
        <a:srgbClr val="7F95A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defRPr sz="2400" b="0" i="0" dirty="0" smtClean="0">
            <a:solidFill>
              <a:srgbClr val="959595"/>
            </a:solidFill>
            <a:latin typeface="Myriad Pro" charset="0"/>
            <a:ea typeface="Myriad Pro" charset="0"/>
            <a:cs typeface="Myriad Pro"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Θέμα2</Template>
  <TotalTime>2240</TotalTime>
  <Words>2780</Words>
  <Application>Microsoft Office PowerPoint</Application>
  <PresentationFormat>Ευρεία οθόνη</PresentationFormat>
  <Paragraphs>316</Paragraphs>
  <Slides>40</Slides>
  <Notes>10</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40</vt:i4>
      </vt:variant>
    </vt:vector>
  </HeadingPairs>
  <TitlesOfParts>
    <vt:vector size="52" baseType="lpstr">
      <vt:lpstr>Arial</vt:lpstr>
      <vt:lpstr>Arial Narrow</vt:lpstr>
      <vt:lpstr>Calibri</vt:lpstr>
      <vt:lpstr>Calibri Light</vt:lpstr>
      <vt:lpstr>Corbel</vt:lpstr>
      <vt:lpstr>Myriad Pro</vt:lpstr>
      <vt:lpstr>Myriad Pro Light</vt:lpstr>
      <vt:lpstr>Myriad Pro Semibold</vt:lpstr>
      <vt:lpstr>Times New Roman</vt:lpstr>
      <vt:lpstr>Wingdings</vt:lpstr>
      <vt:lpstr>Wingdings 2</vt:lpstr>
      <vt:lpstr>Θέμα2</vt:lpstr>
      <vt:lpstr>Η Κοινωνική ψυχολογία στις διαπραγματεύσεις</vt:lpstr>
      <vt:lpstr>Ατζέντα</vt:lpstr>
      <vt:lpstr>Παρουσίαση του PowerPoint</vt:lpstr>
      <vt:lpstr>Παρουσίαση του PowerPoint</vt:lpstr>
      <vt:lpstr>Παρουσίαση του PowerPoint</vt:lpstr>
      <vt:lpstr>Ποιες συμπεριφορές υιοθετούνται από τους εκάστοτε ρόλους?  </vt:lpstr>
      <vt:lpstr>Τύποι ανταγωνιστικών &amp; δυσλειτουργικά χειριστικών προσωπικοτήτων</vt:lpstr>
      <vt:lpstr>Ο τραπεζίτης της δύναμης</vt:lpstr>
      <vt:lpstr>Ο τραπεζίτης της δύναμης</vt:lpstr>
      <vt:lpstr>Ο οργισμένος </vt:lpstr>
      <vt:lpstr>Ο οργισμένος</vt:lpstr>
      <vt:lpstr>Ο κολπατζής</vt:lpstr>
      <vt:lpstr>Ο μάρτυρας</vt:lpstr>
      <vt:lpstr>Ο σωτήρας </vt:lpstr>
      <vt:lpstr>Το προφίλ του αδύναμου κρίκου στην διαπραγμάτευση</vt:lpstr>
      <vt:lpstr>Παρουσίαση του PowerPoint</vt:lpstr>
      <vt:lpstr>Παρουσίαση του PowerPoint</vt:lpstr>
      <vt:lpstr>Τι σημαίνει επικοινωνία?</vt:lpstr>
      <vt:lpstr>Τι είναι αλληλεπίδραση?</vt:lpstr>
      <vt:lpstr>Παρουσίαση του PowerPoint</vt:lpstr>
      <vt:lpstr>Παρουσίαση του PowerPoint</vt:lpstr>
      <vt:lpstr>Παρουσίαση του PowerPoint</vt:lpstr>
      <vt:lpstr>ΑΥΤΟΔΙΕΚΔΙΚΗΣΗ ‘η ΚΑΤΗΓΟΡΗΜΑΤΙΚΟΤΗΤΑ</vt:lpstr>
      <vt:lpstr>ΣΤΑΔΙΑ ΑΥΤΟΔΙΕΚΔΙΚΗΣΗΣ</vt:lpstr>
      <vt:lpstr>ΕΞΕΡΕΥΝΗΣΗ- ΟΡΙΣΜΟΣ ΤΟΥ ΠΡΟΒΛΗΜΑΤΟΣ</vt:lpstr>
      <vt:lpstr>ΚΑΤΕΥΝΑΣΜΟΣ &amp; ΕΞΟΜΑΛΥΝΣΗ</vt:lpstr>
      <vt:lpstr>ΠΑΡΑΘΕΣΗ ΓΕΓΟΝΟΤΩΝ</vt:lpstr>
      <vt:lpstr>ΠΑΡΑΘΕΣΗ ΠΡΟΣΩΠΙΚΗΣ ΘΕΣΗΣ</vt:lpstr>
      <vt:lpstr>ΠΑΡΑΔΕΙΓΜΑΤΑ……</vt:lpstr>
      <vt:lpstr>ΠΑΡΑΔΕΙΓΜΑΤΑ……</vt:lpstr>
      <vt:lpstr>ΠΕΡΙΣΣΟΤΕΡΕΣ ΤΕΧΝΙΚΕΣ ΕΠΙΚΟΙΝΩΝΙΑΣ</vt:lpstr>
      <vt:lpstr>Να χαμογελάς και να λες όχι!</vt:lpstr>
      <vt:lpstr>Σήκω και φύγε από μια κακή συμφωνία…</vt:lpstr>
      <vt:lpstr>Πάρε τον χρόνο σου…</vt:lpstr>
      <vt:lpstr>Για να δείχνεις πιο δυνατός &amp; σκληρός…</vt:lpstr>
      <vt:lpstr>Δείξε απόλυτο αυτοέλεγχο κ ψυχραιμία….</vt:lpstr>
      <vt:lpstr>Η γλώσσα του σώματος</vt:lpstr>
      <vt:lpstr>Παρουσίαση του PowerPoint</vt:lpstr>
      <vt:lpstr>ΒΙΒΛΙΟΓΡΑΦΙΑ</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Κοινωνική ψυχολογία στις διαπραγματεύσεις</dc:title>
  <dc:creator>user</dc:creator>
  <cp:lastModifiedBy>eirini pantelidi</cp:lastModifiedBy>
  <cp:revision>29</cp:revision>
  <cp:lastPrinted>2017-02-02T10:33:03Z</cp:lastPrinted>
  <dcterms:created xsi:type="dcterms:W3CDTF">2017-02-02T03:41:34Z</dcterms:created>
  <dcterms:modified xsi:type="dcterms:W3CDTF">2018-11-01T14:15:31Z</dcterms:modified>
</cp:coreProperties>
</file>