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 id="2147483697" r:id="rId2"/>
  </p:sldMasterIdLst>
  <p:notesMasterIdLst>
    <p:notesMasterId r:id="rId6"/>
  </p:notesMasterIdLst>
  <p:sldIdLst>
    <p:sldId id="260" r:id="rId3"/>
    <p:sldId id="261" r:id="rId4"/>
    <p:sldId id="262"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XJc9FCh/nVLfQ0sQAmMGid/nC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43"/>
  </p:normalViewPr>
  <p:slideViewPr>
    <p:cSldViewPr snapToGrid="0">
      <p:cViewPr varScale="1">
        <p:scale>
          <a:sx n="105" d="100"/>
          <a:sy n="105" d="100"/>
        </p:scale>
        <p:origin x="744" y="18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21" Type="http://schemas.openxmlformats.org/officeDocument/2006/relationships/presProps" Target="presProps.xml"/><Relationship Id="rId2" Type="http://schemas.openxmlformats.org/officeDocument/2006/relationships/slideMaster" Target="slideMasters/slideMaster2.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3.xml"/><Relationship Id="rId23" Type="http://schemas.openxmlformats.org/officeDocument/2006/relationships/theme" Target="theme/theme1.xml"/><Relationship Id="rId4" Type="http://schemas.openxmlformats.org/officeDocument/2006/relationships/slide" Target="slides/slide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5650" y="5078412"/>
            <a:ext cx="6046787" cy="481012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79775" cy="533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278312" y="0"/>
            <a:ext cx="3279775" cy="533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0156825"/>
            <a:ext cx="3279775" cy="533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278312" y="10156825"/>
            <a:ext cx="3279775" cy="5334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notes"/>
          <p:cNvSpPr txBox="1"/>
          <p:nvPr/>
        </p:nvSpPr>
        <p:spPr>
          <a:xfrm>
            <a:off x="4278312" y="10156825"/>
            <a:ext cx="3279775" cy="5334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1</a:t>
            </a:fld>
            <a:endParaRPr/>
          </a:p>
        </p:txBody>
      </p:sp>
      <p:sp>
        <p:nvSpPr>
          <p:cNvPr id="357" name="Google Shape;357;p5:notes"/>
          <p:cNvSpPr>
            <a:spLocks noGrp="1" noRot="1" noChangeAspect="1"/>
          </p:cNvSpPr>
          <p:nvPr>
            <p:ph type="sldImg" idx="2"/>
          </p:nvPr>
        </p:nvSpPr>
        <p:spPr>
          <a:xfrm>
            <a:off x="381000"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58" name="Google Shape;358;p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6:notes"/>
          <p:cNvSpPr txBox="1"/>
          <p:nvPr/>
        </p:nvSpPr>
        <p:spPr>
          <a:xfrm>
            <a:off x="4278312" y="10156825"/>
            <a:ext cx="3279775" cy="5334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2</a:t>
            </a:fld>
            <a:endParaRPr/>
          </a:p>
        </p:txBody>
      </p:sp>
      <p:sp>
        <p:nvSpPr>
          <p:cNvPr id="367" name="Google Shape;367;p6:notes"/>
          <p:cNvSpPr>
            <a:spLocks noGrp="1" noRot="1" noChangeAspect="1"/>
          </p:cNvSpPr>
          <p:nvPr>
            <p:ph type="sldImg" idx="2"/>
          </p:nvPr>
        </p:nvSpPr>
        <p:spPr>
          <a:xfrm>
            <a:off x="381000"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68" name="Google Shape;368;p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7:notes"/>
          <p:cNvSpPr txBox="1"/>
          <p:nvPr/>
        </p:nvSpPr>
        <p:spPr>
          <a:xfrm>
            <a:off x="4278312" y="10156825"/>
            <a:ext cx="3279775" cy="5334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3</a:t>
            </a:fld>
            <a:endParaRPr/>
          </a:p>
        </p:txBody>
      </p:sp>
      <p:sp>
        <p:nvSpPr>
          <p:cNvPr id="378" name="Google Shape;378;p7:notes"/>
          <p:cNvSpPr>
            <a:spLocks noGrp="1" noRot="1" noChangeAspect="1"/>
          </p:cNvSpPr>
          <p:nvPr>
            <p:ph type="sldImg" idx="2"/>
          </p:nvPr>
        </p:nvSpPr>
        <p:spPr>
          <a:xfrm>
            <a:off x="381000" y="695325"/>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79" name="Google Shape;379;p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184"/>
        <p:cNvGrpSpPr/>
        <p:nvPr/>
      </p:nvGrpSpPr>
      <p:grpSpPr>
        <a:xfrm>
          <a:off x="0" y="0"/>
          <a:ext cx="0" cy="0"/>
          <a:chOff x="0" y="0"/>
          <a:chExt cx="0" cy="0"/>
        </a:xfrm>
      </p:grpSpPr>
      <p:sp>
        <p:nvSpPr>
          <p:cNvPr id="185" name="Google Shape;185;p18"/>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18"/>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232"/>
        <p:cNvGrpSpPr/>
        <p:nvPr/>
      </p:nvGrpSpPr>
      <p:grpSpPr>
        <a:xfrm>
          <a:off x="0" y="0"/>
          <a:ext cx="0" cy="0"/>
          <a:chOff x="0" y="0"/>
          <a:chExt cx="0" cy="0"/>
        </a:xfrm>
      </p:grpSpPr>
      <p:sp>
        <p:nvSpPr>
          <p:cNvPr id="233" name="Google Shape;233;p60"/>
          <p:cNvSpPr txBox="1">
            <a:spLocks noGrp="1"/>
          </p:cNvSpPr>
          <p:nvPr>
            <p:ph type="title"/>
          </p:nvPr>
        </p:nvSpPr>
        <p:spPr>
          <a:xfrm>
            <a:off x="839787" y="365125"/>
            <a:ext cx="10514012" cy="1323975"/>
          </a:xfrm>
          <a:prstGeom prst="rect">
            <a:avLst/>
          </a:prstGeom>
          <a:noFill/>
          <a:ln>
            <a:noFill/>
          </a:ln>
        </p:spPr>
        <p:txBody>
          <a:bodyPr spcFirstLastPara="1" wrap="square" lIns="90000" tIns="45000" rIns="90000" bIns="45000" anchor="t" anchorCtr="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34" name="Google Shape;234;p60"/>
          <p:cNvSpPr txBox="1">
            <a:spLocks noGrp="1"/>
          </p:cNvSpPr>
          <p:nvPr>
            <p:ph type="body" idx="1"/>
          </p:nvPr>
        </p:nvSpPr>
        <p:spPr>
          <a:xfrm>
            <a:off x="839787" y="1681162"/>
            <a:ext cx="5156200" cy="822325"/>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60"/>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60"/>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237"/>
        <p:cNvGrpSpPr/>
        <p:nvPr/>
      </p:nvGrpSpPr>
      <p:grpSpPr>
        <a:xfrm>
          <a:off x="0" y="0"/>
          <a:ext cx="0" cy="0"/>
          <a:chOff x="0" y="0"/>
          <a:chExt cx="0" cy="0"/>
        </a:xfrm>
      </p:grpSpPr>
      <p:sp>
        <p:nvSpPr>
          <p:cNvPr id="238" name="Google Shape;238;p61"/>
          <p:cNvSpPr txBox="1">
            <a:spLocks noGrp="1"/>
          </p:cNvSpPr>
          <p:nvPr>
            <p:ph type="ctrTitle"/>
          </p:nvPr>
        </p:nvSpPr>
        <p:spPr>
          <a:xfrm>
            <a:off x="1524000" y="1122363"/>
            <a:ext cx="9144000" cy="2387600"/>
          </a:xfrm>
          <a:prstGeom prst="rect">
            <a:avLst/>
          </a:prstGeom>
          <a:noFill/>
          <a:ln>
            <a:noFill/>
          </a:ln>
        </p:spPr>
        <p:txBody>
          <a:bodyPr spcFirstLastPara="1" wrap="square" lIns="90000" tIns="45000" rIns="90000" bIns="45000" anchor="b" anchorCtr="0">
            <a:noAutofit/>
          </a:bodyPr>
          <a:lstStyle>
            <a:lvl1pPr lvl="0" algn="ctr">
              <a:lnSpc>
                <a:spcPct val="92000"/>
              </a:lnSpc>
              <a:spcBef>
                <a:spcPts val="0"/>
              </a:spcBef>
              <a:spcAft>
                <a:spcPts val="0"/>
              </a:spcAft>
              <a:buSzPts val="1400"/>
              <a:buNone/>
              <a:defRPr sz="60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39" name="Google Shape;239;p61"/>
          <p:cNvSpPr txBox="1">
            <a:spLocks noGrp="1"/>
          </p:cNvSpPr>
          <p:nvPr>
            <p:ph type="subTitle" idx="1"/>
          </p:nvPr>
        </p:nvSpPr>
        <p:spPr>
          <a:xfrm>
            <a:off x="1524000" y="3602038"/>
            <a:ext cx="9144000" cy="1655762"/>
          </a:xfrm>
          <a:prstGeom prst="rect">
            <a:avLst/>
          </a:prstGeom>
          <a:noFill/>
          <a:ln>
            <a:noFill/>
          </a:ln>
        </p:spPr>
        <p:txBody>
          <a:bodyPr spcFirstLastPara="1" wrap="square" lIns="90000" tIns="45000" rIns="90000" bIns="45000" anchor="b" anchorCtr="0">
            <a:noAutofit/>
          </a:bodyPr>
          <a:lstStyle>
            <a:lvl1pPr lvl="0" algn="ctr">
              <a:lnSpc>
                <a:spcPct val="92000"/>
              </a:lnSpc>
              <a:spcBef>
                <a:spcPts val="0"/>
              </a:spcBef>
              <a:spcAft>
                <a:spcPts val="0"/>
              </a:spcAft>
              <a:buSzPts val="2400"/>
              <a:buNone/>
              <a:defRPr sz="2400"/>
            </a:lvl1pPr>
            <a:lvl2pPr lvl="1" algn="ctr">
              <a:lnSpc>
                <a:spcPct val="92000"/>
              </a:lnSpc>
              <a:spcBef>
                <a:spcPts val="1425"/>
              </a:spcBef>
              <a:spcAft>
                <a:spcPts val="0"/>
              </a:spcAft>
              <a:buSzPts val="2000"/>
              <a:buNone/>
              <a:defRPr sz="2000"/>
            </a:lvl2pPr>
            <a:lvl3pPr lvl="2" algn="ctr">
              <a:lnSpc>
                <a:spcPct val="92000"/>
              </a:lnSpc>
              <a:spcBef>
                <a:spcPts val="1138"/>
              </a:spcBef>
              <a:spcAft>
                <a:spcPts val="0"/>
              </a:spcAft>
              <a:buSzPts val="1800"/>
              <a:buNone/>
              <a:defRPr sz="1800"/>
            </a:lvl3pPr>
            <a:lvl4pPr lvl="3" algn="ctr">
              <a:lnSpc>
                <a:spcPct val="92000"/>
              </a:lnSpc>
              <a:spcBef>
                <a:spcPts val="850"/>
              </a:spcBef>
              <a:spcAft>
                <a:spcPts val="0"/>
              </a:spcAft>
              <a:buSzPts val="1600"/>
              <a:buNone/>
              <a:defRPr sz="1600"/>
            </a:lvl4pPr>
            <a:lvl5pPr lvl="4" algn="ctr">
              <a:lnSpc>
                <a:spcPct val="92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0" name="Google Shape;240;p61"/>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61"/>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48"/>
        <p:cNvGrpSpPr/>
        <p:nvPr/>
      </p:nvGrpSpPr>
      <p:grpSpPr>
        <a:xfrm>
          <a:off x="0" y="0"/>
          <a:ext cx="0" cy="0"/>
          <a:chOff x="0" y="0"/>
          <a:chExt cx="0" cy="0"/>
        </a:xfrm>
      </p:grpSpPr>
      <p:sp>
        <p:nvSpPr>
          <p:cNvPr id="249" name="Google Shape;249;p20"/>
          <p:cNvSpPr txBox="1">
            <a:spLocks noGrp="1"/>
          </p:cNvSpPr>
          <p:nvPr>
            <p:ph type="title"/>
          </p:nvPr>
        </p:nvSpPr>
        <p:spPr>
          <a:xfrm>
            <a:off x="838200" y="365125"/>
            <a:ext cx="10514012" cy="1323975"/>
          </a:xfrm>
          <a:prstGeom prst="rect">
            <a:avLst/>
          </a:prstGeom>
          <a:noFill/>
          <a:ln>
            <a:noFill/>
          </a:ln>
        </p:spPr>
        <p:txBody>
          <a:bodyPr spcFirstLastPara="1" wrap="square" lIns="90000" tIns="45000" rIns="90000" bIns="45000" anchor="t" anchorCtr="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50" name="Google Shape;250;p20"/>
          <p:cNvSpPr txBox="1">
            <a:spLocks noGrp="1"/>
          </p:cNvSpPr>
          <p:nvPr>
            <p:ph type="body" idx="1"/>
          </p:nvPr>
        </p:nvSpPr>
        <p:spPr>
          <a:xfrm>
            <a:off x="838200" y="1825625"/>
            <a:ext cx="2513013" cy="4349750"/>
          </a:xfrm>
          <a:prstGeom prst="rect">
            <a:avLst/>
          </a:prstGeom>
          <a:noFill/>
          <a:ln>
            <a:noFill/>
          </a:ln>
        </p:spPr>
        <p:txBody>
          <a:bodyPr spcFirstLastPara="1" wrap="square" lIns="90000" tIns="45000" rIns="90000" bIns="45000" anchor="t"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20"/>
          <p:cNvSpPr txBox="1">
            <a:spLocks noGrp="1"/>
          </p:cNvSpPr>
          <p:nvPr>
            <p:ph type="body" idx="2"/>
          </p:nvPr>
        </p:nvSpPr>
        <p:spPr>
          <a:xfrm>
            <a:off x="3503613" y="1825625"/>
            <a:ext cx="2514600" cy="4349750"/>
          </a:xfrm>
          <a:prstGeom prst="rect">
            <a:avLst/>
          </a:prstGeom>
          <a:noFill/>
          <a:ln>
            <a:noFill/>
          </a:ln>
        </p:spPr>
        <p:txBody>
          <a:bodyPr spcFirstLastPara="1" wrap="square" lIns="90000" tIns="45000" rIns="90000" bIns="45000" anchor="t"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20"/>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20"/>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254"/>
        <p:cNvGrpSpPr/>
        <p:nvPr/>
      </p:nvGrpSpPr>
      <p:grpSpPr>
        <a:xfrm>
          <a:off x="0" y="0"/>
          <a:ext cx="0" cy="0"/>
          <a:chOff x="0" y="0"/>
          <a:chExt cx="0" cy="0"/>
        </a:xfrm>
      </p:grpSpPr>
      <p:sp>
        <p:nvSpPr>
          <p:cNvPr id="255" name="Google Shape;255;p62"/>
          <p:cNvSpPr txBox="1">
            <a:spLocks noGrp="1"/>
          </p:cNvSpPr>
          <p:nvPr>
            <p:ph type="title"/>
          </p:nvPr>
        </p:nvSpPr>
        <p:spPr>
          <a:xfrm rot="5400000">
            <a:off x="7133432" y="1956593"/>
            <a:ext cx="5810250" cy="2627313"/>
          </a:xfrm>
          <a:prstGeom prst="rect">
            <a:avLst/>
          </a:prstGeom>
          <a:noFill/>
          <a:ln>
            <a:noFill/>
          </a:ln>
        </p:spPr>
        <p:txBody>
          <a:bodyPr spcFirstLastPara="1" wrap="square" lIns="90000" tIns="45000" rIns="90000" bIns="45000" anchor="t" anchorCtr="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56" name="Google Shape;256;p62"/>
          <p:cNvSpPr txBox="1">
            <a:spLocks noGrp="1"/>
          </p:cNvSpPr>
          <p:nvPr>
            <p:ph type="body" idx="1"/>
          </p:nvPr>
        </p:nvSpPr>
        <p:spPr>
          <a:xfrm rot="5400000">
            <a:off x="1800225" y="-596900"/>
            <a:ext cx="5810250" cy="7734300"/>
          </a:xfrm>
          <a:prstGeom prst="rect">
            <a:avLst/>
          </a:prstGeom>
          <a:noFill/>
          <a:ln>
            <a:noFill/>
          </a:ln>
        </p:spPr>
        <p:txBody>
          <a:bodyPr spcFirstLastPara="1" wrap="square" lIns="90000" tIns="45000" rIns="90000" bIns="45000" anchor="t"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62"/>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62"/>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259"/>
        <p:cNvGrpSpPr/>
        <p:nvPr/>
      </p:nvGrpSpPr>
      <p:grpSpPr>
        <a:xfrm>
          <a:off x="0" y="0"/>
          <a:ext cx="0" cy="0"/>
          <a:chOff x="0" y="0"/>
          <a:chExt cx="0" cy="0"/>
        </a:xfrm>
      </p:grpSpPr>
      <p:sp>
        <p:nvSpPr>
          <p:cNvPr id="260" name="Google Shape;260;p63"/>
          <p:cNvSpPr txBox="1">
            <a:spLocks noGrp="1"/>
          </p:cNvSpPr>
          <p:nvPr>
            <p:ph type="title"/>
          </p:nvPr>
        </p:nvSpPr>
        <p:spPr>
          <a:xfrm>
            <a:off x="838200" y="365125"/>
            <a:ext cx="10514012" cy="1323975"/>
          </a:xfrm>
          <a:prstGeom prst="rect">
            <a:avLst/>
          </a:prstGeom>
          <a:noFill/>
          <a:ln>
            <a:noFill/>
          </a:ln>
        </p:spPr>
        <p:txBody>
          <a:bodyPr spcFirstLastPara="1" wrap="square" lIns="90000" tIns="45000" rIns="90000" bIns="45000" anchor="t" anchorCtr="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61" name="Google Shape;261;p63"/>
          <p:cNvSpPr txBox="1">
            <a:spLocks noGrp="1"/>
          </p:cNvSpPr>
          <p:nvPr>
            <p:ph type="body" idx="1"/>
          </p:nvPr>
        </p:nvSpPr>
        <p:spPr>
          <a:xfrm rot="5400000">
            <a:off x="1253331" y="1410494"/>
            <a:ext cx="4349750" cy="5180012"/>
          </a:xfrm>
          <a:prstGeom prst="rect">
            <a:avLst/>
          </a:prstGeom>
          <a:noFill/>
          <a:ln>
            <a:noFill/>
          </a:ln>
        </p:spPr>
        <p:txBody>
          <a:bodyPr spcFirstLastPara="1" wrap="square" lIns="90000" tIns="45000" rIns="90000" bIns="45000" anchor="t"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63"/>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63"/>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264"/>
        <p:cNvGrpSpPr/>
        <p:nvPr/>
      </p:nvGrpSpPr>
      <p:grpSpPr>
        <a:xfrm>
          <a:off x="0" y="0"/>
          <a:ext cx="0" cy="0"/>
          <a:chOff x="0" y="0"/>
          <a:chExt cx="0" cy="0"/>
        </a:xfrm>
      </p:grpSpPr>
      <p:sp>
        <p:nvSpPr>
          <p:cNvPr id="265" name="Google Shape;265;p64"/>
          <p:cNvSpPr txBox="1">
            <a:spLocks noGrp="1"/>
          </p:cNvSpPr>
          <p:nvPr>
            <p:ph type="title"/>
          </p:nvPr>
        </p:nvSpPr>
        <p:spPr>
          <a:xfrm>
            <a:off x="839788" y="457200"/>
            <a:ext cx="3932237" cy="1600200"/>
          </a:xfrm>
          <a:prstGeom prst="rect">
            <a:avLst/>
          </a:prstGeom>
          <a:noFill/>
          <a:ln>
            <a:noFill/>
          </a:ln>
        </p:spPr>
        <p:txBody>
          <a:bodyPr spcFirstLastPara="1" wrap="square" lIns="90000" tIns="45000" rIns="90000" bIns="45000" anchor="b" anchorCtr="0">
            <a:noAutofit/>
          </a:bodyPr>
          <a:lstStyle>
            <a:lvl1pPr lvl="0" algn="l">
              <a:lnSpc>
                <a:spcPct val="92000"/>
              </a:lnSpc>
              <a:spcBef>
                <a:spcPts val="0"/>
              </a:spcBef>
              <a:spcAft>
                <a:spcPts val="0"/>
              </a:spcAft>
              <a:buSzPts val="1400"/>
              <a:buNone/>
              <a:defRPr sz="32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66" name="Google Shape;266;p64"/>
          <p:cNvSpPr>
            <a:spLocks noGrp="1"/>
          </p:cNvSpPr>
          <p:nvPr>
            <p:ph type="pic" idx="2"/>
          </p:nvPr>
        </p:nvSpPr>
        <p:spPr>
          <a:xfrm>
            <a:off x="5183188" y="987425"/>
            <a:ext cx="6172200" cy="4873625"/>
          </a:xfrm>
          <a:prstGeom prst="rect">
            <a:avLst/>
          </a:prstGeom>
          <a:noFill/>
          <a:ln>
            <a:noFill/>
          </a:ln>
        </p:spPr>
      </p:sp>
      <p:sp>
        <p:nvSpPr>
          <p:cNvPr id="267" name="Google Shape;267;p64"/>
          <p:cNvSpPr txBox="1">
            <a:spLocks noGrp="1"/>
          </p:cNvSpPr>
          <p:nvPr>
            <p:ph type="body" idx="1"/>
          </p:nvPr>
        </p:nvSpPr>
        <p:spPr>
          <a:xfrm>
            <a:off x="839788" y="2057400"/>
            <a:ext cx="3932237" cy="3811588"/>
          </a:xfrm>
          <a:prstGeom prst="rect">
            <a:avLst/>
          </a:prstGeom>
          <a:noFill/>
          <a:ln>
            <a:noFill/>
          </a:ln>
        </p:spPr>
        <p:txBody>
          <a:bodyPr spcFirstLastPara="1" wrap="square" lIns="90000" tIns="45000" rIns="90000" bIns="45000" anchor="t" anchorCtr="0">
            <a:noAutofit/>
          </a:bodyPr>
          <a:lstStyle>
            <a:lvl1pPr marL="457200" lvl="0" indent="-228600" algn="l">
              <a:lnSpc>
                <a:spcPct val="92000"/>
              </a:lnSpc>
              <a:spcBef>
                <a:spcPts val="0"/>
              </a:spcBef>
              <a:spcAft>
                <a:spcPts val="0"/>
              </a:spcAft>
              <a:buSzPts val="1600"/>
              <a:buNone/>
              <a:defRPr sz="1600"/>
            </a:lvl1pPr>
            <a:lvl2pPr marL="914400" lvl="1" indent="-228600" algn="l">
              <a:lnSpc>
                <a:spcPct val="92000"/>
              </a:lnSpc>
              <a:spcBef>
                <a:spcPts val="1425"/>
              </a:spcBef>
              <a:spcAft>
                <a:spcPts val="0"/>
              </a:spcAft>
              <a:buSzPts val="1400"/>
              <a:buNone/>
              <a:defRPr sz="1400"/>
            </a:lvl2pPr>
            <a:lvl3pPr marL="1371600" lvl="2" indent="-228600" algn="l">
              <a:lnSpc>
                <a:spcPct val="92000"/>
              </a:lnSpc>
              <a:spcBef>
                <a:spcPts val="1138"/>
              </a:spcBef>
              <a:spcAft>
                <a:spcPts val="0"/>
              </a:spcAft>
              <a:buSzPts val="1200"/>
              <a:buNone/>
              <a:defRPr sz="1200"/>
            </a:lvl3pPr>
            <a:lvl4pPr marL="1828800" lvl="3" indent="-228600" algn="l">
              <a:lnSpc>
                <a:spcPct val="92000"/>
              </a:lnSpc>
              <a:spcBef>
                <a:spcPts val="850"/>
              </a:spcBef>
              <a:spcAft>
                <a:spcPts val="0"/>
              </a:spcAft>
              <a:buSzPts val="1000"/>
              <a:buNone/>
              <a:defRPr sz="1000"/>
            </a:lvl4pPr>
            <a:lvl5pPr marL="2286000" lvl="4" indent="-228600" algn="l">
              <a:lnSpc>
                <a:spcPct val="92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8" name="Google Shape;268;p64"/>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64"/>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270"/>
        <p:cNvGrpSpPr/>
        <p:nvPr/>
      </p:nvGrpSpPr>
      <p:grpSpPr>
        <a:xfrm>
          <a:off x="0" y="0"/>
          <a:ext cx="0" cy="0"/>
          <a:chOff x="0" y="0"/>
          <a:chExt cx="0" cy="0"/>
        </a:xfrm>
      </p:grpSpPr>
      <p:sp>
        <p:nvSpPr>
          <p:cNvPr id="271" name="Google Shape;271;p65"/>
          <p:cNvSpPr txBox="1">
            <a:spLocks noGrp="1"/>
          </p:cNvSpPr>
          <p:nvPr>
            <p:ph type="title"/>
          </p:nvPr>
        </p:nvSpPr>
        <p:spPr>
          <a:xfrm>
            <a:off x="839788" y="457200"/>
            <a:ext cx="3932237" cy="1600200"/>
          </a:xfrm>
          <a:prstGeom prst="rect">
            <a:avLst/>
          </a:prstGeom>
          <a:noFill/>
          <a:ln>
            <a:noFill/>
          </a:ln>
        </p:spPr>
        <p:txBody>
          <a:bodyPr spcFirstLastPara="1" wrap="square" lIns="90000" tIns="45000" rIns="90000" bIns="45000" anchor="b" anchorCtr="0">
            <a:noAutofit/>
          </a:bodyPr>
          <a:lstStyle>
            <a:lvl1pPr lvl="0" algn="l">
              <a:lnSpc>
                <a:spcPct val="92000"/>
              </a:lnSpc>
              <a:spcBef>
                <a:spcPts val="0"/>
              </a:spcBef>
              <a:spcAft>
                <a:spcPts val="0"/>
              </a:spcAft>
              <a:buSzPts val="1400"/>
              <a:buNone/>
              <a:defRPr sz="32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72" name="Google Shape;272;p65"/>
          <p:cNvSpPr txBox="1">
            <a:spLocks noGrp="1"/>
          </p:cNvSpPr>
          <p:nvPr>
            <p:ph type="body" idx="1"/>
          </p:nvPr>
        </p:nvSpPr>
        <p:spPr>
          <a:xfrm>
            <a:off x="5183188" y="987425"/>
            <a:ext cx="6172200" cy="4873625"/>
          </a:xfrm>
          <a:prstGeom prst="rect">
            <a:avLst/>
          </a:prstGeom>
          <a:noFill/>
          <a:ln>
            <a:noFill/>
          </a:ln>
        </p:spPr>
        <p:txBody>
          <a:bodyPr spcFirstLastPara="1" wrap="square" lIns="90000" tIns="45000" rIns="90000" bIns="45000" anchor="t" anchorCtr="0">
            <a:noAutofit/>
          </a:bodyPr>
          <a:lstStyle>
            <a:lvl1pPr marL="457200" lvl="0" indent="-228600" algn="l">
              <a:lnSpc>
                <a:spcPct val="92000"/>
              </a:lnSpc>
              <a:spcBef>
                <a:spcPts val="0"/>
              </a:spcBef>
              <a:spcAft>
                <a:spcPts val="0"/>
              </a:spcAft>
              <a:buSzPts val="1400"/>
              <a:buNone/>
              <a:defRPr sz="3200"/>
            </a:lvl1pPr>
            <a:lvl2pPr marL="914400" lvl="1" indent="-228600" algn="l">
              <a:lnSpc>
                <a:spcPct val="92000"/>
              </a:lnSpc>
              <a:spcBef>
                <a:spcPts val="1425"/>
              </a:spcBef>
              <a:spcAft>
                <a:spcPts val="0"/>
              </a:spcAft>
              <a:buSzPts val="1400"/>
              <a:buNone/>
              <a:defRPr sz="2800"/>
            </a:lvl2pPr>
            <a:lvl3pPr marL="1371600" lvl="2" indent="-228600" algn="l">
              <a:lnSpc>
                <a:spcPct val="92000"/>
              </a:lnSpc>
              <a:spcBef>
                <a:spcPts val="1138"/>
              </a:spcBef>
              <a:spcAft>
                <a:spcPts val="0"/>
              </a:spcAft>
              <a:buSzPts val="1400"/>
              <a:buNone/>
              <a:defRPr sz="2400"/>
            </a:lvl3pPr>
            <a:lvl4pPr marL="1828800" lvl="3" indent="-228600" algn="l">
              <a:lnSpc>
                <a:spcPct val="92000"/>
              </a:lnSpc>
              <a:spcBef>
                <a:spcPts val="850"/>
              </a:spcBef>
              <a:spcAft>
                <a:spcPts val="0"/>
              </a:spcAft>
              <a:buSzPts val="1400"/>
              <a:buNone/>
              <a:defRPr sz="2000"/>
            </a:lvl4pPr>
            <a:lvl5pPr marL="2286000" lvl="4" indent="-228600" algn="l">
              <a:lnSpc>
                <a:spcPct val="92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3" name="Google Shape;273;p65"/>
          <p:cNvSpPr txBox="1">
            <a:spLocks noGrp="1"/>
          </p:cNvSpPr>
          <p:nvPr>
            <p:ph type="body" idx="2"/>
          </p:nvPr>
        </p:nvSpPr>
        <p:spPr>
          <a:xfrm>
            <a:off x="839788" y="2057400"/>
            <a:ext cx="3932237" cy="3811588"/>
          </a:xfrm>
          <a:prstGeom prst="rect">
            <a:avLst/>
          </a:prstGeom>
          <a:noFill/>
          <a:ln>
            <a:noFill/>
          </a:ln>
        </p:spPr>
        <p:txBody>
          <a:bodyPr spcFirstLastPara="1" wrap="square" lIns="90000" tIns="45000" rIns="90000" bIns="45000" anchor="t" anchorCtr="0">
            <a:noAutofit/>
          </a:bodyPr>
          <a:lstStyle>
            <a:lvl1pPr marL="457200" lvl="0" indent="-228600" algn="l">
              <a:lnSpc>
                <a:spcPct val="92000"/>
              </a:lnSpc>
              <a:spcBef>
                <a:spcPts val="0"/>
              </a:spcBef>
              <a:spcAft>
                <a:spcPts val="0"/>
              </a:spcAft>
              <a:buSzPts val="1600"/>
              <a:buNone/>
              <a:defRPr sz="1600"/>
            </a:lvl1pPr>
            <a:lvl2pPr marL="914400" lvl="1" indent="-228600" algn="l">
              <a:lnSpc>
                <a:spcPct val="92000"/>
              </a:lnSpc>
              <a:spcBef>
                <a:spcPts val="1425"/>
              </a:spcBef>
              <a:spcAft>
                <a:spcPts val="0"/>
              </a:spcAft>
              <a:buSzPts val="1400"/>
              <a:buNone/>
              <a:defRPr sz="1400"/>
            </a:lvl2pPr>
            <a:lvl3pPr marL="1371600" lvl="2" indent="-228600" algn="l">
              <a:lnSpc>
                <a:spcPct val="92000"/>
              </a:lnSpc>
              <a:spcBef>
                <a:spcPts val="1138"/>
              </a:spcBef>
              <a:spcAft>
                <a:spcPts val="0"/>
              </a:spcAft>
              <a:buSzPts val="1200"/>
              <a:buNone/>
              <a:defRPr sz="1200"/>
            </a:lvl3pPr>
            <a:lvl4pPr marL="1828800" lvl="3" indent="-228600" algn="l">
              <a:lnSpc>
                <a:spcPct val="92000"/>
              </a:lnSpc>
              <a:spcBef>
                <a:spcPts val="850"/>
              </a:spcBef>
              <a:spcAft>
                <a:spcPts val="0"/>
              </a:spcAft>
              <a:buSzPts val="1000"/>
              <a:buNone/>
              <a:defRPr sz="1000"/>
            </a:lvl4pPr>
            <a:lvl5pPr marL="2286000" lvl="4" indent="-228600" algn="l">
              <a:lnSpc>
                <a:spcPct val="92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4" name="Google Shape;274;p65"/>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65"/>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276"/>
        <p:cNvGrpSpPr/>
        <p:nvPr/>
      </p:nvGrpSpPr>
      <p:grpSpPr>
        <a:xfrm>
          <a:off x="0" y="0"/>
          <a:ext cx="0" cy="0"/>
          <a:chOff x="0" y="0"/>
          <a:chExt cx="0" cy="0"/>
        </a:xfrm>
      </p:grpSpPr>
      <p:sp>
        <p:nvSpPr>
          <p:cNvPr id="277" name="Google Shape;277;p66"/>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66"/>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279"/>
        <p:cNvGrpSpPr/>
        <p:nvPr/>
      </p:nvGrpSpPr>
      <p:grpSpPr>
        <a:xfrm>
          <a:off x="0" y="0"/>
          <a:ext cx="0" cy="0"/>
          <a:chOff x="0" y="0"/>
          <a:chExt cx="0" cy="0"/>
        </a:xfrm>
      </p:grpSpPr>
      <p:sp>
        <p:nvSpPr>
          <p:cNvPr id="280" name="Google Shape;280;p67"/>
          <p:cNvSpPr txBox="1">
            <a:spLocks noGrp="1"/>
          </p:cNvSpPr>
          <p:nvPr>
            <p:ph type="title"/>
          </p:nvPr>
        </p:nvSpPr>
        <p:spPr>
          <a:xfrm>
            <a:off x="838200" y="365125"/>
            <a:ext cx="10514012" cy="1323975"/>
          </a:xfrm>
          <a:prstGeom prst="rect">
            <a:avLst/>
          </a:prstGeom>
          <a:noFill/>
          <a:ln>
            <a:noFill/>
          </a:ln>
        </p:spPr>
        <p:txBody>
          <a:bodyPr spcFirstLastPara="1" wrap="square" lIns="90000" tIns="45000" rIns="90000" bIns="45000" anchor="t" anchorCtr="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81" name="Google Shape;281;p67"/>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67"/>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283"/>
        <p:cNvGrpSpPr/>
        <p:nvPr/>
      </p:nvGrpSpPr>
      <p:grpSpPr>
        <a:xfrm>
          <a:off x="0" y="0"/>
          <a:ext cx="0" cy="0"/>
          <a:chOff x="0" y="0"/>
          <a:chExt cx="0" cy="0"/>
        </a:xfrm>
      </p:grpSpPr>
      <p:sp>
        <p:nvSpPr>
          <p:cNvPr id="284" name="Google Shape;284;p68"/>
          <p:cNvSpPr txBox="1">
            <a:spLocks noGrp="1"/>
          </p:cNvSpPr>
          <p:nvPr>
            <p:ph type="title"/>
          </p:nvPr>
        </p:nvSpPr>
        <p:spPr>
          <a:xfrm>
            <a:off x="839788" y="365125"/>
            <a:ext cx="10515600" cy="1325563"/>
          </a:xfrm>
          <a:prstGeom prst="rect">
            <a:avLst/>
          </a:prstGeom>
          <a:noFill/>
          <a:ln>
            <a:noFill/>
          </a:ln>
        </p:spPr>
        <p:txBody>
          <a:bodyPr spcFirstLastPara="1" wrap="square" lIns="90000" tIns="45000" rIns="90000" bIns="45000" anchor="t" anchorCtr="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85" name="Google Shape;285;p68"/>
          <p:cNvSpPr txBox="1">
            <a:spLocks noGrp="1"/>
          </p:cNvSpPr>
          <p:nvPr>
            <p:ph type="body" idx="1"/>
          </p:nvPr>
        </p:nvSpPr>
        <p:spPr>
          <a:xfrm>
            <a:off x="839788" y="1681163"/>
            <a:ext cx="5157787" cy="823912"/>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2400"/>
              <a:buNone/>
              <a:defRPr sz="2400" b="1"/>
            </a:lvl1pPr>
            <a:lvl2pPr marL="914400" lvl="1" indent="-228600" algn="l">
              <a:lnSpc>
                <a:spcPct val="92000"/>
              </a:lnSpc>
              <a:spcBef>
                <a:spcPts val="1425"/>
              </a:spcBef>
              <a:spcAft>
                <a:spcPts val="0"/>
              </a:spcAft>
              <a:buSzPts val="2000"/>
              <a:buNone/>
              <a:defRPr sz="2000" b="1"/>
            </a:lvl2pPr>
            <a:lvl3pPr marL="1371600" lvl="2" indent="-228600" algn="l">
              <a:lnSpc>
                <a:spcPct val="92000"/>
              </a:lnSpc>
              <a:spcBef>
                <a:spcPts val="1138"/>
              </a:spcBef>
              <a:spcAft>
                <a:spcPts val="0"/>
              </a:spcAft>
              <a:buSzPts val="1800"/>
              <a:buNone/>
              <a:defRPr sz="1800" b="1"/>
            </a:lvl3pPr>
            <a:lvl4pPr marL="1828800" lvl="3" indent="-228600" algn="l">
              <a:lnSpc>
                <a:spcPct val="92000"/>
              </a:lnSpc>
              <a:spcBef>
                <a:spcPts val="850"/>
              </a:spcBef>
              <a:spcAft>
                <a:spcPts val="0"/>
              </a:spcAft>
              <a:buSzPts val="1600"/>
              <a:buNone/>
              <a:defRPr sz="1600" b="1"/>
            </a:lvl4pPr>
            <a:lvl5pPr marL="2286000" lvl="4" indent="-228600" algn="l">
              <a:lnSpc>
                <a:spcPct val="92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6" name="Google Shape;286;p68"/>
          <p:cNvSpPr txBox="1">
            <a:spLocks noGrp="1"/>
          </p:cNvSpPr>
          <p:nvPr>
            <p:ph type="body" idx="2"/>
          </p:nvPr>
        </p:nvSpPr>
        <p:spPr>
          <a:xfrm>
            <a:off x="839788" y="2505075"/>
            <a:ext cx="5157787" cy="3684588"/>
          </a:xfrm>
          <a:prstGeom prst="rect">
            <a:avLst/>
          </a:prstGeom>
          <a:noFill/>
          <a:ln>
            <a:noFill/>
          </a:ln>
        </p:spPr>
        <p:txBody>
          <a:bodyPr spcFirstLastPara="1" wrap="square" lIns="90000" tIns="45000" rIns="90000" bIns="45000" anchor="t"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68"/>
          <p:cNvSpPr txBox="1">
            <a:spLocks noGrp="1"/>
          </p:cNvSpPr>
          <p:nvPr>
            <p:ph type="body" idx="3"/>
          </p:nvPr>
        </p:nvSpPr>
        <p:spPr>
          <a:xfrm>
            <a:off x="6172200" y="1681163"/>
            <a:ext cx="5183188" cy="823912"/>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2400"/>
              <a:buNone/>
              <a:defRPr sz="2400" b="1"/>
            </a:lvl1pPr>
            <a:lvl2pPr marL="914400" lvl="1" indent="-228600" algn="l">
              <a:lnSpc>
                <a:spcPct val="92000"/>
              </a:lnSpc>
              <a:spcBef>
                <a:spcPts val="1425"/>
              </a:spcBef>
              <a:spcAft>
                <a:spcPts val="0"/>
              </a:spcAft>
              <a:buSzPts val="2000"/>
              <a:buNone/>
              <a:defRPr sz="2000" b="1"/>
            </a:lvl2pPr>
            <a:lvl3pPr marL="1371600" lvl="2" indent="-228600" algn="l">
              <a:lnSpc>
                <a:spcPct val="92000"/>
              </a:lnSpc>
              <a:spcBef>
                <a:spcPts val="1138"/>
              </a:spcBef>
              <a:spcAft>
                <a:spcPts val="0"/>
              </a:spcAft>
              <a:buSzPts val="1800"/>
              <a:buNone/>
              <a:defRPr sz="1800" b="1"/>
            </a:lvl3pPr>
            <a:lvl4pPr marL="1828800" lvl="3" indent="-228600" algn="l">
              <a:lnSpc>
                <a:spcPct val="92000"/>
              </a:lnSpc>
              <a:spcBef>
                <a:spcPts val="850"/>
              </a:spcBef>
              <a:spcAft>
                <a:spcPts val="0"/>
              </a:spcAft>
              <a:buSzPts val="1600"/>
              <a:buNone/>
              <a:defRPr sz="1600" b="1"/>
            </a:lvl4pPr>
            <a:lvl5pPr marL="2286000" lvl="4" indent="-228600" algn="l">
              <a:lnSpc>
                <a:spcPct val="92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8" name="Google Shape;288;p68"/>
          <p:cNvSpPr txBox="1">
            <a:spLocks noGrp="1"/>
          </p:cNvSpPr>
          <p:nvPr>
            <p:ph type="body" idx="4"/>
          </p:nvPr>
        </p:nvSpPr>
        <p:spPr>
          <a:xfrm>
            <a:off x="6172200" y="2505075"/>
            <a:ext cx="5183188" cy="3684588"/>
          </a:xfrm>
          <a:prstGeom prst="rect">
            <a:avLst/>
          </a:prstGeom>
          <a:noFill/>
          <a:ln>
            <a:noFill/>
          </a:ln>
        </p:spPr>
        <p:txBody>
          <a:bodyPr spcFirstLastPara="1" wrap="square" lIns="90000" tIns="45000" rIns="90000" bIns="45000" anchor="t"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68"/>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68"/>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187"/>
        <p:cNvGrpSpPr/>
        <p:nvPr/>
      </p:nvGrpSpPr>
      <p:grpSpPr>
        <a:xfrm>
          <a:off x="0" y="0"/>
          <a:ext cx="0" cy="0"/>
          <a:chOff x="0" y="0"/>
          <a:chExt cx="0" cy="0"/>
        </a:xfrm>
      </p:grpSpPr>
      <p:sp>
        <p:nvSpPr>
          <p:cNvPr id="188" name="Google Shape;188;p52"/>
          <p:cNvSpPr txBox="1">
            <a:spLocks noGrp="1"/>
          </p:cNvSpPr>
          <p:nvPr>
            <p:ph type="title"/>
          </p:nvPr>
        </p:nvSpPr>
        <p:spPr>
          <a:xfrm rot="5400000">
            <a:off x="8970963" y="120651"/>
            <a:ext cx="2138363" cy="2627312"/>
          </a:xfrm>
          <a:prstGeom prst="rect">
            <a:avLst/>
          </a:prstGeom>
          <a:noFill/>
          <a:ln>
            <a:noFill/>
          </a:ln>
        </p:spPr>
        <p:txBody>
          <a:bodyPr spcFirstLastPara="1" wrap="square" lIns="90000" tIns="45000" rIns="90000" bIns="45000" anchor="t" anchorCtr="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189" name="Google Shape;189;p52"/>
          <p:cNvSpPr txBox="1">
            <a:spLocks noGrp="1"/>
          </p:cNvSpPr>
          <p:nvPr>
            <p:ph type="body" idx="1"/>
          </p:nvPr>
        </p:nvSpPr>
        <p:spPr>
          <a:xfrm rot="5400000">
            <a:off x="3637757" y="-2432843"/>
            <a:ext cx="2138363" cy="7734300"/>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2"/>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52"/>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91"/>
        <p:cNvGrpSpPr/>
        <p:nvPr/>
      </p:nvGrpSpPr>
      <p:grpSpPr>
        <a:xfrm>
          <a:off x="0" y="0"/>
          <a:ext cx="0" cy="0"/>
          <a:chOff x="0" y="0"/>
          <a:chExt cx="0" cy="0"/>
        </a:xfrm>
      </p:grpSpPr>
      <p:sp>
        <p:nvSpPr>
          <p:cNvPr id="292" name="Google Shape;292;p69"/>
          <p:cNvSpPr txBox="1">
            <a:spLocks noGrp="1"/>
          </p:cNvSpPr>
          <p:nvPr>
            <p:ph type="title"/>
          </p:nvPr>
        </p:nvSpPr>
        <p:spPr>
          <a:xfrm>
            <a:off x="831850" y="1709738"/>
            <a:ext cx="10515600" cy="2852737"/>
          </a:xfrm>
          <a:prstGeom prst="rect">
            <a:avLst/>
          </a:prstGeom>
          <a:noFill/>
          <a:ln>
            <a:noFill/>
          </a:ln>
        </p:spPr>
        <p:txBody>
          <a:bodyPr spcFirstLastPara="1" wrap="square" lIns="90000" tIns="45000" rIns="90000" bIns="45000" anchor="b" anchorCtr="0">
            <a:noAutofit/>
          </a:bodyPr>
          <a:lstStyle>
            <a:lvl1pPr lvl="0" algn="l">
              <a:lnSpc>
                <a:spcPct val="92000"/>
              </a:lnSpc>
              <a:spcBef>
                <a:spcPts val="0"/>
              </a:spcBef>
              <a:spcAft>
                <a:spcPts val="0"/>
              </a:spcAft>
              <a:buSzPts val="1400"/>
              <a:buNone/>
              <a:defRPr sz="60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93" name="Google Shape;293;p69"/>
          <p:cNvSpPr txBox="1">
            <a:spLocks noGrp="1"/>
          </p:cNvSpPr>
          <p:nvPr>
            <p:ph type="body" idx="1"/>
          </p:nvPr>
        </p:nvSpPr>
        <p:spPr>
          <a:xfrm>
            <a:off x="831850" y="4589463"/>
            <a:ext cx="10515600" cy="1500187"/>
          </a:xfrm>
          <a:prstGeom prst="rect">
            <a:avLst/>
          </a:prstGeom>
          <a:noFill/>
          <a:ln>
            <a:noFill/>
          </a:ln>
        </p:spPr>
        <p:txBody>
          <a:bodyPr spcFirstLastPara="1" wrap="square" lIns="90000" tIns="45000" rIns="90000" bIns="45000" anchor="t" anchorCtr="0">
            <a:noAutofit/>
          </a:bodyPr>
          <a:lstStyle>
            <a:lvl1pPr marL="457200" lvl="0" indent="-228600" algn="l">
              <a:lnSpc>
                <a:spcPct val="92000"/>
              </a:lnSpc>
              <a:spcBef>
                <a:spcPts val="0"/>
              </a:spcBef>
              <a:spcAft>
                <a:spcPts val="0"/>
              </a:spcAft>
              <a:buSzPts val="2400"/>
              <a:buNone/>
              <a:defRPr sz="2400"/>
            </a:lvl1pPr>
            <a:lvl2pPr marL="914400" lvl="1" indent="-228600" algn="l">
              <a:lnSpc>
                <a:spcPct val="92000"/>
              </a:lnSpc>
              <a:spcBef>
                <a:spcPts val="1425"/>
              </a:spcBef>
              <a:spcAft>
                <a:spcPts val="0"/>
              </a:spcAft>
              <a:buSzPts val="2000"/>
              <a:buNone/>
              <a:defRPr sz="2000"/>
            </a:lvl2pPr>
            <a:lvl3pPr marL="1371600" lvl="2" indent="-228600" algn="l">
              <a:lnSpc>
                <a:spcPct val="92000"/>
              </a:lnSpc>
              <a:spcBef>
                <a:spcPts val="1138"/>
              </a:spcBef>
              <a:spcAft>
                <a:spcPts val="0"/>
              </a:spcAft>
              <a:buSzPts val="1800"/>
              <a:buNone/>
              <a:defRPr sz="1800"/>
            </a:lvl3pPr>
            <a:lvl4pPr marL="1828800" lvl="3" indent="-228600" algn="l">
              <a:lnSpc>
                <a:spcPct val="92000"/>
              </a:lnSpc>
              <a:spcBef>
                <a:spcPts val="850"/>
              </a:spcBef>
              <a:spcAft>
                <a:spcPts val="0"/>
              </a:spcAft>
              <a:buSzPts val="1600"/>
              <a:buNone/>
              <a:defRPr sz="1600"/>
            </a:lvl4pPr>
            <a:lvl5pPr marL="2286000" lvl="4" indent="-228600" algn="l">
              <a:lnSpc>
                <a:spcPct val="92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294" name="Google Shape;294;p69"/>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69"/>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296"/>
        <p:cNvGrpSpPr/>
        <p:nvPr/>
      </p:nvGrpSpPr>
      <p:grpSpPr>
        <a:xfrm>
          <a:off x="0" y="0"/>
          <a:ext cx="0" cy="0"/>
          <a:chOff x="0" y="0"/>
          <a:chExt cx="0" cy="0"/>
        </a:xfrm>
      </p:grpSpPr>
      <p:sp>
        <p:nvSpPr>
          <p:cNvPr id="297" name="Google Shape;297;p70"/>
          <p:cNvSpPr txBox="1">
            <a:spLocks noGrp="1"/>
          </p:cNvSpPr>
          <p:nvPr>
            <p:ph type="title"/>
          </p:nvPr>
        </p:nvSpPr>
        <p:spPr>
          <a:xfrm>
            <a:off x="838200" y="365125"/>
            <a:ext cx="10514012" cy="1323975"/>
          </a:xfrm>
          <a:prstGeom prst="rect">
            <a:avLst/>
          </a:prstGeom>
          <a:noFill/>
          <a:ln>
            <a:noFill/>
          </a:ln>
        </p:spPr>
        <p:txBody>
          <a:bodyPr spcFirstLastPara="1" wrap="square" lIns="90000" tIns="45000" rIns="90000" bIns="45000" anchor="t" anchorCtr="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98" name="Google Shape;298;p70"/>
          <p:cNvSpPr txBox="1">
            <a:spLocks noGrp="1"/>
          </p:cNvSpPr>
          <p:nvPr>
            <p:ph type="body" idx="1"/>
          </p:nvPr>
        </p:nvSpPr>
        <p:spPr>
          <a:xfrm>
            <a:off x="838200" y="1825625"/>
            <a:ext cx="5180012" cy="4349750"/>
          </a:xfrm>
          <a:prstGeom prst="rect">
            <a:avLst/>
          </a:prstGeom>
          <a:noFill/>
          <a:ln>
            <a:noFill/>
          </a:ln>
        </p:spPr>
        <p:txBody>
          <a:bodyPr spcFirstLastPara="1" wrap="square" lIns="90000" tIns="45000" rIns="90000" bIns="45000" anchor="t"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70"/>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70"/>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301"/>
        <p:cNvGrpSpPr/>
        <p:nvPr/>
      </p:nvGrpSpPr>
      <p:grpSpPr>
        <a:xfrm>
          <a:off x="0" y="0"/>
          <a:ext cx="0" cy="0"/>
          <a:chOff x="0" y="0"/>
          <a:chExt cx="0" cy="0"/>
        </a:xfrm>
      </p:grpSpPr>
      <p:sp>
        <p:nvSpPr>
          <p:cNvPr id="302" name="Google Shape;302;p71"/>
          <p:cNvSpPr txBox="1">
            <a:spLocks noGrp="1"/>
          </p:cNvSpPr>
          <p:nvPr>
            <p:ph type="ctrTitle"/>
          </p:nvPr>
        </p:nvSpPr>
        <p:spPr>
          <a:xfrm>
            <a:off x="1524000" y="1122363"/>
            <a:ext cx="9144000" cy="2387600"/>
          </a:xfrm>
          <a:prstGeom prst="rect">
            <a:avLst/>
          </a:prstGeom>
          <a:noFill/>
          <a:ln>
            <a:noFill/>
          </a:ln>
        </p:spPr>
        <p:txBody>
          <a:bodyPr spcFirstLastPara="1" wrap="square" lIns="90000" tIns="45000" rIns="90000" bIns="45000" anchor="b" anchorCtr="0">
            <a:noAutofit/>
          </a:bodyPr>
          <a:lstStyle>
            <a:lvl1pPr lvl="0" algn="ctr">
              <a:lnSpc>
                <a:spcPct val="92000"/>
              </a:lnSpc>
              <a:spcBef>
                <a:spcPts val="0"/>
              </a:spcBef>
              <a:spcAft>
                <a:spcPts val="0"/>
              </a:spcAft>
              <a:buSzPts val="1400"/>
              <a:buNone/>
              <a:defRPr sz="60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303" name="Google Shape;303;p71"/>
          <p:cNvSpPr txBox="1">
            <a:spLocks noGrp="1"/>
          </p:cNvSpPr>
          <p:nvPr>
            <p:ph type="subTitle" idx="1"/>
          </p:nvPr>
        </p:nvSpPr>
        <p:spPr>
          <a:xfrm>
            <a:off x="1524000" y="3602038"/>
            <a:ext cx="9144000" cy="1655762"/>
          </a:xfrm>
          <a:prstGeom prst="rect">
            <a:avLst/>
          </a:prstGeom>
          <a:noFill/>
          <a:ln>
            <a:noFill/>
          </a:ln>
        </p:spPr>
        <p:txBody>
          <a:bodyPr spcFirstLastPara="1" wrap="square" lIns="90000" tIns="45000" rIns="90000" bIns="45000" anchor="t" anchorCtr="0">
            <a:noAutofit/>
          </a:bodyPr>
          <a:lstStyle>
            <a:lvl1pPr lvl="0" algn="ctr">
              <a:lnSpc>
                <a:spcPct val="92000"/>
              </a:lnSpc>
              <a:spcBef>
                <a:spcPts val="0"/>
              </a:spcBef>
              <a:spcAft>
                <a:spcPts val="0"/>
              </a:spcAft>
              <a:buSzPts val="2400"/>
              <a:buNone/>
              <a:defRPr sz="2400"/>
            </a:lvl1pPr>
            <a:lvl2pPr lvl="1" algn="ctr">
              <a:lnSpc>
                <a:spcPct val="92000"/>
              </a:lnSpc>
              <a:spcBef>
                <a:spcPts val="1425"/>
              </a:spcBef>
              <a:spcAft>
                <a:spcPts val="0"/>
              </a:spcAft>
              <a:buSzPts val="2000"/>
              <a:buNone/>
              <a:defRPr sz="2000"/>
            </a:lvl2pPr>
            <a:lvl3pPr lvl="2" algn="ctr">
              <a:lnSpc>
                <a:spcPct val="92000"/>
              </a:lnSpc>
              <a:spcBef>
                <a:spcPts val="1138"/>
              </a:spcBef>
              <a:spcAft>
                <a:spcPts val="0"/>
              </a:spcAft>
              <a:buSzPts val="1800"/>
              <a:buNone/>
              <a:defRPr sz="1800"/>
            </a:lvl3pPr>
            <a:lvl4pPr lvl="3" algn="ctr">
              <a:lnSpc>
                <a:spcPct val="92000"/>
              </a:lnSpc>
              <a:spcBef>
                <a:spcPts val="850"/>
              </a:spcBef>
              <a:spcAft>
                <a:spcPts val="0"/>
              </a:spcAft>
              <a:buSzPts val="1600"/>
              <a:buNone/>
              <a:defRPr sz="1600"/>
            </a:lvl4pPr>
            <a:lvl5pPr lvl="4" algn="ctr">
              <a:lnSpc>
                <a:spcPct val="92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4" name="Google Shape;304;p71"/>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71"/>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92"/>
        <p:cNvGrpSpPr/>
        <p:nvPr/>
      </p:nvGrpSpPr>
      <p:grpSpPr>
        <a:xfrm>
          <a:off x="0" y="0"/>
          <a:ext cx="0" cy="0"/>
          <a:chOff x="0" y="0"/>
          <a:chExt cx="0" cy="0"/>
        </a:xfrm>
      </p:grpSpPr>
      <p:sp>
        <p:nvSpPr>
          <p:cNvPr id="193" name="Google Shape;193;p53"/>
          <p:cNvSpPr txBox="1">
            <a:spLocks noGrp="1"/>
          </p:cNvSpPr>
          <p:nvPr>
            <p:ph type="title"/>
          </p:nvPr>
        </p:nvSpPr>
        <p:spPr>
          <a:xfrm>
            <a:off x="839787" y="365125"/>
            <a:ext cx="10514012" cy="1323975"/>
          </a:xfrm>
          <a:prstGeom prst="rect">
            <a:avLst/>
          </a:prstGeom>
          <a:noFill/>
          <a:ln>
            <a:noFill/>
          </a:ln>
        </p:spPr>
        <p:txBody>
          <a:bodyPr spcFirstLastPara="1" wrap="square" lIns="90000" tIns="45000" rIns="90000" bIns="45000" anchor="t" anchorCtr="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194" name="Google Shape;194;p53"/>
          <p:cNvSpPr txBox="1">
            <a:spLocks noGrp="1"/>
          </p:cNvSpPr>
          <p:nvPr>
            <p:ph type="body" idx="1"/>
          </p:nvPr>
        </p:nvSpPr>
        <p:spPr>
          <a:xfrm rot="5400000">
            <a:off x="3006725" y="-485776"/>
            <a:ext cx="822325" cy="5156200"/>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53"/>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53"/>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197"/>
        <p:cNvGrpSpPr/>
        <p:nvPr/>
      </p:nvGrpSpPr>
      <p:grpSpPr>
        <a:xfrm>
          <a:off x="0" y="0"/>
          <a:ext cx="0" cy="0"/>
          <a:chOff x="0" y="0"/>
          <a:chExt cx="0" cy="0"/>
        </a:xfrm>
      </p:grpSpPr>
      <p:sp>
        <p:nvSpPr>
          <p:cNvPr id="198" name="Google Shape;198;p54"/>
          <p:cNvSpPr txBox="1">
            <a:spLocks noGrp="1"/>
          </p:cNvSpPr>
          <p:nvPr>
            <p:ph type="title"/>
          </p:nvPr>
        </p:nvSpPr>
        <p:spPr>
          <a:xfrm>
            <a:off x="839788" y="457200"/>
            <a:ext cx="3932237" cy="1600200"/>
          </a:xfrm>
          <a:prstGeom prst="rect">
            <a:avLst/>
          </a:prstGeom>
          <a:noFill/>
          <a:ln>
            <a:noFill/>
          </a:ln>
        </p:spPr>
        <p:txBody>
          <a:bodyPr spcFirstLastPara="1" wrap="square" lIns="90000" tIns="45000" rIns="90000" bIns="45000" anchor="b" anchorCtr="0">
            <a:noAutofit/>
          </a:bodyPr>
          <a:lstStyle>
            <a:lvl1pPr lvl="0" algn="l">
              <a:lnSpc>
                <a:spcPct val="92000"/>
              </a:lnSpc>
              <a:spcBef>
                <a:spcPts val="0"/>
              </a:spcBef>
              <a:spcAft>
                <a:spcPts val="0"/>
              </a:spcAft>
              <a:buSzPts val="1400"/>
              <a:buNone/>
              <a:defRPr sz="32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199" name="Google Shape;199;p54"/>
          <p:cNvSpPr>
            <a:spLocks noGrp="1"/>
          </p:cNvSpPr>
          <p:nvPr>
            <p:ph type="pic" idx="2"/>
          </p:nvPr>
        </p:nvSpPr>
        <p:spPr>
          <a:xfrm>
            <a:off x="5183188" y="987425"/>
            <a:ext cx="6172200" cy="4873625"/>
          </a:xfrm>
          <a:prstGeom prst="rect">
            <a:avLst/>
          </a:prstGeom>
          <a:noFill/>
          <a:ln>
            <a:noFill/>
          </a:ln>
        </p:spPr>
      </p:sp>
      <p:sp>
        <p:nvSpPr>
          <p:cNvPr id="200" name="Google Shape;200;p54"/>
          <p:cNvSpPr txBox="1">
            <a:spLocks noGrp="1"/>
          </p:cNvSpPr>
          <p:nvPr>
            <p:ph type="body" idx="1"/>
          </p:nvPr>
        </p:nvSpPr>
        <p:spPr>
          <a:xfrm>
            <a:off x="839788" y="2057400"/>
            <a:ext cx="3932237" cy="3811588"/>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1600"/>
              <a:buNone/>
              <a:defRPr sz="1600"/>
            </a:lvl1pPr>
            <a:lvl2pPr marL="914400" lvl="1" indent="-228600" algn="l">
              <a:lnSpc>
                <a:spcPct val="92000"/>
              </a:lnSpc>
              <a:spcBef>
                <a:spcPts val="1425"/>
              </a:spcBef>
              <a:spcAft>
                <a:spcPts val="0"/>
              </a:spcAft>
              <a:buSzPts val="1400"/>
              <a:buNone/>
              <a:defRPr sz="1400"/>
            </a:lvl2pPr>
            <a:lvl3pPr marL="1371600" lvl="2" indent="-228600" algn="l">
              <a:lnSpc>
                <a:spcPct val="92000"/>
              </a:lnSpc>
              <a:spcBef>
                <a:spcPts val="1138"/>
              </a:spcBef>
              <a:spcAft>
                <a:spcPts val="0"/>
              </a:spcAft>
              <a:buSzPts val="1200"/>
              <a:buNone/>
              <a:defRPr sz="1200"/>
            </a:lvl3pPr>
            <a:lvl4pPr marL="1828800" lvl="3" indent="-228600" algn="l">
              <a:lnSpc>
                <a:spcPct val="92000"/>
              </a:lnSpc>
              <a:spcBef>
                <a:spcPts val="850"/>
              </a:spcBef>
              <a:spcAft>
                <a:spcPts val="0"/>
              </a:spcAft>
              <a:buSzPts val="1000"/>
              <a:buNone/>
              <a:defRPr sz="1000"/>
            </a:lvl4pPr>
            <a:lvl5pPr marL="2286000" lvl="4" indent="-228600" algn="l">
              <a:lnSpc>
                <a:spcPct val="92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1" name="Google Shape;201;p54"/>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54"/>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203"/>
        <p:cNvGrpSpPr/>
        <p:nvPr/>
      </p:nvGrpSpPr>
      <p:grpSpPr>
        <a:xfrm>
          <a:off x="0" y="0"/>
          <a:ext cx="0" cy="0"/>
          <a:chOff x="0" y="0"/>
          <a:chExt cx="0" cy="0"/>
        </a:xfrm>
      </p:grpSpPr>
      <p:sp>
        <p:nvSpPr>
          <p:cNvPr id="204" name="Google Shape;204;p55"/>
          <p:cNvSpPr txBox="1">
            <a:spLocks noGrp="1"/>
          </p:cNvSpPr>
          <p:nvPr>
            <p:ph type="title"/>
          </p:nvPr>
        </p:nvSpPr>
        <p:spPr>
          <a:xfrm>
            <a:off x="839788" y="457200"/>
            <a:ext cx="3932237" cy="1600200"/>
          </a:xfrm>
          <a:prstGeom prst="rect">
            <a:avLst/>
          </a:prstGeom>
          <a:noFill/>
          <a:ln>
            <a:noFill/>
          </a:ln>
        </p:spPr>
        <p:txBody>
          <a:bodyPr spcFirstLastPara="1" wrap="square" lIns="90000" tIns="45000" rIns="90000" bIns="45000" anchor="b" anchorCtr="0">
            <a:noAutofit/>
          </a:bodyPr>
          <a:lstStyle>
            <a:lvl1pPr lvl="0" algn="l">
              <a:lnSpc>
                <a:spcPct val="92000"/>
              </a:lnSpc>
              <a:spcBef>
                <a:spcPts val="0"/>
              </a:spcBef>
              <a:spcAft>
                <a:spcPts val="0"/>
              </a:spcAft>
              <a:buSzPts val="1400"/>
              <a:buNone/>
              <a:defRPr sz="32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05" name="Google Shape;205;p55"/>
          <p:cNvSpPr txBox="1">
            <a:spLocks noGrp="1"/>
          </p:cNvSpPr>
          <p:nvPr>
            <p:ph type="body" idx="1"/>
          </p:nvPr>
        </p:nvSpPr>
        <p:spPr>
          <a:xfrm>
            <a:off x="5183188" y="987425"/>
            <a:ext cx="6172200" cy="4873625"/>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1400"/>
              <a:buNone/>
              <a:defRPr sz="3200"/>
            </a:lvl1pPr>
            <a:lvl2pPr marL="914400" lvl="1" indent="-228600" algn="l">
              <a:lnSpc>
                <a:spcPct val="92000"/>
              </a:lnSpc>
              <a:spcBef>
                <a:spcPts val="1425"/>
              </a:spcBef>
              <a:spcAft>
                <a:spcPts val="0"/>
              </a:spcAft>
              <a:buSzPts val="1400"/>
              <a:buNone/>
              <a:defRPr sz="2800"/>
            </a:lvl2pPr>
            <a:lvl3pPr marL="1371600" lvl="2" indent="-228600" algn="l">
              <a:lnSpc>
                <a:spcPct val="92000"/>
              </a:lnSpc>
              <a:spcBef>
                <a:spcPts val="1138"/>
              </a:spcBef>
              <a:spcAft>
                <a:spcPts val="0"/>
              </a:spcAft>
              <a:buSzPts val="1400"/>
              <a:buNone/>
              <a:defRPr sz="2400"/>
            </a:lvl3pPr>
            <a:lvl4pPr marL="1828800" lvl="3" indent="-228600" algn="l">
              <a:lnSpc>
                <a:spcPct val="92000"/>
              </a:lnSpc>
              <a:spcBef>
                <a:spcPts val="850"/>
              </a:spcBef>
              <a:spcAft>
                <a:spcPts val="0"/>
              </a:spcAft>
              <a:buSzPts val="1400"/>
              <a:buNone/>
              <a:defRPr sz="2000"/>
            </a:lvl4pPr>
            <a:lvl5pPr marL="2286000" lvl="4" indent="-228600" algn="l">
              <a:lnSpc>
                <a:spcPct val="92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6" name="Google Shape;206;p55"/>
          <p:cNvSpPr txBox="1">
            <a:spLocks noGrp="1"/>
          </p:cNvSpPr>
          <p:nvPr>
            <p:ph type="body" idx="2"/>
          </p:nvPr>
        </p:nvSpPr>
        <p:spPr>
          <a:xfrm>
            <a:off x="839788" y="2057400"/>
            <a:ext cx="3932237" cy="3811588"/>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1600"/>
              <a:buNone/>
              <a:defRPr sz="1600"/>
            </a:lvl1pPr>
            <a:lvl2pPr marL="914400" lvl="1" indent="-228600" algn="l">
              <a:lnSpc>
                <a:spcPct val="92000"/>
              </a:lnSpc>
              <a:spcBef>
                <a:spcPts val="1425"/>
              </a:spcBef>
              <a:spcAft>
                <a:spcPts val="0"/>
              </a:spcAft>
              <a:buSzPts val="1400"/>
              <a:buNone/>
              <a:defRPr sz="1400"/>
            </a:lvl2pPr>
            <a:lvl3pPr marL="1371600" lvl="2" indent="-228600" algn="l">
              <a:lnSpc>
                <a:spcPct val="92000"/>
              </a:lnSpc>
              <a:spcBef>
                <a:spcPts val="1138"/>
              </a:spcBef>
              <a:spcAft>
                <a:spcPts val="0"/>
              </a:spcAft>
              <a:buSzPts val="1200"/>
              <a:buNone/>
              <a:defRPr sz="1200"/>
            </a:lvl3pPr>
            <a:lvl4pPr marL="1828800" lvl="3" indent="-228600" algn="l">
              <a:lnSpc>
                <a:spcPct val="92000"/>
              </a:lnSpc>
              <a:spcBef>
                <a:spcPts val="850"/>
              </a:spcBef>
              <a:spcAft>
                <a:spcPts val="0"/>
              </a:spcAft>
              <a:buSzPts val="1000"/>
              <a:buNone/>
              <a:defRPr sz="1000"/>
            </a:lvl4pPr>
            <a:lvl5pPr marL="2286000" lvl="4" indent="-228600" algn="l">
              <a:lnSpc>
                <a:spcPct val="92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7" name="Google Shape;207;p55"/>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55"/>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209"/>
        <p:cNvGrpSpPr/>
        <p:nvPr/>
      </p:nvGrpSpPr>
      <p:grpSpPr>
        <a:xfrm>
          <a:off x="0" y="0"/>
          <a:ext cx="0" cy="0"/>
          <a:chOff x="0" y="0"/>
          <a:chExt cx="0" cy="0"/>
        </a:xfrm>
      </p:grpSpPr>
      <p:sp>
        <p:nvSpPr>
          <p:cNvPr id="210" name="Google Shape;210;p56"/>
          <p:cNvSpPr txBox="1">
            <a:spLocks noGrp="1"/>
          </p:cNvSpPr>
          <p:nvPr>
            <p:ph type="title"/>
          </p:nvPr>
        </p:nvSpPr>
        <p:spPr>
          <a:xfrm>
            <a:off x="839787" y="365125"/>
            <a:ext cx="10514012" cy="1323975"/>
          </a:xfrm>
          <a:prstGeom prst="rect">
            <a:avLst/>
          </a:prstGeom>
          <a:noFill/>
          <a:ln>
            <a:noFill/>
          </a:ln>
        </p:spPr>
        <p:txBody>
          <a:bodyPr spcFirstLastPara="1" wrap="square" lIns="90000" tIns="45000" rIns="90000" bIns="45000" anchor="t" anchorCtr="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11" name="Google Shape;211;p56"/>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56"/>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213"/>
        <p:cNvGrpSpPr/>
        <p:nvPr/>
      </p:nvGrpSpPr>
      <p:grpSpPr>
        <a:xfrm>
          <a:off x="0" y="0"/>
          <a:ext cx="0" cy="0"/>
          <a:chOff x="0" y="0"/>
          <a:chExt cx="0" cy="0"/>
        </a:xfrm>
      </p:grpSpPr>
      <p:sp>
        <p:nvSpPr>
          <p:cNvPr id="214" name="Google Shape;214;p57"/>
          <p:cNvSpPr txBox="1">
            <a:spLocks noGrp="1"/>
          </p:cNvSpPr>
          <p:nvPr>
            <p:ph type="title"/>
          </p:nvPr>
        </p:nvSpPr>
        <p:spPr>
          <a:xfrm>
            <a:off x="839788" y="365125"/>
            <a:ext cx="10515600" cy="1325563"/>
          </a:xfrm>
          <a:prstGeom prst="rect">
            <a:avLst/>
          </a:prstGeom>
          <a:noFill/>
          <a:ln>
            <a:noFill/>
          </a:ln>
        </p:spPr>
        <p:txBody>
          <a:bodyPr spcFirstLastPara="1" wrap="square" lIns="90000" tIns="45000" rIns="90000" bIns="45000" anchor="t" anchorCtr="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15" name="Google Shape;215;p57"/>
          <p:cNvSpPr txBox="1">
            <a:spLocks noGrp="1"/>
          </p:cNvSpPr>
          <p:nvPr>
            <p:ph type="body" idx="1"/>
          </p:nvPr>
        </p:nvSpPr>
        <p:spPr>
          <a:xfrm>
            <a:off x="839788" y="1681163"/>
            <a:ext cx="5157787" cy="823912"/>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2400"/>
              <a:buNone/>
              <a:defRPr sz="2400" b="1"/>
            </a:lvl1pPr>
            <a:lvl2pPr marL="914400" lvl="1" indent="-228600" algn="l">
              <a:lnSpc>
                <a:spcPct val="92000"/>
              </a:lnSpc>
              <a:spcBef>
                <a:spcPts val="1425"/>
              </a:spcBef>
              <a:spcAft>
                <a:spcPts val="0"/>
              </a:spcAft>
              <a:buSzPts val="2000"/>
              <a:buNone/>
              <a:defRPr sz="2000" b="1"/>
            </a:lvl2pPr>
            <a:lvl3pPr marL="1371600" lvl="2" indent="-228600" algn="l">
              <a:lnSpc>
                <a:spcPct val="92000"/>
              </a:lnSpc>
              <a:spcBef>
                <a:spcPts val="1138"/>
              </a:spcBef>
              <a:spcAft>
                <a:spcPts val="0"/>
              </a:spcAft>
              <a:buSzPts val="1800"/>
              <a:buNone/>
              <a:defRPr sz="1800" b="1"/>
            </a:lvl3pPr>
            <a:lvl4pPr marL="1828800" lvl="3" indent="-228600" algn="l">
              <a:lnSpc>
                <a:spcPct val="92000"/>
              </a:lnSpc>
              <a:spcBef>
                <a:spcPts val="850"/>
              </a:spcBef>
              <a:spcAft>
                <a:spcPts val="0"/>
              </a:spcAft>
              <a:buSzPts val="1600"/>
              <a:buNone/>
              <a:defRPr sz="1600" b="1"/>
            </a:lvl4pPr>
            <a:lvl5pPr marL="2286000" lvl="4" indent="-228600" algn="l">
              <a:lnSpc>
                <a:spcPct val="92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6" name="Google Shape;216;p57"/>
          <p:cNvSpPr txBox="1">
            <a:spLocks noGrp="1"/>
          </p:cNvSpPr>
          <p:nvPr>
            <p:ph type="body" idx="2"/>
          </p:nvPr>
        </p:nvSpPr>
        <p:spPr>
          <a:xfrm>
            <a:off x="839788" y="2505075"/>
            <a:ext cx="5157787" cy="3684588"/>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57"/>
          <p:cNvSpPr txBox="1">
            <a:spLocks noGrp="1"/>
          </p:cNvSpPr>
          <p:nvPr>
            <p:ph type="body" idx="3"/>
          </p:nvPr>
        </p:nvSpPr>
        <p:spPr>
          <a:xfrm>
            <a:off x="6172200" y="1681163"/>
            <a:ext cx="5183188" cy="823912"/>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2400"/>
              <a:buNone/>
              <a:defRPr sz="2400" b="1"/>
            </a:lvl1pPr>
            <a:lvl2pPr marL="914400" lvl="1" indent="-228600" algn="l">
              <a:lnSpc>
                <a:spcPct val="92000"/>
              </a:lnSpc>
              <a:spcBef>
                <a:spcPts val="1425"/>
              </a:spcBef>
              <a:spcAft>
                <a:spcPts val="0"/>
              </a:spcAft>
              <a:buSzPts val="2000"/>
              <a:buNone/>
              <a:defRPr sz="2000" b="1"/>
            </a:lvl2pPr>
            <a:lvl3pPr marL="1371600" lvl="2" indent="-228600" algn="l">
              <a:lnSpc>
                <a:spcPct val="92000"/>
              </a:lnSpc>
              <a:spcBef>
                <a:spcPts val="1138"/>
              </a:spcBef>
              <a:spcAft>
                <a:spcPts val="0"/>
              </a:spcAft>
              <a:buSzPts val="1800"/>
              <a:buNone/>
              <a:defRPr sz="1800" b="1"/>
            </a:lvl3pPr>
            <a:lvl4pPr marL="1828800" lvl="3" indent="-228600" algn="l">
              <a:lnSpc>
                <a:spcPct val="92000"/>
              </a:lnSpc>
              <a:spcBef>
                <a:spcPts val="850"/>
              </a:spcBef>
              <a:spcAft>
                <a:spcPts val="0"/>
              </a:spcAft>
              <a:buSzPts val="1600"/>
              <a:buNone/>
              <a:defRPr sz="1600" b="1"/>
            </a:lvl4pPr>
            <a:lvl5pPr marL="2286000" lvl="4" indent="-228600" algn="l">
              <a:lnSpc>
                <a:spcPct val="92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8" name="Google Shape;218;p57"/>
          <p:cNvSpPr txBox="1">
            <a:spLocks noGrp="1"/>
          </p:cNvSpPr>
          <p:nvPr>
            <p:ph type="body" idx="4"/>
          </p:nvPr>
        </p:nvSpPr>
        <p:spPr>
          <a:xfrm>
            <a:off x="6172200" y="2505075"/>
            <a:ext cx="5183188" cy="3684588"/>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57"/>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57"/>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21"/>
        <p:cNvGrpSpPr/>
        <p:nvPr/>
      </p:nvGrpSpPr>
      <p:grpSpPr>
        <a:xfrm>
          <a:off x="0" y="0"/>
          <a:ext cx="0" cy="0"/>
          <a:chOff x="0" y="0"/>
          <a:chExt cx="0" cy="0"/>
        </a:xfrm>
      </p:grpSpPr>
      <p:sp>
        <p:nvSpPr>
          <p:cNvPr id="222" name="Google Shape;222;p58"/>
          <p:cNvSpPr txBox="1">
            <a:spLocks noGrp="1"/>
          </p:cNvSpPr>
          <p:nvPr>
            <p:ph type="title"/>
          </p:nvPr>
        </p:nvSpPr>
        <p:spPr>
          <a:xfrm>
            <a:off x="839787" y="365125"/>
            <a:ext cx="10514012" cy="1323975"/>
          </a:xfrm>
          <a:prstGeom prst="rect">
            <a:avLst/>
          </a:prstGeom>
          <a:noFill/>
          <a:ln>
            <a:noFill/>
          </a:ln>
        </p:spPr>
        <p:txBody>
          <a:bodyPr spcFirstLastPara="1" wrap="square" lIns="90000" tIns="45000" rIns="90000" bIns="45000" anchor="t" anchorCtr="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23" name="Google Shape;223;p58"/>
          <p:cNvSpPr txBox="1">
            <a:spLocks noGrp="1"/>
          </p:cNvSpPr>
          <p:nvPr>
            <p:ph type="body" idx="1"/>
          </p:nvPr>
        </p:nvSpPr>
        <p:spPr>
          <a:xfrm>
            <a:off x="839788" y="1681163"/>
            <a:ext cx="2501900" cy="822325"/>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58"/>
          <p:cNvSpPr txBox="1">
            <a:spLocks noGrp="1"/>
          </p:cNvSpPr>
          <p:nvPr>
            <p:ph type="body" idx="2"/>
          </p:nvPr>
        </p:nvSpPr>
        <p:spPr>
          <a:xfrm>
            <a:off x="3494088" y="1681163"/>
            <a:ext cx="2501900" cy="822325"/>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1400"/>
              <a:buNone/>
              <a:defRPr/>
            </a:lvl1pPr>
            <a:lvl2pPr marL="914400" lvl="1" indent="-228600" algn="l">
              <a:lnSpc>
                <a:spcPct val="92000"/>
              </a:lnSpc>
              <a:spcBef>
                <a:spcPts val="1425"/>
              </a:spcBef>
              <a:spcAft>
                <a:spcPts val="0"/>
              </a:spcAft>
              <a:buSzPts val="1400"/>
              <a:buNone/>
              <a:defRPr/>
            </a:lvl2pPr>
            <a:lvl3pPr marL="1371600" lvl="2" indent="-228600" algn="l">
              <a:lnSpc>
                <a:spcPct val="92000"/>
              </a:lnSpc>
              <a:spcBef>
                <a:spcPts val="1138"/>
              </a:spcBef>
              <a:spcAft>
                <a:spcPts val="0"/>
              </a:spcAft>
              <a:buSzPts val="1400"/>
              <a:buNone/>
              <a:defRPr/>
            </a:lvl3pPr>
            <a:lvl4pPr marL="1828800" lvl="3" indent="-228600" algn="l">
              <a:lnSpc>
                <a:spcPct val="92000"/>
              </a:lnSpc>
              <a:spcBef>
                <a:spcPts val="850"/>
              </a:spcBef>
              <a:spcAft>
                <a:spcPts val="0"/>
              </a:spcAft>
              <a:buSzPts val="1400"/>
              <a:buNone/>
              <a:defRPr/>
            </a:lvl4pPr>
            <a:lvl5pPr marL="2286000" lvl="4" indent="-228600" algn="l">
              <a:lnSpc>
                <a:spcPct val="92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58"/>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58"/>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27"/>
        <p:cNvGrpSpPr/>
        <p:nvPr/>
      </p:nvGrpSpPr>
      <p:grpSpPr>
        <a:xfrm>
          <a:off x="0" y="0"/>
          <a:ext cx="0" cy="0"/>
          <a:chOff x="0" y="0"/>
          <a:chExt cx="0" cy="0"/>
        </a:xfrm>
      </p:grpSpPr>
      <p:sp>
        <p:nvSpPr>
          <p:cNvPr id="228" name="Google Shape;228;p59"/>
          <p:cNvSpPr txBox="1">
            <a:spLocks noGrp="1"/>
          </p:cNvSpPr>
          <p:nvPr>
            <p:ph type="title"/>
          </p:nvPr>
        </p:nvSpPr>
        <p:spPr>
          <a:xfrm>
            <a:off x="831850" y="1709738"/>
            <a:ext cx="10515600" cy="2852737"/>
          </a:xfrm>
          <a:prstGeom prst="rect">
            <a:avLst/>
          </a:prstGeom>
          <a:noFill/>
          <a:ln>
            <a:noFill/>
          </a:ln>
        </p:spPr>
        <p:txBody>
          <a:bodyPr spcFirstLastPara="1" wrap="square" lIns="90000" tIns="45000" rIns="90000" bIns="45000" anchor="b" anchorCtr="0">
            <a:noAutofit/>
          </a:bodyPr>
          <a:lstStyle>
            <a:lvl1pPr lvl="0" algn="l">
              <a:lnSpc>
                <a:spcPct val="92000"/>
              </a:lnSpc>
              <a:spcBef>
                <a:spcPts val="0"/>
              </a:spcBef>
              <a:spcAft>
                <a:spcPts val="0"/>
              </a:spcAft>
              <a:buSzPts val="1400"/>
              <a:buNone/>
              <a:defRPr sz="60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a:endParaRPr/>
          </a:p>
        </p:txBody>
      </p:sp>
      <p:sp>
        <p:nvSpPr>
          <p:cNvPr id="229" name="Google Shape;229;p59"/>
          <p:cNvSpPr txBox="1">
            <a:spLocks noGrp="1"/>
          </p:cNvSpPr>
          <p:nvPr>
            <p:ph type="body" idx="1"/>
          </p:nvPr>
        </p:nvSpPr>
        <p:spPr>
          <a:xfrm>
            <a:off x="831850" y="4589463"/>
            <a:ext cx="10515600" cy="1500187"/>
          </a:xfrm>
          <a:prstGeom prst="rect">
            <a:avLst/>
          </a:prstGeom>
          <a:noFill/>
          <a:ln>
            <a:noFill/>
          </a:ln>
        </p:spPr>
        <p:txBody>
          <a:bodyPr spcFirstLastPara="1" wrap="square" lIns="90000" tIns="45000" rIns="90000" bIns="45000" anchor="b" anchorCtr="0">
            <a:noAutofit/>
          </a:bodyPr>
          <a:lstStyle>
            <a:lvl1pPr marL="457200" lvl="0" indent="-228600" algn="l">
              <a:lnSpc>
                <a:spcPct val="92000"/>
              </a:lnSpc>
              <a:spcBef>
                <a:spcPts val="0"/>
              </a:spcBef>
              <a:spcAft>
                <a:spcPts val="0"/>
              </a:spcAft>
              <a:buSzPts val="2400"/>
              <a:buNone/>
              <a:defRPr sz="2400"/>
            </a:lvl1pPr>
            <a:lvl2pPr marL="914400" lvl="1" indent="-228600" algn="l">
              <a:lnSpc>
                <a:spcPct val="92000"/>
              </a:lnSpc>
              <a:spcBef>
                <a:spcPts val="1425"/>
              </a:spcBef>
              <a:spcAft>
                <a:spcPts val="0"/>
              </a:spcAft>
              <a:buSzPts val="2000"/>
              <a:buNone/>
              <a:defRPr sz="2000"/>
            </a:lvl2pPr>
            <a:lvl3pPr marL="1371600" lvl="2" indent="-228600" algn="l">
              <a:lnSpc>
                <a:spcPct val="92000"/>
              </a:lnSpc>
              <a:spcBef>
                <a:spcPts val="1138"/>
              </a:spcBef>
              <a:spcAft>
                <a:spcPts val="0"/>
              </a:spcAft>
              <a:buSzPts val="1800"/>
              <a:buNone/>
              <a:defRPr sz="1800"/>
            </a:lvl3pPr>
            <a:lvl4pPr marL="1828800" lvl="3" indent="-228600" algn="l">
              <a:lnSpc>
                <a:spcPct val="92000"/>
              </a:lnSpc>
              <a:spcBef>
                <a:spcPts val="850"/>
              </a:spcBef>
              <a:spcAft>
                <a:spcPts val="0"/>
              </a:spcAft>
              <a:buSzPts val="1600"/>
              <a:buNone/>
              <a:defRPr sz="1600"/>
            </a:lvl4pPr>
            <a:lvl5pPr marL="2286000" lvl="4" indent="-228600" algn="l">
              <a:lnSpc>
                <a:spcPct val="92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230" name="Google Shape;230;p59"/>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59"/>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8"/>
        <p:cNvGrpSpPr/>
        <p:nvPr/>
      </p:nvGrpSpPr>
      <p:grpSpPr>
        <a:xfrm>
          <a:off x="0" y="0"/>
          <a:ext cx="0" cy="0"/>
          <a:chOff x="0" y="0"/>
          <a:chExt cx="0" cy="0"/>
        </a:xfrm>
      </p:grpSpPr>
      <p:sp>
        <p:nvSpPr>
          <p:cNvPr id="179" name="Google Shape;179;p17"/>
          <p:cNvSpPr txBox="1">
            <a:spLocks noGrp="1"/>
          </p:cNvSpPr>
          <p:nvPr>
            <p:ph type="title"/>
          </p:nvPr>
        </p:nvSpPr>
        <p:spPr>
          <a:xfrm>
            <a:off x="839787" y="365125"/>
            <a:ext cx="10514012" cy="1323975"/>
          </a:xfrm>
          <a:prstGeom prst="rect">
            <a:avLst/>
          </a:prstGeom>
          <a:noFill/>
          <a:ln>
            <a:noFill/>
          </a:ln>
        </p:spPr>
        <p:txBody>
          <a:bodyPr spcFirstLastPara="1" wrap="square" lIns="90000" tIns="45000" rIns="90000" bIns="45000" anchor="t" anchorCtr="0">
            <a:noAutofit/>
          </a:bodyPr>
          <a:lstStyle>
            <a:lvl1pPr marR="0" lvl="0"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180" name="Google Shape;180;p17"/>
          <p:cNvSpPr txBox="1">
            <a:spLocks noGrp="1"/>
          </p:cNvSpPr>
          <p:nvPr>
            <p:ph type="body" idx="1"/>
          </p:nvPr>
        </p:nvSpPr>
        <p:spPr>
          <a:xfrm>
            <a:off x="839787" y="1681162"/>
            <a:ext cx="5156200" cy="822325"/>
          </a:xfrm>
          <a:prstGeom prst="rect">
            <a:avLst/>
          </a:prstGeom>
          <a:noFill/>
          <a:ln>
            <a:noFill/>
          </a:ln>
        </p:spPr>
        <p:txBody>
          <a:bodyPr spcFirstLastPara="1" wrap="square" lIns="90000" tIns="45000" rIns="90000" bIns="45000" anchor="b" anchorCtr="0">
            <a:noAutofit/>
          </a:bodyPr>
          <a:lstStyle>
            <a:lvl1pPr marL="457200" marR="0" lvl="0" indent="-228600" algn="l" rtl="0">
              <a:lnSpc>
                <a:spcPct val="92000"/>
              </a:lnSpc>
              <a:spcBef>
                <a:spcPts val="0"/>
              </a:spcBef>
              <a:spcAft>
                <a:spcPts val="0"/>
              </a:spcAft>
              <a:buSzPts val="1400"/>
              <a:buNone/>
              <a:defRPr sz="2800" b="0" i="0" u="none" strike="noStrike" cap="none">
                <a:solidFill>
                  <a:srgbClr val="000000"/>
                </a:solidFill>
                <a:latin typeface="Calibri"/>
                <a:ea typeface="Calibri"/>
                <a:cs typeface="Calibri"/>
                <a:sym typeface="Calibri"/>
              </a:defRPr>
            </a:lvl1pPr>
            <a:lvl2pPr marL="914400" marR="0" lvl="1" indent="-228600" algn="l" rtl="0">
              <a:lnSpc>
                <a:spcPct val="92000"/>
              </a:lnSpc>
              <a:spcBef>
                <a:spcPts val="1425"/>
              </a:spcBef>
              <a:spcAft>
                <a:spcPts val="0"/>
              </a:spcAft>
              <a:buSzPts val="1400"/>
              <a:buNone/>
              <a:defRPr sz="2000" b="0" i="0" u="none" strike="noStrike" cap="none">
                <a:solidFill>
                  <a:srgbClr val="000000"/>
                </a:solidFill>
                <a:latin typeface="Calibri"/>
                <a:ea typeface="Calibri"/>
                <a:cs typeface="Calibri"/>
                <a:sym typeface="Calibri"/>
              </a:defRPr>
            </a:lvl2pPr>
            <a:lvl3pPr marL="1371600" marR="0" lvl="2" indent="-228600" algn="l" rtl="0">
              <a:lnSpc>
                <a:spcPct val="92000"/>
              </a:lnSpc>
              <a:spcBef>
                <a:spcPts val="1138"/>
              </a:spcBef>
              <a:spcAft>
                <a:spcPts val="0"/>
              </a:spcAft>
              <a:buSzPts val="1400"/>
              <a:buNone/>
              <a:defRPr sz="1800" b="0" i="0" u="none" strike="noStrike" cap="none">
                <a:solidFill>
                  <a:srgbClr val="000000"/>
                </a:solidFill>
                <a:latin typeface="Calibri"/>
                <a:ea typeface="Calibri"/>
                <a:cs typeface="Calibri"/>
                <a:sym typeface="Calibri"/>
              </a:defRPr>
            </a:lvl3pPr>
            <a:lvl4pPr marL="1828800" marR="0" lvl="3" indent="-228600" algn="l" rtl="0">
              <a:lnSpc>
                <a:spcPct val="92000"/>
              </a:lnSpc>
              <a:spcBef>
                <a:spcPts val="850"/>
              </a:spcBef>
              <a:spcAft>
                <a:spcPts val="0"/>
              </a:spcAft>
              <a:buSzPts val="1400"/>
              <a:buNone/>
              <a:defRPr sz="1800" b="0" i="0" u="none" strike="noStrike" cap="none">
                <a:solidFill>
                  <a:srgbClr val="000000"/>
                </a:solidFill>
                <a:latin typeface="Calibri"/>
                <a:ea typeface="Calibri"/>
                <a:cs typeface="Calibri"/>
                <a:sym typeface="Calibri"/>
              </a:defRPr>
            </a:lvl4pPr>
            <a:lvl5pPr marL="2286000" marR="0" lvl="4" indent="-228600" algn="l" rtl="0">
              <a:lnSpc>
                <a:spcPct val="92000"/>
              </a:lnSpc>
              <a:spcBef>
                <a:spcPts val="575"/>
              </a:spcBef>
              <a:spcAft>
                <a:spcPts val="0"/>
              </a:spcAft>
              <a:buSzPts val="1400"/>
              <a:buNone/>
              <a:defRPr sz="20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17"/>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SzPts val="1400"/>
              <a:buNone/>
              <a:defRPr sz="1800" b="0" i="0" u="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2" name="Google Shape;182;p17"/>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3" name="Google Shape;183;p17"/>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2"/>
        <p:cNvGrpSpPr/>
        <p:nvPr/>
      </p:nvGrpSpPr>
      <p:grpSpPr>
        <a:xfrm>
          <a:off x="0" y="0"/>
          <a:ext cx="0" cy="0"/>
          <a:chOff x="0" y="0"/>
          <a:chExt cx="0" cy="0"/>
        </a:xfrm>
      </p:grpSpPr>
      <p:sp>
        <p:nvSpPr>
          <p:cNvPr id="243" name="Google Shape;243;p19"/>
          <p:cNvSpPr txBox="1">
            <a:spLocks noGrp="1"/>
          </p:cNvSpPr>
          <p:nvPr>
            <p:ph type="title"/>
          </p:nvPr>
        </p:nvSpPr>
        <p:spPr>
          <a:xfrm>
            <a:off x="838200" y="365125"/>
            <a:ext cx="10514012" cy="1323975"/>
          </a:xfrm>
          <a:prstGeom prst="rect">
            <a:avLst/>
          </a:prstGeom>
          <a:noFill/>
          <a:ln>
            <a:noFill/>
          </a:ln>
        </p:spPr>
        <p:txBody>
          <a:bodyPr spcFirstLastPara="1" wrap="square" lIns="90000" tIns="45000" rIns="90000" bIns="45000" anchor="t" anchorCtr="0">
            <a:noAutofit/>
          </a:bodyPr>
          <a:lstStyle>
            <a:lvl1pPr marR="0" lvl="0"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244" name="Google Shape;244;p19"/>
          <p:cNvSpPr txBox="1">
            <a:spLocks noGrp="1"/>
          </p:cNvSpPr>
          <p:nvPr>
            <p:ph type="body" idx="1"/>
          </p:nvPr>
        </p:nvSpPr>
        <p:spPr>
          <a:xfrm>
            <a:off x="838200" y="1825625"/>
            <a:ext cx="5180012" cy="4349750"/>
          </a:xfrm>
          <a:prstGeom prst="rect">
            <a:avLst/>
          </a:prstGeom>
          <a:noFill/>
          <a:ln>
            <a:noFill/>
          </a:ln>
        </p:spPr>
        <p:txBody>
          <a:bodyPr spcFirstLastPara="1" wrap="square" lIns="90000" tIns="45000" rIns="90000" bIns="45000" anchor="t" anchorCtr="0">
            <a:noAutofit/>
          </a:bodyPr>
          <a:lstStyle>
            <a:lvl1pPr marL="457200" marR="0" lvl="0" indent="-228600" algn="l" rtl="0">
              <a:lnSpc>
                <a:spcPct val="92000"/>
              </a:lnSpc>
              <a:spcBef>
                <a:spcPts val="0"/>
              </a:spcBef>
              <a:spcAft>
                <a:spcPts val="0"/>
              </a:spcAft>
              <a:buSzPts val="1400"/>
              <a:buNone/>
              <a:defRPr sz="2800" b="0" i="0" u="none" strike="noStrike" cap="none">
                <a:solidFill>
                  <a:srgbClr val="000000"/>
                </a:solidFill>
                <a:latin typeface="Calibri"/>
                <a:ea typeface="Calibri"/>
                <a:cs typeface="Calibri"/>
                <a:sym typeface="Calibri"/>
              </a:defRPr>
            </a:lvl1pPr>
            <a:lvl2pPr marL="914400" marR="0" lvl="1" indent="-228600" algn="l" rtl="0">
              <a:lnSpc>
                <a:spcPct val="92000"/>
              </a:lnSpc>
              <a:spcBef>
                <a:spcPts val="1425"/>
              </a:spcBef>
              <a:spcAft>
                <a:spcPts val="0"/>
              </a:spcAft>
              <a:buSzPts val="1400"/>
              <a:buNone/>
              <a:defRPr sz="2000" b="0" i="0" u="none" strike="noStrike" cap="none">
                <a:solidFill>
                  <a:srgbClr val="000000"/>
                </a:solidFill>
                <a:latin typeface="Calibri"/>
                <a:ea typeface="Calibri"/>
                <a:cs typeface="Calibri"/>
                <a:sym typeface="Calibri"/>
              </a:defRPr>
            </a:lvl2pPr>
            <a:lvl3pPr marL="1371600" marR="0" lvl="2" indent="-228600" algn="l" rtl="0">
              <a:lnSpc>
                <a:spcPct val="92000"/>
              </a:lnSpc>
              <a:spcBef>
                <a:spcPts val="1138"/>
              </a:spcBef>
              <a:spcAft>
                <a:spcPts val="0"/>
              </a:spcAft>
              <a:buSzPts val="1400"/>
              <a:buNone/>
              <a:defRPr sz="1800" b="0" i="0" u="none" strike="noStrike" cap="none">
                <a:solidFill>
                  <a:srgbClr val="000000"/>
                </a:solidFill>
                <a:latin typeface="Calibri"/>
                <a:ea typeface="Calibri"/>
                <a:cs typeface="Calibri"/>
                <a:sym typeface="Calibri"/>
              </a:defRPr>
            </a:lvl3pPr>
            <a:lvl4pPr marL="1828800" marR="0" lvl="3" indent="-228600" algn="l" rtl="0">
              <a:lnSpc>
                <a:spcPct val="92000"/>
              </a:lnSpc>
              <a:spcBef>
                <a:spcPts val="850"/>
              </a:spcBef>
              <a:spcAft>
                <a:spcPts val="0"/>
              </a:spcAft>
              <a:buSzPts val="1400"/>
              <a:buNone/>
              <a:defRPr sz="1800" b="0" i="0" u="none" strike="noStrike" cap="none">
                <a:solidFill>
                  <a:srgbClr val="000000"/>
                </a:solidFill>
                <a:latin typeface="Calibri"/>
                <a:ea typeface="Calibri"/>
                <a:cs typeface="Calibri"/>
                <a:sym typeface="Calibri"/>
              </a:defRPr>
            </a:lvl4pPr>
            <a:lvl5pPr marL="2286000" marR="0" lvl="4" indent="-228600" algn="l" rtl="0">
              <a:lnSpc>
                <a:spcPct val="92000"/>
              </a:lnSpc>
              <a:spcBef>
                <a:spcPts val="575"/>
              </a:spcBef>
              <a:spcAft>
                <a:spcPts val="0"/>
              </a:spcAft>
              <a:buSzPts val="1400"/>
              <a:buNone/>
              <a:defRPr sz="20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5" name="Google Shape;245;p19"/>
          <p:cNvSpPr txBox="1">
            <a:spLocks noGrp="1"/>
          </p:cNvSpPr>
          <p:nvPr>
            <p:ph type="dt" idx="10"/>
          </p:nvPr>
        </p:nvSpPr>
        <p:spPr>
          <a:xfrm>
            <a:off x="838200" y="6356350"/>
            <a:ext cx="2741612" cy="363537"/>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SzPts val="1400"/>
              <a:buNone/>
              <a:defRPr sz="1800" b="0" i="0" u="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6" name="Google Shape;246;p19"/>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Google Shape;247;p19"/>
          <p:cNvSpPr txBox="1">
            <a:spLocks noGrp="1"/>
          </p:cNvSpPr>
          <p:nvPr>
            <p:ph type="sldNum" idx="12"/>
          </p:nvPr>
        </p:nvSpPr>
        <p:spPr>
          <a:xfrm>
            <a:off x="8610600" y="6356350"/>
            <a:ext cx="2741612" cy="363537"/>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DCE5"/>
        </a:solidFill>
        <a:effectLst/>
      </p:bgPr>
    </p:bg>
    <p:spTree>
      <p:nvGrpSpPr>
        <p:cNvPr id="1" name="Shape 359"/>
        <p:cNvGrpSpPr/>
        <p:nvPr/>
      </p:nvGrpSpPr>
      <p:grpSpPr>
        <a:xfrm>
          <a:off x="0" y="0"/>
          <a:ext cx="0" cy="0"/>
          <a:chOff x="0" y="0"/>
          <a:chExt cx="0" cy="0"/>
        </a:xfrm>
      </p:grpSpPr>
      <p:sp>
        <p:nvSpPr>
          <p:cNvPr id="360" name="Google Shape;360;p5"/>
          <p:cNvSpPr txBox="1"/>
          <p:nvPr/>
        </p:nvSpPr>
        <p:spPr>
          <a:xfrm>
            <a:off x="839787" y="365125"/>
            <a:ext cx="10515600" cy="1325562"/>
          </a:xfrm>
          <a:prstGeom prst="rect">
            <a:avLst/>
          </a:prstGeom>
          <a:noFill/>
          <a:ln>
            <a:noFill/>
          </a:ln>
        </p:spPr>
        <p:txBody>
          <a:bodyPr spcFirstLastPara="1" wrap="square" lIns="90000" tIns="45000" rIns="90000" bIns="45000" anchor="t" anchorCtr="0">
            <a:noAutofit/>
          </a:bodyPr>
          <a:lstStyle/>
          <a:p>
            <a:pPr marL="0" marR="0" lvl="0" indent="0" algn="ctr" rtl="0">
              <a:lnSpc>
                <a:spcPct val="90000"/>
              </a:lnSpc>
              <a:spcBef>
                <a:spcPts val="0"/>
              </a:spcBef>
              <a:spcAft>
                <a:spcPts val="0"/>
              </a:spcAft>
              <a:buClr>
                <a:srgbClr val="000000"/>
              </a:buClr>
              <a:buSzPts val="4400"/>
              <a:buFont typeface="Arial"/>
              <a:buNone/>
            </a:pPr>
            <a:r>
              <a:rPr lang="en-US" sz="4400" b="0" i="0" u="none">
                <a:solidFill>
                  <a:srgbClr val="000000"/>
                </a:solidFill>
                <a:latin typeface="Arial"/>
                <a:ea typeface="Arial"/>
                <a:cs typeface="Arial"/>
                <a:sym typeface="Arial"/>
              </a:rPr>
              <a:t>Ενσυναίσθηση</a:t>
            </a:r>
            <a:endParaRPr/>
          </a:p>
        </p:txBody>
      </p:sp>
      <p:sp>
        <p:nvSpPr>
          <p:cNvPr id="361" name="Google Shape;361;p5"/>
          <p:cNvSpPr txBox="1"/>
          <p:nvPr/>
        </p:nvSpPr>
        <p:spPr>
          <a:xfrm>
            <a:off x="839787" y="1038225"/>
            <a:ext cx="5518150" cy="4279900"/>
          </a:xfrm>
          <a:prstGeom prst="rect">
            <a:avLst/>
          </a:prstGeom>
          <a:noFill/>
          <a:ln>
            <a:noFill/>
          </a:ln>
        </p:spPr>
        <p:txBody>
          <a:bodyPr spcFirstLastPara="1" wrap="square" lIns="90000" tIns="45000" rIns="90000" bIns="45000" anchor="t" anchorCtr="0">
            <a:noAutofit/>
          </a:bodyPr>
          <a:lstStyle/>
          <a:p>
            <a:pPr marL="0" marR="0" lvl="0" indent="0" algn="just" rtl="0">
              <a:lnSpc>
                <a:spcPct val="90000"/>
              </a:lnSpc>
              <a:spcBef>
                <a:spcPts val="0"/>
              </a:spcBef>
              <a:spcAft>
                <a:spcPts val="0"/>
              </a:spcAft>
              <a:buClr>
                <a:srgbClr val="000000"/>
              </a:buClr>
              <a:buSzPts val="1600"/>
              <a:buFont typeface="Calibri"/>
              <a:buNone/>
            </a:pPr>
            <a:r>
              <a:rPr lang="en-US" sz="1600" b="1" i="0" u="none">
                <a:solidFill>
                  <a:srgbClr val="000000"/>
                </a:solidFill>
                <a:latin typeface="Calibri"/>
                <a:ea typeface="Calibri"/>
                <a:cs typeface="Calibri"/>
                <a:sym typeface="Calibri"/>
              </a:rPr>
              <a:t>Ενσυναίσθηση </a:t>
            </a:r>
            <a:r>
              <a:rPr lang="en-US" sz="1600" b="0" i="0" u="none">
                <a:solidFill>
                  <a:srgbClr val="000000"/>
                </a:solidFill>
                <a:latin typeface="Calibri"/>
                <a:ea typeface="Calibri"/>
                <a:cs typeface="Calibri"/>
                <a:sym typeface="Calibri"/>
              </a:rPr>
              <a:t>είναι η ικανότητα να κατανοούμε και να νιώθουμε τι βιώνει και πως αισθάνεται ένας άλλος άνθρωπος. Η ενσυναίσθηση προϋποθέτει επίσης ότι κατανοούμε τις πηγές δυσφορίας και την αμφιθυμία που μπορεί να νιώθουν οι νέοι.  Η ενσυναίσθηση έχει αξία για την ανάπτυξη υγιών κοινωνικών σχέσεων. Θα πρέπει ωστόσο να διαφοροποιηθεί από την συμπάθεια ή την συμπόνοια. </a:t>
            </a:r>
            <a:endParaRPr/>
          </a:p>
          <a:p>
            <a:pPr marL="0" marR="0" lvl="0" indent="0" algn="just" rtl="0">
              <a:lnSpc>
                <a:spcPct val="90000"/>
              </a:lnSpc>
              <a:spcBef>
                <a:spcPts val="2400"/>
              </a:spcBef>
              <a:spcAft>
                <a:spcPts val="0"/>
              </a:spcAft>
              <a:buClr>
                <a:srgbClr val="000000"/>
              </a:buClr>
              <a:buSzPts val="1600"/>
              <a:buFont typeface="Calibri"/>
              <a:buNone/>
            </a:pPr>
            <a:r>
              <a:rPr lang="en-US" sz="1600" b="0" i="0" u="none">
                <a:solidFill>
                  <a:srgbClr val="000000"/>
                </a:solidFill>
                <a:latin typeface="Calibri"/>
                <a:ea typeface="Calibri"/>
                <a:cs typeface="Calibri"/>
                <a:sym typeface="Calibri"/>
              </a:rPr>
              <a:t>Οι νέοι άνθρωποι ωστόσο συχνά δυσκολεύονται να μοιραστούν τα συναισθήματα τους και να εκφράσουν πως νιώθουν. Μπορεί να φοβούνται την απόρριψη και την αρνητική κριτική. Είναι σημαντικό να κατανοούμε ποιες δυσκολίες αντιμετωπίζουν και να αποφεύγουμε να ασκούμε κριτική. Επίσης θα πρέπει να κατανοούμε τη δική τους οπτική για μία κατάσταση ή τη δική τους αντίληψη. Προσπαθώντας να τους βοηθήσουμε να εκφραστούν ελεύθερα, η τέχνη, η ζωγραφική, η ποίηση, η λογοτεχνία, το θέατρο, ο κινηματογράφος μπορεί να βοηθήσουν να αρχίσουμε ένα διάλογο και ιδιαίτερα να αναφερθούμε σε δύσκολα θέματα. </a:t>
            </a:r>
            <a:endParaRPr/>
          </a:p>
          <a:p>
            <a:pPr marL="0" marR="0" lvl="0" indent="0" algn="just" rtl="0">
              <a:lnSpc>
                <a:spcPct val="90000"/>
              </a:lnSpc>
              <a:spcBef>
                <a:spcPts val="2400"/>
              </a:spcBef>
              <a:spcAft>
                <a:spcPts val="0"/>
              </a:spcAft>
              <a:buClr>
                <a:srgbClr val="000000"/>
              </a:buClr>
              <a:buSzPts val="1200"/>
              <a:buFont typeface="Calibri"/>
              <a:buNone/>
            </a:pPr>
            <a:r>
              <a:rPr lang="en-US" sz="1200" b="1" i="0" u="none">
                <a:solidFill>
                  <a:srgbClr val="000000"/>
                </a:solidFill>
                <a:latin typeface="Calibri"/>
                <a:ea typeface="Calibri"/>
                <a:cs typeface="Calibri"/>
                <a:sym typeface="Calibri"/>
              </a:rPr>
              <a:t>Παράδειγμα: Αξιοποιήστε τον πίνακα του </a:t>
            </a:r>
            <a:r>
              <a:rPr lang="en-US" sz="1200" b="0" i="1" u="none">
                <a:solidFill>
                  <a:srgbClr val="000000"/>
                </a:solidFill>
                <a:latin typeface="Calibri"/>
                <a:ea typeface="Calibri"/>
                <a:cs typeface="Calibri"/>
                <a:sym typeface="Calibri"/>
              </a:rPr>
              <a:t>Munch, Μελαγχολία ώστε να εισάγετε στην ομάδα ένα θέμα που μπορεί να σχετίζεται με τις πηγές δυσαρέσκειας και πώς θα μπορούσε κάποιος να τις αντιμετωπίσει και να αναπτύξει μέσα στην ομάδα σχέσεις μοιράσματος και εμπιστοσύνης.  </a:t>
            </a:r>
            <a:endParaRPr/>
          </a:p>
        </p:txBody>
      </p:sp>
      <p:sp>
        <p:nvSpPr>
          <p:cNvPr id="362" name="Google Shape;362;p5"/>
          <p:cNvSpPr txBox="1"/>
          <p:nvPr/>
        </p:nvSpPr>
        <p:spPr>
          <a:xfrm>
            <a:off x="6837362" y="6356350"/>
            <a:ext cx="1995487" cy="365125"/>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a:solidFill>
                  <a:srgbClr val="000000"/>
                </a:solidFill>
                <a:latin typeface="Calibri"/>
                <a:ea typeface="Calibri"/>
                <a:cs typeface="Calibri"/>
                <a:sym typeface="Calibri"/>
              </a:rPr>
              <a:t>Munch, Melacholia</a:t>
            </a:r>
            <a:endParaRPr/>
          </a:p>
        </p:txBody>
      </p:sp>
      <p:sp>
        <p:nvSpPr>
          <p:cNvPr id="363" name="Google Shape;363;p5"/>
          <p:cNvSpPr txBox="1"/>
          <p:nvPr/>
        </p:nvSpPr>
        <p:spPr>
          <a:xfrm>
            <a:off x="8975725" y="6356350"/>
            <a:ext cx="2378075" cy="365125"/>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a:solidFill>
                  <a:srgbClr val="000000"/>
                </a:solidFill>
                <a:latin typeface="Calibri"/>
                <a:ea typeface="Calibri"/>
                <a:cs typeface="Calibri"/>
                <a:sym typeface="Calibri"/>
              </a:rPr>
              <a:t> </a:t>
            </a:r>
            <a:fld id="{00000000-1234-1234-1234-123412341234}" type="slidenum">
              <a:rPr lang="en-US" sz="1800" b="0" i="0" u="none">
                <a:solidFill>
                  <a:srgbClr val="000000"/>
                </a:solidFill>
                <a:latin typeface="Calibri"/>
                <a:ea typeface="Calibri"/>
                <a:cs typeface="Calibri"/>
                <a:sym typeface="Calibri"/>
              </a:rPr>
              <a:t>1</a:t>
            </a:fld>
            <a:endParaRPr/>
          </a:p>
        </p:txBody>
      </p:sp>
      <p:pic>
        <p:nvPicPr>
          <p:cNvPr id="364" name="Google Shape;364;p5"/>
          <p:cNvPicPr preferRelativeResize="0"/>
          <p:nvPr/>
        </p:nvPicPr>
        <p:blipFill rotWithShape="1">
          <a:blip r:embed="rId3">
            <a:alphaModFix/>
          </a:blip>
          <a:srcRect/>
          <a:stretch/>
        </p:blipFill>
        <p:spPr>
          <a:xfrm>
            <a:off x="6837362" y="2092325"/>
            <a:ext cx="3852862" cy="3225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DCE5"/>
        </a:solidFill>
        <a:effectLst/>
      </p:bgPr>
    </p:bg>
    <p:spTree>
      <p:nvGrpSpPr>
        <p:cNvPr id="1" name="Shape 369"/>
        <p:cNvGrpSpPr/>
        <p:nvPr/>
      </p:nvGrpSpPr>
      <p:grpSpPr>
        <a:xfrm>
          <a:off x="0" y="0"/>
          <a:ext cx="0" cy="0"/>
          <a:chOff x="0" y="0"/>
          <a:chExt cx="0" cy="0"/>
        </a:xfrm>
      </p:grpSpPr>
      <p:sp>
        <p:nvSpPr>
          <p:cNvPr id="370" name="Google Shape;370;p6"/>
          <p:cNvSpPr txBox="1">
            <a:spLocks noGrp="1"/>
          </p:cNvSpPr>
          <p:nvPr>
            <p:ph type="title"/>
          </p:nvPr>
        </p:nvSpPr>
        <p:spPr>
          <a:xfrm>
            <a:off x="838200" y="365125"/>
            <a:ext cx="10515600" cy="1325562"/>
          </a:xfrm>
          <a:prstGeom prst="rect">
            <a:avLst/>
          </a:prstGeom>
          <a:noFill/>
          <a:ln>
            <a:noFill/>
          </a:ln>
        </p:spPr>
        <p:txBody>
          <a:bodyPr spcFirstLastPara="1" wrap="square" lIns="90000" tIns="45000" rIns="90000" bIns="45000" anchor="t" anchorCtr="0">
            <a:noAutofit/>
          </a:bodyPr>
          <a:lstStyle/>
          <a:p>
            <a:pPr marL="0" lvl="0" indent="0" algn="l" rtl="0">
              <a:lnSpc>
                <a:spcPct val="90000"/>
              </a:lnSpc>
              <a:spcBef>
                <a:spcPts val="0"/>
              </a:spcBef>
              <a:spcAft>
                <a:spcPts val="0"/>
              </a:spcAft>
              <a:buSzPts val="4400"/>
              <a:buNone/>
            </a:pPr>
            <a:r>
              <a:rPr lang="en-US" sz="4400" b="0" i="0" u="none">
                <a:solidFill>
                  <a:srgbClr val="000000"/>
                </a:solidFill>
                <a:latin typeface="Calibri"/>
                <a:ea typeface="Calibri"/>
                <a:cs typeface="Calibri"/>
                <a:sym typeface="Calibri"/>
              </a:rPr>
              <a:t>Κατανόηση της Αμφιθυμίας</a:t>
            </a:r>
            <a:endParaRPr/>
          </a:p>
        </p:txBody>
      </p:sp>
      <p:sp>
        <p:nvSpPr>
          <p:cNvPr id="371" name="Google Shape;371;p6"/>
          <p:cNvSpPr txBox="1">
            <a:spLocks noGrp="1"/>
          </p:cNvSpPr>
          <p:nvPr>
            <p:ph type="body" idx="1"/>
          </p:nvPr>
        </p:nvSpPr>
        <p:spPr>
          <a:xfrm>
            <a:off x="838200" y="1825625"/>
            <a:ext cx="4500562" cy="4259262"/>
          </a:xfrm>
          <a:prstGeom prst="rect">
            <a:avLst/>
          </a:prstGeom>
          <a:noFill/>
          <a:ln>
            <a:noFill/>
          </a:ln>
        </p:spPr>
        <p:txBody>
          <a:bodyPr spcFirstLastPara="1" wrap="square" lIns="90000" tIns="45000" rIns="90000" bIns="45000" anchor="t" anchorCtr="0">
            <a:noAutofit/>
          </a:bodyPr>
          <a:lstStyle/>
          <a:p>
            <a:pPr marL="0" lvl="0" indent="0" algn="l" rtl="0">
              <a:lnSpc>
                <a:spcPct val="90000"/>
              </a:lnSpc>
              <a:spcBef>
                <a:spcPts val="1400"/>
              </a:spcBef>
              <a:spcAft>
                <a:spcPts val="0"/>
              </a:spcAft>
              <a:buSzPts val="1600"/>
              <a:buNone/>
            </a:pPr>
            <a:r>
              <a:rPr lang="en-US" sz="1600" b="0" i="0" u="none" dirty="0" err="1">
                <a:solidFill>
                  <a:srgbClr val="000000"/>
                </a:solidFill>
                <a:latin typeface="Calibri"/>
                <a:ea typeface="Calibri"/>
                <a:cs typeface="Calibri"/>
                <a:sym typeface="Calibri"/>
              </a:rPr>
              <a:t>Π</a:t>
            </a:r>
            <a:r>
              <a:rPr lang="en-US" sz="1600" b="0" i="0" u="none" dirty="0">
                <a:solidFill>
                  <a:srgbClr val="000000"/>
                </a:solidFill>
                <a:latin typeface="Calibri"/>
                <a:ea typeface="Calibri"/>
                <a:cs typeface="Calibri"/>
                <a:sym typeface="Calibri"/>
              </a:rPr>
              <a:t>α</a:t>
            </a:r>
            <a:r>
              <a:rPr lang="en-US" sz="1600" b="0" i="0" u="none" dirty="0" err="1">
                <a:solidFill>
                  <a:srgbClr val="000000"/>
                </a:solidFill>
                <a:latin typeface="Calibri"/>
                <a:ea typeface="Calibri"/>
                <a:cs typeface="Calibri"/>
                <a:sym typeface="Calibri"/>
              </a:rPr>
              <a:t>ράδειγμ</a:t>
            </a:r>
            <a:r>
              <a:rPr lang="en-US" sz="1600" b="0" i="0" u="none" dirty="0">
                <a:solidFill>
                  <a:srgbClr val="000000"/>
                </a:solidFill>
                <a:latin typeface="Calibri"/>
                <a:ea typeface="Calibri"/>
                <a:cs typeface="Calibri"/>
                <a:sym typeface="Calibri"/>
              </a:rPr>
              <a:t>α: </a:t>
            </a:r>
            <a:r>
              <a:rPr lang="en-US" sz="1600" b="0" i="1" u="none" dirty="0" err="1">
                <a:solidFill>
                  <a:srgbClr val="000000"/>
                </a:solidFill>
                <a:latin typeface="Calibri"/>
                <a:ea typeface="Calibri"/>
                <a:cs typeface="Calibri"/>
                <a:sym typeface="Calibri"/>
              </a:rPr>
              <a:t>Ξεκινήστε</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το</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διάλογο</a:t>
            </a:r>
            <a:r>
              <a:rPr lang="en-US" sz="1600" b="0" i="1" u="none" dirty="0">
                <a:solidFill>
                  <a:srgbClr val="000000"/>
                </a:solidFill>
                <a:latin typeface="Calibri"/>
                <a:ea typeface="Calibri"/>
                <a:cs typeface="Calibri"/>
                <a:sym typeface="Calibri"/>
              </a:rPr>
              <a:t> α</a:t>
            </a:r>
            <a:r>
              <a:rPr lang="en-US" sz="1600" b="0" i="1" u="none" dirty="0" err="1">
                <a:solidFill>
                  <a:srgbClr val="000000"/>
                </a:solidFill>
                <a:latin typeface="Calibri"/>
                <a:ea typeface="Calibri"/>
                <a:cs typeface="Calibri"/>
                <a:sym typeface="Calibri"/>
              </a:rPr>
              <a:t>ξιο</a:t>
            </a:r>
            <a:r>
              <a:rPr lang="en-US" sz="1600" b="0" i="1" u="none" dirty="0">
                <a:solidFill>
                  <a:srgbClr val="000000"/>
                </a:solidFill>
                <a:latin typeface="Calibri"/>
                <a:ea typeface="Calibri"/>
                <a:cs typeface="Calibri"/>
                <a:sym typeface="Calibri"/>
              </a:rPr>
              <a:t>π</a:t>
            </a:r>
            <a:r>
              <a:rPr lang="en-US" sz="1600" b="0" i="1" u="none" dirty="0" err="1">
                <a:solidFill>
                  <a:srgbClr val="000000"/>
                </a:solidFill>
                <a:latin typeface="Calibri"/>
                <a:ea typeface="Calibri"/>
                <a:cs typeface="Calibri"/>
                <a:sym typeface="Calibri"/>
              </a:rPr>
              <a:t>οιώντ</a:t>
            </a:r>
            <a:r>
              <a:rPr lang="en-US" sz="1600" b="0" i="1" u="none" dirty="0">
                <a:solidFill>
                  <a:srgbClr val="000000"/>
                </a:solidFill>
                <a:latin typeface="Calibri"/>
                <a:ea typeface="Calibri"/>
                <a:cs typeface="Calibri"/>
                <a:sym typeface="Calibri"/>
              </a:rPr>
              <a:t>α</a:t>
            </a:r>
            <a:r>
              <a:rPr lang="en-US" sz="1600" b="0" i="1" u="none" dirty="0" err="1">
                <a:solidFill>
                  <a:srgbClr val="000000"/>
                </a:solidFill>
                <a:latin typeface="Calibri"/>
                <a:ea typeface="Calibri"/>
                <a:cs typeface="Calibri"/>
                <a:sym typeface="Calibri"/>
              </a:rPr>
              <a:t>ς</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το</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κείμενο</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της</a:t>
            </a:r>
            <a:r>
              <a:rPr lang="en-US" sz="1600" b="0" i="1" u="none" dirty="0">
                <a:solidFill>
                  <a:srgbClr val="000000"/>
                </a:solidFill>
                <a:latin typeface="Calibri"/>
                <a:ea typeface="Calibri"/>
                <a:cs typeface="Calibri"/>
                <a:sym typeface="Calibri"/>
              </a:rPr>
              <a:t> Sylvia Plath απ</a:t>
            </a:r>
            <a:r>
              <a:rPr lang="en-US" sz="1600" b="0" i="1" u="none" dirty="0" err="1">
                <a:solidFill>
                  <a:srgbClr val="000000"/>
                </a:solidFill>
                <a:latin typeface="Calibri"/>
                <a:ea typeface="Calibri"/>
                <a:cs typeface="Calibri"/>
                <a:sym typeface="Calibri"/>
              </a:rPr>
              <a:t>ό</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τη</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νου</a:t>
            </a:r>
            <a:r>
              <a:rPr lang="en-US" sz="1600" b="0" i="1" u="none" dirty="0">
                <a:solidFill>
                  <a:srgbClr val="000000"/>
                </a:solidFill>
                <a:latin typeface="Calibri"/>
                <a:ea typeface="Calibri"/>
                <a:cs typeface="Calibri"/>
                <a:sym typeface="Calibri"/>
              </a:rPr>
              <a:t>β</a:t>
            </a:r>
            <a:r>
              <a:rPr lang="en-US" sz="1600" b="0" i="1" u="none" dirty="0" err="1">
                <a:solidFill>
                  <a:srgbClr val="000000"/>
                </a:solidFill>
                <a:latin typeface="Calibri"/>
                <a:ea typeface="Calibri"/>
                <a:cs typeface="Calibri"/>
                <a:sym typeface="Calibri"/>
              </a:rPr>
              <a:t>έλ</a:t>
            </a:r>
            <a:r>
              <a:rPr lang="en-US" sz="1600" b="0" i="1" u="none" dirty="0">
                <a:solidFill>
                  <a:srgbClr val="000000"/>
                </a:solidFill>
                <a:latin typeface="Calibri"/>
                <a:ea typeface="Calibri"/>
                <a:cs typeface="Calibri"/>
                <a:sym typeface="Calibri"/>
              </a:rPr>
              <a:t>α </a:t>
            </a:r>
            <a:r>
              <a:rPr lang="en-US" sz="1600" b="0" i="1" u="none" dirty="0" err="1">
                <a:solidFill>
                  <a:srgbClr val="000000"/>
                </a:solidFill>
                <a:latin typeface="Calibri"/>
                <a:ea typeface="Calibri"/>
                <a:cs typeface="Calibri"/>
                <a:sym typeface="Calibri"/>
              </a:rPr>
              <a:t>της</a:t>
            </a:r>
            <a:r>
              <a:rPr lang="en-US" sz="1600" b="0" i="1" u="none" dirty="0">
                <a:solidFill>
                  <a:srgbClr val="000000"/>
                </a:solidFill>
                <a:latin typeface="Calibri"/>
                <a:ea typeface="Calibri"/>
                <a:cs typeface="Calibri"/>
                <a:sym typeface="Calibri"/>
              </a:rPr>
              <a:t> the Bell Jar. </a:t>
            </a:r>
            <a:r>
              <a:rPr lang="en-US" sz="1600" b="0" i="1" u="none" dirty="0" err="1">
                <a:solidFill>
                  <a:srgbClr val="000000"/>
                </a:solidFill>
                <a:latin typeface="Calibri"/>
                <a:ea typeface="Calibri"/>
                <a:cs typeface="Calibri"/>
                <a:sym typeface="Calibri"/>
              </a:rPr>
              <a:t>Συζητήστε</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γι</a:t>
            </a:r>
            <a:r>
              <a:rPr lang="en-US" sz="1600" b="0" i="1" u="none" dirty="0">
                <a:solidFill>
                  <a:srgbClr val="000000"/>
                </a:solidFill>
                <a:latin typeface="Calibri"/>
                <a:ea typeface="Calibri"/>
                <a:cs typeface="Calibri"/>
                <a:sym typeface="Calibri"/>
              </a:rPr>
              <a:t>α </a:t>
            </a:r>
            <a:r>
              <a:rPr lang="en-US" sz="1600" b="0" i="1" u="none" dirty="0" err="1">
                <a:solidFill>
                  <a:srgbClr val="000000"/>
                </a:solidFill>
                <a:latin typeface="Calibri"/>
                <a:ea typeface="Calibri"/>
                <a:cs typeface="Calibri"/>
                <a:sym typeface="Calibri"/>
              </a:rPr>
              <a:t>τις</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ε</a:t>
            </a:r>
            <a:r>
              <a:rPr lang="en-US" sz="1600" b="0" i="1" u="none" dirty="0">
                <a:solidFill>
                  <a:srgbClr val="000000"/>
                </a:solidFill>
                <a:latin typeface="Calibri"/>
                <a:ea typeface="Calibri"/>
                <a:cs typeface="Calibri"/>
                <a:sym typeface="Calibri"/>
              </a:rPr>
              <a:t>π</a:t>
            </a:r>
            <a:r>
              <a:rPr lang="en-US" sz="1600" b="0" i="1" u="none" dirty="0" err="1">
                <a:solidFill>
                  <a:srgbClr val="000000"/>
                </a:solidFill>
                <a:latin typeface="Calibri"/>
                <a:ea typeface="Calibri"/>
                <a:cs typeface="Calibri"/>
                <a:sym typeface="Calibri"/>
              </a:rPr>
              <a:t>ιλογές</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ζωής</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τις</a:t>
            </a:r>
            <a:r>
              <a:rPr lang="en-US" sz="1600" b="0" i="1" u="none" dirty="0">
                <a:solidFill>
                  <a:srgbClr val="000000"/>
                </a:solidFill>
                <a:latin typeface="Calibri"/>
                <a:ea typeface="Calibri"/>
                <a:cs typeface="Calibri"/>
                <a:sym typeface="Calibri"/>
              </a:rPr>
              <a:t> π</a:t>
            </a:r>
            <a:r>
              <a:rPr lang="en-US" sz="1600" b="0" i="1" u="none" dirty="0" err="1">
                <a:solidFill>
                  <a:srgbClr val="000000"/>
                </a:solidFill>
                <a:latin typeface="Calibri"/>
                <a:ea typeface="Calibri"/>
                <a:cs typeface="Calibri"/>
                <a:sym typeface="Calibri"/>
              </a:rPr>
              <a:t>ροσδοκίες</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κ</a:t>
            </a:r>
            <a:r>
              <a:rPr lang="en-US" sz="1600" b="0" i="1" u="none" dirty="0">
                <a:solidFill>
                  <a:srgbClr val="000000"/>
                </a:solidFill>
                <a:latin typeface="Calibri"/>
                <a:ea typeface="Calibri"/>
                <a:cs typeface="Calibri"/>
                <a:sym typeface="Calibri"/>
              </a:rPr>
              <a:t>α</a:t>
            </a:r>
            <a:r>
              <a:rPr lang="en-US" sz="1600" b="0" i="1" u="none" dirty="0" err="1">
                <a:solidFill>
                  <a:srgbClr val="000000"/>
                </a:solidFill>
                <a:latin typeface="Calibri"/>
                <a:ea typeface="Calibri"/>
                <a:cs typeface="Calibri"/>
                <a:sym typeface="Calibri"/>
              </a:rPr>
              <a:t>ι</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τις</a:t>
            </a:r>
            <a:r>
              <a:rPr lang="en-US" sz="1600" b="0" i="1" u="none" dirty="0">
                <a:solidFill>
                  <a:srgbClr val="000000"/>
                </a:solidFill>
                <a:latin typeface="Calibri"/>
                <a:ea typeface="Calibri"/>
                <a:cs typeface="Calibri"/>
                <a:sym typeface="Calibri"/>
              </a:rPr>
              <a:t> </a:t>
            </a:r>
            <a:r>
              <a:rPr lang="en-US" sz="1600" b="0" i="1" u="none" dirty="0" err="1">
                <a:solidFill>
                  <a:srgbClr val="000000"/>
                </a:solidFill>
                <a:latin typeface="Calibri"/>
                <a:ea typeface="Calibri"/>
                <a:cs typeface="Calibri"/>
                <a:sym typeface="Calibri"/>
              </a:rPr>
              <a:t>μ</a:t>
            </a:r>
            <a:r>
              <a:rPr lang="en-US" sz="1600" b="0" i="1" u="none" dirty="0">
                <a:solidFill>
                  <a:srgbClr val="000000"/>
                </a:solidFill>
                <a:latin typeface="Calibri"/>
                <a:ea typeface="Calibri"/>
                <a:cs typeface="Calibri"/>
                <a:sym typeface="Calibri"/>
              </a:rPr>
              <a:t>α</a:t>
            </a:r>
            <a:r>
              <a:rPr lang="en-US" sz="1600" b="0" i="1" u="none" dirty="0" err="1">
                <a:solidFill>
                  <a:srgbClr val="000000"/>
                </a:solidFill>
                <a:latin typeface="Calibri"/>
                <a:ea typeface="Calibri"/>
                <a:cs typeface="Calibri"/>
                <a:sym typeface="Calibri"/>
              </a:rPr>
              <a:t>τ</a:t>
            </a:r>
            <a:r>
              <a:rPr lang="en-US" sz="1600" b="0" i="1" u="none" dirty="0">
                <a:solidFill>
                  <a:srgbClr val="000000"/>
                </a:solidFill>
                <a:latin typeface="Calibri"/>
                <a:ea typeface="Calibri"/>
                <a:cs typeface="Calibri"/>
                <a:sym typeface="Calibri"/>
              </a:rPr>
              <a:t>α</a:t>
            </a:r>
            <a:r>
              <a:rPr lang="en-US" sz="1600" b="0" i="1" u="none" dirty="0" err="1">
                <a:solidFill>
                  <a:srgbClr val="000000"/>
                </a:solidFill>
                <a:latin typeface="Calibri"/>
                <a:ea typeface="Calibri"/>
                <a:cs typeface="Calibri"/>
                <a:sym typeface="Calibri"/>
              </a:rPr>
              <a:t>ιώσεις</a:t>
            </a:r>
            <a:r>
              <a:rPr lang="en-US" sz="1600" b="0" i="1" u="none" dirty="0">
                <a:solidFill>
                  <a:srgbClr val="000000"/>
                </a:solidFill>
                <a:latin typeface="Calibri"/>
                <a:ea typeface="Calibri"/>
                <a:cs typeface="Calibri"/>
                <a:sym typeface="Calibri"/>
              </a:rPr>
              <a:t>.  </a:t>
            </a:r>
            <a:endParaRPr dirty="0"/>
          </a:p>
        </p:txBody>
      </p:sp>
      <p:sp>
        <p:nvSpPr>
          <p:cNvPr id="372" name="Google Shape;372;p6"/>
          <p:cNvSpPr txBox="1">
            <a:spLocks noGrp="1"/>
          </p:cNvSpPr>
          <p:nvPr>
            <p:ph type="body" idx="1"/>
          </p:nvPr>
        </p:nvSpPr>
        <p:spPr>
          <a:xfrm>
            <a:off x="6172200" y="1357313"/>
            <a:ext cx="5395912" cy="4999036"/>
          </a:xfrm>
          <a:prstGeom prst="rect">
            <a:avLst/>
          </a:prstGeom>
          <a:noFill/>
          <a:ln>
            <a:noFill/>
          </a:ln>
        </p:spPr>
        <p:txBody>
          <a:bodyPr spcFirstLastPara="1" wrap="square" lIns="90000" tIns="45000" rIns="90000" bIns="45000" anchor="t" anchorCtr="0">
            <a:noAutofit/>
          </a:bodyPr>
          <a:lstStyle/>
          <a:p>
            <a:pPr marL="0" lvl="0" indent="0" algn="l" rtl="0">
              <a:lnSpc>
                <a:spcPct val="90000"/>
              </a:lnSpc>
              <a:spcBef>
                <a:spcPts val="0"/>
              </a:spcBef>
              <a:spcAft>
                <a:spcPts val="0"/>
              </a:spcAft>
              <a:buSzPts val="1200"/>
              <a:buNone/>
            </a:pPr>
            <a:r>
              <a:rPr lang="en-US" sz="1200" b="0" i="1" u="none" dirty="0" err="1">
                <a:solidFill>
                  <a:srgbClr val="000000"/>
                </a:solidFill>
                <a:latin typeface="Calibri"/>
                <a:ea typeface="Calibri"/>
                <a:cs typeface="Calibri"/>
                <a:sym typeface="Calibri"/>
              </a:rPr>
              <a:t>Είδ</a:t>
            </a:r>
            <a:r>
              <a:rPr lang="en-US" sz="1200" b="0" i="1" u="none" dirty="0">
                <a:solidFill>
                  <a:srgbClr val="000000"/>
                </a:solidFill>
                <a:latin typeface="Calibri"/>
                <a:ea typeface="Calibri"/>
                <a:cs typeface="Calibri"/>
                <a:sym typeface="Calibri"/>
              </a:rPr>
              <a:t>α </a:t>
            </a:r>
            <a:r>
              <a:rPr lang="en-US" sz="1200" b="0" i="1" u="none" dirty="0" err="1">
                <a:solidFill>
                  <a:srgbClr val="000000"/>
                </a:solidFill>
                <a:latin typeface="Calibri"/>
                <a:ea typeface="Calibri"/>
                <a:cs typeface="Calibri"/>
                <a:sym typeface="Calibri"/>
              </a:rPr>
              <a:t>τον</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ε</a:t>
            </a:r>
            <a:r>
              <a:rPr lang="en-US" sz="1200" b="0" i="1" u="none" dirty="0">
                <a:solidFill>
                  <a:srgbClr val="000000"/>
                </a:solidFill>
                <a:latin typeface="Calibri"/>
                <a:ea typeface="Calibri"/>
                <a:cs typeface="Calibri"/>
                <a:sym typeface="Calibri"/>
              </a:rPr>
              <a:t>α</a:t>
            </a:r>
            <a:r>
              <a:rPr lang="en-US" sz="1200" b="0" i="1" u="none" dirty="0" err="1">
                <a:solidFill>
                  <a:srgbClr val="000000"/>
                </a:solidFill>
                <a:latin typeface="Calibri"/>
                <a:ea typeface="Calibri"/>
                <a:cs typeface="Calibri"/>
                <a:sym typeface="Calibri"/>
              </a:rPr>
              <a:t>υτό</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μου</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ν</a:t>
            </a:r>
            <a:r>
              <a:rPr lang="en-US" sz="1200" b="0" i="1" u="none" dirty="0">
                <a:solidFill>
                  <a:srgbClr val="000000"/>
                </a:solidFill>
                <a:latin typeface="Calibri"/>
                <a:ea typeface="Calibri"/>
                <a:cs typeface="Calibri"/>
                <a:sym typeface="Calibri"/>
              </a:rPr>
              <a:t>α </a:t>
            </a:r>
            <a:r>
              <a:rPr lang="en-US" sz="1200" b="0" i="1" u="none" dirty="0" err="1">
                <a:solidFill>
                  <a:srgbClr val="000000"/>
                </a:solidFill>
                <a:latin typeface="Calibri"/>
                <a:ea typeface="Calibri"/>
                <a:cs typeface="Calibri"/>
                <a:sym typeface="Calibri"/>
              </a:rPr>
              <a:t>κάθετ</a:t>
            </a:r>
            <a:r>
              <a:rPr lang="en-US" sz="1200" b="0" i="1" u="none" dirty="0">
                <a:solidFill>
                  <a:srgbClr val="000000"/>
                </a:solidFill>
                <a:latin typeface="Calibri"/>
                <a:ea typeface="Calibri"/>
                <a:cs typeface="Calibri"/>
                <a:sym typeface="Calibri"/>
              </a:rPr>
              <a:t>α</a:t>
            </a:r>
            <a:r>
              <a:rPr lang="en-US" sz="1200" b="0" i="1" u="none" dirty="0" err="1">
                <a:solidFill>
                  <a:srgbClr val="000000"/>
                </a:solidFill>
                <a:latin typeface="Calibri"/>
                <a:ea typeface="Calibri"/>
                <a:cs typeface="Calibri"/>
                <a:sym typeface="Calibri"/>
              </a:rPr>
              <a:t>ι</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στη</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διχάλ</a:t>
            </a:r>
            <a:r>
              <a:rPr lang="en-US" sz="1200" b="0" i="1" u="none" dirty="0">
                <a:solidFill>
                  <a:srgbClr val="000000"/>
                </a:solidFill>
                <a:latin typeface="Calibri"/>
                <a:ea typeface="Calibri"/>
                <a:cs typeface="Calibri"/>
                <a:sym typeface="Calibri"/>
              </a:rPr>
              <a:t>α </a:t>
            </a:r>
            <a:r>
              <a:rPr lang="en-US" sz="1200" b="0" i="1" u="none" dirty="0" err="1">
                <a:solidFill>
                  <a:srgbClr val="000000"/>
                </a:solidFill>
                <a:latin typeface="Calibri"/>
                <a:ea typeface="Calibri"/>
                <a:cs typeface="Calibri"/>
                <a:sym typeface="Calibri"/>
              </a:rPr>
              <a:t>της</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συκιάς</a:t>
            </a:r>
            <a:r>
              <a:rPr lang="en-US" sz="1200" b="0" i="1" u="none" dirty="0">
                <a:solidFill>
                  <a:srgbClr val="000000"/>
                </a:solidFill>
                <a:latin typeface="Calibri"/>
                <a:ea typeface="Calibri"/>
                <a:cs typeface="Calibri"/>
                <a:sym typeface="Calibri"/>
              </a:rPr>
              <a:t>, π</a:t>
            </a:r>
            <a:r>
              <a:rPr lang="en-US" sz="1200" b="0" i="1" u="none" dirty="0" err="1">
                <a:solidFill>
                  <a:srgbClr val="000000"/>
                </a:solidFill>
                <a:latin typeface="Calibri"/>
                <a:ea typeface="Calibri"/>
                <a:cs typeface="Calibri"/>
                <a:sym typeface="Calibri"/>
              </a:rPr>
              <a:t>εθ</a:t>
            </a:r>
            <a:r>
              <a:rPr lang="en-US" sz="1200" b="0" i="1" u="none" dirty="0">
                <a:solidFill>
                  <a:srgbClr val="000000"/>
                </a:solidFill>
                <a:latin typeface="Calibri"/>
                <a:ea typeface="Calibri"/>
                <a:cs typeface="Calibri"/>
                <a:sym typeface="Calibri"/>
              </a:rPr>
              <a:t>α</a:t>
            </a:r>
            <a:r>
              <a:rPr lang="en-US" sz="1200" b="0" i="1" u="none" dirty="0" err="1">
                <a:solidFill>
                  <a:srgbClr val="000000"/>
                </a:solidFill>
                <a:latin typeface="Calibri"/>
                <a:ea typeface="Calibri"/>
                <a:cs typeface="Calibri"/>
                <a:sym typeface="Calibri"/>
              </a:rPr>
              <a:t>ίνοντ</a:t>
            </a:r>
            <a:r>
              <a:rPr lang="en-US" sz="1200" b="0" i="1" u="none" dirty="0">
                <a:solidFill>
                  <a:srgbClr val="000000"/>
                </a:solidFill>
                <a:latin typeface="Calibri"/>
                <a:ea typeface="Calibri"/>
                <a:cs typeface="Calibri"/>
                <a:sym typeface="Calibri"/>
              </a:rPr>
              <a:t>α</a:t>
            </a:r>
            <a:r>
              <a:rPr lang="en-US" sz="1200" b="0" i="1" u="none" dirty="0" err="1">
                <a:solidFill>
                  <a:srgbClr val="000000"/>
                </a:solidFill>
                <a:latin typeface="Calibri"/>
                <a:ea typeface="Calibri"/>
                <a:cs typeface="Calibri"/>
                <a:sym typeface="Calibri"/>
              </a:rPr>
              <a:t>ς</a:t>
            </a:r>
            <a:r>
              <a:rPr lang="en-US" sz="1200" b="0" i="1" u="none" dirty="0">
                <a:solidFill>
                  <a:srgbClr val="000000"/>
                </a:solidFill>
                <a:latin typeface="Calibri"/>
                <a:ea typeface="Calibri"/>
                <a:cs typeface="Calibri"/>
                <a:sym typeface="Calibri"/>
              </a:rPr>
              <a:t> απ</a:t>
            </a:r>
            <a:r>
              <a:rPr lang="en-US" sz="1200" b="0" i="1" u="none" dirty="0" err="1">
                <a:solidFill>
                  <a:srgbClr val="000000"/>
                </a:solidFill>
                <a:latin typeface="Calibri"/>
                <a:ea typeface="Calibri"/>
                <a:cs typeface="Calibri"/>
                <a:sym typeface="Calibri"/>
              </a:rPr>
              <a:t>ό</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την</a:t>
            </a:r>
            <a:r>
              <a:rPr lang="en-US" sz="1200" b="0" i="1" u="none" dirty="0">
                <a:solidFill>
                  <a:srgbClr val="000000"/>
                </a:solidFill>
                <a:latin typeface="Calibri"/>
                <a:ea typeface="Calibri"/>
                <a:cs typeface="Calibri"/>
                <a:sym typeface="Calibri"/>
              </a:rPr>
              <a:t> π</a:t>
            </a:r>
            <a:r>
              <a:rPr lang="en-US" sz="1200" b="0" i="1" u="none" dirty="0" err="1">
                <a:solidFill>
                  <a:srgbClr val="000000"/>
                </a:solidFill>
                <a:latin typeface="Calibri"/>
                <a:ea typeface="Calibri"/>
                <a:cs typeface="Calibri"/>
                <a:sym typeface="Calibri"/>
              </a:rPr>
              <a:t>είν</a:t>
            </a:r>
            <a:r>
              <a:rPr lang="en-US" sz="1200" b="0" i="1" u="none" dirty="0">
                <a:solidFill>
                  <a:srgbClr val="000000"/>
                </a:solidFill>
                <a:latin typeface="Calibri"/>
                <a:ea typeface="Calibri"/>
                <a:cs typeface="Calibri"/>
                <a:sym typeface="Calibri"/>
              </a:rPr>
              <a:t>α </a:t>
            </a:r>
            <a:r>
              <a:rPr lang="en-US" sz="1200" b="0" i="1" u="none" dirty="0" err="1">
                <a:solidFill>
                  <a:srgbClr val="000000"/>
                </a:solidFill>
                <a:latin typeface="Calibri"/>
                <a:ea typeface="Calibri"/>
                <a:cs typeface="Calibri"/>
                <a:sym typeface="Calibri"/>
              </a:rPr>
              <a:t>μόνο</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κ</a:t>
            </a:r>
            <a:r>
              <a:rPr lang="en-US" sz="1200" b="0" i="1" u="none" dirty="0">
                <a:solidFill>
                  <a:srgbClr val="000000"/>
                </a:solidFill>
                <a:latin typeface="Calibri"/>
                <a:ea typeface="Calibri"/>
                <a:cs typeface="Calibri"/>
                <a:sym typeface="Calibri"/>
              </a:rPr>
              <a:t>α</a:t>
            </a:r>
            <a:r>
              <a:rPr lang="en-US" sz="1200" b="0" i="1" u="none" dirty="0" err="1">
                <a:solidFill>
                  <a:srgbClr val="000000"/>
                </a:solidFill>
                <a:latin typeface="Calibri"/>
                <a:ea typeface="Calibri"/>
                <a:cs typeface="Calibri"/>
                <a:sym typeface="Calibri"/>
              </a:rPr>
              <a:t>ι</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μόνο</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ε</a:t>
            </a:r>
            <a:r>
              <a:rPr lang="en-US" sz="1200" b="0" i="1" u="none" dirty="0">
                <a:solidFill>
                  <a:srgbClr val="000000"/>
                </a:solidFill>
                <a:latin typeface="Calibri"/>
                <a:ea typeface="Calibri"/>
                <a:cs typeface="Calibri"/>
                <a:sym typeface="Calibri"/>
              </a:rPr>
              <a:t>π</a:t>
            </a:r>
            <a:r>
              <a:rPr lang="en-US" sz="1200" b="0" i="1" u="none" dirty="0" err="1">
                <a:solidFill>
                  <a:srgbClr val="000000"/>
                </a:solidFill>
                <a:latin typeface="Calibri"/>
                <a:ea typeface="Calibri"/>
                <a:cs typeface="Calibri"/>
                <a:sym typeface="Calibri"/>
              </a:rPr>
              <a:t>ειδή</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δεν</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ήξερ</a:t>
            </a:r>
            <a:r>
              <a:rPr lang="en-US" sz="1200" b="0" i="1" u="none" dirty="0">
                <a:solidFill>
                  <a:srgbClr val="000000"/>
                </a:solidFill>
                <a:latin typeface="Calibri"/>
                <a:ea typeface="Calibri"/>
                <a:cs typeface="Calibri"/>
                <a:sym typeface="Calibri"/>
              </a:rPr>
              <a:t>α π</a:t>
            </a:r>
            <a:r>
              <a:rPr lang="en-US" sz="1200" b="0" i="1" u="none" dirty="0" err="1">
                <a:solidFill>
                  <a:srgbClr val="000000"/>
                </a:solidFill>
                <a:latin typeface="Calibri"/>
                <a:ea typeface="Calibri"/>
                <a:cs typeface="Calibri"/>
                <a:sym typeface="Calibri"/>
              </a:rPr>
              <a:t>οιο</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σύκο</a:t>
            </a:r>
            <a:r>
              <a:rPr lang="en-US" sz="1200" b="0" i="1" u="none" dirty="0">
                <a:solidFill>
                  <a:srgbClr val="000000"/>
                </a:solidFill>
                <a:latin typeface="Calibri"/>
                <a:ea typeface="Calibri"/>
                <a:cs typeface="Calibri"/>
                <a:sym typeface="Calibri"/>
              </a:rPr>
              <a:t> </a:t>
            </a:r>
            <a:r>
              <a:rPr lang="en-US" sz="1200" b="0" i="1" u="none" dirty="0" err="1">
                <a:solidFill>
                  <a:srgbClr val="000000"/>
                </a:solidFill>
                <a:latin typeface="Calibri"/>
                <a:ea typeface="Calibri"/>
                <a:cs typeface="Calibri"/>
                <a:sym typeface="Calibri"/>
              </a:rPr>
              <a:t>ν</a:t>
            </a:r>
            <a:r>
              <a:rPr lang="en-US" sz="1200" b="0" i="1" u="none" dirty="0">
                <a:solidFill>
                  <a:srgbClr val="000000"/>
                </a:solidFill>
                <a:latin typeface="Calibri"/>
                <a:ea typeface="Calibri"/>
                <a:cs typeface="Calibri"/>
                <a:sym typeface="Calibri"/>
              </a:rPr>
              <a:t>α </a:t>
            </a:r>
            <a:r>
              <a:rPr lang="en-US" sz="1200" b="0" i="1" u="none" dirty="0" err="1">
                <a:solidFill>
                  <a:srgbClr val="000000"/>
                </a:solidFill>
                <a:latin typeface="Calibri"/>
                <a:ea typeface="Calibri"/>
                <a:cs typeface="Calibri"/>
                <a:sym typeface="Calibri"/>
              </a:rPr>
              <a:t>ε</a:t>
            </a:r>
            <a:r>
              <a:rPr lang="en-US" sz="1200" b="0" i="1" u="none" dirty="0">
                <a:solidFill>
                  <a:srgbClr val="000000"/>
                </a:solidFill>
                <a:latin typeface="Calibri"/>
                <a:ea typeface="Calibri"/>
                <a:cs typeface="Calibri"/>
                <a:sym typeface="Calibri"/>
              </a:rPr>
              <a:t>π</a:t>
            </a:r>
            <a:r>
              <a:rPr lang="en-US" sz="1200" b="0" i="1" u="none" dirty="0" err="1">
                <a:solidFill>
                  <a:srgbClr val="000000"/>
                </a:solidFill>
                <a:latin typeface="Calibri"/>
                <a:ea typeface="Calibri"/>
                <a:cs typeface="Calibri"/>
                <a:sym typeface="Calibri"/>
              </a:rPr>
              <a:t>ιλέξω</a:t>
            </a:r>
            <a:r>
              <a:rPr lang="en-US" sz="1200" b="0" i="1" u="none" dirty="0">
                <a:solidFill>
                  <a:srgbClr val="000000"/>
                </a:solidFill>
                <a:latin typeface="Calibri"/>
                <a:ea typeface="Calibri"/>
                <a:cs typeface="Calibri"/>
                <a:sym typeface="Calibri"/>
              </a:rPr>
              <a:t>…I saw myself branching out before me like the green fig tree... From the tip of every branch, like a fat purple fig, a wonderful future beckoned and winked.  One fig was a husband and a happy home and children, and another fig was a famous poet and 52 another fig was a brilliant professor, and another was E Gee, the amazing editor,  and another fig was Europe and Africa and South America, and another fig and beyond and above these figs were many more figs I couldn't quite make out.  I saw myself sitting in the crotch of this fig-tree, starving to death just because I couldn't make up my mind which of the figs I would choose. I wanted each and everyone of them, but choosing one meant losing all the rest, and as I sat there, unable to decide, the figs began to wrinkle and go black, and one by one, they plopped to the ground at my feet</a:t>
            </a:r>
            <a:r>
              <a:rPr lang="en-US" sz="1200" b="0" i="0" u="none" dirty="0">
                <a:solidFill>
                  <a:srgbClr val="000000"/>
                </a:solidFill>
                <a:latin typeface="Calibri"/>
                <a:ea typeface="Calibri"/>
                <a:cs typeface="Calibri"/>
                <a:sym typeface="Calibri"/>
              </a:rPr>
              <a:t>. </a:t>
            </a:r>
            <a:endParaRPr dirty="0"/>
          </a:p>
          <a:p>
            <a:pPr marL="0" lvl="0" indent="0" algn="l" rtl="0">
              <a:lnSpc>
                <a:spcPct val="90000"/>
              </a:lnSpc>
              <a:spcBef>
                <a:spcPts val="2400"/>
              </a:spcBef>
              <a:spcAft>
                <a:spcPts val="0"/>
              </a:spcAft>
              <a:buSzPts val="1800"/>
              <a:buNone/>
            </a:pPr>
            <a:r>
              <a:rPr lang="en-US" sz="1800" b="0" i="0" u="none" dirty="0">
                <a:solidFill>
                  <a:srgbClr val="000000"/>
                </a:solidFill>
                <a:latin typeface="Calibri"/>
                <a:ea typeface="Calibri"/>
                <a:cs typeface="Calibri"/>
                <a:sym typeface="Calibri"/>
              </a:rPr>
              <a:t>(Sylvia Plath, 1963. The Bell Jar (</a:t>
            </a:r>
            <a:r>
              <a:rPr lang="en-US" sz="1800" b="0" i="0" u="none" dirty="0" err="1">
                <a:solidFill>
                  <a:srgbClr val="000000"/>
                </a:solidFill>
                <a:latin typeface="Calibri"/>
                <a:ea typeface="Calibri"/>
                <a:cs typeface="Calibri"/>
                <a:sym typeface="Calibri"/>
              </a:rPr>
              <a:t>Ο</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γυάλινος</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κώδων</a:t>
            </a:r>
            <a:r>
              <a:rPr lang="en-US" sz="1800" b="0" i="0" u="none" dirty="0">
                <a:solidFill>
                  <a:srgbClr val="000000"/>
                </a:solidFill>
                <a:latin typeface="Calibri"/>
                <a:ea typeface="Calibri"/>
                <a:cs typeface="Calibri"/>
                <a:sym typeface="Calibri"/>
              </a:rPr>
              <a:t>)</a:t>
            </a:r>
            <a:endParaRPr dirty="0"/>
          </a:p>
          <a:p>
            <a:pPr marL="342900" lvl="0" indent="-342900" algn="l" rtl="0">
              <a:lnSpc>
                <a:spcPct val="92000"/>
              </a:lnSpc>
              <a:spcBef>
                <a:spcPts val="1400"/>
              </a:spcBef>
              <a:spcAft>
                <a:spcPts val="0"/>
              </a:spcAft>
              <a:buNone/>
            </a:pPr>
            <a:endParaRPr sz="1800" b="0" i="0" u="none" dirty="0">
              <a:solidFill>
                <a:srgbClr val="000000"/>
              </a:solidFill>
              <a:latin typeface="Calibri"/>
              <a:ea typeface="Calibri"/>
              <a:cs typeface="Calibri"/>
              <a:sym typeface="Calibri"/>
            </a:endParaRPr>
          </a:p>
        </p:txBody>
      </p:sp>
      <p:sp>
        <p:nvSpPr>
          <p:cNvPr id="373" name="Google Shape;373;p6"/>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4" name="Google Shape;374;p6"/>
          <p:cNvSpPr txBox="1"/>
          <p:nvPr/>
        </p:nvSpPr>
        <p:spPr>
          <a:xfrm>
            <a:off x="8610600" y="6356350"/>
            <a:ext cx="2743200" cy="365125"/>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en-US" sz="1800" b="0" i="0" u="none">
                <a:solidFill>
                  <a:srgbClr val="000000"/>
                </a:solidFill>
                <a:latin typeface="Calibri"/>
                <a:ea typeface="Calibri"/>
                <a:cs typeface="Calibri"/>
                <a:sym typeface="Calibri"/>
              </a:rPr>
              <a:t>2</a:t>
            </a:fld>
            <a:endParaRPr/>
          </a:p>
        </p:txBody>
      </p:sp>
      <p:pic>
        <p:nvPicPr>
          <p:cNvPr id="375" name="Google Shape;375;p6"/>
          <p:cNvPicPr preferRelativeResize="0"/>
          <p:nvPr/>
        </p:nvPicPr>
        <p:blipFill rotWithShape="1">
          <a:blip r:embed="rId3">
            <a:alphaModFix/>
          </a:blip>
          <a:srcRect/>
          <a:stretch/>
        </p:blipFill>
        <p:spPr>
          <a:xfrm>
            <a:off x="8256587" y="4548187"/>
            <a:ext cx="3097212" cy="1809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DCE5"/>
        </a:solidFill>
        <a:effectLst/>
      </p:bgPr>
    </p:bg>
    <p:spTree>
      <p:nvGrpSpPr>
        <p:cNvPr id="1" name="Shape 380"/>
        <p:cNvGrpSpPr/>
        <p:nvPr/>
      </p:nvGrpSpPr>
      <p:grpSpPr>
        <a:xfrm>
          <a:off x="0" y="0"/>
          <a:ext cx="0" cy="0"/>
          <a:chOff x="0" y="0"/>
          <a:chExt cx="0" cy="0"/>
        </a:xfrm>
      </p:grpSpPr>
      <p:sp>
        <p:nvSpPr>
          <p:cNvPr id="381" name="Google Shape;381;p7"/>
          <p:cNvSpPr txBox="1">
            <a:spLocks noGrp="1"/>
          </p:cNvSpPr>
          <p:nvPr>
            <p:ph type="title"/>
          </p:nvPr>
        </p:nvSpPr>
        <p:spPr>
          <a:xfrm>
            <a:off x="838200" y="365125"/>
            <a:ext cx="10515600" cy="1325562"/>
          </a:xfrm>
          <a:prstGeom prst="rect">
            <a:avLst/>
          </a:prstGeom>
          <a:noFill/>
          <a:ln>
            <a:noFill/>
          </a:ln>
        </p:spPr>
        <p:txBody>
          <a:bodyPr spcFirstLastPara="1" wrap="square" lIns="90000" tIns="45000" rIns="90000" bIns="45000" anchor="t" anchorCtr="0">
            <a:noAutofit/>
          </a:bodyPr>
          <a:lstStyle/>
          <a:p>
            <a:pPr marL="0" lvl="0" indent="0" algn="ctr" rtl="0">
              <a:lnSpc>
                <a:spcPct val="90000"/>
              </a:lnSpc>
              <a:spcBef>
                <a:spcPts val="0"/>
              </a:spcBef>
              <a:spcAft>
                <a:spcPts val="0"/>
              </a:spcAft>
              <a:buSzPts val="4400"/>
              <a:buNone/>
            </a:pPr>
            <a:r>
              <a:rPr lang="en-US" sz="4400" b="0" i="0" u="none" dirty="0" err="1">
                <a:solidFill>
                  <a:srgbClr val="000000"/>
                </a:solidFill>
                <a:latin typeface="Arial"/>
                <a:ea typeface="Arial"/>
                <a:cs typeface="Arial"/>
                <a:sym typeface="Arial"/>
              </a:rPr>
              <a:t>Κ</a:t>
            </a:r>
            <a:r>
              <a:rPr lang="en-US" sz="4400" b="0" i="0" u="none" dirty="0">
                <a:solidFill>
                  <a:srgbClr val="000000"/>
                </a:solidFill>
                <a:latin typeface="Arial"/>
                <a:ea typeface="Arial"/>
                <a:cs typeface="Arial"/>
                <a:sym typeface="Arial"/>
              </a:rPr>
              <a:t>α</a:t>
            </a:r>
            <a:r>
              <a:rPr lang="en-US" sz="4400" b="0" i="0" u="none" dirty="0" err="1">
                <a:solidFill>
                  <a:srgbClr val="000000"/>
                </a:solidFill>
                <a:latin typeface="Arial"/>
                <a:ea typeface="Arial"/>
                <a:cs typeface="Arial"/>
                <a:sym typeface="Arial"/>
              </a:rPr>
              <a:t>τ</a:t>
            </a:r>
            <a:r>
              <a:rPr lang="en-US" sz="4400" b="0" i="0" u="none" dirty="0">
                <a:solidFill>
                  <a:srgbClr val="000000"/>
                </a:solidFill>
                <a:latin typeface="Arial"/>
                <a:ea typeface="Arial"/>
                <a:cs typeface="Arial"/>
                <a:sym typeface="Arial"/>
              </a:rPr>
              <a:t>α</a:t>
            </a:r>
            <a:r>
              <a:rPr lang="en-US" sz="4400" b="0" i="0" u="none" dirty="0" err="1">
                <a:solidFill>
                  <a:srgbClr val="000000"/>
                </a:solidFill>
                <a:latin typeface="Arial"/>
                <a:ea typeface="Arial"/>
                <a:cs typeface="Arial"/>
                <a:sym typeface="Arial"/>
              </a:rPr>
              <a:t>νόηση</a:t>
            </a:r>
            <a:r>
              <a:rPr lang="en-US" sz="4400" b="0" i="0" u="none" dirty="0">
                <a:solidFill>
                  <a:srgbClr val="000000"/>
                </a:solidFill>
                <a:latin typeface="Arial"/>
                <a:ea typeface="Arial"/>
                <a:cs typeface="Arial"/>
                <a:sym typeface="Arial"/>
              </a:rPr>
              <a:t> </a:t>
            </a:r>
            <a:r>
              <a:rPr lang="en-US" sz="4400" b="0" i="0" u="none" dirty="0" err="1">
                <a:solidFill>
                  <a:srgbClr val="000000"/>
                </a:solidFill>
                <a:latin typeface="Arial"/>
                <a:ea typeface="Arial"/>
                <a:cs typeface="Arial"/>
                <a:sym typeface="Arial"/>
              </a:rPr>
              <a:t>της</a:t>
            </a:r>
            <a:r>
              <a:rPr lang="en-US" sz="4400" b="0" i="0" u="none" dirty="0">
                <a:solidFill>
                  <a:srgbClr val="000000"/>
                </a:solidFill>
                <a:latin typeface="Arial"/>
                <a:ea typeface="Arial"/>
                <a:cs typeface="Arial"/>
                <a:sym typeface="Arial"/>
              </a:rPr>
              <a:t> </a:t>
            </a:r>
            <a:r>
              <a:rPr lang="en-US" sz="4400" b="0" i="0" u="none" dirty="0" err="1">
                <a:solidFill>
                  <a:srgbClr val="000000"/>
                </a:solidFill>
                <a:latin typeface="Arial"/>
                <a:ea typeface="Arial"/>
                <a:cs typeface="Arial"/>
                <a:sym typeface="Arial"/>
              </a:rPr>
              <a:t>δι</a:t>
            </a:r>
            <a:r>
              <a:rPr lang="en-US" sz="4400" b="0" i="0" u="none" dirty="0">
                <a:solidFill>
                  <a:srgbClr val="000000"/>
                </a:solidFill>
                <a:latin typeface="Arial"/>
                <a:ea typeface="Arial"/>
                <a:cs typeface="Arial"/>
                <a:sym typeface="Arial"/>
              </a:rPr>
              <a:t>α</a:t>
            </a:r>
            <a:r>
              <a:rPr lang="en-US" sz="4400" b="0" i="0" u="none" dirty="0" err="1">
                <a:solidFill>
                  <a:srgbClr val="000000"/>
                </a:solidFill>
                <a:latin typeface="Arial"/>
                <a:ea typeface="Arial"/>
                <a:cs typeface="Arial"/>
                <a:sym typeface="Arial"/>
              </a:rPr>
              <a:t>φορετικότητ</a:t>
            </a:r>
            <a:r>
              <a:rPr lang="en-US" sz="4400" b="0" i="0" u="none" dirty="0">
                <a:solidFill>
                  <a:srgbClr val="000000"/>
                </a:solidFill>
                <a:latin typeface="Arial"/>
                <a:ea typeface="Arial"/>
                <a:cs typeface="Arial"/>
                <a:sym typeface="Arial"/>
              </a:rPr>
              <a:t>α</a:t>
            </a:r>
            <a:r>
              <a:rPr lang="en-US" sz="4400" b="0" i="0" u="none" dirty="0" err="1">
                <a:solidFill>
                  <a:srgbClr val="000000"/>
                </a:solidFill>
                <a:latin typeface="Arial"/>
                <a:ea typeface="Arial"/>
                <a:cs typeface="Arial"/>
                <a:sym typeface="Arial"/>
              </a:rPr>
              <a:t>ς</a:t>
            </a:r>
            <a:endParaRPr dirty="0"/>
          </a:p>
        </p:txBody>
      </p:sp>
      <p:sp>
        <p:nvSpPr>
          <p:cNvPr id="382" name="Google Shape;382;p7"/>
          <p:cNvSpPr txBox="1">
            <a:spLocks noGrp="1"/>
          </p:cNvSpPr>
          <p:nvPr>
            <p:ph type="body" idx="1"/>
          </p:nvPr>
        </p:nvSpPr>
        <p:spPr>
          <a:xfrm>
            <a:off x="838200" y="1825625"/>
            <a:ext cx="5181600" cy="4351337"/>
          </a:xfrm>
          <a:prstGeom prst="rect">
            <a:avLst/>
          </a:prstGeom>
          <a:noFill/>
          <a:ln>
            <a:noFill/>
          </a:ln>
        </p:spPr>
        <p:txBody>
          <a:bodyPr spcFirstLastPara="1" wrap="square" lIns="90000" tIns="45000" rIns="90000" bIns="45000" anchor="t" anchorCtr="0">
            <a:noAutofit/>
          </a:bodyPr>
          <a:lstStyle/>
          <a:p>
            <a:pPr marL="0" lvl="0" indent="0" algn="just" rtl="0">
              <a:lnSpc>
                <a:spcPct val="90000"/>
              </a:lnSpc>
              <a:spcBef>
                <a:spcPts val="0"/>
              </a:spcBef>
              <a:spcAft>
                <a:spcPts val="0"/>
              </a:spcAft>
              <a:buSzPts val="1600"/>
              <a:buNone/>
            </a:pPr>
            <a:r>
              <a:rPr lang="en-US" sz="1600" b="0" i="0" u="none">
                <a:solidFill>
                  <a:srgbClr val="000000"/>
                </a:solidFill>
                <a:latin typeface="Calibri"/>
                <a:ea typeface="Calibri"/>
                <a:cs typeface="Calibri"/>
                <a:sym typeface="Calibri"/>
              </a:rPr>
              <a:t>Η κατανόηση της διαφορετικότητας είναι σημαντική για την αποδοχή του εαυτού και των άλλων και την ενίσχυση των θετικών αλληλεπιδράσεων. Η κατανόηση της διαφορετικότητας σχετίζεται και με την πολιτισμική ευαισθητοποίηση και την αποδοχή του εαυτού και των άλλων. Ωστόσο, οι άνθρωποι συχνά αντιστέκονται στο διαφορετικό, φοβούμενοι ότι θα χάσουν την ταυτότητά τους. Όταν αμφισβητούνται οι παραδοχές τους μπορεί να θυμώνουν, χωρίς να είναι σε θέση να εντοπίσουν τα αίτια του θυμού τους ή μπορεί να αισθάνονται απειλή και να αρνούνται την αλληλεπίδραση. Όταν συζητούν ευαίσθητα θέματα, όπως ο ρατσισμός, η ξενοφοβία, τα ζητήματα φύλου, σεξουαλικής προτίμησης ή και ζητήματα πολιτικής, μπορεί να αντιστέκονται ακόμη περισσότερο. Ένας τρόπος αντιμετώπισης της αντίστασης για την προώθηση της αλλαγής είναι η αξιοποίηση της τέχνης, της μουσικής, της φωτογραφίας, της ποίησης, του κινηματογράφου για την αύξηση της ενημερότητας και την καλλιέργεια της ενσυναίσθησης. </a:t>
            </a:r>
            <a:endParaRPr/>
          </a:p>
        </p:txBody>
      </p:sp>
      <p:sp>
        <p:nvSpPr>
          <p:cNvPr id="383" name="Google Shape;383;p7"/>
          <p:cNvSpPr txBox="1">
            <a:spLocks noGrp="1"/>
          </p:cNvSpPr>
          <p:nvPr>
            <p:ph type="body" idx="1"/>
          </p:nvPr>
        </p:nvSpPr>
        <p:spPr>
          <a:xfrm>
            <a:off x="6240462" y="1825625"/>
            <a:ext cx="5113337" cy="2233612"/>
          </a:xfrm>
          <a:prstGeom prst="rect">
            <a:avLst/>
          </a:prstGeom>
          <a:noFill/>
          <a:ln>
            <a:noFill/>
          </a:ln>
        </p:spPr>
        <p:txBody>
          <a:bodyPr spcFirstLastPara="1" wrap="square" lIns="90000" tIns="45000" rIns="90000" bIns="45000" anchor="t" anchorCtr="0">
            <a:noAutofit/>
          </a:bodyPr>
          <a:lstStyle/>
          <a:p>
            <a:pPr marL="0" lvl="0" indent="0" algn="l" rtl="0">
              <a:lnSpc>
                <a:spcPct val="90000"/>
              </a:lnSpc>
              <a:spcBef>
                <a:spcPts val="0"/>
              </a:spcBef>
              <a:spcAft>
                <a:spcPts val="0"/>
              </a:spcAft>
              <a:buSzPts val="2000"/>
              <a:buNone/>
            </a:pPr>
            <a:r>
              <a:rPr lang="en-US" sz="2000" b="0" i="0" u="none">
                <a:solidFill>
                  <a:srgbClr val="000000"/>
                </a:solidFill>
                <a:latin typeface="Calibri"/>
                <a:ea typeface="Calibri"/>
                <a:cs typeface="Calibri"/>
                <a:sym typeface="Calibri"/>
              </a:rPr>
              <a:t>Παράδειγμα: Μοιραστείτε το ποίημα της Warshan Shire ‘</a:t>
            </a:r>
            <a:r>
              <a:rPr lang="en-US" sz="2000" b="0" i="1" u="none">
                <a:solidFill>
                  <a:srgbClr val="000000"/>
                </a:solidFill>
                <a:latin typeface="Calibri"/>
                <a:ea typeface="Calibri"/>
                <a:cs typeface="Calibri"/>
                <a:sym typeface="Calibri"/>
              </a:rPr>
              <a:t>Πατρίδα</a:t>
            </a:r>
            <a:r>
              <a:rPr lang="en-US" sz="2000" b="0" i="0" u="none">
                <a:solidFill>
                  <a:srgbClr val="000000"/>
                </a:solidFill>
                <a:latin typeface="Calibri"/>
                <a:ea typeface="Calibri"/>
                <a:cs typeface="Calibri"/>
                <a:sym typeface="Calibri"/>
              </a:rPr>
              <a:t>’για να βοηθήσετε στην ανάπτυξη της ενσυναίσθησης και στην κατανόηση της προσφυγικής κρίσης</a:t>
            </a:r>
            <a:endParaRPr/>
          </a:p>
          <a:p>
            <a:pPr marL="0" lvl="0" indent="0" algn="l" rtl="0">
              <a:lnSpc>
                <a:spcPct val="90000"/>
              </a:lnSpc>
              <a:spcBef>
                <a:spcPts val="2400"/>
              </a:spcBef>
              <a:spcAft>
                <a:spcPts val="0"/>
              </a:spcAft>
              <a:buSzPts val="2600"/>
              <a:buNone/>
            </a:pPr>
            <a:r>
              <a:rPr lang="en-US" sz="2600" b="0" i="0" u="none">
                <a:solidFill>
                  <a:srgbClr val="000000"/>
                </a:solidFill>
                <a:latin typeface="Calibri"/>
                <a:ea typeface="Calibri"/>
                <a:cs typeface="Calibri"/>
                <a:sym typeface="Calibri"/>
              </a:rPr>
              <a:t>…</a:t>
            </a:r>
            <a:r>
              <a:rPr lang="en-US" sz="1000" b="0" i="1" u="none">
                <a:solidFill>
                  <a:srgbClr val="000000"/>
                </a:solidFill>
                <a:latin typeface="Calibri"/>
                <a:ea typeface="Calibri"/>
                <a:cs typeface="Calibri"/>
                <a:sym typeface="Calibri"/>
              </a:rPr>
              <a:t>κανένας δεν αφήνει την πατρίδα εκτός αν η πατρίδα είναι μια ιδρωμένη φωνή στο αυτή σου που λέει φύγε, τρέξε μακριά μου τώρα δεν ξέρω τι έχω γίνει αλλά ξέρω ότι οπουδήποτε αλλού θα είσαι πιο ασφαλής απ΄ ό,τι εδώ</a:t>
            </a:r>
            <a:r>
              <a:rPr lang="en-US" sz="1000" b="0" i="0" u="none">
                <a:solidFill>
                  <a:srgbClr val="000000"/>
                </a:solidFill>
                <a:latin typeface="Calibri"/>
                <a:ea typeface="Calibri"/>
                <a:cs typeface="Calibri"/>
                <a:sym typeface="Calibri"/>
              </a:rPr>
              <a:t>»</a:t>
            </a:r>
            <a:r>
              <a:rPr lang="en-US" sz="1000" b="0" i="1" u="none">
                <a:solidFill>
                  <a:srgbClr val="000000"/>
                </a:solidFill>
                <a:latin typeface="Calibri"/>
                <a:ea typeface="Calibri"/>
                <a:cs typeface="Calibri"/>
                <a:sym typeface="Calibri"/>
              </a:rPr>
              <a:t> </a:t>
            </a:r>
            <a:r>
              <a:rPr lang="en-US" sz="1200" b="0" i="0" u="none">
                <a:solidFill>
                  <a:srgbClr val="000000"/>
                </a:solidFill>
                <a:latin typeface="Calibri"/>
                <a:ea typeface="Calibri"/>
                <a:cs typeface="Calibri"/>
                <a:sym typeface="Calibri"/>
              </a:rPr>
              <a:t>(Warshan Shire – Home</a:t>
            </a:r>
            <a:endParaRPr sz="2600" b="0" i="0" u="none">
              <a:solidFill>
                <a:srgbClr val="000000"/>
              </a:solidFill>
              <a:latin typeface="Calibri"/>
              <a:ea typeface="Calibri"/>
              <a:cs typeface="Calibri"/>
              <a:sym typeface="Calibri"/>
            </a:endParaRPr>
          </a:p>
          <a:p>
            <a:pPr marL="0" lvl="0" indent="0" algn="l" rtl="0">
              <a:lnSpc>
                <a:spcPct val="90000"/>
              </a:lnSpc>
              <a:spcBef>
                <a:spcPts val="2400"/>
              </a:spcBef>
              <a:spcAft>
                <a:spcPts val="0"/>
              </a:spcAft>
              <a:buSzPts val="2800"/>
              <a:buNone/>
            </a:pPr>
            <a:endParaRPr sz="2800" b="0" i="0" u="none">
              <a:solidFill>
                <a:srgbClr val="000000"/>
              </a:solidFill>
              <a:latin typeface="Calibri"/>
              <a:ea typeface="Calibri"/>
              <a:cs typeface="Calibri"/>
              <a:sym typeface="Calibri"/>
            </a:endParaRPr>
          </a:p>
          <a:p>
            <a:pPr marL="342900" lvl="0" indent="-342900" algn="l" rtl="0">
              <a:lnSpc>
                <a:spcPct val="92000"/>
              </a:lnSpc>
              <a:spcBef>
                <a:spcPts val="1400"/>
              </a:spcBef>
              <a:spcAft>
                <a:spcPts val="0"/>
              </a:spcAft>
              <a:buNone/>
            </a:pPr>
            <a:endParaRPr sz="2800" b="0" i="0" u="none">
              <a:solidFill>
                <a:srgbClr val="000000"/>
              </a:solidFill>
              <a:latin typeface="Calibri"/>
              <a:ea typeface="Calibri"/>
              <a:cs typeface="Calibri"/>
              <a:sym typeface="Calibri"/>
            </a:endParaRPr>
          </a:p>
        </p:txBody>
      </p:sp>
      <p:sp>
        <p:nvSpPr>
          <p:cNvPr id="385" name="Google Shape;385;p7"/>
          <p:cNvSpPr txBox="1"/>
          <p:nvPr/>
        </p:nvSpPr>
        <p:spPr>
          <a:xfrm>
            <a:off x="8610600" y="6356350"/>
            <a:ext cx="2743200" cy="365125"/>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en-US" sz="1800" b="0" i="0" u="none">
                <a:solidFill>
                  <a:srgbClr val="000000"/>
                </a:solidFill>
                <a:latin typeface="Calibri"/>
                <a:ea typeface="Calibri"/>
                <a:cs typeface="Calibri"/>
                <a:sym typeface="Calibri"/>
              </a:rPr>
              <a:t>3</a:t>
            </a:fld>
            <a:endParaRPr/>
          </a:p>
        </p:txBody>
      </p:sp>
      <p:pic>
        <p:nvPicPr>
          <p:cNvPr id="386" name="Google Shape;386;p7"/>
          <p:cNvPicPr preferRelativeResize="0"/>
          <p:nvPr/>
        </p:nvPicPr>
        <p:blipFill rotWithShape="1">
          <a:blip r:embed="rId3">
            <a:alphaModFix/>
          </a:blip>
          <a:srcRect/>
          <a:stretch/>
        </p:blipFill>
        <p:spPr>
          <a:xfrm>
            <a:off x="7388225" y="4059237"/>
            <a:ext cx="3244850" cy="1901825"/>
          </a:xfrm>
          <a:prstGeom prst="rect">
            <a:avLst/>
          </a:prstGeom>
          <a:noFill/>
          <a:ln>
            <a:noFill/>
          </a:ln>
        </p:spPr>
      </p:pic>
    </p:spTree>
  </p:cSld>
  <p:clrMapOvr>
    <a:masterClrMapping/>
  </p:clrMapOvr>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700</Words>
  <Application>Microsoft Macintosh PowerPoint</Application>
  <PresentationFormat>Ευρεία οθόνη</PresentationFormat>
  <Paragraphs>19</Paragraphs>
  <Slides>3</Slides>
  <Notes>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2</vt:i4>
      </vt:variant>
      <vt:variant>
        <vt:lpstr>Τίτλοι διαφανειών</vt:lpstr>
      </vt:variant>
      <vt:variant>
        <vt:i4>3</vt:i4>
      </vt:variant>
    </vt:vector>
  </HeadingPairs>
  <TitlesOfParts>
    <vt:vector size="8" baseType="lpstr">
      <vt:lpstr>Arial</vt:lpstr>
      <vt:lpstr>Calibri</vt:lpstr>
      <vt:lpstr>Times New Roman</vt:lpstr>
      <vt:lpstr>Θέμα του Office</vt:lpstr>
      <vt:lpstr>Θέμα του Office</vt:lpstr>
      <vt:lpstr>Παρουσίαση του PowerPoint</vt:lpstr>
      <vt:lpstr>Κατανόηση της Αμφιθυμίας</vt:lpstr>
      <vt:lpstr>Κατανόηση της διαφορετικότητας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 Tsiboukli</dc:creator>
  <cp:lastModifiedBy>Εκπαιδευτής Εκπαιδευτικών ΔΥΠΑ</cp:lastModifiedBy>
  <cp:revision>2</cp:revision>
  <dcterms:created xsi:type="dcterms:W3CDTF">1601-01-01T00:00:00Z</dcterms:created>
  <dcterms:modified xsi:type="dcterms:W3CDTF">2025-02-22T09:02:03Z</dcterms:modified>
</cp:coreProperties>
</file>