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7" r:id="rId3"/>
    <p:sldId id="257" r:id="rId4"/>
    <p:sldId id="299" r:id="rId5"/>
    <p:sldId id="271" r:id="rId6"/>
    <p:sldId id="272" r:id="rId7"/>
    <p:sldId id="30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5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C5086-6806-4EA3-A578-578563BE5A0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EBB9C-6A39-4857-B259-EFAE37C8CD13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buFontTx/>
              <a:buNone/>
              <a:defRPr/>
            </a:pPr>
            <a:endParaRPr lang="el-GR" dirty="0"/>
          </a:p>
          <a:p>
            <a:pPr algn="ctr">
              <a:buFontTx/>
              <a:buNone/>
              <a:defRPr/>
            </a:pPr>
            <a:r>
              <a:rPr lang="el-GR" dirty="0"/>
              <a:t>ΕΙΔΙΚΗ  ΑΓΩΓΗ</a:t>
            </a:r>
          </a:p>
          <a:p>
            <a:pPr algn="ctr">
              <a:buFontTx/>
              <a:buNone/>
              <a:defRPr/>
            </a:pPr>
            <a:r>
              <a:rPr lang="el-GR" dirty="0"/>
              <a:t>Κοινωνική και ψυχολογική διάσταση της αναπηρίας</a:t>
            </a:r>
          </a:p>
          <a:p>
            <a:pPr algn="ctr">
              <a:buFontTx/>
              <a:buNone/>
              <a:defRPr/>
            </a:pPr>
            <a:r>
              <a:rPr lang="el-GR" dirty="0"/>
              <a:t>(κεφάλαιο 1)</a:t>
            </a:r>
          </a:p>
          <a:p>
            <a:pPr algn="ctr">
              <a:buFontTx/>
              <a:buNone/>
              <a:defRPr/>
            </a:pPr>
            <a:endParaRPr lang="el-GR" dirty="0"/>
          </a:p>
          <a:p>
            <a:pPr algn="ctr">
              <a:buFontTx/>
              <a:buNone/>
              <a:defRPr/>
            </a:pPr>
            <a:r>
              <a:rPr lang="el-GR" dirty="0"/>
              <a:t>Σχολή Επιστημών Αγωγής – ΕΚΠΑ</a:t>
            </a:r>
          </a:p>
          <a:p>
            <a:pPr algn="ctr">
              <a:buFontTx/>
              <a:buNone/>
              <a:defRPr/>
            </a:pPr>
            <a:endParaRPr lang="el-GR" dirty="0"/>
          </a:p>
          <a:p>
            <a:pPr algn="ctr">
              <a:buFontTx/>
              <a:buNone/>
              <a:defRPr/>
            </a:pPr>
            <a:r>
              <a:rPr lang="el-GR" dirty="0"/>
              <a:t>Διδάσκουσα: Σ. Πολυχρονοπούλου</a:t>
            </a:r>
          </a:p>
          <a:p>
            <a:pPr algn="ctr">
              <a:buFontTx/>
              <a:buNone/>
              <a:defRPr/>
            </a:pPr>
            <a:r>
              <a:rPr lang="el-GR" dirty="0"/>
              <a:t>Εαρινό εξάμηνο 202</a:t>
            </a:r>
            <a:r>
              <a:rPr lang="en-US" dirty="0"/>
              <a:t>4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5400" dirty="0"/>
              <a:t>ΚΟΙΝΩΝΙΚΗ </a:t>
            </a:r>
          </a:p>
          <a:p>
            <a:pPr algn="ctr">
              <a:buNone/>
            </a:pPr>
            <a:r>
              <a:rPr lang="el-GR" sz="5400" dirty="0"/>
              <a:t>ΚΑΙ  ΨΥΧΟΛΟΓΙΚΗ  ΔΙΑΣΤΑΣΗ </a:t>
            </a:r>
          </a:p>
          <a:p>
            <a:pPr algn="ctr">
              <a:buNone/>
            </a:pPr>
            <a:r>
              <a:rPr lang="el-GR" sz="5400" dirty="0"/>
              <a:t>ΤΗΣ  ΑΝΑΠΗΡΙΑΣ</a:t>
            </a:r>
            <a:endParaRPr lang="en-US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Φύση και έννοια της αναπηρίας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4400" dirty="0"/>
              <a:t>Τι σημαίνει  αναπηρία; </a:t>
            </a:r>
          </a:p>
          <a:p>
            <a:endParaRPr lang="el-GR" sz="4400" dirty="0"/>
          </a:p>
          <a:p>
            <a:pPr>
              <a:buNone/>
            </a:pPr>
            <a:r>
              <a:rPr lang="el-GR" sz="3600" u="sng" dirty="0"/>
              <a:t>Βλ. σελ. 18-42 στο βιβλίο σας.</a:t>
            </a:r>
          </a:p>
          <a:p>
            <a:r>
              <a:rPr lang="el-GR" dirty="0" err="1"/>
              <a:t>Πολυχρονοπούλου</a:t>
            </a:r>
            <a:r>
              <a:rPr lang="el-GR" dirty="0"/>
              <a:t>, Σ. (2017). Παιδιά και έφηβοι με ειδικές ανάγκες και δυνατότητες. Αθήνα: </a:t>
            </a:r>
            <a:r>
              <a:rPr lang="el-GR" dirty="0" err="1"/>
              <a:t>Διάδραση</a:t>
            </a:r>
            <a:r>
              <a:rPr lang="el-GR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Σελίδες 18-42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Τι σημαίνει  αναπηρία; </a:t>
            </a:r>
          </a:p>
          <a:p>
            <a:r>
              <a:rPr lang="el-GR" dirty="0"/>
              <a:t>Φύση και έννοια της αναπηρίας.</a:t>
            </a:r>
          </a:p>
          <a:p>
            <a:r>
              <a:rPr lang="el-GR" dirty="0"/>
              <a:t>Η συνειδητοποίηση της αναπηρίας.</a:t>
            </a:r>
          </a:p>
          <a:p>
            <a:r>
              <a:rPr lang="el-GR" dirty="0"/>
              <a:t>Πότε το παιδί συνειδητοποιεί την αναπηρία του.</a:t>
            </a:r>
          </a:p>
          <a:p>
            <a:r>
              <a:rPr lang="el-GR" dirty="0"/>
              <a:t>Στάσεις της οικογένειας απέναντι στο παιδί με αναπηρία.</a:t>
            </a:r>
          </a:p>
          <a:p>
            <a:r>
              <a:rPr lang="el-GR" dirty="0"/>
              <a:t>Στάσεις της κοινωνίας απέναντι στην αναπηρία </a:t>
            </a:r>
          </a:p>
          <a:p>
            <a:endParaRPr lang="en-US" dirty="0"/>
          </a:p>
          <a:p>
            <a:endParaRPr lang="el-G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l-GR" dirty="0"/>
              <a:t>Στάσεις της οικογένειας απέναντι στο παιδί με αναπηρία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sz="4400" dirty="0"/>
              <a:t>Ανοικτή απόρριψη</a:t>
            </a:r>
          </a:p>
          <a:p>
            <a:r>
              <a:rPr lang="el-GR" sz="4400" dirty="0"/>
              <a:t>Υποσυνείδητη απόρριψη</a:t>
            </a:r>
          </a:p>
          <a:p>
            <a:r>
              <a:rPr lang="el-GR" sz="4400" dirty="0"/>
              <a:t>Υπερπροστατευτική συμπεριφορά</a:t>
            </a:r>
          </a:p>
          <a:p>
            <a:r>
              <a:rPr lang="el-GR" sz="4400" dirty="0"/>
              <a:t>Ασταθής συμπεριφορά</a:t>
            </a:r>
            <a:endParaRPr lang="en-US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l-GR" dirty="0"/>
              <a:t>Στάσεις της κοινωνίας απέναντι στην αναπηρία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sz="4400" dirty="0"/>
              <a:t>Παρατεταμένο κοίταγμα</a:t>
            </a:r>
          </a:p>
          <a:p>
            <a:r>
              <a:rPr lang="el-GR" sz="4400" dirty="0"/>
              <a:t>Αδιάκριτες ερωτήσεις</a:t>
            </a:r>
          </a:p>
          <a:p>
            <a:r>
              <a:rPr lang="el-GR" sz="4400" dirty="0"/>
              <a:t>Αυτόκλητη βοήθεια</a:t>
            </a:r>
          </a:p>
          <a:p>
            <a:r>
              <a:rPr lang="el-GR" sz="4400" dirty="0"/>
              <a:t>Ταπείνωση και προσβολή σε δημόσιους χώρους</a:t>
            </a:r>
            <a:endParaRPr 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κεφάλαιο με τον τίτλο Ψυχολογική και κοινωνική διάσταση της αναπηρίας καλύφτηκε στο πρώτο μάθημα με τη συζήτηση πολλών περιπτώσεων αναπηρίας  οι οποίες δεν συμπεριλαμβάνονται στο συγκεκριμένο κεφάλαιο του βιβλίου σας. 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176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Φύση και έννοια της αναπηρίας</vt:lpstr>
      <vt:lpstr>Σελίδες 18-42</vt:lpstr>
      <vt:lpstr>Στάσεις της οικογένειας απέναντι στο παιδί με αναπηρία</vt:lpstr>
      <vt:lpstr>Στάσεις της κοινωνίας απέναντι στην αναπηρία </vt:lpstr>
      <vt:lpstr>PowerPoint Presentation</vt:lpstr>
    </vt:vector>
  </TitlesOfParts>
  <Company>Pleiades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Stavroula</dc:creator>
  <cp:lastModifiedBy>Ζαχαρογέωργας Λυκούργος</cp:lastModifiedBy>
  <cp:revision>61</cp:revision>
  <dcterms:created xsi:type="dcterms:W3CDTF">2009-11-25T16:19:43Z</dcterms:created>
  <dcterms:modified xsi:type="dcterms:W3CDTF">2024-04-08T08:22:30Z</dcterms:modified>
</cp:coreProperties>
</file>