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74"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a:extLst>
                <a:ext uri="{FF2B5EF4-FFF2-40B4-BE49-F238E27FC236}">
                  <a16:creationId xmlns:a16="http://schemas.microsoft.com/office/drawing/2014/main" xmlns="" id="{50F3E2BA-CC3A-4EA4-9208-BD6355D1477E}"/>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6" name="Rectangle 4">
              <a:extLst>
                <a:ext uri="{FF2B5EF4-FFF2-40B4-BE49-F238E27FC236}">
                  <a16:creationId xmlns:a16="http://schemas.microsoft.com/office/drawing/2014/main" xmlns="" id="{D7308CD2-71CB-4502-A3B8-A8ED54889430}"/>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xmlns="" id="{D3E4086A-C142-45E7-A90A-4B7F2A20F4AF}"/>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8" name="Rectangle 6">
              <a:extLst>
                <a:ext uri="{FF2B5EF4-FFF2-40B4-BE49-F238E27FC236}">
                  <a16:creationId xmlns:a16="http://schemas.microsoft.com/office/drawing/2014/main" xmlns="" id="{162ED287-5957-4A15-952F-DAD2E9456C19}"/>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9" name="Rectangle 7">
              <a:extLst>
                <a:ext uri="{FF2B5EF4-FFF2-40B4-BE49-F238E27FC236}">
                  <a16:creationId xmlns:a16="http://schemas.microsoft.com/office/drawing/2014/main" xmlns="" id="{0B6AC158-A601-44B9-A6E7-3DE6828FA47D}"/>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0" name="Rectangle 8">
              <a:extLst>
                <a:ext uri="{FF2B5EF4-FFF2-40B4-BE49-F238E27FC236}">
                  <a16:creationId xmlns:a16="http://schemas.microsoft.com/office/drawing/2014/main" xmlns="" id="{053FC100-E788-4574-A35D-37F6B962D9BA}"/>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1" name="Rectangle 9">
              <a:extLst>
                <a:ext uri="{FF2B5EF4-FFF2-40B4-BE49-F238E27FC236}">
                  <a16:creationId xmlns:a16="http://schemas.microsoft.com/office/drawing/2014/main" xmlns="" id="{B2A5BEEE-821B-4848-9986-6981BCAEE6D1}"/>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2" name="Rectangle 10">
              <a:extLst>
                <a:ext uri="{FF2B5EF4-FFF2-40B4-BE49-F238E27FC236}">
                  <a16:creationId xmlns:a16="http://schemas.microsoft.com/office/drawing/2014/main" xmlns="" id="{EC8247C0-D4A1-49B3-80E8-8FC19830102E}"/>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3" name="Rectangle 11">
              <a:extLst>
                <a:ext uri="{FF2B5EF4-FFF2-40B4-BE49-F238E27FC236}">
                  <a16:creationId xmlns:a16="http://schemas.microsoft.com/office/drawing/2014/main" xmlns="" id="{58DD43BE-E008-4E62-A824-5B8416A3A31C}"/>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4" name="Rectangle 12">
              <a:extLst>
                <a:ext uri="{FF2B5EF4-FFF2-40B4-BE49-F238E27FC236}">
                  <a16:creationId xmlns:a16="http://schemas.microsoft.com/office/drawing/2014/main" xmlns="" id="{F145B531-1370-4919-9FB9-A0010FFF2D7D}"/>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5" name="Rectangle 13">
              <a:extLst>
                <a:ext uri="{FF2B5EF4-FFF2-40B4-BE49-F238E27FC236}">
                  <a16:creationId xmlns:a16="http://schemas.microsoft.com/office/drawing/2014/main" xmlns="" id="{8EEF5DE4-8DD9-48E5-A8D1-DABB0E89BAF5}"/>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6" name="Rectangle 14">
              <a:extLst>
                <a:ext uri="{FF2B5EF4-FFF2-40B4-BE49-F238E27FC236}">
                  <a16:creationId xmlns:a16="http://schemas.microsoft.com/office/drawing/2014/main" xmlns="" id="{800DF640-CF12-48FF-8582-E8853D1BB5D9}"/>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7" name="Rectangle 15">
              <a:extLst>
                <a:ext uri="{FF2B5EF4-FFF2-40B4-BE49-F238E27FC236}">
                  <a16:creationId xmlns:a16="http://schemas.microsoft.com/office/drawing/2014/main" xmlns="" id="{6E2D8770-ADFF-4FEA-85A2-BA43D244416C}"/>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8" name="Rectangle 16">
              <a:extLst>
                <a:ext uri="{FF2B5EF4-FFF2-40B4-BE49-F238E27FC236}">
                  <a16:creationId xmlns:a16="http://schemas.microsoft.com/office/drawing/2014/main" xmlns="" id="{383848C9-3487-446F-BA75-92A033DE60BB}"/>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19" name="Rectangle 17">
              <a:extLst>
                <a:ext uri="{FF2B5EF4-FFF2-40B4-BE49-F238E27FC236}">
                  <a16:creationId xmlns:a16="http://schemas.microsoft.com/office/drawing/2014/main" xmlns="" id="{92B85E71-BADF-4692-A6CE-0338ADE83894}"/>
                </a:ext>
              </a:extLst>
            </p:cNvPr>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l-GR">
                <a:latin typeface="Arial" panose="020B0604020202020204" pitchFamily="34" charset="0"/>
                <a:cs typeface="Arial" panose="020B0604020202020204" pitchFamily="34" charset="0"/>
              </a:endParaRPr>
            </a:p>
          </p:txBody>
        </p:sp>
        <p:sp>
          <p:nvSpPr>
            <p:cNvPr id="20" name="Rectangle 18">
              <a:extLst>
                <a:ext uri="{FF2B5EF4-FFF2-40B4-BE49-F238E27FC236}">
                  <a16:creationId xmlns:a16="http://schemas.microsoft.com/office/drawing/2014/main" xmlns="" id="{30ABA1C2-146D-4A1B-9F42-D2AC7FD12AF2}"/>
                </a:ext>
              </a:extLst>
            </p:cNvPr>
            <p:cNvSpPr>
              <a:spLocks noChangeArrowheads="1"/>
            </p:cNvSpPr>
            <p:nvPr userDrawn="1"/>
          </p:nvSpPr>
          <p:spPr bwMode="hidden">
            <a:xfrm rot="39991575" flipH="1" flipV="1">
              <a:off x="5372"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l-GR">
                <a:latin typeface="Arial" panose="020B0604020202020204" pitchFamily="34" charset="0"/>
                <a:cs typeface="Arial" panose="020B0604020202020204" pitchFamily="34" charset="0"/>
              </a:endParaRPr>
            </a:p>
          </p:txBody>
        </p:sp>
        <p:sp>
          <p:nvSpPr>
            <p:cNvPr id="21" name="Rectangle 19">
              <a:extLst>
                <a:ext uri="{FF2B5EF4-FFF2-40B4-BE49-F238E27FC236}">
                  <a16:creationId xmlns:a16="http://schemas.microsoft.com/office/drawing/2014/main" xmlns="" id="{AD5AAD95-7C45-4FAF-B7DA-4AB921D727CE}"/>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2" name="Rectangle 20">
              <a:extLst>
                <a:ext uri="{FF2B5EF4-FFF2-40B4-BE49-F238E27FC236}">
                  <a16:creationId xmlns:a16="http://schemas.microsoft.com/office/drawing/2014/main" xmlns="" id="{7C01DD13-514F-499A-B4D5-AAD369DFD13B}"/>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3" name="Rectangle 21">
              <a:extLst>
                <a:ext uri="{FF2B5EF4-FFF2-40B4-BE49-F238E27FC236}">
                  <a16:creationId xmlns:a16="http://schemas.microsoft.com/office/drawing/2014/main" xmlns="" id="{B4B23E07-8946-4DCE-842C-92A8A013E155}"/>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4" name="Rectangle 22">
              <a:extLst>
                <a:ext uri="{FF2B5EF4-FFF2-40B4-BE49-F238E27FC236}">
                  <a16:creationId xmlns:a16="http://schemas.microsoft.com/office/drawing/2014/main" xmlns="" id="{FBB116A7-B1D8-48F8-99CE-09D99C1659AB}"/>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5" name="Rectangle 23">
              <a:extLst>
                <a:ext uri="{FF2B5EF4-FFF2-40B4-BE49-F238E27FC236}">
                  <a16:creationId xmlns:a16="http://schemas.microsoft.com/office/drawing/2014/main" xmlns="" id="{C9E7D4B9-F524-41F1-A5BF-4794E78E9F78}"/>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6" name="Rectangle 24">
              <a:extLst>
                <a:ext uri="{FF2B5EF4-FFF2-40B4-BE49-F238E27FC236}">
                  <a16:creationId xmlns:a16="http://schemas.microsoft.com/office/drawing/2014/main" xmlns="" id="{2EAB3245-253B-4D99-AF26-12E6978CBB33}"/>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7" name="Rectangle 25">
              <a:extLst>
                <a:ext uri="{FF2B5EF4-FFF2-40B4-BE49-F238E27FC236}">
                  <a16:creationId xmlns:a16="http://schemas.microsoft.com/office/drawing/2014/main" xmlns="" id="{FA192C95-FCB6-4A6F-8ECC-2DC3CE081D4A}"/>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28" name="Rectangle 26">
              <a:extLst>
                <a:ext uri="{FF2B5EF4-FFF2-40B4-BE49-F238E27FC236}">
                  <a16:creationId xmlns:a16="http://schemas.microsoft.com/office/drawing/2014/main" xmlns="" id="{66554753-0DFB-4F8F-8ABB-40DC416E5E8A}"/>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29" name="Rectangle 27">
              <a:extLst>
                <a:ext uri="{FF2B5EF4-FFF2-40B4-BE49-F238E27FC236}">
                  <a16:creationId xmlns:a16="http://schemas.microsoft.com/office/drawing/2014/main" xmlns="" id="{C63B22D6-79C8-4C44-B838-B9A4F12F8037}"/>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30" name="Rectangle 28">
              <a:extLst>
                <a:ext uri="{FF2B5EF4-FFF2-40B4-BE49-F238E27FC236}">
                  <a16:creationId xmlns:a16="http://schemas.microsoft.com/office/drawing/2014/main" xmlns="" id="{B6D0E7D1-9305-4C57-A851-3843FB6EE00A}"/>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31" name="Rectangle 29">
              <a:extLst>
                <a:ext uri="{FF2B5EF4-FFF2-40B4-BE49-F238E27FC236}">
                  <a16:creationId xmlns:a16="http://schemas.microsoft.com/office/drawing/2014/main" xmlns="" id="{2EDC14A5-7492-4518-A532-FB59A3F6F34E}"/>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latin typeface="Arial" panose="020B0604020202020204" pitchFamily="34" charset="0"/>
                <a:cs typeface="Arial" panose="020B0604020202020204" pitchFamily="34" charset="0"/>
              </a:endParaRPr>
            </a:p>
          </p:txBody>
        </p:sp>
        <p:sp>
          <p:nvSpPr>
            <p:cNvPr id="32" name="Rectangle 30">
              <a:extLst>
                <a:ext uri="{FF2B5EF4-FFF2-40B4-BE49-F238E27FC236}">
                  <a16:creationId xmlns:a16="http://schemas.microsoft.com/office/drawing/2014/main" xmlns="" id="{5332A808-9280-4347-AAEE-C14B4BF4704E}"/>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33" name="Rectangle 31">
              <a:extLst>
                <a:ext uri="{FF2B5EF4-FFF2-40B4-BE49-F238E27FC236}">
                  <a16:creationId xmlns:a16="http://schemas.microsoft.com/office/drawing/2014/main" xmlns="" id="{D38AB3F3-5894-497A-B399-C2BE5B1D38C4}"/>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34" name="Rectangle 32">
              <a:extLst>
                <a:ext uri="{FF2B5EF4-FFF2-40B4-BE49-F238E27FC236}">
                  <a16:creationId xmlns:a16="http://schemas.microsoft.com/office/drawing/2014/main" xmlns="" id="{2A7E8C8E-93F9-4964-A5B2-67488B7687D5}"/>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35" name="Rectangle 33">
              <a:extLst>
                <a:ext uri="{FF2B5EF4-FFF2-40B4-BE49-F238E27FC236}">
                  <a16:creationId xmlns:a16="http://schemas.microsoft.com/office/drawing/2014/main" xmlns="" id="{81A620EA-8D54-4130-90A5-38EB6E748AC5}"/>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36" name="Rectangle 34">
              <a:extLst>
                <a:ext uri="{FF2B5EF4-FFF2-40B4-BE49-F238E27FC236}">
                  <a16:creationId xmlns:a16="http://schemas.microsoft.com/office/drawing/2014/main" xmlns="" id="{3AE19026-2625-4D26-BD69-D7655091AA2C}"/>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latin typeface="Arial" panose="020B0604020202020204" pitchFamily="34" charset="0"/>
                <a:cs typeface="Arial" panose="020B0604020202020204" pitchFamily="34" charset="0"/>
              </a:endParaRPr>
            </a:p>
          </p:txBody>
        </p:sp>
        <p:sp>
          <p:nvSpPr>
            <p:cNvPr id="37" name="Oval 35">
              <a:extLst>
                <a:ext uri="{FF2B5EF4-FFF2-40B4-BE49-F238E27FC236}">
                  <a16:creationId xmlns:a16="http://schemas.microsoft.com/office/drawing/2014/main" xmlns="" id="{13D6531E-0CD3-4294-A502-DAC25EE4B599}"/>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38" name="Oval 36">
              <a:extLst>
                <a:ext uri="{FF2B5EF4-FFF2-40B4-BE49-F238E27FC236}">
                  <a16:creationId xmlns:a16="http://schemas.microsoft.com/office/drawing/2014/main" xmlns="" id="{1A4BE73E-AC48-47E3-AE46-BADFCF1B741D}"/>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39" name="Oval 37">
              <a:extLst>
                <a:ext uri="{FF2B5EF4-FFF2-40B4-BE49-F238E27FC236}">
                  <a16:creationId xmlns:a16="http://schemas.microsoft.com/office/drawing/2014/main" xmlns="" id="{17887C11-FCA6-44AD-B1DA-B0CF3019E03B}"/>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0" name="Oval 38">
              <a:extLst>
                <a:ext uri="{FF2B5EF4-FFF2-40B4-BE49-F238E27FC236}">
                  <a16:creationId xmlns:a16="http://schemas.microsoft.com/office/drawing/2014/main" xmlns="" id="{1B336F7B-926D-4919-A8DD-66350DB906CD}"/>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1" name="Oval 39">
              <a:extLst>
                <a:ext uri="{FF2B5EF4-FFF2-40B4-BE49-F238E27FC236}">
                  <a16:creationId xmlns:a16="http://schemas.microsoft.com/office/drawing/2014/main" xmlns="" id="{2ED6323D-8AF4-4C35-9584-4C843FC9E087}"/>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2" name="Oval 40">
              <a:extLst>
                <a:ext uri="{FF2B5EF4-FFF2-40B4-BE49-F238E27FC236}">
                  <a16:creationId xmlns:a16="http://schemas.microsoft.com/office/drawing/2014/main" xmlns="" id="{5D3BD097-9EA7-45D2-99DF-5891E6BFFD22}"/>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3" name="Oval 41">
              <a:extLst>
                <a:ext uri="{FF2B5EF4-FFF2-40B4-BE49-F238E27FC236}">
                  <a16:creationId xmlns:a16="http://schemas.microsoft.com/office/drawing/2014/main" xmlns="" id="{28916DA7-25AC-4249-A3E0-5872DB6E32F0}"/>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4" name="Oval 42">
              <a:extLst>
                <a:ext uri="{FF2B5EF4-FFF2-40B4-BE49-F238E27FC236}">
                  <a16:creationId xmlns:a16="http://schemas.microsoft.com/office/drawing/2014/main" xmlns="" id="{945FAE28-C01B-4366-A402-366DD9AFFFB1}"/>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5" name="Oval 43">
              <a:extLst>
                <a:ext uri="{FF2B5EF4-FFF2-40B4-BE49-F238E27FC236}">
                  <a16:creationId xmlns:a16="http://schemas.microsoft.com/office/drawing/2014/main" xmlns="" id="{D2ACE682-955C-49CA-9154-89F0895D4603}"/>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6" name="Oval 44">
              <a:extLst>
                <a:ext uri="{FF2B5EF4-FFF2-40B4-BE49-F238E27FC236}">
                  <a16:creationId xmlns:a16="http://schemas.microsoft.com/office/drawing/2014/main" xmlns="" id="{6E5466D1-1DDB-4E2F-8984-EB0DB5FA5B87}"/>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7" name="Oval 45">
              <a:extLst>
                <a:ext uri="{FF2B5EF4-FFF2-40B4-BE49-F238E27FC236}">
                  <a16:creationId xmlns:a16="http://schemas.microsoft.com/office/drawing/2014/main" xmlns="" id="{D772D01F-3878-4438-8D40-2CF663146A92}"/>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8" name="Oval 46">
              <a:extLst>
                <a:ext uri="{FF2B5EF4-FFF2-40B4-BE49-F238E27FC236}">
                  <a16:creationId xmlns:a16="http://schemas.microsoft.com/office/drawing/2014/main" xmlns="" id="{8C2A1379-618D-4E4F-ADE2-13B7FE6F7F97}"/>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49" name="Oval 47">
              <a:extLst>
                <a:ext uri="{FF2B5EF4-FFF2-40B4-BE49-F238E27FC236}">
                  <a16:creationId xmlns:a16="http://schemas.microsoft.com/office/drawing/2014/main" xmlns="" id="{74254C30-C26D-4FFD-B72B-55FFDE3E091F}"/>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0" name="Oval 48">
              <a:extLst>
                <a:ext uri="{FF2B5EF4-FFF2-40B4-BE49-F238E27FC236}">
                  <a16:creationId xmlns:a16="http://schemas.microsoft.com/office/drawing/2014/main" xmlns="" id="{79C9DDBA-2A77-4CCD-99CD-7B3824C0D6E7}"/>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1" name="Oval 49">
              <a:extLst>
                <a:ext uri="{FF2B5EF4-FFF2-40B4-BE49-F238E27FC236}">
                  <a16:creationId xmlns:a16="http://schemas.microsoft.com/office/drawing/2014/main" xmlns="" id="{9C242B50-630C-47C8-87CC-E621751FCCB7}"/>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2" name="Oval 50">
              <a:extLst>
                <a:ext uri="{FF2B5EF4-FFF2-40B4-BE49-F238E27FC236}">
                  <a16:creationId xmlns:a16="http://schemas.microsoft.com/office/drawing/2014/main" xmlns="" id="{1131289C-C493-4312-BCD1-F652B7218E74}"/>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3" name="Oval 51">
              <a:extLst>
                <a:ext uri="{FF2B5EF4-FFF2-40B4-BE49-F238E27FC236}">
                  <a16:creationId xmlns:a16="http://schemas.microsoft.com/office/drawing/2014/main" xmlns="" id="{FD3A2965-2F1A-42C9-A08F-274E0AD8EFF3}"/>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4" name="Oval 52">
              <a:extLst>
                <a:ext uri="{FF2B5EF4-FFF2-40B4-BE49-F238E27FC236}">
                  <a16:creationId xmlns:a16="http://schemas.microsoft.com/office/drawing/2014/main" xmlns="" id="{B49CD825-F386-400B-B446-DEC032A71F58}"/>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5" name="Oval 53">
              <a:extLst>
                <a:ext uri="{FF2B5EF4-FFF2-40B4-BE49-F238E27FC236}">
                  <a16:creationId xmlns:a16="http://schemas.microsoft.com/office/drawing/2014/main" xmlns="" id="{417C9A47-AA44-44A8-9ED8-EF32DB3C868F}"/>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6" name="Oval 54">
              <a:extLst>
                <a:ext uri="{FF2B5EF4-FFF2-40B4-BE49-F238E27FC236}">
                  <a16:creationId xmlns:a16="http://schemas.microsoft.com/office/drawing/2014/main" xmlns="" id="{FB157A9F-4E5A-42A2-845F-1C7E16B73923}"/>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7" name="Oval 55">
              <a:extLst>
                <a:ext uri="{FF2B5EF4-FFF2-40B4-BE49-F238E27FC236}">
                  <a16:creationId xmlns:a16="http://schemas.microsoft.com/office/drawing/2014/main" xmlns="" id="{04C2A8E0-9050-456D-B098-48F43618AC91}"/>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8" name="Oval 56">
              <a:extLst>
                <a:ext uri="{FF2B5EF4-FFF2-40B4-BE49-F238E27FC236}">
                  <a16:creationId xmlns:a16="http://schemas.microsoft.com/office/drawing/2014/main" xmlns="" id="{6F2F3AD5-808E-46CA-92EF-7CFBD8D177E3}"/>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59" name="Oval 57">
              <a:extLst>
                <a:ext uri="{FF2B5EF4-FFF2-40B4-BE49-F238E27FC236}">
                  <a16:creationId xmlns:a16="http://schemas.microsoft.com/office/drawing/2014/main" xmlns="" id="{64B085F3-E06E-471E-9F27-3C5AF807D83B}"/>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0" name="Oval 58">
              <a:extLst>
                <a:ext uri="{FF2B5EF4-FFF2-40B4-BE49-F238E27FC236}">
                  <a16:creationId xmlns:a16="http://schemas.microsoft.com/office/drawing/2014/main" xmlns="" id="{F886F8B9-ABD7-4CAC-A8B9-3C514D956BFD}"/>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1" name="Oval 59">
              <a:extLst>
                <a:ext uri="{FF2B5EF4-FFF2-40B4-BE49-F238E27FC236}">
                  <a16:creationId xmlns:a16="http://schemas.microsoft.com/office/drawing/2014/main" xmlns="" id="{B223B0E7-2434-4D65-BF1A-3DDC7D7502A7}"/>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2" name="Oval 60">
              <a:extLst>
                <a:ext uri="{FF2B5EF4-FFF2-40B4-BE49-F238E27FC236}">
                  <a16:creationId xmlns:a16="http://schemas.microsoft.com/office/drawing/2014/main" xmlns="" id="{8BEA0A23-C390-4AE8-B136-BC779F3FCDBD}"/>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3" name="Oval 61">
              <a:extLst>
                <a:ext uri="{FF2B5EF4-FFF2-40B4-BE49-F238E27FC236}">
                  <a16:creationId xmlns:a16="http://schemas.microsoft.com/office/drawing/2014/main" xmlns="" id="{0536D1EC-0E72-47A8-BEF4-AA7B148CDB77}"/>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4" name="Oval 62">
              <a:extLst>
                <a:ext uri="{FF2B5EF4-FFF2-40B4-BE49-F238E27FC236}">
                  <a16:creationId xmlns:a16="http://schemas.microsoft.com/office/drawing/2014/main" xmlns="" id="{211D76B6-9E29-4559-B616-A86643A4A013}"/>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5" name="Oval 63">
              <a:extLst>
                <a:ext uri="{FF2B5EF4-FFF2-40B4-BE49-F238E27FC236}">
                  <a16:creationId xmlns:a16="http://schemas.microsoft.com/office/drawing/2014/main" xmlns="" id="{638504AB-55B1-4B1C-83C2-A0C26AEDBC06}"/>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6" name="Oval 64">
              <a:extLst>
                <a:ext uri="{FF2B5EF4-FFF2-40B4-BE49-F238E27FC236}">
                  <a16:creationId xmlns:a16="http://schemas.microsoft.com/office/drawing/2014/main" xmlns="" id="{DFF17F3A-FDA2-4F74-B2F5-55E3ABD8602B}"/>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7" name="Oval 65">
              <a:extLst>
                <a:ext uri="{FF2B5EF4-FFF2-40B4-BE49-F238E27FC236}">
                  <a16:creationId xmlns:a16="http://schemas.microsoft.com/office/drawing/2014/main" xmlns="" id="{869F2BAB-4DD7-49CA-945C-66CFAB180DD2}"/>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8" name="Oval 66">
              <a:extLst>
                <a:ext uri="{FF2B5EF4-FFF2-40B4-BE49-F238E27FC236}">
                  <a16:creationId xmlns:a16="http://schemas.microsoft.com/office/drawing/2014/main" xmlns="" id="{D08B7165-9A9F-42FD-B286-397399FA913C}"/>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69" name="Oval 67">
              <a:extLst>
                <a:ext uri="{FF2B5EF4-FFF2-40B4-BE49-F238E27FC236}">
                  <a16:creationId xmlns:a16="http://schemas.microsoft.com/office/drawing/2014/main" xmlns="" id="{E3E20046-AA84-4260-83EF-3F7AEB2A31CA}"/>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0" name="Oval 68">
              <a:extLst>
                <a:ext uri="{FF2B5EF4-FFF2-40B4-BE49-F238E27FC236}">
                  <a16:creationId xmlns:a16="http://schemas.microsoft.com/office/drawing/2014/main" xmlns="" id="{5F231FBD-FCB2-4E97-AEFD-3628C977B343}"/>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1" name="Oval 69">
              <a:extLst>
                <a:ext uri="{FF2B5EF4-FFF2-40B4-BE49-F238E27FC236}">
                  <a16:creationId xmlns:a16="http://schemas.microsoft.com/office/drawing/2014/main" xmlns="" id="{866806AE-0047-4424-BCCE-143DC43DF9CE}"/>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2" name="Oval 70">
              <a:extLst>
                <a:ext uri="{FF2B5EF4-FFF2-40B4-BE49-F238E27FC236}">
                  <a16:creationId xmlns:a16="http://schemas.microsoft.com/office/drawing/2014/main" xmlns="" id="{5B25FCF2-F738-444E-A43E-1C6E55643C93}"/>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3" name="Oval 71">
              <a:extLst>
                <a:ext uri="{FF2B5EF4-FFF2-40B4-BE49-F238E27FC236}">
                  <a16:creationId xmlns:a16="http://schemas.microsoft.com/office/drawing/2014/main" xmlns="" id="{F58E5C62-3871-4BF4-8C96-B55135166878}"/>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4" name="Oval 72">
              <a:extLst>
                <a:ext uri="{FF2B5EF4-FFF2-40B4-BE49-F238E27FC236}">
                  <a16:creationId xmlns:a16="http://schemas.microsoft.com/office/drawing/2014/main" xmlns="" id="{F6163E6C-CD4A-4CF0-9D0D-7995305C298D}"/>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5" name="Oval 73">
              <a:extLst>
                <a:ext uri="{FF2B5EF4-FFF2-40B4-BE49-F238E27FC236}">
                  <a16:creationId xmlns:a16="http://schemas.microsoft.com/office/drawing/2014/main" xmlns="" id="{38E98147-230C-4C70-A97E-97DBA58B81B2}"/>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6" name="Oval 74">
              <a:extLst>
                <a:ext uri="{FF2B5EF4-FFF2-40B4-BE49-F238E27FC236}">
                  <a16:creationId xmlns:a16="http://schemas.microsoft.com/office/drawing/2014/main" xmlns="" id="{717D8922-301F-4D3E-B3A3-655D7DA8F68A}"/>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7" name="Oval 75">
              <a:extLst>
                <a:ext uri="{FF2B5EF4-FFF2-40B4-BE49-F238E27FC236}">
                  <a16:creationId xmlns:a16="http://schemas.microsoft.com/office/drawing/2014/main" xmlns="" id="{ECD78D89-EBF3-4768-8F42-0A0E76773F84}"/>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8" name="Oval 76">
              <a:extLst>
                <a:ext uri="{FF2B5EF4-FFF2-40B4-BE49-F238E27FC236}">
                  <a16:creationId xmlns:a16="http://schemas.microsoft.com/office/drawing/2014/main" xmlns="" id="{F0333305-350B-4BC6-99A7-8D4A3F468770}"/>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79" name="Oval 77">
              <a:extLst>
                <a:ext uri="{FF2B5EF4-FFF2-40B4-BE49-F238E27FC236}">
                  <a16:creationId xmlns:a16="http://schemas.microsoft.com/office/drawing/2014/main" xmlns="" id="{2B05A04A-B5DE-4099-9481-B923164B6BD9}"/>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0" name="Oval 78">
              <a:extLst>
                <a:ext uri="{FF2B5EF4-FFF2-40B4-BE49-F238E27FC236}">
                  <a16:creationId xmlns:a16="http://schemas.microsoft.com/office/drawing/2014/main" xmlns="" id="{E65BFCE4-C9A0-4749-9F12-BA96115623B1}"/>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1" name="Oval 79">
              <a:extLst>
                <a:ext uri="{FF2B5EF4-FFF2-40B4-BE49-F238E27FC236}">
                  <a16:creationId xmlns:a16="http://schemas.microsoft.com/office/drawing/2014/main" xmlns="" id="{5DF88259-AA65-4B1B-8FCC-0884929F84ED}"/>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2" name="Oval 80">
              <a:extLst>
                <a:ext uri="{FF2B5EF4-FFF2-40B4-BE49-F238E27FC236}">
                  <a16:creationId xmlns:a16="http://schemas.microsoft.com/office/drawing/2014/main" xmlns="" id="{58AFB4F3-B3B0-46B8-920E-0D32FDFC8E60}"/>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3" name="Oval 81">
              <a:extLst>
                <a:ext uri="{FF2B5EF4-FFF2-40B4-BE49-F238E27FC236}">
                  <a16:creationId xmlns:a16="http://schemas.microsoft.com/office/drawing/2014/main" xmlns="" id="{64CA10E2-8322-46C4-8236-56ED982D8885}"/>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4" name="Oval 82">
              <a:extLst>
                <a:ext uri="{FF2B5EF4-FFF2-40B4-BE49-F238E27FC236}">
                  <a16:creationId xmlns:a16="http://schemas.microsoft.com/office/drawing/2014/main" xmlns="" id="{5B888F31-DE03-4CC6-88C9-D5B8C47391CF}"/>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5" name="Oval 83">
              <a:extLst>
                <a:ext uri="{FF2B5EF4-FFF2-40B4-BE49-F238E27FC236}">
                  <a16:creationId xmlns:a16="http://schemas.microsoft.com/office/drawing/2014/main" xmlns="" id="{DE97A69D-8071-4B27-BCE5-C8A2ACF6FF81}"/>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6" name="Oval 84">
              <a:extLst>
                <a:ext uri="{FF2B5EF4-FFF2-40B4-BE49-F238E27FC236}">
                  <a16:creationId xmlns:a16="http://schemas.microsoft.com/office/drawing/2014/main" xmlns="" id="{FEA2998A-ABDE-4F4B-8FF6-B79E93E7BC7A}"/>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7" name="Oval 85">
              <a:extLst>
                <a:ext uri="{FF2B5EF4-FFF2-40B4-BE49-F238E27FC236}">
                  <a16:creationId xmlns:a16="http://schemas.microsoft.com/office/drawing/2014/main" xmlns="" id="{F1895DE6-3C80-4AFC-8651-D8362FB349BD}"/>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8" name="Oval 86">
              <a:extLst>
                <a:ext uri="{FF2B5EF4-FFF2-40B4-BE49-F238E27FC236}">
                  <a16:creationId xmlns:a16="http://schemas.microsoft.com/office/drawing/2014/main" xmlns="" id="{927AC3E5-8B16-4F08-97F4-9F0A393ED9B8}"/>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89" name="Oval 87">
              <a:extLst>
                <a:ext uri="{FF2B5EF4-FFF2-40B4-BE49-F238E27FC236}">
                  <a16:creationId xmlns:a16="http://schemas.microsoft.com/office/drawing/2014/main" xmlns="" id="{434D0111-FB2C-4525-A640-369D585F4839}"/>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0" name="Oval 88">
              <a:extLst>
                <a:ext uri="{FF2B5EF4-FFF2-40B4-BE49-F238E27FC236}">
                  <a16:creationId xmlns:a16="http://schemas.microsoft.com/office/drawing/2014/main" xmlns="" id="{E7DD7355-5B39-4C2A-A1AA-35D83751F1B7}"/>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1" name="Oval 89">
              <a:extLst>
                <a:ext uri="{FF2B5EF4-FFF2-40B4-BE49-F238E27FC236}">
                  <a16:creationId xmlns:a16="http://schemas.microsoft.com/office/drawing/2014/main" xmlns="" id="{5E4DA441-88CA-4B77-8EDB-84558CE2A0CD}"/>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2" name="Oval 90">
              <a:extLst>
                <a:ext uri="{FF2B5EF4-FFF2-40B4-BE49-F238E27FC236}">
                  <a16:creationId xmlns:a16="http://schemas.microsoft.com/office/drawing/2014/main" xmlns="" id="{67407F13-ECA2-42BE-B2E5-2CF79EF19BE4}"/>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3" name="Oval 91">
              <a:extLst>
                <a:ext uri="{FF2B5EF4-FFF2-40B4-BE49-F238E27FC236}">
                  <a16:creationId xmlns:a16="http://schemas.microsoft.com/office/drawing/2014/main" xmlns="" id="{FA4CD3B0-D44A-4CC0-875E-DEAC68B928E7}"/>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4" name="Oval 92">
              <a:extLst>
                <a:ext uri="{FF2B5EF4-FFF2-40B4-BE49-F238E27FC236}">
                  <a16:creationId xmlns:a16="http://schemas.microsoft.com/office/drawing/2014/main" xmlns="" id="{FD9CA7D1-B9BB-4693-B14E-FFC26E0AAC25}"/>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5" name="Oval 93">
              <a:extLst>
                <a:ext uri="{FF2B5EF4-FFF2-40B4-BE49-F238E27FC236}">
                  <a16:creationId xmlns:a16="http://schemas.microsoft.com/office/drawing/2014/main" xmlns="" id="{341E1735-4D1A-495D-A54D-86B079C25AB8}"/>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6" name="Oval 94">
              <a:extLst>
                <a:ext uri="{FF2B5EF4-FFF2-40B4-BE49-F238E27FC236}">
                  <a16:creationId xmlns:a16="http://schemas.microsoft.com/office/drawing/2014/main" xmlns="" id="{9565E78D-CC7E-4446-BBC3-F683D87D98A3}"/>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7" name="Oval 95">
              <a:extLst>
                <a:ext uri="{FF2B5EF4-FFF2-40B4-BE49-F238E27FC236}">
                  <a16:creationId xmlns:a16="http://schemas.microsoft.com/office/drawing/2014/main" xmlns="" id="{83B1690D-99DA-4C72-8463-CBD0B3EA5AC7}"/>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8" name="Oval 96">
              <a:extLst>
                <a:ext uri="{FF2B5EF4-FFF2-40B4-BE49-F238E27FC236}">
                  <a16:creationId xmlns:a16="http://schemas.microsoft.com/office/drawing/2014/main" xmlns="" id="{42AFF68B-A21C-406E-9611-1EC75FBD866E}"/>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99" name="Oval 97">
              <a:extLst>
                <a:ext uri="{FF2B5EF4-FFF2-40B4-BE49-F238E27FC236}">
                  <a16:creationId xmlns:a16="http://schemas.microsoft.com/office/drawing/2014/main" xmlns="" id="{37089A08-832C-47DD-BEA7-848CBA9B42AC}"/>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0" name="Oval 98">
              <a:extLst>
                <a:ext uri="{FF2B5EF4-FFF2-40B4-BE49-F238E27FC236}">
                  <a16:creationId xmlns:a16="http://schemas.microsoft.com/office/drawing/2014/main" xmlns="" id="{4CFD84D8-047A-4397-93D9-08B8E961DD6E}"/>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1" name="Oval 99">
              <a:extLst>
                <a:ext uri="{FF2B5EF4-FFF2-40B4-BE49-F238E27FC236}">
                  <a16:creationId xmlns:a16="http://schemas.microsoft.com/office/drawing/2014/main" xmlns="" id="{4652AA6C-45AF-44F8-A3FD-737C221C0228}"/>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2" name="Oval 100">
              <a:extLst>
                <a:ext uri="{FF2B5EF4-FFF2-40B4-BE49-F238E27FC236}">
                  <a16:creationId xmlns:a16="http://schemas.microsoft.com/office/drawing/2014/main" xmlns="" id="{E1136B71-D471-4A2C-AB32-C19D374347D8}"/>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3" name="Oval 101">
              <a:extLst>
                <a:ext uri="{FF2B5EF4-FFF2-40B4-BE49-F238E27FC236}">
                  <a16:creationId xmlns:a16="http://schemas.microsoft.com/office/drawing/2014/main" xmlns="" id="{5972C532-1FA1-49E2-AF55-9A45E9FD7F67}"/>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4" name="Oval 102">
              <a:extLst>
                <a:ext uri="{FF2B5EF4-FFF2-40B4-BE49-F238E27FC236}">
                  <a16:creationId xmlns:a16="http://schemas.microsoft.com/office/drawing/2014/main" xmlns="" id="{E745F561-D534-4C9E-9980-6EDE0BCAFDC8}"/>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5" name="Oval 103">
              <a:extLst>
                <a:ext uri="{FF2B5EF4-FFF2-40B4-BE49-F238E27FC236}">
                  <a16:creationId xmlns:a16="http://schemas.microsoft.com/office/drawing/2014/main" xmlns="" id="{BAECC1C3-BB09-4A50-A4C0-49A68300C519}"/>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6" name="Oval 104">
              <a:extLst>
                <a:ext uri="{FF2B5EF4-FFF2-40B4-BE49-F238E27FC236}">
                  <a16:creationId xmlns:a16="http://schemas.microsoft.com/office/drawing/2014/main" xmlns="" id="{9EEC754C-8E2A-4DC1-9DEA-DFF68F5B978A}"/>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7" name="Oval 105">
              <a:extLst>
                <a:ext uri="{FF2B5EF4-FFF2-40B4-BE49-F238E27FC236}">
                  <a16:creationId xmlns:a16="http://schemas.microsoft.com/office/drawing/2014/main" xmlns="" id="{A071A9DC-0853-42B9-B457-AF06ED0F4844}"/>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8" name="Oval 106">
              <a:extLst>
                <a:ext uri="{FF2B5EF4-FFF2-40B4-BE49-F238E27FC236}">
                  <a16:creationId xmlns:a16="http://schemas.microsoft.com/office/drawing/2014/main" xmlns="" id="{74DB605D-9E09-421E-964C-3DCDE87D2AD2}"/>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09" name="Oval 107">
              <a:extLst>
                <a:ext uri="{FF2B5EF4-FFF2-40B4-BE49-F238E27FC236}">
                  <a16:creationId xmlns:a16="http://schemas.microsoft.com/office/drawing/2014/main" xmlns="" id="{F8D3094B-BE21-4802-A196-C00A7573AA43}"/>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0" name="Oval 108">
              <a:extLst>
                <a:ext uri="{FF2B5EF4-FFF2-40B4-BE49-F238E27FC236}">
                  <a16:creationId xmlns:a16="http://schemas.microsoft.com/office/drawing/2014/main" xmlns="" id="{C9894A90-9DD5-43FF-9924-5B33FD5B8A5C}"/>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1" name="Oval 109">
              <a:extLst>
                <a:ext uri="{FF2B5EF4-FFF2-40B4-BE49-F238E27FC236}">
                  <a16:creationId xmlns:a16="http://schemas.microsoft.com/office/drawing/2014/main" xmlns="" id="{93070BD5-6537-4A89-997E-DDEDD9810E0E}"/>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2" name="Oval 110">
              <a:extLst>
                <a:ext uri="{FF2B5EF4-FFF2-40B4-BE49-F238E27FC236}">
                  <a16:creationId xmlns:a16="http://schemas.microsoft.com/office/drawing/2014/main" xmlns="" id="{5AAE27BE-D05B-4A63-937C-CEDE40B6EE89}"/>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 name="Oval 111">
              <a:extLst>
                <a:ext uri="{FF2B5EF4-FFF2-40B4-BE49-F238E27FC236}">
                  <a16:creationId xmlns:a16="http://schemas.microsoft.com/office/drawing/2014/main" xmlns="" id="{97010AF2-06FD-4E55-8AFB-4407E3743860}"/>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 name="Oval 112">
              <a:extLst>
                <a:ext uri="{FF2B5EF4-FFF2-40B4-BE49-F238E27FC236}">
                  <a16:creationId xmlns:a16="http://schemas.microsoft.com/office/drawing/2014/main" xmlns="" id="{A8FB3EB3-54B2-4057-A8ED-EBDFD634DC7A}"/>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5" name="Oval 113">
              <a:extLst>
                <a:ext uri="{FF2B5EF4-FFF2-40B4-BE49-F238E27FC236}">
                  <a16:creationId xmlns:a16="http://schemas.microsoft.com/office/drawing/2014/main" xmlns="" id="{7D6AE554-EAC0-4D64-BA17-784A5D304EDB}"/>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6" name="Oval 114">
              <a:extLst>
                <a:ext uri="{FF2B5EF4-FFF2-40B4-BE49-F238E27FC236}">
                  <a16:creationId xmlns:a16="http://schemas.microsoft.com/office/drawing/2014/main" xmlns="" id="{DF08A42D-5F25-49A9-BA9E-F7F333BC5C69}"/>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7" name="Oval 115">
              <a:extLst>
                <a:ext uri="{FF2B5EF4-FFF2-40B4-BE49-F238E27FC236}">
                  <a16:creationId xmlns:a16="http://schemas.microsoft.com/office/drawing/2014/main" xmlns="" id="{AEBC01C4-3781-4526-9FC3-258B982AA709}"/>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8" name="Oval 116">
              <a:extLst>
                <a:ext uri="{FF2B5EF4-FFF2-40B4-BE49-F238E27FC236}">
                  <a16:creationId xmlns:a16="http://schemas.microsoft.com/office/drawing/2014/main" xmlns="" id="{3C6E9D31-3152-423F-B09B-E3A9745A8688}"/>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9" name="Oval 117">
              <a:extLst>
                <a:ext uri="{FF2B5EF4-FFF2-40B4-BE49-F238E27FC236}">
                  <a16:creationId xmlns:a16="http://schemas.microsoft.com/office/drawing/2014/main" xmlns="" id="{2D768DDB-FEAB-405B-BAD7-1CCB3CACAE22}"/>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0" name="Oval 118">
              <a:extLst>
                <a:ext uri="{FF2B5EF4-FFF2-40B4-BE49-F238E27FC236}">
                  <a16:creationId xmlns:a16="http://schemas.microsoft.com/office/drawing/2014/main" xmlns="" id="{E2068629-8BF2-413E-BA3D-1EBC025DBEAA}"/>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1" name="Oval 119">
              <a:extLst>
                <a:ext uri="{FF2B5EF4-FFF2-40B4-BE49-F238E27FC236}">
                  <a16:creationId xmlns:a16="http://schemas.microsoft.com/office/drawing/2014/main" xmlns="" id="{41521D2F-4FC7-4F46-9DA7-B2F1788FAD96}"/>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2" name="Oval 120">
              <a:extLst>
                <a:ext uri="{FF2B5EF4-FFF2-40B4-BE49-F238E27FC236}">
                  <a16:creationId xmlns:a16="http://schemas.microsoft.com/office/drawing/2014/main" xmlns="" id="{40DA9A4B-6400-48CD-A550-8DED1877F03C}"/>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3" name="Oval 121">
              <a:extLst>
                <a:ext uri="{FF2B5EF4-FFF2-40B4-BE49-F238E27FC236}">
                  <a16:creationId xmlns:a16="http://schemas.microsoft.com/office/drawing/2014/main" xmlns="" id="{258B9123-45AD-4B7F-A5F0-9999EB35F824}"/>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4" name="Oval 122">
              <a:extLst>
                <a:ext uri="{FF2B5EF4-FFF2-40B4-BE49-F238E27FC236}">
                  <a16:creationId xmlns:a16="http://schemas.microsoft.com/office/drawing/2014/main" xmlns="" id="{78CEB846-6BF2-4B8F-ACD4-0F8282DDA7AB}"/>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5" name="Oval 123">
              <a:extLst>
                <a:ext uri="{FF2B5EF4-FFF2-40B4-BE49-F238E27FC236}">
                  <a16:creationId xmlns:a16="http://schemas.microsoft.com/office/drawing/2014/main" xmlns="" id="{375BD2AA-508E-494D-ACDF-F4405EBE9C05}"/>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6" name="Oval 124">
              <a:extLst>
                <a:ext uri="{FF2B5EF4-FFF2-40B4-BE49-F238E27FC236}">
                  <a16:creationId xmlns:a16="http://schemas.microsoft.com/office/drawing/2014/main" xmlns="" id="{A930505D-6B2F-447E-B61C-A961CB5157E3}"/>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7" name="Oval 125">
              <a:extLst>
                <a:ext uri="{FF2B5EF4-FFF2-40B4-BE49-F238E27FC236}">
                  <a16:creationId xmlns:a16="http://schemas.microsoft.com/office/drawing/2014/main" xmlns="" id="{FAC53D06-AEF2-4FEE-BE4F-24EDF4958E90}"/>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8" name="Oval 126">
              <a:extLst>
                <a:ext uri="{FF2B5EF4-FFF2-40B4-BE49-F238E27FC236}">
                  <a16:creationId xmlns:a16="http://schemas.microsoft.com/office/drawing/2014/main" xmlns="" id="{DE43C809-62F7-4211-B13D-2ED36DC15428}"/>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29" name="Oval 127">
              <a:extLst>
                <a:ext uri="{FF2B5EF4-FFF2-40B4-BE49-F238E27FC236}">
                  <a16:creationId xmlns:a16="http://schemas.microsoft.com/office/drawing/2014/main" xmlns="" id="{908DC45B-EF70-4DA5-A345-3A394E48EE62}"/>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0" name="Oval 128">
              <a:extLst>
                <a:ext uri="{FF2B5EF4-FFF2-40B4-BE49-F238E27FC236}">
                  <a16:creationId xmlns:a16="http://schemas.microsoft.com/office/drawing/2014/main" xmlns="" id="{DC6BDC9B-DF2E-40CE-B241-9229CE15C1B1}"/>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1" name="Oval 129">
              <a:extLst>
                <a:ext uri="{FF2B5EF4-FFF2-40B4-BE49-F238E27FC236}">
                  <a16:creationId xmlns:a16="http://schemas.microsoft.com/office/drawing/2014/main" xmlns="" id="{210F53E5-3C64-495F-A37C-D57A075BB28D}"/>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2" name="Oval 130">
              <a:extLst>
                <a:ext uri="{FF2B5EF4-FFF2-40B4-BE49-F238E27FC236}">
                  <a16:creationId xmlns:a16="http://schemas.microsoft.com/office/drawing/2014/main" xmlns="" id="{4BEEB6CA-219A-40B3-916C-1DF2A920EB54}"/>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3" name="Oval 131">
              <a:extLst>
                <a:ext uri="{FF2B5EF4-FFF2-40B4-BE49-F238E27FC236}">
                  <a16:creationId xmlns:a16="http://schemas.microsoft.com/office/drawing/2014/main" xmlns="" id="{60D071E8-A8C2-40F8-99EC-F3FD0C7CC752}"/>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4" name="Oval 132">
              <a:extLst>
                <a:ext uri="{FF2B5EF4-FFF2-40B4-BE49-F238E27FC236}">
                  <a16:creationId xmlns:a16="http://schemas.microsoft.com/office/drawing/2014/main" xmlns="" id="{94EC8078-E412-4ED5-A245-607F7ED615E1}"/>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5" name="Oval 133">
              <a:extLst>
                <a:ext uri="{FF2B5EF4-FFF2-40B4-BE49-F238E27FC236}">
                  <a16:creationId xmlns:a16="http://schemas.microsoft.com/office/drawing/2014/main" xmlns="" id="{DD069CAC-FD18-4646-A12A-BB2BFF503612}"/>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6" name="Oval 134">
              <a:extLst>
                <a:ext uri="{FF2B5EF4-FFF2-40B4-BE49-F238E27FC236}">
                  <a16:creationId xmlns:a16="http://schemas.microsoft.com/office/drawing/2014/main" xmlns="" id="{18F21E85-F18F-42EE-A53F-4581051D4484}"/>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7" name="Oval 135">
              <a:extLst>
                <a:ext uri="{FF2B5EF4-FFF2-40B4-BE49-F238E27FC236}">
                  <a16:creationId xmlns:a16="http://schemas.microsoft.com/office/drawing/2014/main" xmlns="" id="{654446E8-D877-4033-9499-3BAB22B5539C}"/>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8" name="Oval 136">
              <a:extLst>
                <a:ext uri="{FF2B5EF4-FFF2-40B4-BE49-F238E27FC236}">
                  <a16:creationId xmlns:a16="http://schemas.microsoft.com/office/drawing/2014/main" xmlns="" id="{AA7275DE-2823-4499-ADBD-C2B1030343D1}"/>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39" name="Oval 137">
              <a:extLst>
                <a:ext uri="{FF2B5EF4-FFF2-40B4-BE49-F238E27FC236}">
                  <a16:creationId xmlns:a16="http://schemas.microsoft.com/office/drawing/2014/main" xmlns="" id="{12DDD5A2-8570-4BF8-B4E0-6BC025DC2C16}"/>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0" name="Oval 138">
              <a:extLst>
                <a:ext uri="{FF2B5EF4-FFF2-40B4-BE49-F238E27FC236}">
                  <a16:creationId xmlns:a16="http://schemas.microsoft.com/office/drawing/2014/main" xmlns="" id="{A4085834-6FE9-4F40-BB6A-5D6A3A3B244F}"/>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1" name="Oval 139">
              <a:extLst>
                <a:ext uri="{FF2B5EF4-FFF2-40B4-BE49-F238E27FC236}">
                  <a16:creationId xmlns:a16="http://schemas.microsoft.com/office/drawing/2014/main" xmlns="" id="{B116B0FB-A059-4A38-97C5-CBDF9DE4ECD7}"/>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2" name="Oval 140">
              <a:extLst>
                <a:ext uri="{FF2B5EF4-FFF2-40B4-BE49-F238E27FC236}">
                  <a16:creationId xmlns:a16="http://schemas.microsoft.com/office/drawing/2014/main" xmlns="" id="{D0751D49-7640-479D-BD65-3637743A4BBF}"/>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3" name="Oval 141">
              <a:extLst>
                <a:ext uri="{FF2B5EF4-FFF2-40B4-BE49-F238E27FC236}">
                  <a16:creationId xmlns:a16="http://schemas.microsoft.com/office/drawing/2014/main" xmlns="" id="{EF76EE14-89D7-4E9F-8A85-DAFCA281F240}"/>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4" name="Oval 142">
              <a:extLst>
                <a:ext uri="{FF2B5EF4-FFF2-40B4-BE49-F238E27FC236}">
                  <a16:creationId xmlns:a16="http://schemas.microsoft.com/office/drawing/2014/main" xmlns="" id="{01102B6E-0103-4DCB-B72B-BFDD3C8D175E}"/>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5" name="Oval 143">
              <a:extLst>
                <a:ext uri="{FF2B5EF4-FFF2-40B4-BE49-F238E27FC236}">
                  <a16:creationId xmlns:a16="http://schemas.microsoft.com/office/drawing/2014/main" xmlns="" id="{6CEF348A-5100-40F4-9115-4F98D1BD2D1F}"/>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6" name="Oval 144">
              <a:extLst>
                <a:ext uri="{FF2B5EF4-FFF2-40B4-BE49-F238E27FC236}">
                  <a16:creationId xmlns:a16="http://schemas.microsoft.com/office/drawing/2014/main" xmlns="" id="{D92BA729-1723-4108-95B9-4A43FB56DBBC}"/>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7" name="Oval 145">
              <a:extLst>
                <a:ext uri="{FF2B5EF4-FFF2-40B4-BE49-F238E27FC236}">
                  <a16:creationId xmlns:a16="http://schemas.microsoft.com/office/drawing/2014/main" xmlns="" id="{87D4C641-08A4-4A9C-947E-9C90ADEB2451}"/>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8" name="Oval 146">
              <a:extLst>
                <a:ext uri="{FF2B5EF4-FFF2-40B4-BE49-F238E27FC236}">
                  <a16:creationId xmlns:a16="http://schemas.microsoft.com/office/drawing/2014/main" xmlns="" id="{0CEDEF84-EFF1-4E9A-B8A7-C24D82D3E6F3}"/>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49" name="Oval 147">
              <a:extLst>
                <a:ext uri="{FF2B5EF4-FFF2-40B4-BE49-F238E27FC236}">
                  <a16:creationId xmlns:a16="http://schemas.microsoft.com/office/drawing/2014/main" xmlns="" id="{B71F1821-AEBB-4CD7-BFD1-2160B3326EEB}"/>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0" name="Oval 148">
              <a:extLst>
                <a:ext uri="{FF2B5EF4-FFF2-40B4-BE49-F238E27FC236}">
                  <a16:creationId xmlns:a16="http://schemas.microsoft.com/office/drawing/2014/main" xmlns="" id="{9AE32259-9829-46C5-BAA9-16536423B9A1}"/>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1" name="Oval 149">
              <a:extLst>
                <a:ext uri="{FF2B5EF4-FFF2-40B4-BE49-F238E27FC236}">
                  <a16:creationId xmlns:a16="http://schemas.microsoft.com/office/drawing/2014/main" xmlns="" id="{46C4B68A-B12E-4FA7-AAC5-239ED055C029}"/>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2" name="Oval 150">
              <a:extLst>
                <a:ext uri="{FF2B5EF4-FFF2-40B4-BE49-F238E27FC236}">
                  <a16:creationId xmlns:a16="http://schemas.microsoft.com/office/drawing/2014/main" xmlns="" id="{764EDC47-8219-45DA-9242-3B88BCA1DD65}"/>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3" name="Oval 151">
              <a:extLst>
                <a:ext uri="{FF2B5EF4-FFF2-40B4-BE49-F238E27FC236}">
                  <a16:creationId xmlns:a16="http://schemas.microsoft.com/office/drawing/2014/main" xmlns="" id="{7D0D607B-16A5-416E-80B1-3EA437FE3B79}"/>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4" name="Oval 152">
              <a:extLst>
                <a:ext uri="{FF2B5EF4-FFF2-40B4-BE49-F238E27FC236}">
                  <a16:creationId xmlns:a16="http://schemas.microsoft.com/office/drawing/2014/main" xmlns="" id="{95EF0891-3244-4E88-B097-00089064640A}"/>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5" name="Oval 153">
              <a:extLst>
                <a:ext uri="{FF2B5EF4-FFF2-40B4-BE49-F238E27FC236}">
                  <a16:creationId xmlns:a16="http://schemas.microsoft.com/office/drawing/2014/main" xmlns="" id="{67DF044A-CC29-47D2-8616-540A103BFD27}"/>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6" name="Oval 154">
              <a:extLst>
                <a:ext uri="{FF2B5EF4-FFF2-40B4-BE49-F238E27FC236}">
                  <a16:creationId xmlns:a16="http://schemas.microsoft.com/office/drawing/2014/main" xmlns="" id="{F3AF39C0-F29D-4F87-A043-05EB7AC21902}"/>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7" name="Oval 155">
              <a:extLst>
                <a:ext uri="{FF2B5EF4-FFF2-40B4-BE49-F238E27FC236}">
                  <a16:creationId xmlns:a16="http://schemas.microsoft.com/office/drawing/2014/main" xmlns="" id="{F08E379C-609A-420E-AFFF-9D9F20959E90}"/>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8" name="Oval 156">
              <a:extLst>
                <a:ext uri="{FF2B5EF4-FFF2-40B4-BE49-F238E27FC236}">
                  <a16:creationId xmlns:a16="http://schemas.microsoft.com/office/drawing/2014/main" xmlns="" id="{3918F977-A2CE-4FD6-A22A-74EA89557AD1}"/>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59" name="Oval 157">
              <a:extLst>
                <a:ext uri="{FF2B5EF4-FFF2-40B4-BE49-F238E27FC236}">
                  <a16:creationId xmlns:a16="http://schemas.microsoft.com/office/drawing/2014/main" xmlns="" id="{18BC0BC5-213B-44E7-BA4D-4F2288A10653}"/>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0" name="Oval 158">
              <a:extLst>
                <a:ext uri="{FF2B5EF4-FFF2-40B4-BE49-F238E27FC236}">
                  <a16:creationId xmlns:a16="http://schemas.microsoft.com/office/drawing/2014/main" xmlns="" id="{5A3EC79D-036B-4C01-ABBF-71D039AE07FE}"/>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1" name="Oval 159">
              <a:extLst>
                <a:ext uri="{FF2B5EF4-FFF2-40B4-BE49-F238E27FC236}">
                  <a16:creationId xmlns:a16="http://schemas.microsoft.com/office/drawing/2014/main" xmlns="" id="{3DA54670-6F4D-47E5-A84C-DE9C734DCE37}"/>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2" name="Oval 160">
              <a:extLst>
                <a:ext uri="{FF2B5EF4-FFF2-40B4-BE49-F238E27FC236}">
                  <a16:creationId xmlns:a16="http://schemas.microsoft.com/office/drawing/2014/main" xmlns="" id="{E6891E51-1E74-43B0-9E25-4B6095ADE62D}"/>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3" name="Oval 161">
              <a:extLst>
                <a:ext uri="{FF2B5EF4-FFF2-40B4-BE49-F238E27FC236}">
                  <a16:creationId xmlns:a16="http://schemas.microsoft.com/office/drawing/2014/main" xmlns="" id="{DA2BF3C3-1BE4-4563-BBDC-7C633BD64C5D}"/>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4" name="Oval 162">
              <a:extLst>
                <a:ext uri="{FF2B5EF4-FFF2-40B4-BE49-F238E27FC236}">
                  <a16:creationId xmlns:a16="http://schemas.microsoft.com/office/drawing/2014/main" xmlns="" id="{08173B6D-25AE-494F-A57F-44F860CAAB57}"/>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5" name="Oval 163">
              <a:extLst>
                <a:ext uri="{FF2B5EF4-FFF2-40B4-BE49-F238E27FC236}">
                  <a16:creationId xmlns:a16="http://schemas.microsoft.com/office/drawing/2014/main" xmlns="" id="{1F8EA0CC-E826-4606-ADEA-68ACFCC43EA9}"/>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6" name="Oval 164">
              <a:extLst>
                <a:ext uri="{FF2B5EF4-FFF2-40B4-BE49-F238E27FC236}">
                  <a16:creationId xmlns:a16="http://schemas.microsoft.com/office/drawing/2014/main" xmlns="" id="{62D5FC23-4659-41EE-9793-65F7ACB90583}"/>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7" name="Oval 165">
              <a:extLst>
                <a:ext uri="{FF2B5EF4-FFF2-40B4-BE49-F238E27FC236}">
                  <a16:creationId xmlns:a16="http://schemas.microsoft.com/office/drawing/2014/main" xmlns="" id="{9E6B76A2-79EE-4893-AE18-8F417C170621}"/>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8" name="Oval 166">
              <a:extLst>
                <a:ext uri="{FF2B5EF4-FFF2-40B4-BE49-F238E27FC236}">
                  <a16:creationId xmlns:a16="http://schemas.microsoft.com/office/drawing/2014/main" xmlns="" id="{A2CE2899-F465-4480-8CD0-4F831C34F205}"/>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69" name="Oval 167">
              <a:extLst>
                <a:ext uri="{FF2B5EF4-FFF2-40B4-BE49-F238E27FC236}">
                  <a16:creationId xmlns:a16="http://schemas.microsoft.com/office/drawing/2014/main" xmlns="" id="{7D0CF16D-3BAD-4BCC-9E06-E3C6DE4384EE}"/>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0" name="Oval 168">
              <a:extLst>
                <a:ext uri="{FF2B5EF4-FFF2-40B4-BE49-F238E27FC236}">
                  <a16:creationId xmlns:a16="http://schemas.microsoft.com/office/drawing/2014/main" xmlns="" id="{CFB9D89A-AB0C-4AEB-B8B9-AA31244B0CE9}"/>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1" name="Oval 169">
              <a:extLst>
                <a:ext uri="{FF2B5EF4-FFF2-40B4-BE49-F238E27FC236}">
                  <a16:creationId xmlns:a16="http://schemas.microsoft.com/office/drawing/2014/main" xmlns="" id="{90DBA647-8375-4E4A-82AC-14F026B4B522}"/>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2" name="Oval 170">
              <a:extLst>
                <a:ext uri="{FF2B5EF4-FFF2-40B4-BE49-F238E27FC236}">
                  <a16:creationId xmlns:a16="http://schemas.microsoft.com/office/drawing/2014/main" xmlns="" id="{6A4ECAF7-9A53-4998-85A1-A9F0B4F95699}"/>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3" name="Oval 171">
              <a:extLst>
                <a:ext uri="{FF2B5EF4-FFF2-40B4-BE49-F238E27FC236}">
                  <a16:creationId xmlns:a16="http://schemas.microsoft.com/office/drawing/2014/main" xmlns="" id="{31C78BC3-3BA8-4DEA-A9C0-67BF81360B81}"/>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4" name="Oval 172">
              <a:extLst>
                <a:ext uri="{FF2B5EF4-FFF2-40B4-BE49-F238E27FC236}">
                  <a16:creationId xmlns:a16="http://schemas.microsoft.com/office/drawing/2014/main" xmlns="" id="{D90455AD-A87F-442C-9BB1-9CAD22860138}"/>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5" name="Oval 173">
              <a:extLst>
                <a:ext uri="{FF2B5EF4-FFF2-40B4-BE49-F238E27FC236}">
                  <a16:creationId xmlns:a16="http://schemas.microsoft.com/office/drawing/2014/main" xmlns="" id="{1FFB2683-A68E-42CF-844D-B52A2527B16F}"/>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6" name="Oval 174">
              <a:extLst>
                <a:ext uri="{FF2B5EF4-FFF2-40B4-BE49-F238E27FC236}">
                  <a16:creationId xmlns:a16="http://schemas.microsoft.com/office/drawing/2014/main" xmlns="" id="{F2622917-6D57-4F1A-BAC9-DDC6CB63A9FB}"/>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7" name="Oval 175">
              <a:extLst>
                <a:ext uri="{FF2B5EF4-FFF2-40B4-BE49-F238E27FC236}">
                  <a16:creationId xmlns:a16="http://schemas.microsoft.com/office/drawing/2014/main" xmlns="" id="{265CC04D-9D89-4693-AA32-632837AD4586}"/>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8" name="Oval 176">
              <a:extLst>
                <a:ext uri="{FF2B5EF4-FFF2-40B4-BE49-F238E27FC236}">
                  <a16:creationId xmlns:a16="http://schemas.microsoft.com/office/drawing/2014/main" xmlns="" id="{AA97F3B4-95D1-41FF-9591-6600478FAD7B}"/>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79" name="Oval 177">
              <a:extLst>
                <a:ext uri="{FF2B5EF4-FFF2-40B4-BE49-F238E27FC236}">
                  <a16:creationId xmlns:a16="http://schemas.microsoft.com/office/drawing/2014/main" xmlns="" id="{4749370C-9B8D-41CB-8752-B2D30A04D436}"/>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0" name="Oval 178">
              <a:extLst>
                <a:ext uri="{FF2B5EF4-FFF2-40B4-BE49-F238E27FC236}">
                  <a16:creationId xmlns:a16="http://schemas.microsoft.com/office/drawing/2014/main" xmlns="" id="{C6EBB4DF-964F-4885-ABD1-DAC51ED82D35}"/>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1" name="Oval 179">
              <a:extLst>
                <a:ext uri="{FF2B5EF4-FFF2-40B4-BE49-F238E27FC236}">
                  <a16:creationId xmlns:a16="http://schemas.microsoft.com/office/drawing/2014/main" xmlns="" id="{039B0644-63B6-4E42-9E25-F6068D5BC2C4}"/>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2" name="Oval 180">
              <a:extLst>
                <a:ext uri="{FF2B5EF4-FFF2-40B4-BE49-F238E27FC236}">
                  <a16:creationId xmlns:a16="http://schemas.microsoft.com/office/drawing/2014/main" xmlns="" id="{D0343770-6644-4B95-9578-C34C8B50DEC4}"/>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3" name="Oval 181">
              <a:extLst>
                <a:ext uri="{FF2B5EF4-FFF2-40B4-BE49-F238E27FC236}">
                  <a16:creationId xmlns:a16="http://schemas.microsoft.com/office/drawing/2014/main" xmlns="" id="{F2A2C4EF-B8D7-4B8F-BDB3-1A959882E768}"/>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4" name="Oval 182">
              <a:extLst>
                <a:ext uri="{FF2B5EF4-FFF2-40B4-BE49-F238E27FC236}">
                  <a16:creationId xmlns:a16="http://schemas.microsoft.com/office/drawing/2014/main" xmlns="" id="{6250881C-94D9-447D-993B-42CD15A7D693}"/>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5" name="Oval 183">
              <a:extLst>
                <a:ext uri="{FF2B5EF4-FFF2-40B4-BE49-F238E27FC236}">
                  <a16:creationId xmlns:a16="http://schemas.microsoft.com/office/drawing/2014/main" xmlns="" id="{B21E3C45-3EB1-49EA-899C-A756863CC21D}"/>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6" name="Oval 184">
              <a:extLst>
                <a:ext uri="{FF2B5EF4-FFF2-40B4-BE49-F238E27FC236}">
                  <a16:creationId xmlns:a16="http://schemas.microsoft.com/office/drawing/2014/main" xmlns="" id="{E1D2429D-67C8-422C-A561-F6A644AAB0F0}"/>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7" name="Oval 185">
              <a:extLst>
                <a:ext uri="{FF2B5EF4-FFF2-40B4-BE49-F238E27FC236}">
                  <a16:creationId xmlns:a16="http://schemas.microsoft.com/office/drawing/2014/main" xmlns="" id="{E3273523-69A0-4111-B927-D6622C34E51A}"/>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8" name="Oval 186">
              <a:extLst>
                <a:ext uri="{FF2B5EF4-FFF2-40B4-BE49-F238E27FC236}">
                  <a16:creationId xmlns:a16="http://schemas.microsoft.com/office/drawing/2014/main" xmlns="" id="{24C45492-5223-46F4-B7B8-E7F0BFFEBF93}"/>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89" name="Oval 187">
              <a:extLst>
                <a:ext uri="{FF2B5EF4-FFF2-40B4-BE49-F238E27FC236}">
                  <a16:creationId xmlns:a16="http://schemas.microsoft.com/office/drawing/2014/main" xmlns="" id="{722E2131-75E5-4A97-AAFC-653120E980EF}"/>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0" name="Oval 188">
              <a:extLst>
                <a:ext uri="{FF2B5EF4-FFF2-40B4-BE49-F238E27FC236}">
                  <a16:creationId xmlns:a16="http://schemas.microsoft.com/office/drawing/2014/main" xmlns="" id="{5833CD28-D0B8-4373-A3E4-DE6345C23996}"/>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1" name="Oval 189">
              <a:extLst>
                <a:ext uri="{FF2B5EF4-FFF2-40B4-BE49-F238E27FC236}">
                  <a16:creationId xmlns:a16="http://schemas.microsoft.com/office/drawing/2014/main" xmlns="" id="{5B7D83C1-FDB7-465D-883B-559DBC6478B9}"/>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2" name="Oval 190">
              <a:extLst>
                <a:ext uri="{FF2B5EF4-FFF2-40B4-BE49-F238E27FC236}">
                  <a16:creationId xmlns:a16="http://schemas.microsoft.com/office/drawing/2014/main" xmlns="" id="{07DB82EA-FAFB-4767-B800-2484ADCF7C68}"/>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3" name="Oval 191">
              <a:extLst>
                <a:ext uri="{FF2B5EF4-FFF2-40B4-BE49-F238E27FC236}">
                  <a16:creationId xmlns:a16="http://schemas.microsoft.com/office/drawing/2014/main" xmlns="" id="{1BD4815D-1904-4380-A7F3-4C1CB593ECE7}"/>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4" name="Oval 192">
              <a:extLst>
                <a:ext uri="{FF2B5EF4-FFF2-40B4-BE49-F238E27FC236}">
                  <a16:creationId xmlns:a16="http://schemas.microsoft.com/office/drawing/2014/main" xmlns="" id="{D0B65A54-C5FC-42B4-A90F-D9A7166866B5}"/>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5" name="Oval 193">
              <a:extLst>
                <a:ext uri="{FF2B5EF4-FFF2-40B4-BE49-F238E27FC236}">
                  <a16:creationId xmlns:a16="http://schemas.microsoft.com/office/drawing/2014/main" xmlns="" id="{6088D21C-6024-4A0C-ACC8-1E80C670E1F6}"/>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6" name="Oval 194">
              <a:extLst>
                <a:ext uri="{FF2B5EF4-FFF2-40B4-BE49-F238E27FC236}">
                  <a16:creationId xmlns:a16="http://schemas.microsoft.com/office/drawing/2014/main" xmlns="" id="{EE0EA1AA-005F-4DCF-8C3A-8C604A037E91}"/>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7" name="Oval 195">
              <a:extLst>
                <a:ext uri="{FF2B5EF4-FFF2-40B4-BE49-F238E27FC236}">
                  <a16:creationId xmlns:a16="http://schemas.microsoft.com/office/drawing/2014/main" xmlns="" id="{3D338D48-BBCB-46C7-A4E0-69146DCA23DA}"/>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8" name="Oval 196">
              <a:extLst>
                <a:ext uri="{FF2B5EF4-FFF2-40B4-BE49-F238E27FC236}">
                  <a16:creationId xmlns:a16="http://schemas.microsoft.com/office/drawing/2014/main" xmlns="" id="{8A461A44-F398-4BDB-BF8C-60CDE7D6CA43}"/>
                </a:ext>
              </a:extLst>
            </p:cNvPr>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99" name="Oval 197">
              <a:extLst>
                <a:ext uri="{FF2B5EF4-FFF2-40B4-BE49-F238E27FC236}">
                  <a16:creationId xmlns:a16="http://schemas.microsoft.com/office/drawing/2014/main" xmlns="" id="{949EF3F0-EFD5-45FB-BD40-B26F1B55D5F5}"/>
                </a:ext>
              </a:extLst>
            </p:cNvPr>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0" name="Oval 198">
              <a:extLst>
                <a:ext uri="{FF2B5EF4-FFF2-40B4-BE49-F238E27FC236}">
                  <a16:creationId xmlns:a16="http://schemas.microsoft.com/office/drawing/2014/main" xmlns="" id="{08B4D6BF-AF79-4919-A93D-1B5696552FD3}"/>
                </a:ext>
              </a:extLst>
            </p:cNvPr>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1" name="Oval 199">
              <a:extLst>
                <a:ext uri="{FF2B5EF4-FFF2-40B4-BE49-F238E27FC236}">
                  <a16:creationId xmlns:a16="http://schemas.microsoft.com/office/drawing/2014/main" xmlns="" id="{9AAC31C9-57F4-4844-8BBC-93B9E7938C68}"/>
                </a:ext>
              </a:extLst>
            </p:cNvPr>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2" name="Oval 200">
              <a:extLst>
                <a:ext uri="{FF2B5EF4-FFF2-40B4-BE49-F238E27FC236}">
                  <a16:creationId xmlns:a16="http://schemas.microsoft.com/office/drawing/2014/main" xmlns="" id="{5B541302-8EDC-4300-8845-3AEE2C181443}"/>
                </a:ext>
              </a:extLst>
            </p:cNvPr>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3" name="Oval 201">
              <a:extLst>
                <a:ext uri="{FF2B5EF4-FFF2-40B4-BE49-F238E27FC236}">
                  <a16:creationId xmlns:a16="http://schemas.microsoft.com/office/drawing/2014/main" xmlns="" id="{B921C7B1-520E-405F-912E-6DB59BBDDCC7}"/>
                </a:ext>
              </a:extLst>
            </p:cNvPr>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4" name="Oval 202">
              <a:extLst>
                <a:ext uri="{FF2B5EF4-FFF2-40B4-BE49-F238E27FC236}">
                  <a16:creationId xmlns:a16="http://schemas.microsoft.com/office/drawing/2014/main" xmlns="" id="{EFA93B9D-723B-4F29-B0DD-EBC5BDBA4541}"/>
                </a:ext>
              </a:extLst>
            </p:cNvPr>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5" name="Oval 203">
              <a:extLst>
                <a:ext uri="{FF2B5EF4-FFF2-40B4-BE49-F238E27FC236}">
                  <a16:creationId xmlns:a16="http://schemas.microsoft.com/office/drawing/2014/main" xmlns="" id="{B55FC9C3-B454-43E9-975D-5FEE74A3A355}"/>
                </a:ext>
              </a:extLst>
            </p:cNvPr>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6" name="Oval 204">
              <a:extLst>
                <a:ext uri="{FF2B5EF4-FFF2-40B4-BE49-F238E27FC236}">
                  <a16:creationId xmlns:a16="http://schemas.microsoft.com/office/drawing/2014/main" xmlns="" id="{1559D493-AD3A-40AB-9441-1FE3075DF38A}"/>
                </a:ext>
              </a:extLst>
            </p:cNvPr>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7" name="Oval 205">
              <a:extLst>
                <a:ext uri="{FF2B5EF4-FFF2-40B4-BE49-F238E27FC236}">
                  <a16:creationId xmlns:a16="http://schemas.microsoft.com/office/drawing/2014/main" xmlns="" id="{9C8B80F1-77F2-446A-8B8A-CAFF9710930F}"/>
                </a:ext>
              </a:extLst>
            </p:cNvPr>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8" name="Oval 206">
              <a:extLst>
                <a:ext uri="{FF2B5EF4-FFF2-40B4-BE49-F238E27FC236}">
                  <a16:creationId xmlns:a16="http://schemas.microsoft.com/office/drawing/2014/main" xmlns="" id="{7C4F5464-939B-4B4E-BF4C-D974772480F6}"/>
                </a:ext>
              </a:extLst>
            </p:cNvPr>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09" name="Oval 207">
              <a:extLst>
                <a:ext uri="{FF2B5EF4-FFF2-40B4-BE49-F238E27FC236}">
                  <a16:creationId xmlns:a16="http://schemas.microsoft.com/office/drawing/2014/main" xmlns="" id="{81EED73D-839A-498E-9EBB-2AE2A2954DFE}"/>
                </a:ext>
              </a:extLst>
            </p:cNvPr>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0" name="Oval 208">
              <a:extLst>
                <a:ext uri="{FF2B5EF4-FFF2-40B4-BE49-F238E27FC236}">
                  <a16:creationId xmlns:a16="http://schemas.microsoft.com/office/drawing/2014/main" xmlns="" id="{303E5B89-559D-4AF9-B42E-5CC0AD874E75}"/>
                </a:ext>
              </a:extLst>
            </p:cNvPr>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1" name="Oval 209">
              <a:extLst>
                <a:ext uri="{FF2B5EF4-FFF2-40B4-BE49-F238E27FC236}">
                  <a16:creationId xmlns:a16="http://schemas.microsoft.com/office/drawing/2014/main" xmlns="" id="{D9BFD97E-067D-4902-AF8A-305B0162D9B3}"/>
                </a:ext>
              </a:extLst>
            </p:cNvPr>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2" name="Oval 210">
              <a:extLst>
                <a:ext uri="{FF2B5EF4-FFF2-40B4-BE49-F238E27FC236}">
                  <a16:creationId xmlns:a16="http://schemas.microsoft.com/office/drawing/2014/main" xmlns="" id="{4679CA40-012F-49E1-851E-21E47CCDA389}"/>
                </a:ext>
              </a:extLst>
            </p:cNvPr>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3" name="Oval 211">
              <a:extLst>
                <a:ext uri="{FF2B5EF4-FFF2-40B4-BE49-F238E27FC236}">
                  <a16:creationId xmlns:a16="http://schemas.microsoft.com/office/drawing/2014/main" xmlns="" id="{57395D9F-8BC9-4511-96EB-71B604230C93}"/>
                </a:ext>
              </a:extLst>
            </p:cNvPr>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4" name="Oval 212">
              <a:extLst>
                <a:ext uri="{FF2B5EF4-FFF2-40B4-BE49-F238E27FC236}">
                  <a16:creationId xmlns:a16="http://schemas.microsoft.com/office/drawing/2014/main" xmlns="" id="{BFDAE9B4-048F-4440-A62F-DC929CA327F2}"/>
                </a:ext>
              </a:extLst>
            </p:cNvPr>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5" name="Oval 213">
              <a:extLst>
                <a:ext uri="{FF2B5EF4-FFF2-40B4-BE49-F238E27FC236}">
                  <a16:creationId xmlns:a16="http://schemas.microsoft.com/office/drawing/2014/main" xmlns="" id="{164193C5-22A9-4DAD-B9DD-0C3949D4F061}"/>
                </a:ext>
              </a:extLst>
            </p:cNvPr>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6" name="Oval 214">
              <a:extLst>
                <a:ext uri="{FF2B5EF4-FFF2-40B4-BE49-F238E27FC236}">
                  <a16:creationId xmlns:a16="http://schemas.microsoft.com/office/drawing/2014/main" xmlns="" id="{2B87E2A5-F6BD-4763-9318-47C21229396C}"/>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7" name="Oval 215">
              <a:extLst>
                <a:ext uri="{FF2B5EF4-FFF2-40B4-BE49-F238E27FC236}">
                  <a16:creationId xmlns:a16="http://schemas.microsoft.com/office/drawing/2014/main" xmlns="" id="{2F167F20-108E-46A0-9771-6BDAB500C466}"/>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8" name="Oval 216">
              <a:extLst>
                <a:ext uri="{FF2B5EF4-FFF2-40B4-BE49-F238E27FC236}">
                  <a16:creationId xmlns:a16="http://schemas.microsoft.com/office/drawing/2014/main" xmlns="" id="{D53D5608-A618-4D76-B2A4-608A67A835FD}"/>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219" name="Oval 217">
              <a:extLst>
                <a:ext uri="{FF2B5EF4-FFF2-40B4-BE49-F238E27FC236}">
                  <a16:creationId xmlns:a16="http://schemas.microsoft.com/office/drawing/2014/main" xmlns="" id="{06A89CFA-A404-4FD1-AA01-86BC94ED6C0F}"/>
                </a:ext>
              </a:extLst>
            </p:cNvPr>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grpSp>
      <p:sp>
        <p:nvSpPr>
          <p:cNvPr id="12506"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l-GR" noProof="0"/>
              <a:t>Κάντε κλικ για επεξεργασία του τίτλου</a:t>
            </a:r>
          </a:p>
        </p:txBody>
      </p:sp>
      <p:sp>
        <p:nvSpPr>
          <p:cNvPr id="12507"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noProof="0"/>
              <a:t>Κάντε κλικ για να επεξεργαστείτε τον υπότιτλο του υποδείγματος</a:t>
            </a:r>
          </a:p>
        </p:txBody>
      </p:sp>
      <p:sp>
        <p:nvSpPr>
          <p:cNvPr id="220" name="Rectangle 220">
            <a:extLst>
              <a:ext uri="{FF2B5EF4-FFF2-40B4-BE49-F238E27FC236}">
                <a16:creationId xmlns:a16="http://schemas.microsoft.com/office/drawing/2014/main" xmlns="" id="{8FE8E3C9-C4BB-4C75-95C4-5974F5E141AD}"/>
              </a:ext>
            </a:extLst>
          </p:cNvPr>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221" name="Rectangle 221">
            <a:extLst>
              <a:ext uri="{FF2B5EF4-FFF2-40B4-BE49-F238E27FC236}">
                <a16:creationId xmlns:a16="http://schemas.microsoft.com/office/drawing/2014/main" xmlns="" id="{235C4ECC-7E13-47E5-9B4A-98FB3602ADBB}"/>
              </a:ext>
            </a:extLst>
          </p:cNvPr>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222" name="Rectangle 222">
            <a:extLst>
              <a:ext uri="{FF2B5EF4-FFF2-40B4-BE49-F238E27FC236}">
                <a16:creationId xmlns:a16="http://schemas.microsoft.com/office/drawing/2014/main" xmlns="" id="{E4A76115-0DBB-4FD2-B4C8-BCBB082C59A5}"/>
              </a:ext>
            </a:extLst>
          </p:cNvPr>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404D9B02-95F9-4F3D-A602-0B8263F882D2}"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DC191A9F-A137-44BB-A07F-D02FF735053F}" type="slidenum">
              <a:rPr lang="el-GR"/>
              <a:pPr/>
              <a:t>‹#›</a:t>
            </a:fld>
            <a:endParaRPr lang="el-GR"/>
          </a:p>
        </p:txBody>
      </p:sp>
      <p:sp>
        <p:nvSpPr>
          <p:cNvPr id="5"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6"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9462"/>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9462"/>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49EEFC33-14F3-4F9C-9A13-3E8AEA4B0D6E}" type="slidenum">
              <a:rPr lang="el-GR"/>
              <a:pPr/>
              <a:t>‹#›</a:t>
            </a:fld>
            <a:endParaRPr lang="el-GR"/>
          </a:p>
        </p:txBody>
      </p:sp>
      <p:sp>
        <p:nvSpPr>
          <p:cNvPr id="5"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6"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65A82F2C-A1FB-4CE5-956F-28ED2B15A0F6}" type="slidenum">
              <a:rPr lang="el-GR"/>
              <a:pPr/>
              <a:t>‹#›</a:t>
            </a:fld>
            <a:endParaRPr lang="el-GR"/>
          </a:p>
        </p:txBody>
      </p:sp>
      <p:sp>
        <p:nvSpPr>
          <p:cNvPr id="5"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6"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F5EC4969-83B2-4168-9270-2FDB7856A14C}" type="slidenum">
              <a:rPr lang="el-GR"/>
              <a:pPr/>
              <a:t>‹#›</a:t>
            </a:fld>
            <a:endParaRPr lang="el-GR"/>
          </a:p>
        </p:txBody>
      </p:sp>
      <p:sp>
        <p:nvSpPr>
          <p:cNvPr id="5"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6"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35D0CFBD-0804-4BED-8C41-4B33F4E09093}" type="slidenum">
              <a:rPr lang="el-GR"/>
              <a:pPr/>
              <a:t>‹#›</a:t>
            </a:fld>
            <a:endParaRPr lang="el-GR"/>
          </a:p>
        </p:txBody>
      </p:sp>
      <p:sp>
        <p:nvSpPr>
          <p:cNvPr id="6"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7"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26D9ACFF-8344-48F8-9A60-86B85C7B8668}" type="slidenum">
              <a:rPr lang="el-GR"/>
              <a:pPr/>
              <a:t>‹#›</a:t>
            </a:fld>
            <a:endParaRPr lang="el-GR"/>
          </a:p>
        </p:txBody>
      </p:sp>
      <p:sp>
        <p:nvSpPr>
          <p:cNvPr id="8"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9"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762431C9-2997-4B86-AB26-B6D90BB61F4C}" type="slidenum">
              <a:rPr lang="el-GR"/>
              <a:pPr/>
              <a:t>‹#›</a:t>
            </a:fld>
            <a:endParaRPr lang="el-GR"/>
          </a:p>
        </p:txBody>
      </p:sp>
      <p:sp>
        <p:nvSpPr>
          <p:cNvPr id="4"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5"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B2B629D4-B128-4B5B-AC68-9C56B7D40D0B}" type="slidenum">
              <a:rPr lang="el-GR"/>
              <a:pPr/>
              <a:t>‹#›</a:t>
            </a:fld>
            <a:endParaRPr lang="el-GR"/>
          </a:p>
        </p:txBody>
      </p:sp>
      <p:sp>
        <p:nvSpPr>
          <p:cNvPr id="3"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4"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FC71FB6E-EDC0-4170-A0F9-411033A50B6C}" type="slidenum">
              <a:rPr lang="el-GR"/>
              <a:pPr/>
              <a:t>‹#›</a:t>
            </a:fld>
            <a:endParaRPr lang="el-GR"/>
          </a:p>
        </p:txBody>
      </p:sp>
      <p:sp>
        <p:nvSpPr>
          <p:cNvPr id="6"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7"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10"/>
          </p:nvPr>
        </p:nvSpPr>
        <p:spPr>
          <a:ln/>
        </p:spPr>
        <p:txBody>
          <a:bodyPr/>
          <a:lstStyle>
            <a:lvl1pPr>
              <a:defRPr/>
            </a:lvl1pPr>
          </a:lstStyle>
          <a:p>
            <a:fld id="{23B0ECAF-FA47-4A38-9641-2418655BA928}" type="slidenum">
              <a:rPr lang="el-GR"/>
              <a:pPr/>
              <a:t>‹#›</a:t>
            </a:fld>
            <a:endParaRPr lang="el-GR"/>
          </a:p>
        </p:txBody>
      </p:sp>
      <p:sp>
        <p:nvSpPr>
          <p:cNvPr id="6" name="Rectangle 219">
            <a:extLst>
              <a:ext uri="{FF2B5EF4-FFF2-40B4-BE49-F238E27FC236}">
                <a16:creationId xmlns:a16="http://schemas.microsoft.com/office/drawing/2014/main" xmlns="" id="{C1552602-534B-4ED1-9E0E-E0A89E841AF0}"/>
              </a:ext>
            </a:extLst>
          </p:cNvPr>
          <p:cNvSpPr>
            <a:spLocks noGrp="1" noChangeArrowheads="1"/>
          </p:cNvSpPr>
          <p:nvPr>
            <p:ph type="dt" sz="half" idx="11"/>
          </p:nvPr>
        </p:nvSpPr>
        <p:spPr>
          <a:ln/>
        </p:spPr>
        <p:txBody>
          <a:bodyPr/>
          <a:lstStyle>
            <a:lvl1pPr>
              <a:defRPr/>
            </a:lvl1pPr>
          </a:lstStyle>
          <a:p>
            <a:pPr>
              <a:defRPr/>
            </a:pPr>
            <a:endParaRPr lang="el-GR"/>
          </a:p>
        </p:txBody>
      </p:sp>
      <p:sp>
        <p:nvSpPr>
          <p:cNvPr id="7"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11267" name="Rectangle 3">
              <a:extLst>
                <a:ext uri="{FF2B5EF4-FFF2-40B4-BE49-F238E27FC236}">
                  <a16:creationId xmlns:a16="http://schemas.microsoft.com/office/drawing/2014/main" xmlns="" id="{23F264DC-81BE-4E51-A1DF-BB00A2DC9856}"/>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68" name="Rectangle 4">
              <a:extLst>
                <a:ext uri="{FF2B5EF4-FFF2-40B4-BE49-F238E27FC236}">
                  <a16:creationId xmlns:a16="http://schemas.microsoft.com/office/drawing/2014/main" xmlns="" id="{315453E2-7A2D-432C-AEEE-BAD48714CBCA}"/>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69" name="Rectangle 5">
              <a:extLst>
                <a:ext uri="{FF2B5EF4-FFF2-40B4-BE49-F238E27FC236}">
                  <a16:creationId xmlns:a16="http://schemas.microsoft.com/office/drawing/2014/main" xmlns="" id="{C8036826-0F26-4867-8C56-4A01BB51E397}"/>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0" name="Rectangle 6">
              <a:extLst>
                <a:ext uri="{FF2B5EF4-FFF2-40B4-BE49-F238E27FC236}">
                  <a16:creationId xmlns:a16="http://schemas.microsoft.com/office/drawing/2014/main" xmlns="" id="{889789E5-D94A-4EB1-8C1F-859F90558945}"/>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1" name="Rectangle 7">
              <a:extLst>
                <a:ext uri="{FF2B5EF4-FFF2-40B4-BE49-F238E27FC236}">
                  <a16:creationId xmlns:a16="http://schemas.microsoft.com/office/drawing/2014/main" xmlns="" id="{88165A4F-F10E-47A1-8C44-62B25E88EEB6}"/>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2" name="Rectangle 8">
              <a:extLst>
                <a:ext uri="{FF2B5EF4-FFF2-40B4-BE49-F238E27FC236}">
                  <a16:creationId xmlns:a16="http://schemas.microsoft.com/office/drawing/2014/main" xmlns="" id="{F3C960DB-823E-4126-89AE-0CDD9A984160}"/>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3" name="Rectangle 9">
              <a:extLst>
                <a:ext uri="{FF2B5EF4-FFF2-40B4-BE49-F238E27FC236}">
                  <a16:creationId xmlns:a16="http://schemas.microsoft.com/office/drawing/2014/main" xmlns="" id="{723050A2-E237-4522-8510-24FB61B64830}"/>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4" name="Rectangle 10">
              <a:extLst>
                <a:ext uri="{FF2B5EF4-FFF2-40B4-BE49-F238E27FC236}">
                  <a16:creationId xmlns:a16="http://schemas.microsoft.com/office/drawing/2014/main" xmlns="" id="{0A9B6A5C-56FB-4671-87AE-26EF8C7E83EE}"/>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5" name="Rectangle 11">
              <a:extLst>
                <a:ext uri="{FF2B5EF4-FFF2-40B4-BE49-F238E27FC236}">
                  <a16:creationId xmlns:a16="http://schemas.microsoft.com/office/drawing/2014/main" xmlns="" id="{E49B1DCD-7ADF-41FB-A2CE-A73B14F30B5D}"/>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6" name="Rectangle 12">
              <a:extLst>
                <a:ext uri="{FF2B5EF4-FFF2-40B4-BE49-F238E27FC236}">
                  <a16:creationId xmlns:a16="http://schemas.microsoft.com/office/drawing/2014/main" xmlns="" id="{C919571C-03FB-4CC2-ADB2-52CA4D000FA5}"/>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7" name="Rectangle 13">
              <a:extLst>
                <a:ext uri="{FF2B5EF4-FFF2-40B4-BE49-F238E27FC236}">
                  <a16:creationId xmlns:a16="http://schemas.microsoft.com/office/drawing/2014/main" xmlns="" id="{F09A5B0F-052F-4AB5-B241-84B524E02704}"/>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8" name="Rectangle 14">
              <a:extLst>
                <a:ext uri="{FF2B5EF4-FFF2-40B4-BE49-F238E27FC236}">
                  <a16:creationId xmlns:a16="http://schemas.microsoft.com/office/drawing/2014/main" xmlns="" id="{BC850BFF-DFC2-4864-B87F-ECC5469C7BF0}"/>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79" name="Rectangle 15">
              <a:extLst>
                <a:ext uri="{FF2B5EF4-FFF2-40B4-BE49-F238E27FC236}">
                  <a16:creationId xmlns:a16="http://schemas.microsoft.com/office/drawing/2014/main" xmlns="" id="{23A443BC-2D4B-4016-A926-78D02F1A8E34}"/>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0" name="Rectangle 16">
              <a:extLst>
                <a:ext uri="{FF2B5EF4-FFF2-40B4-BE49-F238E27FC236}">
                  <a16:creationId xmlns:a16="http://schemas.microsoft.com/office/drawing/2014/main" xmlns="" id="{B77B26B8-34EF-4030-8869-5090AC25887B}"/>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1" name="Rectangle 17">
              <a:extLst>
                <a:ext uri="{FF2B5EF4-FFF2-40B4-BE49-F238E27FC236}">
                  <a16:creationId xmlns:a16="http://schemas.microsoft.com/office/drawing/2014/main" xmlns="" id="{EF73902B-F558-4242-9905-29F2140DDEEC}"/>
                </a:ext>
              </a:extLst>
            </p:cNvPr>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2" name="Rectangle 18">
              <a:extLst>
                <a:ext uri="{FF2B5EF4-FFF2-40B4-BE49-F238E27FC236}">
                  <a16:creationId xmlns:a16="http://schemas.microsoft.com/office/drawing/2014/main" xmlns="" id="{466FD741-588C-472B-8BCD-777C0B9F246E}"/>
                </a:ext>
              </a:extLst>
            </p:cNvPr>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3" name="Rectangle 19">
              <a:extLst>
                <a:ext uri="{FF2B5EF4-FFF2-40B4-BE49-F238E27FC236}">
                  <a16:creationId xmlns:a16="http://schemas.microsoft.com/office/drawing/2014/main" xmlns="" id="{DC6972FE-E8AF-468C-BE9E-ACD3BBA78063}"/>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4" name="Rectangle 20">
              <a:extLst>
                <a:ext uri="{FF2B5EF4-FFF2-40B4-BE49-F238E27FC236}">
                  <a16:creationId xmlns:a16="http://schemas.microsoft.com/office/drawing/2014/main" xmlns="" id="{4DA25F44-6B41-415B-957E-FB8B90C435CF}"/>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5" name="Rectangle 21">
              <a:extLst>
                <a:ext uri="{FF2B5EF4-FFF2-40B4-BE49-F238E27FC236}">
                  <a16:creationId xmlns:a16="http://schemas.microsoft.com/office/drawing/2014/main" xmlns="" id="{051FBCE8-F497-4E3E-962E-A1F8DFDBD30F}"/>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6" name="Rectangle 22">
              <a:extLst>
                <a:ext uri="{FF2B5EF4-FFF2-40B4-BE49-F238E27FC236}">
                  <a16:creationId xmlns:a16="http://schemas.microsoft.com/office/drawing/2014/main" xmlns="" id="{077BF404-050F-480B-ABF5-710764558E8F}"/>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7" name="Rectangle 23">
              <a:extLst>
                <a:ext uri="{FF2B5EF4-FFF2-40B4-BE49-F238E27FC236}">
                  <a16:creationId xmlns:a16="http://schemas.microsoft.com/office/drawing/2014/main" xmlns="" id="{868D6385-07CF-47C5-B144-58FE95846E55}"/>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8" name="Rectangle 24">
              <a:extLst>
                <a:ext uri="{FF2B5EF4-FFF2-40B4-BE49-F238E27FC236}">
                  <a16:creationId xmlns:a16="http://schemas.microsoft.com/office/drawing/2014/main" xmlns="" id="{9FB7F090-95BC-47DE-A82B-5B4AF8B1D7BC}"/>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89" name="Rectangle 25">
              <a:extLst>
                <a:ext uri="{FF2B5EF4-FFF2-40B4-BE49-F238E27FC236}">
                  <a16:creationId xmlns:a16="http://schemas.microsoft.com/office/drawing/2014/main" xmlns="" id="{0394671E-D8E2-4CC8-89C3-35A0D509E54A}"/>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0" name="Rectangle 26">
              <a:extLst>
                <a:ext uri="{FF2B5EF4-FFF2-40B4-BE49-F238E27FC236}">
                  <a16:creationId xmlns:a16="http://schemas.microsoft.com/office/drawing/2014/main" xmlns="" id="{1A2EC814-9CF4-4F31-A897-3ECA85E13879}"/>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1" name="Rectangle 27">
              <a:extLst>
                <a:ext uri="{FF2B5EF4-FFF2-40B4-BE49-F238E27FC236}">
                  <a16:creationId xmlns:a16="http://schemas.microsoft.com/office/drawing/2014/main" xmlns="" id="{C8FE66BA-1A38-4F93-A9AC-5DE836401938}"/>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2" name="Rectangle 28">
              <a:extLst>
                <a:ext uri="{FF2B5EF4-FFF2-40B4-BE49-F238E27FC236}">
                  <a16:creationId xmlns:a16="http://schemas.microsoft.com/office/drawing/2014/main" xmlns="" id="{656E21F3-1A74-4C34-94E1-CA9E1E7B2688}"/>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3" name="Rectangle 29">
              <a:extLst>
                <a:ext uri="{FF2B5EF4-FFF2-40B4-BE49-F238E27FC236}">
                  <a16:creationId xmlns:a16="http://schemas.microsoft.com/office/drawing/2014/main" xmlns="" id="{5A5B5E2A-53B2-4ED7-AF8C-E730F5707ADE}"/>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4" name="Rectangle 30">
              <a:extLst>
                <a:ext uri="{FF2B5EF4-FFF2-40B4-BE49-F238E27FC236}">
                  <a16:creationId xmlns:a16="http://schemas.microsoft.com/office/drawing/2014/main" xmlns="" id="{2B532247-42D3-4DFD-9444-68236C5B8CED}"/>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5" name="Rectangle 31">
              <a:extLst>
                <a:ext uri="{FF2B5EF4-FFF2-40B4-BE49-F238E27FC236}">
                  <a16:creationId xmlns:a16="http://schemas.microsoft.com/office/drawing/2014/main" xmlns="" id="{F04B327A-5B47-44F0-A275-D277957C4A4F}"/>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6" name="Rectangle 32">
              <a:extLst>
                <a:ext uri="{FF2B5EF4-FFF2-40B4-BE49-F238E27FC236}">
                  <a16:creationId xmlns:a16="http://schemas.microsoft.com/office/drawing/2014/main" xmlns="" id="{B36FA5EF-867C-46E7-98D8-7F2088B394E3}"/>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7" name="Rectangle 33">
              <a:extLst>
                <a:ext uri="{FF2B5EF4-FFF2-40B4-BE49-F238E27FC236}">
                  <a16:creationId xmlns:a16="http://schemas.microsoft.com/office/drawing/2014/main" xmlns="" id="{110DF630-F6F3-45D8-95DE-F0457E5E167C}"/>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8" name="Rectangle 34">
              <a:extLst>
                <a:ext uri="{FF2B5EF4-FFF2-40B4-BE49-F238E27FC236}">
                  <a16:creationId xmlns:a16="http://schemas.microsoft.com/office/drawing/2014/main" xmlns="" id="{139632FF-DB72-497F-A86E-33F6129BE17A}"/>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l-GR">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1299" name="Oval 35">
              <a:extLst>
                <a:ext uri="{FF2B5EF4-FFF2-40B4-BE49-F238E27FC236}">
                  <a16:creationId xmlns:a16="http://schemas.microsoft.com/office/drawing/2014/main" xmlns="" id="{7229FDF6-9F66-47C4-AC37-8FA849617F3E}"/>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0" name="Oval 36">
              <a:extLst>
                <a:ext uri="{FF2B5EF4-FFF2-40B4-BE49-F238E27FC236}">
                  <a16:creationId xmlns:a16="http://schemas.microsoft.com/office/drawing/2014/main" xmlns="" id="{9A8CFABF-13CE-4BF1-94F2-F71A31C10412}"/>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1" name="Oval 37">
              <a:extLst>
                <a:ext uri="{FF2B5EF4-FFF2-40B4-BE49-F238E27FC236}">
                  <a16:creationId xmlns:a16="http://schemas.microsoft.com/office/drawing/2014/main" xmlns="" id="{5E5A3118-B2A1-434D-ADDD-9B35CBD33189}"/>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2" name="Oval 38">
              <a:extLst>
                <a:ext uri="{FF2B5EF4-FFF2-40B4-BE49-F238E27FC236}">
                  <a16:creationId xmlns:a16="http://schemas.microsoft.com/office/drawing/2014/main" xmlns="" id="{22C1BBA4-C64E-4043-9E4E-9ED0D13D5206}"/>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3" name="Oval 39">
              <a:extLst>
                <a:ext uri="{FF2B5EF4-FFF2-40B4-BE49-F238E27FC236}">
                  <a16:creationId xmlns:a16="http://schemas.microsoft.com/office/drawing/2014/main" xmlns="" id="{E10C421F-D662-4331-B8CA-13AC66E0FA1F}"/>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4" name="Oval 40">
              <a:extLst>
                <a:ext uri="{FF2B5EF4-FFF2-40B4-BE49-F238E27FC236}">
                  <a16:creationId xmlns:a16="http://schemas.microsoft.com/office/drawing/2014/main" xmlns="" id="{9DF3432D-24F4-4870-9441-904BCB5E2AB0}"/>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5" name="Oval 41">
              <a:extLst>
                <a:ext uri="{FF2B5EF4-FFF2-40B4-BE49-F238E27FC236}">
                  <a16:creationId xmlns:a16="http://schemas.microsoft.com/office/drawing/2014/main" xmlns="" id="{8949380D-C0F7-4FB6-9990-6B1E5B3CD743}"/>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6" name="Oval 42">
              <a:extLst>
                <a:ext uri="{FF2B5EF4-FFF2-40B4-BE49-F238E27FC236}">
                  <a16:creationId xmlns:a16="http://schemas.microsoft.com/office/drawing/2014/main" xmlns="" id="{A09B87B6-28B8-4FBC-B14D-68ACE9001375}"/>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7" name="Oval 43">
              <a:extLst>
                <a:ext uri="{FF2B5EF4-FFF2-40B4-BE49-F238E27FC236}">
                  <a16:creationId xmlns:a16="http://schemas.microsoft.com/office/drawing/2014/main" xmlns="" id="{73E89B78-F292-4691-8D4E-AD90B893B248}"/>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8" name="Oval 44">
              <a:extLst>
                <a:ext uri="{FF2B5EF4-FFF2-40B4-BE49-F238E27FC236}">
                  <a16:creationId xmlns:a16="http://schemas.microsoft.com/office/drawing/2014/main" xmlns="" id="{6BAEBFFE-07D1-42F0-9003-81B5A4F35C0C}"/>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09" name="Oval 45">
              <a:extLst>
                <a:ext uri="{FF2B5EF4-FFF2-40B4-BE49-F238E27FC236}">
                  <a16:creationId xmlns:a16="http://schemas.microsoft.com/office/drawing/2014/main" xmlns="" id="{E026AC48-C724-4DBA-BDD5-F83E408843C3}"/>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0" name="Oval 46">
              <a:extLst>
                <a:ext uri="{FF2B5EF4-FFF2-40B4-BE49-F238E27FC236}">
                  <a16:creationId xmlns:a16="http://schemas.microsoft.com/office/drawing/2014/main" xmlns="" id="{E90D69A8-B89D-40D1-8736-B9971F1F0D98}"/>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1" name="Oval 47">
              <a:extLst>
                <a:ext uri="{FF2B5EF4-FFF2-40B4-BE49-F238E27FC236}">
                  <a16:creationId xmlns:a16="http://schemas.microsoft.com/office/drawing/2014/main" xmlns="" id="{D35E8E04-D67A-4E2A-A487-182D8ACEA880}"/>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2" name="Oval 48">
              <a:extLst>
                <a:ext uri="{FF2B5EF4-FFF2-40B4-BE49-F238E27FC236}">
                  <a16:creationId xmlns:a16="http://schemas.microsoft.com/office/drawing/2014/main" xmlns="" id="{491D42C6-1971-495A-9918-6712CC568696}"/>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3" name="Oval 49">
              <a:extLst>
                <a:ext uri="{FF2B5EF4-FFF2-40B4-BE49-F238E27FC236}">
                  <a16:creationId xmlns:a16="http://schemas.microsoft.com/office/drawing/2014/main" xmlns="" id="{17277FBE-77C0-4E0E-A47E-89D7040C5C59}"/>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4" name="Oval 50">
              <a:extLst>
                <a:ext uri="{FF2B5EF4-FFF2-40B4-BE49-F238E27FC236}">
                  <a16:creationId xmlns:a16="http://schemas.microsoft.com/office/drawing/2014/main" xmlns="" id="{0F5F6AC5-13CB-4DA9-8624-3819EDBB8E8F}"/>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5" name="Oval 51">
              <a:extLst>
                <a:ext uri="{FF2B5EF4-FFF2-40B4-BE49-F238E27FC236}">
                  <a16:creationId xmlns:a16="http://schemas.microsoft.com/office/drawing/2014/main" xmlns="" id="{9F2F98B9-C8F0-47A9-BE00-E1AB278BAC27}"/>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6" name="Oval 52">
              <a:extLst>
                <a:ext uri="{FF2B5EF4-FFF2-40B4-BE49-F238E27FC236}">
                  <a16:creationId xmlns:a16="http://schemas.microsoft.com/office/drawing/2014/main" xmlns="" id="{34B264D2-BF65-46D6-AF96-C43F0ECF0E01}"/>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7" name="Oval 53">
              <a:extLst>
                <a:ext uri="{FF2B5EF4-FFF2-40B4-BE49-F238E27FC236}">
                  <a16:creationId xmlns:a16="http://schemas.microsoft.com/office/drawing/2014/main" xmlns="" id="{E76F4CD5-BAEB-4174-9BCA-CEAD3C2DAAC5}"/>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8" name="Oval 54">
              <a:extLst>
                <a:ext uri="{FF2B5EF4-FFF2-40B4-BE49-F238E27FC236}">
                  <a16:creationId xmlns:a16="http://schemas.microsoft.com/office/drawing/2014/main" xmlns="" id="{412C6623-D0C2-4010-A36F-9AE95FE5AB62}"/>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19" name="Oval 55">
              <a:extLst>
                <a:ext uri="{FF2B5EF4-FFF2-40B4-BE49-F238E27FC236}">
                  <a16:creationId xmlns:a16="http://schemas.microsoft.com/office/drawing/2014/main" xmlns="" id="{3AB7170C-2339-4D61-8EE3-6B6DBB9E07DE}"/>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0" name="Oval 56">
              <a:extLst>
                <a:ext uri="{FF2B5EF4-FFF2-40B4-BE49-F238E27FC236}">
                  <a16:creationId xmlns:a16="http://schemas.microsoft.com/office/drawing/2014/main" xmlns="" id="{393B2072-939D-451E-8EDF-CD9C6CB83873}"/>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1" name="Oval 57">
              <a:extLst>
                <a:ext uri="{FF2B5EF4-FFF2-40B4-BE49-F238E27FC236}">
                  <a16:creationId xmlns:a16="http://schemas.microsoft.com/office/drawing/2014/main" xmlns="" id="{92F2C1CF-D8CE-4D51-8263-5BED6DA26E66}"/>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2" name="Oval 58">
              <a:extLst>
                <a:ext uri="{FF2B5EF4-FFF2-40B4-BE49-F238E27FC236}">
                  <a16:creationId xmlns:a16="http://schemas.microsoft.com/office/drawing/2014/main" xmlns="" id="{4A856C9E-F830-4C74-A49F-02F2A047F9EC}"/>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3" name="Oval 59">
              <a:extLst>
                <a:ext uri="{FF2B5EF4-FFF2-40B4-BE49-F238E27FC236}">
                  <a16:creationId xmlns:a16="http://schemas.microsoft.com/office/drawing/2014/main" xmlns="" id="{77129B47-DB96-4E14-AB74-301F6B4761D3}"/>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4" name="Oval 60">
              <a:extLst>
                <a:ext uri="{FF2B5EF4-FFF2-40B4-BE49-F238E27FC236}">
                  <a16:creationId xmlns:a16="http://schemas.microsoft.com/office/drawing/2014/main" xmlns="" id="{D6B33A65-6591-447B-9706-0E12422FC95A}"/>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5" name="Oval 61">
              <a:extLst>
                <a:ext uri="{FF2B5EF4-FFF2-40B4-BE49-F238E27FC236}">
                  <a16:creationId xmlns:a16="http://schemas.microsoft.com/office/drawing/2014/main" xmlns="" id="{AAFE4789-A3BE-4014-9CB3-AC0F46BCCC6D}"/>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6" name="Oval 62">
              <a:extLst>
                <a:ext uri="{FF2B5EF4-FFF2-40B4-BE49-F238E27FC236}">
                  <a16:creationId xmlns:a16="http://schemas.microsoft.com/office/drawing/2014/main" xmlns="" id="{E0AC78A6-4383-4627-9F43-CD4676429166}"/>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7" name="Oval 63">
              <a:extLst>
                <a:ext uri="{FF2B5EF4-FFF2-40B4-BE49-F238E27FC236}">
                  <a16:creationId xmlns:a16="http://schemas.microsoft.com/office/drawing/2014/main" xmlns="" id="{F0918EA3-E66B-473A-8AE0-CBA82EF42519}"/>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8" name="Oval 64">
              <a:extLst>
                <a:ext uri="{FF2B5EF4-FFF2-40B4-BE49-F238E27FC236}">
                  <a16:creationId xmlns:a16="http://schemas.microsoft.com/office/drawing/2014/main" xmlns="" id="{4BD34211-77F4-49E2-B1F5-A0E49E99E5A5}"/>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29" name="Oval 65">
              <a:extLst>
                <a:ext uri="{FF2B5EF4-FFF2-40B4-BE49-F238E27FC236}">
                  <a16:creationId xmlns:a16="http://schemas.microsoft.com/office/drawing/2014/main" xmlns="" id="{AD012ACC-8765-4097-A70A-45B978B3D55B}"/>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0" name="Oval 66">
              <a:extLst>
                <a:ext uri="{FF2B5EF4-FFF2-40B4-BE49-F238E27FC236}">
                  <a16:creationId xmlns:a16="http://schemas.microsoft.com/office/drawing/2014/main" xmlns="" id="{047F7065-810A-4840-B8D9-213D6964906D}"/>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1" name="Oval 67">
              <a:extLst>
                <a:ext uri="{FF2B5EF4-FFF2-40B4-BE49-F238E27FC236}">
                  <a16:creationId xmlns:a16="http://schemas.microsoft.com/office/drawing/2014/main" xmlns="" id="{2F1B3243-C5F5-4C10-8F4B-DBA02A5CBD36}"/>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2" name="Oval 68">
              <a:extLst>
                <a:ext uri="{FF2B5EF4-FFF2-40B4-BE49-F238E27FC236}">
                  <a16:creationId xmlns:a16="http://schemas.microsoft.com/office/drawing/2014/main" xmlns="" id="{60E06F36-119D-47CA-AD1D-1BF14BF043D4}"/>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3" name="Oval 69">
              <a:extLst>
                <a:ext uri="{FF2B5EF4-FFF2-40B4-BE49-F238E27FC236}">
                  <a16:creationId xmlns:a16="http://schemas.microsoft.com/office/drawing/2014/main" xmlns="" id="{355961AA-AA02-48F3-901E-9DF5E4D6DAC0}"/>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4" name="Oval 70">
              <a:extLst>
                <a:ext uri="{FF2B5EF4-FFF2-40B4-BE49-F238E27FC236}">
                  <a16:creationId xmlns:a16="http://schemas.microsoft.com/office/drawing/2014/main" xmlns="" id="{9029D2C2-A67C-416F-AB41-76CE65B963F1}"/>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5" name="Oval 71">
              <a:extLst>
                <a:ext uri="{FF2B5EF4-FFF2-40B4-BE49-F238E27FC236}">
                  <a16:creationId xmlns:a16="http://schemas.microsoft.com/office/drawing/2014/main" xmlns="" id="{852E70E4-D4BC-4495-A6CA-7DD285E6615C}"/>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6" name="Oval 72">
              <a:extLst>
                <a:ext uri="{FF2B5EF4-FFF2-40B4-BE49-F238E27FC236}">
                  <a16:creationId xmlns:a16="http://schemas.microsoft.com/office/drawing/2014/main" xmlns="" id="{98D78F34-0944-43FA-AC72-B09E8D32AC8F}"/>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7" name="Oval 73">
              <a:extLst>
                <a:ext uri="{FF2B5EF4-FFF2-40B4-BE49-F238E27FC236}">
                  <a16:creationId xmlns:a16="http://schemas.microsoft.com/office/drawing/2014/main" xmlns="" id="{652A3D97-2304-4975-B97C-D2CF851AA234}"/>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8" name="Oval 74">
              <a:extLst>
                <a:ext uri="{FF2B5EF4-FFF2-40B4-BE49-F238E27FC236}">
                  <a16:creationId xmlns:a16="http://schemas.microsoft.com/office/drawing/2014/main" xmlns="" id="{FFE7BB59-B790-4DB3-8864-E91E4DCFE95A}"/>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39" name="Oval 75">
              <a:extLst>
                <a:ext uri="{FF2B5EF4-FFF2-40B4-BE49-F238E27FC236}">
                  <a16:creationId xmlns:a16="http://schemas.microsoft.com/office/drawing/2014/main" xmlns="" id="{EB51051B-C502-4F83-878D-98B1A2826943}"/>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0" name="Oval 76">
              <a:extLst>
                <a:ext uri="{FF2B5EF4-FFF2-40B4-BE49-F238E27FC236}">
                  <a16:creationId xmlns:a16="http://schemas.microsoft.com/office/drawing/2014/main" xmlns="" id="{E4BFF1B3-ECBB-4798-805D-17B895E7B5D6}"/>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1" name="Oval 77">
              <a:extLst>
                <a:ext uri="{FF2B5EF4-FFF2-40B4-BE49-F238E27FC236}">
                  <a16:creationId xmlns:a16="http://schemas.microsoft.com/office/drawing/2014/main" xmlns="" id="{E5B00EDB-36A7-42C1-9683-1EC0C5A9A922}"/>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2" name="Oval 78">
              <a:extLst>
                <a:ext uri="{FF2B5EF4-FFF2-40B4-BE49-F238E27FC236}">
                  <a16:creationId xmlns:a16="http://schemas.microsoft.com/office/drawing/2014/main" xmlns="" id="{9A98B885-BA70-4BCC-ADB2-208FC4AE34B6}"/>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3" name="Oval 79">
              <a:extLst>
                <a:ext uri="{FF2B5EF4-FFF2-40B4-BE49-F238E27FC236}">
                  <a16:creationId xmlns:a16="http://schemas.microsoft.com/office/drawing/2014/main" xmlns="" id="{B8443928-6F75-4E6F-8240-59C938751525}"/>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4" name="Oval 80">
              <a:extLst>
                <a:ext uri="{FF2B5EF4-FFF2-40B4-BE49-F238E27FC236}">
                  <a16:creationId xmlns:a16="http://schemas.microsoft.com/office/drawing/2014/main" xmlns="" id="{1603BAAE-0B98-4149-8EA8-EBA939273226}"/>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5" name="Oval 81">
              <a:extLst>
                <a:ext uri="{FF2B5EF4-FFF2-40B4-BE49-F238E27FC236}">
                  <a16:creationId xmlns:a16="http://schemas.microsoft.com/office/drawing/2014/main" xmlns="" id="{A55A545D-08B5-48AA-A796-FCDF571B99D6}"/>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6" name="Oval 82">
              <a:extLst>
                <a:ext uri="{FF2B5EF4-FFF2-40B4-BE49-F238E27FC236}">
                  <a16:creationId xmlns:a16="http://schemas.microsoft.com/office/drawing/2014/main" xmlns="" id="{8E24C9A1-F0D8-406C-9D21-6AA9E2B231F4}"/>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7" name="Oval 83">
              <a:extLst>
                <a:ext uri="{FF2B5EF4-FFF2-40B4-BE49-F238E27FC236}">
                  <a16:creationId xmlns:a16="http://schemas.microsoft.com/office/drawing/2014/main" xmlns="" id="{6796A479-DAE1-4873-A863-0FB7A6C799A3}"/>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8" name="Oval 84">
              <a:extLst>
                <a:ext uri="{FF2B5EF4-FFF2-40B4-BE49-F238E27FC236}">
                  <a16:creationId xmlns:a16="http://schemas.microsoft.com/office/drawing/2014/main" xmlns="" id="{B05C94C8-3922-4EDC-B347-188F00337C60}"/>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49" name="Oval 85">
              <a:extLst>
                <a:ext uri="{FF2B5EF4-FFF2-40B4-BE49-F238E27FC236}">
                  <a16:creationId xmlns:a16="http://schemas.microsoft.com/office/drawing/2014/main" xmlns="" id="{E2826AFA-5A2F-4A13-BF8E-EC7C1C5417BC}"/>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0" name="Oval 86">
              <a:extLst>
                <a:ext uri="{FF2B5EF4-FFF2-40B4-BE49-F238E27FC236}">
                  <a16:creationId xmlns:a16="http://schemas.microsoft.com/office/drawing/2014/main" xmlns="" id="{9F34EF48-54AA-4554-8B52-4DD271450F9F}"/>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1" name="Oval 87">
              <a:extLst>
                <a:ext uri="{FF2B5EF4-FFF2-40B4-BE49-F238E27FC236}">
                  <a16:creationId xmlns:a16="http://schemas.microsoft.com/office/drawing/2014/main" xmlns="" id="{14653076-0473-4BF5-B30E-94927D032AA5}"/>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2" name="Oval 88">
              <a:extLst>
                <a:ext uri="{FF2B5EF4-FFF2-40B4-BE49-F238E27FC236}">
                  <a16:creationId xmlns:a16="http://schemas.microsoft.com/office/drawing/2014/main" xmlns="" id="{D075BE0A-1EE7-4F9E-975E-9112BA10C981}"/>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3" name="Oval 89">
              <a:extLst>
                <a:ext uri="{FF2B5EF4-FFF2-40B4-BE49-F238E27FC236}">
                  <a16:creationId xmlns:a16="http://schemas.microsoft.com/office/drawing/2014/main" xmlns="" id="{FC6B5BD7-5883-4648-995C-DE31A0568AF4}"/>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4" name="Oval 90">
              <a:extLst>
                <a:ext uri="{FF2B5EF4-FFF2-40B4-BE49-F238E27FC236}">
                  <a16:creationId xmlns:a16="http://schemas.microsoft.com/office/drawing/2014/main" xmlns="" id="{C8186C8B-2FC0-4695-A6B2-26F3742DC4F8}"/>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5" name="Oval 91">
              <a:extLst>
                <a:ext uri="{FF2B5EF4-FFF2-40B4-BE49-F238E27FC236}">
                  <a16:creationId xmlns:a16="http://schemas.microsoft.com/office/drawing/2014/main" xmlns="" id="{DF22AD73-4C74-4A43-84BB-E2CCF44D3383}"/>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6" name="Oval 92">
              <a:extLst>
                <a:ext uri="{FF2B5EF4-FFF2-40B4-BE49-F238E27FC236}">
                  <a16:creationId xmlns:a16="http://schemas.microsoft.com/office/drawing/2014/main" xmlns="" id="{E3BFE903-035C-4C88-9431-EF6EE2AADA40}"/>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7" name="Oval 93">
              <a:extLst>
                <a:ext uri="{FF2B5EF4-FFF2-40B4-BE49-F238E27FC236}">
                  <a16:creationId xmlns:a16="http://schemas.microsoft.com/office/drawing/2014/main" xmlns="" id="{AB0B5BDE-852B-4775-8148-873C91430753}"/>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8" name="Oval 94">
              <a:extLst>
                <a:ext uri="{FF2B5EF4-FFF2-40B4-BE49-F238E27FC236}">
                  <a16:creationId xmlns:a16="http://schemas.microsoft.com/office/drawing/2014/main" xmlns="" id="{8D914039-8E71-4A48-9EA9-A2746E456C06}"/>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59" name="Oval 95">
              <a:extLst>
                <a:ext uri="{FF2B5EF4-FFF2-40B4-BE49-F238E27FC236}">
                  <a16:creationId xmlns:a16="http://schemas.microsoft.com/office/drawing/2014/main" xmlns="" id="{F3EE7AE1-FB7E-4246-AF4A-76A4F9FC4BBA}"/>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0" name="Oval 96">
              <a:extLst>
                <a:ext uri="{FF2B5EF4-FFF2-40B4-BE49-F238E27FC236}">
                  <a16:creationId xmlns:a16="http://schemas.microsoft.com/office/drawing/2014/main" xmlns="" id="{5A9B6D3D-2233-4F5A-85A1-0DE83C3D8FD0}"/>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1" name="Oval 97">
              <a:extLst>
                <a:ext uri="{FF2B5EF4-FFF2-40B4-BE49-F238E27FC236}">
                  <a16:creationId xmlns:a16="http://schemas.microsoft.com/office/drawing/2014/main" xmlns="" id="{7F594FF2-CF0D-48C2-A685-6B365BC57C98}"/>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2" name="Oval 98">
              <a:extLst>
                <a:ext uri="{FF2B5EF4-FFF2-40B4-BE49-F238E27FC236}">
                  <a16:creationId xmlns:a16="http://schemas.microsoft.com/office/drawing/2014/main" xmlns="" id="{F635ED35-F005-4454-BCB7-D7AC500A5806}"/>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3" name="Oval 99">
              <a:extLst>
                <a:ext uri="{FF2B5EF4-FFF2-40B4-BE49-F238E27FC236}">
                  <a16:creationId xmlns:a16="http://schemas.microsoft.com/office/drawing/2014/main" xmlns="" id="{3E2F074E-B3E5-42AA-86B0-FA48A5DF9C71}"/>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4" name="Oval 100">
              <a:extLst>
                <a:ext uri="{FF2B5EF4-FFF2-40B4-BE49-F238E27FC236}">
                  <a16:creationId xmlns:a16="http://schemas.microsoft.com/office/drawing/2014/main" xmlns="" id="{7B59F66E-70FB-4EA3-AA5B-C82445FDD2D5}"/>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5" name="Oval 101">
              <a:extLst>
                <a:ext uri="{FF2B5EF4-FFF2-40B4-BE49-F238E27FC236}">
                  <a16:creationId xmlns:a16="http://schemas.microsoft.com/office/drawing/2014/main" xmlns="" id="{DBC4BB39-F9BC-488C-A339-C606F2EF2BA2}"/>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6" name="Oval 102">
              <a:extLst>
                <a:ext uri="{FF2B5EF4-FFF2-40B4-BE49-F238E27FC236}">
                  <a16:creationId xmlns:a16="http://schemas.microsoft.com/office/drawing/2014/main" xmlns="" id="{60E75895-7F70-4DC0-8926-957C202EC56C}"/>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7" name="Oval 103">
              <a:extLst>
                <a:ext uri="{FF2B5EF4-FFF2-40B4-BE49-F238E27FC236}">
                  <a16:creationId xmlns:a16="http://schemas.microsoft.com/office/drawing/2014/main" xmlns="" id="{3C48C5CF-D2C9-4F22-95E2-73614E2ED812}"/>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8" name="Oval 104">
              <a:extLst>
                <a:ext uri="{FF2B5EF4-FFF2-40B4-BE49-F238E27FC236}">
                  <a16:creationId xmlns:a16="http://schemas.microsoft.com/office/drawing/2014/main" xmlns="" id="{396D6DE6-04DF-4C1A-A596-527F82747DF0}"/>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69" name="Oval 105">
              <a:extLst>
                <a:ext uri="{FF2B5EF4-FFF2-40B4-BE49-F238E27FC236}">
                  <a16:creationId xmlns:a16="http://schemas.microsoft.com/office/drawing/2014/main" xmlns="" id="{63870F06-D35D-48AD-AE6F-4FD1D0F4C147}"/>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0" name="Oval 106">
              <a:extLst>
                <a:ext uri="{FF2B5EF4-FFF2-40B4-BE49-F238E27FC236}">
                  <a16:creationId xmlns:a16="http://schemas.microsoft.com/office/drawing/2014/main" xmlns="" id="{F6E3E703-1035-4D75-A609-D722C785FBB3}"/>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1" name="Oval 107">
              <a:extLst>
                <a:ext uri="{FF2B5EF4-FFF2-40B4-BE49-F238E27FC236}">
                  <a16:creationId xmlns:a16="http://schemas.microsoft.com/office/drawing/2014/main" xmlns="" id="{D2BBF24E-CFBB-4444-9099-F560CEBAE848}"/>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2" name="Oval 108">
              <a:extLst>
                <a:ext uri="{FF2B5EF4-FFF2-40B4-BE49-F238E27FC236}">
                  <a16:creationId xmlns:a16="http://schemas.microsoft.com/office/drawing/2014/main" xmlns="" id="{56C1DD67-0B29-4F0A-8908-87F87955556A}"/>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3" name="Oval 109">
              <a:extLst>
                <a:ext uri="{FF2B5EF4-FFF2-40B4-BE49-F238E27FC236}">
                  <a16:creationId xmlns:a16="http://schemas.microsoft.com/office/drawing/2014/main" xmlns="" id="{1AD48D3A-B84B-44F6-89F5-5F8CE3C83D83}"/>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4" name="Oval 110">
              <a:extLst>
                <a:ext uri="{FF2B5EF4-FFF2-40B4-BE49-F238E27FC236}">
                  <a16:creationId xmlns:a16="http://schemas.microsoft.com/office/drawing/2014/main" xmlns="" id="{1F5E7854-644F-4EDA-B54A-E9E5367324E2}"/>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5" name="Oval 111">
              <a:extLst>
                <a:ext uri="{FF2B5EF4-FFF2-40B4-BE49-F238E27FC236}">
                  <a16:creationId xmlns:a16="http://schemas.microsoft.com/office/drawing/2014/main" xmlns="" id="{00EE8359-C91A-4986-8748-B5BA0DF4C401}"/>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6" name="Oval 112">
              <a:extLst>
                <a:ext uri="{FF2B5EF4-FFF2-40B4-BE49-F238E27FC236}">
                  <a16:creationId xmlns:a16="http://schemas.microsoft.com/office/drawing/2014/main" xmlns="" id="{22956CE1-921A-466A-B06E-9858C63DAAE3}"/>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7" name="Oval 113">
              <a:extLst>
                <a:ext uri="{FF2B5EF4-FFF2-40B4-BE49-F238E27FC236}">
                  <a16:creationId xmlns:a16="http://schemas.microsoft.com/office/drawing/2014/main" xmlns="" id="{99A28A92-93E5-4443-8109-AFA8743CE051}"/>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8" name="Oval 114">
              <a:extLst>
                <a:ext uri="{FF2B5EF4-FFF2-40B4-BE49-F238E27FC236}">
                  <a16:creationId xmlns:a16="http://schemas.microsoft.com/office/drawing/2014/main" xmlns="" id="{5619CBDA-3137-451B-A14D-7BFAF90E59EA}"/>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79" name="Oval 115">
              <a:extLst>
                <a:ext uri="{FF2B5EF4-FFF2-40B4-BE49-F238E27FC236}">
                  <a16:creationId xmlns:a16="http://schemas.microsoft.com/office/drawing/2014/main" xmlns="" id="{2B773805-F532-4C3A-91DF-28E416B79646}"/>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0" name="Oval 116">
              <a:extLst>
                <a:ext uri="{FF2B5EF4-FFF2-40B4-BE49-F238E27FC236}">
                  <a16:creationId xmlns:a16="http://schemas.microsoft.com/office/drawing/2014/main" xmlns="" id="{9B0FCF71-BE32-4A16-B892-71D7173E529E}"/>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1" name="Oval 117">
              <a:extLst>
                <a:ext uri="{FF2B5EF4-FFF2-40B4-BE49-F238E27FC236}">
                  <a16:creationId xmlns:a16="http://schemas.microsoft.com/office/drawing/2014/main" xmlns="" id="{85D21A15-98DE-4A68-8070-B817EBBF0AA3}"/>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2" name="Oval 118">
              <a:extLst>
                <a:ext uri="{FF2B5EF4-FFF2-40B4-BE49-F238E27FC236}">
                  <a16:creationId xmlns:a16="http://schemas.microsoft.com/office/drawing/2014/main" xmlns="" id="{227746FE-4CCA-4383-B645-E5FAFD5677DE}"/>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3" name="Oval 119">
              <a:extLst>
                <a:ext uri="{FF2B5EF4-FFF2-40B4-BE49-F238E27FC236}">
                  <a16:creationId xmlns:a16="http://schemas.microsoft.com/office/drawing/2014/main" xmlns="" id="{1345C32A-E2FA-456E-8312-A4B528187B6B}"/>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4" name="Oval 120">
              <a:extLst>
                <a:ext uri="{FF2B5EF4-FFF2-40B4-BE49-F238E27FC236}">
                  <a16:creationId xmlns:a16="http://schemas.microsoft.com/office/drawing/2014/main" xmlns="" id="{3212E45A-E55E-49F2-BFC4-2AEFFB67E9C5}"/>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5" name="Oval 121">
              <a:extLst>
                <a:ext uri="{FF2B5EF4-FFF2-40B4-BE49-F238E27FC236}">
                  <a16:creationId xmlns:a16="http://schemas.microsoft.com/office/drawing/2014/main" xmlns="" id="{3C2E0E92-E48A-4D38-AA6F-D23AAF161700}"/>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6" name="Oval 122">
              <a:extLst>
                <a:ext uri="{FF2B5EF4-FFF2-40B4-BE49-F238E27FC236}">
                  <a16:creationId xmlns:a16="http://schemas.microsoft.com/office/drawing/2014/main" xmlns="" id="{10886D81-DB49-4CE8-9056-F5915E7342EC}"/>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7" name="Oval 123">
              <a:extLst>
                <a:ext uri="{FF2B5EF4-FFF2-40B4-BE49-F238E27FC236}">
                  <a16:creationId xmlns:a16="http://schemas.microsoft.com/office/drawing/2014/main" xmlns="" id="{C17A2C39-3887-41A5-8D61-BDCEB983A7FE}"/>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8" name="Oval 124">
              <a:extLst>
                <a:ext uri="{FF2B5EF4-FFF2-40B4-BE49-F238E27FC236}">
                  <a16:creationId xmlns:a16="http://schemas.microsoft.com/office/drawing/2014/main" xmlns="" id="{91CA5F34-736D-47C0-9DC0-24901AA19308}"/>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89" name="Oval 125">
              <a:extLst>
                <a:ext uri="{FF2B5EF4-FFF2-40B4-BE49-F238E27FC236}">
                  <a16:creationId xmlns:a16="http://schemas.microsoft.com/office/drawing/2014/main" xmlns="" id="{B0E28FA5-78CC-4D3F-8188-1DFC654DCA01}"/>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0" name="Oval 126">
              <a:extLst>
                <a:ext uri="{FF2B5EF4-FFF2-40B4-BE49-F238E27FC236}">
                  <a16:creationId xmlns:a16="http://schemas.microsoft.com/office/drawing/2014/main" xmlns="" id="{CDC0A68A-7CD0-4014-943E-374F9AC276DA}"/>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1" name="Oval 127">
              <a:extLst>
                <a:ext uri="{FF2B5EF4-FFF2-40B4-BE49-F238E27FC236}">
                  <a16:creationId xmlns:a16="http://schemas.microsoft.com/office/drawing/2014/main" xmlns="" id="{512B4EF0-7743-404C-9DE6-2697D6518A53}"/>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2" name="Oval 128">
              <a:extLst>
                <a:ext uri="{FF2B5EF4-FFF2-40B4-BE49-F238E27FC236}">
                  <a16:creationId xmlns:a16="http://schemas.microsoft.com/office/drawing/2014/main" xmlns="" id="{9A232304-B59D-4A59-847D-CBEFC44665F8}"/>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3" name="Oval 129">
              <a:extLst>
                <a:ext uri="{FF2B5EF4-FFF2-40B4-BE49-F238E27FC236}">
                  <a16:creationId xmlns:a16="http://schemas.microsoft.com/office/drawing/2014/main" xmlns="" id="{D7D5E59E-827C-44B7-B6F4-0ED9F5B11AA1}"/>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4" name="Oval 130">
              <a:extLst>
                <a:ext uri="{FF2B5EF4-FFF2-40B4-BE49-F238E27FC236}">
                  <a16:creationId xmlns:a16="http://schemas.microsoft.com/office/drawing/2014/main" xmlns="" id="{3E8193BD-1CD5-4421-89EE-7D2F9DA49068}"/>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5" name="Oval 131">
              <a:extLst>
                <a:ext uri="{FF2B5EF4-FFF2-40B4-BE49-F238E27FC236}">
                  <a16:creationId xmlns:a16="http://schemas.microsoft.com/office/drawing/2014/main" xmlns="" id="{D0524C24-293E-4547-9ECF-A14CBC85B43C}"/>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6" name="Oval 132">
              <a:extLst>
                <a:ext uri="{FF2B5EF4-FFF2-40B4-BE49-F238E27FC236}">
                  <a16:creationId xmlns:a16="http://schemas.microsoft.com/office/drawing/2014/main" xmlns="" id="{1FA60C63-81BB-46D8-ACBB-B6836F9A36F3}"/>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7" name="Oval 133">
              <a:extLst>
                <a:ext uri="{FF2B5EF4-FFF2-40B4-BE49-F238E27FC236}">
                  <a16:creationId xmlns:a16="http://schemas.microsoft.com/office/drawing/2014/main" xmlns="" id="{BE7C4AA8-9BD5-46D6-9EFC-16B0432AE8EB}"/>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8" name="Oval 134">
              <a:extLst>
                <a:ext uri="{FF2B5EF4-FFF2-40B4-BE49-F238E27FC236}">
                  <a16:creationId xmlns:a16="http://schemas.microsoft.com/office/drawing/2014/main" xmlns="" id="{337477CD-1685-4248-991F-B06F404ECA5B}"/>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399" name="Oval 135">
              <a:extLst>
                <a:ext uri="{FF2B5EF4-FFF2-40B4-BE49-F238E27FC236}">
                  <a16:creationId xmlns:a16="http://schemas.microsoft.com/office/drawing/2014/main" xmlns="" id="{BBD854DA-1822-4344-859C-D5F83AA4D7E1}"/>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0" name="Oval 136">
              <a:extLst>
                <a:ext uri="{FF2B5EF4-FFF2-40B4-BE49-F238E27FC236}">
                  <a16:creationId xmlns:a16="http://schemas.microsoft.com/office/drawing/2014/main" xmlns="" id="{CABF0D6C-1BBC-407C-B49D-66BBD3F3AE5A}"/>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1" name="Oval 137">
              <a:extLst>
                <a:ext uri="{FF2B5EF4-FFF2-40B4-BE49-F238E27FC236}">
                  <a16:creationId xmlns:a16="http://schemas.microsoft.com/office/drawing/2014/main" xmlns="" id="{2D9C0935-E9EA-45B6-94CE-E1A8F0C429FB}"/>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2" name="Oval 138">
              <a:extLst>
                <a:ext uri="{FF2B5EF4-FFF2-40B4-BE49-F238E27FC236}">
                  <a16:creationId xmlns:a16="http://schemas.microsoft.com/office/drawing/2014/main" xmlns="" id="{03DE3497-42AE-45D0-B6A7-2EC8674C94B8}"/>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3" name="Oval 139">
              <a:extLst>
                <a:ext uri="{FF2B5EF4-FFF2-40B4-BE49-F238E27FC236}">
                  <a16:creationId xmlns:a16="http://schemas.microsoft.com/office/drawing/2014/main" xmlns="" id="{D410B5AD-4A09-4D82-870F-E93B2FE46777}"/>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4" name="Oval 140">
              <a:extLst>
                <a:ext uri="{FF2B5EF4-FFF2-40B4-BE49-F238E27FC236}">
                  <a16:creationId xmlns:a16="http://schemas.microsoft.com/office/drawing/2014/main" xmlns="" id="{53AF8253-51CB-4792-B4E4-730A5D7AE16C}"/>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5" name="Oval 141">
              <a:extLst>
                <a:ext uri="{FF2B5EF4-FFF2-40B4-BE49-F238E27FC236}">
                  <a16:creationId xmlns:a16="http://schemas.microsoft.com/office/drawing/2014/main" xmlns="" id="{6BD6F5F5-6D70-4145-9537-45E63E510858}"/>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6" name="Oval 142">
              <a:extLst>
                <a:ext uri="{FF2B5EF4-FFF2-40B4-BE49-F238E27FC236}">
                  <a16:creationId xmlns:a16="http://schemas.microsoft.com/office/drawing/2014/main" xmlns="" id="{C082AE89-B0F9-4B5E-89A5-D84724514CE6}"/>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7" name="Oval 143">
              <a:extLst>
                <a:ext uri="{FF2B5EF4-FFF2-40B4-BE49-F238E27FC236}">
                  <a16:creationId xmlns:a16="http://schemas.microsoft.com/office/drawing/2014/main" xmlns="" id="{4E52BAAE-8B70-49F8-ADD3-1761F1ABC70C}"/>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8" name="Oval 144">
              <a:extLst>
                <a:ext uri="{FF2B5EF4-FFF2-40B4-BE49-F238E27FC236}">
                  <a16:creationId xmlns:a16="http://schemas.microsoft.com/office/drawing/2014/main" xmlns="" id="{A70A2BC4-0F2F-43FB-A1A0-48470C75568D}"/>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09" name="Oval 145">
              <a:extLst>
                <a:ext uri="{FF2B5EF4-FFF2-40B4-BE49-F238E27FC236}">
                  <a16:creationId xmlns:a16="http://schemas.microsoft.com/office/drawing/2014/main" xmlns="" id="{9683B124-588B-43F0-9D5A-5C43FB231F44}"/>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0" name="Oval 146">
              <a:extLst>
                <a:ext uri="{FF2B5EF4-FFF2-40B4-BE49-F238E27FC236}">
                  <a16:creationId xmlns:a16="http://schemas.microsoft.com/office/drawing/2014/main" xmlns="" id="{8EF43BDB-C982-48C1-B604-B13DADD8E5FD}"/>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1" name="Oval 147">
              <a:extLst>
                <a:ext uri="{FF2B5EF4-FFF2-40B4-BE49-F238E27FC236}">
                  <a16:creationId xmlns:a16="http://schemas.microsoft.com/office/drawing/2014/main" xmlns="" id="{D061B9CF-AE59-4C0B-BE3D-DF6E52CB042D}"/>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2" name="Oval 148">
              <a:extLst>
                <a:ext uri="{FF2B5EF4-FFF2-40B4-BE49-F238E27FC236}">
                  <a16:creationId xmlns:a16="http://schemas.microsoft.com/office/drawing/2014/main" xmlns="" id="{1D5C2011-E1E3-4673-8116-353F79073475}"/>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3" name="Oval 149">
              <a:extLst>
                <a:ext uri="{FF2B5EF4-FFF2-40B4-BE49-F238E27FC236}">
                  <a16:creationId xmlns:a16="http://schemas.microsoft.com/office/drawing/2014/main" xmlns="" id="{234DD6AB-A62E-4A6B-AE17-41DBF743A0BE}"/>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4" name="Oval 150">
              <a:extLst>
                <a:ext uri="{FF2B5EF4-FFF2-40B4-BE49-F238E27FC236}">
                  <a16:creationId xmlns:a16="http://schemas.microsoft.com/office/drawing/2014/main" xmlns="" id="{F53D35C7-022D-4FEE-B36A-81AB460FE484}"/>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5" name="Oval 151">
              <a:extLst>
                <a:ext uri="{FF2B5EF4-FFF2-40B4-BE49-F238E27FC236}">
                  <a16:creationId xmlns:a16="http://schemas.microsoft.com/office/drawing/2014/main" xmlns="" id="{4B9EE2AD-1A11-442D-B985-8C4FDBA58575}"/>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6" name="Oval 152">
              <a:extLst>
                <a:ext uri="{FF2B5EF4-FFF2-40B4-BE49-F238E27FC236}">
                  <a16:creationId xmlns:a16="http://schemas.microsoft.com/office/drawing/2014/main" xmlns="" id="{0D2A0DA5-BC9D-4722-88F1-9499842E7F95}"/>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7" name="Oval 153">
              <a:extLst>
                <a:ext uri="{FF2B5EF4-FFF2-40B4-BE49-F238E27FC236}">
                  <a16:creationId xmlns:a16="http://schemas.microsoft.com/office/drawing/2014/main" xmlns="" id="{BA0162BB-18C9-4702-9154-FBEE6673B170}"/>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8" name="Oval 154">
              <a:extLst>
                <a:ext uri="{FF2B5EF4-FFF2-40B4-BE49-F238E27FC236}">
                  <a16:creationId xmlns:a16="http://schemas.microsoft.com/office/drawing/2014/main" xmlns="" id="{FB740781-72BB-4650-9FA7-5C4C231E2227}"/>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19" name="Oval 155">
              <a:extLst>
                <a:ext uri="{FF2B5EF4-FFF2-40B4-BE49-F238E27FC236}">
                  <a16:creationId xmlns:a16="http://schemas.microsoft.com/office/drawing/2014/main" xmlns="" id="{34A352B1-752F-40B0-96EC-A81600A125B3}"/>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0" name="Oval 156">
              <a:extLst>
                <a:ext uri="{FF2B5EF4-FFF2-40B4-BE49-F238E27FC236}">
                  <a16:creationId xmlns:a16="http://schemas.microsoft.com/office/drawing/2014/main" xmlns="" id="{08398B41-508E-4901-B283-9A34FC7C9843}"/>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1" name="Oval 157">
              <a:extLst>
                <a:ext uri="{FF2B5EF4-FFF2-40B4-BE49-F238E27FC236}">
                  <a16:creationId xmlns:a16="http://schemas.microsoft.com/office/drawing/2014/main" xmlns="" id="{ADDDD4A8-0958-4602-A55F-45D13427B9D5}"/>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2" name="Oval 158">
              <a:extLst>
                <a:ext uri="{FF2B5EF4-FFF2-40B4-BE49-F238E27FC236}">
                  <a16:creationId xmlns:a16="http://schemas.microsoft.com/office/drawing/2014/main" xmlns="" id="{580AF8C7-6D5A-4735-948A-5D0A30197D75}"/>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3" name="Oval 159">
              <a:extLst>
                <a:ext uri="{FF2B5EF4-FFF2-40B4-BE49-F238E27FC236}">
                  <a16:creationId xmlns:a16="http://schemas.microsoft.com/office/drawing/2014/main" xmlns="" id="{BDC22D61-E8E5-40F0-89CF-FE4BFB0C3F15}"/>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4" name="Oval 160">
              <a:extLst>
                <a:ext uri="{FF2B5EF4-FFF2-40B4-BE49-F238E27FC236}">
                  <a16:creationId xmlns:a16="http://schemas.microsoft.com/office/drawing/2014/main" xmlns="" id="{6760EA1F-010D-4CBA-A77B-99E15E53D3F4}"/>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5" name="Oval 161">
              <a:extLst>
                <a:ext uri="{FF2B5EF4-FFF2-40B4-BE49-F238E27FC236}">
                  <a16:creationId xmlns:a16="http://schemas.microsoft.com/office/drawing/2014/main" xmlns="" id="{50A5C4A2-60FF-4D7E-9B08-CFB0A2A8D677}"/>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6" name="Oval 162">
              <a:extLst>
                <a:ext uri="{FF2B5EF4-FFF2-40B4-BE49-F238E27FC236}">
                  <a16:creationId xmlns:a16="http://schemas.microsoft.com/office/drawing/2014/main" xmlns="" id="{14BFA17D-78CF-4758-97FA-201C3C6AA781}"/>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7" name="Oval 163">
              <a:extLst>
                <a:ext uri="{FF2B5EF4-FFF2-40B4-BE49-F238E27FC236}">
                  <a16:creationId xmlns:a16="http://schemas.microsoft.com/office/drawing/2014/main" xmlns="" id="{CDE0DCA7-4A3B-4770-8707-AC0FF22EC672}"/>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8" name="Oval 164">
              <a:extLst>
                <a:ext uri="{FF2B5EF4-FFF2-40B4-BE49-F238E27FC236}">
                  <a16:creationId xmlns:a16="http://schemas.microsoft.com/office/drawing/2014/main" xmlns="" id="{42E85B66-FF80-4F27-9BA2-FC5647B23CF8}"/>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29" name="Oval 165">
              <a:extLst>
                <a:ext uri="{FF2B5EF4-FFF2-40B4-BE49-F238E27FC236}">
                  <a16:creationId xmlns:a16="http://schemas.microsoft.com/office/drawing/2014/main" xmlns="" id="{408832E0-60A6-4D95-958D-E4FCE878AA59}"/>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0" name="Oval 166">
              <a:extLst>
                <a:ext uri="{FF2B5EF4-FFF2-40B4-BE49-F238E27FC236}">
                  <a16:creationId xmlns:a16="http://schemas.microsoft.com/office/drawing/2014/main" xmlns="" id="{A376D9A3-F8B5-49EF-BCE1-FCE6D30E79EA}"/>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1" name="Oval 167">
              <a:extLst>
                <a:ext uri="{FF2B5EF4-FFF2-40B4-BE49-F238E27FC236}">
                  <a16:creationId xmlns:a16="http://schemas.microsoft.com/office/drawing/2014/main" xmlns="" id="{32F13DED-01F0-4CFD-9792-3DB6A6D86E88}"/>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2" name="Oval 168">
              <a:extLst>
                <a:ext uri="{FF2B5EF4-FFF2-40B4-BE49-F238E27FC236}">
                  <a16:creationId xmlns:a16="http://schemas.microsoft.com/office/drawing/2014/main" xmlns="" id="{70865916-7D43-45C8-A4E8-4D5337FB926B}"/>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3" name="Oval 169">
              <a:extLst>
                <a:ext uri="{FF2B5EF4-FFF2-40B4-BE49-F238E27FC236}">
                  <a16:creationId xmlns:a16="http://schemas.microsoft.com/office/drawing/2014/main" xmlns="" id="{5EB67984-3ADF-451C-91AB-41FAAB3FE8C5}"/>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4" name="Oval 170">
              <a:extLst>
                <a:ext uri="{FF2B5EF4-FFF2-40B4-BE49-F238E27FC236}">
                  <a16:creationId xmlns:a16="http://schemas.microsoft.com/office/drawing/2014/main" xmlns="" id="{B655456B-4C64-4C00-8612-0C29B0BE1F35}"/>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5" name="Oval 171">
              <a:extLst>
                <a:ext uri="{FF2B5EF4-FFF2-40B4-BE49-F238E27FC236}">
                  <a16:creationId xmlns:a16="http://schemas.microsoft.com/office/drawing/2014/main" xmlns="" id="{C0B4F002-D72A-4B16-975C-BCD03C817D4C}"/>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6" name="Oval 172">
              <a:extLst>
                <a:ext uri="{FF2B5EF4-FFF2-40B4-BE49-F238E27FC236}">
                  <a16:creationId xmlns:a16="http://schemas.microsoft.com/office/drawing/2014/main" xmlns="" id="{7E241FBC-A455-40C3-A40B-EBFE4A649A72}"/>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7" name="Oval 173">
              <a:extLst>
                <a:ext uri="{FF2B5EF4-FFF2-40B4-BE49-F238E27FC236}">
                  <a16:creationId xmlns:a16="http://schemas.microsoft.com/office/drawing/2014/main" xmlns="" id="{33B0CA8C-941D-4FB1-AC22-686DD4083EAD}"/>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8" name="Oval 174">
              <a:extLst>
                <a:ext uri="{FF2B5EF4-FFF2-40B4-BE49-F238E27FC236}">
                  <a16:creationId xmlns:a16="http://schemas.microsoft.com/office/drawing/2014/main" xmlns="" id="{83C07356-EB2D-4F10-A704-EBD439433F70}"/>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39" name="Oval 175">
              <a:extLst>
                <a:ext uri="{FF2B5EF4-FFF2-40B4-BE49-F238E27FC236}">
                  <a16:creationId xmlns:a16="http://schemas.microsoft.com/office/drawing/2014/main" xmlns="" id="{A0DCE8F4-61E8-453C-9B28-C7FE787F97D6}"/>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0" name="Oval 176">
              <a:extLst>
                <a:ext uri="{FF2B5EF4-FFF2-40B4-BE49-F238E27FC236}">
                  <a16:creationId xmlns:a16="http://schemas.microsoft.com/office/drawing/2014/main" xmlns="" id="{54F1A96A-DE47-4F59-B6E0-B1175D4F83EB}"/>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1" name="Oval 177">
              <a:extLst>
                <a:ext uri="{FF2B5EF4-FFF2-40B4-BE49-F238E27FC236}">
                  <a16:creationId xmlns:a16="http://schemas.microsoft.com/office/drawing/2014/main" xmlns="" id="{2785FCC2-08EC-43D0-918B-680C5DC1C89C}"/>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2" name="Oval 178">
              <a:extLst>
                <a:ext uri="{FF2B5EF4-FFF2-40B4-BE49-F238E27FC236}">
                  <a16:creationId xmlns:a16="http://schemas.microsoft.com/office/drawing/2014/main" xmlns="" id="{F70F0ABF-9067-4D26-B372-B11B65672E08}"/>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3" name="Oval 179">
              <a:extLst>
                <a:ext uri="{FF2B5EF4-FFF2-40B4-BE49-F238E27FC236}">
                  <a16:creationId xmlns:a16="http://schemas.microsoft.com/office/drawing/2014/main" xmlns="" id="{2C321AB8-AA78-45A5-ABBC-BCC13F15B9B7}"/>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4" name="Oval 180">
              <a:extLst>
                <a:ext uri="{FF2B5EF4-FFF2-40B4-BE49-F238E27FC236}">
                  <a16:creationId xmlns:a16="http://schemas.microsoft.com/office/drawing/2014/main" xmlns="" id="{EF03F84A-9181-4D74-93A5-002471E41F27}"/>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5" name="Oval 181">
              <a:extLst>
                <a:ext uri="{FF2B5EF4-FFF2-40B4-BE49-F238E27FC236}">
                  <a16:creationId xmlns:a16="http://schemas.microsoft.com/office/drawing/2014/main" xmlns="" id="{6E6EEA3F-1869-4E4C-B3EE-C89B4C87A0B8}"/>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6" name="Oval 182">
              <a:extLst>
                <a:ext uri="{FF2B5EF4-FFF2-40B4-BE49-F238E27FC236}">
                  <a16:creationId xmlns:a16="http://schemas.microsoft.com/office/drawing/2014/main" xmlns="" id="{975078CD-54C4-40F0-BDF0-34EB98B88B5C}"/>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7" name="Oval 183">
              <a:extLst>
                <a:ext uri="{FF2B5EF4-FFF2-40B4-BE49-F238E27FC236}">
                  <a16:creationId xmlns:a16="http://schemas.microsoft.com/office/drawing/2014/main" xmlns="" id="{FB19F9C7-EBEE-401F-B332-C80AF1F37917}"/>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8" name="Oval 184">
              <a:extLst>
                <a:ext uri="{FF2B5EF4-FFF2-40B4-BE49-F238E27FC236}">
                  <a16:creationId xmlns:a16="http://schemas.microsoft.com/office/drawing/2014/main" xmlns="" id="{9C0DF900-50DF-48BC-8BE5-34479AD05C4A}"/>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49" name="Oval 185">
              <a:extLst>
                <a:ext uri="{FF2B5EF4-FFF2-40B4-BE49-F238E27FC236}">
                  <a16:creationId xmlns:a16="http://schemas.microsoft.com/office/drawing/2014/main" xmlns="" id="{CA6CE563-803D-4B3F-9C9E-61C517584752}"/>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0" name="Oval 186">
              <a:extLst>
                <a:ext uri="{FF2B5EF4-FFF2-40B4-BE49-F238E27FC236}">
                  <a16:creationId xmlns:a16="http://schemas.microsoft.com/office/drawing/2014/main" xmlns="" id="{F2FF662D-04E1-4469-A2F9-B41709DEBEBD}"/>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1" name="Oval 187">
              <a:extLst>
                <a:ext uri="{FF2B5EF4-FFF2-40B4-BE49-F238E27FC236}">
                  <a16:creationId xmlns:a16="http://schemas.microsoft.com/office/drawing/2014/main" xmlns="" id="{0ADF9DED-595A-4825-A922-F3934BBDCAF0}"/>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2" name="Oval 188">
              <a:extLst>
                <a:ext uri="{FF2B5EF4-FFF2-40B4-BE49-F238E27FC236}">
                  <a16:creationId xmlns:a16="http://schemas.microsoft.com/office/drawing/2014/main" xmlns="" id="{2D9257E2-0EA5-4764-81D1-EAE30F10E119}"/>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3" name="Oval 189">
              <a:extLst>
                <a:ext uri="{FF2B5EF4-FFF2-40B4-BE49-F238E27FC236}">
                  <a16:creationId xmlns:a16="http://schemas.microsoft.com/office/drawing/2014/main" xmlns="" id="{DF87AB81-5936-4325-BDA7-2A5A548D87C6}"/>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4" name="Oval 190">
              <a:extLst>
                <a:ext uri="{FF2B5EF4-FFF2-40B4-BE49-F238E27FC236}">
                  <a16:creationId xmlns:a16="http://schemas.microsoft.com/office/drawing/2014/main" xmlns="" id="{90A30A91-6F00-4A5A-BF7B-BA57C306CACA}"/>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5" name="Oval 191">
              <a:extLst>
                <a:ext uri="{FF2B5EF4-FFF2-40B4-BE49-F238E27FC236}">
                  <a16:creationId xmlns:a16="http://schemas.microsoft.com/office/drawing/2014/main" xmlns="" id="{A3DD24E5-E127-4EB4-B2D0-CCFC5A87DA7E}"/>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6" name="Oval 192">
              <a:extLst>
                <a:ext uri="{FF2B5EF4-FFF2-40B4-BE49-F238E27FC236}">
                  <a16:creationId xmlns:a16="http://schemas.microsoft.com/office/drawing/2014/main" xmlns="" id="{61363BFA-703C-4565-8414-A751E7F3C843}"/>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7" name="Oval 193">
              <a:extLst>
                <a:ext uri="{FF2B5EF4-FFF2-40B4-BE49-F238E27FC236}">
                  <a16:creationId xmlns:a16="http://schemas.microsoft.com/office/drawing/2014/main" xmlns="" id="{6DF1BF93-F09B-4E2C-97B3-D23C31FF5A70}"/>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8" name="Oval 194">
              <a:extLst>
                <a:ext uri="{FF2B5EF4-FFF2-40B4-BE49-F238E27FC236}">
                  <a16:creationId xmlns:a16="http://schemas.microsoft.com/office/drawing/2014/main" xmlns="" id="{4BBE8E6F-10F6-4B27-B9A6-D4689E13A53A}"/>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59" name="Oval 195">
              <a:extLst>
                <a:ext uri="{FF2B5EF4-FFF2-40B4-BE49-F238E27FC236}">
                  <a16:creationId xmlns:a16="http://schemas.microsoft.com/office/drawing/2014/main" xmlns="" id="{86FE14EF-57D3-4CA4-950C-98588B39F7F1}"/>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0" name="Oval 196">
              <a:extLst>
                <a:ext uri="{FF2B5EF4-FFF2-40B4-BE49-F238E27FC236}">
                  <a16:creationId xmlns:a16="http://schemas.microsoft.com/office/drawing/2014/main" xmlns="" id="{CDC26263-4DDF-4BD2-923B-35D8EF9D6966}"/>
                </a:ext>
              </a:extLst>
            </p:cNvPr>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1" name="Oval 197">
              <a:extLst>
                <a:ext uri="{FF2B5EF4-FFF2-40B4-BE49-F238E27FC236}">
                  <a16:creationId xmlns:a16="http://schemas.microsoft.com/office/drawing/2014/main" xmlns="" id="{83E157CF-E61D-4720-BDE5-0E3534F1FCF9}"/>
                </a:ext>
              </a:extLst>
            </p:cNvPr>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2" name="Oval 198">
              <a:extLst>
                <a:ext uri="{FF2B5EF4-FFF2-40B4-BE49-F238E27FC236}">
                  <a16:creationId xmlns:a16="http://schemas.microsoft.com/office/drawing/2014/main" xmlns="" id="{2F8D3840-4E53-4720-8D48-18CC97F61E40}"/>
                </a:ext>
              </a:extLst>
            </p:cNvPr>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3" name="Oval 199">
              <a:extLst>
                <a:ext uri="{FF2B5EF4-FFF2-40B4-BE49-F238E27FC236}">
                  <a16:creationId xmlns:a16="http://schemas.microsoft.com/office/drawing/2014/main" xmlns="" id="{38B3ED45-3C6A-480F-81B0-3126BD178657}"/>
                </a:ext>
              </a:extLst>
            </p:cNvPr>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4" name="Oval 200">
              <a:extLst>
                <a:ext uri="{FF2B5EF4-FFF2-40B4-BE49-F238E27FC236}">
                  <a16:creationId xmlns:a16="http://schemas.microsoft.com/office/drawing/2014/main" xmlns="" id="{F33CA606-EA5E-4653-B312-324AA0F7ECEC}"/>
                </a:ext>
              </a:extLst>
            </p:cNvPr>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5" name="Oval 201">
              <a:extLst>
                <a:ext uri="{FF2B5EF4-FFF2-40B4-BE49-F238E27FC236}">
                  <a16:creationId xmlns:a16="http://schemas.microsoft.com/office/drawing/2014/main" xmlns="" id="{B80476A5-E0D4-4740-96AA-4B479B39A374}"/>
                </a:ext>
              </a:extLst>
            </p:cNvPr>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6" name="Oval 202">
              <a:extLst>
                <a:ext uri="{FF2B5EF4-FFF2-40B4-BE49-F238E27FC236}">
                  <a16:creationId xmlns:a16="http://schemas.microsoft.com/office/drawing/2014/main" xmlns="" id="{6C1879AA-14C3-477C-B2B5-1765557F835B}"/>
                </a:ext>
              </a:extLst>
            </p:cNvPr>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7" name="Oval 203">
              <a:extLst>
                <a:ext uri="{FF2B5EF4-FFF2-40B4-BE49-F238E27FC236}">
                  <a16:creationId xmlns:a16="http://schemas.microsoft.com/office/drawing/2014/main" xmlns="" id="{D48FA0B7-07E0-4435-B3D1-AA05D7C31377}"/>
                </a:ext>
              </a:extLst>
            </p:cNvPr>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8" name="Oval 204">
              <a:extLst>
                <a:ext uri="{FF2B5EF4-FFF2-40B4-BE49-F238E27FC236}">
                  <a16:creationId xmlns:a16="http://schemas.microsoft.com/office/drawing/2014/main" xmlns="" id="{B9AF6E59-537C-40A5-8173-0A211E1841ED}"/>
                </a:ext>
              </a:extLst>
            </p:cNvPr>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69" name="Oval 205">
              <a:extLst>
                <a:ext uri="{FF2B5EF4-FFF2-40B4-BE49-F238E27FC236}">
                  <a16:creationId xmlns:a16="http://schemas.microsoft.com/office/drawing/2014/main" xmlns="" id="{04E59CBC-2681-4A64-95DA-1A8165E0671C}"/>
                </a:ext>
              </a:extLst>
            </p:cNvPr>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0" name="Oval 206">
              <a:extLst>
                <a:ext uri="{FF2B5EF4-FFF2-40B4-BE49-F238E27FC236}">
                  <a16:creationId xmlns:a16="http://schemas.microsoft.com/office/drawing/2014/main" xmlns="" id="{0B9E7EA1-1470-44C6-99C3-EBDB564E8CD6}"/>
                </a:ext>
              </a:extLst>
            </p:cNvPr>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1" name="Oval 207">
              <a:extLst>
                <a:ext uri="{FF2B5EF4-FFF2-40B4-BE49-F238E27FC236}">
                  <a16:creationId xmlns:a16="http://schemas.microsoft.com/office/drawing/2014/main" xmlns="" id="{46A48769-2C46-497E-BD50-18897D8FAA6A}"/>
                </a:ext>
              </a:extLst>
            </p:cNvPr>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2" name="Oval 208">
              <a:extLst>
                <a:ext uri="{FF2B5EF4-FFF2-40B4-BE49-F238E27FC236}">
                  <a16:creationId xmlns:a16="http://schemas.microsoft.com/office/drawing/2014/main" xmlns="" id="{A0DCC762-23B5-4549-BFD6-3C4800E23F47}"/>
                </a:ext>
              </a:extLst>
            </p:cNvPr>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3" name="Oval 209">
              <a:extLst>
                <a:ext uri="{FF2B5EF4-FFF2-40B4-BE49-F238E27FC236}">
                  <a16:creationId xmlns:a16="http://schemas.microsoft.com/office/drawing/2014/main" xmlns="" id="{82F7B5EC-24BB-457B-9A7E-57D6833D214C}"/>
                </a:ext>
              </a:extLst>
            </p:cNvPr>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4" name="Oval 210">
              <a:extLst>
                <a:ext uri="{FF2B5EF4-FFF2-40B4-BE49-F238E27FC236}">
                  <a16:creationId xmlns:a16="http://schemas.microsoft.com/office/drawing/2014/main" xmlns="" id="{88A6052C-9D7E-4E2C-9DA2-58101FD1FD08}"/>
                </a:ext>
              </a:extLst>
            </p:cNvPr>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5" name="Oval 211">
              <a:extLst>
                <a:ext uri="{FF2B5EF4-FFF2-40B4-BE49-F238E27FC236}">
                  <a16:creationId xmlns:a16="http://schemas.microsoft.com/office/drawing/2014/main" xmlns="" id="{4CA0D2C1-1919-46C8-BC61-57CDCD04BBB6}"/>
                </a:ext>
              </a:extLst>
            </p:cNvPr>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6" name="Oval 212">
              <a:extLst>
                <a:ext uri="{FF2B5EF4-FFF2-40B4-BE49-F238E27FC236}">
                  <a16:creationId xmlns:a16="http://schemas.microsoft.com/office/drawing/2014/main" xmlns="" id="{A7FBF429-F32F-4EB8-B24B-E1D18BAD447C}"/>
                </a:ext>
              </a:extLst>
            </p:cNvPr>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7" name="Oval 213">
              <a:extLst>
                <a:ext uri="{FF2B5EF4-FFF2-40B4-BE49-F238E27FC236}">
                  <a16:creationId xmlns:a16="http://schemas.microsoft.com/office/drawing/2014/main" xmlns="" id="{FCDCB446-4519-440B-BBB4-7DF95D76FEB0}"/>
                </a:ext>
              </a:extLst>
            </p:cNvPr>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8" name="Oval 214">
              <a:extLst>
                <a:ext uri="{FF2B5EF4-FFF2-40B4-BE49-F238E27FC236}">
                  <a16:creationId xmlns:a16="http://schemas.microsoft.com/office/drawing/2014/main" xmlns="" id="{FAE88DDF-37E7-4C2D-8CD9-0706114E08FA}"/>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79" name="Oval 215">
              <a:extLst>
                <a:ext uri="{FF2B5EF4-FFF2-40B4-BE49-F238E27FC236}">
                  <a16:creationId xmlns:a16="http://schemas.microsoft.com/office/drawing/2014/main" xmlns="" id="{2CA17017-6464-4930-8212-095447B981E2}"/>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80" name="Oval 216">
              <a:extLst>
                <a:ext uri="{FF2B5EF4-FFF2-40B4-BE49-F238E27FC236}">
                  <a16:creationId xmlns:a16="http://schemas.microsoft.com/office/drawing/2014/main" xmlns="" id="{B3F0250C-42B1-49BA-8FEE-5F1D0AFAE964}"/>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sp>
          <p:nvSpPr>
            <p:cNvPr id="11481" name="Oval 217">
              <a:extLst>
                <a:ext uri="{FF2B5EF4-FFF2-40B4-BE49-F238E27FC236}">
                  <a16:creationId xmlns:a16="http://schemas.microsoft.com/office/drawing/2014/main" xmlns="" id="{1A9FE926-CC8B-4A02-B63E-AE4117C40A7F}"/>
                </a:ext>
              </a:extLst>
            </p:cNvPr>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1" hangingPunct="1">
                <a:defRPr/>
              </a:pPr>
              <a:endParaRPr lang="el-GR">
                <a:latin typeface="Arial" panose="020B0604020202020204" pitchFamily="34" charset="0"/>
                <a:cs typeface="Arial" panose="020B0604020202020204" pitchFamily="34" charset="0"/>
              </a:endParaRPr>
            </a:p>
          </p:txBody>
        </p:sp>
      </p:grpSp>
      <p:sp>
        <p:nvSpPr>
          <p:cNvPr id="11482" name="Rectangle 218">
            <a:extLst>
              <a:ext uri="{FF2B5EF4-FFF2-40B4-BE49-F238E27FC236}">
                <a16:creationId xmlns:a16="http://schemas.microsoft.com/office/drawing/2014/main" xmlns="" id="{4E02C7B9-838D-4960-B1D7-F9CB73B6399F}"/>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3905FDCB-7D99-42B4-B439-0361A6F9AD06}" type="slidenum">
              <a:rPr lang="el-GR"/>
              <a:pPr/>
              <a:t>‹#›</a:t>
            </a:fld>
            <a:endParaRPr lang="el-GR"/>
          </a:p>
        </p:txBody>
      </p:sp>
      <p:sp>
        <p:nvSpPr>
          <p:cNvPr id="11483" name="Rectangle 219">
            <a:extLst>
              <a:ext uri="{FF2B5EF4-FFF2-40B4-BE49-F238E27FC236}">
                <a16:creationId xmlns:a16="http://schemas.microsoft.com/office/drawing/2014/main" xmlns="" id="{C1552602-534B-4ED1-9E0E-E0A89E841AF0}"/>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pitchFamily="34" charset="0"/>
                <a:cs typeface="Arial" pitchFamily="34" charset="0"/>
              </a:defRPr>
            </a:lvl1pPr>
          </a:lstStyle>
          <a:p>
            <a:pPr>
              <a:defRPr/>
            </a:pPr>
            <a:endParaRPr lang="el-GR"/>
          </a:p>
        </p:txBody>
      </p:sp>
      <p:sp>
        <p:nvSpPr>
          <p:cNvPr id="11484" name="Rectangle 220">
            <a:extLst>
              <a:ext uri="{FF2B5EF4-FFF2-40B4-BE49-F238E27FC236}">
                <a16:creationId xmlns:a16="http://schemas.microsoft.com/office/drawing/2014/main" xmlns="" id="{E88BB77F-4908-4F99-9C57-5039BC3FA6DD}"/>
              </a:ext>
            </a:extLst>
          </p:cNvPr>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pitchFamily="34" charset="0"/>
                <a:cs typeface="Arial" pitchFamily="34" charset="0"/>
              </a:defRPr>
            </a:lvl1pPr>
          </a:lstStyle>
          <a:p>
            <a:pPr>
              <a:defRPr/>
            </a:pPr>
            <a:endParaRPr lang="el-GR"/>
          </a:p>
        </p:txBody>
      </p:sp>
      <p:sp>
        <p:nvSpPr>
          <p:cNvPr id="11485" name="Rectangle 221">
            <a:extLst>
              <a:ext uri="{FF2B5EF4-FFF2-40B4-BE49-F238E27FC236}">
                <a16:creationId xmlns:a16="http://schemas.microsoft.com/office/drawing/2014/main" xmlns="" id="{01ACEACC-DEF8-491C-8E08-F97F7BA8D27C}"/>
              </a:ext>
            </a:extLst>
          </p:cNvPr>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1486" name="Rectangle 222">
            <a:extLst>
              <a:ext uri="{FF2B5EF4-FFF2-40B4-BE49-F238E27FC236}">
                <a16:creationId xmlns:a16="http://schemas.microsoft.com/office/drawing/2014/main" xmlns="" id="{727E9753-A919-4459-80AF-13DF1D237BC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t>Κάντε κλικ για επεξεργασία του τίτλου</a:t>
            </a:r>
          </a:p>
        </p:txBody>
      </p:sp>
    </p:spTree>
  </p:cSld>
  <p:clrMap bg1="dk2" tx1="lt1" bg2="dk1" tx2="lt2" accent1="accent1" accent2="accent2" accent3="accent3" accent4="accent4" accent5="accent5" accent6="accent6" hlink="hlink" folHlink="folHlink"/>
  <p:sldLayoutIdLst>
    <p:sldLayoutId id="2147483712"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774BF80-A8F9-4C0D-9BDA-A189264859E5}"/>
              </a:ext>
            </a:extLst>
          </p:cNvPr>
          <p:cNvSpPr>
            <a:spLocks noGrp="1"/>
          </p:cNvSpPr>
          <p:nvPr>
            <p:ph type="title"/>
          </p:nvPr>
        </p:nvSpPr>
        <p:spPr>
          <a:xfrm>
            <a:off x="457200" y="274638"/>
            <a:ext cx="8229600" cy="2217737"/>
          </a:xfrm>
        </p:spPr>
        <p:txBody>
          <a:bodyPr/>
          <a:lstStyle/>
          <a:p>
            <a:pPr eaLnBrk="1" hangingPunct="1">
              <a:defRPr/>
            </a:pPr>
            <a:r>
              <a:rPr lang="el-GR" sz="3600" dirty="0"/>
              <a:t>ΓΛΩΣΣΙΚΕΣ ΔΕΞΙΟΤΗΤΕΣ ΚΑΙ ΣΥΝΔΡΟΜΟ </a:t>
            </a:r>
            <a:r>
              <a:rPr lang="en-US" sz="3600" dirty="0"/>
              <a:t>WILLIAMS: </a:t>
            </a:r>
            <a:r>
              <a:rPr lang="el-GR" sz="3600" dirty="0"/>
              <a:t>ΜΕΛΕΤΗ ΠΕΡΙΠΤΩΣΗΣ</a:t>
            </a:r>
          </a:p>
        </p:txBody>
      </p:sp>
      <p:sp>
        <p:nvSpPr>
          <p:cNvPr id="3" name="Θέση περιεχομένου 2">
            <a:extLst>
              <a:ext uri="{FF2B5EF4-FFF2-40B4-BE49-F238E27FC236}">
                <a16:creationId xmlns:a16="http://schemas.microsoft.com/office/drawing/2014/main" xmlns="" id="{9F1AA31E-5AF8-46E3-A192-2FAC1A90773E}"/>
              </a:ext>
            </a:extLst>
          </p:cNvPr>
          <p:cNvSpPr>
            <a:spLocks noGrp="1"/>
          </p:cNvSpPr>
          <p:nvPr>
            <p:ph idx="1"/>
          </p:nvPr>
        </p:nvSpPr>
        <p:spPr>
          <a:xfrm>
            <a:off x="457200" y="3141663"/>
            <a:ext cx="8229600" cy="719137"/>
          </a:xfrm>
        </p:spPr>
        <p:txBody>
          <a:bodyPr/>
          <a:lstStyle/>
          <a:p>
            <a:pPr eaLnBrk="1" hangingPunct="1">
              <a:defRPr/>
            </a:pPr>
            <a:r>
              <a:rPr lang="en-US" dirty="0"/>
              <a:t>A</a:t>
            </a:r>
            <a:r>
              <a:rPr lang="el-GR" dirty="0"/>
              <a:t>ΛΕΥΡΙΑΔΟΥ ΑΝΑΣΤΑΣΙΑ</a:t>
            </a:r>
          </a:p>
          <a:p>
            <a:pPr eaLnBrk="1" hangingPunct="1">
              <a:defRPr/>
            </a:pPr>
            <a:r>
              <a:rPr lang="el-GR" dirty="0"/>
              <a:t>ΚΑΘΗΓΗΤΡΙΑ ΕΙΔΙΚΗΣ ΑΓΩΓΗΣ</a:t>
            </a:r>
          </a:p>
          <a:p>
            <a:pPr eaLnBrk="1" hangingPunct="1">
              <a:defRPr/>
            </a:pPr>
            <a:r>
              <a:rPr lang="en-US" dirty="0"/>
              <a:t>alevriadoua@gmail.com</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xmlns="" id="{A720FBFA-919A-4C9F-A4E4-14C14BC6A796}"/>
              </a:ext>
            </a:extLst>
          </p:cNvPr>
          <p:cNvSpPr>
            <a:spLocks noGrp="1" noChangeArrowheads="1"/>
          </p:cNvSpPr>
          <p:nvPr>
            <p:ph type="title"/>
          </p:nvPr>
        </p:nvSpPr>
        <p:spPr/>
        <p:txBody>
          <a:bodyPr/>
          <a:lstStyle/>
          <a:p>
            <a:pPr eaLnBrk="1" hangingPunct="1">
              <a:defRPr/>
            </a:pPr>
            <a:r>
              <a:rPr lang="el-GR" b="1"/>
              <a:t>Σύνταξη-γραμματική</a:t>
            </a:r>
          </a:p>
        </p:txBody>
      </p:sp>
      <p:sp>
        <p:nvSpPr>
          <p:cNvPr id="48131" name="Rectangle 3">
            <a:extLst>
              <a:ext uri="{FF2B5EF4-FFF2-40B4-BE49-F238E27FC236}">
                <a16:creationId xmlns:a16="http://schemas.microsoft.com/office/drawing/2014/main" xmlns="" id="{91BEAED5-D36E-4CAC-B49E-7BC573D653AC}"/>
              </a:ext>
            </a:extLst>
          </p:cNvPr>
          <p:cNvSpPr>
            <a:spLocks noGrp="1" noChangeArrowheads="1"/>
          </p:cNvSpPr>
          <p:nvPr>
            <p:ph type="body" idx="1"/>
          </p:nvPr>
        </p:nvSpPr>
        <p:spPr>
          <a:xfrm>
            <a:off x="107950" y="1600200"/>
            <a:ext cx="8856663" cy="4924425"/>
          </a:xfrm>
        </p:spPr>
        <p:txBody>
          <a:bodyPr/>
          <a:lstStyle/>
          <a:p>
            <a:pPr eaLnBrk="1" hangingPunct="1">
              <a:lnSpc>
                <a:spcPct val="90000"/>
              </a:lnSpc>
              <a:defRPr/>
            </a:pPr>
            <a:r>
              <a:rPr lang="el-GR" sz="2400" b="1"/>
              <a:t>ζ. Χρησιμοποιεί σχεδόν αποκλειστικά την ενεργητική φωνή στις περιγραφές και τις αφηγήσεις εκτός από ελάχιστες εξαιρέσεις, π.χ.</a:t>
            </a:r>
            <a:r>
              <a:rPr lang="el-GR" sz="2400" b="1" i="1"/>
              <a:t> «Μετά μοιράστηκε η τούρτα»,</a:t>
            </a:r>
            <a:r>
              <a:rPr lang="el-GR" sz="2400" b="1"/>
              <a:t> και κάποιες φορές λανθασμένα, π.χ. </a:t>
            </a:r>
            <a:r>
              <a:rPr lang="el-GR" sz="2400" b="1" i="1"/>
              <a:t>«(Η Ισμήνη) ξυπνάται, πλένει το στόμα της…».</a:t>
            </a:r>
            <a:endParaRPr lang="el-GR" sz="2400" b="1"/>
          </a:p>
          <a:p>
            <a:pPr eaLnBrk="1" hangingPunct="1">
              <a:lnSpc>
                <a:spcPct val="90000"/>
              </a:lnSpc>
              <a:defRPr/>
            </a:pPr>
            <a:r>
              <a:rPr lang="el-GR" sz="2400" b="1"/>
              <a:t>η. Η χρήση των δευτερευουσών προτάσεων είναι γενικά περιορισμένη και λόγω της φύσης του λόγου που είχαμε στη διάθεσή μας (Μπασλής 1983, 1984, 1988. Χατζησαββίδης, 2001). Σε μία περίπτωση πάντως η υποτακτική σύνδεση δε φαίνεται να παρουσιάζει κάποιο πρόβλημα: </a:t>
            </a:r>
            <a:r>
              <a:rPr lang="el-GR" sz="2400" b="1" i="1"/>
              <a:t>«Σταμάτησε να μαζέψει λουλούδια, </a:t>
            </a:r>
            <a:r>
              <a:rPr lang="el-GR" sz="2400" b="1" i="1" u="sng"/>
              <a:t>βουτηράκι</a:t>
            </a:r>
            <a:r>
              <a:rPr lang="el-GR" sz="2400" b="1" i="1"/>
              <a:t> </a:t>
            </a:r>
            <a:r>
              <a:rPr lang="el-GR" sz="2400" b="1" i="1" u="sng"/>
              <a:t>για</a:t>
            </a:r>
            <a:r>
              <a:rPr lang="el-GR" sz="2400" b="1" i="1"/>
              <a:t> να το πάει (σ)τη γιαγιά του </a:t>
            </a:r>
            <a:r>
              <a:rPr lang="el-GR" sz="2400" b="1" i="1" u="sng"/>
              <a:t>που</a:t>
            </a:r>
            <a:r>
              <a:rPr lang="el-GR" sz="2400" b="1" i="1"/>
              <a:t> ήτανε άρρωστη».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xmlns="" id="{92CC1F57-237C-4911-9165-CACA684E9B82}"/>
              </a:ext>
            </a:extLst>
          </p:cNvPr>
          <p:cNvSpPr>
            <a:spLocks noGrp="1" noChangeArrowheads="1"/>
          </p:cNvSpPr>
          <p:nvPr>
            <p:ph type="title"/>
          </p:nvPr>
        </p:nvSpPr>
        <p:spPr/>
        <p:txBody>
          <a:bodyPr/>
          <a:lstStyle/>
          <a:p>
            <a:pPr eaLnBrk="1" hangingPunct="1">
              <a:defRPr/>
            </a:pPr>
            <a:r>
              <a:rPr lang="el-GR" sz="4000" b="1"/>
              <a:t>Σημασιολογία-πραγματολογία</a:t>
            </a:r>
          </a:p>
        </p:txBody>
      </p:sp>
      <p:sp>
        <p:nvSpPr>
          <p:cNvPr id="49155" name="Rectangle 3">
            <a:extLst>
              <a:ext uri="{FF2B5EF4-FFF2-40B4-BE49-F238E27FC236}">
                <a16:creationId xmlns:a16="http://schemas.microsoft.com/office/drawing/2014/main" xmlns="" id="{B7FD4C8D-822E-4267-9781-9F6C33BE8DD1}"/>
              </a:ext>
            </a:extLst>
          </p:cNvPr>
          <p:cNvSpPr>
            <a:spLocks noGrp="1" noChangeArrowheads="1"/>
          </p:cNvSpPr>
          <p:nvPr>
            <p:ph type="body" idx="1"/>
          </p:nvPr>
        </p:nvSpPr>
        <p:spPr>
          <a:xfrm>
            <a:off x="107950" y="1412875"/>
            <a:ext cx="8856663" cy="5445125"/>
          </a:xfrm>
        </p:spPr>
        <p:txBody>
          <a:bodyPr/>
          <a:lstStyle/>
          <a:p>
            <a:pPr eaLnBrk="1" hangingPunct="1">
              <a:lnSpc>
                <a:spcPct val="80000"/>
              </a:lnSpc>
              <a:defRPr/>
            </a:pPr>
            <a:r>
              <a:rPr lang="el-GR" sz="2000" b="1"/>
              <a:t>α. Το δείγμα του λόγου ήταν πολύ μικρό σε έκταση και πολύ συγκεκριμένο ως προς το περιεχόμενο, με αποτέλεσμα να μη μπορούν να διατυπωθούν ασφαλή συμπεράσματα για την απόκτηση των σημασιών από μέρους του υποκειμένου της έρευνας. </a:t>
            </a:r>
          </a:p>
          <a:p>
            <a:pPr eaLnBrk="1" hangingPunct="1">
              <a:lnSpc>
                <a:spcPct val="80000"/>
              </a:lnSpc>
              <a:defRPr/>
            </a:pPr>
            <a:r>
              <a:rPr lang="el-GR" sz="2000" b="1"/>
              <a:t>β. Από την αφήγησή του και την περιγραφή των εικόνων που του δείχνονται προκύπτει ότι έχει κατανοήσει τη βασική κοινωνιογλωσσολογική γνώση της προσαρμογής του λόγου στην περίσταση επικοινωνίας, η οποία συνίσταται στην αφήγηση ή περιγραφή που απευθύνεται σε ενήλικο άτομο που ενδιαφέρεται να τα ακούσει (Χατζησαββίδης, 2001)</a:t>
            </a:r>
          </a:p>
          <a:p>
            <a:pPr eaLnBrk="1" hangingPunct="1">
              <a:lnSpc>
                <a:spcPct val="80000"/>
              </a:lnSpc>
              <a:defRPr/>
            </a:pPr>
            <a:r>
              <a:rPr lang="el-GR" sz="2000" b="1"/>
              <a:t> γ. Όσο αφορά τις κοινωνικές πραγματολογικές συμβάσεις της αφήγησης φαίνεται ότι έχει εμπεδώσει τη σύμβαση της έναρξης και λήξης των περισσότερων παραμυθιών:</a:t>
            </a:r>
            <a:r>
              <a:rPr lang="el-GR" sz="2000" b="1" i="1"/>
              <a:t> «Μια φορά κι ένα καιρό»,</a:t>
            </a:r>
            <a:r>
              <a:rPr lang="el-GR" sz="2000" b="1"/>
              <a:t> </a:t>
            </a:r>
            <a:r>
              <a:rPr lang="el-GR" sz="2000" b="1" i="1"/>
              <a:t>«Και ζήσαν αυτοί καλά κι εμείς καλύτερα». </a:t>
            </a:r>
            <a:r>
              <a:rPr lang="el-GR" sz="2000" b="1"/>
              <a:t>Τη στερεότυπη λήξη μάλιστα τη χρησιμοποιεί επεκτείνοντάς την και εκεί όπου δε συντρέχει λόγος, όπως για παράδειγμα περιγράφοντας τέσσερις εικόνες που δείχνουν στιγμιότυπα της καθημερινής ζωής του Ηλία. Επίσης επισημαίνει πραγματολογικά το τέλος της «ανάγνωσης» μιας σειράς εικόνων σχετικών με τη Χιονάτη και τους εφτά νάνους λέγοντας: </a:t>
            </a:r>
            <a:r>
              <a:rPr lang="el-GR" sz="2000" b="1" i="1"/>
              <a:t>«Το διάβασα».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xmlns="" id="{B5374441-C006-4AC1-9AEB-95EFA871446F}"/>
              </a:ext>
            </a:extLst>
          </p:cNvPr>
          <p:cNvSpPr>
            <a:spLocks noGrp="1" noChangeArrowheads="1"/>
          </p:cNvSpPr>
          <p:nvPr>
            <p:ph type="title"/>
          </p:nvPr>
        </p:nvSpPr>
        <p:spPr/>
        <p:txBody>
          <a:bodyPr/>
          <a:lstStyle/>
          <a:p>
            <a:pPr eaLnBrk="1" hangingPunct="1">
              <a:defRPr/>
            </a:pPr>
            <a:r>
              <a:rPr lang="el-GR" sz="4000" b="1"/>
              <a:t>Σημασιολογία-πραγματολογία</a:t>
            </a:r>
          </a:p>
        </p:txBody>
      </p:sp>
      <p:sp>
        <p:nvSpPr>
          <p:cNvPr id="50179" name="Rectangle 3">
            <a:extLst>
              <a:ext uri="{FF2B5EF4-FFF2-40B4-BE49-F238E27FC236}">
                <a16:creationId xmlns:a16="http://schemas.microsoft.com/office/drawing/2014/main" xmlns="" id="{CCA6675E-D304-4E49-8BAE-27B3AD58B68E}"/>
              </a:ext>
            </a:extLst>
          </p:cNvPr>
          <p:cNvSpPr>
            <a:spLocks noGrp="1" noChangeArrowheads="1"/>
          </p:cNvSpPr>
          <p:nvPr>
            <p:ph type="body" idx="1"/>
          </p:nvPr>
        </p:nvSpPr>
        <p:spPr>
          <a:xfrm>
            <a:off x="0" y="1600200"/>
            <a:ext cx="8686800" cy="5141913"/>
          </a:xfrm>
        </p:spPr>
        <p:txBody>
          <a:bodyPr/>
          <a:lstStyle/>
          <a:p>
            <a:pPr eaLnBrk="1" hangingPunct="1">
              <a:lnSpc>
                <a:spcPct val="90000"/>
              </a:lnSpc>
              <a:defRPr/>
            </a:pPr>
            <a:r>
              <a:rPr lang="el-GR" sz="2400" b="1"/>
              <a:t>δ. Εμφανίζεται στην αρχή περιόδων η στερεοτυπική φράση: </a:t>
            </a:r>
            <a:r>
              <a:rPr lang="el-GR" sz="2400" b="1" i="1"/>
              <a:t>«Εκείνο που…»,</a:t>
            </a:r>
            <a:r>
              <a:rPr lang="el-GR" sz="2400" b="1"/>
              <a:t> η οποία δε δικαιολογείται από τη συνέχεια των λεγομένων και έτσι δημιουργεί συντακτική ανωμαλία, π.χ. </a:t>
            </a:r>
            <a:r>
              <a:rPr lang="el-GR" sz="2400" b="1" i="1"/>
              <a:t>«Εκείνο (δηλ. η Κοκκινοσκουφίτσα) που πήγαινε  σ(τ)αμάτησε να…», «Εκείνο που περίμενε ήτανε…».</a:t>
            </a:r>
            <a:endParaRPr lang="el-GR" sz="2400" b="1"/>
          </a:p>
          <a:p>
            <a:pPr eaLnBrk="1" hangingPunct="1">
              <a:lnSpc>
                <a:spcPct val="90000"/>
              </a:lnSpc>
              <a:defRPr/>
            </a:pPr>
            <a:r>
              <a:rPr lang="el-GR" sz="2400" b="1"/>
              <a:t>ε. Μια άλλη κοινωνική σύμβαση την οποία έχει εμπεδώσει ο Λ. αφορά τη δομή της οικογένειας: περιγράφοντας την εικόνα της γέννησης του Χριστού λέει ότι δίπλα στο Χριστούλη και τη μαμά του το άλλο πρόσωπο που εμφανίζεται (ο Ιωσήφ) (δεν μπορεί παρά να) είναι ο μπαμπάς του.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xmlns="" id="{CF722419-2064-42CC-B514-898CCACCFD2E}"/>
              </a:ext>
            </a:extLst>
          </p:cNvPr>
          <p:cNvSpPr>
            <a:spLocks noGrp="1" noChangeArrowheads="1"/>
          </p:cNvSpPr>
          <p:nvPr>
            <p:ph type="title"/>
          </p:nvPr>
        </p:nvSpPr>
        <p:spPr/>
        <p:txBody>
          <a:bodyPr/>
          <a:lstStyle/>
          <a:p>
            <a:pPr eaLnBrk="1" hangingPunct="1">
              <a:defRPr/>
            </a:pPr>
            <a:r>
              <a:rPr lang="el-GR" sz="4000" b="1"/>
              <a:t>Σημασιολογία-πραγματολογία</a:t>
            </a:r>
          </a:p>
        </p:txBody>
      </p:sp>
      <p:sp>
        <p:nvSpPr>
          <p:cNvPr id="51203" name="Rectangle 3">
            <a:extLst>
              <a:ext uri="{FF2B5EF4-FFF2-40B4-BE49-F238E27FC236}">
                <a16:creationId xmlns:a16="http://schemas.microsoft.com/office/drawing/2014/main" xmlns="" id="{67A36E6E-4C37-415D-A5A2-D17FD36EFC92}"/>
              </a:ext>
            </a:extLst>
          </p:cNvPr>
          <p:cNvSpPr>
            <a:spLocks noGrp="1" noChangeArrowheads="1"/>
          </p:cNvSpPr>
          <p:nvPr>
            <p:ph type="body" idx="1"/>
          </p:nvPr>
        </p:nvSpPr>
        <p:spPr>
          <a:xfrm>
            <a:off x="107950" y="1557338"/>
            <a:ext cx="8785225" cy="5141912"/>
          </a:xfrm>
        </p:spPr>
        <p:txBody>
          <a:bodyPr/>
          <a:lstStyle/>
          <a:p>
            <a:pPr eaLnBrk="1" hangingPunct="1">
              <a:lnSpc>
                <a:spcPct val="80000"/>
              </a:lnSpc>
              <a:defRPr/>
            </a:pPr>
            <a:r>
              <a:rPr lang="el-GR" sz="2400" b="1"/>
              <a:t>στ. Παρατηρείται σύγχυση στην κατανόηση των εννοιών </a:t>
            </a:r>
            <a:r>
              <a:rPr lang="el-GR" sz="2400" b="1" i="1"/>
              <a:t>πάνω</a:t>
            </a:r>
            <a:r>
              <a:rPr lang="el-GR" sz="2400" b="1"/>
              <a:t> και </a:t>
            </a:r>
            <a:r>
              <a:rPr lang="el-GR" sz="2400" b="1" i="1"/>
              <a:t>κάτω,</a:t>
            </a:r>
            <a:r>
              <a:rPr lang="el-GR" sz="2400" b="1"/>
              <a:t> ενώ φαίνεται να ανταποκρίνεται σωστά στις έννοιες </a:t>
            </a:r>
            <a:r>
              <a:rPr lang="el-GR" sz="2400" b="1" i="1"/>
              <a:t>μέσα </a:t>
            </a:r>
            <a:r>
              <a:rPr lang="el-GR" sz="2400" b="1"/>
              <a:t>και </a:t>
            </a:r>
            <a:r>
              <a:rPr lang="el-GR" sz="2400" b="1" i="1"/>
              <a:t>έξω,</a:t>
            </a:r>
            <a:r>
              <a:rPr lang="el-GR" sz="2400" b="1"/>
              <a:t> π.χ. </a:t>
            </a:r>
            <a:r>
              <a:rPr lang="el-GR" sz="2400" b="1" i="1"/>
              <a:t>«Το αρκουδάκι πέφτει κάτω στο κρεβάτι» </a:t>
            </a:r>
            <a:r>
              <a:rPr lang="el-GR" sz="2400" b="1"/>
              <a:t>αντί του αναμενόμενου </a:t>
            </a:r>
            <a:r>
              <a:rPr lang="el-GR" sz="2400" b="1" i="1"/>
              <a:t>«ανεβαίνει στο κρεβάτι», </a:t>
            </a:r>
            <a:r>
              <a:rPr lang="el-GR" sz="2400" b="1"/>
              <a:t>το πουλί </a:t>
            </a:r>
            <a:r>
              <a:rPr lang="el-GR" sz="2400" b="1" i="1"/>
              <a:t>«κάθεται (σ)τη καρέκλα»</a:t>
            </a:r>
            <a:r>
              <a:rPr lang="el-GR" sz="2400" b="1"/>
              <a:t> αντί του </a:t>
            </a:r>
            <a:r>
              <a:rPr lang="el-GR" sz="2400" b="1" i="1"/>
              <a:t>«είναι πάνω στην καρέκλα», </a:t>
            </a:r>
            <a:r>
              <a:rPr lang="el-GR" sz="2400" b="1"/>
              <a:t>και το πουλί </a:t>
            </a:r>
            <a:r>
              <a:rPr lang="el-GR" sz="2400" b="1" i="1"/>
              <a:t>«είναι μέσα στην καρέκλα» </a:t>
            </a:r>
            <a:r>
              <a:rPr lang="el-GR" sz="2400" b="1"/>
              <a:t>κι όχι </a:t>
            </a:r>
            <a:r>
              <a:rPr lang="el-GR" sz="2400" b="1" i="1"/>
              <a:t>«κάτω απ’ την καρέκλα», </a:t>
            </a:r>
            <a:r>
              <a:rPr lang="el-GR" sz="2400" b="1"/>
              <a:t>αφού για τον Λ. η καρέκλα με τα πόδια και το οριζόντιο ξύλο σχηματίζει ένα χώρο κατάλληλο να βρίσκεται κανείς </a:t>
            </a:r>
            <a:r>
              <a:rPr lang="el-GR" sz="2400" b="1" i="1"/>
              <a:t>μέσα.</a:t>
            </a:r>
            <a:endParaRPr lang="el-GR" sz="2400" b="1"/>
          </a:p>
          <a:p>
            <a:pPr eaLnBrk="1" hangingPunct="1">
              <a:lnSpc>
                <a:spcPct val="80000"/>
              </a:lnSpc>
              <a:defRPr/>
            </a:pPr>
            <a:r>
              <a:rPr lang="el-GR" sz="2400" b="1"/>
              <a:t>ζ. Αδυνατεί να συγκρατήσει την αφήγηση σε ένα ρυθμό σταθερό και κάνει μεγάλα αφηγηματικά άλματα μέσα στην ίδια περίοδο με αποτέλεσμα να δημιουργούνται και φραστικές-συντακτικές αλλά και λογικές ανακολουθίες, π.χ. </a:t>
            </a:r>
            <a:r>
              <a:rPr lang="el-GR" sz="2400" b="1" i="1"/>
              <a:t>«Εκείνο που περίμενε ήτανε ο… το κακός ο λύκος και της ρωτάει: γιαγιά, γιαγιά γιατί μεγάλο μάθια;»</a:t>
            </a:r>
            <a:r>
              <a:rPr lang="el-GR" sz="2400" b="1"/>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xmlns="" id="{6EA06CEA-55F3-47E7-A3AC-F8DABE077793}"/>
              </a:ext>
            </a:extLst>
          </p:cNvPr>
          <p:cNvSpPr>
            <a:spLocks noGrp="1" noChangeArrowheads="1"/>
          </p:cNvSpPr>
          <p:nvPr>
            <p:ph type="title"/>
          </p:nvPr>
        </p:nvSpPr>
        <p:spPr/>
        <p:txBody>
          <a:bodyPr/>
          <a:lstStyle/>
          <a:p>
            <a:pPr eaLnBrk="1" hangingPunct="1">
              <a:defRPr/>
            </a:pPr>
            <a:r>
              <a:rPr lang="el-GR" sz="4000" b="1"/>
              <a:t>Σημασιολογία-πραγματολογία</a:t>
            </a:r>
          </a:p>
        </p:txBody>
      </p:sp>
      <p:sp>
        <p:nvSpPr>
          <p:cNvPr id="52227" name="Rectangle 3">
            <a:extLst>
              <a:ext uri="{FF2B5EF4-FFF2-40B4-BE49-F238E27FC236}">
                <a16:creationId xmlns:a16="http://schemas.microsoft.com/office/drawing/2014/main" xmlns="" id="{677E68A6-83BB-462C-84DE-21FFA76DA99E}"/>
              </a:ext>
            </a:extLst>
          </p:cNvPr>
          <p:cNvSpPr>
            <a:spLocks noGrp="1" noChangeArrowheads="1"/>
          </p:cNvSpPr>
          <p:nvPr>
            <p:ph type="body" idx="1"/>
          </p:nvPr>
        </p:nvSpPr>
        <p:spPr>
          <a:xfrm>
            <a:off x="179388" y="1600200"/>
            <a:ext cx="8785225" cy="5257800"/>
          </a:xfrm>
        </p:spPr>
        <p:txBody>
          <a:bodyPr/>
          <a:lstStyle/>
          <a:p>
            <a:pPr eaLnBrk="1" hangingPunct="1">
              <a:lnSpc>
                <a:spcPct val="80000"/>
              </a:lnSpc>
              <a:defRPr/>
            </a:pPr>
            <a:r>
              <a:rPr lang="el-GR" sz="2000" b="1"/>
              <a:t>η. Όταν διαταράσσεται η αφήγηση, π.χ. με την παρέμβαση της κοπέλας που του παίρνει τη συνέντευξη, ο Λ. αποσυντονίζεται τελείως και συνδέει άσχετα μεταξύ τους πράγματα. Χαρακτηριστική είναι η περίπτωση της περιγραφής του Άι Βασίλη: </a:t>
            </a:r>
            <a:r>
              <a:rPr lang="el-GR" sz="2000" b="1" i="1"/>
              <a:t>«και μας έφερε παιχνίδια… </a:t>
            </a:r>
            <a:r>
              <a:rPr lang="el-GR" sz="2000" b="1"/>
              <a:t>-Και τι φορούσε ο Άι Βασίλης;</a:t>
            </a:r>
            <a:r>
              <a:rPr lang="el-GR" sz="2000" b="1" i="1"/>
              <a:t> -Γένια. </a:t>
            </a:r>
            <a:r>
              <a:rPr lang="el-GR" sz="2000" b="1"/>
              <a:t>–Άλλο;</a:t>
            </a:r>
            <a:r>
              <a:rPr lang="el-GR" sz="2000" b="1" i="1"/>
              <a:t> -Κόκκινη, τα δόντια του κόκκινη, το καπέλο του καπέλο, το σκούφο του».</a:t>
            </a:r>
            <a:r>
              <a:rPr lang="el-GR" sz="2000" b="1"/>
              <a:t> Η απάντηση: </a:t>
            </a:r>
            <a:r>
              <a:rPr lang="el-GR" sz="2000" b="1" i="1"/>
              <a:t>γένια</a:t>
            </a:r>
            <a:r>
              <a:rPr lang="el-GR" sz="2000" b="1"/>
              <a:t> είναι πλασματική καθώς οφείλεται στην παρέμβαση της κοπέλας με την ερώτηση: </a:t>
            </a:r>
            <a:r>
              <a:rPr lang="el-GR" sz="2000" b="1" i="1"/>
              <a:t>-Και τι φορούσε ο Άι Βασίλης;</a:t>
            </a:r>
            <a:r>
              <a:rPr lang="el-GR" sz="2000" b="1"/>
              <a:t> Στην πραγματικότητα ο Λ. συνεχίζει την περιγραφή του αγίου επισημαίνοντας ένα από τα κύρια χαρακτηριστικά του που είναι η γενειάδα του. Η σύγχυση επιτείνεται όταν αναφερόμενος στα δόντια του (ίσως ήθελε να τονίσει το πλούσιο μουστάκι του συνεκδοχικά) απαντά με κάποια καθυστέρηση στην προηγούμενη ερώτηση: </a:t>
            </a:r>
            <a:r>
              <a:rPr lang="el-GR" sz="2000" b="1" i="1"/>
              <a:t>κόκκινη,</a:t>
            </a:r>
            <a:r>
              <a:rPr lang="el-GR" sz="2000" b="1"/>
              <a:t> εννοώντας προφανώς την κάπα του. Κι επειδή όλα τα αντικείμενα της περιγραφής έχουν και ένα χαρακτηριστικό επίθετο (π.χ. </a:t>
            </a:r>
            <a:r>
              <a:rPr lang="el-GR" sz="2000" b="1" i="1"/>
              <a:t>κόκκινη</a:t>
            </a:r>
            <a:r>
              <a:rPr lang="el-GR" sz="2000" b="1"/>
              <a:t>), το καπέλο του είναι… </a:t>
            </a:r>
            <a:r>
              <a:rPr lang="el-GR" sz="2000" b="1" i="1"/>
              <a:t>καπέλο</a:t>
            </a:r>
            <a:r>
              <a:rPr lang="el-GR" sz="2000" b="1"/>
              <a:t> με επιτονισμό επιθέτου στο σημείο αυτό σαν να επρόκειτο να πει: </a:t>
            </a:r>
            <a:r>
              <a:rPr lang="el-GR" sz="2000" b="1" i="1"/>
              <a:t>ψηλό</a:t>
            </a:r>
            <a:r>
              <a:rPr lang="el-GR" sz="2000" b="1"/>
              <a:t> για παράδειγμα.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xmlns="" id="{B6176D44-C8D0-444A-B4D2-CF0485C1E822}"/>
              </a:ext>
            </a:extLst>
          </p:cNvPr>
          <p:cNvSpPr>
            <a:spLocks noGrp="1" noChangeArrowheads="1"/>
          </p:cNvSpPr>
          <p:nvPr>
            <p:ph type="title"/>
          </p:nvPr>
        </p:nvSpPr>
        <p:spPr>
          <a:xfrm>
            <a:off x="457200" y="274638"/>
            <a:ext cx="8229600" cy="777875"/>
          </a:xfrm>
        </p:spPr>
        <p:txBody>
          <a:bodyPr/>
          <a:lstStyle/>
          <a:p>
            <a:pPr eaLnBrk="1" hangingPunct="1">
              <a:defRPr/>
            </a:pPr>
            <a:r>
              <a:rPr lang="el-GR" sz="4000" b="1"/>
              <a:t>Σημασιολογία-πραγματολογία</a:t>
            </a:r>
          </a:p>
        </p:txBody>
      </p:sp>
      <p:sp>
        <p:nvSpPr>
          <p:cNvPr id="53251" name="Rectangle 3">
            <a:extLst>
              <a:ext uri="{FF2B5EF4-FFF2-40B4-BE49-F238E27FC236}">
                <a16:creationId xmlns:a16="http://schemas.microsoft.com/office/drawing/2014/main" xmlns="" id="{2AE2A754-89EC-4957-ABEA-BD0F8BFD16BE}"/>
              </a:ext>
            </a:extLst>
          </p:cNvPr>
          <p:cNvSpPr>
            <a:spLocks noGrp="1" noChangeArrowheads="1"/>
          </p:cNvSpPr>
          <p:nvPr>
            <p:ph type="body" idx="1"/>
          </p:nvPr>
        </p:nvSpPr>
        <p:spPr>
          <a:xfrm>
            <a:off x="0" y="1341438"/>
            <a:ext cx="9144000" cy="5516562"/>
          </a:xfrm>
        </p:spPr>
        <p:txBody>
          <a:bodyPr/>
          <a:lstStyle/>
          <a:p>
            <a:pPr eaLnBrk="1" hangingPunct="1">
              <a:lnSpc>
                <a:spcPct val="80000"/>
              </a:lnSpc>
              <a:defRPr/>
            </a:pPr>
            <a:r>
              <a:rPr lang="el-GR" sz="1800" b="1"/>
              <a:t>θ. Η περιγραφή του Λ. εμφανίζεται πολύ αφαιρετική και ελλειπτική λαμβάνοντας υπόψη το κοινωνιογλωσσολογικό δεδομένο ότι ο αποδέκτης του λόγου του έχει γνώση και των παραμυθιών που καλείται να αφηγηθεί αλλά και των εικόνων που καλείται να περιγράψει. Παραλείπει δηλαδή φράσεις που θα μπορούσαν να είναι αυτονόητες ή αντικείμενα που βρίσκονται στην εικόνα. Χαρακτηριστική είναι η περιγραφή των δραστηριοτήτων του Ηλία σε τέσσερις εικόνες: </a:t>
            </a:r>
            <a:r>
              <a:rPr lang="el-GR" sz="1800" b="1" i="1"/>
              <a:t>«Το αρκουδάκι πέφτει κάτω στο κρεβάτι, το διαβάζει Ηλίας και κοιμάται».</a:t>
            </a:r>
            <a:r>
              <a:rPr lang="el-GR" sz="1800" b="1"/>
              <a:t> Η φράση αυτή μοιάζει ακατανόητη, αν δε συμπληρωθεί από στοιχεία που υπάρχουν μέσα στις εικόνες. Αντικείμενο του ρήματος </a:t>
            </a:r>
            <a:r>
              <a:rPr lang="el-GR" sz="1800" b="1" i="1"/>
              <a:t>διαβάζει</a:t>
            </a:r>
            <a:r>
              <a:rPr lang="el-GR" sz="1800" b="1"/>
              <a:t> δεν είναι το αρκουδάκι, όπως δείχνει η πρόταση, αλλά το </a:t>
            </a:r>
            <a:r>
              <a:rPr lang="el-GR" sz="1800" b="1" i="1"/>
              <a:t>βιβλίο</a:t>
            </a:r>
            <a:r>
              <a:rPr lang="el-GR" sz="1800" b="1"/>
              <a:t>, το οποίο υπάρχει στην εικόνα· υποκείμενο αντίστοιχα του </a:t>
            </a:r>
            <a:r>
              <a:rPr lang="el-GR" sz="1800" b="1" i="1"/>
              <a:t>κοιμάται</a:t>
            </a:r>
            <a:r>
              <a:rPr lang="el-GR" sz="1800" b="1"/>
              <a:t> δεν είναι και πάλι το αρκουδάκι, αλλά ο Ηλίας, ο οποίος είναι ξαπλωμένος στο κρεβάτι και σκεπασμένος με την κουβέρτα. </a:t>
            </a:r>
          </a:p>
          <a:p>
            <a:pPr eaLnBrk="1" hangingPunct="1">
              <a:lnSpc>
                <a:spcPct val="80000"/>
              </a:lnSpc>
              <a:defRPr/>
            </a:pPr>
            <a:r>
              <a:rPr lang="el-GR" sz="1800" b="1"/>
              <a:t>Ανάλογη χρήση εξωφορικών στοιχείων γίνεται στην περιγραφή δύο παιδιών που παίζουν με τη μπάλα και </a:t>
            </a:r>
            <a:r>
              <a:rPr lang="el-GR" sz="1800" b="1" i="1"/>
              <a:t>«μόλις ξαναφεύγει ο ήλιος και τρέχουν τρέχουν στο σπίτι τους και μόλις είναι το χιόνι πέφτει». </a:t>
            </a:r>
            <a:r>
              <a:rPr lang="el-GR" sz="1800" b="1"/>
              <a:t>Εδώ για την κατανόηση της περιγραφής απαραίτητη είναι η συμπληρωματική βοήθεια της εικόνας, όπου φαίνεται ότι αρχίζει να βρέχει (κι όχι να χιονίζει) όταν τα παιδιά είναι μέσα στο σπίτι τους. Το ίδιο ισχύει στα γενέθλια του Κοσμά, όπου: </a:t>
            </a:r>
            <a:r>
              <a:rPr lang="el-GR" sz="1800" b="1" i="1"/>
              <a:t>«μετά μοιράστηκε η τούρτα, μετά χορεύουνε και λένε το Κοσμά, φεύγουν».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xmlns="" id="{541E7C70-7249-4D49-AADC-C9824518745E}"/>
              </a:ext>
            </a:extLst>
          </p:cNvPr>
          <p:cNvSpPr>
            <a:spLocks noGrp="1" noChangeArrowheads="1"/>
          </p:cNvSpPr>
          <p:nvPr>
            <p:ph type="title"/>
          </p:nvPr>
        </p:nvSpPr>
        <p:spPr/>
        <p:txBody>
          <a:bodyPr/>
          <a:lstStyle/>
          <a:p>
            <a:pPr eaLnBrk="1" hangingPunct="1">
              <a:defRPr/>
            </a:pPr>
            <a:r>
              <a:rPr lang="el-GR" sz="4000" b="1"/>
              <a:t>Σημασιολογία-πραγματολογία</a:t>
            </a:r>
          </a:p>
        </p:txBody>
      </p:sp>
      <p:sp>
        <p:nvSpPr>
          <p:cNvPr id="54275" name="Rectangle 3">
            <a:extLst>
              <a:ext uri="{FF2B5EF4-FFF2-40B4-BE49-F238E27FC236}">
                <a16:creationId xmlns:a16="http://schemas.microsoft.com/office/drawing/2014/main" xmlns="" id="{9955AEE1-AD5D-4634-B36B-2E000B4196A7}"/>
              </a:ext>
            </a:extLst>
          </p:cNvPr>
          <p:cNvSpPr>
            <a:spLocks noGrp="1" noChangeArrowheads="1"/>
          </p:cNvSpPr>
          <p:nvPr>
            <p:ph type="body" idx="1"/>
          </p:nvPr>
        </p:nvSpPr>
        <p:spPr>
          <a:xfrm>
            <a:off x="179388" y="1600200"/>
            <a:ext cx="8713787" cy="5141913"/>
          </a:xfrm>
        </p:spPr>
        <p:txBody>
          <a:bodyPr/>
          <a:lstStyle/>
          <a:p>
            <a:pPr eaLnBrk="1" hangingPunct="1">
              <a:lnSpc>
                <a:spcPct val="80000"/>
              </a:lnSpc>
              <a:defRPr/>
            </a:pPr>
            <a:r>
              <a:rPr lang="el-GR" sz="2400" b="1"/>
              <a:t>ι. Σε κάποιες περιγραφές ή αφηγήσεις παρεμβάλλονται στοιχεία που δεν ανταποκρίνονται στην εξέλιξη του παραμυθιού ή στην εικόνα που περιγράφεται. Αυτά άλλοτε ανήκουν σε ευρύτερα σύνολα ομοειδών στοιχείων, π.χ. ζώων: </a:t>
            </a:r>
            <a:r>
              <a:rPr lang="el-GR" sz="2400" b="1" i="1"/>
              <a:t>«η καμήλα, ο γάιδαρος, (ο) </a:t>
            </a:r>
            <a:r>
              <a:rPr lang="el-GR" sz="2400" b="1" i="1" u="sng"/>
              <a:t>κόκορας</a:t>
            </a:r>
            <a:r>
              <a:rPr lang="el-GR" sz="2400" b="1" i="1"/>
              <a:t>»</a:t>
            </a:r>
            <a:r>
              <a:rPr lang="el-GR" sz="2400" b="1"/>
              <a:t> στην περιγραφή μιας εικόνας της γέννησης του Χριστού, ή χρησιμοποιούνται συνήθως μαζί, όπως π.χ. η </a:t>
            </a:r>
            <a:r>
              <a:rPr lang="el-GR" sz="2400" b="1" i="1"/>
              <a:t>γιαγιά</a:t>
            </a:r>
            <a:r>
              <a:rPr lang="el-GR" sz="2400" b="1"/>
              <a:t> και ο </a:t>
            </a:r>
            <a:r>
              <a:rPr lang="el-GR" sz="2400" b="1" i="1" u="sng"/>
              <a:t>παππούς</a:t>
            </a:r>
            <a:r>
              <a:rPr lang="el-GR" sz="2400" b="1"/>
              <a:t>, στην αφήγηση του παραμυθιού της Κοκκινοσκουφίτσας, όπου ο λύκος εμφανίζεται να τρώει και τον παππού, ή οι </a:t>
            </a:r>
            <a:r>
              <a:rPr lang="el-GR" sz="2400" b="1" i="1"/>
              <a:t>μάγοι</a:t>
            </a:r>
            <a:r>
              <a:rPr lang="el-GR" sz="2400" b="1"/>
              <a:t> και οι </a:t>
            </a:r>
            <a:r>
              <a:rPr lang="el-GR" sz="2400" b="1" i="1" u="sng"/>
              <a:t>μάγισσες</a:t>
            </a:r>
            <a:r>
              <a:rPr lang="el-GR" sz="2400" b="1"/>
              <a:t> στην περιγραφή της εικόνας της Γέννησης του Χριστού. Άλλοτε όμως τα στοιχεία αυτά δε φαίνεται να έχουν οποιαδήποτε σχέση με τα υπόλοιπα παρατασσόμενα, π.χ. η Κοκκινοσκουφίτσα </a:t>
            </a:r>
            <a:r>
              <a:rPr lang="el-GR" sz="2400" b="1" i="1"/>
              <a:t>«Σταμάτησε να μαζέψει λουλούδια, </a:t>
            </a:r>
            <a:r>
              <a:rPr lang="el-GR" sz="2400" b="1" i="1" u="sng"/>
              <a:t>βουτηράκι</a:t>
            </a:r>
            <a:r>
              <a:rPr lang="el-GR" sz="2400" b="1" i="1"/>
              <a:t>…», </a:t>
            </a:r>
            <a:r>
              <a:rPr lang="el-GR" sz="2400" b="1"/>
              <a:t>στην περιγραφή της εικόνας της Γέννησης του Χριστού ακούγεται: </a:t>
            </a:r>
            <a:r>
              <a:rPr lang="el-GR" sz="2400" b="1" i="1"/>
              <a:t>«Οι μάγισσες και η καμήλα και τα </a:t>
            </a:r>
            <a:r>
              <a:rPr lang="el-GR" sz="2400" b="1" i="1" u="sng"/>
              <a:t>παγωτά</a:t>
            </a:r>
            <a:r>
              <a:rPr lang="el-GR" sz="2400" b="1" i="1"/>
              <a:t>»</a:t>
            </a:r>
            <a:r>
              <a:rPr lang="el-GR" sz="2400" b="1"/>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7EC322D0-536A-4F91-B55E-942DFAB6B8C6}"/>
              </a:ext>
            </a:extLst>
          </p:cNvPr>
          <p:cNvSpPr>
            <a:spLocks noGrp="1" noChangeArrowheads="1"/>
          </p:cNvSpPr>
          <p:nvPr>
            <p:ph type="title"/>
          </p:nvPr>
        </p:nvSpPr>
        <p:spPr/>
        <p:txBody>
          <a:bodyPr/>
          <a:lstStyle/>
          <a:p>
            <a:pPr eaLnBrk="1" hangingPunct="1">
              <a:defRPr/>
            </a:pPr>
            <a:r>
              <a:rPr lang="el-GR" b="1"/>
              <a:t>ΣΥΝΔΡΟΜΟ  W</a:t>
            </a:r>
            <a:r>
              <a:rPr lang="en-US" b="1"/>
              <a:t>ILLIAMS</a:t>
            </a:r>
            <a:endParaRPr lang="el-GR"/>
          </a:p>
        </p:txBody>
      </p:sp>
      <p:sp>
        <p:nvSpPr>
          <p:cNvPr id="14339" name="Rectangle 3">
            <a:extLst>
              <a:ext uri="{FF2B5EF4-FFF2-40B4-BE49-F238E27FC236}">
                <a16:creationId xmlns:a16="http://schemas.microsoft.com/office/drawing/2014/main" xmlns="" id="{B17ADF8E-9908-4EB2-99FF-D8BF76D6E886}"/>
              </a:ext>
            </a:extLst>
          </p:cNvPr>
          <p:cNvSpPr>
            <a:spLocks noGrp="1" noChangeArrowheads="1"/>
          </p:cNvSpPr>
          <p:nvPr>
            <p:ph type="body" idx="1"/>
          </p:nvPr>
        </p:nvSpPr>
        <p:spPr/>
        <p:txBody>
          <a:bodyPr/>
          <a:lstStyle/>
          <a:p>
            <a:pPr eaLnBrk="1" hangingPunct="1">
              <a:lnSpc>
                <a:spcPct val="90000"/>
              </a:lnSpc>
              <a:defRPr/>
            </a:pPr>
            <a:r>
              <a:rPr lang="el-GR" b="1"/>
              <a:t>Eίναι ένα σπάνιο, σχετικά, γενετικό σύνδρομο (1: 20.000- 1:50.000 ζώσες γεννήσεις). Οφείλεται σε απάλειψη τμήματος του χρωμοσώματος 7, το οποίο περιλαμβάνει το γονίδιο της ελαστίνης (</a:t>
            </a:r>
            <a:r>
              <a:rPr lang="en-US" b="1"/>
              <a:t>Eward</a:t>
            </a:r>
            <a:r>
              <a:rPr lang="el-GR" b="1"/>
              <a:t>, 1993). Το ενδιαφέρον χαρακτηριστικό είναι το ιδιαίτερο νευροψυχολογικό προφίλ που παρουσιάζουν τα άτομα μ’ αυτό το σύνδρομο.</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88007DEF-183A-4997-A1C9-6B95BBDBCF3C}"/>
              </a:ext>
            </a:extLst>
          </p:cNvPr>
          <p:cNvSpPr>
            <a:spLocks noGrp="1" noChangeArrowheads="1"/>
          </p:cNvSpPr>
          <p:nvPr>
            <p:ph type="title"/>
          </p:nvPr>
        </p:nvSpPr>
        <p:spPr/>
        <p:txBody>
          <a:bodyPr/>
          <a:lstStyle/>
          <a:p>
            <a:pPr eaLnBrk="1" hangingPunct="1">
              <a:defRPr/>
            </a:pPr>
            <a:r>
              <a:rPr lang="el-GR" b="1"/>
              <a:t>Αφηγηματικός λόγος</a:t>
            </a:r>
          </a:p>
        </p:txBody>
      </p:sp>
      <p:sp>
        <p:nvSpPr>
          <p:cNvPr id="40963" name="Rectangle 3">
            <a:extLst>
              <a:ext uri="{FF2B5EF4-FFF2-40B4-BE49-F238E27FC236}">
                <a16:creationId xmlns:a16="http://schemas.microsoft.com/office/drawing/2014/main" xmlns="" id="{7CB6EC94-ED80-40B2-BD89-E07A3E288CF6}"/>
              </a:ext>
            </a:extLst>
          </p:cNvPr>
          <p:cNvSpPr>
            <a:spLocks noGrp="1" noChangeArrowheads="1"/>
          </p:cNvSpPr>
          <p:nvPr>
            <p:ph type="body" idx="1"/>
          </p:nvPr>
        </p:nvSpPr>
        <p:spPr>
          <a:xfrm>
            <a:off x="457200" y="1600200"/>
            <a:ext cx="8229600" cy="4781550"/>
          </a:xfrm>
        </p:spPr>
        <p:txBody>
          <a:bodyPr/>
          <a:lstStyle/>
          <a:p>
            <a:pPr eaLnBrk="1" hangingPunct="1">
              <a:defRPr/>
            </a:pPr>
            <a:endParaRPr lang="el-GR"/>
          </a:p>
        </p:txBody>
      </p:sp>
      <p:sp>
        <p:nvSpPr>
          <p:cNvPr id="5124" name="Rectangle 4"/>
          <p:cNvSpPr>
            <a:spLocks noChangeArrowheads="1"/>
          </p:cNvSpPr>
          <p:nvPr/>
        </p:nvSpPr>
        <p:spPr bwMode="auto">
          <a:xfrm>
            <a:off x="468313" y="2255838"/>
            <a:ext cx="8135937" cy="3140075"/>
          </a:xfrm>
          <a:prstGeom prst="rect">
            <a:avLst/>
          </a:prstGeom>
          <a:noFill/>
          <a:ln w="9525">
            <a:noFill/>
            <a:miter lim="800000"/>
            <a:headEnd/>
            <a:tailEnd/>
          </a:ln>
          <a:effectLst/>
        </p:spPr>
        <p:txBody>
          <a:bodyPr anchor="ctr">
            <a:spAutoFit/>
          </a:bodyPr>
          <a:lstStyle/>
          <a:p>
            <a:pPr algn="just" eaLnBrk="1" hangingPunct="1"/>
            <a:r>
              <a:rPr lang="el-GR" sz="2000" b="1"/>
              <a:t>Τα παιδιά με σύνδρομο Williams παράγουν σε σχέση με τα τυπικώς αναπτυσσόμενα παιδιά περισσότερο «κοινωνικά-εκφραστικά» σχόλια στον αφηγηματικό τους λόγο, όπως στομφώδεις εκφράσεις, μίμηση της ομιλίας του ήρωα και αναπαραγωγή των ήχων της ιστορίας. Απ’ την άλλη, τα παιδιά με  το σύνδρομο δεν παρατηρείται να παρουσιάζουν τόσο ανεπτυγμένο αφηγηματικό λόγο, όσο οι ενήλικες με το σύνδρομο, καθώς κάνουν περισσότερα λάθη στη σύνταξη (Bellugi et al., 1994. Losh, Reilly, Bellugi, Cassady, &amp; Klima, 1997).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3850" y="188913"/>
            <a:ext cx="9288463" cy="1143000"/>
          </a:xfrm>
        </p:spPr>
        <p:txBody>
          <a:bodyPr/>
          <a:lstStyle/>
          <a:p>
            <a:pPr eaLnBrk="1" hangingPunct="1"/>
            <a:r>
              <a:rPr lang="el-GR" sz="3600" b="1" smtClean="0">
                <a:solidFill>
                  <a:schemeClr val="tx1"/>
                </a:solidFill>
                <a:effectLst/>
              </a:rPr>
              <a:t/>
            </a:r>
            <a:br>
              <a:rPr lang="el-GR" sz="3600" b="1" smtClean="0">
                <a:solidFill>
                  <a:schemeClr val="tx1"/>
                </a:solidFill>
                <a:effectLst/>
              </a:rPr>
            </a:br>
            <a:r>
              <a:rPr lang="el-GR" sz="3600" b="1" smtClean="0">
                <a:solidFill>
                  <a:schemeClr val="tx1"/>
                </a:solidFill>
                <a:effectLst/>
              </a:rPr>
              <a:t>Σύντομο ιστορικό του παιδιού με σύνδρομο Williams</a:t>
            </a:r>
            <a:br>
              <a:rPr lang="el-GR" sz="3600" b="1" smtClean="0">
                <a:solidFill>
                  <a:schemeClr val="tx1"/>
                </a:solidFill>
                <a:effectLst/>
              </a:rPr>
            </a:br>
            <a:endParaRPr lang="el-GR" sz="3600" b="1" smtClean="0">
              <a:solidFill>
                <a:schemeClr val="tx1"/>
              </a:solidFill>
              <a:effectLst/>
            </a:endParaRPr>
          </a:p>
        </p:txBody>
      </p:sp>
      <p:sp>
        <p:nvSpPr>
          <p:cNvPr id="41987" name="Rectangle 3">
            <a:extLst>
              <a:ext uri="{FF2B5EF4-FFF2-40B4-BE49-F238E27FC236}">
                <a16:creationId xmlns:a16="http://schemas.microsoft.com/office/drawing/2014/main" xmlns="" id="{318AAB59-BF88-4F4C-8C93-0299DC2B1266}"/>
              </a:ext>
            </a:extLst>
          </p:cNvPr>
          <p:cNvSpPr>
            <a:spLocks noGrp="1" noChangeArrowheads="1"/>
          </p:cNvSpPr>
          <p:nvPr>
            <p:ph type="body" idx="1"/>
          </p:nvPr>
        </p:nvSpPr>
        <p:spPr>
          <a:xfrm>
            <a:off x="457200" y="1600200"/>
            <a:ext cx="8686800" cy="4533900"/>
          </a:xfrm>
        </p:spPr>
        <p:txBody>
          <a:bodyPr/>
          <a:lstStyle/>
          <a:p>
            <a:pPr eaLnBrk="1" hangingPunct="1">
              <a:defRPr/>
            </a:pPr>
            <a:endParaRPr lang="el-GR"/>
          </a:p>
        </p:txBody>
      </p:sp>
      <p:sp>
        <p:nvSpPr>
          <p:cNvPr id="6148" name="Rectangle 4"/>
          <p:cNvSpPr>
            <a:spLocks noChangeArrowheads="1"/>
          </p:cNvSpPr>
          <p:nvPr/>
        </p:nvSpPr>
        <p:spPr bwMode="auto">
          <a:xfrm>
            <a:off x="827088" y="1844675"/>
            <a:ext cx="8066087" cy="4664075"/>
          </a:xfrm>
          <a:prstGeom prst="rect">
            <a:avLst/>
          </a:prstGeom>
          <a:noFill/>
          <a:ln w="9525">
            <a:noFill/>
            <a:miter lim="800000"/>
            <a:headEnd/>
            <a:tailEnd/>
          </a:ln>
          <a:effectLst/>
        </p:spPr>
        <p:txBody>
          <a:bodyPr>
            <a:spAutoFit/>
          </a:bodyPr>
          <a:lstStyle/>
          <a:p>
            <a:pPr eaLnBrk="1" hangingPunct="1"/>
            <a:r>
              <a:rPr lang="el-GR" sz="2000"/>
              <a:t>Ο Λ. ήταν 8 ετών και 7 μηνών κατά τη διάρκεια της έρευνας. Γεννήθηκε στις 4/10/1994. Έχει άλλη μία μεγαλύτερη τυπικώς αναπτυσσόμενη 1</a:t>
            </a:r>
            <a:r>
              <a:rPr lang="en-US" sz="2000"/>
              <a:t>4</a:t>
            </a:r>
            <a:r>
              <a:rPr lang="el-GR" sz="2000"/>
              <a:t>χρονη αδελφή. Ο πατέρας είναι ιδιωτικός υπάλληλος, ενώ η μητέρα δεν εργάζεται. Σε ηλικία 4 ετών έγινε και η πρώτη επίσημη διάγνωση για το σύνδρομο σε ειδικό Ιατροπαιδαγωγικό Κέντρο. O Λ. είπε τις πρώτες του λεξούλες σε ηλικία ενός έτους, ενώ περπάτησε σε ηλικία 2 ½ χρονών. Ο έλεγχος των σφιγκτήρων ολοκληρώθηκε σε ηλικία 3 ½  χρονών.</a:t>
            </a:r>
          </a:p>
          <a:p>
            <a:pPr eaLnBrk="1" hangingPunct="1"/>
            <a:r>
              <a:rPr lang="el-GR" sz="2000"/>
              <a:t>Σήμερα φοιτά σε ειδικό σχολείο. Η νοητική του ηλικία κατά τη διάρκεια διεξαγωγής της έρευνας, με βάση την επίδοσή του στις «Έγχρωμες Προοδευτικές Μήτρες του Raven» (Raven, 1965), αντιστοιχεί σε παιδί ηλικίας 5½ ετών. Επιπρόσθετα, ο Λ. είναι πολύ κοινωνικό, ομιλητικό και ευχάριστο παιδί. Είναι συνεργάσιμος, χωρίς όμως να αποδέχεται την υπερβολική πίεση για συνεργασία, όταν δεν θέλει. Τότε αντιδράει και δε συνεργάζεται.</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xmlns="" id="{E99E6FCA-D393-4413-8627-96DC2B1FC007}"/>
              </a:ext>
            </a:extLst>
          </p:cNvPr>
          <p:cNvSpPr>
            <a:spLocks noGrp="1" noChangeArrowheads="1"/>
          </p:cNvSpPr>
          <p:nvPr>
            <p:ph type="title"/>
          </p:nvPr>
        </p:nvSpPr>
        <p:spPr/>
        <p:txBody>
          <a:bodyPr/>
          <a:lstStyle/>
          <a:p>
            <a:pPr eaLnBrk="1" hangingPunct="1">
              <a:defRPr/>
            </a:pPr>
            <a:r>
              <a:rPr lang="el-GR" b="1"/>
              <a:t>Φωνολογία</a:t>
            </a:r>
            <a:r>
              <a:rPr lang="el-GR"/>
              <a:t> </a:t>
            </a:r>
          </a:p>
        </p:txBody>
      </p:sp>
      <p:sp>
        <p:nvSpPr>
          <p:cNvPr id="43011" name="Rectangle 3">
            <a:extLst>
              <a:ext uri="{FF2B5EF4-FFF2-40B4-BE49-F238E27FC236}">
                <a16:creationId xmlns:a16="http://schemas.microsoft.com/office/drawing/2014/main" xmlns="" id="{62A380D5-C499-4089-A249-AA3437B049E7}"/>
              </a:ext>
            </a:extLst>
          </p:cNvPr>
          <p:cNvSpPr>
            <a:spLocks noGrp="1" noChangeArrowheads="1"/>
          </p:cNvSpPr>
          <p:nvPr>
            <p:ph type="body" idx="1"/>
          </p:nvPr>
        </p:nvSpPr>
        <p:spPr>
          <a:xfrm>
            <a:off x="179388" y="1557338"/>
            <a:ext cx="8713787" cy="5184775"/>
          </a:xfrm>
        </p:spPr>
        <p:txBody>
          <a:bodyPr/>
          <a:lstStyle/>
          <a:p>
            <a:pPr eaLnBrk="1" hangingPunct="1">
              <a:lnSpc>
                <a:spcPct val="80000"/>
              </a:lnSpc>
              <a:defRPr/>
            </a:pPr>
            <a:r>
              <a:rPr lang="el-GR" sz="1800"/>
              <a:t> α. </a:t>
            </a:r>
            <a:r>
              <a:rPr lang="el-GR" sz="2000" b="1"/>
              <a:t>Η γενική εντύπωση είναι ότι ο συμμετέχων στην έρευνα προφέρει όλους τους φθόγγους της νέας ελληνικής με τρόπο που να γίνεται αντιληπτός και κατανοητός από τους συνομιλητές του, δε φαίνεται όμως να έχει διαμορφώσει απολύτως τον φωνητικό τους μηχανισμό, με αποτέλεσμα οι ίδιοι φθόγγοι να παρουσιάζουν σημαντικές αρθρωτικές αποκλίσεις μεταξύ τους αλλά και από την άρθρωση των ενηλίκων. Η φωνητική αυτή αστάθεια είναι χαρακτηριστική στα παιδιά αυτής της ηλικιακής ομάδας  (Κατή, 1992. Χατζησαββίδης, 2001). </a:t>
            </a:r>
          </a:p>
          <a:p>
            <a:pPr eaLnBrk="1" hangingPunct="1">
              <a:lnSpc>
                <a:spcPct val="80000"/>
              </a:lnSpc>
              <a:defRPr/>
            </a:pPr>
            <a:r>
              <a:rPr lang="el-GR" sz="2000" b="1"/>
              <a:t>Ένα δείγμα της φωνητικής του αστάθειας είναι η περίπτωση της προφοράς του παλλόμενου φθόγγου [r]. Σε κάποιες λέξεις ακούγεται να τον προφέρει αρκετά ευδιάκριτα, όπως περίπου των ενηλίκων. Σε κάποιες μάλιστα περιπτώσεις επιτονικής έμφασης η προφορά του παρουσιάζει και μια τάση μάκρυνσης, π.χ. </a:t>
            </a:r>
            <a:r>
              <a:rPr lang="el-GR" sz="2000" b="1" i="1"/>
              <a:t>«και της </a:t>
            </a:r>
            <a:r>
              <a:rPr lang="el-GR" sz="2000" b="1" i="1" u="sng"/>
              <a:t>ρρ</a:t>
            </a:r>
            <a:r>
              <a:rPr lang="el-GR" sz="2000" b="1" i="1"/>
              <a:t>ωτάει», «τ</a:t>
            </a:r>
            <a:r>
              <a:rPr lang="el-GR" sz="2000" b="1" i="1" u="sng"/>
              <a:t>ρρ</a:t>
            </a:r>
            <a:r>
              <a:rPr lang="el-GR" sz="2000" b="1" i="1"/>
              <a:t>ώει φαΐ»</a:t>
            </a:r>
            <a:r>
              <a:rPr lang="el-GR" sz="2000" b="1"/>
              <a:t>. Σε δισυμφωνικά συμπλέγματα όμως το r παρουσιάζει πλήρη φωνητική αστάθεια: όταν είναι δεύτερο μέλος άλλοτε ακούγεται καθαρά, π.χ. στη λέξη </a:t>
            </a:r>
            <a:r>
              <a:rPr lang="el-GR" sz="2000" b="1" i="1"/>
              <a:t>κρεβάτι,</a:t>
            </a:r>
            <a:r>
              <a:rPr lang="el-GR" sz="2000" b="1"/>
              <a:t> και άλλοτε λιγότερο καθαρά, π.χ. στη λέξη</a:t>
            </a:r>
            <a:r>
              <a:rPr lang="el-GR" sz="2000" b="1" i="1"/>
              <a:t> τρέχω,</a:t>
            </a:r>
            <a:r>
              <a:rPr lang="el-GR" sz="2000" b="1"/>
              <a:t> δεν ακούγεται όμως σχεδόν καθόλου όταν είναι πρώτο μέλος, π.χ. στη λέξη </a:t>
            </a:r>
            <a:r>
              <a:rPr lang="el-GR" sz="2000" b="1" i="1"/>
              <a:t>α(ρ)κουδάκι</a:t>
            </a:r>
            <a:r>
              <a:rPr lang="el-GR" sz="2000" b="1"/>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xmlns="" id="{7BECDF1E-F9F9-420F-99B5-69B71E98AC61}"/>
              </a:ext>
            </a:extLst>
          </p:cNvPr>
          <p:cNvSpPr>
            <a:spLocks noGrp="1" noChangeArrowheads="1"/>
          </p:cNvSpPr>
          <p:nvPr>
            <p:ph type="title"/>
          </p:nvPr>
        </p:nvSpPr>
        <p:spPr/>
        <p:txBody>
          <a:bodyPr/>
          <a:lstStyle/>
          <a:p>
            <a:pPr eaLnBrk="1" hangingPunct="1">
              <a:defRPr/>
            </a:pPr>
            <a:r>
              <a:rPr lang="el-GR" b="1"/>
              <a:t>Φωνολογία</a:t>
            </a:r>
          </a:p>
        </p:txBody>
      </p:sp>
      <p:sp>
        <p:nvSpPr>
          <p:cNvPr id="44035" name="Rectangle 3">
            <a:extLst>
              <a:ext uri="{FF2B5EF4-FFF2-40B4-BE49-F238E27FC236}">
                <a16:creationId xmlns:a16="http://schemas.microsoft.com/office/drawing/2014/main" xmlns="" id="{36EAA7AF-8891-47AC-ADE7-5FDA29D82005}"/>
              </a:ext>
            </a:extLst>
          </p:cNvPr>
          <p:cNvSpPr>
            <a:spLocks noGrp="1" noChangeArrowheads="1"/>
          </p:cNvSpPr>
          <p:nvPr>
            <p:ph type="body" idx="1"/>
          </p:nvPr>
        </p:nvSpPr>
        <p:spPr>
          <a:xfrm>
            <a:off x="179388" y="1600200"/>
            <a:ext cx="8856662" cy="5257800"/>
          </a:xfrm>
        </p:spPr>
        <p:txBody>
          <a:bodyPr/>
          <a:lstStyle/>
          <a:p>
            <a:pPr eaLnBrk="1" hangingPunct="1">
              <a:lnSpc>
                <a:spcPct val="80000"/>
              </a:lnSpc>
              <a:defRPr/>
            </a:pPr>
            <a:r>
              <a:rPr lang="el-GR" sz="2000"/>
              <a:t>β. Στο επίπεδο της φωνολογικής ενημερότητας παρατηρείται σε μικρό βαθμό όχι πλήρης λειτουργία κάποιων αντιθέσεων, κυρίως στα φωνήματα τα οποία έχουν μεγάλη αρθρωτική συγγένεια μεταξύ τους, π.χ. t – θ </a:t>
            </a:r>
            <a:r>
              <a:rPr lang="el-GR" sz="2000" i="1"/>
              <a:t>«μάθια»</a:t>
            </a:r>
            <a:r>
              <a:rPr lang="el-GR" sz="2000"/>
              <a:t> αντί </a:t>
            </a:r>
            <a:r>
              <a:rPr lang="el-GR" sz="2000" i="1"/>
              <a:t>«μάτια».</a:t>
            </a:r>
            <a:endParaRPr lang="el-GR" sz="2000"/>
          </a:p>
          <a:p>
            <a:pPr eaLnBrk="1" hangingPunct="1">
              <a:lnSpc>
                <a:spcPct val="80000"/>
              </a:lnSpc>
              <a:defRPr/>
            </a:pPr>
            <a:r>
              <a:rPr lang="el-GR" sz="2000"/>
              <a:t>γ. Παρατηρείται πολύ συχνά μια τάση απλοποίησης των δισυμφωνικών συμπλεγμάτων με στόχο την ευκολότερη προφορά τους. Η απλοποίηση αυτή απαντά και σε αρχική θέση, π.χ. στο σύμπλεγμα st άλλοτε προφέρεται το s </a:t>
            </a:r>
            <a:r>
              <a:rPr lang="el-GR" sz="2000" i="1"/>
              <a:t>«σαμάτησε»</a:t>
            </a:r>
            <a:r>
              <a:rPr lang="el-GR" sz="2000"/>
              <a:t> αντί </a:t>
            </a:r>
            <a:r>
              <a:rPr lang="el-GR" sz="2000" i="1"/>
              <a:t>«σταμάτησε»</a:t>
            </a:r>
            <a:r>
              <a:rPr lang="el-GR" sz="2000"/>
              <a:t> άλλοτε το t </a:t>
            </a:r>
            <a:r>
              <a:rPr lang="el-GR" sz="2000" i="1"/>
              <a:t>«να το πάει </a:t>
            </a:r>
            <a:r>
              <a:rPr lang="el-GR" sz="2000" i="1" u="sng"/>
              <a:t>τη</a:t>
            </a:r>
            <a:r>
              <a:rPr lang="el-GR" sz="2000" i="1"/>
              <a:t> γιαγιά του» </a:t>
            </a:r>
            <a:r>
              <a:rPr lang="el-GR" sz="2000"/>
              <a:t>αντί </a:t>
            </a:r>
            <a:r>
              <a:rPr lang="el-GR" sz="2000" i="1"/>
              <a:t>«</a:t>
            </a:r>
            <a:r>
              <a:rPr lang="el-GR" sz="2000" i="1" u="sng"/>
              <a:t>στη</a:t>
            </a:r>
            <a:r>
              <a:rPr lang="el-GR" sz="2000" i="1"/>
              <a:t> γιαγιά του», «να βάλει το χυμό του το ποτηράκι» «(το πουλί) μέσα (σ)το κλουβί» «κάθεται (σ)τη καρέκλα»</a:t>
            </a:r>
            <a:r>
              <a:rPr lang="el-GR" sz="2000"/>
              <a:t>· στο sp αποσιωπάται πάντοτε το συριστικό, π.χ. </a:t>
            </a:r>
            <a:r>
              <a:rPr lang="el-GR" sz="2000" i="1"/>
              <a:t>«πίτι = σπίτι». </a:t>
            </a:r>
            <a:endParaRPr lang="el-GR" sz="2000"/>
          </a:p>
          <a:p>
            <a:pPr eaLnBrk="1" hangingPunct="1">
              <a:lnSpc>
                <a:spcPct val="80000"/>
              </a:lnSpc>
              <a:defRPr/>
            </a:pPr>
            <a:r>
              <a:rPr lang="el-GR" sz="2000"/>
              <a:t>Απαντά επίσης και σε εσωτερική θέση, π.χ. ps &gt; s </a:t>
            </a:r>
            <a:r>
              <a:rPr lang="el-GR" sz="2000" i="1"/>
              <a:t>«μαζέσει» </a:t>
            </a:r>
            <a:r>
              <a:rPr lang="el-GR" sz="2000"/>
              <a:t>αντί </a:t>
            </a:r>
            <a:r>
              <a:rPr lang="el-GR" sz="2000" i="1"/>
              <a:t>«μαζέψει», «ξυμνάται» </a:t>
            </a:r>
            <a:r>
              <a:rPr lang="el-GR" sz="2000"/>
              <a:t>αντί </a:t>
            </a:r>
            <a:r>
              <a:rPr lang="el-GR" sz="2000" i="1"/>
              <a:t>«ξυπνάται = ξυπνάει»,</a:t>
            </a:r>
            <a:r>
              <a:rPr lang="el-GR" sz="2000"/>
              <a:t> όπου το πρώτο μέλος p τρέπεται σε m, το οποίο έχει περισσότερα κοινά αρθρωτικά χαρακτηριστικά με το n, το δεύτερο μέλος του συμπλέγματος, </a:t>
            </a:r>
            <a:r>
              <a:rPr lang="el-GR" sz="2000" i="1"/>
              <a:t>βγ</a:t>
            </a:r>
            <a:r>
              <a:rPr lang="el-GR" sz="2000"/>
              <a:t> &gt; </a:t>
            </a:r>
            <a:r>
              <a:rPr lang="el-GR" sz="2000" i="1"/>
              <a:t>γ: «(Η Ισμήνη) έβαλε = έβγαλε τη πιτζάμας του»,</a:t>
            </a:r>
            <a:r>
              <a:rPr lang="el-GR" sz="2000"/>
              <a:t> δj &gt; j: </a:t>
            </a:r>
            <a:r>
              <a:rPr lang="el-GR" sz="2000" i="1"/>
              <a:t>[to javasa = to δjavasa].</a:t>
            </a:r>
            <a:r>
              <a:rPr lang="el-GR" sz="20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xmlns="" id="{A263083C-AD46-473E-B7D5-0BAED78468D4}"/>
              </a:ext>
            </a:extLst>
          </p:cNvPr>
          <p:cNvSpPr>
            <a:spLocks noGrp="1" noChangeArrowheads="1"/>
          </p:cNvSpPr>
          <p:nvPr>
            <p:ph type="title"/>
          </p:nvPr>
        </p:nvSpPr>
        <p:spPr/>
        <p:txBody>
          <a:bodyPr/>
          <a:lstStyle/>
          <a:p>
            <a:pPr eaLnBrk="1" hangingPunct="1">
              <a:defRPr/>
            </a:pPr>
            <a:r>
              <a:rPr lang="el-GR" b="1"/>
              <a:t>Φωνολογία</a:t>
            </a:r>
          </a:p>
        </p:txBody>
      </p:sp>
      <p:sp>
        <p:nvSpPr>
          <p:cNvPr id="45059" name="Rectangle 3">
            <a:extLst>
              <a:ext uri="{FF2B5EF4-FFF2-40B4-BE49-F238E27FC236}">
                <a16:creationId xmlns:a16="http://schemas.microsoft.com/office/drawing/2014/main" xmlns="" id="{044A20C3-23B1-4040-B3BC-2F65753F7D65}"/>
              </a:ext>
            </a:extLst>
          </p:cNvPr>
          <p:cNvSpPr>
            <a:spLocks noGrp="1" noChangeArrowheads="1"/>
          </p:cNvSpPr>
          <p:nvPr>
            <p:ph type="body" idx="1"/>
          </p:nvPr>
        </p:nvSpPr>
        <p:spPr>
          <a:xfrm>
            <a:off x="107950" y="1600200"/>
            <a:ext cx="8712200" cy="5257800"/>
          </a:xfrm>
        </p:spPr>
        <p:txBody>
          <a:bodyPr/>
          <a:lstStyle/>
          <a:p>
            <a:pPr eaLnBrk="1" hangingPunct="1">
              <a:lnSpc>
                <a:spcPct val="80000"/>
              </a:lnSpc>
              <a:defRPr/>
            </a:pPr>
            <a:r>
              <a:rPr lang="el-GR" sz="2000" b="1"/>
              <a:t>δ. Στην αλυσίδα του λόγου κατά τη συμπροφορά, κάποιες φορές, παρατηρείται μη αναμενόμενη ηχηροποίηση των κλειστών άηχων συμφώνων, τα οποία προφέρονται χωρίς προρρινικοποίηση (βλ. Χαραλαμπόπουλος, Αραποπούλου, Κοκολάκη &amp; Κυρατζή 1992. Χατζησαββίδης, 2001) π.χ. </a:t>
            </a:r>
            <a:r>
              <a:rPr lang="el-GR" sz="2000" b="1" i="1"/>
              <a:t>«το νταΐζει το μπουλάκι» = ταΐζει το πουλάκι.</a:t>
            </a:r>
            <a:r>
              <a:rPr lang="el-GR" sz="2000" b="1"/>
              <a:t> </a:t>
            </a:r>
          </a:p>
          <a:p>
            <a:pPr eaLnBrk="1" hangingPunct="1">
              <a:lnSpc>
                <a:spcPct val="80000"/>
              </a:lnSpc>
              <a:defRPr/>
            </a:pPr>
            <a:r>
              <a:rPr lang="el-GR" sz="2000" b="1"/>
              <a:t>ε. Ο επιτονισμός του είναι πολύ εύστοχος, ειδικά όπου πρέπει να δοθεί έμφαση ή επιμονή. Οι λέξεις προφέρονται με μεγαλύτερη ένταση και διάρκεια, π.χ. στη φράση </a:t>
            </a:r>
            <a:r>
              <a:rPr lang="el-GR" sz="2000" b="1" i="1"/>
              <a:t>«Για να ανοίγω καλύτερα και χραπ την τρώει…»</a:t>
            </a:r>
            <a:r>
              <a:rPr lang="el-GR" sz="2000" b="1"/>
              <a:t> οι λέξεις </a:t>
            </a:r>
            <a:r>
              <a:rPr lang="el-GR" sz="2000" b="1" i="1"/>
              <a:t>ανοίγω, καλύτερα, χραπ</a:t>
            </a:r>
            <a:r>
              <a:rPr lang="el-GR" sz="2000" b="1"/>
              <a:t> διακρίνονται επιτονικώς από τις άλλες ως προς την ένταση της προφοράς και τη διάρκειά τους. Εκεί όπου κορυφώνεται η αγωνία και το παραμύθι βαίνει προς το τέλος του παρατηρείται ακόμη αύξηση στην ταχύτητα της αφήγησης και αλλαγή όλων των φωνητικών χαρακτηριστικών της προφοράς. Μάλιστα διακρίνεται στον τόνο της φωνής του Λ. μια συναισθηματική συμμετοχή στα αφηγούμενα περιστατικά (στην περιπέτεια π.χ. της Κοκκινοσκουφίτσας και της γιαγιάς της) και ένας παρορμητισμός, ο οποίος εισάγει στην αφήγηση και στοιχεία ξένα προς το παραμύθι, όπως ότι ο λύκος έφαγε και τον παππού.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xmlns="" id="{A61B44B8-9D5F-4FFC-8880-C9726C65B1F9}"/>
              </a:ext>
            </a:extLst>
          </p:cNvPr>
          <p:cNvSpPr>
            <a:spLocks noGrp="1" noChangeArrowheads="1"/>
          </p:cNvSpPr>
          <p:nvPr>
            <p:ph type="title"/>
          </p:nvPr>
        </p:nvSpPr>
        <p:spPr/>
        <p:txBody>
          <a:bodyPr/>
          <a:lstStyle/>
          <a:p>
            <a:pPr eaLnBrk="1" hangingPunct="1">
              <a:defRPr/>
            </a:pPr>
            <a:r>
              <a:rPr lang="el-GR" b="1"/>
              <a:t>Σύνταξη-γραμματική</a:t>
            </a:r>
          </a:p>
        </p:txBody>
      </p:sp>
      <p:sp>
        <p:nvSpPr>
          <p:cNvPr id="46083" name="Rectangle 3">
            <a:extLst>
              <a:ext uri="{FF2B5EF4-FFF2-40B4-BE49-F238E27FC236}">
                <a16:creationId xmlns:a16="http://schemas.microsoft.com/office/drawing/2014/main" xmlns="" id="{0B9AE3E4-B809-4762-8232-C73F7894AF98}"/>
              </a:ext>
            </a:extLst>
          </p:cNvPr>
          <p:cNvSpPr>
            <a:spLocks noGrp="1" noChangeArrowheads="1"/>
          </p:cNvSpPr>
          <p:nvPr>
            <p:ph type="body" idx="1"/>
          </p:nvPr>
        </p:nvSpPr>
        <p:spPr>
          <a:xfrm>
            <a:off x="107950" y="1600200"/>
            <a:ext cx="8856663" cy="4997450"/>
          </a:xfrm>
        </p:spPr>
        <p:txBody>
          <a:bodyPr/>
          <a:lstStyle/>
          <a:p>
            <a:pPr eaLnBrk="1" hangingPunct="1">
              <a:lnSpc>
                <a:spcPct val="80000"/>
              </a:lnSpc>
              <a:defRPr/>
            </a:pPr>
            <a:r>
              <a:rPr lang="el-GR" sz="2400"/>
              <a:t> </a:t>
            </a:r>
            <a:r>
              <a:rPr lang="el-GR" sz="2400" b="1"/>
              <a:t>α. Κάποιες φορές δε χρησιμοποιείται καθόλου άρθρο πριν από το ουσιαστικό, π.χ. </a:t>
            </a:r>
            <a:r>
              <a:rPr lang="el-GR" sz="2400" b="1" i="1"/>
              <a:t>«έπαιζε με αυτοκινητάκι», «το διαβάζει Ηλίας».</a:t>
            </a:r>
            <a:r>
              <a:rPr lang="el-GR" sz="2400" b="1"/>
              <a:t> Άλλοτε χρησιμοποιεί λάθος άρθρο: </a:t>
            </a:r>
            <a:r>
              <a:rPr lang="el-GR" sz="2400" b="1" i="1"/>
              <a:t>«Είναι το Κοσμά».</a:t>
            </a:r>
            <a:endParaRPr lang="el-GR" sz="2400" b="1"/>
          </a:p>
          <a:p>
            <a:pPr eaLnBrk="1" hangingPunct="1">
              <a:lnSpc>
                <a:spcPct val="80000"/>
              </a:lnSpc>
              <a:defRPr/>
            </a:pPr>
            <a:r>
              <a:rPr lang="el-GR" sz="2400" b="1"/>
              <a:t>  β. Πολύ συχνά παρατηρείται σύγχυση γενών στα ονόματα, π.χ. </a:t>
            </a:r>
            <a:r>
              <a:rPr lang="el-GR" sz="2400" b="1" i="1"/>
              <a:t>«(ο Άι Βασίλης) τα δόντια του κόκκινη</a:t>
            </a:r>
            <a:r>
              <a:rPr lang="el-GR" sz="2400" b="1"/>
              <a:t>…</a:t>
            </a:r>
            <a:r>
              <a:rPr lang="el-GR" sz="2400" b="1" i="1"/>
              <a:t>», «(Η Ισμήνη) έβαλε = έβγαλε τη πιτζάμας του». </a:t>
            </a:r>
            <a:endParaRPr lang="el-GR" sz="2400" b="1"/>
          </a:p>
          <a:p>
            <a:pPr eaLnBrk="1" hangingPunct="1">
              <a:lnSpc>
                <a:spcPct val="80000"/>
              </a:lnSpc>
              <a:defRPr/>
            </a:pPr>
            <a:r>
              <a:rPr lang="el-GR" sz="2400" b="1"/>
              <a:t>  γ. Η σύγχυση αριθμών στα ονόματα και τα ρήματα (σε συνδυασμό καμιά φορά και με τη σύγχυση γενών) είναι επίσης ένα χαρακτηριστικό της ομιλίας του Λ. </a:t>
            </a:r>
            <a:r>
              <a:rPr lang="el-GR" sz="2400" b="1" i="1"/>
              <a:t>«Είναι ένα κορίτσι και εφτά νάνους. Οι νάνοι </a:t>
            </a:r>
            <a:r>
              <a:rPr lang="el-GR" sz="2400" b="1" i="1" u="sng"/>
              <a:t>πήγε</a:t>
            </a:r>
            <a:r>
              <a:rPr lang="el-GR" sz="2400" b="1" i="1"/>
              <a:t> στο (σ)πίτι και τη </a:t>
            </a:r>
            <a:r>
              <a:rPr lang="el-GR" sz="2400" b="1" i="1" u="sng"/>
              <a:t>ρωτάει</a:t>
            </a:r>
            <a:r>
              <a:rPr lang="el-GR" sz="2400" b="1" i="1"/>
              <a:t> αν </a:t>
            </a:r>
            <a:r>
              <a:rPr lang="el-GR" sz="2400" b="1" i="1" u="sng"/>
              <a:t>όλες</a:t>
            </a:r>
            <a:r>
              <a:rPr lang="el-GR" sz="2400" b="1" i="1"/>
              <a:t> οι νάνοι </a:t>
            </a:r>
            <a:r>
              <a:rPr lang="el-GR" sz="2400" b="1" i="1" u="sng"/>
              <a:t>έλουσε</a:t>
            </a:r>
            <a:r>
              <a:rPr lang="el-GR" sz="2400" b="1" i="1"/>
              <a:t> τα γένια </a:t>
            </a:r>
            <a:r>
              <a:rPr lang="el-GR" sz="2400" b="1" i="1" u="sng"/>
              <a:t>του</a:t>
            </a:r>
            <a:r>
              <a:rPr lang="el-GR" sz="2400" b="1" i="1"/>
              <a:t>, </a:t>
            </a:r>
            <a:r>
              <a:rPr lang="el-GR" sz="2400" b="1" i="1" u="sng"/>
              <a:t>ήθελε</a:t>
            </a:r>
            <a:r>
              <a:rPr lang="el-GR" sz="2400" b="1" i="1"/>
              <a:t> το σκούφο </a:t>
            </a:r>
            <a:r>
              <a:rPr lang="el-GR" sz="2400" b="1" i="1" u="sng"/>
              <a:t>του</a:t>
            </a:r>
            <a:r>
              <a:rPr lang="el-GR" sz="2400" b="1" i="1"/>
              <a:t> και </a:t>
            </a:r>
            <a:r>
              <a:rPr lang="el-GR" sz="2400" b="1" i="1" u="sng"/>
              <a:t>τους επτά νάνους</a:t>
            </a:r>
            <a:r>
              <a:rPr lang="el-GR" sz="2400" b="1" i="1"/>
              <a:t> </a:t>
            </a:r>
            <a:r>
              <a:rPr lang="el-GR" sz="2400" b="1" i="1" u="sng"/>
              <a:t>ένα τραγουδάνε</a:t>
            </a:r>
            <a:r>
              <a:rPr lang="el-GR" sz="2400" b="1" i="1"/>
              <a:t>, </a:t>
            </a:r>
            <a:r>
              <a:rPr lang="el-GR" sz="2400" b="1" i="1" u="sng"/>
              <a:t>ένα παίζουνε</a:t>
            </a:r>
            <a:r>
              <a:rPr lang="el-GR" sz="2400" b="1" i="1"/>
              <a:t> κιθάρες…», «Οι εφτά νάνοι και ο πρίγκιπας </a:t>
            </a:r>
            <a:r>
              <a:rPr lang="el-GR" sz="2400" b="1" i="1" u="sng"/>
              <a:t>ζούσε</a:t>
            </a:r>
            <a:r>
              <a:rPr lang="el-GR" sz="2400" b="1" i="1"/>
              <a:t> </a:t>
            </a:r>
            <a:r>
              <a:rPr lang="el-GR" sz="2400" b="1" i="1" u="sng"/>
              <a:t>ευτυχισμένα</a:t>
            </a:r>
            <a:r>
              <a:rPr lang="el-GR" sz="2400" b="1" i="1"/>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xmlns="" id="{A63D3D8B-4B7E-42F0-B1BD-4371B77BFB9E}"/>
              </a:ext>
            </a:extLst>
          </p:cNvPr>
          <p:cNvSpPr>
            <a:spLocks noGrp="1" noChangeArrowheads="1"/>
          </p:cNvSpPr>
          <p:nvPr>
            <p:ph type="title"/>
          </p:nvPr>
        </p:nvSpPr>
        <p:spPr/>
        <p:txBody>
          <a:bodyPr/>
          <a:lstStyle/>
          <a:p>
            <a:pPr eaLnBrk="1" hangingPunct="1">
              <a:defRPr/>
            </a:pPr>
            <a:r>
              <a:rPr lang="el-GR" b="1"/>
              <a:t>Σύνταξη-γραμματική</a:t>
            </a:r>
          </a:p>
        </p:txBody>
      </p:sp>
      <p:sp>
        <p:nvSpPr>
          <p:cNvPr id="47107" name="Rectangle 3">
            <a:extLst>
              <a:ext uri="{FF2B5EF4-FFF2-40B4-BE49-F238E27FC236}">
                <a16:creationId xmlns:a16="http://schemas.microsoft.com/office/drawing/2014/main" xmlns="" id="{A5139411-A196-4734-B453-FCED94E777E6}"/>
              </a:ext>
            </a:extLst>
          </p:cNvPr>
          <p:cNvSpPr>
            <a:spLocks noGrp="1" noChangeArrowheads="1"/>
          </p:cNvSpPr>
          <p:nvPr>
            <p:ph type="body" idx="1"/>
          </p:nvPr>
        </p:nvSpPr>
        <p:spPr>
          <a:xfrm>
            <a:off x="107950" y="1600200"/>
            <a:ext cx="8856663" cy="5068888"/>
          </a:xfrm>
        </p:spPr>
        <p:txBody>
          <a:bodyPr/>
          <a:lstStyle/>
          <a:p>
            <a:pPr eaLnBrk="1" hangingPunct="1">
              <a:lnSpc>
                <a:spcPct val="80000"/>
              </a:lnSpc>
              <a:defRPr/>
            </a:pPr>
            <a:r>
              <a:rPr lang="el-GR" sz="2000"/>
              <a:t> δ. Στο τρίτο ενικό ή πληθυντικό πρόσωπο των ρημάτων άλλοτε προστίθεται και άλλοτε όχι το μόρφημα –ε, π.χ. </a:t>
            </a:r>
            <a:r>
              <a:rPr lang="el-GR" sz="2000" i="1"/>
              <a:t>ήτανε</a:t>
            </a:r>
            <a:r>
              <a:rPr lang="el-GR" sz="2000"/>
              <a:t> αλλά </a:t>
            </a:r>
            <a:r>
              <a:rPr lang="el-GR" sz="2000" i="1"/>
              <a:t>ζήσαν</a:t>
            </a:r>
            <a:r>
              <a:rPr lang="el-GR" sz="2000"/>
              <a:t>, (Χαραλαμπάκης, 1997. Χατζησαββίδης, 2001).</a:t>
            </a:r>
          </a:p>
          <a:p>
            <a:pPr eaLnBrk="1" hangingPunct="1">
              <a:lnSpc>
                <a:spcPct val="80000"/>
              </a:lnSpc>
              <a:defRPr/>
            </a:pPr>
            <a:r>
              <a:rPr lang="el-GR" sz="2000"/>
              <a:t>ε. Στο επίπεδο της πρότασης ή της φράσης (για την πρόταση στα νήπια βλέπε Kress, 1982. Χατζησαββίδης, 2001) παρατηρείται συχνή σύγχυση στην ακολουθία των χρόνων, π.χ. </a:t>
            </a:r>
            <a:r>
              <a:rPr lang="el-GR" sz="2000" i="1"/>
              <a:t>«Είναι ένα κοριτσάκι που το </a:t>
            </a:r>
            <a:r>
              <a:rPr lang="el-GR" sz="2000" i="1" u="sng"/>
              <a:t>λένε</a:t>
            </a:r>
            <a:r>
              <a:rPr lang="el-GR" sz="2000" i="1"/>
              <a:t> που </a:t>
            </a:r>
            <a:r>
              <a:rPr lang="el-GR" sz="2000" i="1" u="sng"/>
              <a:t>φορούσε</a:t>
            </a:r>
            <a:r>
              <a:rPr lang="el-GR" sz="2000" i="1"/>
              <a:t> σκουφάκι».</a:t>
            </a:r>
            <a:r>
              <a:rPr lang="el-GR" sz="2000"/>
              <a:t> </a:t>
            </a:r>
          </a:p>
          <a:p>
            <a:pPr eaLnBrk="1" hangingPunct="1">
              <a:lnSpc>
                <a:spcPct val="80000"/>
              </a:lnSpc>
              <a:defRPr/>
            </a:pPr>
            <a:r>
              <a:rPr lang="el-GR" sz="2000"/>
              <a:t>  στ. Η συντακτική αστάθεια μερικές φορές παίρνει ακραίες μορφές, όπως: </a:t>
            </a:r>
            <a:r>
              <a:rPr lang="el-GR" sz="2000" i="1"/>
              <a:t>«Εκείνο που περίμενε ήτανε ο… το λύκος και της ρωτάει: Γιαγιά, γιαγιά, γιατί μεγάλο μάθια;».</a:t>
            </a:r>
            <a:r>
              <a:rPr lang="el-GR" sz="2000"/>
              <a:t> Στην αφηγηματική αυτή ενότητα παρατηρούμε σύγχυση στα γένη των ονομάτων </a:t>
            </a:r>
            <a:r>
              <a:rPr lang="el-GR" sz="2000" i="1"/>
              <a:t>(«ο… το λύκος»),</a:t>
            </a:r>
            <a:r>
              <a:rPr lang="el-GR" sz="2000"/>
              <a:t> παραβίαση του κανόνα στη σύνταξη κάποιων ρημάτων </a:t>
            </a:r>
            <a:r>
              <a:rPr lang="el-GR" sz="2000" i="1"/>
              <a:t>(«και </a:t>
            </a:r>
            <a:r>
              <a:rPr lang="el-GR" sz="2000" i="1" u="sng"/>
              <a:t>της</a:t>
            </a:r>
            <a:r>
              <a:rPr lang="el-GR" sz="2000" i="1"/>
              <a:t> ρωτάει»),</a:t>
            </a:r>
            <a:r>
              <a:rPr lang="el-GR" sz="2000"/>
              <a:t> διαταραχή της συμφωνίας γένους ανάμεσα στο επίθετο και το ουσιαστικό </a:t>
            </a:r>
            <a:r>
              <a:rPr lang="el-GR" sz="2000" i="1"/>
              <a:t>(«μεγάλο μάθια»),</a:t>
            </a:r>
            <a:r>
              <a:rPr lang="el-GR" sz="2000"/>
              <a:t> και απουσία ρήματος στην πρόταση </a:t>
            </a:r>
            <a:r>
              <a:rPr lang="el-GR" sz="2000" i="1"/>
              <a:t>(«γιατί μεγάλο μάθια;»).</a:t>
            </a:r>
            <a:r>
              <a:rPr lang="el-GR" sz="2000"/>
              <a:t> Άλλοτε παίρνει τη μορφή συντακτικής ανακολουθίας, π.χ. </a:t>
            </a:r>
            <a:r>
              <a:rPr lang="el-GR" sz="2000" i="1"/>
              <a:t>«Φεύγει απ’ το σχολείο του μετά να βάλει το χυμό του (σ)το ποτηράκι και έχει ένα αρκουδάκι»</a:t>
            </a:r>
            <a:r>
              <a:rPr lang="el-GR" sz="2000"/>
              <a:t>. </a:t>
            </a:r>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207</TotalTime>
  <Words>2465</Words>
  <Application>Microsoft Office PowerPoint</Application>
  <PresentationFormat>On-screen Show (4:3)</PresentationFormat>
  <Paragraphs>49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Wingdings</vt:lpstr>
      <vt:lpstr>Calibri</vt:lpstr>
      <vt:lpstr>Digital Dots</vt:lpstr>
      <vt:lpstr>ΓΛΩΣΣΙΚΕΣ ΔΕΞΙΟΤΗΤΕΣ ΚΑΙ ΣΥΝΔΡΟΜΟ WILLIAMS: ΜΕΛΕΤΗ ΠΕΡΙΠΤΩΣΗΣ</vt:lpstr>
      <vt:lpstr>ΣΥΝΔΡΟΜΟ  WILLIAMS</vt:lpstr>
      <vt:lpstr>Αφηγηματικός λόγος</vt:lpstr>
      <vt:lpstr> Σύντομο ιστορικό του παιδιού με σύνδρομο Williams </vt:lpstr>
      <vt:lpstr>Φωνολογία </vt:lpstr>
      <vt:lpstr>Φωνολογία</vt:lpstr>
      <vt:lpstr>Φωνολογία</vt:lpstr>
      <vt:lpstr>Σύνταξη-γραμματική</vt:lpstr>
      <vt:lpstr>Σύνταξη-γραμματική</vt:lpstr>
      <vt:lpstr>Σύνταξη-γραμματική</vt:lpstr>
      <vt:lpstr>Σημασιολογία-πραγματολογία</vt:lpstr>
      <vt:lpstr>Σημασιολογία-πραγματολογία</vt:lpstr>
      <vt:lpstr>Σημασιολογία-πραγματολογία</vt:lpstr>
      <vt:lpstr>Σημασιολογία-πραγματολογία</vt:lpstr>
      <vt:lpstr>Σημασιολογία-πραγματολογία</vt:lpstr>
      <vt:lpstr>Σημασιολογία-πραγματολογία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13</cp:revision>
  <dcterms:created xsi:type="dcterms:W3CDTF">2007-03-27T19:49:10Z</dcterms:created>
  <dcterms:modified xsi:type="dcterms:W3CDTF">2018-03-17T15:26:30Z</dcterms:modified>
</cp:coreProperties>
</file>