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1E92-D4A2-4896-BBBC-0A0FB9F573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EC67-828C-42E7-8A12-B17E59CB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41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1E92-D4A2-4896-BBBC-0A0FB9F573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EC67-828C-42E7-8A12-B17E59CB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95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1E92-D4A2-4896-BBBC-0A0FB9F573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EC67-828C-42E7-8A12-B17E59CB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62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1E92-D4A2-4896-BBBC-0A0FB9F573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EC67-828C-42E7-8A12-B17E59CB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3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1E92-D4A2-4896-BBBC-0A0FB9F573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EC67-828C-42E7-8A12-B17E59CB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537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1E92-D4A2-4896-BBBC-0A0FB9F573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EC67-828C-42E7-8A12-B17E59CB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4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1E92-D4A2-4896-BBBC-0A0FB9F573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EC67-828C-42E7-8A12-B17E59CB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8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1E92-D4A2-4896-BBBC-0A0FB9F573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EC67-828C-42E7-8A12-B17E59CB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1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1E92-D4A2-4896-BBBC-0A0FB9F573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EC67-828C-42E7-8A12-B17E59CB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885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1E92-D4A2-4896-BBBC-0A0FB9F573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EC67-828C-42E7-8A12-B17E59CB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87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AE1E92-D4A2-4896-BBBC-0A0FB9F573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0EC67-828C-42E7-8A12-B17E59CB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82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E1E92-D4A2-4896-BBBC-0A0FB9F573AF}" type="datetimeFigureOut">
              <a:rPr lang="en-US" smtClean="0"/>
              <a:t>4/25/2019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0EC67-828C-42E7-8A12-B17E59CB15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Κυμματικά φαινόμενα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Μαθήματα 7και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694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Μελέτη κυμματικών φαινομένων με συμμετοχή στην έρευνα.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 smtClean="0"/>
              <a:t>Η συμμετοχή μας στην έρευνα με θέμα την διδασκαλία κυμματικών φαινομένων μας δίνει την ευκαιρία να:</a:t>
            </a:r>
          </a:p>
          <a:p>
            <a:r>
              <a:rPr lang="el-GR" dirty="0" smtClean="0"/>
              <a:t>Κατανοήσουμε καλύτερα τα φαινόμενα αυτά με την βοήθεια των συσκευών που αυτόν τον καιρό έχουμε στο εργαστήριο.</a:t>
            </a:r>
          </a:p>
          <a:p>
            <a:r>
              <a:rPr lang="el-GR" dirty="0" smtClean="0"/>
              <a:t>Προσεγγίσουμε βιωματικά την διδακτική έρευνα με την συμμετοχή μας σε αυτή και την συζήτηση που θα ακολουθήσει στο πλαίσιο του μαθήματος.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203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Κυμματικά φαινόμενα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Όσον αφορά τα κυμματικά φαινόμενα, περισσότερα μπορείτε να βρείτε: </a:t>
            </a:r>
          </a:p>
          <a:p>
            <a:r>
              <a:rPr lang="el-GR" dirty="0" smtClean="0"/>
              <a:t>στις σημειώσεις του μαθήματος της Φυσικής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Στο βιβλίο «ΕΙΣΑΓΩΓΗ στις έννοιες &amp; τις θεωρίες  ΤΗΣ ΦΥΣΙΚΗΣ ΕΠΙΣΤΗΜΗΣ» των </a:t>
            </a:r>
            <a:r>
              <a:rPr lang="en-US" dirty="0" smtClean="0"/>
              <a:t>G. Holton &amp; S. Brush, </a:t>
            </a:r>
            <a:r>
              <a:rPr lang="el-GR" dirty="0" smtClean="0"/>
              <a:t>επιμέλεια Κ. Σκορδούλης, σελ </a:t>
            </a:r>
            <a:r>
              <a:rPr lang="en-US" dirty="0" smtClean="0"/>
              <a:t>429-433</a:t>
            </a:r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191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74638"/>
            <a:ext cx="9132759" cy="11430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Εικόνες από την ως τωρα συμμετοχή μας.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7266" y="1405229"/>
            <a:ext cx="5014989" cy="3759696"/>
          </a:xfrm>
          <a:prstGeom prst="rect">
            <a:avLst/>
          </a:prstGeom>
        </p:spPr>
      </p:pic>
      <p:pic>
        <p:nvPicPr>
          <p:cNvPr id="1026" name="Picture 2" descr="C:\Users\Maria\Downloads\IMG_20190418_18564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3140968"/>
            <a:ext cx="4742656" cy="355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76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51924"/>
            <a:ext cx="8330662" cy="624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57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126</Words>
  <Application>Microsoft Office PowerPoint</Application>
  <PresentationFormat>On-screen Show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Κυμματικά φαινόμενα</vt:lpstr>
      <vt:lpstr>Μελέτη κυμματικών φαινομένων με συμμετοχή στην έρευνα.</vt:lpstr>
      <vt:lpstr>Κυμματικά φαινόμενα</vt:lpstr>
      <vt:lpstr>Εικόνες από την ως τωρα συμμετοχή μας.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Διδακτικό Πείραμα</dc:title>
  <dc:creator>Maria Mina</dc:creator>
  <cp:lastModifiedBy>Maria Mina</cp:lastModifiedBy>
  <cp:revision>7</cp:revision>
  <dcterms:created xsi:type="dcterms:W3CDTF">2019-04-25T19:30:48Z</dcterms:created>
  <dcterms:modified xsi:type="dcterms:W3CDTF">2019-04-25T20:26:19Z</dcterms:modified>
</cp:coreProperties>
</file>