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0" r:id="rId5"/>
    <p:sldId id="258" r:id="rId6"/>
    <p:sldId id="265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4460C-8D8C-4CE0-B548-F22866B52CB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5902FF1-9239-4E76-80D6-B5880C773541}">
      <dgm:prSet phldrT="[Text]"/>
      <dgm:spPr/>
      <dgm:t>
        <a:bodyPr/>
        <a:lstStyle/>
        <a:p>
          <a:r>
            <a:rPr lang="el-GR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Χρόνος</a:t>
          </a:r>
          <a:endParaRPr lang="el-GR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A40C622B-8993-4C52-AF1C-5EB0A836DC3A}" type="parTrans" cxnId="{F914CFE9-6FC4-4C54-8FB3-6922C7315250}">
      <dgm:prSet/>
      <dgm:spPr/>
      <dgm:t>
        <a:bodyPr/>
        <a:lstStyle/>
        <a:p>
          <a:endParaRPr lang="el-GR"/>
        </a:p>
      </dgm:t>
    </dgm:pt>
    <dgm:pt modelId="{A462873A-B938-4584-9E78-004DE50B3920}" type="sibTrans" cxnId="{F914CFE9-6FC4-4C54-8FB3-6922C7315250}">
      <dgm:prSet/>
      <dgm:spPr/>
      <dgm:t>
        <a:bodyPr/>
        <a:lstStyle/>
        <a:p>
          <a:endParaRPr lang="el-GR"/>
        </a:p>
      </dgm:t>
    </dgm:pt>
    <dgm:pt modelId="{4E065CCC-4C92-471E-BA50-79D1FA69DD3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ΘΕΜΑ</a:t>
          </a:r>
          <a:endParaRPr lang="el-GR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AF5D4E6D-D550-4ABF-9CBF-BC2D96DC2934}" type="parTrans" cxnId="{18F5EED8-940C-496B-8138-C3FCB03EBCA5}">
      <dgm:prSet/>
      <dgm:spPr/>
      <dgm:t>
        <a:bodyPr/>
        <a:lstStyle/>
        <a:p>
          <a:endParaRPr lang="el-GR"/>
        </a:p>
      </dgm:t>
    </dgm:pt>
    <dgm:pt modelId="{2E467D57-7F34-45D8-8B5C-5E41EAD55E7E}" type="sibTrans" cxnId="{18F5EED8-940C-496B-8138-C3FCB03EBCA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ΕΥΕΛΙΚΤΗ ΖΩΝΗ</a:t>
          </a:r>
          <a:endParaRPr lang="el-GR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2B74B218-15FA-4DC0-8146-B8EDED45EDF6}">
      <dgm:prSet phldrT="[Text]"/>
      <dgm:spPr/>
      <dgm:t>
        <a:bodyPr/>
        <a:lstStyle/>
        <a:p>
          <a:r>
            <a:rPr lang="el-GR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Ανάγκες</a:t>
          </a:r>
        </a:p>
        <a:p>
          <a:r>
            <a:rPr lang="el-GR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Δεξιότητες</a:t>
          </a:r>
          <a:endParaRPr lang="el-GR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EEA916CB-6EE2-4DFB-9D5C-AE82EDD1ABD5}" type="parTrans" cxnId="{78A6A399-3ACE-4720-9973-3F72EBC92632}">
      <dgm:prSet/>
      <dgm:spPr/>
      <dgm:t>
        <a:bodyPr/>
        <a:lstStyle/>
        <a:p>
          <a:endParaRPr lang="el-GR"/>
        </a:p>
      </dgm:t>
    </dgm:pt>
    <dgm:pt modelId="{1457977B-1B05-452A-89A6-6A436A965454}" type="sibTrans" cxnId="{78A6A399-3ACE-4720-9973-3F72EBC92632}">
      <dgm:prSet/>
      <dgm:spPr/>
      <dgm:t>
        <a:bodyPr/>
        <a:lstStyle/>
        <a:p>
          <a:endParaRPr lang="el-GR"/>
        </a:p>
      </dgm:t>
    </dgm:pt>
    <dgm:pt modelId="{5A711C19-0797-4AB9-90CC-BD076B6A03A2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600" b="0" dirty="0" smtClean="0"/>
            <a:t>Ιστορία</a:t>
          </a:r>
        </a:p>
        <a:p>
          <a:endParaRPr lang="el-GR" sz="1900" dirty="0"/>
        </a:p>
      </dgm:t>
    </dgm:pt>
    <dgm:pt modelId="{EAA3EDBB-2F84-4004-84F1-03A51BA8E98E}" type="parTrans" cxnId="{4919DC48-06FB-42D3-BCD7-F3EF6A71DDF5}">
      <dgm:prSet/>
      <dgm:spPr/>
      <dgm:t>
        <a:bodyPr/>
        <a:lstStyle/>
        <a:p>
          <a:endParaRPr lang="el-GR"/>
        </a:p>
      </dgm:t>
    </dgm:pt>
    <dgm:pt modelId="{1AFCDC1B-2A0A-4ECC-975C-E94C8D6D2D03}" type="sibTrans" cxnId="{4919DC48-06FB-42D3-BCD7-F3EF6A71DDF5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600" b="0" dirty="0" smtClean="0"/>
            <a:t>Μαθηματικά</a:t>
          </a:r>
          <a:endParaRPr lang="el-GR" sz="1600" b="0" dirty="0"/>
        </a:p>
      </dgm:t>
    </dgm:pt>
    <dgm:pt modelId="{7CE881F4-379E-46B9-BE78-E8FF62BCE018}">
      <dgm:prSet phldrT="[Text]"/>
      <dgm:spPr/>
      <dgm:t>
        <a:bodyPr/>
        <a:lstStyle/>
        <a:p>
          <a:r>
            <a:rPr lang="el-GR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Αναλυτικό πρόγραμμα</a:t>
          </a:r>
          <a:endParaRPr lang="el-GR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19159B29-67B3-4110-948C-AE5831002169}" type="parTrans" cxnId="{C86D9CB6-198F-4CEC-8EC8-BD21743B29DB}">
      <dgm:prSet/>
      <dgm:spPr/>
      <dgm:t>
        <a:bodyPr/>
        <a:lstStyle/>
        <a:p>
          <a:endParaRPr lang="el-GR"/>
        </a:p>
      </dgm:t>
    </dgm:pt>
    <dgm:pt modelId="{7D9B082A-D3D1-4FE9-9DCA-98B2CDE65F81}" type="sibTrans" cxnId="{C86D9CB6-198F-4CEC-8EC8-BD21743B29DB}">
      <dgm:prSet/>
      <dgm:spPr/>
      <dgm:t>
        <a:bodyPr/>
        <a:lstStyle/>
        <a:p>
          <a:endParaRPr lang="el-GR"/>
        </a:p>
      </dgm:t>
    </dgm:pt>
    <dgm:pt modelId="{5E2EF603-9961-4CCC-A26D-5DDB66FAAFB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l-GR" sz="1800" dirty="0" smtClean="0"/>
        </a:p>
        <a:p>
          <a:r>
            <a:rPr lang="el-GR" sz="1600" b="0" dirty="0" smtClean="0"/>
            <a:t>Γλώσσα</a:t>
          </a:r>
          <a:endParaRPr lang="el-GR" sz="1600" b="0" dirty="0"/>
        </a:p>
      </dgm:t>
    </dgm:pt>
    <dgm:pt modelId="{8F28BEAB-C479-4B5B-8E08-C2754C664FBB}" type="sibTrans" cxnId="{3DAF0F57-A385-4336-8827-2BF69D87BB9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600" b="0" smtClean="0"/>
            <a:t>Φυσική</a:t>
          </a:r>
          <a:endParaRPr lang="el-GR" sz="1600" b="0" dirty="0"/>
        </a:p>
      </dgm:t>
    </dgm:pt>
    <dgm:pt modelId="{E9C75414-9F46-4303-9DC0-32A7E32E1926}" type="parTrans" cxnId="{3DAF0F57-A385-4336-8827-2BF69D87BB91}">
      <dgm:prSet/>
      <dgm:spPr/>
      <dgm:t>
        <a:bodyPr/>
        <a:lstStyle/>
        <a:p>
          <a:endParaRPr lang="el-GR"/>
        </a:p>
      </dgm:t>
    </dgm:pt>
    <dgm:pt modelId="{7835701F-F00B-46C1-9D96-4A291D9F1D77}" type="pres">
      <dgm:prSet presAssocID="{96F4460C-8D8C-4CE0-B548-F22866B52CB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18E97052-0155-42A1-99E4-48EA6BDF1172}" type="pres">
      <dgm:prSet presAssocID="{5E2EF603-9961-4CCC-A26D-5DDB66FAAFBB}" presName="composite" presStyleCnt="0"/>
      <dgm:spPr/>
    </dgm:pt>
    <dgm:pt modelId="{22695BDA-EDA1-4BFD-B186-EA1CCE4FAE92}" type="pres">
      <dgm:prSet presAssocID="{5E2EF603-9961-4CCC-A26D-5DDB66FAAFB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65058B6-4696-453E-8896-5468968E12F1}" type="pres">
      <dgm:prSet presAssocID="{5E2EF603-9961-4CCC-A26D-5DDB66FAAFB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421DF4-6F9B-4031-AD40-08ECB4A69ABE}" type="pres">
      <dgm:prSet presAssocID="{5E2EF603-9961-4CCC-A26D-5DDB66FAAFBB}" presName="BalanceSpacing" presStyleCnt="0"/>
      <dgm:spPr/>
    </dgm:pt>
    <dgm:pt modelId="{71ED24A7-C965-4C65-BB85-7AF99C3F60CC}" type="pres">
      <dgm:prSet presAssocID="{5E2EF603-9961-4CCC-A26D-5DDB66FAAFBB}" presName="BalanceSpacing1" presStyleCnt="0"/>
      <dgm:spPr/>
    </dgm:pt>
    <dgm:pt modelId="{91807B79-26BC-4916-9CB3-42E83BE493EC}" type="pres">
      <dgm:prSet presAssocID="{8F28BEAB-C479-4B5B-8E08-C2754C664FBB}" presName="Accent1Text" presStyleLbl="node1" presStyleIdx="1" presStyleCnt="6" custScaleX="106688"/>
      <dgm:spPr/>
      <dgm:t>
        <a:bodyPr/>
        <a:lstStyle/>
        <a:p>
          <a:endParaRPr lang="el-GR"/>
        </a:p>
      </dgm:t>
    </dgm:pt>
    <dgm:pt modelId="{1E677BD6-385B-4F66-90DD-8EF0307AFBEF}" type="pres">
      <dgm:prSet presAssocID="{8F28BEAB-C479-4B5B-8E08-C2754C664FBB}" presName="spaceBetweenRectangles" presStyleCnt="0"/>
      <dgm:spPr/>
    </dgm:pt>
    <dgm:pt modelId="{D16B4BF0-ADA0-41B1-9B99-70C0DF2C489C}" type="pres">
      <dgm:prSet presAssocID="{4E065CCC-4C92-471E-BA50-79D1FA69DD3B}" presName="composite" presStyleCnt="0"/>
      <dgm:spPr/>
    </dgm:pt>
    <dgm:pt modelId="{57CC988F-22A7-4B58-AD47-B10571F836CD}" type="pres">
      <dgm:prSet presAssocID="{4E065CCC-4C92-471E-BA50-79D1FA69DD3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94377A-DCBA-4DB4-A025-EA5FD2F72FD0}" type="pres">
      <dgm:prSet presAssocID="{4E065CCC-4C92-471E-BA50-79D1FA69DD3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C05D92C-49A4-4F9E-831E-BD92223F3C6E}" type="pres">
      <dgm:prSet presAssocID="{4E065CCC-4C92-471E-BA50-79D1FA69DD3B}" presName="BalanceSpacing" presStyleCnt="0"/>
      <dgm:spPr/>
    </dgm:pt>
    <dgm:pt modelId="{8AAE2014-A26C-4DAB-A566-C5C8643BCE08}" type="pres">
      <dgm:prSet presAssocID="{4E065CCC-4C92-471E-BA50-79D1FA69DD3B}" presName="BalanceSpacing1" presStyleCnt="0"/>
      <dgm:spPr/>
    </dgm:pt>
    <dgm:pt modelId="{08E318E0-82C3-4EFF-89DE-2E6650E389E1}" type="pres">
      <dgm:prSet presAssocID="{2E467D57-7F34-45D8-8B5C-5E41EAD55E7E}" presName="Accent1Text" presStyleLbl="node1" presStyleIdx="3" presStyleCnt="6" custScaleX="120313"/>
      <dgm:spPr/>
      <dgm:t>
        <a:bodyPr/>
        <a:lstStyle/>
        <a:p>
          <a:endParaRPr lang="el-GR"/>
        </a:p>
      </dgm:t>
    </dgm:pt>
    <dgm:pt modelId="{420E078B-8DF0-4B5D-ADDB-9C9A4C243F4F}" type="pres">
      <dgm:prSet presAssocID="{2E467D57-7F34-45D8-8B5C-5E41EAD55E7E}" presName="spaceBetweenRectangles" presStyleCnt="0"/>
      <dgm:spPr/>
    </dgm:pt>
    <dgm:pt modelId="{61FB2909-07B3-4C07-9587-10FE433BBB53}" type="pres">
      <dgm:prSet presAssocID="{5A711C19-0797-4AB9-90CC-BD076B6A03A2}" presName="composite" presStyleCnt="0"/>
      <dgm:spPr/>
    </dgm:pt>
    <dgm:pt modelId="{9AE6AD7F-8E04-48F0-A37C-1012600223A0}" type="pres">
      <dgm:prSet presAssocID="{5A711C19-0797-4AB9-90CC-BD076B6A03A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02ACA2-2234-41B2-AADD-35C71FCA75E2}" type="pres">
      <dgm:prSet presAssocID="{5A711C19-0797-4AB9-90CC-BD076B6A03A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87EDF5-80A0-48B8-B44D-2494EAEEEB89}" type="pres">
      <dgm:prSet presAssocID="{5A711C19-0797-4AB9-90CC-BD076B6A03A2}" presName="BalanceSpacing" presStyleCnt="0"/>
      <dgm:spPr/>
    </dgm:pt>
    <dgm:pt modelId="{3F590119-E026-495D-B1D0-CD11392980BB}" type="pres">
      <dgm:prSet presAssocID="{5A711C19-0797-4AB9-90CC-BD076B6A03A2}" presName="BalanceSpacing1" presStyleCnt="0"/>
      <dgm:spPr/>
    </dgm:pt>
    <dgm:pt modelId="{462AD46C-AD7A-4FC9-B66F-6C507ED472D7}" type="pres">
      <dgm:prSet presAssocID="{1AFCDC1B-2A0A-4ECC-975C-E94C8D6D2D03}" presName="Accent1Text" presStyleLbl="node1" presStyleIdx="5" presStyleCnt="6" custScaleX="137500"/>
      <dgm:spPr/>
      <dgm:t>
        <a:bodyPr/>
        <a:lstStyle/>
        <a:p>
          <a:endParaRPr lang="el-GR"/>
        </a:p>
      </dgm:t>
    </dgm:pt>
  </dgm:ptLst>
  <dgm:cxnLst>
    <dgm:cxn modelId="{C3A44E4E-8A91-47B3-9B20-4F7837CED886}" type="presOf" srcId="{5E2EF603-9961-4CCC-A26D-5DDB66FAAFBB}" destId="{22695BDA-EDA1-4BFD-B186-EA1CCE4FAE92}" srcOrd="0" destOrd="0" presId="urn:microsoft.com/office/officeart/2008/layout/AlternatingHexagons"/>
    <dgm:cxn modelId="{54759877-FB71-4306-8E17-C5040D239600}" type="presOf" srcId="{5A711C19-0797-4AB9-90CC-BD076B6A03A2}" destId="{9AE6AD7F-8E04-48F0-A37C-1012600223A0}" srcOrd="0" destOrd="0" presId="urn:microsoft.com/office/officeart/2008/layout/AlternatingHexagons"/>
    <dgm:cxn modelId="{F914CFE9-6FC4-4C54-8FB3-6922C7315250}" srcId="{5E2EF603-9961-4CCC-A26D-5DDB66FAAFBB}" destId="{15902FF1-9239-4E76-80D6-B5880C773541}" srcOrd="0" destOrd="0" parTransId="{A40C622B-8993-4C52-AF1C-5EB0A836DC3A}" sibTransId="{A462873A-B938-4584-9E78-004DE50B3920}"/>
    <dgm:cxn modelId="{D11C460B-EEBE-4F4D-B3CA-7FCDA81DE251}" type="presOf" srcId="{8F28BEAB-C479-4B5B-8E08-C2754C664FBB}" destId="{91807B79-26BC-4916-9CB3-42E83BE493EC}" srcOrd="0" destOrd="0" presId="urn:microsoft.com/office/officeart/2008/layout/AlternatingHexagons"/>
    <dgm:cxn modelId="{78A6A399-3ACE-4720-9973-3F72EBC92632}" srcId="{4E065CCC-4C92-471E-BA50-79D1FA69DD3B}" destId="{2B74B218-15FA-4DC0-8146-B8EDED45EDF6}" srcOrd="0" destOrd="0" parTransId="{EEA916CB-6EE2-4DFB-9D5C-AE82EDD1ABD5}" sibTransId="{1457977B-1B05-452A-89A6-6A436A965454}"/>
    <dgm:cxn modelId="{18F5EED8-940C-496B-8138-C3FCB03EBCA5}" srcId="{96F4460C-8D8C-4CE0-B548-F22866B52CBA}" destId="{4E065CCC-4C92-471E-BA50-79D1FA69DD3B}" srcOrd="1" destOrd="0" parTransId="{AF5D4E6D-D550-4ABF-9CBF-BC2D96DC2934}" sibTransId="{2E467D57-7F34-45D8-8B5C-5E41EAD55E7E}"/>
    <dgm:cxn modelId="{3EC777EA-AFF0-4489-8347-9A4E734E4277}" type="presOf" srcId="{96F4460C-8D8C-4CE0-B548-F22866B52CBA}" destId="{7835701F-F00B-46C1-9D96-4A291D9F1D77}" srcOrd="0" destOrd="0" presId="urn:microsoft.com/office/officeart/2008/layout/AlternatingHexagons"/>
    <dgm:cxn modelId="{221DF20D-FC3D-4DEF-8E59-E84861BE41C0}" type="presOf" srcId="{7CE881F4-379E-46B9-BE78-E8FF62BCE018}" destId="{8B02ACA2-2234-41B2-AADD-35C71FCA75E2}" srcOrd="0" destOrd="0" presId="urn:microsoft.com/office/officeart/2008/layout/AlternatingHexagons"/>
    <dgm:cxn modelId="{01D09C42-4D81-43EF-B2AD-93584C61D495}" type="presOf" srcId="{4E065CCC-4C92-471E-BA50-79D1FA69DD3B}" destId="{57CC988F-22A7-4B58-AD47-B10571F836CD}" srcOrd="0" destOrd="0" presId="urn:microsoft.com/office/officeart/2008/layout/AlternatingHexagons"/>
    <dgm:cxn modelId="{C86D9CB6-198F-4CEC-8EC8-BD21743B29DB}" srcId="{5A711C19-0797-4AB9-90CC-BD076B6A03A2}" destId="{7CE881F4-379E-46B9-BE78-E8FF62BCE018}" srcOrd="0" destOrd="0" parTransId="{19159B29-67B3-4110-948C-AE5831002169}" sibTransId="{7D9B082A-D3D1-4FE9-9DCA-98B2CDE65F81}"/>
    <dgm:cxn modelId="{3DAF0F57-A385-4336-8827-2BF69D87BB91}" srcId="{96F4460C-8D8C-4CE0-B548-F22866B52CBA}" destId="{5E2EF603-9961-4CCC-A26D-5DDB66FAAFBB}" srcOrd="0" destOrd="0" parTransId="{E9C75414-9F46-4303-9DC0-32A7E32E1926}" sibTransId="{8F28BEAB-C479-4B5B-8E08-C2754C664FBB}"/>
    <dgm:cxn modelId="{3F80EFB8-17F9-4686-8808-8C587E0E9061}" type="presOf" srcId="{15902FF1-9239-4E76-80D6-B5880C773541}" destId="{B65058B6-4696-453E-8896-5468968E12F1}" srcOrd="0" destOrd="0" presId="urn:microsoft.com/office/officeart/2008/layout/AlternatingHexagons"/>
    <dgm:cxn modelId="{7A4DA97F-2A5A-4FE9-BC28-ECBF9700A24F}" type="presOf" srcId="{2B74B218-15FA-4DC0-8146-B8EDED45EDF6}" destId="{3394377A-DCBA-4DB4-A025-EA5FD2F72FD0}" srcOrd="0" destOrd="0" presId="urn:microsoft.com/office/officeart/2008/layout/AlternatingHexagons"/>
    <dgm:cxn modelId="{B25AA5BB-3AAE-4D40-BEB2-3B41417DC7EC}" type="presOf" srcId="{1AFCDC1B-2A0A-4ECC-975C-E94C8D6D2D03}" destId="{462AD46C-AD7A-4FC9-B66F-6C507ED472D7}" srcOrd="0" destOrd="0" presId="urn:microsoft.com/office/officeart/2008/layout/AlternatingHexagons"/>
    <dgm:cxn modelId="{4919DC48-06FB-42D3-BCD7-F3EF6A71DDF5}" srcId="{96F4460C-8D8C-4CE0-B548-F22866B52CBA}" destId="{5A711C19-0797-4AB9-90CC-BD076B6A03A2}" srcOrd="2" destOrd="0" parTransId="{EAA3EDBB-2F84-4004-84F1-03A51BA8E98E}" sibTransId="{1AFCDC1B-2A0A-4ECC-975C-E94C8D6D2D03}"/>
    <dgm:cxn modelId="{21B65B28-1D1D-4F3D-950D-4437B21150E8}" type="presOf" srcId="{2E467D57-7F34-45D8-8B5C-5E41EAD55E7E}" destId="{08E318E0-82C3-4EFF-89DE-2E6650E389E1}" srcOrd="0" destOrd="0" presId="urn:microsoft.com/office/officeart/2008/layout/AlternatingHexagons"/>
    <dgm:cxn modelId="{622A59C6-6E30-41C2-B2C3-E2966C500CCA}" type="presParOf" srcId="{7835701F-F00B-46C1-9D96-4A291D9F1D77}" destId="{18E97052-0155-42A1-99E4-48EA6BDF1172}" srcOrd="0" destOrd="0" presId="urn:microsoft.com/office/officeart/2008/layout/AlternatingHexagons"/>
    <dgm:cxn modelId="{D654A5A1-5BEB-4C37-98B9-627D971163DD}" type="presParOf" srcId="{18E97052-0155-42A1-99E4-48EA6BDF1172}" destId="{22695BDA-EDA1-4BFD-B186-EA1CCE4FAE92}" srcOrd="0" destOrd="0" presId="urn:microsoft.com/office/officeart/2008/layout/AlternatingHexagons"/>
    <dgm:cxn modelId="{B1AD4505-9F81-4BD8-A6AA-8788774D2456}" type="presParOf" srcId="{18E97052-0155-42A1-99E4-48EA6BDF1172}" destId="{B65058B6-4696-453E-8896-5468968E12F1}" srcOrd="1" destOrd="0" presId="urn:microsoft.com/office/officeart/2008/layout/AlternatingHexagons"/>
    <dgm:cxn modelId="{7AF4F6F6-77E7-4A22-8925-1E93B9F9F6B0}" type="presParOf" srcId="{18E97052-0155-42A1-99E4-48EA6BDF1172}" destId="{8F421DF4-6F9B-4031-AD40-08ECB4A69ABE}" srcOrd="2" destOrd="0" presId="urn:microsoft.com/office/officeart/2008/layout/AlternatingHexagons"/>
    <dgm:cxn modelId="{74769828-477D-481F-A3DF-DCEB26EB751A}" type="presParOf" srcId="{18E97052-0155-42A1-99E4-48EA6BDF1172}" destId="{71ED24A7-C965-4C65-BB85-7AF99C3F60CC}" srcOrd="3" destOrd="0" presId="urn:microsoft.com/office/officeart/2008/layout/AlternatingHexagons"/>
    <dgm:cxn modelId="{3DA47854-A8D9-4416-9868-1114F4C38B23}" type="presParOf" srcId="{18E97052-0155-42A1-99E4-48EA6BDF1172}" destId="{91807B79-26BC-4916-9CB3-42E83BE493EC}" srcOrd="4" destOrd="0" presId="urn:microsoft.com/office/officeart/2008/layout/AlternatingHexagons"/>
    <dgm:cxn modelId="{4CF82944-EB6C-4958-B662-CF79DCD39745}" type="presParOf" srcId="{7835701F-F00B-46C1-9D96-4A291D9F1D77}" destId="{1E677BD6-385B-4F66-90DD-8EF0307AFBEF}" srcOrd="1" destOrd="0" presId="urn:microsoft.com/office/officeart/2008/layout/AlternatingHexagons"/>
    <dgm:cxn modelId="{2B81871E-906E-4630-8C63-893B65FAC9AC}" type="presParOf" srcId="{7835701F-F00B-46C1-9D96-4A291D9F1D77}" destId="{D16B4BF0-ADA0-41B1-9B99-70C0DF2C489C}" srcOrd="2" destOrd="0" presId="urn:microsoft.com/office/officeart/2008/layout/AlternatingHexagons"/>
    <dgm:cxn modelId="{E4542DD2-9B9B-4F64-945F-3BE0ACCBC5E4}" type="presParOf" srcId="{D16B4BF0-ADA0-41B1-9B99-70C0DF2C489C}" destId="{57CC988F-22A7-4B58-AD47-B10571F836CD}" srcOrd="0" destOrd="0" presId="urn:microsoft.com/office/officeart/2008/layout/AlternatingHexagons"/>
    <dgm:cxn modelId="{7A7CEE59-00BC-403C-B5EA-33ACDDAF5728}" type="presParOf" srcId="{D16B4BF0-ADA0-41B1-9B99-70C0DF2C489C}" destId="{3394377A-DCBA-4DB4-A025-EA5FD2F72FD0}" srcOrd="1" destOrd="0" presId="urn:microsoft.com/office/officeart/2008/layout/AlternatingHexagons"/>
    <dgm:cxn modelId="{D0F99B06-0D16-4440-8ACD-86633E1CDEF0}" type="presParOf" srcId="{D16B4BF0-ADA0-41B1-9B99-70C0DF2C489C}" destId="{2C05D92C-49A4-4F9E-831E-BD92223F3C6E}" srcOrd="2" destOrd="0" presId="urn:microsoft.com/office/officeart/2008/layout/AlternatingHexagons"/>
    <dgm:cxn modelId="{DBF87F92-A322-4824-A916-DF19CA63D316}" type="presParOf" srcId="{D16B4BF0-ADA0-41B1-9B99-70C0DF2C489C}" destId="{8AAE2014-A26C-4DAB-A566-C5C8643BCE08}" srcOrd="3" destOrd="0" presId="urn:microsoft.com/office/officeart/2008/layout/AlternatingHexagons"/>
    <dgm:cxn modelId="{E028B6EE-B51E-4C8A-83BA-B11421FA8CE0}" type="presParOf" srcId="{D16B4BF0-ADA0-41B1-9B99-70C0DF2C489C}" destId="{08E318E0-82C3-4EFF-89DE-2E6650E389E1}" srcOrd="4" destOrd="0" presId="urn:microsoft.com/office/officeart/2008/layout/AlternatingHexagons"/>
    <dgm:cxn modelId="{A1E9D82E-ACE6-4C79-B77E-39AE8048B98E}" type="presParOf" srcId="{7835701F-F00B-46C1-9D96-4A291D9F1D77}" destId="{420E078B-8DF0-4B5D-ADDB-9C9A4C243F4F}" srcOrd="3" destOrd="0" presId="urn:microsoft.com/office/officeart/2008/layout/AlternatingHexagons"/>
    <dgm:cxn modelId="{621F12E5-3F19-42B3-BF18-FB828EDA437D}" type="presParOf" srcId="{7835701F-F00B-46C1-9D96-4A291D9F1D77}" destId="{61FB2909-07B3-4C07-9587-10FE433BBB53}" srcOrd="4" destOrd="0" presId="urn:microsoft.com/office/officeart/2008/layout/AlternatingHexagons"/>
    <dgm:cxn modelId="{0B8A8C29-4DE3-4A0C-93F0-BC51E7371BEF}" type="presParOf" srcId="{61FB2909-07B3-4C07-9587-10FE433BBB53}" destId="{9AE6AD7F-8E04-48F0-A37C-1012600223A0}" srcOrd="0" destOrd="0" presId="urn:microsoft.com/office/officeart/2008/layout/AlternatingHexagons"/>
    <dgm:cxn modelId="{952A4577-FF88-4320-A14F-E77AA0B9DC62}" type="presParOf" srcId="{61FB2909-07B3-4C07-9587-10FE433BBB53}" destId="{8B02ACA2-2234-41B2-AADD-35C71FCA75E2}" srcOrd="1" destOrd="0" presId="urn:microsoft.com/office/officeart/2008/layout/AlternatingHexagons"/>
    <dgm:cxn modelId="{5D089A6E-61BD-40E6-97F2-0AC1AE91FC4D}" type="presParOf" srcId="{61FB2909-07B3-4C07-9587-10FE433BBB53}" destId="{3A87EDF5-80A0-48B8-B44D-2494EAEEEB89}" srcOrd="2" destOrd="0" presId="urn:microsoft.com/office/officeart/2008/layout/AlternatingHexagons"/>
    <dgm:cxn modelId="{DF7B0153-2AFA-45F5-A297-162786BE2BE4}" type="presParOf" srcId="{61FB2909-07B3-4C07-9587-10FE433BBB53}" destId="{3F590119-E026-495D-B1D0-CD11392980BB}" srcOrd="3" destOrd="0" presId="urn:microsoft.com/office/officeart/2008/layout/AlternatingHexagons"/>
    <dgm:cxn modelId="{83DF618B-BE3C-48C5-9BB2-FD1392D781F0}" type="presParOf" srcId="{61FB2909-07B3-4C07-9587-10FE433BBB53}" destId="{462AD46C-AD7A-4FC9-B66F-6C507ED472D7}" srcOrd="4" destOrd="0" presId="urn:microsoft.com/office/officeart/2008/layout/AlternatingHexagons"/>
  </dgm:cxnLst>
  <dgm:bg>
    <a:solidFill>
      <a:schemeClr val="bg2">
        <a:lumMod val="9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45D78A-7259-4717-9FC5-A3EB58A6F984}" type="doc">
      <dgm:prSet loTypeId="urn:microsoft.com/office/officeart/2011/layout/RadialPictureList" loCatId="officeonlin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1879D522-8450-4FCC-984D-6611DECE539A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b="1" dirty="0" smtClean="0">
              <a:latin typeface="+mn-lt"/>
              <a:cs typeface="Courier New" panose="02070309020205020404" pitchFamily="49" charset="0"/>
            </a:rPr>
            <a:t>ΔΙΑΦΗΜΙΣΗ</a:t>
          </a:r>
          <a:endParaRPr lang="el-GR" b="1" dirty="0">
            <a:latin typeface="+mn-lt"/>
            <a:cs typeface="Courier New" panose="02070309020205020404" pitchFamily="49" charset="0"/>
          </a:endParaRPr>
        </a:p>
      </dgm:t>
    </dgm:pt>
    <dgm:pt modelId="{93CA8655-1A32-405D-90E1-00216A84B24A}" type="parTrans" cxnId="{683E6DCD-37A6-4697-965E-D209332D5FAD}">
      <dgm:prSet/>
      <dgm:spPr/>
      <dgm:t>
        <a:bodyPr/>
        <a:lstStyle/>
        <a:p>
          <a:endParaRPr lang="el-GR"/>
        </a:p>
      </dgm:t>
    </dgm:pt>
    <dgm:pt modelId="{4938D92E-FB2C-48DA-A8CD-E6D53DB4F2C0}" type="sibTrans" cxnId="{683E6DCD-37A6-4697-965E-D209332D5FAD}">
      <dgm:prSet/>
      <dgm:spPr/>
      <dgm:t>
        <a:bodyPr/>
        <a:lstStyle/>
        <a:p>
          <a:endParaRPr lang="el-GR"/>
        </a:p>
      </dgm:t>
    </dgm:pt>
    <dgm:pt modelId="{83ADDAC2-6F78-4CC7-A7C5-23FBB988F89A}">
      <dgm:prSet phldrT="[Text]"/>
      <dgm:spPr/>
      <dgm:t>
        <a:bodyPr/>
        <a:lstStyle/>
        <a:p>
          <a:r>
            <a:rPr lang="el-GR" b="1" dirty="0" smtClean="0"/>
            <a:t>Γλώσσα</a:t>
          </a:r>
          <a:endParaRPr lang="el-GR" b="1" dirty="0"/>
        </a:p>
      </dgm:t>
    </dgm:pt>
    <dgm:pt modelId="{FBD0DDF9-57E1-4F1C-B0F8-15BF8810141C}" type="parTrans" cxnId="{C66AA518-90DA-4118-9149-5DB1789E4748}">
      <dgm:prSet/>
      <dgm:spPr/>
      <dgm:t>
        <a:bodyPr/>
        <a:lstStyle/>
        <a:p>
          <a:endParaRPr lang="el-GR"/>
        </a:p>
      </dgm:t>
    </dgm:pt>
    <dgm:pt modelId="{A07FD4E4-8AA7-49DE-90E6-23A137CA56CA}" type="sibTrans" cxnId="{C66AA518-90DA-4118-9149-5DB1789E4748}">
      <dgm:prSet/>
      <dgm:spPr/>
      <dgm:t>
        <a:bodyPr/>
        <a:lstStyle/>
        <a:p>
          <a:endParaRPr lang="el-GR"/>
        </a:p>
      </dgm:t>
    </dgm:pt>
    <dgm:pt modelId="{B1B2CD9D-8628-4819-9086-80E200F5C5ED}">
      <dgm:prSet phldrT="[Text]"/>
      <dgm:spPr/>
      <dgm:t>
        <a:bodyPr/>
        <a:lstStyle/>
        <a:p>
          <a:r>
            <a:rPr lang="el-GR" b="1" dirty="0" smtClean="0"/>
            <a:t>Τέχνες</a:t>
          </a:r>
        </a:p>
        <a:p>
          <a:endParaRPr lang="el-GR" dirty="0"/>
        </a:p>
      </dgm:t>
    </dgm:pt>
    <dgm:pt modelId="{4A25430D-F410-4B21-82C6-A69BF00AEA03}" type="parTrans" cxnId="{23D2053A-5590-4AF4-94CC-93330CEDBC5C}">
      <dgm:prSet/>
      <dgm:spPr/>
      <dgm:t>
        <a:bodyPr/>
        <a:lstStyle/>
        <a:p>
          <a:endParaRPr lang="el-GR"/>
        </a:p>
      </dgm:t>
    </dgm:pt>
    <dgm:pt modelId="{97C5A790-0E02-4E52-A2AD-7CCD7AA199DE}" type="sibTrans" cxnId="{23D2053A-5590-4AF4-94CC-93330CEDBC5C}">
      <dgm:prSet/>
      <dgm:spPr/>
      <dgm:t>
        <a:bodyPr/>
        <a:lstStyle/>
        <a:p>
          <a:endParaRPr lang="el-GR"/>
        </a:p>
      </dgm:t>
    </dgm:pt>
    <dgm:pt modelId="{C21895E8-1C36-4C21-9848-91E508605676}">
      <dgm:prSet phldrT="[Text]"/>
      <dgm:spPr/>
      <dgm:t>
        <a:bodyPr/>
        <a:lstStyle/>
        <a:p>
          <a:r>
            <a:rPr lang="el-GR" b="1" dirty="0" smtClean="0"/>
            <a:t>Κοινωνική και Πολιτική Αγωγή</a:t>
          </a:r>
          <a:endParaRPr lang="el-GR" b="1" dirty="0"/>
        </a:p>
      </dgm:t>
    </dgm:pt>
    <dgm:pt modelId="{69A83EB9-C536-45E8-BC5A-54F7420238A9}" type="parTrans" cxnId="{0B926FCD-A1D6-421F-AC2F-DC7096CE01E7}">
      <dgm:prSet/>
      <dgm:spPr/>
      <dgm:t>
        <a:bodyPr/>
        <a:lstStyle/>
        <a:p>
          <a:endParaRPr lang="el-GR"/>
        </a:p>
      </dgm:t>
    </dgm:pt>
    <dgm:pt modelId="{33D13DC8-DD40-40D5-B4B1-0D88D3B0DCD4}" type="sibTrans" cxnId="{0B926FCD-A1D6-421F-AC2F-DC7096CE01E7}">
      <dgm:prSet/>
      <dgm:spPr/>
      <dgm:t>
        <a:bodyPr/>
        <a:lstStyle/>
        <a:p>
          <a:endParaRPr lang="el-GR"/>
        </a:p>
      </dgm:t>
    </dgm:pt>
    <dgm:pt modelId="{033D50C7-4288-4BCD-B9A1-EDC6D0B8B605}" type="pres">
      <dgm:prSet presAssocID="{6345D78A-7259-4717-9FC5-A3EB58A6F984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F876D0D0-3C9A-4D68-BECD-E0DBE81145FA}" type="pres">
      <dgm:prSet presAssocID="{1879D522-8450-4FCC-984D-6611DECE539A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l-GR"/>
        </a:p>
      </dgm:t>
    </dgm:pt>
    <dgm:pt modelId="{F410336D-4DF3-4459-951A-BF8EF16DEDB2}" type="pres">
      <dgm:prSet presAssocID="{83ADDAC2-6F78-4CC7-A7C5-23FBB988F89A}" presName="Accent" presStyleLbl="node1" presStyleIdx="1" presStyleCnt="2"/>
      <dgm:spPr/>
    </dgm:pt>
    <dgm:pt modelId="{269BB1FA-0A93-49B8-80CB-5D3FA7323D6D}" type="pres">
      <dgm:prSet presAssocID="{83ADDAC2-6F78-4CC7-A7C5-23FBB988F89A}" presName="Image1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B76A2A53-979F-4EBD-B0BD-45C9EE2E3B10}" type="pres">
      <dgm:prSet presAssocID="{83ADDAC2-6F78-4CC7-A7C5-23FBB988F89A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195CAD-A924-4F0B-8001-E8E276D45DD1}" type="pres">
      <dgm:prSet presAssocID="{C21895E8-1C36-4C21-9848-91E508605676}" presName="Image2" presStyleCnt="0"/>
      <dgm:spPr/>
    </dgm:pt>
    <dgm:pt modelId="{05248757-5D16-4C21-96A6-05ED2C61141A}" type="pres">
      <dgm:prSet presAssocID="{C21895E8-1C36-4C21-9848-91E508605676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E1F07243-5FC9-4257-8B61-CBDBDAB83972}" type="pres">
      <dgm:prSet presAssocID="{C21895E8-1C36-4C21-9848-91E508605676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7FBACF-AA6A-4BE4-85C3-DE2F4390F20C}" type="pres">
      <dgm:prSet presAssocID="{B1B2CD9D-8628-4819-9086-80E200F5C5ED}" presName="Image3" presStyleCnt="0"/>
      <dgm:spPr/>
    </dgm:pt>
    <dgm:pt modelId="{0379FBEB-15DD-400F-847B-791D6F4103A9}" type="pres">
      <dgm:prSet presAssocID="{B1B2CD9D-8628-4819-9086-80E200F5C5ED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68E9E767-6B4C-48EE-961B-7E9B103E099C}" type="pres">
      <dgm:prSet presAssocID="{B1B2CD9D-8628-4819-9086-80E200F5C5ED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65B909E-0532-4D6C-9A9D-4FC76024C2DF}" type="presOf" srcId="{C21895E8-1C36-4C21-9848-91E508605676}" destId="{E1F07243-5FC9-4257-8B61-CBDBDAB83972}" srcOrd="0" destOrd="0" presId="urn:microsoft.com/office/officeart/2011/layout/RadialPictureList"/>
    <dgm:cxn modelId="{A0359D00-1480-4137-897D-CC748C27553E}" type="presOf" srcId="{83ADDAC2-6F78-4CC7-A7C5-23FBB988F89A}" destId="{B76A2A53-979F-4EBD-B0BD-45C9EE2E3B10}" srcOrd="0" destOrd="0" presId="urn:microsoft.com/office/officeart/2011/layout/RadialPictureList"/>
    <dgm:cxn modelId="{D10C4B4B-DF25-455A-972C-0CC435E4E848}" type="presOf" srcId="{B1B2CD9D-8628-4819-9086-80E200F5C5ED}" destId="{68E9E767-6B4C-48EE-961B-7E9B103E099C}" srcOrd="0" destOrd="0" presId="urn:microsoft.com/office/officeart/2011/layout/RadialPictureList"/>
    <dgm:cxn modelId="{0B926FCD-A1D6-421F-AC2F-DC7096CE01E7}" srcId="{1879D522-8450-4FCC-984D-6611DECE539A}" destId="{C21895E8-1C36-4C21-9848-91E508605676}" srcOrd="1" destOrd="0" parTransId="{69A83EB9-C536-45E8-BC5A-54F7420238A9}" sibTransId="{33D13DC8-DD40-40D5-B4B1-0D88D3B0DCD4}"/>
    <dgm:cxn modelId="{23D2053A-5590-4AF4-94CC-93330CEDBC5C}" srcId="{1879D522-8450-4FCC-984D-6611DECE539A}" destId="{B1B2CD9D-8628-4819-9086-80E200F5C5ED}" srcOrd="2" destOrd="0" parTransId="{4A25430D-F410-4B21-82C6-A69BF00AEA03}" sibTransId="{97C5A790-0E02-4E52-A2AD-7CCD7AA199DE}"/>
    <dgm:cxn modelId="{683E6DCD-37A6-4697-965E-D209332D5FAD}" srcId="{6345D78A-7259-4717-9FC5-A3EB58A6F984}" destId="{1879D522-8450-4FCC-984D-6611DECE539A}" srcOrd="0" destOrd="0" parTransId="{93CA8655-1A32-405D-90E1-00216A84B24A}" sibTransId="{4938D92E-FB2C-48DA-A8CD-E6D53DB4F2C0}"/>
    <dgm:cxn modelId="{C66AA518-90DA-4118-9149-5DB1789E4748}" srcId="{1879D522-8450-4FCC-984D-6611DECE539A}" destId="{83ADDAC2-6F78-4CC7-A7C5-23FBB988F89A}" srcOrd="0" destOrd="0" parTransId="{FBD0DDF9-57E1-4F1C-B0F8-15BF8810141C}" sibTransId="{A07FD4E4-8AA7-49DE-90E6-23A137CA56CA}"/>
    <dgm:cxn modelId="{0ED44D5E-57BC-497D-A5BC-D33D52048140}" type="presOf" srcId="{6345D78A-7259-4717-9FC5-A3EB58A6F984}" destId="{033D50C7-4288-4BCD-B9A1-EDC6D0B8B605}" srcOrd="0" destOrd="0" presId="urn:microsoft.com/office/officeart/2011/layout/RadialPictureList"/>
    <dgm:cxn modelId="{5AFA4B9A-653F-4DBF-8F82-73807A3BD0EB}" type="presOf" srcId="{1879D522-8450-4FCC-984D-6611DECE539A}" destId="{F876D0D0-3C9A-4D68-BECD-E0DBE81145FA}" srcOrd="0" destOrd="0" presId="urn:microsoft.com/office/officeart/2011/layout/RadialPictureList"/>
    <dgm:cxn modelId="{B366505B-90EC-42AF-B561-6160C13FDF05}" type="presParOf" srcId="{033D50C7-4288-4BCD-B9A1-EDC6D0B8B605}" destId="{F876D0D0-3C9A-4D68-BECD-E0DBE81145FA}" srcOrd="0" destOrd="0" presId="urn:microsoft.com/office/officeart/2011/layout/RadialPictureList"/>
    <dgm:cxn modelId="{1D38D4EB-9462-49A7-AE86-E47F35538575}" type="presParOf" srcId="{033D50C7-4288-4BCD-B9A1-EDC6D0B8B605}" destId="{F410336D-4DF3-4459-951A-BF8EF16DEDB2}" srcOrd="1" destOrd="0" presId="urn:microsoft.com/office/officeart/2011/layout/RadialPictureList"/>
    <dgm:cxn modelId="{5A14106B-498C-4C88-8145-1AA7FB7C65B8}" type="presParOf" srcId="{033D50C7-4288-4BCD-B9A1-EDC6D0B8B605}" destId="{269BB1FA-0A93-49B8-80CB-5D3FA7323D6D}" srcOrd="2" destOrd="0" presId="urn:microsoft.com/office/officeart/2011/layout/RadialPictureList"/>
    <dgm:cxn modelId="{C9AA6044-DD9A-444D-9DF5-8BD587CC057B}" type="presParOf" srcId="{033D50C7-4288-4BCD-B9A1-EDC6D0B8B605}" destId="{B76A2A53-979F-4EBD-B0BD-45C9EE2E3B10}" srcOrd="3" destOrd="0" presId="urn:microsoft.com/office/officeart/2011/layout/RadialPictureList"/>
    <dgm:cxn modelId="{472636F6-07E4-4277-8F8C-464EB6AD8DA3}" type="presParOf" srcId="{033D50C7-4288-4BCD-B9A1-EDC6D0B8B605}" destId="{3F195CAD-A924-4F0B-8001-E8E276D45DD1}" srcOrd="4" destOrd="0" presId="urn:microsoft.com/office/officeart/2011/layout/RadialPictureList"/>
    <dgm:cxn modelId="{DA7DFC77-E4DB-4A0C-B160-FE8DA168B431}" type="presParOf" srcId="{3F195CAD-A924-4F0B-8001-E8E276D45DD1}" destId="{05248757-5D16-4C21-96A6-05ED2C61141A}" srcOrd="0" destOrd="0" presId="urn:microsoft.com/office/officeart/2011/layout/RadialPictureList"/>
    <dgm:cxn modelId="{04F85894-8A58-4337-95F8-278EB1178887}" type="presParOf" srcId="{033D50C7-4288-4BCD-B9A1-EDC6D0B8B605}" destId="{E1F07243-5FC9-4257-8B61-CBDBDAB83972}" srcOrd="5" destOrd="0" presId="urn:microsoft.com/office/officeart/2011/layout/RadialPictureList"/>
    <dgm:cxn modelId="{60637292-5F69-41B6-849A-68644630FA3F}" type="presParOf" srcId="{033D50C7-4288-4BCD-B9A1-EDC6D0B8B605}" destId="{EB7FBACF-AA6A-4BE4-85C3-DE2F4390F20C}" srcOrd="6" destOrd="0" presId="urn:microsoft.com/office/officeart/2011/layout/RadialPictureList"/>
    <dgm:cxn modelId="{6ABB0921-74EA-4F88-86A9-D26BD8355706}" type="presParOf" srcId="{EB7FBACF-AA6A-4BE4-85C3-DE2F4390F20C}" destId="{0379FBEB-15DD-400F-847B-791D6F4103A9}" srcOrd="0" destOrd="0" presId="urn:microsoft.com/office/officeart/2011/layout/RadialPictureList"/>
    <dgm:cxn modelId="{61D0EC35-B486-4E07-884B-21556FC1FB45}" type="presParOf" srcId="{033D50C7-4288-4BCD-B9A1-EDC6D0B8B605}" destId="{68E9E767-6B4C-48EE-961B-7E9B103E099C}" srcOrd="7" destOrd="0" presId="urn:microsoft.com/office/officeart/2011/layout/RadialPictureList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95BDA-EDA1-4BFD-B186-EA1CCE4FAE92}">
      <dsp:nvSpPr>
        <dsp:cNvPr id="0" name=""/>
        <dsp:cNvSpPr/>
      </dsp:nvSpPr>
      <dsp:spPr>
        <a:xfrm rot="5400000">
          <a:off x="2782802" y="99372"/>
          <a:ext cx="1505396" cy="1309694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0" kern="1200" dirty="0" smtClean="0"/>
            <a:t>Γλώσσα</a:t>
          </a:r>
          <a:endParaRPr lang="el-GR" sz="1600" b="0" kern="1200" dirty="0"/>
        </a:p>
      </dsp:txBody>
      <dsp:txXfrm rot="5400000">
        <a:off x="2782802" y="99372"/>
        <a:ext cx="1505396" cy="1309694"/>
      </dsp:txXfrm>
    </dsp:sp>
    <dsp:sp modelId="{B65058B6-4696-453E-8896-5468968E12F1}">
      <dsp:nvSpPr>
        <dsp:cNvPr id="0" name=""/>
        <dsp:cNvSpPr/>
      </dsp:nvSpPr>
      <dsp:spPr>
        <a:xfrm>
          <a:off x="4230090" y="302600"/>
          <a:ext cx="1680022" cy="903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Χρόνος</a:t>
          </a:r>
          <a:endParaRPr lang="el-GR" sz="19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4230090" y="302600"/>
        <a:ext cx="1680022" cy="903237"/>
      </dsp:txXfrm>
    </dsp:sp>
    <dsp:sp modelId="{91807B79-26BC-4916-9CB3-42E83BE493EC}">
      <dsp:nvSpPr>
        <dsp:cNvPr id="0" name=""/>
        <dsp:cNvSpPr/>
      </dsp:nvSpPr>
      <dsp:spPr>
        <a:xfrm rot="5400000">
          <a:off x="1368332" y="55576"/>
          <a:ext cx="1505396" cy="1397287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0" kern="1200" smtClean="0"/>
            <a:t>Φυσική</a:t>
          </a:r>
          <a:endParaRPr lang="el-GR" sz="1600" b="0" kern="1200" dirty="0"/>
        </a:p>
      </dsp:txBody>
      <dsp:txXfrm rot="5400000">
        <a:off x="1368332" y="55576"/>
        <a:ext cx="1505396" cy="1397287"/>
      </dsp:txXfrm>
    </dsp:sp>
    <dsp:sp modelId="{57CC988F-22A7-4B58-AD47-B10571F836CD}">
      <dsp:nvSpPr>
        <dsp:cNvPr id="0" name=""/>
        <dsp:cNvSpPr/>
      </dsp:nvSpPr>
      <dsp:spPr>
        <a:xfrm rot="5400000">
          <a:off x="2072857" y="1377152"/>
          <a:ext cx="1505396" cy="1309694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ΘΕΜΑ</a:t>
          </a:r>
          <a:endParaRPr lang="el-GR" sz="19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 rot="5400000">
        <a:off x="2072857" y="1377152"/>
        <a:ext cx="1505396" cy="1309694"/>
      </dsp:txXfrm>
    </dsp:sp>
    <dsp:sp modelId="{3394377A-DCBA-4DB4-A025-EA5FD2F72FD0}">
      <dsp:nvSpPr>
        <dsp:cNvPr id="0" name=""/>
        <dsp:cNvSpPr/>
      </dsp:nvSpPr>
      <dsp:spPr>
        <a:xfrm>
          <a:off x="490686" y="1580381"/>
          <a:ext cx="1625827" cy="903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Ανάγκες</a:t>
          </a:r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Δεξιότητες</a:t>
          </a:r>
          <a:endParaRPr lang="el-GR" sz="19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490686" y="1580381"/>
        <a:ext cx="1625827" cy="903237"/>
      </dsp:txXfrm>
    </dsp:sp>
    <dsp:sp modelId="{08E318E0-82C3-4EFF-89DE-2E6650E389E1}">
      <dsp:nvSpPr>
        <dsp:cNvPr id="0" name=""/>
        <dsp:cNvSpPr/>
      </dsp:nvSpPr>
      <dsp:spPr>
        <a:xfrm rot="5400000">
          <a:off x="3487328" y="1244133"/>
          <a:ext cx="1505396" cy="1575733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ΕΥΕΛΙΚΤΗ ΖΩΝΗ</a:t>
          </a:r>
          <a:endParaRPr lang="el-GR" sz="17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 rot="5400000">
        <a:off x="3487328" y="1244133"/>
        <a:ext cx="1505396" cy="1575733"/>
      </dsp:txXfrm>
    </dsp:sp>
    <dsp:sp modelId="{9AE6AD7F-8E04-48F0-A37C-1012600223A0}">
      <dsp:nvSpPr>
        <dsp:cNvPr id="0" name=""/>
        <dsp:cNvSpPr/>
      </dsp:nvSpPr>
      <dsp:spPr>
        <a:xfrm rot="5400000">
          <a:off x="2782802" y="2654932"/>
          <a:ext cx="1505396" cy="1309694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0" kern="1200" dirty="0" smtClean="0"/>
            <a:t>Ιστορία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900" kern="1200" dirty="0"/>
        </a:p>
      </dsp:txBody>
      <dsp:txXfrm rot="5400000">
        <a:off x="2782802" y="2654932"/>
        <a:ext cx="1505396" cy="1309694"/>
      </dsp:txXfrm>
    </dsp:sp>
    <dsp:sp modelId="{8B02ACA2-2234-41B2-AADD-35C71FCA75E2}">
      <dsp:nvSpPr>
        <dsp:cNvPr id="0" name=""/>
        <dsp:cNvSpPr/>
      </dsp:nvSpPr>
      <dsp:spPr>
        <a:xfrm>
          <a:off x="4230090" y="2858161"/>
          <a:ext cx="1680022" cy="903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Αναλυτικό πρόγραμμα</a:t>
          </a:r>
          <a:endParaRPr lang="el-GR" sz="19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4230090" y="2858161"/>
        <a:ext cx="1680022" cy="903237"/>
      </dsp:txXfrm>
    </dsp:sp>
    <dsp:sp modelId="{462AD46C-AD7A-4FC9-B66F-6C507ED472D7}">
      <dsp:nvSpPr>
        <dsp:cNvPr id="0" name=""/>
        <dsp:cNvSpPr/>
      </dsp:nvSpPr>
      <dsp:spPr>
        <a:xfrm rot="5400000">
          <a:off x="1368332" y="2409365"/>
          <a:ext cx="1505396" cy="1800830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0" kern="1200" dirty="0" smtClean="0"/>
            <a:t>Μαθηματικά</a:t>
          </a:r>
          <a:endParaRPr lang="el-GR" sz="1600" b="0" kern="1200" dirty="0"/>
        </a:p>
      </dsp:txBody>
      <dsp:txXfrm rot="5400000">
        <a:off x="1368332" y="2409365"/>
        <a:ext cx="1505396" cy="18008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76D0D0-3C9A-4D68-BECD-E0DBE81145FA}">
      <dsp:nvSpPr>
        <dsp:cNvPr id="0" name=""/>
        <dsp:cNvSpPr/>
      </dsp:nvSpPr>
      <dsp:spPr>
        <a:xfrm>
          <a:off x="1156218" y="1075334"/>
          <a:ext cx="1933961" cy="1934057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+mn-lt"/>
              <a:cs typeface="Courier New" panose="02070309020205020404" pitchFamily="49" charset="0"/>
            </a:rPr>
            <a:t>ΔΙΑΦΗΜΙΣΗ</a:t>
          </a:r>
          <a:endParaRPr lang="el-GR" sz="2000" b="1" kern="1200" dirty="0">
            <a:latin typeface="+mn-lt"/>
            <a:cs typeface="Courier New" panose="02070309020205020404" pitchFamily="49" charset="0"/>
          </a:endParaRPr>
        </a:p>
      </dsp:txBody>
      <dsp:txXfrm>
        <a:off x="1156218" y="1075334"/>
        <a:ext cx="1933961" cy="1934057"/>
      </dsp:txXfrm>
    </dsp:sp>
    <dsp:sp modelId="{F410336D-4DF3-4459-951A-BF8EF16DEDB2}">
      <dsp:nvSpPr>
        <dsp:cNvPr id="0" name=""/>
        <dsp:cNvSpPr/>
      </dsp:nvSpPr>
      <dsp:spPr>
        <a:xfrm>
          <a:off x="158902" y="0"/>
          <a:ext cx="3898548" cy="406400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BB1FA-0A93-49B8-80CB-5D3FA7323D6D}">
      <dsp:nvSpPr>
        <dsp:cNvPr id="0" name=""/>
        <dsp:cNvSpPr/>
      </dsp:nvSpPr>
      <dsp:spPr>
        <a:xfrm>
          <a:off x="3029509" y="342595"/>
          <a:ext cx="1036030" cy="10363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A2A53-979F-4EBD-B0BD-45C9EE2E3B10}">
      <dsp:nvSpPr>
        <dsp:cNvPr id="0" name=""/>
        <dsp:cNvSpPr/>
      </dsp:nvSpPr>
      <dsp:spPr>
        <a:xfrm>
          <a:off x="4144123" y="359257"/>
          <a:ext cx="1386766" cy="100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l-GR" sz="2000" b="1" kern="1200" dirty="0" smtClean="0"/>
            <a:t>Γλώσσα</a:t>
          </a:r>
          <a:endParaRPr lang="el-GR" sz="2000" b="1" kern="1200" dirty="0"/>
        </a:p>
      </dsp:txBody>
      <dsp:txXfrm>
        <a:off x="4144123" y="359257"/>
        <a:ext cx="1386766" cy="1002995"/>
      </dsp:txXfrm>
    </dsp:sp>
    <dsp:sp modelId="{05248757-5D16-4C21-96A6-05ED2C61141A}">
      <dsp:nvSpPr>
        <dsp:cNvPr id="0" name=""/>
        <dsp:cNvSpPr/>
      </dsp:nvSpPr>
      <dsp:spPr>
        <a:xfrm>
          <a:off x="3429938" y="1521561"/>
          <a:ext cx="1036030" cy="103632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07243-5FC9-4257-8B61-CBDBDAB83972}">
      <dsp:nvSpPr>
        <dsp:cNvPr id="0" name=""/>
        <dsp:cNvSpPr/>
      </dsp:nvSpPr>
      <dsp:spPr>
        <a:xfrm>
          <a:off x="4550330" y="1536192"/>
          <a:ext cx="1386766" cy="100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l-GR" sz="2000" b="1" kern="1200" dirty="0" smtClean="0"/>
            <a:t>Κοινωνική και Πολιτική Αγωγή</a:t>
          </a:r>
          <a:endParaRPr lang="el-GR" sz="2000" b="1" kern="1200" dirty="0"/>
        </a:p>
      </dsp:txBody>
      <dsp:txXfrm>
        <a:off x="4550330" y="1536192"/>
        <a:ext cx="1386766" cy="1002995"/>
      </dsp:txXfrm>
    </dsp:sp>
    <dsp:sp modelId="{0379FBEB-15DD-400F-847B-791D6F4103A9}">
      <dsp:nvSpPr>
        <dsp:cNvPr id="0" name=""/>
        <dsp:cNvSpPr/>
      </dsp:nvSpPr>
      <dsp:spPr>
        <a:xfrm>
          <a:off x="3029509" y="2717190"/>
          <a:ext cx="1036030" cy="103632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9E767-6B4C-48EE-961B-7E9B103E099C}">
      <dsp:nvSpPr>
        <dsp:cNvPr id="0" name=""/>
        <dsp:cNvSpPr/>
      </dsp:nvSpPr>
      <dsp:spPr>
        <a:xfrm>
          <a:off x="4144123" y="2738323"/>
          <a:ext cx="1386766" cy="100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l-GR" sz="2000" b="1" kern="1200" dirty="0" smtClean="0"/>
            <a:t>Τέχνες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l-GR" sz="2000" kern="1200" dirty="0"/>
        </a:p>
      </dsp:txBody>
      <dsp:txXfrm>
        <a:off x="4144123" y="2738323"/>
        <a:ext cx="1386766" cy="1002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1000" t="-36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0735" y="1295400"/>
            <a:ext cx="58933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ΘΕΜΑΤΑ ΓΙΑ </a:t>
            </a:r>
          </a:p>
          <a:p>
            <a:pPr algn="ctr"/>
            <a:r>
              <a:rPr lang="el-G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Διαθεματική προσέγγιση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0500" y="6211669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Ιωάννης  Ε. Βρεττός</a:t>
            </a:r>
          </a:p>
          <a:p>
            <a:r>
              <a:rPr lang="el-GR" dirty="0"/>
              <a:t>Επιμέλεια: Ερμιόνη Δελή</a:t>
            </a:r>
          </a:p>
        </p:txBody>
      </p:sp>
    </p:spTree>
    <p:extLst>
      <p:ext uri="{BB962C8B-B14F-4D97-AF65-F5344CB8AC3E}">
        <p14:creationId xmlns:p14="http://schemas.microsoft.com/office/powerpoint/2010/main" xmlns="" val="216097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ΕΡΜΙΟΝΗ\Pictures\GRAFFITY\image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4724400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152400" y="2590800"/>
            <a:ext cx="236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800" dirty="0"/>
              <a:t>Η συμβίωση διαφορετικών πολιτισμών: </a:t>
            </a:r>
            <a:r>
              <a:rPr lang="el-GR" sz="2800" i="1" dirty="0"/>
              <a:t>δυνατότητα ή ουτοπία; </a:t>
            </a:r>
          </a:p>
        </p:txBody>
      </p:sp>
    </p:spTree>
    <p:extLst>
      <p:ext uri="{BB962C8B-B14F-4D97-AF65-F5344CB8AC3E}">
        <p14:creationId xmlns:p14="http://schemas.microsoft.com/office/powerpoint/2010/main" xmlns="" val="322842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700" y="639128"/>
            <a:ext cx="8001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70C0"/>
                </a:solidFill>
              </a:rPr>
              <a:t>Σχέδιο εργασίας - </a:t>
            </a:r>
            <a:r>
              <a:rPr lang="en-US" sz="3200" b="1" dirty="0" smtClean="0">
                <a:solidFill>
                  <a:srgbClr val="0070C0"/>
                </a:solidFill>
              </a:rPr>
              <a:t>Project</a:t>
            </a:r>
            <a:endParaRPr lang="el-GR" sz="3200" b="1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b="1" dirty="0" smtClean="0"/>
              <a:t>ΘΕΜΑ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b="1" dirty="0" smtClean="0"/>
              <a:t>ΣΚΟΠΟΣ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b="1" dirty="0" smtClean="0"/>
              <a:t>Κριτήρια </a:t>
            </a:r>
            <a:r>
              <a:rPr lang="el-GR" sz="3200" b="1" dirty="0"/>
              <a:t>επιλογής του </a:t>
            </a:r>
            <a:r>
              <a:rPr lang="el-GR" sz="3200" b="1" dirty="0" smtClean="0"/>
              <a:t>θέματος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b="1" dirty="0"/>
              <a:t>Επί μέρους θέματα (Υποθέματα</a:t>
            </a:r>
            <a:r>
              <a:rPr lang="el-GR" sz="3200" b="1" dirty="0" smtClean="0"/>
              <a:t>)</a:t>
            </a:r>
            <a:endParaRPr lang="el-GR" sz="32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b="1" dirty="0" smtClean="0"/>
              <a:t>ΣΤΟΧΟΙ</a:t>
            </a:r>
            <a:r>
              <a:rPr lang="el-GR" sz="3200" dirty="0" smtClean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b="1" dirty="0" smtClean="0"/>
              <a:t>ΜΕΘΟΔΟΛΟΓΙΑ</a:t>
            </a:r>
            <a:r>
              <a:rPr lang="el-GR" sz="3200" dirty="0" smtClean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b="1" dirty="0" smtClean="0"/>
              <a:t>ΕΝΔΕΙΚΤΙΚΕΣ ΔΡΑΣΤΗΡΙΟΤΗΤΕΣ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b="1" dirty="0" smtClean="0"/>
              <a:t>ΧΡΟΝΟΔΙΑΓΡΑΜΜΑ</a:t>
            </a:r>
            <a:r>
              <a:rPr lang="el-GR" sz="3200" dirty="0" smtClean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b="1" dirty="0" smtClean="0"/>
              <a:t>ΟΛΟΚΛΗΡΩΣΗ </a:t>
            </a:r>
            <a:r>
              <a:rPr lang="el-GR" sz="3200" b="1" dirty="0"/>
              <a:t>– ΑΞΙΟΛΟΓΗΣΗ </a:t>
            </a:r>
            <a:endParaRPr lang="el-GR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b="1" dirty="0" smtClean="0"/>
              <a:t>ΕΠΙΔΙΩΚΟΜΕΝΟΣ </a:t>
            </a:r>
            <a:r>
              <a:rPr lang="el-GR" sz="3200" b="1" dirty="0"/>
              <a:t>ΣΚΟΠΟΣ</a:t>
            </a:r>
            <a:r>
              <a:rPr lang="el-GR" sz="3200" dirty="0"/>
              <a:t> </a:t>
            </a:r>
            <a:endParaRPr lang="el-GR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b="1" dirty="0"/>
              <a:t>Σχετικό Εκπαιδευτικό </a:t>
            </a:r>
            <a:r>
              <a:rPr lang="el-GR" sz="3200" b="1" dirty="0" smtClean="0"/>
              <a:t>Υλικό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436914" y="0"/>
            <a:ext cx="27934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Φτιάξε κι εσύ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54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4117175092"/>
              </p:ext>
            </p:extLst>
          </p:nvPr>
        </p:nvGraphicFramePr>
        <p:xfrm>
          <a:off x="1447800" y="1562100"/>
          <a:ext cx="640079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ft-Right Arrow 2"/>
          <p:cNvSpPr/>
          <p:nvPr/>
        </p:nvSpPr>
        <p:spPr>
          <a:xfrm>
            <a:off x="4610098" y="3594100"/>
            <a:ext cx="609600" cy="1651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3429000" y="457200"/>
            <a:ext cx="25763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Οργάνωση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Cube 4"/>
          <p:cNvSpPr/>
          <p:nvPr/>
        </p:nvSpPr>
        <p:spPr>
          <a:xfrm>
            <a:off x="6858000" y="3333750"/>
            <a:ext cx="990600" cy="685800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ΕΡΓΟ</a:t>
            </a:r>
            <a:endParaRPr lang="el-G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ight Arrow 5"/>
          <p:cNvSpPr/>
          <p:nvPr/>
        </p:nvSpPr>
        <p:spPr>
          <a:xfrm flipV="1">
            <a:off x="6324600" y="3508375"/>
            <a:ext cx="457200" cy="336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Frame 8"/>
          <p:cNvSpPr/>
          <p:nvPr/>
        </p:nvSpPr>
        <p:spPr>
          <a:xfrm>
            <a:off x="1625600" y="2717800"/>
            <a:ext cx="990600" cy="533400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ομάδα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2364" y="3676650"/>
            <a:ext cx="13596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στόχος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7162800" y="2914650"/>
            <a:ext cx="381000" cy="3937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rgbClr val="FFC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71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3697" y="5651500"/>
            <a:ext cx="7036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800" b="1" dirty="0"/>
              <a:t>Κίνδυνοι από το διαδίκτυο: </a:t>
            </a:r>
            <a:r>
              <a:rPr lang="el-GR" sz="2800" b="1" i="1" dirty="0" smtClean="0"/>
              <a:t>επίθεση ή άμυνα</a:t>
            </a:r>
            <a:r>
              <a:rPr lang="el-GR" sz="2800" b="1" dirty="0"/>
              <a:t>;</a:t>
            </a:r>
            <a:endParaRPr lang="el-GR" sz="2800" dirty="0"/>
          </a:p>
        </p:txBody>
      </p:sp>
      <p:pic>
        <p:nvPicPr>
          <p:cNvPr id="3074" name="Picture 2" descr="C:\Users\ΕΡΜΙΟΝΗ\Pictures\GRAFFITY\image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45795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9835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ΕΡΜΙΟΝΗ\Pictures\GRAFFITY\untitled3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81"/>
          <a:stretch/>
        </p:blipFill>
        <p:spPr bwMode="auto">
          <a:xfrm>
            <a:off x="2438400" y="95250"/>
            <a:ext cx="4730750" cy="666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2438400" y="381000"/>
            <a:ext cx="4730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400" b="1" dirty="0">
                <a:solidFill>
                  <a:schemeClr val="bg1"/>
                </a:solidFill>
              </a:rPr>
              <a:t>Προβλήματα επικοινωνίας: </a:t>
            </a:r>
            <a:endParaRPr lang="el-GR" sz="2400" b="1" dirty="0" smtClean="0">
              <a:solidFill>
                <a:schemeClr val="bg1"/>
              </a:solidFill>
            </a:endParaRPr>
          </a:p>
          <a:p>
            <a:pPr lvl="0" algn="ctr"/>
            <a:r>
              <a:rPr lang="el-GR" sz="2400" b="1" dirty="0" smtClean="0">
                <a:solidFill>
                  <a:schemeClr val="bg1"/>
                </a:solidFill>
              </a:rPr>
              <a:t>μάλωσα με </a:t>
            </a:r>
            <a:r>
              <a:rPr lang="el-GR" sz="2400" b="1" dirty="0">
                <a:solidFill>
                  <a:schemeClr val="bg1"/>
                </a:solidFill>
              </a:rPr>
              <a:t>τον/την  φίλο/η μου. </a:t>
            </a:r>
            <a:endParaRPr lang="el-GR" sz="2400" b="1" dirty="0" smtClean="0">
              <a:solidFill>
                <a:schemeClr val="bg1"/>
              </a:solidFill>
            </a:endParaRPr>
          </a:p>
          <a:p>
            <a:pPr lvl="0" algn="ctr"/>
            <a:r>
              <a:rPr lang="el-GR" sz="2400" b="1" dirty="0" smtClean="0">
                <a:solidFill>
                  <a:schemeClr val="bg1"/>
                </a:solidFill>
              </a:rPr>
              <a:t>Μια </a:t>
            </a:r>
            <a:r>
              <a:rPr lang="el-GR" sz="2400" b="1" dirty="0">
                <a:solidFill>
                  <a:schemeClr val="bg1"/>
                </a:solidFill>
              </a:rPr>
              <a:t>φιλία σε κίνδυνο.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28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ΕΡΜΙΟΝΗ\Pictures\GRAFFITY\creative-stairs-street-art-7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54"/>
          <a:stretch/>
        </p:blipFill>
        <p:spPr bwMode="auto">
          <a:xfrm>
            <a:off x="2413000" y="152400"/>
            <a:ext cx="4572000" cy="5882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990600" y="6035022"/>
            <a:ext cx="6950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800" b="1" dirty="0"/>
              <a:t>Η διαφήμιση αλώνει τη ζωή μας. Τι κάνουμε;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351607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280287906"/>
              </p:ext>
            </p:extLst>
          </p:nvPr>
        </p:nvGraphicFramePr>
        <p:xfrm>
          <a:off x="228600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ine Callout 1 5"/>
          <p:cNvSpPr/>
          <p:nvPr/>
        </p:nvSpPr>
        <p:spPr>
          <a:xfrm>
            <a:off x="4800600" y="571500"/>
            <a:ext cx="1143000" cy="990600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Μελέτη</a:t>
            </a:r>
          </a:p>
          <a:p>
            <a:pPr algn="ctr"/>
            <a:r>
              <a:rPr lang="el-GR" sz="1600" dirty="0" smtClean="0"/>
              <a:t>Ανάγνωση κειμένου</a:t>
            </a:r>
          </a:p>
          <a:p>
            <a:pPr algn="ctr"/>
            <a:endParaRPr lang="el-GR" sz="1600" dirty="0"/>
          </a:p>
        </p:txBody>
      </p:sp>
      <p:sp>
        <p:nvSpPr>
          <p:cNvPr id="7" name="Line Callout 1 6"/>
          <p:cNvSpPr/>
          <p:nvPr/>
        </p:nvSpPr>
        <p:spPr>
          <a:xfrm>
            <a:off x="5943600" y="914400"/>
            <a:ext cx="1143000" cy="990600"/>
          </a:xfrm>
          <a:prstGeom prst="borderCallout1">
            <a:avLst>
              <a:gd name="adj1" fmla="val 18750"/>
              <a:gd name="adj2" fmla="val -8333"/>
              <a:gd name="adj3" fmla="val 107372"/>
              <a:gd name="adj4" fmla="val -572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Συγγραφή κειμένου</a:t>
            </a:r>
            <a:endParaRPr lang="el-GR" sz="1600" dirty="0"/>
          </a:p>
        </p:txBody>
      </p:sp>
      <p:sp>
        <p:nvSpPr>
          <p:cNvPr id="8" name="Line Callout 1 7"/>
          <p:cNvSpPr/>
          <p:nvPr/>
        </p:nvSpPr>
        <p:spPr>
          <a:xfrm>
            <a:off x="4343400" y="5003800"/>
            <a:ext cx="1028700" cy="838200"/>
          </a:xfrm>
          <a:prstGeom prst="borderCallout1">
            <a:avLst>
              <a:gd name="adj1" fmla="val 18750"/>
              <a:gd name="adj2" fmla="val -8333"/>
              <a:gd name="adj3" fmla="val -7197"/>
              <a:gd name="adj4" fmla="val -6919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Κατασκευήμακέτας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5543550" y="4495800"/>
            <a:ext cx="1028700" cy="838200"/>
          </a:xfrm>
          <a:prstGeom prst="borderCallout1">
            <a:avLst>
              <a:gd name="adj1" fmla="val 18750"/>
              <a:gd name="adj2" fmla="val -8333"/>
              <a:gd name="adj3" fmla="val 48864"/>
              <a:gd name="adj4" fmla="val -14327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Pop art</a:t>
            </a:r>
          </a:p>
          <a:p>
            <a:pPr algn="ctr"/>
            <a:r>
              <a:rPr lang="en-US" sz="1600" dirty="0" smtClean="0"/>
              <a:t>Andy Warhol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6165597" y="2857500"/>
            <a:ext cx="1143000" cy="914400"/>
          </a:xfrm>
          <a:prstGeom prst="borderCallout1">
            <a:avLst>
              <a:gd name="adj1" fmla="val 74305"/>
              <a:gd name="adj2" fmla="val -10555"/>
              <a:gd name="adj3" fmla="val 65277"/>
              <a:gd name="adj4" fmla="val -5277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Κοινωνικό φαινόμενο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3124200" y="5461000"/>
            <a:ext cx="1028700" cy="838200"/>
          </a:xfrm>
          <a:prstGeom prst="borderCallout1">
            <a:avLst>
              <a:gd name="adj1" fmla="val -14583"/>
              <a:gd name="adj2" fmla="val 75618"/>
              <a:gd name="adj3" fmla="val -57197"/>
              <a:gd name="adj4" fmla="val 3327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Γραφιστική</a:t>
            </a:r>
          </a:p>
          <a:p>
            <a:pPr algn="ctr"/>
            <a:r>
              <a:rPr lang="el-GR" sz="1400" dirty="0" smtClean="0"/>
              <a:t>επιμέλεια</a:t>
            </a:r>
          </a:p>
          <a:p>
            <a:pPr algn="ctr"/>
            <a:r>
              <a:rPr lang="el-GR" sz="1400" dirty="0" smtClean="0"/>
              <a:t>αφίσας </a:t>
            </a:r>
            <a:endParaRPr lang="en-US" sz="1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6328996" y="202049"/>
            <a:ext cx="19084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Τι είναι;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44705" y="3657600"/>
            <a:ext cx="317933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l-G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Πώς και γιατί;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7479794" y="2362200"/>
            <a:ext cx="1283206" cy="914400"/>
          </a:xfrm>
          <a:prstGeom prst="borderCallout1">
            <a:avLst>
              <a:gd name="adj1" fmla="val 21527"/>
              <a:gd name="adj2" fmla="val -10555"/>
              <a:gd name="adj3" fmla="val 40277"/>
              <a:gd name="adj4" fmla="val -11388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Βιομηχανική κοινωνία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69952" y="5842000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994201"/>
            <a:ext cx="4356834" cy="830997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wrap="none">
            <a:spAutoFit/>
          </a:bodyPr>
          <a:lstStyle/>
          <a:p>
            <a:pPr lvl="0"/>
            <a:r>
              <a:rPr lang="el-GR" sz="2400" dirty="0"/>
              <a:t>Η διαφήμιση αλώνει τη ζωή μας. </a:t>
            </a:r>
            <a:endParaRPr lang="el-GR" sz="2400" dirty="0" smtClean="0"/>
          </a:p>
          <a:p>
            <a:pPr lvl="0"/>
            <a:r>
              <a:rPr lang="el-GR" sz="2400" dirty="0" smtClean="0"/>
              <a:t>Τι </a:t>
            </a:r>
            <a:r>
              <a:rPr lang="el-GR" sz="2400" dirty="0"/>
              <a:t>κάνουμε;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39611" y="5841999"/>
            <a:ext cx="345197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l-G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Σκέψη και πράξη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1676400" y="5422900"/>
            <a:ext cx="1181100" cy="838200"/>
          </a:xfrm>
          <a:prstGeom prst="borderCallout1">
            <a:avLst>
              <a:gd name="adj1" fmla="val -14583"/>
              <a:gd name="adj2" fmla="val 75618"/>
              <a:gd name="adj3" fmla="val -42045"/>
              <a:gd name="adj4" fmla="val 14067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Slogan</a:t>
            </a:r>
          </a:p>
          <a:p>
            <a:pPr algn="ctr"/>
            <a:r>
              <a:rPr lang="el-GR" sz="1400" dirty="0" smtClean="0"/>
              <a:t>Διαφημιστικό σποτ</a:t>
            </a:r>
          </a:p>
          <a:p>
            <a:pPr algn="ctr"/>
            <a:r>
              <a:rPr lang="el-GR" sz="1400" dirty="0" smtClean="0"/>
              <a:t>αφίσας </a:t>
            </a:r>
            <a:endParaRPr lang="en-US" sz="1400" dirty="0" smtClean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62000" y="2209800"/>
            <a:ext cx="0" cy="1981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09569" y="4316850"/>
            <a:ext cx="21336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Αξιολόγηση</a:t>
            </a:r>
          </a:p>
        </p:txBody>
      </p:sp>
      <p:sp>
        <p:nvSpPr>
          <p:cNvPr id="4" name="Rectangle 3"/>
          <p:cNvSpPr/>
          <p:nvPr/>
        </p:nvSpPr>
        <p:spPr>
          <a:xfrm>
            <a:off x="7215560" y="4819760"/>
            <a:ext cx="1283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28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ΣΤΌΧΟΙ</a:t>
            </a:r>
            <a:endParaRPr lang="el-GR" sz="2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03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l="-16000" t="-9000" r="-1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5900" y="2133600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ΘΕΜΑΤΑ ΓΙΑ </a:t>
            </a:r>
          </a:p>
          <a:p>
            <a:pPr lvl="0" algn="ctr"/>
            <a:r>
              <a:rPr lang="el-GR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ΣΧΕΔΙΑ ΕΡΓΑΣΙΑΣ - </a:t>
            </a:r>
            <a:r>
              <a:rPr lang="en-US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PROJECT</a:t>
            </a:r>
            <a:endParaRPr lang="en-US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61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" y="46482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l-GR" sz="2800" dirty="0"/>
              <a:t>Στεκόμαστε μπροστά στα αγάλματα του τόπου που ζούμε και τα ρωτάμε. </a:t>
            </a:r>
            <a:endParaRPr lang="en-US" sz="2800" dirty="0" smtClean="0"/>
          </a:p>
          <a:p>
            <a:pPr lvl="0" algn="just"/>
            <a:r>
              <a:rPr lang="el-GR" sz="2800" dirty="0" smtClean="0"/>
              <a:t>Γιατί </a:t>
            </a:r>
            <a:r>
              <a:rPr lang="el-GR" sz="2800" dirty="0"/>
              <a:t>τα αγάλματα μερικές φορές… </a:t>
            </a:r>
            <a:r>
              <a:rPr lang="el-GR" sz="2800" i="1" dirty="0"/>
              <a:t>κατεδαφίζονται;</a:t>
            </a:r>
          </a:p>
        </p:txBody>
      </p:sp>
      <p:pic>
        <p:nvPicPr>
          <p:cNvPr id="7171" name="Picture 3" descr="C:\Users\ΕΡΜΙΟΝΗ\Pictures\ΚΑΛΛΙΤΕΧΝΕΣ\ΑΡΧΑΙΑ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6096000" cy="4419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015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ΕΡΜΙΟΝΗ\Pictures\GRAFFITY\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"/>
            <a:ext cx="5867400" cy="666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1905000" y="5105400"/>
            <a:ext cx="579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l-GR" sz="2800" dirty="0">
                <a:solidFill>
                  <a:schemeClr val="bg1"/>
                </a:solidFill>
              </a:rPr>
              <a:t>Η Αφρική είναι η πλουσιότερη ήπειρος, αλλά πεινάει. 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 algn="just"/>
            <a:r>
              <a:rPr lang="el-GR" sz="2800" dirty="0" smtClean="0">
                <a:solidFill>
                  <a:schemeClr val="bg1"/>
                </a:solidFill>
              </a:rPr>
              <a:t>Γιατί</a:t>
            </a:r>
            <a:r>
              <a:rPr lang="el-GR" sz="280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167127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182</Words>
  <Application>Microsoft Office PowerPoint</Application>
  <PresentationFormat>Προβολή στην οθόνη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ΕΡΜΙΟΝΗ</dc:creator>
  <cp:lastModifiedBy>1234</cp:lastModifiedBy>
  <cp:revision>19</cp:revision>
  <dcterms:created xsi:type="dcterms:W3CDTF">2006-08-16T00:00:00Z</dcterms:created>
  <dcterms:modified xsi:type="dcterms:W3CDTF">2016-10-25T21:31:48Z</dcterms:modified>
</cp:coreProperties>
</file>