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303" r:id="rId34"/>
    <p:sldId id="304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81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3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64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3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859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95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38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158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49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05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64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8423-5CCA-4B73-BED1-0A9EB689BF97}" type="datetimeFigureOut">
              <a:rPr lang="el-GR" smtClean="0"/>
              <a:t>20/10/2019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6C24-64D5-4A71-89D7-AD8BAE1F6E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206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293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6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87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00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06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833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78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2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93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79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958" y="3011214"/>
            <a:ext cx="9433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 Επιστήμη πίσω από τη μαγεία     ?/!</a:t>
            </a:r>
            <a:endParaRPr lang="el-GR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2765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46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024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6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92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844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566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090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22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303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00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58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504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365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705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5" y="4475"/>
            <a:ext cx="11955439" cy="685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68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16"/>
            <a:ext cx="12192000" cy="68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1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723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54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139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2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83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209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569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189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544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368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822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47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97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44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01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04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Διαφάνεια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90401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Ευρεία οθόνη</PresentationFormat>
  <Paragraphs>1</Paragraphs>
  <Slides>45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Ανθιμος</dc:creator>
  <cp:lastModifiedBy>A. Χαλκίδης</cp:lastModifiedBy>
  <cp:revision>4</cp:revision>
  <dcterms:created xsi:type="dcterms:W3CDTF">2018-12-04T07:30:51Z</dcterms:created>
  <dcterms:modified xsi:type="dcterms:W3CDTF">2019-10-20T13:26:15Z</dcterms:modified>
</cp:coreProperties>
</file>