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9" r:id="rId3"/>
    <p:sldId id="283" r:id="rId4"/>
    <p:sldId id="284" r:id="rId5"/>
    <p:sldId id="291" r:id="rId6"/>
    <p:sldId id="290" r:id="rId7"/>
    <p:sldId id="286" r:id="rId8"/>
    <p:sldId id="29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E773F-13E9-4157-A9DF-54EAA8504EF4}" v="51" dt="2022-06-10T07:54:40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55" autoAdjust="0"/>
    <p:restoredTop sz="94651"/>
  </p:normalViewPr>
  <p:slideViewPr>
    <p:cSldViewPr>
      <p:cViewPr varScale="1">
        <p:scale>
          <a:sx n="105" d="100"/>
          <a:sy n="105" d="100"/>
        </p:scale>
        <p:origin x="92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EC83F-3706-46FE-973D-5AE813476DE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F23490-05FA-4AF7-9BDF-0C5B4E676148}">
      <dgm:prSet/>
      <dgm:spPr/>
      <dgm:t>
        <a:bodyPr/>
        <a:lstStyle/>
        <a:p>
          <a:r>
            <a:rPr lang="el-GR" b="1"/>
            <a:t>Η ΔΙΑΜΟΡΦΩΣΗ ΤΗΣ ΚΟΥΛΤΟΥΡΑΣ ΤΩΝ ΟΡΓΑΝΙΣΜΩΝ-ΕΡΓΑΣΙΑΚΕΣ ΑΞΙΕΣ </a:t>
          </a:r>
          <a:endParaRPr lang="en-US"/>
        </a:p>
      </dgm:t>
    </dgm:pt>
    <dgm:pt modelId="{F71E516A-9E6E-40C2-BDB9-46AEFB0612D0}" type="parTrans" cxnId="{45CCCE00-2771-418B-B3F3-4385A8937275}">
      <dgm:prSet/>
      <dgm:spPr/>
      <dgm:t>
        <a:bodyPr/>
        <a:lstStyle/>
        <a:p>
          <a:endParaRPr lang="en-US"/>
        </a:p>
      </dgm:t>
    </dgm:pt>
    <dgm:pt modelId="{0EF98CDB-BDAD-4130-91AE-D613AF215C89}" type="sibTrans" cxnId="{45CCCE00-2771-418B-B3F3-4385A8937275}">
      <dgm:prSet/>
      <dgm:spPr/>
      <dgm:t>
        <a:bodyPr/>
        <a:lstStyle/>
        <a:p>
          <a:endParaRPr lang="en-US"/>
        </a:p>
      </dgm:t>
    </dgm:pt>
    <dgm:pt modelId="{9158A66D-91BD-C846-9031-FC7BDB7E762C}" type="pres">
      <dgm:prSet presAssocID="{7ADEC83F-3706-46FE-973D-5AE813476D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5DF032-AC4D-FD48-9D43-54B4A631BA52}" type="pres">
      <dgm:prSet presAssocID="{0CF23490-05FA-4AF7-9BDF-0C5B4E676148}" presName="hierRoot1" presStyleCnt="0"/>
      <dgm:spPr/>
    </dgm:pt>
    <dgm:pt modelId="{5D825C3B-6A4B-2747-8BAB-7147D581B5C1}" type="pres">
      <dgm:prSet presAssocID="{0CF23490-05FA-4AF7-9BDF-0C5B4E676148}" presName="composite" presStyleCnt="0"/>
      <dgm:spPr/>
    </dgm:pt>
    <dgm:pt modelId="{1388129C-31DD-9348-9304-CF8531B0E668}" type="pres">
      <dgm:prSet presAssocID="{0CF23490-05FA-4AF7-9BDF-0C5B4E676148}" presName="background" presStyleLbl="node0" presStyleIdx="0" presStyleCnt="1"/>
      <dgm:spPr/>
    </dgm:pt>
    <dgm:pt modelId="{FEC8FABA-4DAC-8E44-B2A9-FB3942E4FF1D}" type="pres">
      <dgm:prSet presAssocID="{0CF23490-05FA-4AF7-9BDF-0C5B4E676148}" presName="text" presStyleLbl="fgAcc0" presStyleIdx="0" presStyleCnt="1">
        <dgm:presLayoutVars>
          <dgm:chPref val="3"/>
        </dgm:presLayoutVars>
      </dgm:prSet>
      <dgm:spPr/>
    </dgm:pt>
    <dgm:pt modelId="{253FF7E7-3060-A045-8F1E-EBF447D9ACE3}" type="pres">
      <dgm:prSet presAssocID="{0CF23490-05FA-4AF7-9BDF-0C5B4E676148}" presName="hierChild2" presStyleCnt="0"/>
      <dgm:spPr/>
    </dgm:pt>
  </dgm:ptLst>
  <dgm:cxnLst>
    <dgm:cxn modelId="{45CCCE00-2771-418B-B3F3-4385A8937275}" srcId="{7ADEC83F-3706-46FE-973D-5AE813476DE8}" destId="{0CF23490-05FA-4AF7-9BDF-0C5B4E676148}" srcOrd="0" destOrd="0" parTransId="{F71E516A-9E6E-40C2-BDB9-46AEFB0612D0}" sibTransId="{0EF98CDB-BDAD-4130-91AE-D613AF215C89}"/>
    <dgm:cxn modelId="{60454673-DE50-A140-A99E-6F7D3E3EDAD6}" type="presOf" srcId="{7ADEC83F-3706-46FE-973D-5AE813476DE8}" destId="{9158A66D-91BD-C846-9031-FC7BDB7E762C}" srcOrd="0" destOrd="0" presId="urn:microsoft.com/office/officeart/2005/8/layout/hierarchy1"/>
    <dgm:cxn modelId="{BDF823BD-E356-4A43-A16C-D98220A98483}" type="presOf" srcId="{0CF23490-05FA-4AF7-9BDF-0C5B4E676148}" destId="{FEC8FABA-4DAC-8E44-B2A9-FB3942E4FF1D}" srcOrd="0" destOrd="0" presId="urn:microsoft.com/office/officeart/2005/8/layout/hierarchy1"/>
    <dgm:cxn modelId="{3EC1ADC7-882F-E245-A7D2-ABA34DF1BD6A}" type="presParOf" srcId="{9158A66D-91BD-C846-9031-FC7BDB7E762C}" destId="{A05DF032-AC4D-FD48-9D43-54B4A631BA52}" srcOrd="0" destOrd="0" presId="urn:microsoft.com/office/officeart/2005/8/layout/hierarchy1"/>
    <dgm:cxn modelId="{32BF96CC-BA00-E446-8A97-E8235BA01B61}" type="presParOf" srcId="{A05DF032-AC4D-FD48-9D43-54B4A631BA52}" destId="{5D825C3B-6A4B-2747-8BAB-7147D581B5C1}" srcOrd="0" destOrd="0" presId="urn:microsoft.com/office/officeart/2005/8/layout/hierarchy1"/>
    <dgm:cxn modelId="{88F24BDE-F258-844B-BF67-02E73FB13D5D}" type="presParOf" srcId="{5D825C3B-6A4B-2747-8BAB-7147D581B5C1}" destId="{1388129C-31DD-9348-9304-CF8531B0E668}" srcOrd="0" destOrd="0" presId="urn:microsoft.com/office/officeart/2005/8/layout/hierarchy1"/>
    <dgm:cxn modelId="{4ABA90E0-1419-2E42-92F4-5D1BFAD482C9}" type="presParOf" srcId="{5D825C3B-6A4B-2747-8BAB-7147D581B5C1}" destId="{FEC8FABA-4DAC-8E44-B2A9-FB3942E4FF1D}" srcOrd="1" destOrd="0" presId="urn:microsoft.com/office/officeart/2005/8/layout/hierarchy1"/>
    <dgm:cxn modelId="{CED30462-8F55-C648-B8A6-588EAFD29787}" type="presParOf" srcId="{A05DF032-AC4D-FD48-9D43-54B4A631BA52}" destId="{253FF7E7-3060-A045-8F1E-EBF447D9AC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C6114F-F6D7-45FC-9B6E-4BFD48555634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2212F3A-77CD-4054-8B53-30CF94835FAD}">
      <dgm:prSet phldrT="[Κείμενο]"/>
      <dgm:spPr>
        <a:solidFill>
          <a:srgbClr val="002060"/>
        </a:solidFill>
      </dgm:spPr>
      <dgm:t>
        <a:bodyPr/>
        <a:lstStyle/>
        <a:p>
          <a:r>
            <a:rPr lang="el-GR"/>
            <a:t>Πρόσωπο Ιστορία Προσδοκίες</a:t>
          </a:r>
        </a:p>
      </dgm:t>
    </dgm:pt>
    <dgm:pt modelId="{986AA852-2BE9-4666-B890-AEECA5CAC2FA}" type="parTrans" cxnId="{7D16C41B-D547-4DBE-BCF1-B19C4C865738}">
      <dgm:prSet/>
      <dgm:spPr/>
      <dgm:t>
        <a:bodyPr/>
        <a:lstStyle/>
        <a:p>
          <a:endParaRPr lang="el-GR"/>
        </a:p>
      </dgm:t>
    </dgm:pt>
    <dgm:pt modelId="{24840F21-2ED2-4FD9-9853-0355909BDDD5}" type="sibTrans" cxnId="{7D16C41B-D547-4DBE-BCF1-B19C4C865738}">
      <dgm:prSet/>
      <dgm:spPr/>
      <dgm:t>
        <a:bodyPr/>
        <a:lstStyle/>
        <a:p>
          <a:endParaRPr lang="el-GR"/>
        </a:p>
      </dgm:t>
    </dgm:pt>
    <dgm:pt modelId="{84B61C3F-C5EB-4D70-B4CD-2CAA2DF9B60F}">
      <dgm:prSet phldrT="[Κείμενο]"/>
      <dgm:spPr>
        <a:solidFill>
          <a:srgbClr val="FF0000"/>
        </a:solidFill>
      </dgm:spPr>
      <dgm:t>
        <a:bodyPr/>
        <a:lstStyle/>
        <a:p>
          <a:r>
            <a:rPr lang="el-GR"/>
            <a:t>Ρόλος     Θέση ευθύνης</a:t>
          </a:r>
        </a:p>
      </dgm:t>
    </dgm:pt>
    <dgm:pt modelId="{C3BA32E6-FDE1-4D26-AA94-FBF9D638D128}" type="parTrans" cxnId="{CC8FD68A-764A-4A6D-863B-DEA9B18808D6}">
      <dgm:prSet/>
      <dgm:spPr/>
      <dgm:t>
        <a:bodyPr/>
        <a:lstStyle/>
        <a:p>
          <a:endParaRPr lang="el-GR"/>
        </a:p>
      </dgm:t>
    </dgm:pt>
    <dgm:pt modelId="{0DF2B736-BB0E-4E05-9459-E44D220E1781}" type="sibTrans" cxnId="{CC8FD68A-764A-4A6D-863B-DEA9B18808D6}">
      <dgm:prSet/>
      <dgm:spPr/>
      <dgm:t>
        <a:bodyPr/>
        <a:lstStyle/>
        <a:p>
          <a:endParaRPr lang="el-GR"/>
        </a:p>
      </dgm:t>
    </dgm:pt>
    <dgm:pt modelId="{02D95365-56C2-4D02-971D-86ADE93F91A2}">
      <dgm:prSet phldrT="[Κείμενο]"/>
      <dgm:spPr>
        <a:solidFill>
          <a:srgbClr val="00B050"/>
        </a:solidFill>
      </dgm:spPr>
      <dgm:t>
        <a:bodyPr/>
        <a:lstStyle/>
        <a:p>
          <a:r>
            <a:rPr lang="el-GR" dirty="0"/>
            <a:t>Προσδοκίες Ομάδας, Οργανισμού</a:t>
          </a:r>
        </a:p>
      </dgm:t>
    </dgm:pt>
    <dgm:pt modelId="{9EE75DB8-1172-4024-827E-3D9ECF6AF158}" type="parTrans" cxnId="{F334D1BC-6807-49E8-83C4-3C4CB396E02B}">
      <dgm:prSet/>
      <dgm:spPr/>
      <dgm:t>
        <a:bodyPr/>
        <a:lstStyle/>
        <a:p>
          <a:endParaRPr lang="el-GR"/>
        </a:p>
      </dgm:t>
    </dgm:pt>
    <dgm:pt modelId="{AC4E9448-5155-4F58-9D3B-B3E0FE1831D7}" type="sibTrans" cxnId="{F334D1BC-6807-49E8-83C4-3C4CB396E02B}">
      <dgm:prSet/>
      <dgm:spPr/>
      <dgm:t>
        <a:bodyPr/>
        <a:lstStyle/>
        <a:p>
          <a:endParaRPr lang="el-GR"/>
        </a:p>
      </dgm:t>
    </dgm:pt>
    <dgm:pt modelId="{AFA66903-EC24-4B9E-B8EE-D7EE6FD1DE0E}">
      <dgm:prSet phldrT="[Κείμενο]"/>
      <dgm:spPr>
        <a:solidFill>
          <a:srgbClr val="C00000"/>
        </a:solidFill>
      </dgm:spPr>
      <dgm:t>
        <a:bodyPr/>
        <a:lstStyle/>
        <a:p>
          <a:r>
            <a:rPr lang="el-GR"/>
            <a:t>Αποστολή Στόχοι</a:t>
          </a:r>
        </a:p>
      </dgm:t>
    </dgm:pt>
    <dgm:pt modelId="{A0C42838-31C2-491E-9B3F-9281F7132C0F}" type="sibTrans" cxnId="{B5BF4101-B9A8-4A29-A96E-1CDFE4B51011}">
      <dgm:prSet/>
      <dgm:spPr/>
      <dgm:t>
        <a:bodyPr/>
        <a:lstStyle/>
        <a:p>
          <a:endParaRPr lang="el-GR"/>
        </a:p>
      </dgm:t>
    </dgm:pt>
    <dgm:pt modelId="{20EDD8D4-0CDF-45B0-83F6-23B0A26110A8}" type="parTrans" cxnId="{B5BF4101-B9A8-4A29-A96E-1CDFE4B51011}">
      <dgm:prSet/>
      <dgm:spPr/>
      <dgm:t>
        <a:bodyPr/>
        <a:lstStyle/>
        <a:p>
          <a:endParaRPr lang="el-GR"/>
        </a:p>
      </dgm:t>
    </dgm:pt>
    <dgm:pt modelId="{B7843686-55E2-4187-8295-357809C66E44}" type="pres">
      <dgm:prSet presAssocID="{1EC6114F-F6D7-45FC-9B6E-4BFD48555634}" presName="compositeShape" presStyleCnt="0">
        <dgm:presLayoutVars>
          <dgm:chMax val="9"/>
          <dgm:dir/>
          <dgm:resizeHandles val="exact"/>
        </dgm:presLayoutVars>
      </dgm:prSet>
      <dgm:spPr/>
    </dgm:pt>
    <dgm:pt modelId="{4A2EFA31-D7F2-4DB6-957E-FDA8DDA144D8}" type="pres">
      <dgm:prSet presAssocID="{1EC6114F-F6D7-45FC-9B6E-4BFD48555634}" presName="triangle1" presStyleLbl="node1" presStyleIdx="0" presStyleCnt="4">
        <dgm:presLayoutVars>
          <dgm:bulletEnabled val="1"/>
        </dgm:presLayoutVars>
      </dgm:prSet>
      <dgm:spPr/>
    </dgm:pt>
    <dgm:pt modelId="{60C719E9-A0E2-4A04-9455-C236EFC405BD}" type="pres">
      <dgm:prSet presAssocID="{1EC6114F-F6D7-45FC-9B6E-4BFD48555634}" presName="triangle2" presStyleLbl="node1" presStyleIdx="1" presStyleCnt="4">
        <dgm:presLayoutVars>
          <dgm:bulletEnabled val="1"/>
        </dgm:presLayoutVars>
      </dgm:prSet>
      <dgm:spPr/>
    </dgm:pt>
    <dgm:pt modelId="{4D196743-0899-4A2B-9B4A-83D56E265DC9}" type="pres">
      <dgm:prSet presAssocID="{1EC6114F-F6D7-45FC-9B6E-4BFD48555634}" presName="triangle3" presStyleLbl="node1" presStyleIdx="2" presStyleCnt="4">
        <dgm:presLayoutVars>
          <dgm:bulletEnabled val="1"/>
        </dgm:presLayoutVars>
      </dgm:prSet>
      <dgm:spPr/>
    </dgm:pt>
    <dgm:pt modelId="{59A7BD06-D0D7-4A93-80D8-08381F5AF8B6}" type="pres">
      <dgm:prSet presAssocID="{1EC6114F-F6D7-45FC-9B6E-4BFD48555634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B5BF4101-B9A8-4A29-A96E-1CDFE4B51011}" srcId="{1EC6114F-F6D7-45FC-9B6E-4BFD48555634}" destId="{AFA66903-EC24-4B9E-B8EE-D7EE6FD1DE0E}" srcOrd="0" destOrd="0" parTransId="{20EDD8D4-0CDF-45B0-83F6-23B0A26110A8}" sibTransId="{A0C42838-31C2-491E-9B3F-9281F7132C0F}"/>
    <dgm:cxn modelId="{7D16C41B-D547-4DBE-BCF1-B19C4C865738}" srcId="{1EC6114F-F6D7-45FC-9B6E-4BFD48555634}" destId="{C2212F3A-77CD-4054-8B53-30CF94835FAD}" srcOrd="1" destOrd="0" parTransId="{986AA852-2BE9-4666-B890-AEECA5CAC2FA}" sibTransId="{24840F21-2ED2-4FD9-9853-0355909BDDD5}"/>
    <dgm:cxn modelId="{E752912C-C5F8-4372-898C-6470B80F0169}" type="presOf" srcId="{C2212F3A-77CD-4054-8B53-30CF94835FAD}" destId="{60C719E9-A0E2-4A04-9455-C236EFC405BD}" srcOrd="0" destOrd="0" presId="urn:microsoft.com/office/officeart/2005/8/layout/pyramid4"/>
    <dgm:cxn modelId="{B917C162-53E5-488E-A63D-B77ECD2803F6}" type="presOf" srcId="{1EC6114F-F6D7-45FC-9B6E-4BFD48555634}" destId="{B7843686-55E2-4187-8295-357809C66E44}" srcOrd="0" destOrd="0" presId="urn:microsoft.com/office/officeart/2005/8/layout/pyramid4"/>
    <dgm:cxn modelId="{2CB1C76B-725A-44E8-899D-20F001832EFF}" type="presOf" srcId="{AFA66903-EC24-4B9E-B8EE-D7EE6FD1DE0E}" destId="{4A2EFA31-D7F2-4DB6-957E-FDA8DDA144D8}" srcOrd="0" destOrd="0" presId="urn:microsoft.com/office/officeart/2005/8/layout/pyramid4"/>
    <dgm:cxn modelId="{EEDB7F77-859A-4A56-BCE8-FE93C36B4FFF}" type="presOf" srcId="{84B61C3F-C5EB-4D70-B4CD-2CAA2DF9B60F}" destId="{4D196743-0899-4A2B-9B4A-83D56E265DC9}" srcOrd="0" destOrd="0" presId="urn:microsoft.com/office/officeart/2005/8/layout/pyramid4"/>
    <dgm:cxn modelId="{CC8FD68A-764A-4A6D-863B-DEA9B18808D6}" srcId="{1EC6114F-F6D7-45FC-9B6E-4BFD48555634}" destId="{84B61C3F-C5EB-4D70-B4CD-2CAA2DF9B60F}" srcOrd="2" destOrd="0" parTransId="{C3BA32E6-FDE1-4D26-AA94-FBF9D638D128}" sibTransId="{0DF2B736-BB0E-4E05-9459-E44D220E1781}"/>
    <dgm:cxn modelId="{EF65309E-16D9-480B-AC7B-18D85D2B3823}" type="presOf" srcId="{02D95365-56C2-4D02-971D-86ADE93F91A2}" destId="{59A7BD06-D0D7-4A93-80D8-08381F5AF8B6}" srcOrd="0" destOrd="0" presId="urn:microsoft.com/office/officeart/2005/8/layout/pyramid4"/>
    <dgm:cxn modelId="{F334D1BC-6807-49E8-83C4-3C4CB396E02B}" srcId="{1EC6114F-F6D7-45FC-9B6E-4BFD48555634}" destId="{02D95365-56C2-4D02-971D-86ADE93F91A2}" srcOrd="3" destOrd="0" parTransId="{9EE75DB8-1172-4024-827E-3D9ECF6AF158}" sibTransId="{AC4E9448-5155-4F58-9D3B-B3E0FE1831D7}"/>
    <dgm:cxn modelId="{60864AE1-0607-469F-AAD3-D375ECF77314}" type="presParOf" srcId="{B7843686-55E2-4187-8295-357809C66E44}" destId="{4A2EFA31-D7F2-4DB6-957E-FDA8DDA144D8}" srcOrd="0" destOrd="0" presId="urn:microsoft.com/office/officeart/2005/8/layout/pyramid4"/>
    <dgm:cxn modelId="{01C52F73-5BE6-4665-B9E9-0791317B4BF7}" type="presParOf" srcId="{B7843686-55E2-4187-8295-357809C66E44}" destId="{60C719E9-A0E2-4A04-9455-C236EFC405BD}" srcOrd="1" destOrd="0" presId="urn:microsoft.com/office/officeart/2005/8/layout/pyramid4"/>
    <dgm:cxn modelId="{3BDDDBE7-9D9D-4EB9-9D17-8A6A3BEEAF59}" type="presParOf" srcId="{B7843686-55E2-4187-8295-357809C66E44}" destId="{4D196743-0899-4A2B-9B4A-83D56E265DC9}" srcOrd="2" destOrd="0" presId="urn:microsoft.com/office/officeart/2005/8/layout/pyramid4"/>
    <dgm:cxn modelId="{91695F5A-EBDD-4A07-86D8-3DFBF9D4EA55}" type="presParOf" srcId="{B7843686-55E2-4187-8295-357809C66E44}" destId="{59A7BD06-D0D7-4A93-80D8-08381F5AF8B6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4972C7-5A26-714A-AC1B-13F97FDFE0FF}" type="doc">
      <dgm:prSet loTypeId="urn:microsoft.com/office/officeart/2005/8/layout/pyramid3" loCatId="" qsTypeId="urn:microsoft.com/office/officeart/2005/8/quickstyle/simple1" qsCatId="simple" csTypeId="urn:microsoft.com/office/officeart/2005/8/colors/colorful2" csCatId="colorful" phldr="1"/>
      <dgm:spPr/>
    </dgm:pt>
    <dgm:pt modelId="{49655EDF-355C-A84A-A55A-19DB260DB695}">
      <dgm:prSet phldrT="[Κείμενο]"/>
      <dgm:spPr/>
      <dgm:t>
        <a:bodyPr/>
        <a:lstStyle/>
        <a:p>
          <a:r>
            <a:rPr lang="el-GR" dirty="0"/>
            <a:t>Κουλτούρα</a:t>
          </a:r>
        </a:p>
      </dgm:t>
    </dgm:pt>
    <dgm:pt modelId="{BFB6C986-7335-A44F-8801-785E72AD047C}" type="parTrans" cxnId="{F7E2CA59-316C-3C49-AE3C-656BF5E93344}">
      <dgm:prSet/>
      <dgm:spPr/>
      <dgm:t>
        <a:bodyPr/>
        <a:lstStyle/>
        <a:p>
          <a:endParaRPr lang="el-GR"/>
        </a:p>
      </dgm:t>
    </dgm:pt>
    <dgm:pt modelId="{AC011FE6-7566-1942-9EF3-B4D91A059652}" type="sibTrans" cxnId="{F7E2CA59-316C-3C49-AE3C-656BF5E93344}">
      <dgm:prSet/>
      <dgm:spPr/>
      <dgm:t>
        <a:bodyPr/>
        <a:lstStyle/>
        <a:p>
          <a:endParaRPr lang="el-GR"/>
        </a:p>
      </dgm:t>
    </dgm:pt>
    <dgm:pt modelId="{AA92D417-243D-0145-A980-03A839D525C8}">
      <dgm:prSet phldrT="[Κείμενο]"/>
      <dgm:spPr/>
      <dgm:t>
        <a:bodyPr/>
        <a:lstStyle/>
        <a:p>
          <a:r>
            <a:rPr lang="el-GR" dirty="0"/>
            <a:t>Αξίες, πεποιθήσεις, στάσεις, ιδέες, ταμπού, συνήθειες, οργανωτικές δομές</a:t>
          </a:r>
        </a:p>
      </dgm:t>
    </dgm:pt>
    <dgm:pt modelId="{B3C9DEC2-59D2-5346-BF1C-5CF7D9B1B0CC}" type="parTrans" cxnId="{E1671102-3C84-AC45-8CEF-53F43D2C67D0}">
      <dgm:prSet/>
      <dgm:spPr/>
      <dgm:t>
        <a:bodyPr/>
        <a:lstStyle/>
        <a:p>
          <a:endParaRPr lang="el-GR"/>
        </a:p>
      </dgm:t>
    </dgm:pt>
    <dgm:pt modelId="{D3C0D136-3609-BB4B-9266-ECA552C39762}" type="sibTrans" cxnId="{E1671102-3C84-AC45-8CEF-53F43D2C67D0}">
      <dgm:prSet/>
      <dgm:spPr/>
      <dgm:t>
        <a:bodyPr/>
        <a:lstStyle/>
        <a:p>
          <a:endParaRPr lang="el-GR"/>
        </a:p>
      </dgm:t>
    </dgm:pt>
    <dgm:pt modelId="{6ACE2062-44D9-004D-8221-BB20E7EA30FE}">
      <dgm:prSet phldrT="[Κείμενο]"/>
      <dgm:spPr/>
      <dgm:t>
        <a:bodyPr/>
        <a:lstStyle/>
        <a:p>
          <a:r>
            <a:rPr lang="el-GR" dirty="0"/>
            <a:t>Τρόπος λειτουργίας</a:t>
          </a:r>
        </a:p>
      </dgm:t>
    </dgm:pt>
    <dgm:pt modelId="{6D1980F3-05FB-9141-9F7E-95E2869E14AB}" type="parTrans" cxnId="{29A96E9A-9A51-FC43-931F-3B04D80DF6D6}">
      <dgm:prSet/>
      <dgm:spPr/>
      <dgm:t>
        <a:bodyPr/>
        <a:lstStyle/>
        <a:p>
          <a:endParaRPr lang="el-GR"/>
        </a:p>
      </dgm:t>
    </dgm:pt>
    <dgm:pt modelId="{B82D0E1C-EE66-D44B-9A1B-1E045EDCA46E}" type="sibTrans" cxnId="{29A96E9A-9A51-FC43-931F-3B04D80DF6D6}">
      <dgm:prSet/>
      <dgm:spPr/>
      <dgm:t>
        <a:bodyPr/>
        <a:lstStyle/>
        <a:p>
          <a:endParaRPr lang="el-GR"/>
        </a:p>
      </dgm:t>
    </dgm:pt>
    <dgm:pt modelId="{AD1AEFB8-6E76-514A-BA20-FD1BA55F5D56}" type="pres">
      <dgm:prSet presAssocID="{824972C7-5A26-714A-AC1B-13F97FDFE0FF}" presName="Name0" presStyleCnt="0">
        <dgm:presLayoutVars>
          <dgm:dir/>
          <dgm:animLvl val="lvl"/>
          <dgm:resizeHandles val="exact"/>
        </dgm:presLayoutVars>
      </dgm:prSet>
      <dgm:spPr/>
    </dgm:pt>
    <dgm:pt modelId="{9DF2C68D-0D0C-C144-8801-745F0AA93300}" type="pres">
      <dgm:prSet presAssocID="{49655EDF-355C-A84A-A55A-19DB260DB695}" presName="Name8" presStyleCnt="0"/>
      <dgm:spPr/>
    </dgm:pt>
    <dgm:pt modelId="{9363F883-6A82-7648-AFF3-A0DB8B67B877}" type="pres">
      <dgm:prSet presAssocID="{49655EDF-355C-A84A-A55A-19DB260DB695}" presName="level" presStyleLbl="node1" presStyleIdx="0" presStyleCnt="3">
        <dgm:presLayoutVars>
          <dgm:chMax val="1"/>
          <dgm:bulletEnabled val="1"/>
        </dgm:presLayoutVars>
      </dgm:prSet>
      <dgm:spPr/>
    </dgm:pt>
    <dgm:pt modelId="{35955599-069D-3A40-AFEF-9A2CEE1F1486}" type="pres">
      <dgm:prSet presAssocID="{49655EDF-355C-A84A-A55A-19DB260DB69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4C9E60D-5D7B-9143-A9E3-9DA004F1EB47}" type="pres">
      <dgm:prSet presAssocID="{AA92D417-243D-0145-A980-03A839D525C8}" presName="Name8" presStyleCnt="0"/>
      <dgm:spPr/>
    </dgm:pt>
    <dgm:pt modelId="{BF22AC17-DE4E-5F42-9B05-6763E61FFCFF}" type="pres">
      <dgm:prSet presAssocID="{AA92D417-243D-0145-A980-03A839D525C8}" presName="level" presStyleLbl="node1" presStyleIdx="1" presStyleCnt="3">
        <dgm:presLayoutVars>
          <dgm:chMax val="1"/>
          <dgm:bulletEnabled val="1"/>
        </dgm:presLayoutVars>
      </dgm:prSet>
      <dgm:spPr/>
    </dgm:pt>
    <dgm:pt modelId="{24E922A1-A575-0840-A957-F5C05077DB36}" type="pres">
      <dgm:prSet presAssocID="{AA92D417-243D-0145-A980-03A839D525C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CE2DF33-6E2C-9642-9572-B618F1960268}" type="pres">
      <dgm:prSet presAssocID="{6ACE2062-44D9-004D-8221-BB20E7EA30FE}" presName="Name8" presStyleCnt="0"/>
      <dgm:spPr/>
    </dgm:pt>
    <dgm:pt modelId="{93BC300D-8845-4844-A363-A38FE0E38AF0}" type="pres">
      <dgm:prSet presAssocID="{6ACE2062-44D9-004D-8221-BB20E7EA30FE}" presName="level" presStyleLbl="node1" presStyleIdx="2" presStyleCnt="3">
        <dgm:presLayoutVars>
          <dgm:chMax val="1"/>
          <dgm:bulletEnabled val="1"/>
        </dgm:presLayoutVars>
      </dgm:prSet>
      <dgm:spPr/>
    </dgm:pt>
    <dgm:pt modelId="{13D93A8F-6DC5-4340-9859-AE135062395C}" type="pres">
      <dgm:prSet presAssocID="{6ACE2062-44D9-004D-8221-BB20E7EA30F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1671102-3C84-AC45-8CEF-53F43D2C67D0}" srcId="{824972C7-5A26-714A-AC1B-13F97FDFE0FF}" destId="{AA92D417-243D-0145-A980-03A839D525C8}" srcOrd="1" destOrd="0" parTransId="{B3C9DEC2-59D2-5346-BF1C-5CF7D9B1B0CC}" sibTransId="{D3C0D136-3609-BB4B-9266-ECA552C39762}"/>
    <dgm:cxn modelId="{42246B0D-7722-E74B-AAC0-AE0A308277F9}" type="presOf" srcId="{824972C7-5A26-714A-AC1B-13F97FDFE0FF}" destId="{AD1AEFB8-6E76-514A-BA20-FD1BA55F5D56}" srcOrd="0" destOrd="0" presId="urn:microsoft.com/office/officeart/2005/8/layout/pyramid3"/>
    <dgm:cxn modelId="{AE830E0E-D71A-704F-9765-7DE4ADC32EEB}" type="presOf" srcId="{49655EDF-355C-A84A-A55A-19DB260DB695}" destId="{35955599-069D-3A40-AFEF-9A2CEE1F1486}" srcOrd="1" destOrd="0" presId="urn:microsoft.com/office/officeart/2005/8/layout/pyramid3"/>
    <dgm:cxn modelId="{7C86C03E-9153-204B-98B6-1DEDBF71C900}" type="presOf" srcId="{AA92D417-243D-0145-A980-03A839D525C8}" destId="{BF22AC17-DE4E-5F42-9B05-6763E61FFCFF}" srcOrd="0" destOrd="0" presId="urn:microsoft.com/office/officeart/2005/8/layout/pyramid3"/>
    <dgm:cxn modelId="{F7E2CA59-316C-3C49-AE3C-656BF5E93344}" srcId="{824972C7-5A26-714A-AC1B-13F97FDFE0FF}" destId="{49655EDF-355C-A84A-A55A-19DB260DB695}" srcOrd="0" destOrd="0" parTransId="{BFB6C986-7335-A44F-8801-785E72AD047C}" sibTransId="{AC011FE6-7566-1942-9EF3-B4D91A059652}"/>
    <dgm:cxn modelId="{235D2775-E5F3-7542-A65E-929A529ACBD4}" type="presOf" srcId="{6ACE2062-44D9-004D-8221-BB20E7EA30FE}" destId="{93BC300D-8845-4844-A363-A38FE0E38AF0}" srcOrd="0" destOrd="0" presId="urn:microsoft.com/office/officeart/2005/8/layout/pyramid3"/>
    <dgm:cxn modelId="{29A96E9A-9A51-FC43-931F-3B04D80DF6D6}" srcId="{824972C7-5A26-714A-AC1B-13F97FDFE0FF}" destId="{6ACE2062-44D9-004D-8221-BB20E7EA30FE}" srcOrd="2" destOrd="0" parTransId="{6D1980F3-05FB-9141-9F7E-95E2869E14AB}" sibTransId="{B82D0E1C-EE66-D44B-9A1B-1E045EDCA46E}"/>
    <dgm:cxn modelId="{1E7658B4-45E1-0340-99E5-9ACB3ADE44AE}" type="presOf" srcId="{6ACE2062-44D9-004D-8221-BB20E7EA30FE}" destId="{13D93A8F-6DC5-4340-9859-AE135062395C}" srcOrd="1" destOrd="0" presId="urn:microsoft.com/office/officeart/2005/8/layout/pyramid3"/>
    <dgm:cxn modelId="{03F45FE2-3615-094D-B492-5ED8E848A8FE}" type="presOf" srcId="{49655EDF-355C-A84A-A55A-19DB260DB695}" destId="{9363F883-6A82-7648-AFF3-A0DB8B67B877}" srcOrd="0" destOrd="0" presId="urn:microsoft.com/office/officeart/2005/8/layout/pyramid3"/>
    <dgm:cxn modelId="{8BC24BF4-EB31-8C41-B3EF-61707857ED92}" type="presOf" srcId="{AA92D417-243D-0145-A980-03A839D525C8}" destId="{24E922A1-A575-0840-A957-F5C05077DB36}" srcOrd="1" destOrd="0" presId="urn:microsoft.com/office/officeart/2005/8/layout/pyramid3"/>
    <dgm:cxn modelId="{F95D09F8-072A-6340-83CA-EFA41933A984}" type="presParOf" srcId="{AD1AEFB8-6E76-514A-BA20-FD1BA55F5D56}" destId="{9DF2C68D-0D0C-C144-8801-745F0AA93300}" srcOrd="0" destOrd="0" presId="urn:microsoft.com/office/officeart/2005/8/layout/pyramid3"/>
    <dgm:cxn modelId="{53805CF9-0EC5-A545-A1C5-E695258A9922}" type="presParOf" srcId="{9DF2C68D-0D0C-C144-8801-745F0AA93300}" destId="{9363F883-6A82-7648-AFF3-A0DB8B67B877}" srcOrd="0" destOrd="0" presId="urn:microsoft.com/office/officeart/2005/8/layout/pyramid3"/>
    <dgm:cxn modelId="{96606D4F-A169-7943-9A31-C98AB7D4CC36}" type="presParOf" srcId="{9DF2C68D-0D0C-C144-8801-745F0AA93300}" destId="{35955599-069D-3A40-AFEF-9A2CEE1F1486}" srcOrd="1" destOrd="0" presId="urn:microsoft.com/office/officeart/2005/8/layout/pyramid3"/>
    <dgm:cxn modelId="{BD92711F-0609-AB4F-8544-1B6EFE27B49D}" type="presParOf" srcId="{AD1AEFB8-6E76-514A-BA20-FD1BA55F5D56}" destId="{F4C9E60D-5D7B-9143-A9E3-9DA004F1EB47}" srcOrd="1" destOrd="0" presId="urn:microsoft.com/office/officeart/2005/8/layout/pyramid3"/>
    <dgm:cxn modelId="{8B0E4287-80CA-CB42-8FA8-780EF343CABD}" type="presParOf" srcId="{F4C9E60D-5D7B-9143-A9E3-9DA004F1EB47}" destId="{BF22AC17-DE4E-5F42-9B05-6763E61FFCFF}" srcOrd="0" destOrd="0" presId="urn:microsoft.com/office/officeart/2005/8/layout/pyramid3"/>
    <dgm:cxn modelId="{0049CC56-8342-F249-A406-73E404419550}" type="presParOf" srcId="{F4C9E60D-5D7B-9143-A9E3-9DA004F1EB47}" destId="{24E922A1-A575-0840-A957-F5C05077DB36}" srcOrd="1" destOrd="0" presId="urn:microsoft.com/office/officeart/2005/8/layout/pyramid3"/>
    <dgm:cxn modelId="{8546B76D-8A04-A347-BDB4-3A8831CAF1B9}" type="presParOf" srcId="{AD1AEFB8-6E76-514A-BA20-FD1BA55F5D56}" destId="{CCE2DF33-6E2C-9642-9572-B618F1960268}" srcOrd="2" destOrd="0" presId="urn:microsoft.com/office/officeart/2005/8/layout/pyramid3"/>
    <dgm:cxn modelId="{E891C1BC-2666-DE46-A6FE-CF9EB17D9500}" type="presParOf" srcId="{CCE2DF33-6E2C-9642-9572-B618F1960268}" destId="{93BC300D-8845-4844-A363-A38FE0E38AF0}" srcOrd="0" destOrd="0" presId="urn:microsoft.com/office/officeart/2005/8/layout/pyramid3"/>
    <dgm:cxn modelId="{FC940294-C351-734A-BB15-B0FBA07C43D6}" type="presParOf" srcId="{CCE2DF33-6E2C-9642-9572-B618F1960268}" destId="{13D93A8F-6DC5-4340-9859-AE135062395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9A6BF8-961E-CF4B-923B-F51113DFBEBD}" type="doc">
      <dgm:prSet loTypeId="urn:microsoft.com/office/officeart/2005/8/layout/venn1" loCatId="" qsTypeId="urn:microsoft.com/office/officeart/2005/8/quickstyle/simple1" qsCatId="simple" csTypeId="urn:microsoft.com/office/officeart/2005/8/colors/colorful3" csCatId="colorful" phldr="1"/>
      <dgm:spPr/>
    </dgm:pt>
    <dgm:pt modelId="{48775D96-4A0C-4E46-9FA1-663C3227070A}">
      <dgm:prSet phldrT="[Κείμενο]"/>
      <dgm:spPr/>
      <dgm:t>
        <a:bodyPr/>
        <a:lstStyle/>
        <a:p>
          <a:r>
            <a:rPr lang="el-GR" dirty="0"/>
            <a:t>Προσωπικό σύστημα αξιών</a:t>
          </a:r>
        </a:p>
      </dgm:t>
    </dgm:pt>
    <dgm:pt modelId="{D26C88F6-5D71-A640-9F25-CDDD16444848}" type="parTrans" cxnId="{828F1C9E-AC00-0542-BB05-83E43372B61E}">
      <dgm:prSet/>
      <dgm:spPr/>
      <dgm:t>
        <a:bodyPr/>
        <a:lstStyle/>
        <a:p>
          <a:endParaRPr lang="el-GR"/>
        </a:p>
      </dgm:t>
    </dgm:pt>
    <dgm:pt modelId="{41BF65E2-DFA1-F842-B300-3E373D93ADE5}" type="sibTrans" cxnId="{828F1C9E-AC00-0542-BB05-83E43372B61E}">
      <dgm:prSet/>
      <dgm:spPr/>
      <dgm:t>
        <a:bodyPr/>
        <a:lstStyle/>
        <a:p>
          <a:endParaRPr lang="el-GR"/>
        </a:p>
      </dgm:t>
    </dgm:pt>
    <dgm:pt modelId="{D72D3BBD-15EF-7548-B60E-87881A6F8C6C}">
      <dgm:prSet phldrT="[Κείμενο]"/>
      <dgm:spPr/>
      <dgm:t>
        <a:bodyPr/>
        <a:lstStyle/>
        <a:p>
          <a:r>
            <a:rPr lang="el-GR" dirty="0"/>
            <a:t>Σύστημα αξιών Επιχείρησης</a:t>
          </a:r>
        </a:p>
      </dgm:t>
    </dgm:pt>
    <dgm:pt modelId="{80351755-319F-804A-B481-DF71A4B49A62}" type="parTrans" cxnId="{E6CDCED1-E7AF-6641-BFE6-EDA3DED2B5C3}">
      <dgm:prSet/>
      <dgm:spPr/>
      <dgm:t>
        <a:bodyPr/>
        <a:lstStyle/>
        <a:p>
          <a:endParaRPr lang="el-GR"/>
        </a:p>
      </dgm:t>
    </dgm:pt>
    <dgm:pt modelId="{1DB128BF-C1B3-0D41-809D-C53876810013}" type="sibTrans" cxnId="{E6CDCED1-E7AF-6641-BFE6-EDA3DED2B5C3}">
      <dgm:prSet/>
      <dgm:spPr/>
      <dgm:t>
        <a:bodyPr/>
        <a:lstStyle/>
        <a:p>
          <a:endParaRPr lang="el-GR"/>
        </a:p>
      </dgm:t>
    </dgm:pt>
    <dgm:pt modelId="{5C0EF434-0C88-9C41-8884-44B1A9C86014}">
      <dgm:prSet phldrT="[Κείμενο]"/>
      <dgm:spPr/>
      <dgm:t>
        <a:bodyPr/>
        <a:lstStyle/>
        <a:p>
          <a:r>
            <a:rPr lang="el-GR" dirty="0"/>
            <a:t>Κοινό σύστημα αξιών</a:t>
          </a:r>
        </a:p>
      </dgm:t>
    </dgm:pt>
    <dgm:pt modelId="{BB7EF11F-E8C3-2741-86B9-9E3487DA97A7}" type="sibTrans" cxnId="{B36F3005-2AD0-7A4A-A1F2-2132DE66CA2A}">
      <dgm:prSet/>
      <dgm:spPr/>
      <dgm:t>
        <a:bodyPr/>
        <a:lstStyle/>
        <a:p>
          <a:endParaRPr lang="el-GR"/>
        </a:p>
      </dgm:t>
    </dgm:pt>
    <dgm:pt modelId="{622D7FE6-2AA4-7243-A25F-FF1C931F01A4}" type="parTrans" cxnId="{B36F3005-2AD0-7A4A-A1F2-2132DE66CA2A}">
      <dgm:prSet/>
      <dgm:spPr/>
      <dgm:t>
        <a:bodyPr/>
        <a:lstStyle/>
        <a:p>
          <a:endParaRPr lang="el-GR"/>
        </a:p>
      </dgm:t>
    </dgm:pt>
    <dgm:pt modelId="{5562BE15-E1F3-6B4D-9B38-262BEFEB7EF4}" type="pres">
      <dgm:prSet presAssocID="{AE9A6BF8-961E-CF4B-923B-F51113DFBEBD}" presName="compositeShape" presStyleCnt="0">
        <dgm:presLayoutVars>
          <dgm:chMax val="7"/>
          <dgm:dir/>
          <dgm:resizeHandles val="exact"/>
        </dgm:presLayoutVars>
      </dgm:prSet>
      <dgm:spPr/>
    </dgm:pt>
    <dgm:pt modelId="{FD8AE5E8-74FE-E04F-9824-8387430BC35D}" type="pres">
      <dgm:prSet presAssocID="{48775D96-4A0C-4E46-9FA1-663C3227070A}" presName="circ1" presStyleLbl="vennNode1" presStyleIdx="0" presStyleCnt="3"/>
      <dgm:spPr/>
    </dgm:pt>
    <dgm:pt modelId="{DD3F608C-A07C-7945-B11D-D0409D644ED4}" type="pres">
      <dgm:prSet presAssocID="{48775D96-4A0C-4E46-9FA1-663C3227070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58D47D7-6A67-644D-A3D7-9295B68F7B9E}" type="pres">
      <dgm:prSet presAssocID="{5C0EF434-0C88-9C41-8884-44B1A9C86014}" presName="circ2" presStyleLbl="vennNode1" presStyleIdx="1" presStyleCnt="3" custLinFactNeighborX="-42192" custLinFactNeighborY="-31250"/>
      <dgm:spPr/>
    </dgm:pt>
    <dgm:pt modelId="{612CA491-1E6C-0E42-81BA-861F323B079D}" type="pres">
      <dgm:prSet presAssocID="{5C0EF434-0C88-9C41-8884-44B1A9C8601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DD968A2-E43F-B242-935E-16BEFEFD1C98}" type="pres">
      <dgm:prSet presAssocID="{D72D3BBD-15EF-7548-B60E-87881A6F8C6C}" presName="circ3" presStyleLbl="vennNode1" presStyleIdx="2" presStyleCnt="3" custLinFactNeighborX="15802" custLinFactNeighborY="12844"/>
      <dgm:spPr/>
    </dgm:pt>
    <dgm:pt modelId="{4E9F7C82-D62A-AB46-89D5-5B33F31CCA20}" type="pres">
      <dgm:prSet presAssocID="{D72D3BBD-15EF-7548-B60E-87881A6F8C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36F3005-2AD0-7A4A-A1F2-2132DE66CA2A}" srcId="{AE9A6BF8-961E-CF4B-923B-F51113DFBEBD}" destId="{5C0EF434-0C88-9C41-8884-44B1A9C86014}" srcOrd="1" destOrd="0" parTransId="{622D7FE6-2AA4-7243-A25F-FF1C931F01A4}" sibTransId="{BB7EF11F-E8C3-2741-86B9-9E3487DA97A7}"/>
    <dgm:cxn modelId="{FAB2212D-7342-9148-A559-377616FB4D64}" type="presOf" srcId="{D72D3BBD-15EF-7548-B60E-87881A6F8C6C}" destId="{4E9F7C82-D62A-AB46-89D5-5B33F31CCA20}" srcOrd="1" destOrd="0" presId="urn:microsoft.com/office/officeart/2005/8/layout/venn1"/>
    <dgm:cxn modelId="{2A24BF34-606F-514B-852E-9EF0033DC7F2}" type="presOf" srcId="{5C0EF434-0C88-9C41-8884-44B1A9C86014}" destId="{612CA491-1E6C-0E42-81BA-861F323B079D}" srcOrd="1" destOrd="0" presId="urn:microsoft.com/office/officeart/2005/8/layout/venn1"/>
    <dgm:cxn modelId="{F15B0B38-C223-E245-8509-9726CA795B4E}" type="presOf" srcId="{AE9A6BF8-961E-CF4B-923B-F51113DFBEBD}" destId="{5562BE15-E1F3-6B4D-9B38-262BEFEB7EF4}" srcOrd="0" destOrd="0" presId="urn:microsoft.com/office/officeart/2005/8/layout/venn1"/>
    <dgm:cxn modelId="{6CBD5D76-6F25-2B46-A8C3-B24636C3793B}" type="presOf" srcId="{5C0EF434-0C88-9C41-8884-44B1A9C86014}" destId="{058D47D7-6A67-644D-A3D7-9295B68F7B9E}" srcOrd="0" destOrd="0" presId="urn:microsoft.com/office/officeart/2005/8/layout/venn1"/>
    <dgm:cxn modelId="{828F1C9E-AC00-0542-BB05-83E43372B61E}" srcId="{AE9A6BF8-961E-CF4B-923B-F51113DFBEBD}" destId="{48775D96-4A0C-4E46-9FA1-663C3227070A}" srcOrd="0" destOrd="0" parTransId="{D26C88F6-5D71-A640-9F25-CDDD16444848}" sibTransId="{41BF65E2-DFA1-F842-B300-3E373D93ADE5}"/>
    <dgm:cxn modelId="{8D577AC5-13E2-7A49-AFFB-8631ADFC503A}" type="presOf" srcId="{48775D96-4A0C-4E46-9FA1-663C3227070A}" destId="{DD3F608C-A07C-7945-B11D-D0409D644ED4}" srcOrd="1" destOrd="0" presId="urn:microsoft.com/office/officeart/2005/8/layout/venn1"/>
    <dgm:cxn modelId="{E6CDCED1-E7AF-6641-BFE6-EDA3DED2B5C3}" srcId="{AE9A6BF8-961E-CF4B-923B-F51113DFBEBD}" destId="{D72D3BBD-15EF-7548-B60E-87881A6F8C6C}" srcOrd="2" destOrd="0" parTransId="{80351755-319F-804A-B481-DF71A4B49A62}" sibTransId="{1DB128BF-C1B3-0D41-809D-C53876810013}"/>
    <dgm:cxn modelId="{71A332E3-0118-8D40-A960-2266EFB9D55C}" type="presOf" srcId="{48775D96-4A0C-4E46-9FA1-663C3227070A}" destId="{FD8AE5E8-74FE-E04F-9824-8387430BC35D}" srcOrd="0" destOrd="0" presId="urn:microsoft.com/office/officeart/2005/8/layout/venn1"/>
    <dgm:cxn modelId="{2017B4ED-1B2B-654D-8ABC-E672D677D92F}" type="presOf" srcId="{D72D3BBD-15EF-7548-B60E-87881A6F8C6C}" destId="{0DD968A2-E43F-B242-935E-16BEFEFD1C98}" srcOrd="0" destOrd="0" presId="urn:microsoft.com/office/officeart/2005/8/layout/venn1"/>
    <dgm:cxn modelId="{1F463D8D-D520-7E4B-9187-EBC3BB59B02C}" type="presParOf" srcId="{5562BE15-E1F3-6B4D-9B38-262BEFEB7EF4}" destId="{FD8AE5E8-74FE-E04F-9824-8387430BC35D}" srcOrd="0" destOrd="0" presId="urn:microsoft.com/office/officeart/2005/8/layout/venn1"/>
    <dgm:cxn modelId="{9E44A3E2-738D-C847-9840-0D65D165283A}" type="presParOf" srcId="{5562BE15-E1F3-6B4D-9B38-262BEFEB7EF4}" destId="{DD3F608C-A07C-7945-B11D-D0409D644ED4}" srcOrd="1" destOrd="0" presId="urn:microsoft.com/office/officeart/2005/8/layout/venn1"/>
    <dgm:cxn modelId="{D087BEEA-2A27-AE4F-9D5D-D15DCF6B22EE}" type="presParOf" srcId="{5562BE15-E1F3-6B4D-9B38-262BEFEB7EF4}" destId="{058D47D7-6A67-644D-A3D7-9295B68F7B9E}" srcOrd="2" destOrd="0" presId="urn:microsoft.com/office/officeart/2005/8/layout/venn1"/>
    <dgm:cxn modelId="{DE792260-E2EC-8B4F-B7B9-647748FA6506}" type="presParOf" srcId="{5562BE15-E1F3-6B4D-9B38-262BEFEB7EF4}" destId="{612CA491-1E6C-0E42-81BA-861F323B079D}" srcOrd="3" destOrd="0" presId="urn:microsoft.com/office/officeart/2005/8/layout/venn1"/>
    <dgm:cxn modelId="{0297B931-8DA5-F643-9303-F92D0A72B909}" type="presParOf" srcId="{5562BE15-E1F3-6B4D-9B38-262BEFEB7EF4}" destId="{0DD968A2-E43F-B242-935E-16BEFEFD1C98}" srcOrd="4" destOrd="0" presId="urn:microsoft.com/office/officeart/2005/8/layout/venn1"/>
    <dgm:cxn modelId="{963103B3-EA51-0443-8A39-A21DA156BEB0}" type="presParOf" srcId="{5562BE15-E1F3-6B4D-9B38-262BEFEB7EF4}" destId="{4E9F7C82-D62A-AB46-89D5-5B33F31CCA2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12EBA8-5B25-5842-8DFC-49286B8F48BE}" type="doc">
      <dgm:prSet loTypeId="urn:microsoft.com/office/officeart/2008/layout/VerticalCircleList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29AC4928-12AB-EA4B-A46B-E66C3F5F3015}">
      <dgm:prSet phldrT="[Κείμενο]"/>
      <dgm:spPr/>
      <dgm:t>
        <a:bodyPr/>
        <a:lstStyle/>
        <a:p>
          <a:r>
            <a:rPr lang="el-GR"/>
            <a:t>Τ ΔΕΝ ΜΠΟΡΩ ΝΑ ΕΛΕΓΞΩ</a:t>
          </a:r>
        </a:p>
      </dgm:t>
    </dgm:pt>
    <dgm:pt modelId="{D2299EF2-ED9C-914F-9A2F-9E5F8C25728A}" type="parTrans" cxnId="{AFF3308C-64CA-6249-A1E3-D7DF4421FA7B}">
      <dgm:prSet/>
      <dgm:spPr/>
      <dgm:t>
        <a:bodyPr/>
        <a:lstStyle/>
        <a:p>
          <a:endParaRPr lang="el-GR"/>
        </a:p>
      </dgm:t>
    </dgm:pt>
    <dgm:pt modelId="{69DD00F2-F0EB-204F-9E77-8E666A6EF7F6}" type="sibTrans" cxnId="{AFF3308C-64CA-6249-A1E3-D7DF4421FA7B}">
      <dgm:prSet/>
      <dgm:spPr/>
      <dgm:t>
        <a:bodyPr/>
        <a:lstStyle/>
        <a:p>
          <a:endParaRPr lang="el-GR"/>
        </a:p>
      </dgm:t>
    </dgm:pt>
    <dgm:pt modelId="{1161C9EA-EB5D-EB4F-BA51-288055EE61CD}">
      <dgm:prSet phldrT="[Κείμενο]"/>
      <dgm:spPr/>
      <dgm:t>
        <a:bodyPr/>
        <a:lstStyle/>
        <a:p>
          <a:r>
            <a:rPr lang="el-GR"/>
            <a:t>ΤΗΝ ΣΥΜΠΕΡΙΦΟΡΑ ΤΩΝ ΑΛΛΩΝ</a:t>
          </a:r>
        </a:p>
      </dgm:t>
    </dgm:pt>
    <dgm:pt modelId="{0FB6DDE4-6AEC-564F-8616-9F86C888017E}" type="parTrans" cxnId="{40727B8D-105B-E340-BAFF-7443B4DD2777}">
      <dgm:prSet/>
      <dgm:spPr/>
      <dgm:t>
        <a:bodyPr/>
        <a:lstStyle/>
        <a:p>
          <a:endParaRPr lang="el-GR"/>
        </a:p>
      </dgm:t>
    </dgm:pt>
    <dgm:pt modelId="{930AD329-A79C-6043-8503-4178190011EE}" type="sibTrans" cxnId="{40727B8D-105B-E340-BAFF-7443B4DD2777}">
      <dgm:prSet/>
      <dgm:spPr/>
      <dgm:t>
        <a:bodyPr/>
        <a:lstStyle/>
        <a:p>
          <a:endParaRPr lang="el-GR"/>
        </a:p>
      </dgm:t>
    </dgm:pt>
    <dgm:pt modelId="{E6B1FB38-B8D0-9B41-AD4A-17DC76DBA7AC}">
      <dgm:prSet phldrT="[Κείμενο]"/>
      <dgm:spPr/>
      <dgm:t>
        <a:bodyPr/>
        <a:lstStyle/>
        <a:p>
          <a:r>
            <a:rPr lang="el-GR"/>
            <a:t>ΤΙ ΣΚΕΨΕΙΣ ΤΩΝ ΑΛΛΩΝ</a:t>
          </a:r>
        </a:p>
      </dgm:t>
    </dgm:pt>
    <dgm:pt modelId="{3F103B6F-7C3A-6E44-AAE5-EBADAB12A708}" type="parTrans" cxnId="{5E302B95-1EA4-634D-BCC4-8C6DD85ED856}">
      <dgm:prSet/>
      <dgm:spPr/>
      <dgm:t>
        <a:bodyPr/>
        <a:lstStyle/>
        <a:p>
          <a:endParaRPr lang="el-GR"/>
        </a:p>
      </dgm:t>
    </dgm:pt>
    <dgm:pt modelId="{CF0B9FCB-BE71-B948-92A9-EA93B3CAAA79}" type="sibTrans" cxnId="{5E302B95-1EA4-634D-BCC4-8C6DD85ED856}">
      <dgm:prSet/>
      <dgm:spPr/>
      <dgm:t>
        <a:bodyPr/>
        <a:lstStyle/>
        <a:p>
          <a:endParaRPr lang="el-GR"/>
        </a:p>
      </dgm:t>
    </dgm:pt>
    <dgm:pt modelId="{07477205-AF31-3641-8E3B-A026BD284579}">
      <dgm:prSet phldrT="[Κείμενο]"/>
      <dgm:spPr/>
      <dgm:t>
        <a:bodyPr/>
        <a:lstStyle/>
        <a:p>
          <a:r>
            <a:rPr lang="el-GR"/>
            <a:t>ΤΙ ΜΠΟΡΩ ΝΑ ΕΛΕΓΞΩ</a:t>
          </a:r>
        </a:p>
      </dgm:t>
    </dgm:pt>
    <dgm:pt modelId="{E0980DBF-893F-5741-8646-AA3EEE2E066D}" type="parTrans" cxnId="{876EC980-F38F-A449-AB30-95C2E1151650}">
      <dgm:prSet/>
      <dgm:spPr/>
      <dgm:t>
        <a:bodyPr/>
        <a:lstStyle/>
        <a:p>
          <a:endParaRPr lang="el-GR"/>
        </a:p>
      </dgm:t>
    </dgm:pt>
    <dgm:pt modelId="{5FD29AE8-0CF8-6B45-841C-681B920C6F34}" type="sibTrans" cxnId="{876EC980-F38F-A449-AB30-95C2E1151650}">
      <dgm:prSet/>
      <dgm:spPr/>
      <dgm:t>
        <a:bodyPr/>
        <a:lstStyle/>
        <a:p>
          <a:endParaRPr lang="el-GR"/>
        </a:p>
      </dgm:t>
    </dgm:pt>
    <dgm:pt modelId="{125CAFB1-F812-5C46-B57E-BBF31D42E1AD}">
      <dgm:prSet phldrT="[Κείμενο]"/>
      <dgm:spPr/>
      <dgm:t>
        <a:bodyPr/>
        <a:lstStyle/>
        <a:p>
          <a:r>
            <a:rPr lang="el-GR"/>
            <a:t>ΤΑ ΛΟΓΙΑ ΜΟΥ</a:t>
          </a:r>
        </a:p>
        <a:p>
          <a:r>
            <a:rPr lang="el-GR"/>
            <a:t>ΤΙΣ ΠΡΑΞΕΙΣ ΜΟΥ</a:t>
          </a:r>
        </a:p>
        <a:p>
          <a:endParaRPr lang="el-GR"/>
        </a:p>
      </dgm:t>
    </dgm:pt>
    <dgm:pt modelId="{3C2ECA4A-2F77-9645-B0EC-1F43CDB972C4}" type="parTrans" cxnId="{01B7BF70-060D-FF46-B852-C2F64CA87F40}">
      <dgm:prSet/>
      <dgm:spPr/>
      <dgm:t>
        <a:bodyPr/>
        <a:lstStyle/>
        <a:p>
          <a:endParaRPr lang="el-GR"/>
        </a:p>
      </dgm:t>
    </dgm:pt>
    <dgm:pt modelId="{A87F6583-DB0E-594A-B14F-C3543B914BBD}" type="sibTrans" cxnId="{01B7BF70-060D-FF46-B852-C2F64CA87F40}">
      <dgm:prSet/>
      <dgm:spPr/>
      <dgm:t>
        <a:bodyPr/>
        <a:lstStyle/>
        <a:p>
          <a:endParaRPr lang="el-GR"/>
        </a:p>
      </dgm:t>
    </dgm:pt>
    <dgm:pt modelId="{86C0E8D6-9C1C-E54D-90B4-583BB0E61C51}">
      <dgm:prSet phldrT="[Κείμενο]"/>
      <dgm:spPr/>
      <dgm:t>
        <a:bodyPr/>
        <a:lstStyle/>
        <a:p>
          <a:r>
            <a:rPr lang="el-GR"/>
            <a:t>ΤΑ ΛΑΘΗ ΜΟΥ</a:t>
          </a:r>
        </a:p>
        <a:p>
          <a:r>
            <a:rPr lang="el-GR"/>
            <a:t>ΤΗΝ ΣΥΜΠΕΡΙΦΟΡΑ ΜΟΥ</a:t>
          </a:r>
        </a:p>
        <a:p>
          <a:r>
            <a:rPr lang="el-GR"/>
            <a:t>ΤΙΣ ΑΠΟΨΕΙΣ ΜΟΥ</a:t>
          </a:r>
        </a:p>
      </dgm:t>
    </dgm:pt>
    <dgm:pt modelId="{91F6546F-7CF1-7B4B-8C96-8273EE62A9B4}" type="parTrans" cxnId="{1A17F8CF-E864-5A42-9FCE-CC30BC35B8EA}">
      <dgm:prSet/>
      <dgm:spPr/>
      <dgm:t>
        <a:bodyPr/>
        <a:lstStyle/>
        <a:p>
          <a:endParaRPr lang="el-GR"/>
        </a:p>
      </dgm:t>
    </dgm:pt>
    <dgm:pt modelId="{AFB1D9D1-7F43-F94C-B016-5B971AB270F0}" type="sibTrans" cxnId="{1A17F8CF-E864-5A42-9FCE-CC30BC35B8EA}">
      <dgm:prSet/>
      <dgm:spPr/>
      <dgm:t>
        <a:bodyPr/>
        <a:lstStyle/>
        <a:p>
          <a:endParaRPr lang="el-GR"/>
        </a:p>
      </dgm:t>
    </dgm:pt>
    <dgm:pt modelId="{150DA49F-593E-8A41-A07B-2871FDAC244B}">
      <dgm:prSet phldrT="[Κείμενο]"/>
      <dgm:spPr/>
      <dgm:t>
        <a:bodyPr/>
        <a:lstStyle/>
        <a:p>
          <a:r>
            <a:rPr lang="el-GR"/>
            <a:t>ΠΩΣ ΝΟΙΩΘΟΥΝ ΟΙ ΑΛΛΟΙ</a:t>
          </a:r>
        </a:p>
      </dgm:t>
    </dgm:pt>
    <dgm:pt modelId="{653B1297-937E-E547-9C9A-4E555ED45311}" type="parTrans" cxnId="{21B62849-5B21-5D42-BA22-68A1F988E893}">
      <dgm:prSet/>
      <dgm:spPr/>
      <dgm:t>
        <a:bodyPr/>
        <a:lstStyle/>
        <a:p>
          <a:endParaRPr lang="el-GR"/>
        </a:p>
      </dgm:t>
    </dgm:pt>
    <dgm:pt modelId="{E210CF0D-91D2-B640-A3CC-6B25F6AA60A9}" type="sibTrans" cxnId="{21B62849-5B21-5D42-BA22-68A1F988E893}">
      <dgm:prSet/>
      <dgm:spPr/>
      <dgm:t>
        <a:bodyPr/>
        <a:lstStyle/>
        <a:p>
          <a:endParaRPr lang="el-GR"/>
        </a:p>
      </dgm:t>
    </dgm:pt>
    <dgm:pt modelId="{AFB17300-B8DC-2044-A9D7-FA44A0A36DAE}">
      <dgm:prSet phldrT="[Κείμενο]"/>
      <dgm:spPr/>
      <dgm:t>
        <a:bodyPr/>
        <a:lstStyle/>
        <a:p>
          <a:r>
            <a:rPr lang="el-GR"/>
            <a:t>ΤΙ ΛΕΝΕ ΟΙ ΑΛΛΟΙ</a:t>
          </a:r>
        </a:p>
      </dgm:t>
    </dgm:pt>
    <dgm:pt modelId="{E8E55D58-B2C6-C045-A932-453AAC7EE91C}" type="parTrans" cxnId="{27DAC5DA-7D63-6B4B-BCBB-80C0A014CA34}">
      <dgm:prSet/>
      <dgm:spPr/>
      <dgm:t>
        <a:bodyPr/>
        <a:lstStyle/>
        <a:p>
          <a:endParaRPr lang="el-GR"/>
        </a:p>
      </dgm:t>
    </dgm:pt>
    <dgm:pt modelId="{E668A565-44CA-F64E-925B-109689224E7C}" type="sibTrans" cxnId="{27DAC5DA-7D63-6B4B-BCBB-80C0A014CA34}">
      <dgm:prSet/>
      <dgm:spPr/>
      <dgm:t>
        <a:bodyPr/>
        <a:lstStyle/>
        <a:p>
          <a:endParaRPr lang="el-GR"/>
        </a:p>
      </dgm:t>
    </dgm:pt>
    <dgm:pt modelId="{E92543F7-D171-CF49-A6F9-EA07A78E021A}" type="pres">
      <dgm:prSet presAssocID="{2612EBA8-5B25-5842-8DFC-49286B8F48BE}" presName="Name0" presStyleCnt="0">
        <dgm:presLayoutVars>
          <dgm:dir/>
        </dgm:presLayoutVars>
      </dgm:prSet>
      <dgm:spPr/>
    </dgm:pt>
    <dgm:pt modelId="{0B54E823-2BF4-A64A-B201-CBF6FBDF8DEC}" type="pres">
      <dgm:prSet presAssocID="{29AC4928-12AB-EA4B-A46B-E66C3F5F3015}" presName="withChildren" presStyleCnt="0"/>
      <dgm:spPr/>
    </dgm:pt>
    <dgm:pt modelId="{C9328385-3372-A341-AEA9-979D3E1FC86F}" type="pres">
      <dgm:prSet presAssocID="{29AC4928-12AB-EA4B-A46B-E66C3F5F3015}" presName="bigCircle" presStyleLbl="vennNode1" presStyleIdx="0" presStyleCnt="8"/>
      <dgm:spPr/>
    </dgm:pt>
    <dgm:pt modelId="{F191EA63-4A00-C64F-A22B-13D4D136F088}" type="pres">
      <dgm:prSet presAssocID="{29AC4928-12AB-EA4B-A46B-E66C3F5F3015}" presName="medCircle" presStyleLbl="vennNode1" presStyleIdx="1" presStyleCnt="8"/>
      <dgm:spPr/>
    </dgm:pt>
    <dgm:pt modelId="{990C33DE-7AB1-6347-AAF0-B7083BCCDCE7}" type="pres">
      <dgm:prSet presAssocID="{29AC4928-12AB-EA4B-A46B-E66C3F5F3015}" presName="txLvl1" presStyleLbl="revTx" presStyleIdx="0" presStyleCnt="8"/>
      <dgm:spPr/>
    </dgm:pt>
    <dgm:pt modelId="{41BBFCD6-A9E2-EF43-A714-89E594FE5847}" type="pres">
      <dgm:prSet presAssocID="{29AC4928-12AB-EA4B-A46B-E66C3F5F3015}" presName="lin" presStyleCnt="0"/>
      <dgm:spPr/>
    </dgm:pt>
    <dgm:pt modelId="{F21B9F30-317A-8B47-BDF5-ED73F097F560}" type="pres">
      <dgm:prSet presAssocID="{1161C9EA-EB5D-EB4F-BA51-288055EE61CD}" presName="txLvl2" presStyleLbl="revTx" presStyleIdx="1" presStyleCnt="8"/>
      <dgm:spPr/>
    </dgm:pt>
    <dgm:pt modelId="{9FC3F7E4-3903-B949-A0DB-F96B9BF0915B}" type="pres">
      <dgm:prSet presAssocID="{930AD329-A79C-6043-8503-4178190011EE}" presName="smCircle" presStyleLbl="vennNode1" presStyleIdx="2" presStyleCnt="8"/>
      <dgm:spPr/>
    </dgm:pt>
    <dgm:pt modelId="{32DE8FA2-B822-064B-B5CB-344F92ADF344}" type="pres">
      <dgm:prSet presAssocID="{E6B1FB38-B8D0-9B41-AD4A-17DC76DBA7AC}" presName="txLvl2" presStyleLbl="revTx" presStyleIdx="2" presStyleCnt="8"/>
      <dgm:spPr/>
    </dgm:pt>
    <dgm:pt modelId="{AF114F50-3B6B-A74F-8359-581F927B3550}" type="pres">
      <dgm:prSet presAssocID="{CF0B9FCB-BE71-B948-92A9-EA93B3CAAA79}" presName="smCircle" presStyleLbl="vennNode1" presStyleIdx="3" presStyleCnt="8"/>
      <dgm:spPr/>
    </dgm:pt>
    <dgm:pt modelId="{3405AC53-7CF1-2240-99BF-76E71486BA2B}" type="pres">
      <dgm:prSet presAssocID="{150DA49F-593E-8A41-A07B-2871FDAC244B}" presName="txLvl2" presStyleLbl="revTx" presStyleIdx="3" presStyleCnt="8"/>
      <dgm:spPr/>
    </dgm:pt>
    <dgm:pt modelId="{99974C93-E869-3B42-A5E4-F239CBF8D0DD}" type="pres">
      <dgm:prSet presAssocID="{E210CF0D-91D2-B640-A3CC-6B25F6AA60A9}" presName="smCircle" presStyleLbl="vennNode1" presStyleIdx="4" presStyleCnt="8"/>
      <dgm:spPr/>
    </dgm:pt>
    <dgm:pt modelId="{1A7AAAD8-D012-2F49-8652-3D021E47C96D}" type="pres">
      <dgm:prSet presAssocID="{AFB17300-B8DC-2044-A9D7-FA44A0A36DAE}" presName="txLvl2" presStyleLbl="revTx" presStyleIdx="4" presStyleCnt="8"/>
      <dgm:spPr/>
    </dgm:pt>
    <dgm:pt modelId="{E0B6CD4F-AF83-7844-9FD5-4A39923A4ED0}" type="pres">
      <dgm:prSet presAssocID="{29AC4928-12AB-EA4B-A46B-E66C3F5F3015}" presName="overlap" presStyleCnt="0"/>
      <dgm:spPr/>
    </dgm:pt>
    <dgm:pt modelId="{7455053B-2AB4-194B-A678-248EABDB0E90}" type="pres">
      <dgm:prSet presAssocID="{07477205-AF31-3641-8E3B-A026BD284579}" presName="withChildren" presStyleCnt="0"/>
      <dgm:spPr/>
    </dgm:pt>
    <dgm:pt modelId="{DB06E2E6-1F7F-0448-89EC-EC391AD71C0D}" type="pres">
      <dgm:prSet presAssocID="{07477205-AF31-3641-8E3B-A026BD284579}" presName="bigCircle" presStyleLbl="vennNode1" presStyleIdx="5" presStyleCnt="8"/>
      <dgm:spPr/>
    </dgm:pt>
    <dgm:pt modelId="{3A77A4B1-F288-754D-826D-D434FAC7C23A}" type="pres">
      <dgm:prSet presAssocID="{07477205-AF31-3641-8E3B-A026BD284579}" presName="medCircle" presStyleLbl="vennNode1" presStyleIdx="6" presStyleCnt="8"/>
      <dgm:spPr/>
    </dgm:pt>
    <dgm:pt modelId="{E712F71D-A421-A644-B9D1-174071AC1AF9}" type="pres">
      <dgm:prSet presAssocID="{07477205-AF31-3641-8E3B-A026BD284579}" presName="txLvl1" presStyleLbl="revTx" presStyleIdx="5" presStyleCnt="8"/>
      <dgm:spPr/>
    </dgm:pt>
    <dgm:pt modelId="{A0816519-DF1A-854D-8EE6-94458BA2D4CE}" type="pres">
      <dgm:prSet presAssocID="{07477205-AF31-3641-8E3B-A026BD284579}" presName="lin" presStyleCnt="0"/>
      <dgm:spPr/>
    </dgm:pt>
    <dgm:pt modelId="{5D9D7E36-D9B5-A545-8BB5-ED27AB2D9E2D}" type="pres">
      <dgm:prSet presAssocID="{125CAFB1-F812-5C46-B57E-BBF31D42E1AD}" presName="txLvl2" presStyleLbl="revTx" presStyleIdx="6" presStyleCnt="8"/>
      <dgm:spPr/>
    </dgm:pt>
    <dgm:pt modelId="{8AF37276-2E13-7940-9CF3-B23E6EFF8903}" type="pres">
      <dgm:prSet presAssocID="{A87F6583-DB0E-594A-B14F-C3543B914BBD}" presName="smCircle" presStyleLbl="vennNode1" presStyleIdx="7" presStyleCnt="8"/>
      <dgm:spPr/>
    </dgm:pt>
    <dgm:pt modelId="{34CC518F-0A8E-DF4C-8C2A-CC97F87946C0}" type="pres">
      <dgm:prSet presAssocID="{86C0E8D6-9C1C-E54D-90B4-583BB0E61C51}" presName="txLvl2" presStyleLbl="revTx" presStyleIdx="7" presStyleCnt="8"/>
      <dgm:spPr/>
    </dgm:pt>
  </dgm:ptLst>
  <dgm:cxnLst>
    <dgm:cxn modelId="{8990E10C-1946-5543-A959-7790BAC2531E}" type="presOf" srcId="{AFB17300-B8DC-2044-A9D7-FA44A0A36DAE}" destId="{1A7AAAD8-D012-2F49-8652-3D021E47C96D}" srcOrd="0" destOrd="0" presId="urn:microsoft.com/office/officeart/2008/layout/VerticalCircleList"/>
    <dgm:cxn modelId="{6C374510-78FB-4247-8C92-A8A484A2D147}" type="presOf" srcId="{2612EBA8-5B25-5842-8DFC-49286B8F48BE}" destId="{E92543F7-D171-CF49-A6F9-EA07A78E021A}" srcOrd="0" destOrd="0" presId="urn:microsoft.com/office/officeart/2008/layout/VerticalCircleList"/>
    <dgm:cxn modelId="{228D8914-9183-EA43-956A-0013458F6F6F}" type="presOf" srcId="{86C0E8D6-9C1C-E54D-90B4-583BB0E61C51}" destId="{34CC518F-0A8E-DF4C-8C2A-CC97F87946C0}" srcOrd="0" destOrd="0" presId="urn:microsoft.com/office/officeart/2008/layout/VerticalCircleList"/>
    <dgm:cxn modelId="{21B62849-5B21-5D42-BA22-68A1F988E893}" srcId="{29AC4928-12AB-EA4B-A46B-E66C3F5F3015}" destId="{150DA49F-593E-8A41-A07B-2871FDAC244B}" srcOrd="2" destOrd="0" parTransId="{653B1297-937E-E547-9C9A-4E555ED45311}" sibTransId="{E210CF0D-91D2-B640-A3CC-6B25F6AA60A9}"/>
    <dgm:cxn modelId="{D6242E67-73B6-9F48-A3A5-0570727432F1}" type="presOf" srcId="{125CAFB1-F812-5C46-B57E-BBF31D42E1AD}" destId="{5D9D7E36-D9B5-A545-8BB5-ED27AB2D9E2D}" srcOrd="0" destOrd="0" presId="urn:microsoft.com/office/officeart/2008/layout/VerticalCircleList"/>
    <dgm:cxn modelId="{01B7BF70-060D-FF46-B852-C2F64CA87F40}" srcId="{07477205-AF31-3641-8E3B-A026BD284579}" destId="{125CAFB1-F812-5C46-B57E-BBF31D42E1AD}" srcOrd="0" destOrd="0" parTransId="{3C2ECA4A-2F77-9645-B0EC-1F43CDB972C4}" sibTransId="{A87F6583-DB0E-594A-B14F-C3543B914BBD}"/>
    <dgm:cxn modelId="{41809577-1568-884C-9F72-9DA48757902A}" type="presOf" srcId="{07477205-AF31-3641-8E3B-A026BD284579}" destId="{E712F71D-A421-A644-B9D1-174071AC1AF9}" srcOrd="0" destOrd="0" presId="urn:microsoft.com/office/officeart/2008/layout/VerticalCircleList"/>
    <dgm:cxn modelId="{876EC980-F38F-A449-AB30-95C2E1151650}" srcId="{2612EBA8-5B25-5842-8DFC-49286B8F48BE}" destId="{07477205-AF31-3641-8E3B-A026BD284579}" srcOrd="1" destOrd="0" parTransId="{E0980DBF-893F-5741-8646-AA3EEE2E066D}" sibTransId="{5FD29AE8-0CF8-6B45-841C-681B920C6F34}"/>
    <dgm:cxn modelId="{AFF3308C-64CA-6249-A1E3-D7DF4421FA7B}" srcId="{2612EBA8-5B25-5842-8DFC-49286B8F48BE}" destId="{29AC4928-12AB-EA4B-A46B-E66C3F5F3015}" srcOrd="0" destOrd="0" parTransId="{D2299EF2-ED9C-914F-9A2F-9E5F8C25728A}" sibTransId="{69DD00F2-F0EB-204F-9E77-8E666A6EF7F6}"/>
    <dgm:cxn modelId="{40727B8D-105B-E340-BAFF-7443B4DD2777}" srcId="{29AC4928-12AB-EA4B-A46B-E66C3F5F3015}" destId="{1161C9EA-EB5D-EB4F-BA51-288055EE61CD}" srcOrd="0" destOrd="0" parTransId="{0FB6DDE4-6AEC-564F-8616-9F86C888017E}" sibTransId="{930AD329-A79C-6043-8503-4178190011EE}"/>
    <dgm:cxn modelId="{5E302B95-1EA4-634D-BCC4-8C6DD85ED856}" srcId="{29AC4928-12AB-EA4B-A46B-E66C3F5F3015}" destId="{E6B1FB38-B8D0-9B41-AD4A-17DC76DBA7AC}" srcOrd="1" destOrd="0" parTransId="{3F103B6F-7C3A-6E44-AAE5-EBADAB12A708}" sibTransId="{CF0B9FCB-BE71-B948-92A9-EA93B3CAAA79}"/>
    <dgm:cxn modelId="{1A17F8CF-E864-5A42-9FCE-CC30BC35B8EA}" srcId="{07477205-AF31-3641-8E3B-A026BD284579}" destId="{86C0E8D6-9C1C-E54D-90B4-583BB0E61C51}" srcOrd="1" destOrd="0" parTransId="{91F6546F-7CF1-7B4B-8C96-8273EE62A9B4}" sibTransId="{AFB1D9D1-7F43-F94C-B016-5B971AB270F0}"/>
    <dgm:cxn modelId="{A54A40D3-2109-F84F-A37C-3721E8EE9710}" type="presOf" srcId="{1161C9EA-EB5D-EB4F-BA51-288055EE61CD}" destId="{F21B9F30-317A-8B47-BDF5-ED73F097F560}" srcOrd="0" destOrd="0" presId="urn:microsoft.com/office/officeart/2008/layout/VerticalCircleList"/>
    <dgm:cxn modelId="{27DAC5DA-7D63-6B4B-BCBB-80C0A014CA34}" srcId="{29AC4928-12AB-EA4B-A46B-E66C3F5F3015}" destId="{AFB17300-B8DC-2044-A9D7-FA44A0A36DAE}" srcOrd="3" destOrd="0" parTransId="{E8E55D58-B2C6-C045-A932-453AAC7EE91C}" sibTransId="{E668A565-44CA-F64E-925B-109689224E7C}"/>
    <dgm:cxn modelId="{932AE4DD-CEDD-574F-BC4F-5D44FAE2B84F}" type="presOf" srcId="{150DA49F-593E-8A41-A07B-2871FDAC244B}" destId="{3405AC53-7CF1-2240-99BF-76E71486BA2B}" srcOrd="0" destOrd="0" presId="urn:microsoft.com/office/officeart/2008/layout/VerticalCircleList"/>
    <dgm:cxn modelId="{0D7BB1E0-8E0B-C343-8809-8E24532E98D0}" type="presOf" srcId="{29AC4928-12AB-EA4B-A46B-E66C3F5F3015}" destId="{990C33DE-7AB1-6347-AAF0-B7083BCCDCE7}" srcOrd="0" destOrd="0" presId="urn:microsoft.com/office/officeart/2008/layout/VerticalCircleList"/>
    <dgm:cxn modelId="{A798B0FB-D157-5A45-9D9C-96D160CB9A2A}" type="presOf" srcId="{E6B1FB38-B8D0-9B41-AD4A-17DC76DBA7AC}" destId="{32DE8FA2-B822-064B-B5CB-344F92ADF344}" srcOrd="0" destOrd="0" presId="urn:microsoft.com/office/officeart/2008/layout/VerticalCircleList"/>
    <dgm:cxn modelId="{AF80F64D-4DEA-D240-8029-110C3395F2C9}" type="presParOf" srcId="{E92543F7-D171-CF49-A6F9-EA07A78E021A}" destId="{0B54E823-2BF4-A64A-B201-CBF6FBDF8DEC}" srcOrd="0" destOrd="0" presId="urn:microsoft.com/office/officeart/2008/layout/VerticalCircleList"/>
    <dgm:cxn modelId="{E21B2B52-8199-904B-9A26-CB18693FDACD}" type="presParOf" srcId="{0B54E823-2BF4-A64A-B201-CBF6FBDF8DEC}" destId="{C9328385-3372-A341-AEA9-979D3E1FC86F}" srcOrd="0" destOrd="0" presId="urn:microsoft.com/office/officeart/2008/layout/VerticalCircleList"/>
    <dgm:cxn modelId="{ED0592EC-795A-D946-AABC-9DCC7AC49978}" type="presParOf" srcId="{0B54E823-2BF4-A64A-B201-CBF6FBDF8DEC}" destId="{F191EA63-4A00-C64F-A22B-13D4D136F088}" srcOrd="1" destOrd="0" presId="urn:microsoft.com/office/officeart/2008/layout/VerticalCircleList"/>
    <dgm:cxn modelId="{78169DCE-4EF0-C74B-8180-205E0D31F88C}" type="presParOf" srcId="{0B54E823-2BF4-A64A-B201-CBF6FBDF8DEC}" destId="{990C33DE-7AB1-6347-AAF0-B7083BCCDCE7}" srcOrd="2" destOrd="0" presId="urn:microsoft.com/office/officeart/2008/layout/VerticalCircleList"/>
    <dgm:cxn modelId="{9CBE423E-F1AB-BF4A-B022-BD410C817D73}" type="presParOf" srcId="{0B54E823-2BF4-A64A-B201-CBF6FBDF8DEC}" destId="{41BBFCD6-A9E2-EF43-A714-89E594FE5847}" srcOrd="3" destOrd="0" presId="urn:microsoft.com/office/officeart/2008/layout/VerticalCircleList"/>
    <dgm:cxn modelId="{B5DCF3EA-AB48-5443-B8F5-DA7730365371}" type="presParOf" srcId="{41BBFCD6-A9E2-EF43-A714-89E594FE5847}" destId="{F21B9F30-317A-8B47-BDF5-ED73F097F560}" srcOrd="0" destOrd="0" presId="urn:microsoft.com/office/officeart/2008/layout/VerticalCircleList"/>
    <dgm:cxn modelId="{64ACCA52-5F47-D143-AB77-DD46957F1CB2}" type="presParOf" srcId="{41BBFCD6-A9E2-EF43-A714-89E594FE5847}" destId="{9FC3F7E4-3903-B949-A0DB-F96B9BF0915B}" srcOrd="1" destOrd="0" presId="urn:microsoft.com/office/officeart/2008/layout/VerticalCircleList"/>
    <dgm:cxn modelId="{A6EA4E06-4A8B-3840-AF1F-EF1FDC781347}" type="presParOf" srcId="{41BBFCD6-A9E2-EF43-A714-89E594FE5847}" destId="{32DE8FA2-B822-064B-B5CB-344F92ADF344}" srcOrd="2" destOrd="0" presId="urn:microsoft.com/office/officeart/2008/layout/VerticalCircleList"/>
    <dgm:cxn modelId="{749EA37E-7E57-284E-A8B3-8B987F70242B}" type="presParOf" srcId="{41BBFCD6-A9E2-EF43-A714-89E594FE5847}" destId="{AF114F50-3B6B-A74F-8359-581F927B3550}" srcOrd="3" destOrd="0" presId="urn:microsoft.com/office/officeart/2008/layout/VerticalCircleList"/>
    <dgm:cxn modelId="{3F8E32B1-8AA8-CF4C-B828-801D113AC00F}" type="presParOf" srcId="{41BBFCD6-A9E2-EF43-A714-89E594FE5847}" destId="{3405AC53-7CF1-2240-99BF-76E71486BA2B}" srcOrd="4" destOrd="0" presId="urn:microsoft.com/office/officeart/2008/layout/VerticalCircleList"/>
    <dgm:cxn modelId="{24568B22-DB59-AB4C-9606-C0C3F3A319C6}" type="presParOf" srcId="{41BBFCD6-A9E2-EF43-A714-89E594FE5847}" destId="{99974C93-E869-3B42-A5E4-F239CBF8D0DD}" srcOrd="5" destOrd="0" presId="urn:microsoft.com/office/officeart/2008/layout/VerticalCircleList"/>
    <dgm:cxn modelId="{64100969-8491-314B-A60D-7E38B37445A3}" type="presParOf" srcId="{41BBFCD6-A9E2-EF43-A714-89E594FE5847}" destId="{1A7AAAD8-D012-2F49-8652-3D021E47C96D}" srcOrd="6" destOrd="0" presId="urn:microsoft.com/office/officeart/2008/layout/VerticalCircleList"/>
    <dgm:cxn modelId="{6DFAFE0C-F758-5D4C-891E-20EE5F3E286A}" type="presParOf" srcId="{E92543F7-D171-CF49-A6F9-EA07A78E021A}" destId="{E0B6CD4F-AF83-7844-9FD5-4A39923A4ED0}" srcOrd="1" destOrd="0" presId="urn:microsoft.com/office/officeart/2008/layout/VerticalCircleList"/>
    <dgm:cxn modelId="{4735F1BF-DFD1-964B-A79C-E1CEC8216776}" type="presParOf" srcId="{E92543F7-D171-CF49-A6F9-EA07A78E021A}" destId="{7455053B-2AB4-194B-A678-248EABDB0E90}" srcOrd="2" destOrd="0" presId="urn:microsoft.com/office/officeart/2008/layout/VerticalCircleList"/>
    <dgm:cxn modelId="{EC5892E4-6EEA-5A45-8C30-0B73F86B354B}" type="presParOf" srcId="{7455053B-2AB4-194B-A678-248EABDB0E90}" destId="{DB06E2E6-1F7F-0448-89EC-EC391AD71C0D}" srcOrd="0" destOrd="0" presId="urn:microsoft.com/office/officeart/2008/layout/VerticalCircleList"/>
    <dgm:cxn modelId="{17897EEB-99B5-D74C-B42A-A68B8579726D}" type="presParOf" srcId="{7455053B-2AB4-194B-A678-248EABDB0E90}" destId="{3A77A4B1-F288-754D-826D-D434FAC7C23A}" srcOrd="1" destOrd="0" presId="urn:microsoft.com/office/officeart/2008/layout/VerticalCircleList"/>
    <dgm:cxn modelId="{042E2977-E368-204E-A064-48E9F5EA237F}" type="presParOf" srcId="{7455053B-2AB4-194B-A678-248EABDB0E90}" destId="{E712F71D-A421-A644-B9D1-174071AC1AF9}" srcOrd="2" destOrd="0" presId="urn:microsoft.com/office/officeart/2008/layout/VerticalCircleList"/>
    <dgm:cxn modelId="{1D6EE489-79B1-1948-A67E-52DF26A2E578}" type="presParOf" srcId="{7455053B-2AB4-194B-A678-248EABDB0E90}" destId="{A0816519-DF1A-854D-8EE6-94458BA2D4CE}" srcOrd="3" destOrd="0" presId="urn:microsoft.com/office/officeart/2008/layout/VerticalCircleList"/>
    <dgm:cxn modelId="{EDE411F4-CA6F-9D47-9BF0-06050D1D3246}" type="presParOf" srcId="{A0816519-DF1A-854D-8EE6-94458BA2D4CE}" destId="{5D9D7E36-D9B5-A545-8BB5-ED27AB2D9E2D}" srcOrd="0" destOrd="0" presId="urn:microsoft.com/office/officeart/2008/layout/VerticalCircleList"/>
    <dgm:cxn modelId="{FDD542E6-DF3D-AC47-8F41-C97F8A1AFC55}" type="presParOf" srcId="{A0816519-DF1A-854D-8EE6-94458BA2D4CE}" destId="{8AF37276-2E13-7940-9CF3-B23E6EFF8903}" srcOrd="1" destOrd="0" presId="urn:microsoft.com/office/officeart/2008/layout/VerticalCircleList"/>
    <dgm:cxn modelId="{F4326710-6578-2E45-894C-3897616FBC5A}" type="presParOf" srcId="{A0816519-DF1A-854D-8EE6-94458BA2D4CE}" destId="{34CC518F-0A8E-DF4C-8C2A-CC97F87946C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8129C-31DD-9348-9304-CF8531B0E668}">
      <dsp:nvSpPr>
        <dsp:cNvPr id="0" name=""/>
        <dsp:cNvSpPr/>
      </dsp:nvSpPr>
      <dsp:spPr>
        <a:xfrm>
          <a:off x="1260090" y="2326"/>
          <a:ext cx="5035607" cy="3197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8FABA-4DAC-8E44-B2A9-FB3942E4FF1D}">
      <dsp:nvSpPr>
        <dsp:cNvPr id="0" name=""/>
        <dsp:cNvSpPr/>
      </dsp:nvSpPr>
      <dsp:spPr>
        <a:xfrm>
          <a:off x="1819602" y="533862"/>
          <a:ext cx="5035607" cy="3197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300" b="1" kern="1200"/>
            <a:t>Η ΔΙΑΜΟΡΦΩΣΗ ΤΗΣ ΚΟΥΛΤΟΥΡΑΣ ΤΩΝ ΟΡΓΑΝΙΣΜΩΝ-ΕΡΓΑΣΙΑΚΕΣ ΑΞΙΕΣ </a:t>
          </a:r>
          <a:endParaRPr lang="en-US" sz="4300" kern="1200"/>
        </a:p>
      </dsp:txBody>
      <dsp:txXfrm>
        <a:off x="1913257" y="627517"/>
        <a:ext cx="4848297" cy="3010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EFA31-D7F2-4DB6-957E-FDA8DDA144D8}">
      <dsp:nvSpPr>
        <dsp:cNvPr id="0" name=""/>
        <dsp:cNvSpPr/>
      </dsp:nvSpPr>
      <dsp:spPr>
        <a:xfrm>
          <a:off x="2769400" y="0"/>
          <a:ext cx="2233600" cy="2233600"/>
        </a:xfrm>
        <a:prstGeom prst="triangl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Αποστολή Στόχοι</a:t>
          </a:r>
        </a:p>
      </dsp:txBody>
      <dsp:txXfrm>
        <a:off x="3327800" y="1116800"/>
        <a:ext cx="1116800" cy="1116800"/>
      </dsp:txXfrm>
    </dsp:sp>
    <dsp:sp modelId="{60C719E9-A0E2-4A04-9455-C236EFC405BD}">
      <dsp:nvSpPr>
        <dsp:cNvPr id="0" name=""/>
        <dsp:cNvSpPr/>
      </dsp:nvSpPr>
      <dsp:spPr>
        <a:xfrm>
          <a:off x="1652600" y="2233600"/>
          <a:ext cx="2233600" cy="2233600"/>
        </a:xfrm>
        <a:prstGeom prst="triangl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Πρόσωπο Ιστορία Προσδοκίες</a:t>
          </a:r>
        </a:p>
      </dsp:txBody>
      <dsp:txXfrm>
        <a:off x="2211000" y="3350400"/>
        <a:ext cx="1116800" cy="1116800"/>
      </dsp:txXfrm>
    </dsp:sp>
    <dsp:sp modelId="{4D196743-0899-4A2B-9B4A-83D56E265DC9}">
      <dsp:nvSpPr>
        <dsp:cNvPr id="0" name=""/>
        <dsp:cNvSpPr/>
      </dsp:nvSpPr>
      <dsp:spPr>
        <a:xfrm rot="10800000">
          <a:off x="2769400" y="2233600"/>
          <a:ext cx="2233600" cy="2233600"/>
        </a:xfrm>
        <a:prstGeom prst="triangl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Ρόλος     Θέση ευθύνης</a:t>
          </a:r>
        </a:p>
      </dsp:txBody>
      <dsp:txXfrm rot="10800000">
        <a:off x="3327800" y="2233600"/>
        <a:ext cx="1116800" cy="1116800"/>
      </dsp:txXfrm>
    </dsp:sp>
    <dsp:sp modelId="{59A7BD06-D0D7-4A93-80D8-08381F5AF8B6}">
      <dsp:nvSpPr>
        <dsp:cNvPr id="0" name=""/>
        <dsp:cNvSpPr/>
      </dsp:nvSpPr>
      <dsp:spPr>
        <a:xfrm>
          <a:off x="3886200" y="2233600"/>
          <a:ext cx="2233600" cy="2233600"/>
        </a:xfrm>
        <a:prstGeom prst="triangl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Προσδοκίες Ομάδας, Οργανισμού</a:t>
          </a:r>
        </a:p>
      </dsp:txBody>
      <dsp:txXfrm>
        <a:off x="4444600" y="3350400"/>
        <a:ext cx="1116800" cy="1116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3F883-6A82-7648-AFF3-A0DB8B67B877}">
      <dsp:nvSpPr>
        <dsp:cNvPr id="0" name=""/>
        <dsp:cNvSpPr/>
      </dsp:nvSpPr>
      <dsp:spPr>
        <a:xfrm rot="10800000">
          <a:off x="0" y="0"/>
          <a:ext cx="6096000" cy="1354666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Κουλτούρα</a:t>
          </a:r>
        </a:p>
      </dsp:txBody>
      <dsp:txXfrm rot="-10800000">
        <a:off x="1066799" y="0"/>
        <a:ext cx="3962400" cy="1354666"/>
      </dsp:txXfrm>
    </dsp:sp>
    <dsp:sp modelId="{BF22AC17-DE4E-5F42-9B05-6763E61FFCFF}">
      <dsp:nvSpPr>
        <dsp:cNvPr id="0" name=""/>
        <dsp:cNvSpPr/>
      </dsp:nvSpPr>
      <dsp:spPr>
        <a:xfrm rot="10800000"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Αξίες, πεποιθήσεις, στάσεις, ιδέες, ταμπού, συνήθειες, οργανωτικές δομές</a:t>
          </a:r>
        </a:p>
      </dsp:txBody>
      <dsp:txXfrm rot="-10800000">
        <a:off x="1727200" y="1354666"/>
        <a:ext cx="2641600" cy="1354666"/>
      </dsp:txXfrm>
    </dsp:sp>
    <dsp:sp modelId="{93BC300D-8845-4844-A363-A38FE0E38AF0}">
      <dsp:nvSpPr>
        <dsp:cNvPr id="0" name=""/>
        <dsp:cNvSpPr/>
      </dsp:nvSpPr>
      <dsp:spPr>
        <a:xfrm rot="10800000">
          <a:off x="2032000" y="2709333"/>
          <a:ext cx="2032000" cy="1354666"/>
        </a:xfrm>
        <a:prstGeom prst="trapezoid">
          <a:avLst>
            <a:gd name="adj" fmla="val 75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Τρόπος λειτουργίας</a:t>
          </a:r>
        </a:p>
      </dsp:txBody>
      <dsp:txXfrm rot="-10800000">
        <a:off x="2032000" y="2709333"/>
        <a:ext cx="2032000" cy="1354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AE5E8-74FE-E04F-9824-8387430BC35D}">
      <dsp:nvSpPr>
        <dsp:cNvPr id="0" name=""/>
        <dsp:cNvSpPr/>
      </dsp:nvSpPr>
      <dsp:spPr>
        <a:xfrm>
          <a:off x="1828800" y="50800"/>
          <a:ext cx="2438400" cy="24384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Προσωπικό σύστημα αξιών</a:t>
          </a:r>
        </a:p>
      </dsp:txBody>
      <dsp:txXfrm>
        <a:off x="2153920" y="477520"/>
        <a:ext cx="1788160" cy="1097280"/>
      </dsp:txXfrm>
    </dsp:sp>
    <dsp:sp modelId="{058D47D7-6A67-644D-A3D7-9295B68F7B9E}">
      <dsp:nvSpPr>
        <dsp:cNvPr id="0" name=""/>
        <dsp:cNvSpPr/>
      </dsp:nvSpPr>
      <dsp:spPr>
        <a:xfrm>
          <a:off x="1679846" y="812800"/>
          <a:ext cx="2438400" cy="2438400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Κοινό σύστημα αξιών</a:t>
          </a:r>
        </a:p>
      </dsp:txBody>
      <dsp:txXfrm>
        <a:off x="2425590" y="1442720"/>
        <a:ext cx="1463040" cy="1341120"/>
      </dsp:txXfrm>
    </dsp:sp>
    <dsp:sp modelId="{0DD968A2-E43F-B242-935E-16BEFEFD1C98}">
      <dsp:nvSpPr>
        <dsp:cNvPr id="0" name=""/>
        <dsp:cNvSpPr/>
      </dsp:nvSpPr>
      <dsp:spPr>
        <a:xfrm>
          <a:off x="1334259" y="1625599"/>
          <a:ext cx="2438400" cy="2438400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Σύστημα αξιών Επιχείρησης</a:t>
          </a:r>
        </a:p>
      </dsp:txBody>
      <dsp:txXfrm>
        <a:off x="1563875" y="2255519"/>
        <a:ext cx="1463040" cy="1341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28385-3372-A341-AEA9-979D3E1FC86F}">
      <dsp:nvSpPr>
        <dsp:cNvPr id="0" name=""/>
        <dsp:cNvSpPr/>
      </dsp:nvSpPr>
      <dsp:spPr>
        <a:xfrm>
          <a:off x="2806824" y="1491"/>
          <a:ext cx="2377900" cy="23779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91EA63-4A00-C64F-A22B-13D4D136F088}">
      <dsp:nvSpPr>
        <dsp:cNvPr id="0" name=""/>
        <dsp:cNvSpPr/>
      </dsp:nvSpPr>
      <dsp:spPr>
        <a:xfrm>
          <a:off x="2919309" y="101362"/>
          <a:ext cx="428022" cy="428022"/>
        </a:xfrm>
        <a:prstGeom prst="ellipse">
          <a:avLst/>
        </a:prstGeom>
        <a:solidFill>
          <a:schemeClr val="accent4">
            <a:alpha val="50000"/>
            <a:hueOff val="-637824"/>
            <a:satOff val="3843"/>
            <a:lumOff val="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0C33DE-7AB1-6347-AAF0-B7083BCCDCE7}">
      <dsp:nvSpPr>
        <dsp:cNvPr id="0" name=""/>
        <dsp:cNvSpPr/>
      </dsp:nvSpPr>
      <dsp:spPr>
        <a:xfrm>
          <a:off x="3133320" y="101362"/>
          <a:ext cx="2289454" cy="428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Τ ΔΕΝ ΜΠΟΡΩ ΝΑ ΕΛΕΓΞΩ</a:t>
          </a:r>
        </a:p>
      </dsp:txBody>
      <dsp:txXfrm>
        <a:off x="3133320" y="101362"/>
        <a:ext cx="2289454" cy="428022"/>
      </dsp:txXfrm>
    </dsp:sp>
    <dsp:sp modelId="{F21B9F30-317A-8B47-BDF5-ED73F097F560}">
      <dsp:nvSpPr>
        <dsp:cNvPr id="0" name=""/>
        <dsp:cNvSpPr/>
      </dsp:nvSpPr>
      <dsp:spPr>
        <a:xfrm>
          <a:off x="3133320" y="529384"/>
          <a:ext cx="2289454" cy="20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ΤΗΝ ΣΥΜΠΕΡΙΦΟΡΑ ΤΩΝ ΑΛΛΩΝ</a:t>
          </a:r>
        </a:p>
      </dsp:txBody>
      <dsp:txXfrm>
        <a:off x="3133320" y="529384"/>
        <a:ext cx="2289454" cy="200069"/>
      </dsp:txXfrm>
    </dsp:sp>
    <dsp:sp modelId="{9FC3F7E4-3903-B949-A0DB-F96B9BF0915B}">
      <dsp:nvSpPr>
        <dsp:cNvPr id="0" name=""/>
        <dsp:cNvSpPr/>
      </dsp:nvSpPr>
      <dsp:spPr>
        <a:xfrm>
          <a:off x="3133320" y="729454"/>
          <a:ext cx="60480" cy="60480"/>
        </a:xfrm>
        <a:prstGeom prst="ellipse">
          <a:avLst/>
        </a:prstGeom>
        <a:solidFill>
          <a:schemeClr val="accent4">
            <a:alpha val="50000"/>
            <a:hueOff val="-1275649"/>
            <a:satOff val="7685"/>
            <a:lumOff val="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DE8FA2-B822-064B-B5CB-344F92ADF344}">
      <dsp:nvSpPr>
        <dsp:cNvPr id="0" name=""/>
        <dsp:cNvSpPr/>
      </dsp:nvSpPr>
      <dsp:spPr>
        <a:xfrm>
          <a:off x="3133320" y="789934"/>
          <a:ext cx="2289454" cy="20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ΤΙ ΣΚΕΨΕΙΣ ΤΩΝ ΑΛΛΩΝ</a:t>
          </a:r>
        </a:p>
      </dsp:txBody>
      <dsp:txXfrm>
        <a:off x="3133320" y="789934"/>
        <a:ext cx="2289454" cy="200069"/>
      </dsp:txXfrm>
    </dsp:sp>
    <dsp:sp modelId="{AF114F50-3B6B-A74F-8359-581F927B3550}">
      <dsp:nvSpPr>
        <dsp:cNvPr id="0" name=""/>
        <dsp:cNvSpPr/>
      </dsp:nvSpPr>
      <dsp:spPr>
        <a:xfrm>
          <a:off x="3133320" y="990004"/>
          <a:ext cx="60480" cy="60480"/>
        </a:xfrm>
        <a:prstGeom prst="ellipse">
          <a:avLst/>
        </a:prstGeom>
        <a:solidFill>
          <a:schemeClr val="accent4">
            <a:alpha val="50000"/>
            <a:hueOff val="-1913473"/>
            <a:satOff val="11528"/>
            <a:lumOff val="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405AC53-7CF1-2240-99BF-76E71486BA2B}">
      <dsp:nvSpPr>
        <dsp:cNvPr id="0" name=""/>
        <dsp:cNvSpPr/>
      </dsp:nvSpPr>
      <dsp:spPr>
        <a:xfrm>
          <a:off x="3133320" y="1050484"/>
          <a:ext cx="2289454" cy="20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ΠΩΣ ΝΟΙΩΘΟΥΝ ΟΙ ΑΛΛΟΙ</a:t>
          </a:r>
        </a:p>
      </dsp:txBody>
      <dsp:txXfrm>
        <a:off x="3133320" y="1050484"/>
        <a:ext cx="2289454" cy="200069"/>
      </dsp:txXfrm>
    </dsp:sp>
    <dsp:sp modelId="{99974C93-E869-3B42-A5E4-F239CBF8D0DD}">
      <dsp:nvSpPr>
        <dsp:cNvPr id="0" name=""/>
        <dsp:cNvSpPr/>
      </dsp:nvSpPr>
      <dsp:spPr>
        <a:xfrm>
          <a:off x="3133320" y="1250554"/>
          <a:ext cx="60480" cy="60480"/>
        </a:xfrm>
        <a:prstGeom prst="ellipse">
          <a:avLst/>
        </a:prstGeom>
        <a:solidFill>
          <a:schemeClr val="accent4">
            <a:alpha val="50000"/>
            <a:hueOff val="-2551297"/>
            <a:satOff val="15371"/>
            <a:lumOff val="1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A7AAAD8-D012-2F49-8652-3D021E47C96D}">
      <dsp:nvSpPr>
        <dsp:cNvPr id="0" name=""/>
        <dsp:cNvSpPr/>
      </dsp:nvSpPr>
      <dsp:spPr>
        <a:xfrm>
          <a:off x="3133320" y="1311034"/>
          <a:ext cx="2289454" cy="20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ΤΙ ΛΕΝΕ ΟΙ ΑΛΛΟΙ</a:t>
          </a:r>
        </a:p>
      </dsp:txBody>
      <dsp:txXfrm>
        <a:off x="3133320" y="1311034"/>
        <a:ext cx="2289454" cy="200069"/>
      </dsp:txXfrm>
    </dsp:sp>
    <dsp:sp modelId="{DB06E2E6-1F7F-0448-89EC-EC391AD71C0D}">
      <dsp:nvSpPr>
        <dsp:cNvPr id="0" name=""/>
        <dsp:cNvSpPr/>
      </dsp:nvSpPr>
      <dsp:spPr>
        <a:xfrm>
          <a:off x="2806824" y="2146571"/>
          <a:ext cx="2377900" cy="2377900"/>
        </a:xfrm>
        <a:prstGeom prst="ellipse">
          <a:avLst/>
        </a:prstGeom>
        <a:solidFill>
          <a:schemeClr val="accent4">
            <a:alpha val="50000"/>
            <a:hueOff val="-3189121"/>
            <a:satOff val="19214"/>
            <a:lumOff val="1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77A4B1-F288-754D-826D-D434FAC7C23A}">
      <dsp:nvSpPr>
        <dsp:cNvPr id="0" name=""/>
        <dsp:cNvSpPr/>
      </dsp:nvSpPr>
      <dsp:spPr>
        <a:xfrm>
          <a:off x="2919309" y="2246443"/>
          <a:ext cx="428022" cy="428022"/>
        </a:xfrm>
        <a:prstGeom prst="ellipse">
          <a:avLst/>
        </a:prstGeom>
        <a:solidFill>
          <a:schemeClr val="accent4">
            <a:alpha val="50000"/>
            <a:hueOff val="-3826945"/>
            <a:satOff val="23056"/>
            <a:lumOff val="1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12F71D-A421-A644-B9D1-174071AC1AF9}">
      <dsp:nvSpPr>
        <dsp:cNvPr id="0" name=""/>
        <dsp:cNvSpPr/>
      </dsp:nvSpPr>
      <dsp:spPr>
        <a:xfrm>
          <a:off x="3133320" y="2246443"/>
          <a:ext cx="2289454" cy="428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ΤΙ ΜΠΟΡΩ ΝΑ ΕΛΕΓΞΩ</a:t>
          </a:r>
        </a:p>
      </dsp:txBody>
      <dsp:txXfrm>
        <a:off x="3133320" y="2246443"/>
        <a:ext cx="2289454" cy="428022"/>
      </dsp:txXfrm>
    </dsp:sp>
    <dsp:sp modelId="{5D9D7E36-D9B5-A545-8BB5-ED27AB2D9E2D}">
      <dsp:nvSpPr>
        <dsp:cNvPr id="0" name=""/>
        <dsp:cNvSpPr/>
      </dsp:nvSpPr>
      <dsp:spPr>
        <a:xfrm>
          <a:off x="3133320" y="2674465"/>
          <a:ext cx="2289454" cy="66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ΤΑ ΛΟΓΙΑ ΜΟΥ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ΤΙΣ ΠΡΑΞΕΙΣ ΜΟΥ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/>
        </a:p>
      </dsp:txBody>
      <dsp:txXfrm>
        <a:off x="3133320" y="2674465"/>
        <a:ext cx="2289454" cy="663389"/>
      </dsp:txXfrm>
    </dsp:sp>
    <dsp:sp modelId="{8AF37276-2E13-7940-9CF3-B23E6EFF8903}">
      <dsp:nvSpPr>
        <dsp:cNvPr id="0" name=""/>
        <dsp:cNvSpPr/>
      </dsp:nvSpPr>
      <dsp:spPr>
        <a:xfrm>
          <a:off x="3133320" y="3337855"/>
          <a:ext cx="60480" cy="60480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4CC518F-0A8E-DF4C-8C2A-CC97F87946C0}">
      <dsp:nvSpPr>
        <dsp:cNvPr id="0" name=""/>
        <dsp:cNvSpPr/>
      </dsp:nvSpPr>
      <dsp:spPr>
        <a:xfrm>
          <a:off x="3133320" y="3398335"/>
          <a:ext cx="2289454" cy="66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ΤΑ ΛΑΘΗ ΜΟΥ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ΤΗΝ ΣΥΜΠΕΡΙΦΟΡΑ ΜΟΥ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ΤΙΣ ΑΠΟΨΕΙΣ ΜΟΥ</a:t>
          </a:r>
        </a:p>
      </dsp:txBody>
      <dsp:txXfrm>
        <a:off x="3133320" y="3398335"/>
        <a:ext cx="2289454" cy="663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120D8-3E8E-4005-8C0D-A4E89080F7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6C397-E85B-44C1-A1F3-89E3D5616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8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6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6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0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6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8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4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cdn.pixabay.com/photo/2021/01/28/06/18/organization-chart-5957122_960_72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Τίτλος 1">
            <a:extLst>
              <a:ext uri="{FF2B5EF4-FFF2-40B4-BE49-F238E27FC236}">
                <a16:creationId xmlns:a16="http://schemas.microsoft.com/office/drawing/2014/main" id="{FF61C54E-D5F8-41D8-8C8B-DE6FCCEDE11E}"/>
              </a:ext>
            </a:extLst>
          </p:cNvPr>
          <p:cNvSpPr txBox="1">
            <a:spLocks/>
          </p:cNvSpPr>
          <p:nvPr/>
        </p:nvSpPr>
        <p:spPr>
          <a:xfrm>
            <a:off x="323528" y="5934854"/>
            <a:ext cx="8640960" cy="581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l-GR" sz="1400" b="1" dirty="0"/>
              <a:t>ΕΙΣΗΓΗΤΡΙΑ</a:t>
            </a:r>
            <a:r>
              <a:rPr lang="en-US" sz="1400" b="1" dirty="0"/>
              <a:t>:</a:t>
            </a:r>
            <a:r>
              <a:rPr lang="el-GR" sz="1400" b="1" dirty="0"/>
              <a:t> Άννα </a:t>
            </a:r>
            <a:r>
              <a:rPr lang="el-GR" sz="1400" b="1" dirty="0" err="1"/>
              <a:t>Τσιμπουκλή</a:t>
            </a:r>
            <a:r>
              <a:rPr lang="el-GR" sz="1400" b="1" dirty="0"/>
              <a:t>, Επίκουρη Καθηγήτρια Διά βίου μάθησης, δυναμικής ομάδας και Εκπαίδευσης Ενηλίκων</a:t>
            </a:r>
            <a:endParaRPr lang="el-GR" sz="2400" b="1"/>
          </a:p>
        </p:txBody>
      </p:sp>
      <p:graphicFrame>
        <p:nvGraphicFramePr>
          <p:cNvPr id="17" name="Τίτλος 1">
            <a:extLst>
              <a:ext uri="{FF2B5EF4-FFF2-40B4-BE49-F238E27FC236}">
                <a16:creationId xmlns:a16="http://schemas.microsoft.com/office/drawing/2014/main" id="{43F18998-C1CC-0F6E-C245-EE7E3BCAC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639274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26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14" descr="Δωρεάν εικονογραφήσεις με Οργανόγραμμα">
            <a:extLst>
              <a:ext uri="{FF2B5EF4-FFF2-40B4-BE49-F238E27FC236}">
                <a16:creationId xmlns:a16="http://schemas.microsoft.com/office/drawing/2014/main" id="{0BAD0AA0-25AD-7172-09BC-DC77668EB4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74" y="1700808"/>
            <a:ext cx="573710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92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Θέση περιεχομένου 8">
            <a:extLst>
              <a:ext uri="{FF2B5EF4-FFF2-40B4-BE49-F238E27FC236}">
                <a16:creationId xmlns:a16="http://schemas.microsoft.com/office/drawing/2014/main" id="{D2004A68-D086-1A24-09BE-EA31D1AB0F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628800"/>
          <a:ext cx="7772400" cy="44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Φυσαλίδα σκέψης: Σύννεφο 9">
            <a:extLst>
              <a:ext uri="{FF2B5EF4-FFF2-40B4-BE49-F238E27FC236}">
                <a16:creationId xmlns:a16="http://schemas.microsoft.com/office/drawing/2014/main" id="{36544AFC-8336-D441-2CB2-1C92F701FC9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80112" y="2276872"/>
            <a:ext cx="3044205" cy="3365674"/>
          </a:xfrm>
          <a:prstGeom prst="cloudCallout">
            <a:avLst>
              <a:gd name="adj1" fmla="val -1680444"/>
              <a:gd name="adj2" fmla="val -618366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B1142F8-9494-EFFB-0F0B-D25AE93D61A3}"/>
              </a:ext>
            </a:extLst>
          </p:cNvPr>
          <p:cNvSpPr/>
          <p:nvPr/>
        </p:nvSpPr>
        <p:spPr>
          <a:xfrm>
            <a:off x="6012160" y="3140968"/>
            <a:ext cx="22317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Κουλτούρα</a:t>
            </a:r>
          </a:p>
          <a:p>
            <a:pPr algn="ctr">
              <a:defRPr/>
            </a:pPr>
            <a:r>
              <a:rPr lang="el-G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Οργανισμού</a:t>
            </a:r>
          </a:p>
        </p:txBody>
      </p:sp>
      <p:sp>
        <p:nvSpPr>
          <p:cNvPr id="5" name="Φυσαλίδα σκέψης: Σύννεφο 11">
            <a:extLst>
              <a:ext uri="{FF2B5EF4-FFF2-40B4-BE49-F238E27FC236}">
                <a16:creationId xmlns:a16="http://schemas.microsoft.com/office/drawing/2014/main" id="{C5F97319-F95E-CE5C-5EC7-E2516FADF13B}"/>
              </a:ext>
            </a:extLst>
          </p:cNvPr>
          <p:cNvSpPr/>
          <p:nvPr/>
        </p:nvSpPr>
        <p:spPr bwMode="auto">
          <a:xfrm flipV="1">
            <a:off x="1835150" y="3141663"/>
            <a:ext cx="1800225" cy="2087562"/>
          </a:xfrm>
          <a:prstGeom prst="cloudCallout">
            <a:avLst>
              <a:gd name="adj1" fmla="val -1680445"/>
              <a:gd name="adj2" fmla="val -618365"/>
            </a:avLst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6E42CBE-CBCA-C2A2-7A09-C3F846708170}"/>
              </a:ext>
            </a:extLst>
          </p:cNvPr>
          <p:cNvSpPr/>
          <p:nvPr/>
        </p:nvSpPr>
        <p:spPr>
          <a:xfrm>
            <a:off x="1763713" y="3716338"/>
            <a:ext cx="18716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Προσωπική </a:t>
            </a:r>
          </a:p>
          <a:p>
            <a:pPr algn="ctr">
              <a:defRPr/>
            </a:pPr>
            <a:r>
              <a:rPr lang="el-G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Κουλτούρα</a:t>
            </a:r>
          </a:p>
        </p:txBody>
      </p:sp>
    </p:spTree>
    <p:extLst>
      <p:ext uri="{BB962C8B-B14F-4D97-AF65-F5344CB8AC3E}">
        <p14:creationId xmlns:p14="http://schemas.microsoft.com/office/powerpoint/2010/main" val="111069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8C02C9BE-210B-52D8-5C16-A9D82EA831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25417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80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8638523-6644-D871-E838-9B290B07A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600200"/>
            <a:ext cx="684076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0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9F3F9405-B505-A857-4F5B-39790A5261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600" y="1772816"/>
          <a:ext cx="6984776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7978">
                  <a:extLst>
                    <a:ext uri="{9D8B030D-6E8A-4147-A177-3AD203B41FA5}">
                      <a16:colId xmlns:a16="http://schemas.microsoft.com/office/drawing/2014/main" val="3120106757"/>
                    </a:ext>
                  </a:extLst>
                </a:gridCol>
                <a:gridCol w="2327978">
                  <a:extLst>
                    <a:ext uri="{9D8B030D-6E8A-4147-A177-3AD203B41FA5}">
                      <a16:colId xmlns:a16="http://schemas.microsoft.com/office/drawing/2014/main" val="1477308814"/>
                    </a:ext>
                  </a:extLst>
                </a:gridCol>
                <a:gridCol w="2328820">
                  <a:extLst>
                    <a:ext uri="{9D8B030D-6E8A-4147-A177-3AD203B41FA5}">
                      <a16:colId xmlns:a16="http://schemas.microsoft.com/office/drawing/2014/main" val="2420228648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l-GR" sz="1200">
                          <a:effectLst/>
                        </a:rPr>
                        <a:t>Θέματα που θέλω να συζητήσω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l-GR" sz="1200">
                          <a:effectLst/>
                        </a:rPr>
                        <a:t>Θέματα που δεν θέλω να συζητήσω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3983526"/>
                  </a:ext>
                </a:extLst>
              </a:tr>
              <a:tr h="1539171">
                <a:tc>
                  <a:txBody>
                    <a:bodyPr/>
                    <a:lstStyle/>
                    <a:p>
                      <a:r>
                        <a:rPr lang="el-GR" sz="1200">
                          <a:effectLst/>
                        </a:rPr>
                        <a:t> </a:t>
                      </a:r>
                    </a:p>
                    <a:p>
                      <a:r>
                        <a:rPr lang="el-GR" sz="1200">
                          <a:effectLst/>
                        </a:rPr>
                        <a:t>Θέματα που οι άλλοι θέλουν να συζητήσουν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l-GR" sz="1200">
                          <a:effectLst/>
                        </a:rPr>
                        <a:t> </a:t>
                      </a:r>
                    </a:p>
                    <a:p>
                      <a:r>
                        <a:rPr lang="el-GR" sz="1200">
                          <a:effectLst/>
                        </a:rPr>
                        <a:t>Ανοικτά</a:t>
                      </a:r>
                    </a:p>
                    <a:p>
                      <a:r>
                        <a:rPr lang="el-GR" sz="1200">
                          <a:effectLst/>
                        </a:rPr>
                        <a:t> </a:t>
                      </a:r>
                    </a:p>
                    <a:p>
                      <a:r>
                        <a:rPr lang="el-GR" sz="1200">
                          <a:effectLst/>
                        </a:rPr>
                        <a:t> </a:t>
                      </a:r>
                    </a:p>
                    <a:p>
                      <a:r>
                        <a:rPr lang="el-GR" sz="1200">
                          <a:effectLst/>
                        </a:rPr>
                        <a:t> </a:t>
                      </a:r>
                    </a:p>
                    <a:p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l-GR" sz="1200">
                          <a:effectLst/>
                        </a:rPr>
                        <a:t> </a:t>
                      </a:r>
                    </a:p>
                    <a:p>
                      <a:r>
                        <a:rPr lang="el-GR" sz="1200">
                          <a:effectLst/>
                        </a:rPr>
                        <a:t>Αυτοπεριορισμός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5474245"/>
                  </a:ext>
                </a:extLst>
              </a:tr>
              <a:tr h="2052228"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 </a:t>
                      </a:r>
                    </a:p>
                    <a:p>
                      <a:r>
                        <a:rPr lang="el-GR" sz="1200" dirty="0">
                          <a:effectLst/>
                        </a:rPr>
                        <a:t>Θέματα που οι άλλοι δεν θέλουν να συζητήσουν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l-GR" sz="1200">
                          <a:effectLst/>
                        </a:rPr>
                        <a:t> </a:t>
                      </a:r>
                    </a:p>
                    <a:p>
                      <a:r>
                        <a:rPr lang="el-GR" sz="1200">
                          <a:effectLst/>
                        </a:rPr>
                        <a:t>Περιορισμός από τους άλλους</a:t>
                      </a:r>
                    </a:p>
                    <a:p>
                      <a:r>
                        <a:rPr lang="el-GR" sz="1200">
                          <a:effectLst/>
                        </a:rPr>
                        <a:t> </a:t>
                      </a:r>
                    </a:p>
                    <a:p>
                      <a:r>
                        <a:rPr lang="el-GR" sz="1200">
                          <a:effectLst/>
                        </a:rPr>
                        <a:t> </a:t>
                      </a:r>
                    </a:p>
                    <a:p>
                      <a:r>
                        <a:rPr lang="el-GR" sz="1200">
                          <a:effectLst/>
                        </a:rPr>
                        <a:t> </a:t>
                      </a:r>
                    </a:p>
                    <a:p>
                      <a:r>
                        <a:rPr lang="el-GR" sz="1200">
                          <a:effectLst/>
                        </a:rPr>
                        <a:t> </a:t>
                      </a:r>
                    </a:p>
                    <a:p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 </a:t>
                      </a:r>
                    </a:p>
                    <a:p>
                      <a:r>
                        <a:rPr lang="el-GR" sz="1200" dirty="0">
                          <a:effectLst/>
                        </a:rPr>
                        <a:t>Ταμπού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9452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06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4B302846-2637-C8BC-8CC1-298D155CE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8166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040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88E0C720-FA86-8BAD-35D1-A4E0A22B47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6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04F2DEC-C603-CB7D-F070-10E19881126A}"/>
              </a:ext>
            </a:extLst>
          </p:cNvPr>
          <p:cNvSpPr/>
          <p:nvPr/>
        </p:nvSpPr>
        <p:spPr>
          <a:xfrm flipH="1">
            <a:off x="6300191" y="356794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Εργαζόμενος</a:t>
            </a:r>
            <a:endParaRPr lang="en-GB" alt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C02F757E-391D-721D-CE3B-6741641BD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473691" cy="4525963"/>
          </a:xfrm>
        </p:spPr>
      </p:pic>
    </p:spTree>
    <p:extLst>
      <p:ext uri="{BB962C8B-B14F-4D97-AF65-F5344CB8AC3E}">
        <p14:creationId xmlns:p14="http://schemas.microsoft.com/office/powerpoint/2010/main" val="1809480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155</Words>
  <Application>Microsoft Macintosh PowerPoint</Application>
  <PresentationFormat>Προβολή στην οθόνη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Fotini</dc:creator>
  <cp:lastModifiedBy>Εκπαιδευτής Εκπαιδευτικών ΔΥΠΑ</cp:lastModifiedBy>
  <cp:revision>27</cp:revision>
  <dcterms:created xsi:type="dcterms:W3CDTF">2019-09-12T10:03:17Z</dcterms:created>
  <dcterms:modified xsi:type="dcterms:W3CDTF">2025-10-10T08:28:34Z</dcterms:modified>
</cp:coreProperties>
</file>