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6" r:id="rId1"/>
  </p:sldMasterIdLst>
  <p:notesMasterIdLst>
    <p:notesMasterId r:id="rId15"/>
  </p:notesMasterIdLst>
  <p:sldIdLst>
    <p:sldId id="260" r:id="rId2"/>
    <p:sldId id="328" r:id="rId3"/>
    <p:sldId id="321" r:id="rId4"/>
    <p:sldId id="329" r:id="rId5"/>
    <p:sldId id="289" r:id="rId6"/>
    <p:sldId id="346" r:id="rId7"/>
    <p:sldId id="336" r:id="rId8"/>
    <p:sldId id="337" r:id="rId9"/>
    <p:sldId id="338" r:id="rId10"/>
    <p:sldId id="339" r:id="rId11"/>
    <p:sldId id="332" r:id="rId12"/>
    <p:sldId id="333" r:id="rId13"/>
    <p:sldId id="334" r:id="rId1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Μεσαίο στυλ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Μεσαίο στυλ 3 - Έμφαση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Μεσαίο στυλ 3 - Έμφαση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4C1A8A3-306A-4EB7-A6B1-4F7E0EB9C5D6}" styleName="Μεσαίο στυλ 3 - Έμφαση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Μεσαίο στυλ 3 - Έμφαση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Μεσαίο στυλ 2 - Έμφασ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Μεσαίο στυλ 2 - Έμφαση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Μεσαίο στυλ 2 - Έμφαση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9631B5-78F2-41C9-869B-9F39066F8104}" styleName="Μεσαίο στυλ 3 - Έμφαση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A107856-5554-42FB-B03E-39F5DBC370BA}" styleName="Μεσαίο στυλ 4 - Έμφαση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2838BEF-8BB2-4498-84A7-C5851F593DF1}" styleName="Μεσαίο στυλ 4 - Έμφαση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25E5076-3810-47DD-B79F-674D7AD40C01}" styleName="Σκούρο στυλ 1 - Έμφαση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Μεσαίο στυλ 4 - Έμφαση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Μεσαίο στυλ 4 - Έμφαση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Μεσαίο στυλ 4 - Έμφαση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85692"/>
  </p:normalViewPr>
  <p:slideViewPr>
    <p:cSldViewPr snapToGrid="0" snapToObjects="1">
      <p:cViewPr>
        <p:scale>
          <a:sx n="81" d="100"/>
          <a:sy n="81" d="100"/>
        </p:scale>
        <p:origin x="-725" y="-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4C0DE5-0798-4AB7-864D-4332BC00E1A0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l-GR"/>
        </a:p>
      </dgm:t>
    </dgm:pt>
    <dgm:pt modelId="{B9C274E0-ACCA-4461-A9E8-EC90A5C5AA1C}">
      <dgm:prSet phldrT="[Κείμενο]"/>
      <dgm:spPr/>
      <dgm:t>
        <a:bodyPr/>
        <a:lstStyle/>
        <a:p>
          <a:r>
            <a:rPr lang="el-GR" dirty="0"/>
            <a:t>Τίτλος</a:t>
          </a:r>
        </a:p>
      </dgm:t>
    </dgm:pt>
    <dgm:pt modelId="{4D3BC8EE-3267-488F-B880-71CF4E4712D9}" type="parTrans" cxnId="{A16E0902-6144-4025-B0B2-788C2B2ADFC0}">
      <dgm:prSet/>
      <dgm:spPr/>
      <dgm:t>
        <a:bodyPr/>
        <a:lstStyle/>
        <a:p>
          <a:endParaRPr lang="el-GR"/>
        </a:p>
      </dgm:t>
    </dgm:pt>
    <dgm:pt modelId="{7562FB84-07E4-4C01-B0FB-C857F7353686}" type="sibTrans" cxnId="{A16E0902-6144-4025-B0B2-788C2B2ADFC0}">
      <dgm:prSet/>
      <dgm:spPr/>
      <dgm:t>
        <a:bodyPr/>
        <a:lstStyle/>
        <a:p>
          <a:endParaRPr lang="el-GR"/>
        </a:p>
      </dgm:t>
    </dgm:pt>
    <dgm:pt modelId="{F94C0501-E0BD-48B9-9B80-B86E9C0DAC8D}">
      <dgm:prSet phldrT="[Κείμενο]"/>
      <dgm:spPr/>
      <dgm:t>
        <a:bodyPr/>
        <a:lstStyle/>
        <a:p>
          <a:r>
            <a:rPr lang="el-GR" dirty="0"/>
            <a:t>Σκοπός</a:t>
          </a:r>
        </a:p>
      </dgm:t>
    </dgm:pt>
    <dgm:pt modelId="{8D4ED4DC-2557-433F-94C4-233D8CFBB8E5}" type="parTrans" cxnId="{F55BA5A5-82B6-4DD9-BC6C-48535004A08F}">
      <dgm:prSet/>
      <dgm:spPr/>
      <dgm:t>
        <a:bodyPr/>
        <a:lstStyle/>
        <a:p>
          <a:endParaRPr lang="el-GR"/>
        </a:p>
      </dgm:t>
    </dgm:pt>
    <dgm:pt modelId="{66D0A957-9D43-446C-B6A4-CCD2BA131846}" type="sibTrans" cxnId="{F55BA5A5-82B6-4DD9-BC6C-48535004A08F}">
      <dgm:prSet/>
      <dgm:spPr/>
      <dgm:t>
        <a:bodyPr/>
        <a:lstStyle/>
        <a:p>
          <a:endParaRPr lang="el-GR"/>
        </a:p>
      </dgm:t>
    </dgm:pt>
    <dgm:pt modelId="{2FEEA806-93F2-4C77-9D4E-DBB0A31BC9AE}">
      <dgm:prSet phldrT="[Κείμενο]"/>
      <dgm:spPr/>
      <dgm:t>
        <a:bodyPr/>
        <a:lstStyle/>
        <a:p>
          <a:r>
            <a:rPr lang="el-GR" dirty="0"/>
            <a:t>Στόχοι: γνώσεις, δεξιότητες, στάσεις</a:t>
          </a:r>
        </a:p>
      </dgm:t>
    </dgm:pt>
    <dgm:pt modelId="{791FEF75-36E0-46CD-ACD8-7266A4CEF469}" type="parTrans" cxnId="{44991AD8-869A-419F-8605-436AF95C2CA6}">
      <dgm:prSet/>
      <dgm:spPr/>
      <dgm:t>
        <a:bodyPr/>
        <a:lstStyle/>
        <a:p>
          <a:endParaRPr lang="el-GR"/>
        </a:p>
      </dgm:t>
    </dgm:pt>
    <dgm:pt modelId="{BFF48AB8-2B3A-4626-A7BB-8FA366D3BECE}" type="sibTrans" cxnId="{44991AD8-869A-419F-8605-436AF95C2CA6}">
      <dgm:prSet/>
      <dgm:spPr/>
      <dgm:t>
        <a:bodyPr/>
        <a:lstStyle/>
        <a:p>
          <a:endParaRPr lang="el-GR"/>
        </a:p>
      </dgm:t>
    </dgm:pt>
    <dgm:pt modelId="{97AA8590-9B83-4A71-A369-2EE7E9F270B2}">
      <dgm:prSet phldrT="[Κείμενο]"/>
      <dgm:spPr/>
      <dgm:t>
        <a:bodyPr/>
        <a:lstStyle/>
        <a:p>
          <a:r>
            <a:rPr lang="el-GR" dirty="0"/>
            <a:t>Προϋποθέσεις Συμμετοχής</a:t>
          </a:r>
        </a:p>
      </dgm:t>
    </dgm:pt>
    <dgm:pt modelId="{23FCFD12-2DAF-497D-A5C7-A0B647ADF56D}" type="parTrans" cxnId="{5A469D53-630B-482F-A70B-94C979FB892A}">
      <dgm:prSet/>
      <dgm:spPr/>
      <dgm:t>
        <a:bodyPr/>
        <a:lstStyle/>
        <a:p>
          <a:endParaRPr lang="el-GR"/>
        </a:p>
      </dgm:t>
    </dgm:pt>
    <dgm:pt modelId="{67F31BB8-841C-41CD-8A0C-062420A7B76F}" type="sibTrans" cxnId="{5A469D53-630B-482F-A70B-94C979FB892A}">
      <dgm:prSet/>
      <dgm:spPr/>
      <dgm:t>
        <a:bodyPr/>
        <a:lstStyle/>
        <a:p>
          <a:endParaRPr lang="el-GR"/>
        </a:p>
      </dgm:t>
    </dgm:pt>
    <dgm:pt modelId="{088F95F4-3F72-3F40-9A65-F325C667FE52}">
      <dgm:prSet phldrT="[Κείμενο]"/>
      <dgm:spPr/>
      <dgm:t>
        <a:bodyPr/>
        <a:lstStyle/>
        <a:p>
          <a:r>
            <a:rPr lang="el-GR" dirty="0"/>
            <a:t>Αριθμός Συμμετεχόντων</a:t>
          </a:r>
        </a:p>
      </dgm:t>
    </dgm:pt>
    <dgm:pt modelId="{00B70A76-5E55-6342-A759-2DD5B7453CD9}" type="parTrans" cxnId="{531E38FD-AF13-034A-8219-9C71C5F0ACF1}">
      <dgm:prSet/>
      <dgm:spPr/>
      <dgm:t>
        <a:bodyPr/>
        <a:lstStyle/>
        <a:p>
          <a:endParaRPr lang="el-GR"/>
        </a:p>
      </dgm:t>
    </dgm:pt>
    <dgm:pt modelId="{DA350665-FFAE-5042-B2E5-4975E8A0A815}" type="sibTrans" cxnId="{531E38FD-AF13-034A-8219-9C71C5F0ACF1}">
      <dgm:prSet/>
      <dgm:spPr/>
      <dgm:t>
        <a:bodyPr/>
        <a:lstStyle/>
        <a:p>
          <a:endParaRPr lang="el-GR"/>
        </a:p>
      </dgm:t>
    </dgm:pt>
    <dgm:pt modelId="{5E441DDD-23BD-9541-AE16-114642F87149}">
      <dgm:prSet phldrT="[Κείμενο]"/>
      <dgm:spPr/>
      <dgm:t>
        <a:bodyPr/>
        <a:lstStyle/>
        <a:p>
          <a:r>
            <a:rPr lang="el-GR" dirty="0"/>
            <a:t>Τρόπος Επιλογής</a:t>
          </a:r>
        </a:p>
      </dgm:t>
    </dgm:pt>
    <dgm:pt modelId="{2A25690E-9864-AF43-A5E2-F69873D2D8E2}" type="parTrans" cxnId="{95365C6C-BF25-EE49-8221-3329F99C019A}">
      <dgm:prSet/>
      <dgm:spPr/>
      <dgm:t>
        <a:bodyPr/>
        <a:lstStyle/>
        <a:p>
          <a:endParaRPr lang="el-GR"/>
        </a:p>
      </dgm:t>
    </dgm:pt>
    <dgm:pt modelId="{5C4C109A-3742-4544-8459-09F213CC49BD}" type="sibTrans" cxnId="{95365C6C-BF25-EE49-8221-3329F99C019A}">
      <dgm:prSet/>
      <dgm:spPr/>
      <dgm:t>
        <a:bodyPr/>
        <a:lstStyle/>
        <a:p>
          <a:endParaRPr lang="el-GR"/>
        </a:p>
      </dgm:t>
    </dgm:pt>
    <dgm:pt modelId="{0AD61AB4-FEDC-F143-9E8F-4B190DDBF5DC}">
      <dgm:prSet phldrT="[Κείμενο]"/>
      <dgm:spPr/>
      <dgm:t>
        <a:bodyPr/>
        <a:lstStyle/>
        <a:p>
          <a:r>
            <a:rPr lang="el-GR" dirty="0"/>
            <a:t>Διάρκεια &amp; Περιεχόμενο Προγράμματος</a:t>
          </a:r>
        </a:p>
      </dgm:t>
    </dgm:pt>
    <dgm:pt modelId="{058F2C63-D08C-9E41-B190-4FD34EE4A32A}" type="parTrans" cxnId="{A959EB79-7EC1-4A4F-A093-36C30C268644}">
      <dgm:prSet/>
      <dgm:spPr/>
      <dgm:t>
        <a:bodyPr/>
        <a:lstStyle/>
        <a:p>
          <a:endParaRPr lang="el-GR"/>
        </a:p>
      </dgm:t>
    </dgm:pt>
    <dgm:pt modelId="{56E4896B-B9ED-764B-86E0-E18DBD0F8BE0}" type="sibTrans" cxnId="{A959EB79-7EC1-4A4F-A093-36C30C268644}">
      <dgm:prSet/>
      <dgm:spPr/>
      <dgm:t>
        <a:bodyPr/>
        <a:lstStyle/>
        <a:p>
          <a:endParaRPr lang="el-GR"/>
        </a:p>
      </dgm:t>
    </dgm:pt>
    <dgm:pt modelId="{420CBE5A-2949-CA46-8E7A-70D6F1C1F81F}">
      <dgm:prSet phldrT="[Κείμενο]"/>
      <dgm:spPr/>
      <dgm:t>
        <a:bodyPr/>
        <a:lstStyle/>
        <a:p>
          <a:r>
            <a:rPr lang="el-GR" dirty="0"/>
            <a:t>Ενεργητικά Εργαλεία Μάθησης</a:t>
          </a:r>
        </a:p>
      </dgm:t>
    </dgm:pt>
    <dgm:pt modelId="{ADF6D030-653E-DD44-9DFF-EC1F9145AC3A}" type="parTrans" cxnId="{D751A31B-EBF8-AD48-9788-B98C75EFC78D}">
      <dgm:prSet/>
      <dgm:spPr/>
      <dgm:t>
        <a:bodyPr/>
        <a:lstStyle/>
        <a:p>
          <a:endParaRPr lang="el-GR"/>
        </a:p>
      </dgm:t>
    </dgm:pt>
    <dgm:pt modelId="{804866EC-2D0F-CC41-A225-37ADF8C23AFB}" type="sibTrans" cxnId="{D751A31B-EBF8-AD48-9788-B98C75EFC78D}">
      <dgm:prSet/>
      <dgm:spPr/>
      <dgm:t>
        <a:bodyPr/>
        <a:lstStyle/>
        <a:p>
          <a:endParaRPr lang="el-GR"/>
        </a:p>
      </dgm:t>
    </dgm:pt>
    <dgm:pt modelId="{A86A3946-F32C-044F-BD24-AC8171CD4784}">
      <dgm:prSet phldrT="[Κείμενο]"/>
      <dgm:spPr/>
      <dgm:t>
        <a:bodyPr/>
        <a:lstStyle/>
        <a:p>
          <a:r>
            <a:rPr lang="el-GR" dirty="0"/>
            <a:t>Εποπτικό υλικό</a:t>
          </a:r>
        </a:p>
      </dgm:t>
    </dgm:pt>
    <dgm:pt modelId="{78131DFC-5651-4F43-872C-30A7EA4E3F6E}" type="parTrans" cxnId="{8C1342C3-6253-E14B-A37F-51BF095FD38C}">
      <dgm:prSet/>
      <dgm:spPr/>
      <dgm:t>
        <a:bodyPr/>
        <a:lstStyle/>
        <a:p>
          <a:endParaRPr lang="el-GR"/>
        </a:p>
      </dgm:t>
    </dgm:pt>
    <dgm:pt modelId="{2EDFBEDF-3B85-CE47-93ED-6244D8D153E2}" type="sibTrans" cxnId="{8C1342C3-6253-E14B-A37F-51BF095FD38C}">
      <dgm:prSet/>
      <dgm:spPr/>
      <dgm:t>
        <a:bodyPr/>
        <a:lstStyle/>
        <a:p>
          <a:endParaRPr lang="el-GR"/>
        </a:p>
      </dgm:t>
    </dgm:pt>
    <dgm:pt modelId="{554FF5D0-1CDB-C94E-A8BB-99644573A52C}">
      <dgm:prSet phldrT="[Κείμενο]"/>
      <dgm:spPr/>
      <dgm:t>
        <a:bodyPr/>
        <a:lstStyle/>
        <a:p>
          <a:r>
            <a:rPr lang="el-GR" dirty="0"/>
            <a:t>Αξιολόγηση προγράμματος</a:t>
          </a:r>
        </a:p>
      </dgm:t>
    </dgm:pt>
    <dgm:pt modelId="{A30CF334-7C3D-7B4C-BC95-FA7C161A356B}" type="parTrans" cxnId="{2841F379-FA8F-3A4F-AA66-304C40BE1C6A}">
      <dgm:prSet/>
      <dgm:spPr/>
      <dgm:t>
        <a:bodyPr/>
        <a:lstStyle/>
        <a:p>
          <a:endParaRPr lang="el-GR"/>
        </a:p>
      </dgm:t>
    </dgm:pt>
    <dgm:pt modelId="{E19EBF94-9D1E-FE45-BFB4-D0C534C48F7B}" type="sibTrans" cxnId="{2841F379-FA8F-3A4F-AA66-304C40BE1C6A}">
      <dgm:prSet/>
      <dgm:spPr/>
      <dgm:t>
        <a:bodyPr/>
        <a:lstStyle/>
        <a:p>
          <a:endParaRPr lang="el-GR"/>
        </a:p>
      </dgm:t>
    </dgm:pt>
    <dgm:pt modelId="{FB42E33A-6CAA-5243-BF54-36F88A35CDB2}">
      <dgm:prSet phldrT="[Κείμενο]"/>
      <dgm:spPr/>
      <dgm:t>
        <a:bodyPr/>
        <a:lstStyle/>
        <a:p>
          <a:r>
            <a:rPr lang="en-US" dirty="0"/>
            <a:t>Pre-test &amp; post-test</a:t>
          </a:r>
          <a:endParaRPr lang="el-GR" dirty="0"/>
        </a:p>
      </dgm:t>
    </dgm:pt>
    <dgm:pt modelId="{BAEB9914-512B-EF42-9CB4-1DC6F68DB4F0}" type="parTrans" cxnId="{2C52F724-F05D-9B4B-B2B3-3EF7C88499B7}">
      <dgm:prSet/>
      <dgm:spPr/>
      <dgm:t>
        <a:bodyPr/>
        <a:lstStyle/>
        <a:p>
          <a:endParaRPr lang="el-GR"/>
        </a:p>
      </dgm:t>
    </dgm:pt>
    <dgm:pt modelId="{9ABB9A0D-2899-244E-B653-6DC370B67DF6}" type="sibTrans" cxnId="{2C52F724-F05D-9B4B-B2B3-3EF7C88499B7}">
      <dgm:prSet/>
      <dgm:spPr/>
      <dgm:t>
        <a:bodyPr/>
        <a:lstStyle/>
        <a:p>
          <a:endParaRPr lang="el-GR"/>
        </a:p>
      </dgm:t>
    </dgm:pt>
    <dgm:pt modelId="{79FA1B46-D094-684C-A4DC-6CF9C04E2B36}">
      <dgm:prSet phldrT="[Κείμενο]"/>
      <dgm:spPr/>
      <dgm:t>
        <a:bodyPr/>
        <a:lstStyle/>
        <a:p>
          <a:r>
            <a:rPr lang="el-GR" dirty="0"/>
            <a:t>Μεταφορά τεχνογνωσίας στο χώρο εργασίας</a:t>
          </a:r>
        </a:p>
      </dgm:t>
    </dgm:pt>
    <dgm:pt modelId="{76498D66-0D58-074F-BB90-950BE6A98050}" type="parTrans" cxnId="{7B3B9548-B788-914C-A7CF-307A71F24599}">
      <dgm:prSet/>
      <dgm:spPr/>
      <dgm:t>
        <a:bodyPr/>
        <a:lstStyle/>
        <a:p>
          <a:endParaRPr lang="el-GR"/>
        </a:p>
      </dgm:t>
    </dgm:pt>
    <dgm:pt modelId="{EAA4684A-2F10-8641-ADCE-88D49E8B7F29}" type="sibTrans" cxnId="{7B3B9548-B788-914C-A7CF-307A71F24599}">
      <dgm:prSet/>
      <dgm:spPr/>
      <dgm:t>
        <a:bodyPr/>
        <a:lstStyle/>
        <a:p>
          <a:endParaRPr lang="el-GR"/>
        </a:p>
      </dgm:t>
    </dgm:pt>
    <dgm:pt modelId="{96DBBA41-5FE7-544C-9EEC-F2B89B0FED8E}" type="pres">
      <dgm:prSet presAssocID="{4F4C0DE5-0798-4AB7-864D-4332BC00E1A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FEBCD41-3807-2F46-A378-73D769E89F12}" type="pres">
      <dgm:prSet presAssocID="{B9C274E0-ACCA-4461-A9E8-EC90A5C5AA1C}" presName="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FACB699-A09F-F34A-9480-668A90A4AF05}" type="pres">
      <dgm:prSet presAssocID="{7562FB84-07E4-4C01-B0FB-C857F7353686}" presName="sibTrans" presStyleLbl="sibTrans1D1" presStyleIdx="0" presStyleCnt="11"/>
      <dgm:spPr/>
      <dgm:t>
        <a:bodyPr/>
        <a:lstStyle/>
        <a:p>
          <a:endParaRPr lang="el-GR"/>
        </a:p>
      </dgm:t>
    </dgm:pt>
    <dgm:pt modelId="{5F549DDF-6639-684F-8779-133C0A593D82}" type="pres">
      <dgm:prSet presAssocID="{7562FB84-07E4-4C01-B0FB-C857F7353686}" presName="connectorText" presStyleLbl="sibTrans1D1" presStyleIdx="0" presStyleCnt="11"/>
      <dgm:spPr/>
      <dgm:t>
        <a:bodyPr/>
        <a:lstStyle/>
        <a:p>
          <a:endParaRPr lang="el-GR"/>
        </a:p>
      </dgm:t>
    </dgm:pt>
    <dgm:pt modelId="{2AB200FC-4596-0444-9146-61521D2823BA}" type="pres">
      <dgm:prSet presAssocID="{F94C0501-E0BD-48B9-9B80-B86E9C0DAC8D}" presName="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AAF15B2-46CC-2C49-85ED-79068CD80F25}" type="pres">
      <dgm:prSet presAssocID="{66D0A957-9D43-446C-B6A4-CCD2BA131846}" presName="sibTrans" presStyleLbl="sibTrans1D1" presStyleIdx="1" presStyleCnt="11"/>
      <dgm:spPr/>
      <dgm:t>
        <a:bodyPr/>
        <a:lstStyle/>
        <a:p>
          <a:endParaRPr lang="el-GR"/>
        </a:p>
      </dgm:t>
    </dgm:pt>
    <dgm:pt modelId="{B04F4499-E107-1B46-83FE-18BD286E0EB0}" type="pres">
      <dgm:prSet presAssocID="{66D0A957-9D43-446C-B6A4-CCD2BA131846}" presName="connectorText" presStyleLbl="sibTrans1D1" presStyleIdx="1" presStyleCnt="11"/>
      <dgm:spPr/>
      <dgm:t>
        <a:bodyPr/>
        <a:lstStyle/>
        <a:p>
          <a:endParaRPr lang="el-GR"/>
        </a:p>
      </dgm:t>
    </dgm:pt>
    <dgm:pt modelId="{8F31B959-7EF2-F24C-B13E-E20DE71948A1}" type="pres">
      <dgm:prSet presAssocID="{2FEEA806-93F2-4C77-9D4E-DBB0A31BC9AE}" presName="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1857A7E-73AF-544F-ABC0-C696E3894C0B}" type="pres">
      <dgm:prSet presAssocID="{BFF48AB8-2B3A-4626-A7BB-8FA366D3BECE}" presName="sibTrans" presStyleLbl="sibTrans1D1" presStyleIdx="2" presStyleCnt="11"/>
      <dgm:spPr/>
      <dgm:t>
        <a:bodyPr/>
        <a:lstStyle/>
        <a:p>
          <a:endParaRPr lang="el-GR"/>
        </a:p>
      </dgm:t>
    </dgm:pt>
    <dgm:pt modelId="{7E84C919-B6D9-374B-B118-9BBECB9D65E6}" type="pres">
      <dgm:prSet presAssocID="{BFF48AB8-2B3A-4626-A7BB-8FA366D3BECE}" presName="connectorText" presStyleLbl="sibTrans1D1" presStyleIdx="2" presStyleCnt="11"/>
      <dgm:spPr/>
      <dgm:t>
        <a:bodyPr/>
        <a:lstStyle/>
        <a:p>
          <a:endParaRPr lang="el-GR"/>
        </a:p>
      </dgm:t>
    </dgm:pt>
    <dgm:pt modelId="{3C66E0F6-D8BF-5D4E-8214-A452ACB4BBA4}" type="pres">
      <dgm:prSet presAssocID="{97AA8590-9B83-4A71-A369-2EE7E9F270B2}" presName="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9CFA543-71EF-494E-83FC-50DAC460A751}" type="pres">
      <dgm:prSet presAssocID="{67F31BB8-841C-41CD-8A0C-062420A7B76F}" presName="sibTrans" presStyleLbl="sibTrans1D1" presStyleIdx="3" presStyleCnt="11"/>
      <dgm:spPr/>
      <dgm:t>
        <a:bodyPr/>
        <a:lstStyle/>
        <a:p>
          <a:endParaRPr lang="el-GR"/>
        </a:p>
      </dgm:t>
    </dgm:pt>
    <dgm:pt modelId="{24381233-C46F-784D-A9CB-B56323D63C7B}" type="pres">
      <dgm:prSet presAssocID="{67F31BB8-841C-41CD-8A0C-062420A7B76F}" presName="connectorText" presStyleLbl="sibTrans1D1" presStyleIdx="3" presStyleCnt="11"/>
      <dgm:spPr/>
      <dgm:t>
        <a:bodyPr/>
        <a:lstStyle/>
        <a:p>
          <a:endParaRPr lang="el-GR"/>
        </a:p>
      </dgm:t>
    </dgm:pt>
    <dgm:pt modelId="{63C9F65D-23D7-4749-918D-BD3975BED0D4}" type="pres">
      <dgm:prSet presAssocID="{088F95F4-3F72-3F40-9A65-F325C667FE52}" presName="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533A149-9714-1640-BE56-0BE9DA817449}" type="pres">
      <dgm:prSet presAssocID="{DA350665-FFAE-5042-B2E5-4975E8A0A815}" presName="sibTrans" presStyleLbl="sibTrans1D1" presStyleIdx="4" presStyleCnt="11"/>
      <dgm:spPr/>
      <dgm:t>
        <a:bodyPr/>
        <a:lstStyle/>
        <a:p>
          <a:endParaRPr lang="el-GR"/>
        </a:p>
      </dgm:t>
    </dgm:pt>
    <dgm:pt modelId="{6CBA1B1B-7F48-5D46-8F0D-07B52FC4CC35}" type="pres">
      <dgm:prSet presAssocID="{DA350665-FFAE-5042-B2E5-4975E8A0A815}" presName="connectorText" presStyleLbl="sibTrans1D1" presStyleIdx="4" presStyleCnt="11"/>
      <dgm:spPr/>
      <dgm:t>
        <a:bodyPr/>
        <a:lstStyle/>
        <a:p>
          <a:endParaRPr lang="el-GR"/>
        </a:p>
      </dgm:t>
    </dgm:pt>
    <dgm:pt modelId="{A8ACDE48-D1A8-F546-A9E0-27F697864F7E}" type="pres">
      <dgm:prSet presAssocID="{5E441DDD-23BD-9541-AE16-114642F87149}" presName="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9855C4E-4F88-7744-9898-0458E8AD287E}" type="pres">
      <dgm:prSet presAssocID="{5C4C109A-3742-4544-8459-09F213CC49BD}" presName="sibTrans" presStyleLbl="sibTrans1D1" presStyleIdx="5" presStyleCnt="11"/>
      <dgm:spPr/>
      <dgm:t>
        <a:bodyPr/>
        <a:lstStyle/>
        <a:p>
          <a:endParaRPr lang="el-GR"/>
        </a:p>
      </dgm:t>
    </dgm:pt>
    <dgm:pt modelId="{75B08C09-299F-7F41-B10B-F3BFBFD58730}" type="pres">
      <dgm:prSet presAssocID="{5C4C109A-3742-4544-8459-09F213CC49BD}" presName="connectorText" presStyleLbl="sibTrans1D1" presStyleIdx="5" presStyleCnt="11"/>
      <dgm:spPr/>
      <dgm:t>
        <a:bodyPr/>
        <a:lstStyle/>
        <a:p>
          <a:endParaRPr lang="el-GR"/>
        </a:p>
      </dgm:t>
    </dgm:pt>
    <dgm:pt modelId="{085D15E2-FEB2-D94F-8FCE-62F418B016BB}" type="pres">
      <dgm:prSet presAssocID="{0AD61AB4-FEDC-F143-9E8F-4B190DDBF5DC}" presName="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0AA5B8E-56CB-7749-9169-7B03E7F23986}" type="pres">
      <dgm:prSet presAssocID="{56E4896B-B9ED-764B-86E0-E18DBD0F8BE0}" presName="sibTrans" presStyleLbl="sibTrans1D1" presStyleIdx="6" presStyleCnt="11"/>
      <dgm:spPr/>
      <dgm:t>
        <a:bodyPr/>
        <a:lstStyle/>
        <a:p>
          <a:endParaRPr lang="el-GR"/>
        </a:p>
      </dgm:t>
    </dgm:pt>
    <dgm:pt modelId="{CCA20A89-3EDE-2A41-87D1-12F3E098BB59}" type="pres">
      <dgm:prSet presAssocID="{56E4896B-B9ED-764B-86E0-E18DBD0F8BE0}" presName="connectorText" presStyleLbl="sibTrans1D1" presStyleIdx="6" presStyleCnt="11"/>
      <dgm:spPr/>
      <dgm:t>
        <a:bodyPr/>
        <a:lstStyle/>
        <a:p>
          <a:endParaRPr lang="el-GR"/>
        </a:p>
      </dgm:t>
    </dgm:pt>
    <dgm:pt modelId="{E8321A9B-1229-8F4E-A9D8-84404C5AD9F7}" type="pres">
      <dgm:prSet presAssocID="{420CBE5A-2949-CA46-8E7A-70D6F1C1F81F}" presName="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03D0ED6-2528-9A44-A60F-951695B54BB3}" type="pres">
      <dgm:prSet presAssocID="{804866EC-2D0F-CC41-A225-37ADF8C23AFB}" presName="sibTrans" presStyleLbl="sibTrans1D1" presStyleIdx="7" presStyleCnt="11"/>
      <dgm:spPr/>
      <dgm:t>
        <a:bodyPr/>
        <a:lstStyle/>
        <a:p>
          <a:endParaRPr lang="el-GR"/>
        </a:p>
      </dgm:t>
    </dgm:pt>
    <dgm:pt modelId="{D2B2F734-C058-0642-903C-C93DC19DB319}" type="pres">
      <dgm:prSet presAssocID="{804866EC-2D0F-CC41-A225-37ADF8C23AFB}" presName="connectorText" presStyleLbl="sibTrans1D1" presStyleIdx="7" presStyleCnt="11"/>
      <dgm:spPr/>
      <dgm:t>
        <a:bodyPr/>
        <a:lstStyle/>
        <a:p>
          <a:endParaRPr lang="el-GR"/>
        </a:p>
      </dgm:t>
    </dgm:pt>
    <dgm:pt modelId="{DDC11BF9-9C2F-1D45-951C-BBADAB350696}" type="pres">
      <dgm:prSet presAssocID="{A86A3946-F32C-044F-BD24-AC8171CD4784}" presName="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4050C1E-CA0A-4143-A162-5A6CB6304CFE}" type="pres">
      <dgm:prSet presAssocID="{2EDFBEDF-3B85-CE47-93ED-6244D8D153E2}" presName="sibTrans" presStyleLbl="sibTrans1D1" presStyleIdx="8" presStyleCnt="11"/>
      <dgm:spPr/>
      <dgm:t>
        <a:bodyPr/>
        <a:lstStyle/>
        <a:p>
          <a:endParaRPr lang="el-GR"/>
        </a:p>
      </dgm:t>
    </dgm:pt>
    <dgm:pt modelId="{70C474C8-8AAC-0A41-99EE-8702EB0474AF}" type="pres">
      <dgm:prSet presAssocID="{2EDFBEDF-3B85-CE47-93ED-6244D8D153E2}" presName="connectorText" presStyleLbl="sibTrans1D1" presStyleIdx="8" presStyleCnt="11"/>
      <dgm:spPr/>
      <dgm:t>
        <a:bodyPr/>
        <a:lstStyle/>
        <a:p>
          <a:endParaRPr lang="el-GR"/>
        </a:p>
      </dgm:t>
    </dgm:pt>
    <dgm:pt modelId="{D9DCDC4E-7447-F045-A9BF-E78C18147BF0}" type="pres">
      <dgm:prSet presAssocID="{554FF5D0-1CDB-C94E-A8BB-99644573A52C}" presName="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816D578-381B-124A-91CF-6B6088FCAA44}" type="pres">
      <dgm:prSet presAssocID="{E19EBF94-9D1E-FE45-BFB4-D0C534C48F7B}" presName="sibTrans" presStyleLbl="sibTrans1D1" presStyleIdx="9" presStyleCnt="11"/>
      <dgm:spPr/>
      <dgm:t>
        <a:bodyPr/>
        <a:lstStyle/>
        <a:p>
          <a:endParaRPr lang="el-GR"/>
        </a:p>
      </dgm:t>
    </dgm:pt>
    <dgm:pt modelId="{02D40DCD-31A5-DC4C-977A-FA2745D03DF0}" type="pres">
      <dgm:prSet presAssocID="{E19EBF94-9D1E-FE45-BFB4-D0C534C48F7B}" presName="connectorText" presStyleLbl="sibTrans1D1" presStyleIdx="9" presStyleCnt="11"/>
      <dgm:spPr/>
      <dgm:t>
        <a:bodyPr/>
        <a:lstStyle/>
        <a:p>
          <a:endParaRPr lang="el-GR"/>
        </a:p>
      </dgm:t>
    </dgm:pt>
    <dgm:pt modelId="{ED081707-1165-3841-86AA-4765B87D3530}" type="pres">
      <dgm:prSet presAssocID="{FB42E33A-6CAA-5243-BF54-36F88A35CDB2}" presName="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E1ECC35-DA4D-BA42-B43D-A84305286315}" type="pres">
      <dgm:prSet presAssocID="{9ABB9A0D-2899-244E-B653-6DC370B67DF6}" presName="sibTrans" presStyleLbl="sibTrans1D1" presStyleIdx="10" presStyleCnt="11"/>
      <dgm:spPr/>
      <dgm:t>
        <a:bodyPr/>
        <a:lstStyle/>
        <a:p>
          <a:endParaRPr lang="el-GR"/>
        </a:p>
      </dgm:t>
    </dgm:pt>
    <dgm:pt modelId="{97AF1632-762F-6449-9007-0D77571131A8}" type="pres">
      <dgm:prSet presAssocID="{9ABB9A0D-2899-244E-B653-6DC370B67DF6}" presName="connectorText" presStyleLbl="sibTrans1D1" presStyleIdx="10" presStyleCnt="11"/>
      <dgm:spPr/>
      <dgm:t>
        <a:bodyPr/>
        <a:lstStyle/>
        <a:p>
          <a:endParaRPr lang="el-GR"/>
        </a:p>
      </dgm:t>
    </dgm:pt>
    <dgm:pt modelId="{5D613DAF-4503-CD45-8A54-BCF37002E701}" type="pres">
      <dgm:prSet presAssocID="{79FA1B46-D094-684C-A4DC-6CF9C04E2B36}" presName="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52808B54-E718-F743-B0C1-75217CB2B2F5}" type="presOf" srcId="{66D0A957-9D43-446C-B6A4-CCD2BA131846}" destId="{3AAF15B2-46CC-2C49-85ED-79068CD80F25}" srcOrd="0" destOrd="0" presId="urn:microsoft.com/office/officeart/2016/7/layout/RepeatingBendingProcessNew"/>
    <dgm:cxn modelId="{25EB71BD-065D-144A-96E8-E2DEAC01A010}" type="presOf" srcId="{A86A3946-F32C-044F-BD24-AC8171CD4784}" destId="{DDC11BF9-9C2F-1D45-951C-BBADAB350696}" srcOrd="0" destOrd="0" presId="urn:microsoft.com/office/officeart/2016/7/layout/RepeatingBendingProcessNew"/>
    <dgm:cxn modelId="{2B245EEA-F7BF-864A-919C-0A39390F8C00}" type="presOf" srcId="{9ABB9A0D-2899-244E-B653-6DC370B67DF6}" destId="{FE1ECC35-DA4D-BA42-B43D-A84305286315}" srcOrd="0" destOrd="0" presId="urn:microsoft.com/office/officeart/2016/7/layout/RepeatingBendingProcessNew"/>
    <dgm:cxn modelId="{04B039A3-DD94-B44D-B062-C8C8D0E4F293}" type="presOf" srcId="{F94C0501-E0BD-48B9-9B80-B86E9C0DAC8D}" destId="{2AB200FC-4596-0444-9146-61521D2823BA}" srcOrd="0" destOrd="0" presId="urn:microsoft.com/office/officeart/2016/7/layout/RepeatingBendingProcessNew"/>
    <dgm:cxn modelId="{9B6C8123-297D-5C41-938B-95AE703D95CA}" type="presOf" srcId="{E19EBF94-9D1E-FE45-BFB4-D0C534C48F7B}" destId="{02D40DCD-31A5-DC4C-977A-FA2745D03DF0}" srcOrd="1" destOrd="0" presId="urn:microsoft.com/office/officeart/2016/7/layout/RepeatingBendingProcessNew"/>
    <dgm:cxn modelId="{44991AD8-869A-419F-8605-436AF95C2CA6}" srcId="{4F4C0DE5-0798-4AB7-864D-4332BC00E1A0}" destId="{2FEEA806-93F2-4C77-9D4E-DBB0A31BC9AE}" srcOrd="2" destOrd="0" parTransId="{791FEF75-36E0-46CD-ACD8-7266A4CEF469}" sibTransId="{BFF48AB8-2B3A-4626-A7BB-8FA366D3BECE}"/>
    <dgm:cxn modelId="{F220DD49-3B07-1D48-87B0-844D29C36887}" type="presOf" srcId="{66D0A957-9D43-446C-B6A4-CCD2BA131846}" destId="{B04F4499-E107-1B46-83FE-18BD286E0EB0}" srcOrd="1" destOrd="0" presId="urn:microsoft.com/office/officeart/2016/7/layout/RepeatingBendingProcessNew"/>
    <dgm:cxn modelId="{95365C6C-BF25-EE49-8221-3329F99C019A}" srcId="{4F4C0DE5-0798-4AB7-864D-4332BC00E1A0}" destId="{5E441DDD-23BD-9541-AE16-114642F87149}" srcOrd="5" destOrd="0" parTransId="{2A25690E-9864-AF43-A5E2-F69873D2D8E2}" sibTransId="{5C4C109A-3742-4544-8459-09F213CC49BD}"/>
    <dgm:cxn modelId="{C4E3BB5A-B85D-3445-920B-2C853348EEF4}" type="presOf" srcId="{DA350665-FFAE-5042-B2E5-4975E8A0A815}" destId="{6CBA1B1B-7F48-5D46-8F0D-07B52FC4CC35}" srcOrd="1" destOrd="0" presId="urn:microsoft.com/office/officeart/2016/7/layout/RepeatingBendingProcessNew"/>
    <dgm:cxn modelId="{2C52F724-F05D-9B4B-B2B3-3EF7C88499B7}" srcId="{4F4C0DE5-0798-4AB7-864D-4332BC00E1A0}" destId="{FB42E33A-6CAA-5243-BF54-36F88A35CDB2}" srcOrd="10" destOrd="0" parTransId="{BAEB9914-512B-EF42-9CB4-1DC6F68DB4F0}" sibTransId="{9ABB9A0D-2899-244E-B653-6DC370B67DF6}"/>
    <dgm:cxn modelId="{08BD0D03-2223-4D41-A691-84C77AB6144C}" type="presOf" srcId="{BFF48AB8-2B3A-4626-A7BB-8FA366D3BECE}" destId="{51857A7E-73AF-544F-ABC0-C696E3894C0B}" srcOrd="0" destOrd="0" presId="urn:microsoft.com/office/officeart/2016/7/layout/RepeatingBendingProcessNew"/>
    <dgm:cxn modelId="{D751A31B-EBF8-AD48-9788-B98C75EFC78D}" srcId="{4F4C0DE5-0798-4AB7-864D-4332BC00E1A0}" destId="{420CBE5A-2949-CA46-8E7A-70D6F1C1F81F}" srcOrd="7" destOrd="0" parTransId="{ADF6D030-653E-DD44-9DFF-EC1F9145AC3A}" sibTransId="{804866EC-2D0F-CC41-A225-37ADF8C23AFB}"/>
    <dgm:cxn modelId="{4743B971-1CE2-254D-9E89-F2F1C7C131F6}" type="presOf" srcId="{2FEEA806-93F2-4C77-9D4E-DBB0A31BC9AE}" destId="{8F31B959-7EF2-F24C-B13E-E20DE71948A1}" srcOrd="0" destOrd="0" presId="urn:microsoft.com/office/officeart/2016/7/layout/RepeatingBendingProcessNew"/>
    <dgm:cxn modelId="{5A469D53-630B-482F-A70B-94C979FB892A}" srcId="{4F4C0DE5-0798-4AB7-864D-4332BC00E1A0}" destId="{97AA8590-9B83-4A71-A369-2EE7E9F270B2}" srcOrd="3" destOrd="0" parTransId="{23FCFD12-2DAF-497D-A5C7-A0B647ADF56D}" sibTransId="{67F31BB8-841C-41CD-8A0C-062420A7B76F}"/>
    <dgm:cxn modelId="{E0EAADB8-1FCF-A148-9479-117440B736E5}" type="presOf" srcId="{0AD61AB4-FEDC-F143-9E8F-4B190DDBF5DC}" destId="{085D15E2-FEB2-D94F-8FCE-62F418B016BB}" srcOrd="0" destOrd="0" presId="urn:microsoft.com/office/officeart/2016/7/layout/RepeatingBendingProcessNew"/>
    <dgm:cxn modelId="{26E06F18-A6B7-2348-869C-709742FDFDB5}" type="presOf" srcId="{FB42E33A-6CAA-5243-BF54-36F88A35CDB2}" destId="{ED081707-1165-3841-86AA-4765B87D3530}" srcOrd="0" destOrd="0" presId="urn:microsoft.com/office/officeart/2016/7/layout/RepeatingBendingProcessNew"/>
    <dgm:cxn modelId="{7B3B9548-B788-914C-A7CF-307A71F24599}" srcId="{4F4C0DE5-0798-4AB7-864D-4332BC00E1A0}" destId="{79FA1B46-D094-684C-A4DC-6CF9C04E2B36}" srcOrd="11" destOrd="0" parTransId="{76498D66-0D58-074F-BB90-950BE6A98050}" sibTransId="{EAA4684A-2F10-8641-ADCE-88D49E8B7F29}"/>
    <dgm:cxn modelId="{D4924535-D031-3449-825F-C3C0D439519C}" type="presOf" srcId="{804866EC-2D0F-CC41-A225-37ADF8C23AFB}" destId="{003D0ED6-2528-9A44-A60F-951695B54BB3}" srcOrd="0" destOrd="0" presId="urn:microsoft.com/office/officeart/2016/7/layout/RepeatingBendingProcessNew"/>
    <dgm:cxn modelId="{544B14E9-9D9A-C248-A163-D18B4517E47D}" type="presOf" srcId="{2EDFBEDF-3B85-CE47-93ED-6244D8D153E2}" destId="{24050C1E-CA0A-4143-A162-5A6CB6304CFE}" srcOrd="0" destOrd="0" presId="urn:microsoft.com/office/officeart/2016/7/layout/RepeatingBendingProcessNew"/>
    <dgm:cxn modelId="{DB8B7882-209D-AA45-9B5F-C211663E6060}" type="presOf" srcId="{97AA8590-9B83-4A71-A369-2EE7E9F270B2}" destId="{3C66E0F6-D8BF-5D4E-8214-A452ACB4BBA4}" srcOrd="0" destOrd="0" presId="urn:microsoft.com/office/officeart/2016/7/layout/RepeatingBendingProcessNew"/>
    <dgm:cxn modelId="{A16E0902-6144-4025-B0B2-788C2B2ADFC0}" srcId="{4F4C0DE5-0798-4AB7-864D-4332BC00E1A0}" destId="{B9C274E0-ACCA-4461-A9E8-EC90A5C5AA1C}" srcOrd="0" destOrd="0" parTransId="{4D3BC8EE-3267-488F-B880-71CF4E4712D9}" sibTransId="{7562FB84-07E4-4C01-B0FB-C857F7353686}"/>
    <dgm:cxn modelId="{5C049C71-B43F-7644-B79B-9E754A9D994D}" type="presOf" srcId="{5C4C109A-3742-4544-8459-09F213CC49BD}" destId="{29855C4E-4F88-7744-9898-0458E8AD287E}" srcOrd="0" destOrd="0" presId="urn:microsoft.com/office/officeart/2016/7/layout/RepeatingBendingProcessNew"/>
    <dgm:cxn modelId="{317CDD25-34AC-B94A-95B7-319802F3E223}" type="presOf" srcId="{56E4896B-B9ED-764B-86E0-E18DBD0F8BE0}" destId="{90AA5B8E-56CB-7749-9169-7B03E7F23986}" srcOrd="0" destOrd="0" presId="urn:microsoft.com/office/officeart/2016/7/layout/RepeatingBendingProcessNew"/>
    <dgm:cxn modelId="{1A2D7A9E-7F6B-6046-8220-C92DE1100DB1}" type="presOf" srcId="{79FA1B46-D094-684C-A4DC-6CF9C04E2B36}" destId="{5D613DAF-4503-CD45-8A54-BCF37002E701}" srcOrd="0" destOrd="0" presId="urn:microsoft.com/office/officeart/2016/7/layout/RepeatingBendingProcessNew"/>
    <dgm:cxn modelId="{242E6BE8-FC4A-9442-81AB-D14519EB3C71}" type="presOf" srcId="{088F95F4-3F72-3F40-9A65-F325C667FE52}" destId="{63C9F65D-23D7-4749-918D-BD3975BED0D4}" srcOrd="0" destOrd="0" presId="urn:microsoft.com/office/officeart/2016/7/layout/RepeatingBendingProcessNew"/>
    <dgm:cxn modelId="{833AE576-0812-A341-8BBE-5C11AFCB8C86}" type="presOf" srcId="{E19EBF94-9D1E-FE45-BFB4-D0C534C48F7B}" destId="{6816D578-381B-124A-91CF-6B6088FCAA44}" srcOrd="0" destOrd="0" presId="urn:microsoft.com/office/officeart/2016/7/layout/RepeatingBendingProcessNew"/>
    <dgm:cxn modelId="{1B3EBA83-7AFC-F94C-928C-2EDB04A3E0E4}" type="presOf" srcId="{804866EC-2D0F-CC41-A225-37ADF8C23AFB}" destId="{D2B2F734-C058-0642-903C-C93DC19DB319}" srcOrd="1" destOrd="0" presId="urn:microsoft.com/office/officeart/2016/7/layout/RepeatingBendingProcessNew"/>
    <dgm:cxn modelId="{8632F6AA-3621-EE4D-A781-D96BBB765812}" type="presOf" srcId="{B9C274E0-ACCA-4461-A9E8-EC90A5C5AA1C}" destId="{CFEBCD41-3807-2F46-A378-73D769E89F12}" srcOrd="0" destOrd="0" presId="urn:microsoft.com/office/officeart/2016/7/layout/RepeatingBendingProcessNew"/>
    <dgm:cxn modelId="{791169DE-60EC-994E-8E1B-387CF1DB9D1D}" type="presOf" srcId="{2EDFBEDF-3B85-CE47-93ED-6244D8D153E2}" destId="{70C474C8-8AAC-0A41-99EE-8702EB0474AF}" srcOrd="1" destOrd="0" presId="urn:microsoft.com/office/officeart/2016/7/layout/RepeatingBendingProcessNew"/>
    <dgm:cxn modelId="{1AF63107-FD72-9B4C-A99D-5D8FB9232577}" type="presOf" srcId="{5E441DDD-23BD-9541-AE16-114642F87149}" destId="{A8ACDE48-D1A8-F546-A9E0-27F697864F7E}" srcOrd="0" destOrd="0" presId="urn:microsoft.com/office/officeart/2016/7/layout/RepeatingBendingProcessNew"/>
    <dgm:cxn modelId="{5B961661-CD63-144C-81A9-960152ABEA5C}" type="presOf" srcId="{67F31BB8-841C-41CD-8A0C-062420A7B76F}" destId="{99CFA543-71EF-494E-83FC-50DAC460A751}" srcOrd="0" destOrd="0" presId="urn:microsoft.com/office/officeart/2016/7/layout/RepeatingBendingProcessNew"/>
    <dgm:cxn modelId="{06D72F90-2BD0-8A43-8F7A-2058517C472F}" type="presOf" srcId="{7562FB84-07E4-4C01-B0FB-C857F7353686}" destId="{9FACB699-A09F-F34A-9480-668A90A4AF05}" srcOrd="0" destOrd="0" presId="urn:microsoft.com/office/officeart/2016/7/layout/RepeatingBendingProcessNew"/>
    <dgm:cxn modelId="{CAF4C8CE-0927-414E-B2FE-005E11A98CE2}" type="presOf" srcId="{9ABB9A0D-2899-244E-B653-6DC370B67DF6}" destId="{97AF1632-762F-6449-9007-0D77571131A8}" srcOrd="1" destOrd="0" presId="urn:microsoft.com/office/officeart/2016/7/layout/RepeatingBendingProcessNew"/>
    <dgm:cxn modelId="{6CE06BE3-C6F6-B642-84C4-8A259D76A9C0}" type="presOf" srcId="{4F4C0DE5-0798-4AB7-864D-4332BC00E1A0}" destId="{96DBBA41-5FE7-544C-9EEC-F2B89B0FED8E}" srcOrd="0" destOrd="0" presId="urn:microsoft.com/office/officeart/2016/7/layout/RepeatingBendingProcessNew"/>
    <dgm:cxn modelId="{2841F379-FA8F-3A4F-AA66-304C40BE1C6A}" srcId="{4F4C0DE5-0798-4AB7-864D-4332BC00E1A0}" destId="{554FF5D0-1CDB-C94E-A8BB-99644573A52C}" srcOrd="9" destOrd="0" parTransId="{A30CF334-7C3D-7B4C-BC95-FA7C161A356B}" sibTransId="{E19EBF94-9D1E-FE45-BFB4-D0C534C48F7B}"/>
    <dgm:cxn modelId="{A959EB79-7EC1-4A4F-A093-36C30C268644}" srcId="{4F4C0DE5-0798-4AB7-864D-4332BC00E1A0}" destId="{0AD61AB4-FEDC-F143-9E8F-4B190DDBF5DC}" srcOrd="6" destOrd="0" parTransId="{058F2C63-D08C-9E41-B190-4FD34EE4A32A}" sibTransId="{56E4896B-B9ED-764B-86E0-E18DBD0F8BE0}"/>
    <dgm:cxn modelId="{F55BA5A5-82B6-4DD9-BC6C-48535004A08F}" srcId="{4F4C0DE5-0798-4AB7-864D-4332BC00E1A0}" destId="{F94C0501-E0BD-48B9-9B80-B86E9C0DAC8D}" srcOrd="1" destOrd="0" parTransId="{8D4ED4DC-2557-433F-94C4-233D8CFBB8E5}" sibTransId="{66D0A957-9D43-446C-B6A4-CCD2BA131846}"/>
    <dgm:cxn modelId="{FBF817ED-F00C-464D-973D-17C6BD2F42F3}" type="presOf" srcId="{BFF48AB8-2B3A-4626-A7BB-8FA366D3BECE}" destId="{7E84C919-B6D9-374B-B118-9BBECB9D65E6}" srcOrd="1" destOrd="0" presId="urn:microsoft.com/office/officeart/2016/7/layout/RepeatingBendingProcessNew"/>
    <dgm:cxn modelId="{531E38FD-AF13-034A-8219-9C71C5F0ACF1}" srcId="{4F4C0DE5-0798-4AB7-864D-4332BC00E1A0}" destId="{088F95F4-3F72-3F40-9A65-F325C667FE52}" srcOrd="4" destOrd="0" parTransId="{00B70A76-5E55-6342-A759-2DD5B7453CD9}" sibTransId="{DA350665-FFAE-5042-B2E5-4975E8A0A815}"/>
    <dgm:cxn modelId="{8C1342C3-6253-E14B-A37F-51BF095FD38C}" srcId="{4F4C0DE5-0798-4AB7-864D-4332BC00E1A0}" destId="{A86A3946-F32C-044F-BD24-AC8171CD4784}" srcOrd="8" destOrd="0" parTransId="{78131DFC-5651-4F43-872C-30A7EA4E3F6E}" sibTransId="{2EDFBEDF-3B85-CE47-93ED-6244D8D153E2}"/>
    <dgm:cxn modelId="{1502C25B-0D36-B144-A8C0-2D3B5BFF936D}" type="presOf" srcId="{420CBE5A-2949-CA46-8E7A-70D6F1C1F81F}" destId="{E8321A9B-1229-8F4E-A9D8-84404C5AD9F7}" srcOrd="0" destOrd="0" presId="urn:microsoft.com/office/officeart/2016/7/layout/RepeatingBendingProcessNew"/>
    <dgm:cxn modelId="{23EB91DA-95F4-7043-B013-0E7131F1C499}" type="presOf" srcId="{67F31BB8-841C-41CD-8A0C-062420A7B76F}" destId="{24381233-C46F-784D-A9CB-B56323D63C7B}" srcOrd="1" destOrd="0" presId="urn:microsoft.com/office/officeart/2016/7/layout/RepeatingBendingProcessNew"/>
    <dgm:cxn modelId="{333266CB-7CBE-C34B-B2C0-03F21423E5A4}" type="presOf" srcId="{7562FB84-07E4-4C01-B0FB-C857F7353686}" destId="{5F549DDF-6639-684F-8779-133C0A593D82}" srcOrd="1" destOrd="0" presId="urn:microsoft.com/office/officeart/2016/7/layout/RepeatingBendingProcessNew"/>
    <dgm:cxn modelId="{3E8D18A0-0ED7-2045-8F70-B40CAA699F40}" type="presOf" srcId="{5C4C109A-3742-4544-8459-09F213CC49BD}" destId="{75B08C09-299F-7F41-B10B-F3BFBFD58730}" srcOrd="1" destOrd="0" presId="urn:microsoft.com/office/officeart/2016/7/layout/RepeatingBendingProcessNew"/>
    <dgm:cxn modelId="{3E4B3760-C42C-7049-BD54-92C57AF4342D}" type="presOf" srcId="{56E4896B-B9ED-764B-86E0-E18DBD0F8BE0}" destId="{CCA20A89-3EDE-2A41-87D1-12F3E098BB59}" srcOrd="1" destOrd="0" presId="urn:microsoft.com/office/officeart/2016/7/layout/RepeatingBendingProcessNew"/>
    <dgm:cxn modelId="{821D7C81-A591-4B45-BFDB-8C3A17B2D537}" type="presOf" srcId="{554FF5D0-1CDB-C94E-A8BB-99644573A52C}" destId="{D9DCDC4E-7447-F045-A9BF-E78C18147BF0}" srcOrd="0" destOrd="0" presId="urn:microsoft.com/office/officeart/2016/7/layout/RepeatingBendingProcessNew"/>
    <dgm:cxn modelId="{68F658C9-899E-3F44-AECA-13CF50793099}" type="presOf" srcId="{DA350665-FFAE-5042-B2E5-4975E8A0A815}" destId="{F533A149-9714-1640-BE56-0BE9DA817449}" srcOrd="0" destOrd="0" presId="urn:microsoft.com/office/officeart/2016/7/layout/RepeatingBendingProcessNew"/>
    <dgm:cxn modelId="{6BA0CF5F-C658-764E-95B6-7D766B0F5ED5}" type="presParOf" srcId="{96DBBA41-5FE7-544C-9EEC-F2B89B0FED8E}" destId="{CFEBCD41-3807-2F46-A378-73D769E89F12}" srcOrd="0" destOrd="0" presId="urn:microsoft.com/office/officeart/2016/7/layout/RepeatingBendingProcessNew"/>
    <dgm:cxn modelId="{22E00A0B-7B2E-D044-9D6A-3F951BA9E2EE}" type="presParOf" srcId="{96DBBA41-5FE7-544C-9EEC-F2B89B0FED8E}" destId="{9FACB699-A09F-F34A-9480-668A90A4AF05}" srcOrd="1" destOrd="0" presId="urn:microsoft.com/office/officeart/2016/7/layout/RepeatingBendingProcessNew"/>
    <dgm:cxn modelId="{96062F9F-CD0A-244A-A6FC-C44B3AE2189B}" type="presParOf" srcId="{9FACB699-A09F-F34A-9480-668A90A4AF05}" destId="{5F549DDF-6639-684F-8779-133C0A593D82}" srcOrd="0" destOrd="0" presId="urn:microsoft.com/office/officeart/2016/7/layout/RepeatingBendingProcessNew"/>
    <dgm:cxn modelId="{087B7AE7-5A2E-5249-9CAB-260AF86A5290}" type="presParOf" srcId="{96DBBA41-5FE7-544C-9EEC-F2B89B0FED8E}" destId="{2AB200FC-4596-0444-9146-61521D2823BA}" srcOrd="2" destOrd="0" presId="urn:microsoft.com/office/officeart/2016/7/layout/RepeatingBendingProcessNew"/>
    <dgm:cxn modelId="{BB1BFBB5-268A-A646-8490-939CFD386245}" type="presParOf" srcId="{96DBBA41-5FE7-544C-9EEC-F2B89B0FED8E}" destId="{3AAF15B2-46CC-2C49-85ED-79068CD80F25}" srcOrd="3" destOrd="0" presId="urn:microsoft.com/office/officeart/2016/7/layout/RepeatingBendingProcessNew"/>
    <dgm:cxn modelId="{4A3C3262-11DC-974F-BD0E-CB5E5A8D2415}" type="presParOf" srcId="{3AAF15B2-46CC-2C49-85ED-79068CD80F25}" destId="{B04F4499-E107-1B46-83FE-18BD286E0EB0}" srcOrd="0" destOrd="0" presId="urn:microsoft.com/office/officeart/2016/7/layout/RepeatingBendingProcessNew"/>
    <dgm:cxn modelId="{ACB854E1-08EF-1F46-87C3-B274376CDD16}" type="presParOf" srcId="{96DBBA41-5FE7-544C-9EEC-F2B89B0FED8E}" destId="{8F31B959-7EF2-F24C-B13E-E20DE71948A1}" srcOrd="4" destOrd="0" presId="urn:microsoft.com/office/officeart/2016/7/layout/RepeatingBendingProcessNew"/>
    <dgm:cxn modelId="{4C788DAB-4366-BE40-B42D-D8FC13AC686D}" type="presParOf" srcId="{96DBBA41-5FE7-544C-9EEC-F2B89B0FED8E}" destId="{51857A7E-73AF-544F-ABC0-C696E3894C0B}" srcOrd="5" destOrd="0" presId="urn:microsoft.com/office/officeart/2016/7/layout/RepeatingBendingProcessNew"/>
    <dgm:cxn modelId="{B587500A-3597-EC4A-A19D-51E7FEA75F58}" type="presParOf" srcId="{51857A7E-73AF-544F-ABC0-C696E3894C0B}" destId="{7E84C919-B6D9-374B-B118-9BBECB9D65E6}" srcOrd="0" destOrd="0" presId="urn:microsoft.com/office/officeart/2016/7/layout/RepeatingBendingProcessNew"/>
    <dgm:cxn modelId="{0B098A2F-6B7D-644F-A515-D45427932328}" type="presParOf" srcId="{96DBBA41-5FE7-544C-9EEC-F2B89B0FED8E}" destId="{3C66E0F6-D8BF-5D4E-8214-A452ACB4BBA4}" srcOrd="6" destOrd="0" presId="urn:microsoft.com/office/officeart/2016/7/layout/RepeatingBendingProcessNew"/>
    <dgm:cxn modelId="{347443EF-6A00-2E45-AA9E-362A6FB40731}" type="presParOf" srcId="{96DBBA41-5FE7-544C-9EEC-F2B89B0FED8E}" destId="{99CFA543-71EF-494E-83FC-50DAC460A751}" srcOrd="7" destOrd="0" presId="urn:microsoft.com/office/officeart/2016/7/layout/RepeatingBendingProcessNew"/>
    <dgm:cxn modelId="{225DD6FC-E353-0F40-96E4-851BD2317854}" type="presParOf" srcId="{99CFA543-71EF-494E-83FC-50DAC460A751}" destId="{24381233-C46F-784D-A9CB-B56323D63C7B}" srcOrd="0" destOrd="0" presId="urn:microsoft.com/office/officeart/2016/7/layout/RepeatingBendingProcessNew"/>
    <dgm:cxn modelId="{D3C444D2-9793-6A41-B491-55DBBE8D332C}" type="presParOf" srcId="{96DBBA41-5FE7-544C-9EEC-F2B89B0FED8E}" destId="{63C9F65D-23D7-4749-918D-BD3975BED0D4}" srcOrd="8" destOrd="0" presId="urn:microsoft.com/office/officeart/2016/7/layout/RepeatingBendingProcessNew"/>
    <dgm:cxn modelId="{79426146-4578-304A-845F-354616FCE699}" type="presParOf" srcId="{96DBBA41-5FE7-544C-9EEC-F2B89B0FED8E}" destId="{F533A149-9714-1640-BE56-0BE9DA817449}" srcOrd="9" destOrd="0" presId="urn:microsoft.com/office/officeart/2016/7/layout/RepeatingBendingProcessNew"/>
    <dgm:cxn modelId="{D3B96E07-AE3F-8841-A11F-D3A06378ADEC}" type="presParOf" srcId="{F533A149-9714-1640-BE56-0BE9DA817449}" destId="{6CBA1B1B-7F48-5D46-8F0D-07B52FC4CC35}" srcOrd="0" destOrd="0" presId="urn:microsoft.com/office/officeart/2016/7/layout/RepeatingBendingProcessNew"/>
    <dgm:cxn modelId="{083B686F-2F5E-1A41-BD84-C3BFD6A67871}" type="presParOf" srcId="{96DBBA41-5FE7-544C-9EEC-F2B89B0FED8E}" destId="{A8ACDE48-D1A8-F546-A9E0-27F697864F7E}" srcOrd="10" destOrd="0" presId="urn:microsoft.com/office/officeart/2016/7/layout/RepeatingBendingProcessNew"/>
    <dgm:cxn modelId="{DD5D9133-B72E-7D45-A69A-08BF855F1743}" type="presParOf" srcId="{96DBBA41-5FE7-544C-9EEC-F2B89B0FED8E}" destId="{29855C4E-4F88-7744-9898-0458E8AD287E}" srcOrd="11" destOrd="0" presId="urn:microsoft.com/office/officeart/2016/7/layout/RepeatingBendingProcessNew"/>
    <dgm:cxn modelId="{E57E12DD-58E0-5844-A362-D5A9B1CF6E10}" type="presParOf" srcId="{29855C4E-4F88-7744-9898-0458E8AD287E}" destId="{75B08C09-299F-7F41-B10B-F3BFBFD58730}" srcOrd="0" destOrd="0" presId="urn:microsoft.com/office/officeart/2016/7/layout/RepeatingBendingProcessNew"/>
    <dgm:cxn modelId="{DD1CADD6-7E77-C64F-B232-09509FBAEA18}" type="presParOf" srcId="{96DBBA41-5FE7-544C-9EEC-F2B89B0FED8E}" destId="{085D15E2-FEB2-D94F-8FCE-62F418B016BB}" srcOrd="12" destOrd="0" presId="urn:microsoft.com/office/officeart/2016/7/layout/RepeatingBendingProcessNew"/>
    <dgm:cxn modelId="{48DD2688-1F7A-7C45-B4E5-7EFD03A2D486}" type="presParOf" srcId="{96DBBA41-5FE7-544C-9EEC-F2B89B0FED8E}" destId="{90AA5B8E-56CB-7749-9169-7B03E7F23986}" srcOrd="13" destOrd="0" presId="urn:microsoft.com/office/officeart/2016/7/layout/RepeatingBendingProcessNew"/>
    <dgm:cxn modelId="{2D3B7428-CBBC-A440-AAFA-26B4EF14D436}" type="presParOf" srcId="{90AA5B8E-56CB-7749-9169-7B03E7F23986}" destId="{CCA20A89-3EDE-2A41-87D1-12F3E098BB59}" srcOrd="0" destOrd="0" presId="urn:microsoft.com/office/officeart/2016/7/layout/RepeatingBendingProcessNew"/>
    <dgm:cxn modelId="{FC78FB5A-120A-A043-A3FA-B4CD8C0ED09F}" type="presParOf" srcId="{96DBBA41-5FE7-544C-9EEC-F2B89B0FED8E}" destId="{E8321A9B-1229-8F4E-A9D8-84404C5AD9F7}" srcOrd="14" destOrd="0" presId="urn:microsoft.com/office/officeart/2016/7/layout/RepeatingBendingProcessNew"/>
    <dgm:cxn modelId="{8B2D4E18-C0A2-0048-B419-003072B3D572}" type="presParOf" srcId="{96DBBA41-5FE7-544C-9EEC-F2B89B0FED8E}" destId="{003D0ED6-2528-9A44-A60F-951695B54BB3}" srcOrd="15" destOrd="0" presId="urn:microsoft.com/office/officeart/2016/7/layout/RepeatingBendingProcessNew"/>
    <dgm:cxn modelId="{1F117AF5-B3D0-CD40-A2F6-9C4652738C78}" type="presParOf" srcId="{003D0ED6-2528-9A44-A60F-951695B54BB3}" destId="{D2B2F734-C058-0642-903C-C93DC19DB319}" srcOrd="0" destOrd="0" presId="urn:microsoft.com/office/officeart/2016/7/layout/RepeatingBendingProcessNew"/>
    <dgm:cxn modelId="{C273A564-3666-AC4E-A93D-1DF8791AD145}" type="presParOf" srcId="{96DBBA41-5FE7-544C-9EEC-F2B89B0FED8E}" destId="{DDC11BF9-9C2F-1D45-951C-BBADAB350696}" srcOrd="16" destOrd="0" presId="urn:microsoft.com/office/officeart/2016/7/layout/RepeatingBendingProcessNew"/>
    <dgm:cxn modelId="{A7B02C03-5B4B-3D4C-99CC-4B187F52DC03}" type="presParOf" srcId="{96DBBA41-5FE7-544C-9EEC-F2B89B0FED8E}" destId="{24050C1E-CA0A-4143-A162-5A6CB6304CFE}" srcOrd="17" destOrd="0" presId="urn:microsoft.com/office/officeart/2016/7/layout/RepeatingBendingProcessNew"/>
    <dgm:cxn modelId="{056F8DC9-0E6F-6D44-B4BF-0690A76F7D37}" type="presParOf" srcId="{24050C1E-CA0A-4143-A162-5A6CB6304CFE}" destId="{70C474C8-8AAC-0A41-99EE-8702EB0474AF}" srcOrd="0" destOrd="0" presId="urn:microsoft.com/office/officeart/2016/7/layout/RepeatingBendingProcessNew"/>
    <dgm:cxn modelId="{097D4427-4B27-CE4F-91EA-C5389CB88CD5}" type="presParOf" srcId="{96DBBA41-5FE7-544C-9EEC-F2B89B0FED8E}" destId="{D9DCDC4E-7447-F045-A9BF-E78C18147BF0}" srcOrd="18" destOrd="0" presId="urn:microsoft.com/office/officeart/2016/7/layout/RepeatingBendingProcessNew"/>
    <dgm:cxn modelId="{673A17BD-1770-6342-90BD-BC17D8A974A2}" type="presParOf" srcId="{96DBBA41-5FE7-544C-9EEC-F2B89B0FED8E}" destId="{6816D578-381B-124A-91CF-6B6088FCAA44}" srcOrd="19" destOrd="0" presId="urn:microsoft.com/office/officeart/2016/7/layout/RepeatingBendingProcessNew"/>
    <dgm:cxn modelId="{533517D2-715A-D24C-93CF-3EEE09C70734}" type="presParOf" srcId="{6816D578-381B-124A-91CF-6B6088FCAA44}" destId="{02D40DCD-31A5-DC4C-977A-FA2745D03DF0}" srcOrd="0" destOrd="0" presId="urn:microsoft.com/office/officeart/2016/7/layout/RepeatingBendingProcessNew"/>
    <dgm:cxn modelId="{E7D9E29C-0976-BE48-8220-34718A271EE2}" type="presParOf" srcId="{96DBBA41-5FE7-544C-9EEC-F2B89B0FED8E}" destId="{ED081707-1165-3841-86AA-4765B87D3530}" srcOrd="20" destOrd="0" presId="urn:microsoft.com/office/officeart/2016/7/layout/RepeatingBendingProcessNew"/>
    <dgm:cxn modelId="{0474A01B-DDF2-B446-AA89-2C5CCE1827C0}" type="presParOf" srcId="{96DBBA41-5FE7-544C-9EEC-F2B89B0FED8E}" destId="{FE1ECC35-DA4D-BA42-B43D-A84305286315}" srcOrd="21" destOrd="0" presId="urn:microsoft.com/office/officeart/2016/7/layout/RepeatingBendingProcessNew"/>
    <dgm:cxn modelId="{45F3208E-5C05-0649-A0F9-47A767953DCC}" type="presParOf" srcId="{FE1ECC35-DA4D-BA42-B43D-A84305286315}" destId="{97AF1632-762F-6449-9007-0D77571131A8}" srcOrd="0" destOrd="0" presId="urn:microsoft.com/office/officeart/2016/7/layout/RepeatingBendingProcessNew"/>
    <dgm:cxn modelId="{A3523D06-CC54-BF4E-AC5B-E09A38BF868E}" type="presParOf" srcId="{96DBBA41-5FE7-544C-9EEC-F2B89B0FED8E}" destId="{5D613DAF-4503-CD45-8A54-BCF37002E701}" srcOrd="22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82E295-F8FA-45DA-B09A-8D2457192BF4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AD0C44D-8A9A-4000-9672-33518F90B9E7}">
      <dgm:prSet/>
      <dgm:spPr/>
      <dgm:t>
        <a:bodyPr/>
        <a:lstStyle/>
        <a:p>
          <a:r>
            <a:rPr lang="el-GR" dirty="0"/>
            <a:t>Εσωτερική ή Εξωτερική</a:t>
          </a:r>
          <a:endParaRPr lang="en-US" dirty="0"/>
        </a:p>
      </dgm:t>
    </dgm:pt>
    <dgm:pt modelId="{80C42B1C-1DC7-472F-9DEB-1486CEE085D3}" type="parTrans" cxnId="{1341EFBA-6682-4D05-A518-E70677ED5A0E}">
      <dgm:prSet/>
      <dgm:spPr/>
      <dgm:t>
        <a:bodyPr/>
        <a:lstStyle/>
        <a:p>
          <a:endParaRPr lang="en-US"/>
        </a:p>
      </dgm:t>
    </dgm:pt>
    <dgm:pt modelId="{5079E993-C31D-49E1-A1CD-30691BC8BF0B}" type="sibTrans" cxnId="{1341EFBA-6682-4D05-A518-E70677ED5A0E}">
      <dgm:prSet/>
      <dgm:spPr/>
      <dgm:t>
        <a:bodyPr/>
        <a:lstStyle/>
        <a:p>
          <a:endParaRPr lang="en-US"/>
        </a:p>
      </dgm:t>
    </dgm:pt>
    <dgm:pt modelId="{E0575A79-5230-4111-8E83-0A546360994B}">
      <dgm:prSet/>
      <dgm:spPr/>
      <dgm:t>
        <a:bodyPr/>
        <a:lstStyle/>
        <a:p>
          <a:r>
            <a:rPr lang="el-GR"/>
            <a:t>Διαμορφωτική ή Απολογιστική</a:t>
          </a:r>
          <a:endParaRPr lang="en-US"/>
        </a:p>
      </dgm:t>
    </dgm:pt>
    <dgm:pt modelId="{75C5E0BF-385F-4103-876C-9A887EC504B7}" type="parTrans" cxnId="{81882203-EBA5-4B97-B72D-4080F76DBEFB}">
      <dgm:prSet/>
      <dgm:spPr/>
      <dgm:t>
        <a:bodyPr/>
        <a:lstStyle/>
        <a:p>
          <a:endParaRPr lang="en-US"/>
        </a:p>
      </dgm:t>
    </dgm:pt>
    <dgm:pt modelId="{F920AA03-F6A9-4FC8-8E95-A0F4C7D6B3A0}" type="sibTrans" cxnId="{81882203-EBA5-4B97-B72D-4080F76DBEFB}">
      <dgm:prSet/>
      <dgm:spPr/>
      <dgm:t>
        <a:bodyPr/>
        <a:lstStyle/>
        <a:p>
          <a:endParaRPr lang="en-US"/>
        </a:p>
      </dgm:t>
    </dgm:pt>
    <dgm:pt modelId="{B1A5F440-F56E-41A4-9A75-4560F27417E8}">
      <dgm:prSet/>
      <dgm:spPr/>
      <dgm:t>
        <a:bodyPr/>
        <a:lstStyle/>
        <a:p>
          <a:r>
            <a:rPr lang="el-GR" dirty="0"/>
            <a:t>Διαδικασίας ή Αποτελέσματος</a:t>
          </a:r>
          <a:endParaRPr lang="en-US" dirty="0"/>
        </a:p>
      </dgm:t>
    </dgm:pt>
    <dgm:pt modelId="{DFE79D3A-0C30-4324-8CD1-0B4F78AA2A1E}" type="parTrans" cxnId="{3EE61AF6-0B7E-4364-BE1C-36AA95D27E51}">
      <dgm:prSet/>
      <dgm:spPr/>
      <dgm:t>
        <a:bodyPr/>
        <a:lstStyle/>
        <a:p>
          <a:endParaRPr lang="en-US"/>
        </a:p>
      </dgm:t>
    </dgm:pt>
    <dgm:pt modelId="{A7DF1298-EBDC-4E50-BD4D-C15624D1007A}" type="sibTrans" cxnId="{3EE61AF6-0B7E-4364-BE1C-36AA95D27E51}">
      <dgm:prSet/>
      <dgm:spPr/>
      <dgm:t>
        <a:bodyPr/>
        <a:lstStyle/>
        <a:p>
          <a:endParaRPr lang="en-US"/>
        </a:p>
      </dgm:t>
    </dgm:pt>
    <dgm:pt modelId="{2E4101B8-D9C7-644C-A4AC-552FD82F4ED4}">
      <dgm:prSet/>
      <dgm:spPr/>
      <dgm:t>
        <a:bodyPr/>
        <a:lstStyle/>
        <a:p>
          <a:r>
            <a:rPr lang="el-GR" dirty="0"/>
            <a:t>Συμμετοχική ή Μη-Συμμετοχική</a:t>
          </a:r>
          <a:endParaRPr lang="en-US" dirty="0"/>
        </a:p>
      </dgm:t>
    </dgm:pt>
    <dgm:pt modelId="{7BB994F7-AF58-424E-B8F9-CF38FAE776D3}" type="parTrans" cxnId="{6ED379A5-143A-404C-A5EF-4E1E6FF6E387}">
      <dgm:prSet/>
      <dgm:spPr/>
    </dgm:pt>
    <dgm:pt modelId="{88B733B9-D5D5-CC43-964E-0D8DBE4E63F2}" type="sibTrans" cxnId="{6ED379A5-143A-404C-A5EF-4E1E6FF6E387}">
      <dgm:prSet/>
      <dgm:spPr/>
    </dgm:pt>
    <dgm:pt modelId="{BC0F24F6-E7AD-324A-AAFE-0FA13C665D49}" type="pres">
      <dgm:prSet presAssocID="{0F82E295-F8FA-45DA-B09A-8D2457192BF4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B4C9E83D-7591-2848-B7BA-55E78E8ACA07}" type="pres">
      <dgm:prSet presAssocID="{0F82E295-F8FA-45DA-B09A-8D2457192BF4}" presName="dummyMaxCanvas" presStyleCnt="0">
        <dgm:presLayoutVars/>
      </dgm:prSet>
      <dgm:spPr/>
    </dgm:pt>
    <dgm:pt modelId="{A5E66197-1A13-8B4C-8C8C-CB922562B4D5}" type="pres">
      <dgm:prSet presAssocID="{0F82E295-F8FA-45DA-B09A-8D2457192BF4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4A74CFB-39FD-8C4D-8083-B0E0DB4EF81D}" type="pres">
      <dgm:prSet presAssocID="{0F82E295-F8FA-45DA-B09A-8D2457192BF4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02DF160-8413-5249-8493-DF4A9CFCC0EE}" type="pres">
      <dgm:prSet presAssocID="{0F82E295-F8FA-45DA-B09A-8D2457192BF4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BC12584-4D50-6D4F-B501-794AFD252432}" type="pres">
      <dgm:prSet presAssocID="{0F82E295-F8FA-45DA-B09A-8D2457192BF4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301F451-EE20-154C-9486-553EF051BC2E}" type="pres">
      <dgm:prSet presAssocID="{0F82E295-F8FA-45DA-B09A-8D2457192BF4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63FFE21-D34E-AC4D-8B15-7AB130B0C635}" type="pres">
      <dgm:prSet presAssocID="{0F82E295-F8FA-45DA-B09A-8D2457192BF4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C636B23-1ECD-AE47-B856-B9F83414A0CF}" type="pres">
      <dgm:prSet presAssocID="{0F82E295-F8FA-45DA-B09A-8D2457192BF4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55350A4-CCFF-A74C-A722-82D9E4A392F2}" type="pres">
      <dgm:prSet presAssocID="{0F82E295-F8FA-45DA-B09A-8D2457192BF4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9B42DE3-E940-884A-998D-FF33415BCFFC}" type="pres">
      <dgm:prSet presAssocID="{0F82E295-F8FA-45DA-B09A-8D2457192BF4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64B14FE-3948-5445-96E5-B2A430CC592C}" type="pres">
      <dgm:prSet presAssocID="{0F82E295-F8FA-45DA-B09A-8D2457192BF4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1D890F9-0978-9649-BA17-636327FDAC17}" type="pres">
      <dgm:prSet presAssocID="{0F82E295-F8FA-45DA-B09A-8D2457192BF4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4321ED6A-78E8-874E-B56F-CB41E4C1EB0E}" type="presOf" srcId="{E0575A79-5230-4111-8E83-0A546360994B}" destId="{54A74CFB-39FD-8C4D-8083-B0E0DB4EF81D}" srcOrd="0" destOrd="0" presId="urn:microsoft.com/office/officeart/2005/8/layout/vProcess5"/>
    <dgm:cxn modelId="{81882203-EBA5-4B97-B72D-4080F76DBEFB}" srcId="{0F82E295-F8FA-45DA-B09A-8D2457192BF4}" destId="{E0575A79-5230-4111-8E83-0A546360994B}" srcOrd="1" destOrd="0" parTransId="{75C5E0BF-385F-4103-876C-9A887EC504B7}" sibTransId="{F920AA03-F6A9-4FC8-8E95-A0F4C7D6B3A0}"/>
    <dgm:cxn modelId="{8BAAD65F-D43F-504C-A8D1-76027724EBE7}" type="presOf" srcId="{E0575A79-5230-4111-8E83-0A546360994B}" destId="{B9B42DE3-E940-884A-998D-FF33415BCFFC}" srcOrd="1" destOrd="0" presId="urn:microsoft.com/office/officeart/2005/8/layout/vProcess5"/>
    <dgm:cxn modelId="{BE2AC321-E444-2447-B373-83C78BBFAE2D}" type="presOf" srcId="{0F82E295-F8FA-45DA-B09A-8D2457192BF4}" destId="{BC0F24F6-E7AD-324A-AAFE-0FA13C665D49}" srcOrd="0" destOrd="0" presId="urn:microsoft.com/office/officeart/2005/8/layout/vProcess5"/>
    <dgm:cxn modelId="{4158C30D-ACF6-B645-9E22-D5C50E94535D}" type="presOf" srcId="{F920AA03-F6A9-4FC8-8E95-A0F4C7D6B3A0}" destId="{F63FFE21-D34E-AC4D-8B15-7AB130B0C635}" srcOrd="0" destOrd="0" presId="urn:microsoft.com/office/officeart/2005/8/layout/vProcess5"/>
    <dgm:cxn modelId="{673E610B-D6ED-FA47-B936-B7E87E5DA5FF}" type="presOf" srcId="{A7DF1298-EBDC-4E50-BD4D-C15624D1007A}" destId="{DC636B23-1ECD-AE47-B856-B9F83414A0CF}" srcOrd="0" destOrd="0" presId="urn:microsoft.com/office/officeart/2005/8/layout/vProcess5"/>
    <dgm:cxn modelId="{3EE61AF6-0B7E-4364-BE1C-36AA95D27E51}" srcId="{0F82E295-F8FA-45DA-B09A-8D2457192BF4}" destId="{B1A5F440-F56E-41A4-9A75-4560F27417E8}" srcOrd="2" destOrd="0" parTransId="{DFE79D3A-0C30-4324-8CD1-0B4F78AA2A1E}" sibTransId="{A7DF1298-EBDC-4E50-BD4D-C15624D1007A}"/>
    <dgm:cxn modelId="{6ED379A5-143A-404C-A5EF-4E1E6FF6E387}" srcId="{0F82E295-F8FA-45DA-B09A-8D2457192BF4}" destId="{2E4101B8-D9C7-644C-A4AC-552FD82F4ED4}" srcOrd="3" destOrd="0" parTransId="{7BB994F7-AF58-424E-B8F9-CF38FAE776D3}" sibTransId="{88B733B9-D5D5-CC43-964E-0D8DBE4E63F2}"/>
    <dgm:cxn modelId="{44F94AE6-4AEA-614D-AA47-3BEA9D35A7F2}" type="presOf" srcId="{CAD0C44D-8A9A-4000-9672-33518F90B9E7}" destId="{A5E66197-1A13-8B4C-8C8C-CB922562B4D5}" srcOrd="0" destOrd="0" presId="urn:microsoft.com/office/officeart/2005/8/layout/vProcess5"/>
    <dgm:cxn modelId="{D8B4D650-D7CA-D94E-94B2-1466D02C3677}" type="presOf" srcId="{B1A5F440-F56E-41A4-9A75-4560F27417E8}" destId="{364B14FE-3948-5445-96E5-B2A430CC592C}" srcOrd="1" destOrd="0" presId="urn:microsoft.com/office/officeart/2005/8/layout/vProcess5"/>
    <dgm:cxn modelId="{EA414B9E-9D89-9448-9E84-B98027A6EA99}" type="presOf" srcId="{B1A5F440-F56E-41A4-9A75-4560F27417E8}" destId="{B02DF160-8413-5249-8493-DF4A9CFCC0EE}" srcOrd="0" destOrd="0" presId="urn:microsoft.com/office/officeart/2005/8/layout/vProcess5"/>
    <dgm:cxn modelId="{FE1CB726-20D8-7544-AD2F-3CD2B53DB98B}" type="presOf" srcId="{CAD0C44D-8A9A-4000-9672-33518F90B9E7}" destId="{355350A4-CCFF-A74C-A722-82D9E4A392F2}" srcOrd="1" destOrd="0" presId="urn:microsoft.com/office/officeart/2005/8/layout/vProcess5"/>
    <dgm:cxn modelId="{85B51341-0E43-B640-9328-90CF313FAEF4}" type="presOf" srcId="{5079E993-C31D-49E1-A1CD-30691BC8BF0B}" destId="{E301F451-EE20-154C-9486-553EF051BC2E}" srcOrd="0" destOrd="0" presId="urn:microsoft.com/office/officeart/2005/8/layout/vProcess5"/>
    <dgm:cxn modelId="{1341EFBA-6682-4D05-A518-E70677ED5A0E}" srcId="{0F82E295-F8FA-45DA-B09A-8D2457192BF4}" destId="{CAD0C44D-8A9A-4000-9672-33518F90B9E7}" srcOrd="0" destOrd="0" parTransId="{80C42B1C-1DC7-472F-9DEB-1486CEE085D3}" sibTransId="{5079E993-C31D-49E1-A1CD-30691BC8BF0B}"/>
    <dgm:cxn modelId="{31960792-A3AD-4649-811C-D3FAD019905E}" type="presOf" srcId="{2E4101B8-D9C7-644C-A4AC-552FD82F4ED4}" destId="{91D890F9-0978-9649-BA17-636327FDAC17}" srcOrd="1" destOrd="0" presId="urn:microsoft.com/office/officeart/2005/8/layout/vProcess5"/>
    <dgm:cxn modelId="{1C28E835-C7C6-C84E-B47E-50DD17136E90}" type="presOf" srcId="{2E4101B8-D9C7-644C-A4AC-552FD82F4ED4}" destId="{6BC12584-4D50-6D4F-B501-794AFD252432}" srcOrd="0" destOrd="0" presId="urn:microsoft.com/office/officeart/2005/8/layout/vProcess5"/>
    <dgm:cxn modelId="{C5B73756-7674-E346-BABE-5EA44FED17CD}" type="presParOf" srcId="{BC0F24F6-E7AD-324A-AAFE-0FA13C665D49}" destId="{B4C9E83D-7591-2848-B7BA-55E78E8ACA07}" srcOrd="0" destOrd="0" presId="urn:microsoft.com/office/officeart/2005/8/layout/vProcess5"/>
    <dgm:cxn modelId="{30DAF999-1E60-5142-BF0B-5748794AE74C}" type="presParOf" srcId="{BC0F24F6-E7AD-324A-AAFE-0FA13C665D49}" destId="{A5E66197-1A13-8B4C-8C8C-CB922562B4D5}" srcOrd="1" destOrd="0" presId="urn:microsoft.com/office/officeart/2005/8/layout/vProcess5"/>
    <dgm:cxn modelId="{A951CA1F-04F7-7F49-9FF0-173F5086F967}" type="presParOf" srcId="{BC0F24F6-E7AD-324A-AAFE-0FA13C665D49}" destId="{54A74CFB-39FD-8C4D-8083-B0E0DB4EF81D}" srcOrd="2" destOrd="0" presId="urn:microsoft.com/office/officeart/2005/8/layout/vProcess5"/>
    <dgm:cxn modelId="{814489F1-50E2-E048-847D-268FC4B2D581}" type="presParOf" srcId="{BC0F24F6-E7AD-324A-AAFE-0FA13C665D49}" destId="{B02DF160-8413-5249-8493-DF4A9CFCC0EE}" srcOrd="3" destOrd="0" presId="urn:microsoft.com/office/officeart/2005/8/layout/vProcess5"/>
    <dgm:cxn modelId="{E5DDFD92-0303-2949-B940-10D66B16FFF4}" type="presParOf" srcId="{BC0F24F6-E7AD-324A-AAFE-0FA13C665D49}" destId="{6BC12584-4D50-6D4F-B501-794AFD252432}" srcOrd="4" destOrd="0" presId="urn:microsoft.com/office/officeart/2005/8/layout/vProcess5"/>
    <dgm:cxn modelId="{30A61B1A-39ED-6B48-AC93-FA0C79824687}" type="presParOf" srcId="{BC0F24F6-E7AD-324A-AAFE-0FA13C665D49}" destId="{E301F451-EE20-154C-9486-553EF051BC2E}" srcOrd="5" destOrd="0" presId="urn:microsoft.com/office/officeart/2005/8/layout/vProcess5"/>
    <dgm:cxn modelId="{8B786F03-5307-4E4A-8420-16FB8EE70690}" type="presParOf" srcId="{BC0F24F6-E7AD-324A-AAFE-0FA13C665D49}" destId="{F63FFE21-D34E-AC4D-8B15-7AB130B0C635}" srcOrd="6" destOrd="0" presId="urn:microsoft.com/office/officeart/2005/8/layout/vProcess5"/>
    <dgm:cxn modelId="{50B1519D-9CCB-6F4C-9ED9-61DAD39A3118}" type="presParOf" srcId="{BC0F24F6-E7AD-324A-AAFE-0FA13C665D49}" destId="{DC636B23-1ECD-AE47-B856-B9F83414A0CF}" srcOrd="7" destOrd="0" presId="urn:microsoft.com/office/officeart/2005/8/layout/vProcess5"/>
    <dgm:cxn modelId="{12E74F30-00C1-1A4F-ACC4-F693D66FAF8E}" type="presParOf" srcId="{BC0F24F6-E7AD-324A-AAFE-0FA13C665D49}" destId="{355350A4-CCFF-A74C-A722-82D9E4A392F2}" srcOrd="8" destOrd="0" presId="urn:microsoft.com/office/officeart/2005/8/layout/vProcess5"/>
    <dgm:cxn modelId="{42CA0D75-08CF-7949-A73C-DD3073C30E92}" type="presParOf" srcId="{BC0F24F6-E7AD-324A-AAFE-0FA13C665D49}" destId="{B9B42DE3-E940-884A-998D-FF33415BCFFC}" srcOrd="9" destOrd="0" presId="urn:microsoft.com/office/officeart/2005/8/layout/vProcess5"/>
    <dgm:cxn modelId="{106FAAF5-27D6-D242-8581-AA885FBB7A43}" type="presParOf" srcId="{BC0F24F6-E7AD-324A-AAFE-0FA13C665D49}" destId="{364B14FE-3948-5445-96E5-B2A430CC592C}" srcOrd="10" destOrd="0" presId="urn:microsoft.com/office/officeart/2005/8/layout/vProcess5"/>
    <dgm:cxn modelId="{033B6C32-6820-5A4D-83AC-5025697F747B}" type="presParOf" srcId="{BC0F24F6-E7AD-324A-AAFE-0FA13C665D49}" destId="{91D890F9-0978-9649-BA17-636327FDAC17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8F0F550-0979-4F64-A059-C83E5218698F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62304F0-48FC-4A3D-A883-19189B922BC3}">
      <dgm:prSet/>
      <dgm:spPr/>
      <dgm:t>
        <a:bodyPr/>
        <a:lstStyle/>
        <a:p>
          <a:r>
            <a:rPr lang="el-GR"/>
            <a:t>Οι ανάγκες του φορέα που υλοποιεί</a:t>
          </a:r>
          <a:endParaRPr lang="en-US"/>
        </a:p>
      </dgm:t>
    </dgm:pt>
    <dgm:pt modelId="{93D4F114-EC80-429C-A768-64A4A12EE467}" type="parTrans" cxnId="{0E6136F0-C67B-4478-BFF9-9BDE3D262604}">
      <dgm:prSet/>
      <dgm:spPr/>
      <dgm:t>
        <a:bodyPr/>
        <a:lstStyle/>
        <a:p>
          <a:endParaRPr lang="en-US"/>
        </a:p>
      </dgm:t>
    </dgm:pt>
    <dgm:pt modelId="{5EDAB5E4-5B74-4373-BEC6-A0F86BCC63B1}" type="sibTrans" cxnId="{0E6136F0-C67B-4478-BFF9-9BDE3D262604}">
      <dgm:prSet/>
      <dgm:spPr/>
      <dgm:t>
        <a:bodyPr/>
        <a:lstStyle/>
        <a:p>
          <a:endParaRPr lang="en-US"/>
        </a:p>
      </dgm:t>
    </dgm:pt>
    <dgm:pt modelId="{9A52F80F-468F-4A5B-BE9B-CECF84A87E8E}">
      <dgm:prSet/>
      <dgm:spPr/>
      <dgm:t>
        <a:bodyPr/>
        <a:lstStyle/>
        <a:p>
          <a:r>
            <a:rPr lang="el-GR"/>
            <a:t>Οι απαιτήσεις του φορέα που χρηματοδοτεί ή εποπτεύει</a:t>
          </a:r>
          <a:endParaRPr lang="en-US"/>
        </a:p>
      </dgm:t>
    </dgm:pt>
    <dgm:pt modelId="{B6983DB0-6AE4-4529-AE76-D166B4288501}" type="parTrans" cxnId="{0439CE21-1676-4ACD-87AF-72F07328AE66}">
      <dgm:prSet/>
      <dgm:spPr/>
      <dgm:t>
        <a:bodyPr/>
        <a:lstStyle/>
        <a:p>
          <a:endParaRPr lang="en-US"/>
        </a:p>
      </dgm:t>
    </dgm:pt>
    <dgm:pt modelId="{28526E09-AE98-445C-BD04-983B57794649}" type="sibTrans" cxnId="{0439CE21-1676-4ACD-87AF-72F07328AE66}">
      <dgm:prSet/>
      <dgm:spPr/>
      <dgm:t>
        <a:bodyPr/>
        <a:lstStyle/>
        <a:p>
          <a:endParaRPr lang="en-US"/>
        </a:p>
      </dgm:t>
    </dgm:pt>
    <dgm:pt modelId="{27DDBFF5-482D-449C-8F0A-80BF668F1236}">
      <dgm:prSet/>
      <dgm:spPr/>
      <dgm:t>
        <a:bodyPr/>
        <a:lstStyle/>
        <a:p>
          <a:r>
            <a:rPr lang="el-GR" dirty="0"/>
            <a:t>Οι </a:t>
          </a:r>
          <a:r>
            <a:rPr lang="el-GR" dirty="0" err="1"/>
            <a:t>συνθήκες</a:t>
          </a:r>
          <a:r>
            <a:rPr lang="el-GR" dirty="0"/>
            <a:t> </a:t>
          </a:r>
          <a:r>
            <a:rPr lang="el-GR" dirty="0" err="1"/>
            <a:t>υλοποίησης</a:t>
          </a:r>
          <a:r>
            <a:rPr lang="el-GR" dirty="0"/>
            <a:t> του </a:t>
          </a:r>
          <a:r>
            <a:rPr lang="el-GR" dirty="0" err="1"/>
            <a:t>προγράμματος</a:t>
          </a:r>
          <a:endParaRPr lang="en-US" dirty="0"/>
        </a:p>
      </dgm:t>
    </dgm:pt>
    <dgm:pt modelId="{DD59F095-F5B7-47C9-BF95-2202779E0C1C}" type="parTrans" cxnId="{C825416A-F022-43FA-A02A-766B4DE8F5E9}">
      <dgm:prSet/>
      <dgm:spPr/>
      <dgm:t>
        <a:bodyPr/>
        <a:lstStyle/>
        <a:p>
          <a:endParaRPr lang="en-US"/>
        </a:p>
      </dgm:t>
    </dgm:pt>
    <dgm:pt modelId="{09423D02-9206-41C3-8DB5-22E73AC67045}" type="sibTrans" cxnId="{C825416A-F022-43FA-A02A-766B4DE8F5E9}">
      <dgm:prSet/>
      <dgm:spPr/>
      <dgm:t>
        <a:bodyPr/>
        <a:lstStyle/>
        <a:p>
          <a:endParaRPr lang="en-US"/>
        </a:p>
      </dgm:t>
    </dgm:pt>
    <dgm:pt modelId="{4FA715EB-602D-44BC-9703-63943425CA49}">
      <dgm:prSet/>
      <dgm:spPr/>
      <dgm:t>
        <a:bodyPr/>
        <a:lstStyle/>
        <a:p>
          <a:r>
            <a:rPr lang="el-GR"/>
            <a:t>Οι στόχοι του προγράμματος</a:t>
          </a:r>
          <a:endParaRPr lang="en-US"/>
        </a:p>
      </dgm:t>
    </dgm:pt>
    <dgm:pt modelId="{DAF2C268-A58B-4FC4-9E22-09CE6E0934ED}" type="parTrans" cxnId="{04515C65-D96F-4AF8-A6F7-5514F425F2B1}">
      <dgm:prSet/>
      <dgm:spPr/>
      <dgm:t>
        <a:bodyPr/>
        <a:lstStyle/>
        <a:p>
          <a:endParaRPr lang="en-US"/>
        </a:p>
      </dgm:t>
    </dgm:pt>
    <dgm:pt modelId="{C33D00B3-BBEB-47E5-8393-A4F1FCA0279E}" type="sibTrans" cxnId="{04515C65-D96F-4AF8-A6F7-5514F425F2B1}">
      <dgm:prSet/>
      <dgm:spPr/>
      <dgm:t>
        <a:bodyPr/>
        <a:lstStyle/>
        <a:p>
          <a:endParaRPr lang="en-US"/>
        </a:p>
      </dgm:t>
    </dgm:pt>
    <dgm:pt modelId="{7D44E48A-4CB3-4D6B-8B61-AB9EFF62D1C5}">
      <dgm:prSet/>
      <dgm:spPr/>
      <dgm:t>
        <a:bodyPr/>
        <a:lstStyle/>
        <a:p>
          <a:r>
            <a:rPr lang="el-GR" dirty="0"/>
            <a:t>Το </a:t>
          </a:r>
          <a:r>
            <a:rPr lang="el-GR" dirty="0" err="1"/>
            <a:t>περιεχόμενο</a:t>
          </a:r>
          <a:r>
            <a:rPr lang="el-GR" dirty="0"/>
            <a:t> του </a:t>
          </a:r>
          <a:r>
            <a:rPr lang="el-GR" dirty="0" err="1"/>
            <a:t>προγράμματος</a:t>
          </a:r>
          <a:endParaRPr lang="en-US" dirty="0"/>
        </a:p>
      </dgm:t>
    </dgm:pt>
    <dgm:pt modelId="{7A1FBA57-C0D1-41BA-B537-89BEA2564AFF}" type="parTrans" cxnId="{3CDEA394-10B3-412A-A2A7-600EA35E8554}">
      <dgm:prSet/>
      <dgm:spPr/>
      <dgm:t>
        <a:bodyPr/>
        <a:lstStyle/>
        <a:p>
          <a:endParaRPr lang="en-US"/>
        </a:p>
      </dgm:t>
    </dgm:pt>
    <dgm:pt modelId="{E307564D-9F33-4A8B-ADBD-F2F1EF2D37B4}" type="sibTrans" cxnId="{3CDEA394-10B3-412A-A2A7-600EA35E8554}">
      <dgm:prSet/>
      <dgm:spPr/>
      <dgm:t>
        <a:bodyPr/>
        <a:lstStyle/>
        <a:p>
          <a:endParaRPr lang="en-US"/>
        </a:p>
      </dgm:t>
    </dgm:pt>
    <dgm:pt modelId="{6429656B-22FC-FC4D-82CD-D2267784CC49}">
      <dgm:prSet/>
      <dgm:spPr/>
      <dgm:t>
        <a:bodyPr/>
        <a:lstStyle/>
        <a:p>
          <a:r>
            <a:rPr lang="el-GR" dirty="0"/>
            <a:t>Οι αποδέκτες της αξιολόγησης</a:t>
          </a:r>
          <a:endParaRPr lang="en-US" dirty="0"/>
        </a:p>
      </dgm:t>
    </dgm:pt>
    <dgm:pt modelId="{EB75E5F8-E8B1-3541-97EF-33667F9A55F9}" type="parTrans" cxnId="{B290F79F-864B-BA4D-9FEE-28EFFB07EB76}">
      <dgm:prSet/>
      <dgm:spPr/>
      <dgm:t>
        <a:bodyPr/>
        <a:lstStyle/>
        <a:p>
          <a:endParaRPr lang="el-GR"/>
        </a:p>
      </dgm:t>
    </dgm:pt>
    <dgm:pt modelId="{032BD545-55E5-7B46-A59F-935032FF74CA}" type="sibTrans" cxnId="{B290F79F-864B-BA4D-9FEE-28EFFB07EB76}">
      <dgm:prSet/>
      <dgm:spPr/>
      <dgm:t>
        <a:bodyPr/>
        <a:lstStyle/>
        <a:p>
          <a:endParaRPr lang="el-GR"/>
        </a:p>
      </dgm:t>
    </dgm:pt>
    <dgm:pt modelId="{08825AF5-B26B-1049-B1C5-73A1B134AADD}">
      <dgm:prSet/>
      <dgm:spPr/>
      <dgm:t>
        <a:bodyPr/>
        <a:lstStyle/>
        <a:p>
          <a:r>
            <a:rPr lang="el-GR" dirty="0"/>
            <a:t>Η ομάδα-στόχος</a:t>
          </a:r>
          <a:endParaRPr lang="en-US" dirty="0"/>
        </a:p>
      </dgm:t>
    </dgm:pt>
    <dgm:pt modelId="{816051DA-1B80-2B48-8147-4C6D4170084F}" type="parTrans" cxnId="{69794C92-C2DA-6544-844B-A0DEEA8CBE2F}">
      <dgm:prSet/>
      <dgm:spPr/>
      <dgm:t>
        <a:bodyPr/>
        <a:lstStyle/>
        <a:p>
          <a:endParaRPr lang="el-GR"/>
        </a:p>
      </dgm:t>
    </dgm:pt>
    <dgm:pt modelId="{EA0702C4-504D-B74C-B0DC-83E0D42466D8}" type="sibTrans" cxnId="{69794C92-C2DA-6544-844B-A0DEEA8CBE2F}">
      <dgm:prSet/>
      <dgm:spPr/>
      <dgm:t>
        <a:bodyPr/>
        <a:lstStyle/>
        <a:p>
          <a:endParaRPr lang="el-GR"/>
        </a:p>
      </dgm:t>
    </dgm:pt>
    <dgm:pt modelId="{D5084354-5528-E642-B7B9-DBB18FD44A77}">
      <dgm:prSet/>
      <dgm:spPr/>
      <dgm:t>
        <a:bodyPr/>
        <a:lstStyle/>
        <a:p>
          <a:r>
            <a:rPr lang="el-GR" dirty="0"/>
            <a:t>Ο τύπος του προγράμματος</a:t>
          </a:r>
        </a:p>
      </dgm:t>
    </dgm:pt>
    <dgm:pt modelId="{0BBB9D04-C4B8-A940-8A07-9211F71D466E}" type="parTrans" cxnId="{3828FC49-4932-3540-9FB7-BD6816C067E1}">
      <dgm:prSet/>
      <dgm:spPr/>
      <dgm:t>
        <a:bodyPr/>
        <a:lstStyle/>
        <a:p>
          <a:endParaRPr lang="el-GR"/>
        </a:p>
      </dgm:t>
    </dgm:pt>
    <dgm:pt modelId="{8B9A5F8B-2CD2-9144-9F49-81BB5B2F8935}" type="sibTrans" cxnId="{3828FC49-4932-3540-9FB7-BD6816C067E1}">
      <dgm:prSet/>
      <dgm:spPr/>
      <dgm:t>
        <a:bodyPr/>
        <a:lstStyle/>
        <a:p>
          <a:endParaRPr lang="el-GR"/>
        </a:p>
      </dgm:t>
    </dgm:pt>
    <dgm:pt modelId="{0F549800-4BAE-3040-8F23-F5954A16C884}">
      <dgm:prSet/>
      <dgm:spPr/>
      <dgm:t>
        <a:bodyPr/>
        <a:lstStyle/>
        <a:p>
          <a:r>
            <a:rPr lang="el-GR" dirty="0"/>
            <a:t>Η διάρκεια του προγράμματος</a:t>
          </a:r>
        </a:p>
      </dgm:t>
    </dgm:pt>
    <dgm:pt modelId="{DD6783B3-31FD-564C-96EB-2C5E128CA39C}" type="parTrans" cxnId="{846C856A-0D27-E842-B3A4-AFEF6529EC2F}">
      <dgm:prSet/>
      <dgm:spPr/>
      <dgm:t>
        <a:bodyPr/>
        <a:lstStyle/>
        <a:p>
          <a:endParaRPr lang="el-GR"/>
        </a:p>
      </dgm:t>
    </dgm:pt>
    <dgm:pt modelId="{4FA2D9FE-0B80-E24D-8601-69C36DD8913B}" type="sibTrans" cxnId="{846C856A-0D27-E842-B3A4-AFEF6529EC2F}">
      <dgm:prSet/>
      <dgm:spPr/>
    </dgm:pt>
    <dgm:pt modelId="{F989A9E9-4BDF-4448-9F0B-2D41FA025C7A}" type="pres">
      <dgm:prSet presAssocID="{28F0F550-0979-4F64-A059-C83E5218698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F9B0D9AA-A56D-414D-8C7A-4D9509FECCBE}" type="pres">
      <dgm:prSet presAssocID="{C62304F0-48FC-4A3D-A883-19189B922BC3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4B0A85C-AC72-1445-847B-00999D100C88}" type="pres">
      <dgm:prSet presAssocID="{5EDAB5E4-5B74-4373-BEC6-A0F86BCC63B1}" presName="sibTrans" presStyleLbl="sibTrans1D1" presStyleIdx="0" presStyleCnt="8"/>
      <dgm:spPr/>
      <dgm:t>
        <a:bodyPr/>
        <a:lstStyle/>
        <a:p>
          <a:endParaRPr lang="el-GR"/>
        </a:p>
      </dgm:t>
    </dgm:pt>
    <dgm:pt modelId="{BD4486F9-CD89-CC40-8E60-77B933E9D58D}" type="pres">
      <dgm:prSet presAssocID="{5EDAB5E4-5B74-4373-BEC6-A0F86BCC63B1}" presName="connectorText" presStyleLbl="sibTrans1D1" presStyleIdx="0" presStyleCnt="8"/>
      <dgm:spPr/>
      <dgm:t>
        <a:bodyPr/>
        <a:lstStyle/>
        <a:p>
          <a:endParaRPr lang="el-GR"/>
        </a:p>
      </dgm:t>
    </dgm:pt>
    <dgm:pt modelId="{4E93F8E3-B4D8-544D-ADB4-3F2AADAAB7DE}" type="pres">
      <dgm:prSet presAssocID="{9A52F80F-468F-4A5B-BE9B-CECF84A87E8E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3F7A9F2-AD88-8745-A0C8-F74CC97C03BB}" type="pres">
      <dgm:prSet presAssocID="{28526E09-AE98-445C-BD04-983B57794649}" presName="sibTrans" presStyleLbl="sibTrans1D1" presStyleIdx="1" presStyleCnt="8"/>
      <dgm:spPr/>
      <dgm:t>
        <a:bodyPr/>
        <a:lstStyle/>
        <a:p>
          <a:endParaRPr lang="el-GR"/>
        </a:p>
      </dgm:t>
    </dgm:pt>
    <dgm:pt modelId="{4E663067-5EE1-1046-BB96-46B25FC8EC1E}" type="pres">
      <dgm:prSet presAssocID="{28526E09-AE98-445C-BD04-983B57794649}" presName="connectorText" presStyleLbl="sibTrans1D1" presStyleIdx="1" presStyleCnt="8"/>
      <dgm:spPr/>
      <dgm:t>
        <a:bodyPr/>
        <a:lstStyle/>
        <a:p>
          <a:endParaRPr lang="el-GR"/>
        </a:p>
      </dgm:t>
    </dgm:pt>
    <dgm:pt modelId="{4FAEECA4-CAE4-BD42-8CF4-289BAC753023}" type="pres">
      <dgm:prSet presAssocID="{27DDBFF5-482D-449C-8F0A-80BF668F1236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5D67513-C0C2-3647-8264-6994BC01DFA9}" type="pres">
      <dgm:prSet presAssocID="{09423D02-9206-41C3-8DB5-22E73AC67045}" presName="sibTrans" presStyleLbl="sibTrans1D1" presStyleIdx="2" presStyleCnt="8"/>
      <dgm:spPr/>
      <dgm:t>
        <a:bodyPr/>
        <a:lstStyle/>
        <a:p>
          <a:endParaRPr lang="el-GR"/>
        </a:p>
      </dgm:t>
    </dgm:pt>
    <dgm:pt modelId="{E6DC4CE0-5AD0-D64A-82CE-F47BC1FD8B4A}" type="pres">
      <dgm:prSet presAssocID="{09423D02-9206-41C3-8DB5-22E73AC67045}" presName="connectorText" presStyleLbl="sibTrans1D1" presStyleIdx="2" presStyleCnt="8"/>
      <dgm:spPr/>
      <dgm:t>
        <a:bodyPr/>
        <a:lstStyle/>
        <a:p>
          <a:endParaRPr lang="el-GR"/>
        </a:p>
      </dgm:t>
    </dgm:pt>
    <dgm:pt modelId="{95ED58F3-1F3A-EC45-9BC3-1E0E4936C852}" type="pres">
      <dgm:prSet presAssocID="{4FA715EB-602D-44BC-9703-63943425CA49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A3612A4-44D4-9049-9F3A-ADBDF41FB899}" type="pres">
      <dgm:prSet presAssocID="{C33D00B3-BBEB-47E5-8393-A4F1FCA0279E}" presName="sibTrans" presStyleLbl="sibTrans1D1" presStyleIdx="3" presStyleCnt="8"/>
      <dgm:spPr/>
      <dgm:t>
        <a:bodyPr/>
        <a:lstStyle/>
        <a:p>
          <a:endParaRPr lang="el-GR"/>
        </a:p>
      </dgm:t>
    </dgm:pt>
    <dgm:pt modelId="{146F2BD4-A548-194E-A4EE-A7B4E9FA6DFA}" type="pres">
      <dgm:prSet presAssocID="{C33D00B3-BBEB-47E5-8393-A4F1FCA0279E}" presName="connectorText" presStyleLbl="sibTrans1D1" presStyleIdx="3" presStyleCnt="8"/>
      <dgm:spPr/>
      <dgm:t>
        <a:bodyPr/>
        <a:lstStyle/>
        <a:p>
          <a:endParaRPr lang="el-GR"/>
        </a:p>
      </dgm:t>
    </dgm:pt>
    <dgm:pt modelId="{39CAB011-59A7-974F-AD93-6365511348C5}" type="pres">
      <dgm:prSet presAssocID="{7D44E48A-4CB3-4D6B-8B61-AB9EFF62D1C5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2B347C2-8B1C-BD42-9123-D5DB23FA1842}" type="pres">
      <dgm:prSet presAssocID="{E307564D-9F33-4A8B-ADBD-F2F1EF2D37B4}" presName="sibTrans" presStyleLbl="sibTrans1D1" presStyleIdx="4" presStyleCnt="8"/>
      <dgm:spPr/>
      <dgm:t>
        <a:bodyPr/>
        <a:lstStyle/>
        <a:p>
          <a:endParaRPr lang="el-GR"/>
        </a:p>
      </dgm:t>
    </dgm:pt>
    <dgm:pt modelId="{02F2E3E3-5D79-E747-AE2F-FE40169B4678}" type="pres">
      <dgm:prSet presAssocID="{E307564D-9F33-4A8B-ADBD-F2F1EF2D37B4}" presName="connectorText" presStyleLbl="sibTrans1D1" presStyleIdx="4" presStyleCnt="8"/>
      <dgm:spPr/>
      <dgm:t>
        <a:bodyPr/>
        <a:lstStyle/>
        <a:p>
          <a:endParaRPr lang="el-GR"/>
        </a:p>
      </dgm:t>
    </dgm:pt>
    <dgm:pt modelId="{BCD23619-6F80-3449-A1DB-C4B266F3FBDF}" type="pres">
      <dgm:prSet presAssocID="{6429656B-22FC-FC4D-82CD-D2267784CC49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2535791-6AD5-6A4A-ADC0-A484D9D343CC}" type="pres">
      <dgm:prSet presAssocID="{032BD545-55E5-7B46-A59F-935032FF74CA}" presName="sibTrans" presStyleLbl="sibTrans1D1" presStyleIdx="5" presStyleCnt="8"/>
      <dgm:spPr/>
      <dgm:t>
        <a:bodyPr/>
        <a:lstStyle/>
        <a:p>
          <a:endParaRPr lang="el-GR"/>
        </a:p>
      </dgm:t>
    </dgm:pt>
    <dgm:pt modelId="{CE7E3EC6-76A2-E34F-BFEF-E591790B2F78}" type="pres">
      <dgm:prSet presAssocID="{032BD545-55E5-7B46-A59F-935032FF74CA}" presName="connectorText" presStyleLbl="sibTrans1D1" presStyleIdx="5" presStyleCnt="8"/>
      <dgm:spPr/>
      <dgm:t>
        <a:bodyPr/>
        <a:lstStyle/>
        <a:p>
          <a:endParaRPr lang="el-GR"/>
        </a:p>
      </dgm:t>
    </dgm:pt>
    <dgm:pt modelId="{AF7603A1-D5F3-514F-9723-6507DD94F75C}" type="pres">
      <dgm:prSet presAssocID="{08825AF5-B26B-1049-B1C5-73A1B134AADD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640ACFA-95B9-C343-90EE-9333C0E55F80}" type="pres">
      <dgm:prSet presAssocID="{EA0702C4-504D-B74C-B0DC-83E0D42466D8}" presName="sibTrans" presStyleLbl="sibTrans1D1" presStyleIdx="6" presStyleCnt="8"/>
      <dgm:spPr/>
      <dgm:t>
        <a:bodyPr/>
        <a:lstStyle/>
        <a:p>
          <a:endParaRPr lang="el-GR"/>
        </a:p>
      </dgm:t>
    </dgm:pt>
    <dgm:pt modelId="{47A571A0-B420-434B-8E24-0C7127F074FB}" type="pres">
      <dgm:prSet presAssocID="{EA0702C4-504D-B74C-B0DC-83E0D42466D8}" presName="connectorText" presStyleLbl="sibTrans1D1" presStyleIdx="6" presStyleCnt="8"/>
      <dgm:spPr/>
      <dgm:t>
        <a:bodyPr/>
        <a:lstStyle/>
        <a:p>
          <a:endParaRPr lang="el-GR"/>
        </a:p>
      </dgm:t>
    </dgm:pt>
    <dgm:pt modelId="{33BC132E-89D5-0146-B8E7-992407BBC4A6}" type="pres">
      <dgm:prSet presAssocID="{D5084354-5528-E642-B7B9-DBB18FD44A77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374D868-49AE-8747-9487-C9C14A539C05}" type="pres">
      <dgm:prSet presAssocID="{8B9A5F8B-2CD2-9144-9F49-81BB5B2F8935}" presName="sibTrans" presStyleLbl="sibTrans1D1" presStyleIdx="7" presStyleCnt="8"/>
      <dgm:spPr/>
      <dgm:t>
        <a:bodyPr/>
        <a:lstStyle/>
        <a:p>
          <a:endParaRPr lang="el-GR"/>
        </a:p>
      </dgm:t>
    </dgm:pt>
    <dgm:pt modelId="{5CACF3CD-6C17-1341-B6F1-11A47C7A56BF}" type="pres">
      <dgm:prSet presAssocID="{8B9A5F8B-2CD2-9144-9F49-81BB5B2F8935}" presName="connectorText" presStyleLbl="sibTrans1D1" presStyleIdx="7" presStyleCnt="8"/>
      <dgm:spPr/>
      <dgm:t>
        <a:bodyPr/>
        <a:lstStyle/>
        <a:p>
          <a:endParaRPr lang="el-GR"/>
        </a:p>
      </dgm:t>
    </dgm:pt>
    <dgm:pt modelId="{19813F51-B557-5D4B-BC8D-4F5C45E262A0}" type="pres">
      <dgm:prSet presAssocID="{0F549800-4BAE-3040-8F23-F5954A16C884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CE115643-FECF-E047-9492-8A1ABEC3A3E2}" type="presOf" srcId="{E307564D-9F33-4A8B-ADBD-F2F1EF2D37B4}" destId="{32B347C2-8B1C-BD42-9123-D5DB23FA1842}" srcOrd="0" destOrd="0" presId="urn:microsoft.com/office/officeart/2016/7/layout/RepeatingBendingProcessNew"/>
    <dgm:cxn modelId="{008CD128-A32F-AF49-9B64-829043ECA453}" type="presOf" srcId="{28F0F550-0979-4F64-A059-C83E5218698F}" destId="{F989A9E9-4BDF-4448-9F0B-2D41FA025C7A}" srcOrd="0" destOrd="0" presId="urn:microsoft.com/office/officeart/2016/7/layout/RepeatingBendingProcessNew"/>
    <dgm:cxn modelId="{C75E632A-20B5-F449-92D8-4035FE07AB7F}" type="presOf" srcId="{E307564D-9F33-4A8B-ADBD-F2F1EF2D37B4}" destId="{02F2E3E3-5D79-E747-AE2F-FE40169B4678}" srcOrd="1" destOrd="0" presId="urn:microsoft.com/office/officeart/2016/7/layout/RepeatingBendingProcessNew"/>
    <dgm:cxn modelId="{3828FC49-4932-3540-9FB7-BD6816C067E1}" srcId="{28F0F550-0979-4F64-A059-C83E5218698F}" destId="{D5084354-5528-E642-B7B9-DBB18FD44A77}" srcOrd="7" destOrd="0" parTransId="{0BBB9D04-C4B8-A940-8A07-9211F71D466E}" sibTransId="{8B9A5F8B-2CD2-9144-9F49-81BB5B2F8935}"/>
    <dgm:cxn modelId="{CA826946-999E-5F4B-AC5F-289946ECA34F}" type="presOf" srcId="{EA0702C4-504D-B74C-B0DC-83E0D42466D8}" destId="{47A571A0-B420-434B-8E24-0C7127F074FB}" srcOrd="1" destOrd="0" presId="urn:microsoft.com/office/officeart/2016/7/layout/RepeatingBendingProcessNew"/>
    <dgm:cxn modelId="{DFF7FC41-0BA7-2C4C-834F-AADD1DFEE4ED}" type="presOf" srcId="{C62304F0-48FC-4A3D-A883-19189B922BC3}" destId="{F9B0D9AA-A56D-414D-8C7A-4D9509FECCBE}" srcOrd="0" destOrd="0" presId="urn:microsoft.com/office/officeart/2016/7/layout/RepeatingBendingProcessNew"/>
    <dgm:cxn modelId="{E7451962-F996-6247-9FA9-C06354F7E191}" type="presOf" srcId="{27DDBFF5-482D-449C-8F0A-80BF668F1236}" destId="{4FAEECA4-CAE4-BD42-8CF4-289BAC753023}" srcOrd="0" destOrd="0" presId="urn:microsoft.com/office/officeart/2016/7/layout/RepeatingBendingProcessNew"/>
    <dgm:cxn modelId="{CAE917AA-87EB-8E4F-8C82-32B3EC39E643}" type="presOf" srcId="{D5084354-5528-E642-B7B9-DBB18FD44A77}" destId="{33BC132E-89D5-0146-B8E7-992407BBC4A6}" srcOrd="0" destOrd="0" presId="urn:microsoft.com/office/officeart/2016/7/layout/RepeatingBendingProcessNew"/>
    <dgm:cxn modelId="{3CDEA394-10B3-412A-A2A7-600EA35E8554}" srcId="{28F0F550-0979-4F64-A059-C83E5218698F}" destId="{7D44E48A-4CB3-4D6B-8B61-AB9EFF62D1C5}" srcOrd="4" destOrd="0" parTransId="{7A1FBA57-C0D1-41BA-B537-89BEA2564AFF}" sibTransId="{E307564D-9F33-4A8B-ADBD-F2F1EF2D37B4}"/>
    <dgm:cxn modelId="{9DAB765E-09D2-3949-B799-38FD891A9572}" type="presOf" srcId="{7D44E48A-4CB3-4D6B-8B61-AB9EFF62D1C5}" destId="{39CAB011-59A7-974F-AD93-6365511348C5}" srcOrd="0" destOrd="0" presId="urn:microsoft.com/office/officeart/2016/7/layout/RepeatingBendingProcessNew"/>
    <dgm:cxn modelId="{DF6CB000-410D-B44C-B2A6-E8CAA40FE23F}" type="presOf" srcId="{032BD545-55E5-7B46-A59F-935032FF74CA}" destId="{82535791-6AD5-6A4A-ADC0-A484D9D343CC}" srcOrd="0" destOrd="0" presId="urn:microsoft.com/office/officeart/2016/7/layout/RepeatingBendingProcessNew"/>
    <dgm:cxn modelId="{B290F79F-864B-BA4D-9FEE-28EFFB07EB76}" srcId="{28F0F550-0979-4F64-A059-C83E5218698F}" destId="{6429656B-22FC-FC4D-82CD-D2267784CC49}" srcOrd="5" destOrd="0" parTransId="{EB75E5F8-E8B1-3541-97EF-33667F9A55F9}" sibTransId="{032BD545-55E5-7B46-A59F-935032FF74CA}"/>
    <dgm:cxn modelId="{846C856A-0D27-E842-B3A4-AFEF6529EC2F}" srcId="{28F0F550-0979-4F64-A059-C83E5218698F}" destId="{0F549800-4BAE-3040-8F23-F5954A16C884}" srcOrd="8" destOrd="0" parTransId="{DD6783B3-31FD-564C-96EB-2C5E128CA39C}" sibTransId="{4FA2D9FE-0B80-E24D-8601-69C36DD8913B}"/>
    <dgm:cxn modelId="{19C3708D-F5F0-3142-BA25-742BD3164D01}" type="presOf" srcId="{5EDAB5E4-5B74-4373-BEC6-A0F86BCC63B1}" destId="{BD4486F9-CD89-CC40-8E60-77B933E9D58D}" srcOrd="1" destOrd="0" presId="urn:microsoft.com/office/officeart/2016/7/layout/RepeatingBendingProcessNew"/>
    <dgm:cxn modelId="{33A56A75-D55B-5340-A9F7-607DB110A640}" type="presOf" srcId="{08825AF5-B26B-1049-B1C5-73A1B134AADD}" destId="{AF7603A1-D5F3-514F-9723-6507DD94F75C}" srcOrd="0" destOrd="0" presId="urn:microsoft.com/office/officeart/2016/7/layout/RepeatingBendingProcessNew"/>
    <dgm:cxn modelId="{CE4E06EA-1C39-B64A-8D6B-533DF745C2E9}" type="presOf" srcId="{8B9A5F8B-2CD2-9144-9F49-81BB5B2F8935}" destId="{0374D868-49AE-8747-9487-C9C14A539C05}" srcOrd="0" destOrd="0" presId="urn:microsoft.com/office/officeart/2016/7/layout/RepeatingBendingProcessNew"/>
    <dgm:cxn modelId="{28942673-9A0A-3147-88CF-FFEFB9EDD8AE}" type="presOf" srcId="{032BD545-55E5-7B46-A59F-935032FF74CA}" destId="{CE7E3EC6-76A2-E34F-BFEF-E591790B2F78}" srcOrd="1" destOrd="0" presId="urn:microsoft.com/office/officeart/2016/7/layout/RepeatingBendingProcessNew"/>
    <dgm:cxn modelId="{6318F324-FAD9-1843-B8EA-1C454CA08733}" type="presOf" srcId="{0F549800-4BAE-3040-8F23-F5954A16C884}" destId="{19813F51-B557-5D4B-BC8D-4F5C45E262A0}" srcOrd="0" destOrd="0" presId="urn:microsoft.com/office/officeart/2016/7/layout/RepeatingBendingProcessNew"/>
    <dgm:cxn modelId="{1D137CD4-1771-7546-874E-AFBCACB6B86E}" type="presOf" srcId="{C33D00B3-BBEB-47E5-8393-A4F1FCA0279E}" destId="{146F2BD4-A548-194E-A4EE-A7B4E9FA6DFA}" srcOrd="1" destOrd="0" presId="urn:microsoft.com/office/officeart/2016/7/layout/RepeatingBendingProcessNew"/>
    <dgm:cxn modelId="{0E6136F0-C67B-4478-BFF9-9BDE3D262604}" srcId="{28F0F550-0979-4F64-A059-C83E5218698F}" destId="{C62304F0-48FC-4A3D-A883-19189B922BC3}" srcOrd="0" destOrd="0" parTransId="{93D4F114-EC80-429C-A768-64A4A12EE467}" sibTransId="{5EDAB5E4-5B74-4373-BEC6-A0F86BCC63B1}"/>
    <dgm:cxn modelId="{2333AD51-AAFA-B94D-968A-87C80D3EC9E7}" type="presOf" srcId="{C33D00B3-BBEB-47E5-8393-A4F1FCA0279E}" destId="{0A3612A4-44D4-9049-9F3A-ADBDF41FB899}" srcOrd="0" destOrd="0" presId="urn:microsoft.com/office/officeart/2016/7/layout/RepeatingBendingProcessNew"/>
    <dgm:cxn modelId="{EDB56704-4726-EB41-B82A-FA0BE025FD1C}" type="presOf" srcId="{09423D02-9206-41C3-8DB5-22E73AC67045}" destId="{E6DC4CE0-5AD0-D64A-82CE-F47BC1FD8B4A}" srcOrd="1" destOrd="0" presId="urn:microsoft.com/office/officeart/2016/7/layout/RepeatingBendingProcessNew"/>
    <dgm:cxn modelId="{D230392E-4C5D-8845-986F-E0917FE35FB7}" type="presOf" srcId="{09423D02-9206-41C3-8DB5-22E73AC67045}" destId="{65D67513-C0C2-3647-8264-6994BC01DFA9}" srcOrd="0" destOrd="0" presId="urn:microsoft.com/office/officeart/2016/7/layout/RepeatingBendingProcessNew"/>
    <dgm:cxn modelId="{5E0E305E-92FE-AD47-8F42-4094825EFDB9}" type="presOf" srcId="{28526E09-AE98-445C-BD04-983B57794649}" destId="{4E663067-5EE1-1046-BB96-46B25FC8EC1E}" srcOrd="1" destOrd="0" presId="urn:microsoft.com/office/officeart/2016/7/layout/RepeatingBendingProcessNew"/>
    <dgm:cxn modelId="{C825416A-F022-43FA-A02A-766B4DE8F5E9}" srcId="{28F0F550-0979-4F64-A059-C83E5218698F}" destId="{27DDBFF5-482D-449C-8F0A-80BF668F1236}" srcOrd="2" destOrd="0" parTransId="{DD59F095-F5B7-47C9-BF95-2202779E0C1C}" sibTransId="{09423D02-9206-41C3-8DB5-22E73AC67045}"/>
    <dgm:cxn modelId="{04515C65-D96F-4AF8-A6F7-5514F425F2B1}" srcId="{28F0F550-0979-4F64-A059-C83E5218698F}" destId="{4FA715EB-602D-44BC-9703-63943425CA49}" srcOrd="3" destOrd="0" parTransId="{DAF2C268-A58B-4FC4-9E22-09CE6E0934ED}" sibTransId="{C33D00B3-BBEB-47E5-8393-A4F1FCA0279E}"/>
    <dgm:cxn modelId="{37044E25-6B59-1745-9197-5BE8209A4C62}" type="presOf" srcId="{EA0702C4-504D-B74C-B0DC-83E0D42466D8}" destId="{8640ACFA-95B9-C343-90EE-9333C0E55F80}" srcOrd="0" destOrd="0" presId="urn:microsoft.com/office/officeart/2016/7/layout/RepeatingBendingProcessNew"/>
    <dgm:cxn modelId="{85B6C0E6-552A-A14D-B549-D095FFAE7E04}" type="presOf" srcId="{8B9A5F8B-2CD2-9144-9F49-81BB5B2F8935}" destId="{5CACF3CD-6C17-1341-B6F1-11A47C7A56BF}" srcOrd="1" destOrd="0" presId="urn:microsoft.com/office/officeart/2016/7/layout/RepeatingBendingProcessNew"/>
    <dgm:cxn modelId="{C87C456A-EDAE-8848-8DFA-8054AEC6F2A3}" type="presOf" srcId="{4FA715EB-602D-44BC-9703-63943425CA49}" destId="{95ED58F3-1F3A-EC45-9BC3-1E0E4936C852}" srcOrd="0" destOrd="0" presId="urn:microsoft.com/office/officeart/2016/7/layout/RepeatingBendingProcessNew"/>
    <dgm:cxn modelId="{0439CE21-1676-4ACD-87AF-72F07328AE66}" srcId="{28F0F550-0979-4F64-A059-C83E5218698F}" destId="{9A52F80F-468F-4A5B-BE9B-CECF84A87E8E}" srcOrd="1" destOrd="0" parTransId="{B6983DB0-6AE4-4529-AE76-D166B4288501}" sibTransId="{28526E09-AE98-445C-BD04-983B57794649}"/>
    <dgm:cxn modelId="{C7932F30-AD6E-BE45-9312-960295A463C0}" type="presOf" srcId="{9A52F80F-468F-4A5B-BE9B-CECF84A87E8E}" destId="{4E93F8E3-B4D8-544D-ADB4-3F2AADAAB7DE}" srcOrd="0" destOrd="0" presId="urn:microsoft.com/office/officeart/2016/7/layout/RepeatingBendingProcessNew"/>
    <dgm:cxn modelId="{3A0EC6DA-00AE-754E-A983-7B3A2045A75E}" type="presOf" srcId="{5EDAB5E4-5B74-4373-BEC6-A0F86BCC63B1}" destId="{A4B0A85C-AC72-1445-847B-00999D100C88}" srcOrd="0" destOrd="0" presId="urn:microsoft.com/office/officeart/2016/7/layout/RepeatingBendingProcessNew"/>
    <dgm:cxn modelId="{2C0B7CF5-D000-A144-BA4E-BEC82C5E769D}" type="presOf" srcId="{28526E09-AE98-445C-BD04-983B57794649}" destId="{C3F7A9F2-AD88-8745-A0C8-F74CC97C03BB}" srcOrd="0" destOrd="0" presId="urn:microsoft.com/office/officeart/2016/7/layout/RepeatingBendingProcessNew"/>
    <dgm:cxn modelId="{69794C92-C2DA-6544-844B-A0DEEA8CBE2F}" srcId="{28F0F550-0979-4F64-A059-C83E5218698F}" destId="{08825AF5-B26B-1049-B1C5-73A1B134AADD}" srcOrd="6" destOrd="0" parTransId="{816051DA-1B80-2B48-8147-4C6D4170084F}" sibTransId="{EA0702C4-504D-B74C-B0DC-83E0D42466D8}"/>
    <dgm:cxn modelId="{3B40D3A2-E766-F84E-8026-7C6C23CAAB09}" type="presOf" srcId="{6429656B-22FC-FC4D-82CD-D2267784CC49}" destId="{BCD23619-6F80-3449-A1DB-C4B266F3FBDF}" srcOrd="0" destOrd="0" presId="urn:microsoft.com/office/officeart/2016/7/layout/RepeatingBendingProcessNew"/>
    <dgm:cxn modelId="{25A2C0CD-067D-4641-AABE-35EB8F381BB9}" type="presParOf" srcId="{F989A9E9-4BDF-4448-9F0B-2D41FA025C7A}" destId="{F9B0D9AA-A56D-414D-8C7A-4D9509FECCBE}" srcOrd="0" destOrd="0" presId="urn:microsoft.com/office/officeart/2016/7/layout/RepeatingBendingProcessNew"/>
    <dgm:cxn modelId="{2AAD55BF-4183-EC40-BE47-6B3BF0ACC0F6}" type="presParOf" srcId="{F989A9E9-4BDF-4448-9F0B-2D41FA025C7A}" destId="{A4B0A85C-AC72-1445-847B-00999D100C88}" srcOrd="1" destOrd="0" presId="urn:microsoft.com/office/officeart/2016/7/layout/RepeatingBendingProcessNew"/>
    <dgm:cxn modelId="{78B1A4B2-C5F1-944E-A6FD-0CF2B8A51BDA}" type="presParOf" srcId="{A4B0A85C-AC72-1445-847B-00999D100C88}" destId="{BD4486F9-CD89-CC40-8E60-77B933E9D58D}" srcOrd="0" destOrd="0" presId="urn:microsoft.com/office/officeart/2016/7/layout/RepeatingBendingProcessNew"/>
    <dgm:cxn modelId="{18BC48D5-FF93-434E-B90D-167A30422036}" type="presParOf" srcId="{F989A9E9-4BDF-4448-9F0B-2D41FA025C7A}" destId="{4E93F8E3-B4D8-544D-ADB4-3F2AADAAB7DE}" srcOrd="2" destOrd="0" presId="urn:microsoft.com/office/officeart/2016/7/layout/RepeatingBendingProcessNew"/>
    <dgm:cxn modelId="{AC2A820E-7FDB-5B40-8528-F878867C3731}" type="presParOf" srcId="{F989A9E9-4BDF-4448-9F0B-2D41FA025C7A}" destId="{C3F7A9F2-AD88-8745-A0C8-F74CC97C03BB}" srcOrd="3" destOrd="0" presId="urn:microsoft.com/office/officeart/2016/7/layout/RepeatingBendingProcessNew"/>
    <dgm:cxn modelId="{A073F20B-9ACD-0C4C-A2CC-F4D402ABE747}" type="presParOf" srcId="{C3F7A9F2-AD88-8745-A0C8-F74CC97C03BB}" destId="{4E663067-5EE1-1046-BB96-46B25FC8EC1E}" srcOrd="0" destOrd="0" presId="urn:microsoft.com/office/officeart/2016/7/layout/RepeatingBendingProcessNew"/>
    <dgm:cxn modelId="{AFB512AA-7F74-6A46-B174-194402113CCA}" type="presParOf" srcId="{F989A9E9-4BDF-4448-9F0B-2D41FA025C7A}" destId="{4FAEECA4-CAE4-BD42-8CF4-289BAC753023}" srcOrd="4" destOrd="0" presId="urn:microsoft.com/office/officeart/2016/7/layout/RepeatingBendingProcessNew"/>
    <dgm:cxn modelId="{3869DEB6-F727-7740-8E0F-999D3EFDCC53}" type="presParOf" srcId="{F989A9E9-4BDF-4448-9F0B-2D41FA025C7A}" destId="{65D67513-C0C2-3647-8264-6994BC01DFA9}" srcOrd="5" destOrd="0" presId="urn:microsoft.com/office/officeart/2016/7/layout/RepeatingBendingProcessNew"/>
    <dgm:cxn modelId="{E202F010-E6EA-B541-9BB7-AB3081D87F96}" type="presParOf" srcId="{65D67513-C0C2-3647-8264-6994BC01DFA9}" destId="{E6DC4CE0-5AD0-D64A-82CE-F47BC1FD8B4A}" srcOrd="0" destOrd="0" presId="urn:microsoft.com/office/officeart/2016/7/layout/RepeatingBendingProcessNew"/>
    <dgm:cxn modelId="{BCBBB503-D8FB-054F-B6E3-D9E46232FC74}" type="presParOf" srcId="{F989A9E9-4BDF-4448-9F0B-2D41FA025C7A}" destId="{95ED58F3-1F3A-EC45-9BC3-1E0E4936C852}" srcOrd="6" destOrd="0" presId="urn:microsoft.com/office/officeart/2016/7/layout/RepeatingBendingProcessNew"/>
    <dgm:cxn modelId="{82EB2350-6C14-214F-95A8-07427ED9639F}" type="presParOf" srcId="{F989A9E9-4BDF-4448-9F0B-2D41FA025C7A}" destId="{0A3612A4-44D4-9049-9F3A-ADBDF41FB899}" srcOrd="7" destOrd="0" presId="urn:microsoft.com/office/officeart/2016/7/layout/RepeatingBendingProcessNew"/>
    <dgm:cxn modelId="{96A06DEA-FA0B-7D47-AD81-01C387B79F94}" type="presParOf" srcId="{0A3612A4-44D4-9049-9F3A-ADBDF41FB899}" destId="{146F2BD4-A548-194E-A4EE-A7B4E9FA6DFA}" srcOrd="0" destOrd="0" presId="urn:microsoft.com/office/officeart/2016/7/layout/RepeatingBendingProcessNew"/>
    <dgm:cxn modelId="{CA28F511-C314-444A-8B49-DB21CA93C34A}" type="presParOf" srcId="{F989A9E9-4BDF-4448-9F0B-2D41FA025C7A}" destId="{39CAB011-59A7-974F-AD93-6365511348C5}" srcOrd="8" destOrd="0" presId="urn:microsoft.com/office/officeart/2016/7/layout/RepeatingBendingProcessNew"/>
    <dgm:cxn modelId="{6CA17898-FA6D-4243-9B12-5D518942544E}" type="presParOf" srcId="{F989A9E9-4BDF-4448-9F0B-2D41FA025C7A}" destId="{32B347C2-8B1C-BD42-9123-D5DB23FA1842}" srcOrd="9" destOrd="0" presId="urn:microsoft.com/office/officeart/2016/7/layout/RepeatingBendingProcessNew"/>
    <dgm:cxn modelId="{944973A3-B864-934E-A544-3F738F518EF6}" type="presParOf" srcId="{32B347C2-8B1C-BD42-9123-D5DB23FA1842}" destId="{02F2E3E3-5D79-E747-AE2F-FE40169B4678}" srcOrd="0" destOrd="0" presId="urn:microsoft.com/office/officeart/2016/7/layout/RepeatingBendingProcessNew"/>
    <dgm:cxn modelId="{43D1061A-3DDB-9048-8C50-F8D7C3591768}" type="presParOf" srcId="{F989A9E9-4BDF-4448-9F0B-2D41FA025C7A}" destId="{BCD23619-6F80-3449-A1DB-C4B266F3FBDF}" srcOrd="10" destOrd="0" presId="urn:microsoft.com/office/officeart/2016/7/layout/RepeatingBendingProcessNew"/>
    <dgm:cxn modelId="{614503A7-CEDF-6F4E-8E34-456CD2B20D4F}" type="presParOf" srcId="{F989A9E9-4BDF-4448-9F0B-2D41FA025C7A}" destId="{82535791-6AD5-6A4A-ADC0-A484D9D343CC}" srcOrd="11" destOrd="0" presId="urn:microsoft.com/office/officeart/2016/7/layout/RepeatingBendingProcessNew"/>
    <dgm:cxn modelId="{BD901864-2689-7444-A251-E457A0CA370F}" type="presParOf" srcId="{82535791-6AD5-6A4A-ADC0-A484D9D343CC}" destId="{CE7E3EC6-76A2-E34F-BFEF-E591790B2F78}" srcOrd="0" destOrd="0" presId="urn:microsoft.com/office/officeart/2016/7/layout/RepeatingBendingProcessNew"/>
    <dgm:cxn modelId="{5381013F-6C17-9144-A0A7-D45DD766941C}" type="presParOf" srcId="{F989A9E9-4BDF-4448-9F0B-2D41FA025C7A}" destId="{AF7603A1-D5F3-514F-9723-6507DD94F75C}" srcOrd="12" destOrd="0" presId="urn:microsoft.com/office/officeart/2016/7/layout/RepeatingBendingProcessNew"/>
    <dgm:cxn modelId="{3424D3A3-2242-6A42-A65B-AB970B79322B}" type="presParOf" srcId="{F989A9E9-4BDF-4448-9F0B-2D41FA025C7A}" destId="{8640ACFA-95B9-C343-90EE-9333C0E55F80}" srcOrd="13" destOrd="0" presId="urn:microsoft.com/office/officeart/2016/7/layout/RepeatingBendingProcessNew"/>
    <dgm:cxn modelId="{F58DB601-1B13-B44D-B2D0-5E0D5DCE55A8}" type="presParOf" srcId="{8640ACFA-95B9-C343-90EE-9333C0E55F80}" destId="{47A571A0-B420-434B-8E24-0C7127F074FB}" srcOrd="0" destOrd="0" presId="urn:microsoft.com/office/officeart/2016/7/layout/RepeatingBendingProcessNew"/>
    <dgm:cxn modelId="{689B3B31-5D5F-5B48-9AC4-1756092EDEFA}" type="presParOf" srcId="{F989A9E9-4BDF-4448-9F0B-2D41FA025C7A}" destId="{33BC132E-89D5-0146-B8E7-992407BBC4A6}" srcOrd="14" destOrd="0" presId="urn:microsoft.com/office/officeart/2016/7/layout/RepeatingBendingProcessNew"/>
    <dgm:cxn modelId="{28DA5725-C8FB-8C4F-B4FF-D425975B0FBF}" type="presParOf" srcId="{F989A9E9-4BDF-4448-9F0B-2D41FA025C7A}" destId="{0374D868-49AE-8747-9487-C9C14A539C05}" srcOrd="15" destOrd="0" presId="urn:microsoft.com/office/officeart/2016/7/layout/RepeatingBendingProcessNew"/>
    <dgm:cxn modelId="{DA24C323-9DEB-B048-8632-047F41966694}" type="presParOf" srcId="{0374D868-49AE-8747-9487-C9C14A539C05}" destId="{5CACF3CD-6C17-1341-B6F1-11A47C7A56BF}" srcOrd="0" destOrd="0" presId="urn:microsoft.com/office/officeart/2016/7/layout/RepeatingBendingProcessNew"/>
    <dgm:cxn modelId="{49ABC2C1-C5FA-E64E-8C75-94F851C9C56B}" type="presParOf" srcId="{F989A9E9-4BDF-4448-9F0B-2D41FA025C7A}" destId="{19813F51-B557-5D4B-BC8D-4F5C45E262A0}" srcOrd="16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671E105-B685-4A0F-8666-85FF1E9A0C70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AA547533-49BA-41B4-93A3-4F765579C0AF}">
      <dgm:prSet/>
      <dgm:spPr/>
      <dgm:t>
        <a:bodyPr/>
        <a:lstStyle/>
        <a:p>
          <a:r>
            <a:rPr lang="el-GR"/>
            <a:t>Εκπαιδευτές</a:t>
          </a:r>
          <a:endParaRPr lang="en-US"/>
        </a:p>
      </dgm:t>
    </dgm:pt>
    <dgm:pt modelId="{B3CCEEBA-6018-4BA1-AF11-20764D952E2D}" type="parTrans" cxnId="{55F24DD4-2544-4DF4-824F-1527977452E6}">
      <dgm:prSet/>
      <dgm:spPr/>
      <dgm:t>
        <a:bodyPr/>
        <a:lstStyle/>
        <a:p>
          <a:endParaRPr lang="en-US"/>
        </a:p>
      </dgm:t>
    </dgm:pt>
    <dgm:pt modelId="{BD81523F-7DAF-4ED7-9B29-6A32F7C2F8D4}" type="sibTrans" cxnId="{55F24DD4-2544-4DF4-824F-1527977452E6}">
      <dgm:prSet/>
      <dgm:spPr/>
      <dgm:t>
        <a:bodyPr/>
        <a:lstStyle/>
        <a:p>
          <a:endParaRPr lang="en-US"/>
        </a:p>
      </dgm:t>
    </dgm:pt>
    <dgm:pt modelId="{23E22429-76D8-429E-BE1E-0EE8C057AF71}">
      <dgm:prSet/>
      <dgm:spPr/>
      <dgm:t>
        <a:bodyPr/>
        <a:lstStyle/>
        <a:p>
          <a:r>
            <a:rPr lang="el-GR"/>
            <a:t>Εκπαιδευόμενοι</a:t>
          </a:r>
          <a:endParaRPr lang="en-US"/>
        </a:p>
      </dgm:t>
    </dgm:pt>
    <dgm:pt modelId="{42ABB81D-6DA2-459A-863B-DCB6C8A8B302}" type="parTrans" cxnId="{3A5C8454-3107-45AD-8DB6-2D4B873B689E}">
      <dgm:prSet/>
      <dgm:spPr/>
      <dgm:t>
        <a:bodyPr/>
        <a:lstStyle/>
        <a:p>
          <a:endParaRPr lang="en-US"/>
        </a:p>
      </dgm:t>
    </dgm:pt>
    <dgm:pt modelId="{32C99A59-26EA-4C06-9F67-9775FBFB51D6}" type="sibTrans" cxnId="{3A5C8454-3107-45AD-8DB6-2D4B873B689E}">
      <dgm:prSet/>
      <dgm:spPr/>
      <dgm:t>
        <a:bodyPr/>
        <a:lstStyle/>
        <a:p>
          <a:endParaRPr lang="en-US"/>
        </a:p>
      </dgm:t>
    </dgm:pt>
    <dgm:pt modelId="{FB5E2D0B-D259-4EA1-89F1-1A8DFD278976}">
      <dgm:prSet/>
      <dgm:spPr/>
      <dgm:t>
        <a:bodyPr/>
        <a:lstStyle/>
        <a:p>
          <a:r>
            <a:rPr lang="el-GR"/>
            <a:t>Εκπαιδευτικό υλικό</a:t>
          </a:r>
          <a:endParaRPr lang="en-US"/>
        </a:p>
      </dgm:t>
    </dgm:pt>
    <dgm:pt modelId="{88F0FB01-981B-4007-BEB3-0BC185E3B96B}" type="parTrans" cxnId="{65DA9048-E27A-4C77-B4CE-E3C4AD2B0FF7}">
      <dgm:prSet/>
      <dgm:spPr/>
      <dgm:t>
        <a:bodyPr/>
        <a:lstStyle/>
        <a:p>
          <a:endParaRPr lang="en-US"/>
        </a:p>
      </dgm:t>
    </dgm:pt>
    <dgm:pt modelId="{939DAFE2-8B58-4B04-A761-6CA6BC02BB08}" type="sibTrans" cxnId="{65DA9048-E27A-4C77-B4CE-E3C4AD2B0FF7}">
      <dgm:prSet/>
      <dgm:spPr/>
      <dgm:t>
        <a:bodyPr/>
        <a:lstStyle/>
        <a:p>
          <a:endParaRPr lang="en-US"/>
        </a:p>
      </dgm:t>
    </dgm:pt>
    <dgm:pt modelId="{BE5F9149-86C6-48F6-8B38-D3E2FC1B9340}">
      <dgm:prSet/>
      <dgm:spPr/>
      <dgm:t>
        <a:bodyPr/>
        <a:lstStyle/>
        <a:p>
          <a:r>
            <a:rPr lang="el-GR"/>
            <a:t>Αναλυτικό περιεχόμενο</a:t>
          </a:r>
          <a:endParaRPr lang="en-US"/>
        </a:p>
      </dgm:t>
    </dgm:pt>
    <dgm:pt modelId="{D3BD0BCE-B7C6-48D2-AEF2-1E25542AE0D0}" type="parTrans" cxnId="{1F1DD365-E971-45ED-B555-5984A50C2B51}">
      <dgm:prSet/>
      <dgm:spPr/>
      <dgm:t>
        <a:bodyPr/>
        <a:lstStyle/>
        <a:p>
          <a:endParaRPr lang="en-US"/>
        </a:p>
      </dgm:t>
    </dgm:pt>
    <dgm:pt modelId="{B122AB9F-AC8E-4DDD-BF19-CA5F4D128FC8}" type="sibTrans" cxnId="{1F1DD365-E971-45ED-B555-5984A50C2B51}">
      <dgm:prSet/>
      <dgm:spPr/>
      <dgm:t>
        <a:bodyPr/>
        <a:lstStyle/>
        <a:p>
          <a:endParaRPr lang="en-US"/>
        </a:p>
      </dgm:t>
    </dgm:pt>
    <dgm:pt modelId="{A848AC42-ED35-47DC-B016-ED92322FF336}">
      <dgm:prSet/>
      <dgm:spPr/>
      <dgm:t>
        <a:bodyPr/>
        <a:lstStyle/>
        <a:p>
          <a:r>
            <a:rPr lang="el-GR"/>
            <a:t>Χώρος και τα εποπτικά μέσα</a:t>
          </a:r>
          <a:endParaRPr lang="en-US"/>
        </a:p>
      </dgm:t>
    </dgm:pt>
    <dgm:pt modelId="{F2E82A63-DFCB-4D35-A9C8-C384255C41E5}" type="parTrans" cxnId="{4D960EB0-CB3A-4190-B302-75EF1CD52A75}">
      <dgm:prSet/>
      <dgm:spPr/>
      <dgm:t>
        <a:bodyPr/>
        <a:lstStyle/>
        <a:p>
          <a:endParaRPr lang="en-US"/>
        </a:p>
      </dgm:t>
    </dgm:pt>
    <dgm:pt modelId="{97DDB801-0440-41E9-8AFF-6568947741CA}" type="sibTrans" cxnId="{4D960EB0-CB3A-4190-B302-75EF1CD52A75}">
      <dgm:prSet/>
      <dgm:spPr/>
      <dgm:t>
        <a:bodyPr/>
        <a:lstStyle/>
        <a:p>
          <a:endParaRPr lang="en-US"/>
        </a:p>
      </dgm:t>
    </dgm:pt>
    <dgm:pt modelId="{9D2496D4-C1B4-467D-8F9E-1F77EC3AA9BF}">
      <dgm:prSet/>
      <dgm:spPr/>
      <dgm:t>
        <a:bodyPr/>
        <a:lstStyle/>
        <a:p>
          <a:r>
            <a:rPr lang="el-GR"/>
            <a:t>Εκπαιδευτική Μεθοδολογία</a:t>
          </a:r>
          <a:endParaRPr lang="en-US"/>
        </a:p>
      </dgm:t>
    </dgm:pt>
    <dgm:pt modelId="{E624ED5F-ACB3-4279-84A6-CAD0DBA12122}" type="parTrans" cxnId="{6D3A365A-34D9-41CB-B2DE-AF68FB4D336C}">
      <dgm:prSet/>
      <dgm:spPr/>
      <dgm:t>
        <a:bodyPr/>
        <a:lstStyle/>
        <a:p>
          <a:endParaRPr lang="en-US"/>
        </a:p>
      </dgm:t>
    </dgm:pt>
    <dgm:pt modelId="{E4EDEF74-FFCB-4318-A108-CF7F4B5634F4}" type="sibTrans" cxnId="{6D3A365A-34D9-41CB-B2DE-AF68FB4D336C}">
      <dgm:prSet/>
      <dgm:spPr/>
      <dgm:t>
        <a:bodyPr/>
        <a:lstStyle/>
        <a:p>
          <a:endParaRPr lang="en-US"/>
        </a:p>
      </dgm:t>
    </dgm:pt>
    <dgm:pt modelId="{8DDB2516-4527-48BB-8B59-B6F700946D33}">
      <dgm:prSet/>
      <dgm:spPr/>
      <dgm:t>
        <a:bodyPr/>
        <a:lstStyle/>
        <a:p>
          <a:r>
            <a:rPr lang="el-GR"/>
            <a:t>Οργανωτική και διοικητική υποστήριξη </a:t>
          </a:r>
          <a:endParaRPr lang="en-US"/>
        </a:p>
      </dgm:t>
    </dgm:pt>
    <dgm:pt modelId="{7FE03498-6F24-43E9-9CF7-DAF2D5374DBD}" type="parTrans" cxnId="{DD79AE09-0FA5-47AD-888C-2B76AA649D6C}">
      <dgm:prSet/>
      <dgm:spPr/>
      <dgm:t>
        <a:bodyPr/>
        <a:lstStyle/>
        <a:p>
          <a:endParaRPr lang="en-US"/>
        </a:p>
      </dgm:t>
    </dgm:pt>
    <dgm:pt modelId="{1D0D2EF7-71FD-4F53-8DB5-FEF5852D57A5}" type="sibTrans" cxnId="{DD79AE09-0FA5-47AD-888C-2B76AA649D6C}">
      <dgm:prSet/>
      <dgm:spPr/>
      <dgm:t>
        <a:bodyPr/>
        <a:lstStyle/>
        <a:p>
          <a:endParaRPr lang="en-US"/>
        </a:p>
      </dgm:t>
    </dgm:pt>
    <dgm:pt modelId="{A9DD000A-676D-8B4C-8F46-2220BB7394BB}" type="pres">
      <dgm:prSet presAssocID="{9671E105-B685-4A0F-8666-85FF1E9A0C7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7F38E448-EA11-FB4D-8DE1-9ED93425988B}" type="pres">
      <dgm:prSet presAssocID="{AA547533-49BA-41B4-93A3-4F765579C0AF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0C6AA04-BB53-C948-9BEC-C1EB5A66B0FF}" type="pres">
      <dgm:prSet presAssocID="{BD81523F-7DAF-4ED7-9B29-6A32F7C2F8D4}" presName="spacer" presStyleCnt="0"/>
      <dgm:spPr/>
    </dgm:pt>
    <dgm:pt modelId="{1239BF2E-C98C-1949-B976-919AB2E103DF}" type="pres">
      <dgm:prSet presAssocID="{23E22429-76D8-429E-BE1E-0EE8C057AF71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2363967-DFCC-464F-A845-B39F5D16A36E}" type="pres">
      <dgm:prSet presAssocID="{32C99A59-26EA-4C06-9F67-9775FBFB51D6}" presName="spacer" presStyleCnt="0"/>
      <dgm:spPr/>
    </dgm:pt>
    <dgm:pt modelId="{AB7EAC45-1344-A944-8FE2-F73BF679AD0B}" type="pres">
      <dgm:prSet presAssocID="{FB5E2D0B-D259-4EA1-89F1-1A8DFD278976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DAC1BD0-79F9-B14F-BACD-5E4B2EBB2832}" type="pres">
      <dgm:prSet presAssocID="{939DAFE2-8B58-4B04-A761-6CA6BC02BB08}" presName="spacer" presStyleCnt="0"/>
      <dgm:spPr/>
    </dgm:pt>
    <dgm:pt modelId="{A6116775-8E99-CA40-B68D-A064D58F98BD}" type="pres">
      <dgm:prSet presAssocID="{BE5F9149-86C6-48F6-8B38-D3E2FC1B9340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E02368D-50D9-754E-9778-2CA8DC09AF94}" type="pres">
      <dgm:prSet presAssocID="{B122AB9F-AC8E-4DDD-BF19-CA5F4D128FC8}" presName="spacer" presStyleCnt="0"/>
      <dgm:spPr/>
    </dgm:pt>
    <dgm:pt modelId="{9BD76320-C9E0-A449-A3EE-E14E54A749E2}" type="pres">
      <dgm:prSet presAssocID="{A848AC42-ED35-47DC-B016-ED92322FF336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2429546-1BEF-0B41-A9F5-7C9ED3AC7F54}" type="pres">
      <dgm:prSet presAssocID="{97DDB801-0440-41E9-8AFF-6568947741CA}" presName="spacer" presStyleCnt="0"/>
      <dgm:spPr/>
    </dgm:pt>
    <dgm:pt modelId="{173A3CEB-37C4-8943-B4C2-900C02E11A9F}" type="pres">
      <dgm:prSet presAssocID="{9D2496D4-C1B4-467D-8F9E-1F77EC3AA9BF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99709DB-4A30-584C-B928-95709509B549}" type="pres">
      <dgm:prSet presAssocID="{E4EDEF74-FFCB-4318-A108-CF7F4B5634F4}" presName="spacer" presStyleCnt="0"/>
      <dgm:spPr/>
    </dgm:pt>
    <dgm:pt modelId="{ADDA42EF-B56D-B345-B9D5-2E3486120E25}" type="pres">
      <dgm:prSet presAssocID="{8DDB2516-4527-48BB-8B59-B6F700946D33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55F24DD4-2544-4DF4-824F-1527977452E6}" srcId="{9671E105-B685-4A0F-8666-85FF1E9A0C70}" destId="{AA547533-49BA-41B4-93A3-4F765579C0AF}" srcOrd="0" destOrd="0" parTransId="{B3CCEEBA-6018-4BA1-AF11-20764D952E2D}" sibTransId="{BD81523F-7DAF-4ED7-9B29-6A32F7C2F8D4}"/>
    <dgm:cxn modelId="{4D960EB0-CB3A-4190-B302-75EF1CD52A75}" srcId="{9671E105-B685-4A0F-8666-85FF1E9A0C70}" destId="{A848AC42-ED35-47DC-B016-ED92322FF336}" srcOrd="4" destOrd="0" parTransId="{F2E82A63-DFCB-4D35-A9C8-C384255C41E5}" sibTransId="{97DDB801-0440-41E9-8AFF-6568947741CA}"/>
    <dgm:cxn modelId="{B2842F08-F730-5A42-8796-9B01B5C13D21}" type="presOf" srcId="{9D2496D4-C1B4-467D-8F9E-1F77EC3AA9BF}" destId="{173A3CEB-37C4-8943-B4C2-900C02E11A9F}" srcOrd="0" destOrd="0" presId="urn:microsoft.com/office/officeart/2005/8/layout/vList2"/>
    <dgm:cxn modelId="{DD79AE09-0FA5-47AD-888C-2B76AA649D6C}" srcId="{9671E105-B685-4A0F-8666-85FF1E9A0C70}" destId="{8DDB2516-4527-48BB-8B59-B6F700946D33}" srcOrd="6" destOrd="0" parTransId="{7FE03498-6F24-43E9-9CF7-DAF2D5374DBD}" sibTransId="{1D0D2EF7-71FD-4F53-8DB5-FEF5852D57A5}"/>
    <dgm:cxn modelId="{9B8D1253-9F7D-954D-A7C0-F02515F2A73E}" type="presOf" srcId="{23E22429-76D8-429E-BE1E-0EE8C057AF71}" destId="{1239BF2E-C98C-1949-B976-919AB2E103DF}" srcOrd="0" destOrd="0" presId="urn:microsoft.com/office/officeart/2005/8/layout/vList2"/>
    <dgm:cxn modelId="{65DA9048-E27A-4C77-B4CE-E3C4AD2B0FF7}" srcId="{9671E105-B685-4A0F-8666-85FF1E9A0C70}" destId="{FB5E2D0B-D259-4EA1-89F1-1A8DFD278976}" srcOrd="2" destOrd="0" parTransId="{88F0FB01-981B-4007-BEB3-0BC185E3B96B}" sibTransId="{939DAFE2-8B58-4B04-A761-6CA6BC02BB08}"/>
    <dgm:cxn modelId="{1F1DD365-E971-45ED-B555-5984A50C2B51}" srcId="{9671E105-B685-4A0F-8666-85FF1E9A0C70}" destId="{BE5F9149-86C6-48F6-8B38-D3E2FC1B9340}" srcOrd="3" destOrd="0" parTransId="{D3BD0BCE-B7C6-48D2-AEF2-1E25542AE0D0}" sibTransId="{B122AB9F-AC8E-4DDD-BF19-CA5F4D128FC8}"/>
    <dgm:cxn modelId="{3A5C8454-3107-45AD-8DB6-2D4B873B689E}" srcId="{9671E105-B685-4A0F-8666-85FF1E9A0C70}" destId="{23E22429-76D8-429E-BE1E-0EE8C057AF71}" srcOrd="1" destOrd="0" parTransId="{42ABB81D-6DA2-459A-863B-DCB6C8A8B302}" sibTransId="{32C99A59-26EA-4C06-9F67-9775FBFB51D6}"/>
    <dgm:cxn modelId="{16266D0C-803B-464B-B4C3-66C2141A6359}" type="presOf" srcId="{A848AC42-ED35-47DC-B016-ED92322FF336}" destId="{9BD76320-C9E0-A449-A3EE-E14E54A749E2}" srcOrd="0" destOrd="0" presId="urn:microsoft.com/office/officeart/2005/8/layout/vList2"/>
    <dgm:cxn modelId="{8B19A6D5-682F-474D-826C-1D3AEA260553}" type="presOf" srcId="{FB5E2D0B-D259-4EA1-89F1-1A8DFD278976}" destId="{AB7EAC45-1344-A944-8FE2-F73BF679AD0B}" srcOrd="0" destOrd="0" presId="urn:microsoft.com/office/officeart/2005/8/layout/vList2"/>
    <dgm:cxn modelId="{6D3A365A-34D9-41CB-B2DE-AF68FB4D336C}" srcId="{9671E105-B685-4A0F-8666-85FF1E9A0C70}" destId="{9D2496D4-C1B4-467D-8F9E-1F77EC3AA9BF}" srcOrd="5" destOrd="0" parTransId="{E624ED5F-ACB3-4279-84A6-CAD0DBA12122}" sibTransId="{E4EDEF74-FFCB-4318-A108-CF7F4B5634F4}"/>
    <dgm:cxn modelId="{FF2BF13C-0C18-1E40-83A5-CE71C5D3CCA2}" type="presOf" srcId="{BE5F9149-86C6-48F6-8B38-D3E2FC1B9340}" destId="{A6116775-8E99-CA40-B68D-A064D58F98BD}" srcOrd="0" destOrd="0" presId="urn:microsoft.com/office/officeart/2005/8/layout/vList2"/>
    <dgm:cxn modelId="{DF7D5F07-CB91-6043-B046-89D748F3E4AD}" type="presOf" srcId="{8DDB2516-4527-48BB-8B59-B6F700946D33}" destId="{ADDA42EF-B56D-B345-B9D5-2E3486120E25}" srcOrd="0" destOrd="0" presId="urn:microsoft.com/office/officeart/2005/8/layout/vList2"/>
    <dgm:cxn modelId="{9A17AA3B-D6BC-754F-84D3-B35F9545B7C1}" type="presOf" srcId="{9671E105-B685-4A0F-8666-85FF1E9A0C70}" destId="{A9DD000A-676D-8B4C-8F46-2220BB7394BB}" srcOrd="0" destOrd="0" presId="urn:microsoft.com/office/officeart/2005/8/layout/vList2"/>
    <dgm:cxn modelId="{964E72D4-824B-9C4F-90E1-C3F16C493406}" type="presOf" srcId="{AA547533-49BA-41B4-93A3-4F765579C0AF}" destId="{7F38E448-EA11-FB4D-8DE1-9ED93425988B}" srcOrd="0" destOrd="0" presId="urn:microsoft.com/office/officeart/2005/8/layout/vList2"/>
    <dgm:cxn modelId="{3CC19817-214A-2641-942C-992D23FDF8C5}" type="presParOf" srcId="{A9DD000A-676D-8B4C-8F46-2220BB7394BB}" destId="{7F38E448-EA11-FB4D-8DE1-9ED93425988B}" srcOrd="0" destOrd="0" presId="urn:microsoft.com/office/officeart/2005/8/layout/vList2"/>
    <dgm:cxn modelId="{7A70BE87-A1E8-E645-9B30-9A60A124B9AF}" type="presParOf" srcId="{A9DD000A-676D-8B4C-8F46-2220BB7394BB}" destId="{30C6AA04-BB53-C948-9BEC-C1EB5A66B0FF}" srcOrd="1" destOrd="0" presId="urn:microsoft.com/office/officeart/2005/8/layout/vList2"/>
    <dgm:cxn modelId="{7252A7C5-F1E7-3A4D-8BDD-6725A377A9D8}" type="presParOf" srcId="{A9DD000A-676D-8B4C-8F46-2220BB7394BB}" destId="{1239BF2E-C98C-1949-B976-919AB2E103DF}" srcOrd="2" destOrd="0" presId="urn:microsoft.com/office/officeart/2005/8/layout/vList2"/>
    <dgm:cxn modelId="{96D693F8-4A9B-7D40-AE40-558A9A41950D}" type="presParOf" srcId="{A9DD000A-676D-8B4C-8F46-2220BB7394BB}" destId="{82363967-DFCC-464F-A845-B39F5D16A36E}" srcOrd="3" destOrd="0" presId="urn:microsoft.com/office/officeart/2005/8/layout/vList2"/>
    <dgm:cxn modelId="{154E6047-D36B-D440-8E0E-489BB5E407F3}" type="presParOf" srcId="{A9DD000A-676D-8B4C-8F46-2220BB7394BB}" destId="{AB7EAC45-1344-A944-8FE2-F73BF679AD0B}" srcOrd="4" destOrd="0" presId="urn:microsoft.com/office/officeart/2005/8/layout/vList2"/>
    <dgm:cxn modelId="{EC068395-B6D6-754F-B9AB-9B708B10F1C3}" type="presParOf" srcId="{A9DD000A-676D-8B4C-8F46-2220BB7394BB}" destId="{CDAC1BD0-79F9-B14F-BACD-5E4B2EBB2832}" srcOrd="5" destOrd="0" presId="urn:microsoft.com/office/officeart/2005/8/layout/vList2"/>
    <dgm:cxn modelId="{980C01BA-7BD2-1A45-BBE7-67AFD8226FD4}" type="presParOf" srcId="{A9DD000A-676D-8B4C-8F46-2220BB7394BB}" destId="{A6116775-8E99-CA40-B68D-A064D58F98BD}" srcOrd="6" destOrd="0" presId="urn:microsoft.com/office/officeart/2005/8/layout/vList2"/>
    <dgm:cxn modelId="{AFC9B339-7EF4-114E-8E94-40C27221836D}" type="presParOf" srcId="{A9DD000A-676D-8B4C-8F46-2220BB7394BB}" destId="{5E02368D-50D9-754E-9778-2CA8DC09AF94}" srcOrd="7" destOrd="0" presId="urn:microsoft.com/office/officeart/2005/8/layout/vList2"/>
    <dgm:cxn modelId="{0852736F-573E-8A47-BBAD-1E9997A8D84F}" type="presParOf" srcId="{A9DD000A-676D-8B4C-8F46-2220BB7394BB}" destId="{9BD76320-C9E0-A449-A3EE-E14E54A749E2}" srcOrd="8" destOrd="0" presId="urn:microsoft.com/office/officeart/2005/8/layout/vList2"/>
    <dgm:cxn modelId="{AC9EC3B6-1A4C-DE42-A68F-FCE72FB53E98}" type="presParOf" srcId="{A9DD000A-676D-8B4C-8F46-2220BB7394BB}" destId="{F2429546-1BEF-0B41-A9F5-7C9ED3AC7F54}" srcOrd="9" destOrd="0" presId="urn:microsoft.com/office/officeart/2005/8/layout/vList2"/>
    <dgm:cxn modelId="{5F21BF1F-5907-E644-B357-D09F0C48D40D}" type="presParOf" srcId="{A9DD000A-676D-8B4C-8F46-2220BB7394BB}" destId="{173A3CEB-37C4-8943-B4C2-900C02E11A9F}" srcOrd="10" destOrd="0" presId="urn:microsoft.com/office/officeart/2005/8/layout/vList2"/>
    <dgm:cxn modelId="{60849E06-09BD-684B-9141-8564334D7DE8}" type="presParOf" srcId="{A9DD000A-676D-8B4C-8F46-2220BB7394BB}" destId="{399709DB-4A30-584C-B928-95709509B549}" srcOrd="11" destOrd="0" presId="urn:microsoft.com/office/officeart/2005/8/layout/vList2"/>
    <dgm:cxn modelId="{9E9F25CE-9161-F04C-BE2C-638230605274}" type="presParOf" srcId="{A9DD000A-676D-8B4C-8F46-2220BB7394BB}" destId="{ADDA42EF-B56D-B345-B9D5-2E3486120E25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D6CF657-1D12-49AA-B811-EB0EC6D4A84D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48FA675-0042-47FC-95B7-F619B6D35109}">
      <dgm:prSet/>
      <dgm:spPr/>
      <dgm:t>
        <a:bodyPr/>
        <a:lstStyle/>
        <a:p>
          <a:r>
            <a:rPr lang="el-GR" dirty="0"/>
            <a:t>Α Ομάδα:</a:t>
          </a:r>
          <a:r>
            <a:rPr lang="en-US" dirty="0"/>
            <a:t> </a:t>
          </a:r>
          <a:r>
            <a:rPr lang="el-GR" dirty="0"/>
            <a:t>Αξιολόγηση Εκπαιδευτή</a:t>
          </a:r>
          <a:endParaRPr lang="en-US" dirty="0"/>
        </a:p>
      </dgm:t>
    </dgm:pt>
    <dgm:pt modelId="{55D9EB61-51C7-491D-BC9E-01966D2439FB}" type="parTrans" cxnId="{08800DD9-145F-4FB3-A2B0-3CAD0094BF87}">
      <dgm:prSet/>
      <dgm:spPr/>
      <dgm:t>
        <a:bodyPr/>
        <a:lstStyle/>
        <a:p>
          <a:endParaRPr lang="en-US"/>
        </a:p>
      </dgm:t>
    </dgm:pt>
    <dgm:pt modelId="{375F2DE6-AB73-42C5-B092-5C318E67C80E}" type="sibTrans" cxnId="{08800DD9-145F-4FB3-A2B0-3CAD0094BF87}">
      <dgm:prSet/>
      <dgm:spPr/>
      <dgm:t>
        <a:bodyPr/>
        <a:lstStyle/>
        <a:p>
          <a:endParaRPr lang="en-US"/>
        </a:p>
      </dgm:t>
    </dgm:pt>
    <dgm:pt modelId="{CB328121-FB73-4984-9E5C-0868D6D9C957}">
      <dgm:prSet/>
      <dgm:spPr/>
      <dgm:t>
        <a:bodyPr/>
        <a:lstStyle/>
        <a:p>
          <a:r>
            <a:rPr lang="el-GR" dirty="0"/>
            <a:t>Β Ομάδα: Αυτό-αξιολόγηση Εκπαιδευτή</a:t>
          </a:r>
          <a:endParaRPr lang="en-US" dirty="0"/>
        </a:p>
      </dgm:t>
    </dgm:pt>
    <dgm:pt modelId="{F0163597-2BC9-470A-A643-A65A1D75A76C}" type="parTrans" cxnId="{F26BA2E6-EF78-4208-8282-66F7D5578D2E}">
      <dgm:prSet/>
      <dgm:spPr/>
      <dgm:t>
        <a:bodyPr/>
        <a:lstStyle/>
        <a:p>
          <a:endParaRPr lang="en-US"/>
        </a:p>
      </dgm:t>
    </dgm:pt>
    <dgm:pt modelId="{C9A5982E-A84A-4FF3-AE5E-78360ED1198C}" type="sibTrans" cxnId="{F26BA2E6-EF78-4208-8282-66F7D5578D2E}">
      <dgm:prSet/>
      <dgm:spPr/>
      <dgm:t>
        <a:bodyPr/>
        <a:lstStyle/>
        <a:p>
          <a:endParaRPr lang="en-US"/>
        </a:p>
      </dgm:t>
    </dgm:pt>
    <dgm:pt modelId="{D695B0D2-379A-4836-9D3A-A6F26FFC06A7}">
      <dgm:prSet/>
      <dgm:spPr/>
      <dgm:t>
        <a:bodyPr/>
        <a:lstStyle/>
        <a:p>
          <a:r>
            <a:rPr lang="el-GR" dirty="0"/>
            <a:t>Γ Ομάδα: Αξιολόγηση Εκπαιδευομένου</a:t>
          </a:r>
          <a:endParaRPr lang="en-US" dirty="0"/>
        </a:p>
      </dgm:t>
    </dgm:pt>
    <dgm:pt modelId="{838E5D1D-11D8-4CC3-90FA-DB628E3B5221}" type="parTrans" cxnId="{790AF21C-F998-42B1-B83B-AADE4F3F8DC7}">
      <dgm:prSet/>
      <dgm:spPr/>
      <dgm:t>
        <a:bodyPr/>
        <a:lstStyle/>
        <a:p>
          <a:endParaRPr lang="en-US"/>
        </a:p>
      </dgm:t>
    </dgm:pt>
    <dgm:pt modelId="{DC694F66-A1F6-4C71-AC65-A24703ADD680}" type="sibTrans" cxnId="{790AF21C-F998-42B1-B83B-AADE4F3F8DC7}">
      <dgm:prSet/>
      <dgm:spPr/>
      <dgm:t>
        <a:bodyPr/>
        <a:lstStyle/>
        <a:p>
          <a:endParaRPr lang="en-US"/>
        </a:p>
      </dgm:t>
    </dgm:pt>
    <dgm:pt modelId="{C4093D62-D5A0-462A-B17A-786FB90605F1}">
      <dgm:prSet/>
      <dgm:spPr/>
      <dgm:t>
        <a:bodyPr/>
        <a:lstStyle/>
        <a:p>
          <a:r>
            <a:rPr lang="el-GR" dirty="0"/>
            <a:t>Δ Ομάδα: Αυτό-αξιολόγηση Εκπαιδευομένου</a:t>
          </a:r>
          <a:endParaRPr lang="en-US" dirty="0"/>
        </a:p>
      </dgm:t>
    </dgm:pt>
    <dgm:pt modelId="{568AD2D3-C615-441F-8AE7-D43183904F13}" type="parTrans" cxnId="{1E612622-362A-4746-BB8D-5BEAA8FCBD2C}">
      <dgm:prSet/>
      <dgm:spPr/>
      <dgm:t>
        <a:bodyPr/>
        <a:lstStyle/>
        <a:p>
          <a:endParaRPr lang="en-US"/>
        </a:p>
      </dgm:t>
    </dgm:pt>
    <dgm:pt modelId="{15F9A20F-F6A4-4A34-AF64-F2DE098999CF}" type="sibTrans" cxnId="{1E612622-362A-4746-BB8D-5BEAA8FCBD2C}">
      <dgm:prSet/>
      <dgm:spPr/>
      <dgm:t>
        <a:bodyPr/>
        <a:lstStyle/>
        <a:p>
          <a:endParaRPr lang="en-US"/>
        </a:p>
      </dgm:t>
    </dgm:pt>
    <dgm:pt modelId="{F277725C-D3D6-2F49-9E13-381453D05EB9}">
      <dgm:prSet/>
      <dgm:spPr/>
      <dgm:t>
        <a:bodyPr/>
        <a:lstStyle/>
        <a:p>
          <a:r>
            <a:rPr lang="el-GR" dirty="0"/>
            <a:t>Ε Ομάδα: Μέτρηση Ικανοποίησης Εκπαιδευομένων</a:t>
          </a:r>
          <a:endParaRPr lang="en-US" dirty="0"/>
        </a:p>
      </dgm:t>
    </dgm:pt>
    <dgm:pt modelId="{59F03503-AE73-A241-A799-4A950B1D1986}" type="parTrans" cxnId="{BE7D2DC4-C97E-E642-A708-FBA26684F9BD}">
      <dgm:prSet/>
      <dgm:spPr/>
      <dgm:t>
        <a:bodyPr/>
        <a:lstStyle/>
        <a:p>
          <a:endParaRPr lang="el-GR"/>
        </a:p>
      </dgm:t>
    </dgm:pt>
    <dgm:pt modelId="{14BB4ECD-C7C4-D24B-B854-A812F2024325}" type="sibTrans" cxnId="{BE7D2DC4-C97E-E642-A708-FBA26684F9BD}">
      <dgm:prSet/>
      <dgm:spPr/>
      <dgm:t>
        <a:bodyPr/>
        <a:lstStyle/>
        <a:p>
          <a:endParaRPr lang="el-GR"/>
        </a:p>
      </dgm:t>
    </dgm:pt>
    <dgm:pt modelId="{A31E8D33-C848-674A-A2FB-FB45F5671AEA}" type="pres">
      <dgm:prSet presAssocID="{2D6CF657-1D12-49AA-B811-EB0EC6D4A84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45C0BCAA-5A26-5C4B-AC90-AE39A8252941}" type="pres">
      <dgm:prSet presAssocID="{F48FA675-0042-47FC-95B7-F619B6D35109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46E5B79-217A-E54D-A091-83AEA6B68574}" type="pres">
      <dgm:prSet presAssocID="{375F2DE6-AB73-42C5-B092-5C318E67C80E}" presName="spacer" presStyleCnt="0"/>
      <dgm:spPr/>
    </dgm:pt>
    <dgm:pt modelId="{80077C31-3978-6F48-8F7F-00C7B3BE1C7B}" type="pres">
      <dgm:prSet presAssocID="{CB328121-FB73-4984-9E5C-0868D6D9C957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5C52E95-04EF-4841-AA78-86A5F713F564}" type="pres">
      <dgm:prSet presAssocID="{C9A5982E-A84A-4FF3-AE5E-78360ED1198C}" presName="spacer" presStyleCnt="0"/>
      <dgm:spPr/>
    </dgm:pt>
    <dgm:pt modelId="{8EFA24BD-FCE3-F448-9695-1BF3AA77B865}" type="pres">
      <dgm:prSet presAssocID="{D695B0D2-379A-4836-9D3A-A6F26FFC06A7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D1A2733-9351-1A4D-9F49-ACBB5D798796}" type="pres">
      <dgm:prSet presAssocID="{DC694F66-A1F6-4C71-AC65-A24703ADD680}" presName="spacer" presStyleCnt="0"/>
      <dgm:spPr/>
    </dgm:pt>
    <dgm:pt modelId="{06C73DE5-366E-1444-AFA1-26770EB54802}" type="pres">
      <dgm:prSet presAssocID="{C4093D62-D5A0-462A-B17A-786FB90605F1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7B77614-1969-974F-B651-23E56129EE23}" type="pres">
      <dgm:prSet presAssocID="{15F9A20F-F6A4-4A34-AF64-F2DE098999CF}" presName="spacer" presStyleCnt="0"/>
      <dgm:spPr/>
    </dgm:pt>
    <dgm:pt modelId="{51245C55-889B-D94A-9511-53697AB27A3C}" type="pres">
      <dgm:prSet presAssocID="{F277725C-D3D6-2F49-9E13-381453D05EB9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50A2B33C-604B-4942-B170-0C7CD281472C}" type="presOf" srcId="{F48FA675-0042-47FC-95B7-F619B6D35109}" destId="{45C0BCAA-5A26-5C4B-AC90-AE39A8252941}" srcOrd="0" destOrd="0" presId="urn:microsoft.com/office/officeart/2005/8/layout/vList2"/>
    <dgm:cxn modelId="{1E612622-362A-4746-BB8D-5BEAA8FCBD2C}" srcId="{2D6CF657-1D12-49AA-B811-EB0EC6D4A84D}" destId="{C4093D62-D5A0-462A-B17A-786FB90605F1}" srcOrd="3" destOrd="0" parTransId="{568AD2D3-C615-441F-8AE7-D43183904F13}" sibTransId="{15F9A20F-F6A4-4A34-AF64-F2DE098999CF}"/>
    <dgm:cxn modelId="{F26BA2E6-EF78-4208-8282-66F7D5578D2E}" srcId="{2D6CF657-1D12-49AA-B811-EB0EC6D4A84D}" destId="{CB328121-FB73-4984-9E5C-0868D6D9C957}" srcOrd="1" destOrd="0" parTransId="{F0163597-2BC9-470A-A643-A65A1D75A76C}" sibTransId="{C9A5982E-A84A-4FF3-AE5E-78360ED1198C}"/>
    <dgm:cxn modelId="{BE7D2DC4-C97E-E642-A708-FBA26684F9BD}" srcId="{2D6CF657-1D12-49AA-B811-EB0EC6D4A84D}" destId="{F277725C-D3D6-2F49-9E13-381453D05EB9}" srcOrd="4" destOrd="0" parTransId="{59F03503-AE73-A241-A799-4A950B1D1986}" sibTransId="{14BB4ECD-C7C4-D24B-B854-A812F2024325}"/>
    <dgm:cxn modelId="{8EA747D5-D548-6A4B-A4CB-488749C9D670}" type="presOf" srcId="{2D6CF657-1D12-49AA-B811-EB0EC6D4A84D}" destId="{A31E8D33-C848-674A-A2FB-FB45F5671AEA}" srcOrd="0" destOrd="0" presId="urn:microsoft.com/office/officeart/2005/8/layout/vList2"/>
    <dgm:cxn modelId="{80F82183-2435-C843-BF4A-58C128ABBBF6}" type="presOf" srcId="{CB328121-FB73-4984-9E5C-0868D6D9C957}" destId="{80077C31-3978-6F48-8F7F-00C7B3BE1C7B}" srcOrd="0" destOrd="0" presId="urn:microsoft.com/office/officeart/2005/8/layout/vList2"/>
    <dgm:cxn modelId="{C86BCB6A-5F8A-8442-9AB2-DEC33F351678}" type="presOf" srcId="{D695B0D2-379A-4836-9D3A-A6F26FFC06A7}" destId="{8EFA24BD-FCE3-F448-9695-1BF3AA77B865}" srcOrd="0" destOrd="0" presId="urn:microsoft.com/office/officeart/2005/8/layout/vList2"/>
    <dgm:cxn modelId="{790AF21C-F998-42B1-B83B-AADE4F3F8DC7}" srcId="{2D6CF657-1D12-49AA-B811-EB0EC6D4A84D}" destId="{D695B0D2-379A-4836-9D3A-A6F26FFC06A7}" srcOrd="2" destOrd="0" parTransId="{838E5D1D-11D8-4CC3-90FA-DB628E3B5221}" sibTransId="{DC694F66-A1F6-4C71-AC65-A24703ADD680}"/>
    <dgm:cxn modelId="{08800DD9-145F-4FB3-A2B0-3CAD0094BF87}" srcId="{2D6CF657-1D12-49AA-B811-EB0EC6D4A84D}" destId="{F48FA675-0042-47FC-95B7-F619B6D35109}" srcOrd="0" destOrd="0" parTransId="{55D9EB61-51C7-491D-BC9E-01966D2439FB}" sibTransId="{375F2DE6-AB73-42C5-B092-5C318E67C80E}"/>
    <dgm:cxn modelId="{4D88BA5E-B812-4340-9549-3DDB252B4DF6}" type="presOf" srcId="{F277725C-D3D6-2F49-9E13-381453D05EB9}" destId="{51245C55-889B-D94A-9511-53697AB27A3C}" srcOrd="0" destOrd="0" presId="urn:microsoft.com/office/officeart/2005/8/layout/vList2"/>
    <dgm:cxn modelId="{828A010C-55E8-2844-A601-1CED6C8DBE7F}" type="presOf" srcId="{C4093D62-D5A0-462A-B17A-786FB90605F1}" destId="{06C73DE5-366E-1444-AFA1-26770EB54802}" srcOrd="0" destOrd="0" presId="urn:microsoft.com/office/officeart/2005/8/layout/vList2"/>
    <dgm:cxn modelId="{34436BB5-1AF5-FC4F-B0BB-3BE1DE76D763}" type="presParOf" srcId="{A31E8D33-C848-674A-A2FB-FB45F5671AEA}" destId="{45C0BCAA-5A26-5C4B-AC90-AE39A8252941}" srcOrd="0" destOrd="0" presId="urn:microsoft.com/office/officeart/2005/8/layout/vList2"/>
    <dgm:cxn modelId="{1FD69210-E44B-C344-BC1A-DB92B7EE9934}" type="presParOf" srcId="{A31E8D33-C848-674A-A2FB-FB45F5671AEA}" destId="{C46E5B79-217A-E54D-A091-83AEA6B68574}" srcOrd="1" destOrd="0" presId="urn:microsoft.com/office/officeart/2005/8/layout/vList2"/>
    <dgm:cxn modelId="{48D18251-36D2-DE4D-890D-086CF9D46C00}" type="presParOf" srcId="{A31E8D33-C848-674A-A2FB-FB45F5671AEA}" destId="{80077C31-3978-6F48-8F7F-00C7B3BE1C7B}" srcOrd="2" destOrd="0" presId="urn:microsoft.com/office/officeart/2005/8/layout/vList2"/>
    <dgm:cxn modelId="{F207258D-D6A6-0147-BCC2-481E1CF8BB69}" type="presParOf" srcId="{A31E8D33-C848-674A-A2FB-FB45F5671AEA}" destId="{55C52E95-04EF-4841-AA78-86A5F713F564}" srcOrd="3" destOrd="0" presId="urn:microsoft.com/office/officeart/2005/8/layout/vList2"/>
    <dgm:cxn modelId="{B03C9BD4-CFDA-C94E-856C-5D4ED21718DA}" type="presParOf" srcId="{A31E8D33-C848-674A-A2FB-FB45F5671AEA}" destId="{8EFA24BD-FCE3-F448-9695-1BF3AA77B865}" srcOrd="4" destOrd="0" presId="urn:microsoft.com/office/officeart/2005/8/layout/vList2"/>
    <dgm:cxn modelId="{3E976155-D631-CC4C-A1D9-76978F90498E}" type="presParOf" srcId="{A31E8D33-C848-674A-A2FB-FB45F5671AEA}" destId="{3D1A2733-9351-1A4D-9F49-ACBB5D798796}" srcOrd="5" destOrd="0" presId="urn:microsoft.com/office/officeart/2005/8/layout/vList2"/>
    <dgm:cxn modelId="{134B43BF-D7F6-654E-A627-E65D772CBC2A}" type="presParOf" srcId="{A31E8D33-C848-674A-A2FB-FB45F5671AEA}" destId="{06C73DE5-366E-1444-AFA1-26770EB54802}" srcOrd="6" destOrd="0" presId="urn:microsoft.com/office/officeart/2005/8/layout/vList2"/>
    <dgm:cxn modelId="{77A98093-2612-1C46-BCD0-F3A6E502F471}" type="presParOf" srcId="{A31E8D33-C848-674A-A2FB-FB45F5671AEA}" destId="{B7B77614-1969-974F-B651-23E56129EE23}" srcOrd="7" destOrd="0" presId="urn:microsoft.com/office/officeart/2005/8/layout/vList2"/>
    <dgm:cxn modelId="{1BD9418A-4F60-7149-B436-333D8F96B017}" type="presParOf" srcId="{A31E8D33-C848-674A-A2FB-FB45F5671AEA}" destId="{51245C55-889B-D94A-9511-53697AB27A3C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DC0076C-E996-A744-868A-F80B5871C720}" type="doc">
      <dgm:prSet loTypeId="urn:microsoft.com/office/officeart/2005/8/layout/pyramid1" loCatId="" qsTypeId="urn:microsoft.com/office/officeart/2005/8/quickstyle/simple1" qsCatId="simple" csTypeId="urn:microsoft.com/office/officeart/2005/8/colors/colorful1" csCatId="colorful" phldr="1"/>
      <dgm:spPr/>
    </dgm:pt>
    <dgm:pt modelId="{73AB148C-7865-B74E-93A0-CAF379EE7717}">
      <dgm:prSet phldrT="[Κείμενο]"/>
      <dgm:spPr/>
      <dgm:t>
        <a:bodyPr/>
        <a:lstStyle/>
        <a:p>
          <a:r>
            <a:rPr lang="el-GR" dirty="0"/>
            <a:t>Αποτελεσματικότητα -Οφέλη</a:t>
          </a:r>
        </a:p>
      </dgm:t>
    </dgm:pt>
    <dgm:pt modelId="{497ADE35-A887-B942-BBFB-433D02FC753B}" type="parTrans" cxnId="{F874F7EA-6960-7743-8B61-D1D6CB32C468}">
      <dgm:prSet/>
      <dgm:spPr/>
      <dgm:t>
        <a:bodyPr/>
        <a:lstStyle/>
        <a:p>
          <a:endParaRPr lang="el-GR"/>
        </a:p>
      </dgm:t>
    </dgm:pt>
    <dgm:pt modelId="{2B69CE79-79E7-8145-BCB3-1032C31EE54E}" type="sibTrans" cxnId="{F874F7EA-6960-7743-8B61-D1D6CB32C468}">
      <dgm:prSet/>
      <dgm:spPr/>
      <dgm:t>
        <a:bodyPr/>
        <a:lstStyle/>
        <a:p>
          <a:endParaRPr lang="el-GR"/>
        </a:p>
      </dgm:t>
    </dgm:pt>
    <dgm:pt modelId="{0F2FAFDC-8B87-6E44-8279-40330FBAB1AD}">
      <dgm:prSet phldrT="[Κείμενο]"/>
      <dgm:spPr/>
      <dgm:t>
        <a:bodyPr/>
        <a:lstStyle/>
        <a:p>
          <a:r>
            <a:rPr lang="el-GR" dirty="0"/>
            <a:t>Μάθηση (σε ποιο βαθμό άλλαξαν στάσεις, γνώσεις, δεξιότητες)</a:t>
          </a:r>
        </a:p>
      </dgm:t>
    </dgm:pt>
    <dgm:pt modelId="{D1CE39FE-0268-4148-A2BC-EDA9C3C63E47}" type="parTrans" cxnId="{63684AF8-9EEE-E046-BCB6-35DB58754BE7}">
      <dgm:prSet/>
      <dgm:spPr/>
      <dgm:t>
        <a:bodyPr/>
        <a:lstStyle/>
        <a:p>
          <a:endParaRPr lang="el-GR"/>
        </a:p>
      </dgm:t>
    </dgm:pt>
    <dgm:pt modelId="{E1B55718-E6A4-A949-B67F-6A10627B6110}" type="sibTrans" cxnId="{63684AF8-9EEE-E046-BCB6-35DB58754BE7}">
      <dgm:prSet/>
      <dgm:spPr/>
      <dgm:t>
        <a:bodyPr/>
        <a:lstStyle/>
        <a:p>
          <a:endParaRPr lang="el-GR"/>
        </a:p>
      </dgm:t>
    </dgm:pt>
    <dgm:pt modelId="{E3E8CB6D-FD17-994A-A0E1-A5C2C90AC77D}">
      <dgm:prSet phldrT="[Κείμενο]"/>
      <dgm:spPr/>
      <dgm:t>
        <a:bodyPr/>
        <a:lstStyle/>
        <a:p>
          <a:r>
            <a:rPr lang="el-GR" dirty="0"/>
            <a:t>Ανταπόκριση (Ικανοποίηση Εκπαιδευόμενων)</a:t>
          </a:r>
        </a:p>
      </dgm:t>
    </dgm:pt>
    <dgm:pt modelId="{CE187497-6C26-414D-AB20-EA55584745B4}" type="parTrans" cxnId="{5ABA7668-2D3B-614A-83F6-D9FDE92865E5}">
      <dgm:prSet/>
      <dgm:spPr/>
      <dgm:t>
        <a:bodyPr/>
        <a:lstStyle/>
        <a:p>
          <a:endParaRPr lang="el-GR"/>
        </a:p>
      </dgm:t>
    </dgm:pt>
    <dgm:pt modelId="{548E8516-93FE-8542-A370-4B458DFBB0F1}" type="sibTrans" cxnId="{5ABA7668-2D3B-614A-83F6-D9FDE92865E5}">
      <dgm:prSet/>
      <dgm:spPr/>
      <dgm:t>
        <a:bodyPr/>
        <a:lstStyle/>
        <a:p>
          <a:endParaRPr lang="el-GR"/>
        </a:p>
      </dgm:t>
    </dgm:pt>
    <dgm:pt modelId="{F994CCF6-75D3-194C-BFCD-1FDADA561353}">
      <dgm:prSet phldrT="[Κείμενο]"/>
      <dgm:spPr/>
      <dgm:t>
        <a:bodyPr/>
        <a:lstStyle/>
        <a:p>
          <a:r>
            <a:rPr lang="el-GR" dirty="0"/>
            <a:t>Συμπεριφορά (αλλαγή-εφαρμογή)</a:t>
          </a:r>
        </a:p>
      </dgm:t>
    </dgm:pt>
    <dgm:pt modelId="{823976E6-856F-BB4B-820C-385A80CCD632}" type="parTrans" cxnId="{B50247AE-6929-B04A-ACB9-F8A4F679C40D}">
      <dgm:prSet/>
      <dgm:spPr/>
      <dgm:t>
        <a:bodyPr/>
        <a:lstStyle/>
        <a:p>
          <a:endParaRPr lang="el-GR"/>
        </a:p>
      </dgm:t>
    </dgm:pt>
    <dgm:pt modelId="{EBC745BF-97E1-1E4E-ADEB-04CFC24F239A}" type="sibTrans" cxnId="{B50247AE-6929-B04A-ACB9-F8A4F679C40D}">
      <dgm:prSet/>
      <dgm:spPr/>
      <dgm:t>
        <a:bodyPr/>
        <a:lstStyle/>
        <a:p>
          <a:endParaRPr lang="el-GR"/>
        </a:p>
      </dgm:t>
    </dgm:pt>
    <dgm:pt modelId="{A074C7E2-CFA5-414B-886F-D9CCBAC7588E}" type="pres">
      <dgm:prSet presAssocID="{0DC0076C-E996-A744-868A-F80B5871C720}" presName="Name0" presStyleCnt="0">
        <dgm:presLayoutVars>
          <dgm:dir/>
          <dgm:animLvl val="lvl"/>
          <dgm:resizeHandles val="exact"/>
        </dgm:presLayoutVars>
      </dgm:prSet>
      <dgm:spPr/>
    </dgm:pt>
    <dgm:pt modelId="{65748326-F377-4E4B-90E4-4B2758E55CF3}" type="pres">
      <dgm:prSet presAssocID="{73AB148C-7865-B74E-93A0-CAF379EE7717}" presName="Name8" presStyleCnt="0"/>
      <dgm:spPr/>
    </dgm:pt>
    <dgm:pt modelId="{07799A53-AC41-8E41-B585-40EEAA8CBA26}" type="pres">
      <dgm:prSet presAssocID="{73AB148C-7865-B74E-93A0-CAF379EE7717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1D46EFB-A180-8947-BB87-5D9C4BF515CF}" type="pres">
      <dgm:prSet presAssocID="{73AB148C-7865-B74E-93A0-CAF379EE771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33843C7-8E3E-F14E-9A18-B7AAA3947A24}" type="pres">
      <dgm:prSet presAssocID="{F994CCF6-75D3-194C-BFCD-1FDADA561353}" presName="Name8" presStyleCnt="0"/>
      <dgm:spPr/>
    </dgm:pt>
    <dgm:pt modelId="{CA204921-0794-8C4F-8E6E-2E634E9FCDF2}" type="pres">
      <dgm:prSet presAssocID="{F994CCF6-75D3-194C-BFCD-1FDADA561353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D22AEA9-2661-B342-8E94-73E6508E6C80}" type="pres">
      <dgm:prSet presAssocID="{F994CCF6-75D3-194C-BFCD-1FDADA56135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75DE0DF-7180-FE43-9EC0-59ED5F214341}" type="pres">
      <dgm:prSet presAssocID="{0F2FAFDC-8B87-6E44-8279-40330FBAB1AD}" presName="Name8" presStyleCnt="0"/>
      <dgm:spPr/>
    </dgm:pt>
    <dgm:pt modelId="{A61E19F3-D061-C645-B900-10B7ECE11A1D}" type="pres">
      <dgm:prSet presAssocID="{0F2FAFDC-8B87-6E44-8279-40330FBAB1AD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27E2587-12BC-7E4F-8223-665D0B6CADA5}" type="pres">
      <dgm:prSet presAssocID="{0F2FAFDC-8B87-6E44-8279-40330FBAB1A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F3813B9-1F53-AC48-91DF-09B983CC72D2}" type="pres">
      <dgm:prSet presAssocID="{E3E8CB6D-FD17-994A-A0E1-A5C2C90AC77D}" presName="Name8" presStyleCnt="0"/>
      <dgm:spPr/>
    </dgm:pt>
    <dgm:pt modelId="{9B4A13FB-806E-4141-924F-07A66227C582}" type="pres">
      <dgm:prSet presAssocID="{E3E8CB6D-FD17-994A-A0E1-A5C2C90AC77D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6022CCB-0069-A948-913A-B9CEACB7F853}" type="pres">
      <dgm:prSet presAssocID="{E3E8CB6D-FD17-994A-A0E1-A5C2C90AC77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3FE9FF17-3094-4240-9719-18F16930F4E2}" type="presOf" srcId="{73AB148C-7865-B74E-93A0-CAF379EE7717}" destId="{07799A53-AC41-8E41-B585-40EEAA8CBA26}" srcOrd="0" destOrd="0" presId="urn:microsoft.com/office/officeart/2005/8/layout/pyramid1"/>
    <dgm:cxn modelId="{11689C32-1507-C14F-810F-077856F8AFB5}" type="presOf" srcId="{E3E8CB6D-FD17-994A-A0E1-A5C2C90AC77D}" destId="{66022CCB-0069-A948-913A-B9CEACB7F853}" srcOrd="1" destOrd="0" presId="urn:microsoft.com/office/officeart/2005/8/layout/pyramid1"/>
    <dgm:cxn modelId="{4268D4DD-21BF-FA40-AC2F-C4EA0A04C689}" type="presOf" srcId="{E3E8CB6D-FD17-994A-A0E1-A5C2C90AC77D}" destId="{9B4A13FB-806E-4141-924F-07A66227C582}" srcOrd="0" destOrd="0" presId="urn:microsoft.com/office/officeart/2005/8/layout/pyramid1"/>
    <dgm:cxn modelId="{B50247AE-6929-B04A-ACB9-F8A4F679C40D}" srcId="{0DC0076C-E996-A744-868A-F80B5871C720}" destId="{F994CCF6-75D3-194C-BFCD-1FDADA561353}" srcOrd="1" destOrd="0" parTransId="{823976E6-856F-BB4B-820C-385A80CCD632}" sibTransId="{EBC745BF-97E1-1E4E-ADEB-04CFC24F239A}"/>
    <dgm:cxn modelId="{F874F7EA-6960-7743-8B61-D1D6CB32C468}" srcId="{0DC0076C-E996-A744-868A-F80B5871C720}" destId="{73AB148C-7865-B74E-93A0-CAF379EE7717}" srcOrd="0" destOrd="0" parTransId="{497ADE35-A887-B942-BBFB-433D02FC753B}" sibTransId="{2B69CE79-79E7-8145-BCB3-1032C31EE54E}"/>
    <dgm:cxn modelId="{845C247F-47DE-2241-AD0C-E7B2E664BB50}" type="presOf" srcId="{0DC0076C-E996-A744-868A-F80B5871C720}" destId="{A074C7E2-CFA5-414B-886F-D9CCBAC7588E}" srcOrd="0" destOrd="0" presId="urn:microsoft.com/office/officeart/2005/8/layout/pyramid1"/>
    <dgm:cxn modelId="{73E3DF1C-912D-C843-8D6D-F50B96B7D80D}" type="presOf" srcId="{0F2FAFDC-8B87-6E44-8279-40330FBAB1AD}" destId="{C27E2587-12BC-7E4F-8223-665D0B6CADA5}" srcOrd="1" destOrd="0" presId="urn:microsoft.com/office/officeart/2005/8/layout/pyramid1"/>
    <dgm:cxn modelId="{5ABA7668-2D3B-614A-83F6-D9FDE92865E5}" srcId="{0DC0076C-E996-A744-868A-F80B5871C720}" destId="{E3E8CB6D-FD17-994A-A0E1-A5C2C90AC77D}" srcOrd="3" destOrd="0" parTransId="{CE187497-6C26-414D-AB20-EA55584745B4}" sibTransId="{548E8516-93FE-8542-A370-4B458DFBB0F1}"/>
    <dgm:cxn modelId="{D69F4FDD-B6CB-164E-B377-BA698EBE9590}" type="presOf" srcId="{73AB148C-7865-B74E-93A0-CAF379EE7717}" destId="{51D46EFB-A180-8947-BB87-5D9C4BF515CF}" srcOrd="1" destOrd="0" presId="urn:microsoft.com/office/officeart/2005/8/layout/pyramid1"/>
    <dgm:cxn modelId="{63684AF8-9EEE-E046-BCB6-35DB58754BE7}" srcId="{0DC0076C-E996-A744-868A-F80B5871C720}" destId="{0F2FAFDC-8B87-6E44-8279-40330FBAB1AD}" srcOrd="2" destOrd="0" parTransId="{D1CE39FE-0268-4148-A2BC-EDA9C3C63E47}" sibTransId="{E1B55718-E6A4-A949-B67F-6A10627B6110}"/>
    <dgm:cxn modelId="{387DBEEF-9A34-6647-B196-2FF3B3B81089}" type="presOf" srcId="{0F2FAFDC-8B87-6E44-8279-40330FBAB1AD}" destId="{A61E19F3-D061-C645-B900-10B7ECE11A1D}" srcOrd="0" destOrd="0" presId="urn:microsoft.com/office/officeart/2005/8/layout/pyramid1"/>
    <dgm:cxn modelId="{764DBCA2-1F95-5147-871E-8F2F4EF84771}" type="presOf" srcId="{F994CCF6-75D3-194C-BFCD-1FDADA561353}" destId="{CA204921-0794-8C4F-8E6E-2E634E9FCDF2}" srcOrd="0" destOrd="0" presId="urn:microsoft.com/office/officeart/2005/8/layout/pyramid1"/>
    <dgm:cxn modelId="{C038EC72-2DE7-A643-92AD-A62DB738D46A}" type="presOf" srcId="{F994CCF6-75D3-194C-BFCD-1FDADA561353}" destId="{AD22AEA9-2661-B342-8E94-73E6508E6C80}" srcOrd="1" destOrd="0" presId="urn:microsoft.com/office/officeart/2005/8/layout/pyramid1"/>
    <dgm:cxn modelId="{CFE9348B-AD8C-8A4F-812A-6E21BA511966}" type="presParOf" srcId="{A074C7E2-CFA5-414B-886F-D9CCBAC7588E}" destId="{65748326-F377-4E4B-90E4-4B2758E55CF3}" srcOrd="0" destOrd="0" presId="urn:microsoft.com/office/officeart/2005/8/layout/pyramid1"/>
    <dgm:cxn modelId="{83C39551-739B-024B-98E0-D98276D341DC}" type="presParOf" srcId="{65748326-F377-4E4B-90E4-4B2758E55CF3}" destId="{07799A53-AC41-8E41-B585-40EEAA8CBA26}" srcOrd="0" destOrd="0" presId="urn:microsoft.com/office/officeart/2005/8/layout/pyramid1"/>
    <dgm:cxn modelId="{4290E8FC-0BF5-784F-8B08-FB166FFEECDA}" type="presParOf" srcId="{65748326-F377-4E4B-90E4-4B2758E55CF3}" destId="{51D46EFB-A180-8947-BB87-5D9C4BF515CF}" srcOrd="1" destOrd="0" presId="urn:microsoft.com/office/officeart/2005/8/layout/pyramid1"/>
    <dgm:cxn modelId="{FFF166D4-63FB-9A49-918A-25F402AD4F35}" type="presParOf" srcId="{A074C7E2-CFA5-414B-886F-D9CCBAC7588E}" destId="{333843C7-8E3E-F14E-9A18-B7AAA3947A24}" srcOrd="1" destOrd="0" presId="urn:microsoft.com/office/officeart/2005/8/layout/pyramid1"/>
    <dgm:cxn modelId="{588E815E-00EA-9542-8B35-19BE9E5E1C74}" type="presParOf" srcId="{333843C7-8E3E-F14E-9A18-B7AAA3947A24}" destId="{CA204921-0794-8C4F-8E6E-2E634E9FCDF2}" srcOrd="0" destOrd="0" presId="urn:microsoft.com/office/officeart/2005/8/layout/pyramid1"/>
    <dgm:cxn modelId="{277EE12D-5ED1-2549-85C0-4A7B89EC347A}" type="presParOf" srcId="{333843C7-8E3E-F14E-9A18-B7AAA3947A24}" destId="{AD22AEA9-2661-B342-8E94-73E6508E6C80}" srcOrd="1" destOrd="0" presId="urn:microsoft.com/office/officeart/2005/8/layout/pyramid1"/>
    <dgm:cxn modelId="{74E340CE-ECCC-D848-A0DB-1D143CC70442}" type="presParOf" srcId="{A074C7E2-CFA5-414B-886F-D9CCBAC7588E}" destId="{F75DE0DF-7180-FE43-9EC0-59ED5F214341}" srcOrd="2" destOrd="0" presId="urn:microsoft.com/office/officeart/2005/8/layout/pyramid1"/>
    <dgm:cxn modelId="{EFE1F7E7-5B38-6B4D-8FB7-5A2C87079E11}" type="presParOf" srcId="{F75DE0DF-7180-FE43-9EC0-59ED5F214341}" destId="{A61E19F3-D061-C645-B900-10B7ECE11A1D}" srcOrd="0" destOrd="0" presId="urn:microsoft.com/office/officeart/2005/8/layout/pyramid1"/>
    <dgm:cxn modelId="{E16975D1-3075-1849-B8F4-3A420A3C7F3A}" type="presParOf" srcId="{F75DE0DF-7180-FE43-9EC0-59ED5F214341}" destId="{C27E2587-12BC-7E4F-8223-665D0B6CADA5}" srcOrd="1" destOrd="0" presId="urn:microsoft.com/office/officeart/2005/8/layout/pyramid1"/>
    <dgm:cxn modelId="{4CEBE2E1-36DA-7F42-B46A-8EF056205EAE}" type="presParOf" srcId="{A074C7E2-CFA5-414B-886F-D9CCBAC7588E}" destId="{1F3813B9-1F53-AC48-91DF-09B983CC72D2}" srcOrd="3" destOrd="0" presId="urn:microsoft.com/office/officeart/2005/8/layout/pyramid1"/>
    <dgm:cxn modelId="{5DAE52F0-427E-9640-B0F2-C85A50FD3B3E}" type="presParOf" srcId="{1F3813B9-1F53-AC48-91DF-09B983CC72D2}" destId="{9B4A13FB-806E-4141-924F-07A66227C582}" srcOrd="0" destOrd="0" presId="urn:microsoft.com/office/officeart/2005/8/layout/pyramid1"/>
    <dgm:cxn modelId="{360DB9EA-09EE-9C4E-A114-6251226E878D}" type="presParOf" srcId="{1F3813B9-1F53-AC48-91DF-09B983CC72D2}" destId="{66022CCB-0069-A948-913A-B9CEACB7F853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C041723-943D-4A05-AF70-73C66F37B53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0CDE6F7-C0FD-449F-8B92-273797AB2B65}">
      <dgm:prSet/>
      <dgm:spPr/>
      <dgm:t>
        <a:bodyPr/>
        <a:lstStyle/>
        <a:p>
          <a:r>
            <a:rPr lang="el-GR"/>
            <a:t>Παρατήρηση</a:t>
          </a:r>
          <a:endParaRPr lang="en-US"/>
        </a:p>
      </dgm:t>
    </dgm:pt>
    <dgm:pt modelId="{8214EB9F-B3F7-43A0-9DB3-24B319412F97}" type="parTrans" cxnId="{D2DF865A-F414-491F-890A-6B64153E7EDD}">
      <dgm:prSet/>
      <dgm:spPr/>
      <dgm:t>
        <a:bodyPr/>
        <a:lstStyle/>
        <a:p>
          <a:endParaRPr lang="en-US"/>
        </a:p>
      </dgm:t>
    </dgm:pt>
    <dgm:pt modelId="{FCE1F485-ED92-4AAF-BC53-8FFDE9F73BA7}" type="sibTrans" cxnId="{D2DF865A-F414-491F-890A-6B64153E7EDD}">
      <dgm:prSet/>
      <dgm:spPr/>
      <dgm:t>
        <a:bodyPr/>
        <a:lstStyle/>
        <a:p>
          <a:endParaRPr lang="en-US"/>
        </a:p>
      </dgm:t>
    </dgm:pt>
    <dgm:pt modelId="{63EB8D80-9289-45A6-9995-5295C13DEF7C}">
      <dgm:prSet/>
      <dgm:spPr/>
      <dgm:t>
        <a:bodyPr/>
        <a:lstStyle/>
        <a:p>
          <a:r>
            <a:rPr lang="el-GR"/>
            <a:t>Εποπτεία</a:t>
          </a:r>
          <a:endParaRPr lang="en-US"/>
        </a:p>
      </dgm:t>
    </dgm:pt>
    <dgm:pt modelId="{0FD77276-D412-4A88-82E2-93B5F960EB73}" type="parTrans" cxnId="{4A571B96-47DB-428F-AD20-5405890804CA}">
      <dgm:prSet/>
      <dgm:spPr/>
      <dgm:t>
        <a:bodyPr/>
        <a:lstStyle/>
        <a:p>
          <a:endParaRPr lang="en-US"/>
        </a:p>
      </dgm:t>
    </dgm:pt>
    <dgm:pt modelId="{29ADAB3F-2710-4432-9ECE-CDC3E6973B84}" type="sibTrans" cxnId="{4A571B96-47DB-428F-AD20-5405890804CA}">
      <dgm:prSet/>
      <dgm:spPr/>
      <dgm:t>
        <a:bodyPr/>
        <a:lstStyle/>
        <a:p>
          <a:endParaRPr lang="en-US"/>
        </a:p>
      </dgm:t>
    </dgm:pt>
    <dgm:pt modelId="{9B4EF1F4-E4B2-40A6-B950-3D05AA2D143F}">
      <dgm:prSet/>
      <dgm:spPr/>
      <dgm:t>
        <a:bodyPr/>
        <a:lstStyle/>
        <a:p>
          <a:r>
            <a:rPr lang="el-GR"/>
            <a:t>Συνεντεύξεις</a:t>
          </a:r>
          <a:endParaRPr lang="en-US"/>
        </a:p>
      </dgm:t>
    </dgm:pt>
    <dgm:pt modelId="{18D15F48-405C-4B86-9A7B-43E71CF7BE1D}" type="parTrans" cxnId="{3F0A387F-DDF8-4C4B-A9C6-6D188811C9A4}">
      <dgm:prSet/>
      <dgm:spPr/>
      <dgm:t>
        <a:bodyPr/>
        <a:lstStyle/>
        <a:p>
          <a:endParaRPr lang="en-US"/>
        </a:p>
      </dgm:t>
    </dgm:pt>
    <dgm:pt modelId="{24402178-92AE-4446-8FC1-E93A7CF82F61}" type="sibTrans" cxnId="{3F0A387F-DDF8-4C4B-A9C6-6D188811C9A4}">
      <dgm:prSet/>
      <dgm:spPr/>
      <dgm:t>
        <a:bodyPr/>
        <a:lstStyle/>
        <a:p>
          <a:endParaRPr lang="en-US"/>
        </a:p>
      </dgm:t>
    </dgm:pt>
    <dgm:pt modelId="{D44BB98C-6B5A-40EA-90BD-8AD04E30AB4F}">
      <dgm:prSet/>
      <dgm:spPr/>
      <dgm:t>
        <a:bodyPr/>
        <a:lstStyle/>
        <a:p>
          <a:r>
            <a:rPr lang="el-GR"/>
            <a:t>Ερωτηματολόγια</a:t>
          </a:r>
          <a:endParaRPr lang="en-US"/>
        </a:p>
      </dgm:t>
    </dgm:pt>
    <dgm:pt modelId="{095E9BCF-3A6A-497D-895C-17B34EA648DB}" type="parTrans" cxnId="{03BF5C59-AB13-4BF1-8FAC-DC45B98C06B5}">
      <dgm:prSet/>
      <dgm:spPr/>
      <dgm:t>
        <a:bodyPr/>
        <a:lstStyle/>
        <a:p>
          <a:endParaRPr lang="en-US"/>
        </a:p>
      </dgm:t>
    </dgm:pt>
    <dgm:pt modelId="{B9FD8336-DEA4-42D5-8020-388F4912B872}" type="sibTrans" cxnId="{03BF5C59-AB13-4BF1-8FAC-DC45B98C06B5}">
      <dgm:prSet/>
      <dgm:spPr/>
      <dgm:t>
        <a:bodyPr/>
        <a:lstStyle/>
        <a:p>
          <a:endParaRPr lang="en-US"/>
        </a:p>
      </dgm:t>
    </dgm:pt>
    <dgm:pt modelId="{AE4FA449-EFC4-AC43-B96D-293778089810}" type="pres">
      <dgm:prSet presAssocID="{3C041723-943D-4A05-AF70-73C66F37B53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6CD2F95A-1D91-0042-9EA8-629795B27B10}" type="pres">
      <dgm:prSet presAssocID="{10CDE6F7-C0FD-449F-8B92-273797AB2B65}" presName="parentLin" presStyleCnt="0"/>
      <dgm:spPr/>
    </dgm:pt>
    <dgm:pt modelId="{F923CD9C-CDBC-0A46-9103-DFC40FFD4A06}" type="pres">
      <dgm:prSet presAssocID="{10CDE6F7-C0FD-449F-8B92-273797AB2B65}" presName="parentLeftMargin" presStyleLbl="node1" presStyleIdx="0" presStyleCnt="4"/>
      <dgm:spPr/>
      <dgm:t>
        <a:bodyPr/>
        <a:lstStyle/>
        <a:p>
          <a:endParaRPr lang="el-GR"/>
        </a:p>
      </dgm:t>
    </dgm:pt>
    <dgm:pt modelId="{6847E64F-4FDA-5643-8146-CFF500FF5401}" type="pres">
      <dgm:prSet presAssocID="{10CDE6F7-C0FD-449F-8B92-273797AB2B65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D491D47-6DEC-7245-8379-05A7B52BF7D4}" type="pres">
      <dgm:prSet presAssocID="{10CDE6F7-C0FD-449F-8B92-273797AB2B65}" presName="negativeSpace" presStyleCnt="0"/>
      <dgm:spPr/>
    </dgm:pt>
    <dgm:pt modelId="{D11B4BAD-9C8B-974D-9579-3AD28BD3DD3F}" type="pres">
      <dgm:prSet presAssocID="{10CDE6F7-C0FD-449F-8B92-273797AB2B65}" presName="childText" presStyleLbl="conFgAcc1" presStyleIdx="0" presStyleCnt="4">
        <dgm:presLayoutVars>
          <dgm:bulletEnabled val="1"/>
        </dgm:presLayoutVars>
      </dgm:prSet>
      <dgm:spPr/>
    </dgm:pt>
    <dgm:pt modelId="{D7818468-9967-574F-B066-4FA23B2D1FCF}" type="pres">
      <dgm:prSet presAssocID="{FCE1F485-ED92-4AAF-BC53-8FFDE9F73BA7}" presName="spaceBetweenRectangles" presStyleCnt="0"/>
      <dgm:spPr/>
    </dgm:pt>
    <dgm:pt modelId="{558466E8-67DA-4B4D-995B-5A433A8E5B17}" type="pres">
      <dgm:prSet presAssocID="{63EB8D80-9289-45A6-9995-5295C13DEF7C}" presName="parentLin" presStyleCnt="0"/>
      <dgm:spPr/>
    </dgm:pt>
    <dgm:pt modelId="{00C4C45F-9CC3-914F-984C-7F3638889A70}" type="pres">
      <dgm:prSet presAssocID="{63EB8D80-9289-45A6-9995-5295C13DEF7C}" presName="parentLeftMargin" presStyleLbl="node1" presStyleIdx="0" presStyleCnt="4"/>
      <dgm:spPr/>
      <dgm:t>
        <a:bodyPr/>
        <a:lstStyle/>
        <a:p>
          <a:endParaRPr lang="el-GR"/>
        </a:p>
      </dgm:t>
    </dgm:pt>
    <dgm:pt modelId="{BE24DDE7-BC25-9C44-8E00-710E42803168}" type="pres">
      <dgm:prSet presAssocID="{63EB8D80-9289-45A6-9995-5295C13DEF7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A024FA4-32E3-A847-A46D-F486C343A0E3}" type="pres">
      <dgm:prSet presAssocID="{63EB8D80-9289-45A6-9995-5295C13DEF7C}" presName="negativeSpace" presStyleCnt="0"/>
      <dgm:spPr/>
    </dgm:pt>
    <dgm:pt modelId="{D3735283-9F9C-8E42-BA12-53636B82844B}" type="pres">
      <dgm:prSet presAssocID="{63EB8D80-9289-45A6-9995-5295C13DEF7C}" presName="childText" presStyleLbl="conFgAcc1" presStyleIdx="1" presStyleCnt="4">
        <dgm:presLayoutVars>
          <dgm:bulletEnabled val="1"/>
        </dgm:presLayoutVars>
      </dgm:prSet>
      <dgm:spPr/>
    </dgm:pt>
    <dgm:pt modelId="{4733903F-7B1B-8A45-9F96-A82BD943EC10}" type="pres">
      <dgm:prSet presAssocID="{29ADAB3F-2710-4432-9ECE-CDC3E6973B84}" presName="spaceBetweenRectangles" presStyleCnt="0"/>
      <dgm:spPr/>
    </dgm:pt>
    <dgm:pt modelId="{99A4B0F8-A206-8048-A75A-0A7820A05030}" type="pres">
      <dgm:prSet presAssocID="{9B4EF1F4-E4B2-40A6-B950-3D05AA2D143F}" presName="parentLin" presStyleCnt="0"/>
      <dgm:spPr/>
    </dgm:pt>
    <dgm:pt modelId="{65648699-44BD-6E48-B0E4-F15F00813D2D}" type="pres">
      <dgm:prSet presAssocID="{9B4EF1F4-E4B2-40A6-B950-3D05AA2D143F}" presName="parentLeftMargin" presStyleLbl="node1" presStyleIdx="1" presStyleCnt="4"/>
      <dgm:spPr/>
      <dgm:t>
        <a:bodyPr/>
        <a:lstStyle/>
        <a:p>
          <a:endParaRPr lang="el-GR"/>
        </a:p>
      </dgm:t>
    </dgm:pt>
    <dgm:pt modelId="{027E81B6-41D8-9344-9552-AD6816B3B422}" type="pres">
      <dgm:prSet presAssocID="{9B4EF1F4-E4B2-40A6-B950-3D05AA2D143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69D54FF-D0D8-C64E-B041-42E5076CFCA8}" type="pres">
      <dgm:prSet presAssocID="{9B4EF1F4-E4B2-40A6-B950-3D05AA2D143F}" presName="negativeSpace" presStyleCnt="0"/>
      <dgm:spPr/>
    </dgm:pt>
    <dgm:pt modelId="{8245314A-126A-7B4A-8469-5E1DFDFA4044}" type="pres">
      <dgm:prSet presAssocID="{9B4EF1F4-E4B2-40A6-B950-3D05AA2D143F}" presName="childText" presStyleLbl="conFgAcc1" presStyleIdx="2" presStyleCnt="4">
        <dgm:presLayoutVars>
          <dgm:bulletEnabled val="1"/>
        </dgm:presLayoutVars>
      </dgm:prSet>
      <dgm:spPr/>
    </dgm:pt>
    <dgm:pt modelId="{07A83111-2CBD-EE4F-9B2E-2D9AB5CD85DA}" type="pres">
      <dgm:prSet presAssocID="{24402178-92AE-4446-8FC1-E93A7CF82F61}" presName="spaceBetweenRectangles" presStyleCnt="0"/>
      <dgm:spPr/>
    </dgm:pt>
    <dgm:pt modelId="{A32D222D-A7A9-E34E-8C8B-773AF4A5BFEC}" type="pres">
      <dgm:prSet presAssocID="{D44BB98C-6B5A-40EA-90BD-8AD04E30AB4F}" presName="parentLin" presStyleCnt="0"/>
      <dgm:spPr/>
    </dgm:pt>
    <dgm:pt modelId="{5876D3B3-6270-8949-9401-69172B68F9DD}" type="pres">
      <dgm:prSet presAssocID="{D44BB98C-6B5A-40EA-90BD-8AD04E30AB4F}" presName="parentLeftMargin" presStyleLbl="node1" presStyleIdx="2" presStyleCnt="4"/>
      <dgm:spPr/>
      <dgm:t>
        <a:bodyPr/>
        <a:lstStyle/>
        <a:p>
          <a:endParaRPr lang="el-GR"/>
        </a:p>
      </dgm:t>
    </dgm:pt>
    <dgm:pt modelId="{C42C1FA4-0671-D94A-A876-AF61E213041B}" type="pres">
      <dgm:prSet presAssocID="{D44BB98C-6B5A-40EA-90BD-8AD04E30AB4F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1E7FDAA-7598-9C44-9B26-427E9EDA4581}" type="pres">
      <dgm:prSet presAssocID="{D44BB98C-6B5A-40EA-90BD-8AD04E30AB4F}" presName="negativeSpace" presStyleCnt="0"/>
      <dgm:spPr/>
    </dgm:pt>
    <dgm:pt modelId="{382FEC08-6EA1-8640-A716-1EB922C3F8DE}" type="pres">
      <dgm:prSet presAssocID="{D44BB98C-6B5A-40EA-90BD-8AD04E30AB4F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03BF5C59-AB13-4BF1-8FAC-DC45B98C06B5}" srcId="{3C041723-943D-4A05-AF70-73C66F37B537}" destId="{D44BB98C-6B5A-40EA-90BD-8AD04E30AB4F}" srcOrd="3" destOrd="0" parTransId="{095E9BCF-3A6A-497D-895C-17B34EA648DB}" sibTransId="{B9FD8336-DEA4-42D5-8020-388F4912B872}"/>
    <dgm:cxn modelId="{09692375-59DA-8F42-9AFF-2F28F2A747C7}" type="presOf" srcId="{9B4EF1F4-E4B2-40A6-B950-3D05AA2D143F}" destId="{65648699-44BD-6E48-B0E4-F15F00813D2D}" srcOrd="0" destOrd="0" presId="urn:microsoft.com/office/officeart/2005/8/layout/list1"/>
    <dgm:cxn modelId="{8E24BA28-3734-154A-BA42-7E5B5A582282}" type="presOf" srcId="{63EB8D80-9289-45A6-9995-5295C13DEF7C}" destId="{BE24DDE7-BC25-9C44-8E00-710E42803168}" srcOrd="1" destOrd="0" presId="urn:microsoft.com/office/officeart/2005/8/layout/list1"/>
    <dgm:cxn modelId="{802177C1-CC56-714A-AAD3-6CE01C296F3A}" type="presOf" srcId="{D44BB98C-6B5A-40EA-90BD-8AD04E30AB4F}" destId="{C42C1FA4-0671-D94A-A876-AF61E213041B}" srcOrd="1" destOrd="0" presId="urn:microsoft.com/office/officeart/2005/8/layout/list1"/>
    <dgm:cxn modelId="{0A812B5C-FE84-BD4B-A491-0EBD45629862}" type="presOf" srcId="{10CDE6F7-C0FD-449F-8B92-273797AB2B65}" destId="{6847E64F-4FDA-5643-8146-CFF500FF5401}" srcOrd="1" destOrd="0" presId="urn:microsoft.com/office/officeart/2005/8/layout/list1"/>
    <dgm:cxn modelId="{AC40C00E-4CCF-BB43-9B0B-2D40AA2935C6}" type="presOf" srcId="{9B4EF1F4-E4B2-40A6-B950-3D05AA2D143F}" destId="{027E81B6-41D8-9344-9552-AD6816B3B422}" srcOrd="1" destOrd="0" presId="urn:microsoft.com/office/officeart/2005/8/layout/list1"/>
    <dgm:cxn modelId="{D2DF865A-F414-491F-890A-6B64153E7EDD}" srcId="{3C041723-943D-4A05-AF70-73C66F37B537}" destId="{10CDE6F7-C0FD-449F-8B92-273797AB2B65}" srcOrd="0" destOrd="0" parTransId="{8214EB9F-B3F7-43A0-9DB3-24B319412F97}" sibTransId="{FCE1F485-ED92-4AAF-BC53-8FFDE9F73BA7}"/>
    <dgm:cxn modelId="{4A571B96-47DB-428F-AD20-5405890804CA}" srcId="{3C041723-943D-4A05-AF70-73C66F37B537}" destId="{63EB8D80-9289-45A6-9995-5295C13DEF7C}" srcOrd="1" destOrd="0" parTransId="{0FD77276-D412-4A88-82E2-93B5F960EB73}" sibTransId="{29ADAB3F-2710-4432-9ECE-CDC3E6973B84}"/>
    <dgm:cxn modelId="{3F0A387F-DDF8-4C4B-A9C6-6D188811C9A4}" srcId="{3C041723-943D-4A05-AF70-73C66F37B537}" destId="{9B4EF1F4-E4B2-40A6-B950-3D05AA2D143F}" srcOrd="2" destOrd="0" parTransId="{18D15F48-405C-4B86-9A7B-43E71CF7BE1D}" sibTransId="{24402178-92AE-4446-8FC1-E93A7CF82F61}"/>
    <dgm:cxn modelId="{A6CEEF13-4174-2049-8A96-B8CC49DCC907}" type="presOf" srcId="{63EB8D80-9289-45A6-9995-5295C13DEF7C}" destId="{00C4C45F-9CC3-914F-984C-7F3638889A70}" srcOrd="0" destOrd="0" presId="urn:microsoft.com/office/officeart/2005/8/layout/list1"/>
    <dgm:cxn modelId="{794E3FD6-5BBA-0343-A6A4-F1245A7EDCC5}" type="presOf" srcId="{10CDE6F7-C0FD-449F-8B92-273797AB2B65}" destId="{F923CD9C-CDBC-0A46-9103-DFC40FFD4A06}" srcOrd="0" destOrd="0" presId="urn:microsoft.com/office/officeart/2005/8/layout/list1"/>
    <dgm:cxn modelId="{09552C4A-A0E0-594E-B608-03C0AEF3522B}" type="presOf" srcId="{3C041723-943D-4A05-AF70-73C66F37B537}" destId="{AE4FA449-EFC4-AC43-B96D-293778089810}" srcOrd="0" destOrd="0" presId="urn:microsoft.com/office/officeart/2005/8/layout/list1"/>
    <dgm:cxn modelId="{4C91C017-3EAE-2040-AAE0-DE7EC65ED2CD}" type="presOf" srcId="{D44BB98C-6B5A-40EA-90BD-8AD04E30AB4F}" destId="{5876D3B3-6270-8949-9401-69172B68F9DD}" srcOrd="0" destOrd="0" presId="urn:microsoft.com/office/officeart/2005/8/layout/list1"/>
    <dgm:cxn modelId="{AF2C883C-EDA5-3D45-A542-5362A094D3F2}" type="presParOf" srcId="{AE4FA449-EFC4-AC43-B96D-293778089810}" destId="{6CD2F95A-1D91-0042-9EA8-629795B27B10}" srcOrd="0" destOrd="0" presId="urn:microsoft.com/office/officeart/2005/8/layout/list1"/>
    <dgm:cxn modelId="{83A1606F-6CAA-E24E-87D8-85B9F58D6A87}" type="presParOf" srcId="{6CD2F95A-1D91-0042-9EA8-629795B27B10}" destId="{F923CD9C-CDBC-0A46-9103-DFC40FFD4A06}" srcOrd="0" destOrd="0" presId="urn:microsoft.com/office/officeart/2005/8/layout/list1"/>
    <dgm:cxn modelId="{5F2A02F2-A683-BA41-8A9C-AD3D912EE9BE}" type="presParOf" srcId="{6CD2F95A-1D91-0042-9EA8-629795B27B10}" destId="{6847E64F-4FDA-5643-8146-CFF500FF5401}" srcOrd="1" destOrd="0" presId="urn:microsoft.com/office/officeart/2005/8/layout/list1"/>
    <dgm:cxn modelId="{C4930F2C-F184-1240-9942-2368982D6FAF}" type="presParOf" srcId="{AE4FA449-EFC4-AC43-B96D-293778089810}" destId="{6D491D47-6DEC-7245-8379-05A7B52BF7D4}" srcOrd="1" destOrd="0" presId="urn:microsoft.com/office/officeart/2005/8/layout/list1"/>
    <dgm:cxn modelId="{000FD77B-1AED-D64C-B881-F625E2985ABF}" type="presParOf" srcId="{AE4FA449-EFC4-AC43-B96D-293778089810}" destId="{D11B4BAD-9C8B-974D-9579-3AD28BD3DD3F}" srcOrd="2" destOrd="0" presId="urn:microsoft.com/office/officeart/2005/8/layout/list1"/>
    <dgm:cxn modelId="{20BC1A4A-F70D-374E-97D7-397EC1D355D2}" type="presParOf" srcId="{AE4FA449-EFC4-AC43-B96D-293778089810}" destId="{D7818468-9967-574F-B066-4FA23B2D1FCF}" srcOrd="3" destOrd="0" presId="urn:microsoft.com/office/officeart/2005/8/layout/list1"/>
    <dgm:cxn modelId="{FFEFBA8E-E218-474C-BF6C-9BA22BED43A1}" type="presParOf" srcId="{AE4FA449-EFC4-AC43-B96D-293778089810}" destId="{558466E8-67DA-4B4D-995B-5A433A8E5B17}" srcOrd="4" destOrd="0" presId="urn:microsoft.com/office/officeart/2005/8/layout/list1"/>
    <dgm:cxn modelId="{E1D18B6D-05D8-5F48-A14D-FC5B80FB3729}" type="presParOf" srcId="{558466E8-67DA-4B4D-995B-5A433A8E5B17}" destId="{00C4C45F-9CC3-914F-984C-7F3638889A70}" srcOrd="0" destOrd="0" presId="urn:microsoft.com/office/officeart/2005/8/layout/list1"/>
    <dgm:cxn modelId="{AA3FA3C9-7945-E04D-A4FC-EB7EC1D150E9}" type="presParOf" srcId="{558466E8-67DA-4B4D-995B-5A433A8E5B17}" destId="{BE24DDE7-BC25-9C44-8E00-710E42803168}" srcOrd="1" destOrd="0" presId="urn:microsoft.com/office/officeart/2005/8/layout/list1"/>
    <dgm:cxn modelId="{AB140A2E-85F5-FD41-BBBE-C5718884F0C7}" type="presParOf" srcId="{AE4FA449-EFC4-AC43-B96D-293778089810}" destId="{6A024FA4-32E3-A847-A46D-F486C343A0E3}" srcOrd="5" destOrd="0" presId="urn:microsoft.com/office/officeart/2005/8/layout/list1"/>
    <dgm:cxn modelId="{D51BF4F4-9899-B843-BE06-CC757D2498E6}" type="presParOf" srcId="{AE4FA449-EFC4-AC43-B96D-293778089810}" destId="{D3735283-9F9C-8E42-BA12-53636B82844B}" srcOrd="6" destOrd="0" presId="urn:microsoft.com/office/officeart/2005/8/layout/list1"/>
    <dgm:cxn modelId="{135F9E44-A73B-6546-809B-E03291275BB5}" type="presParOf" srcId="{AE4FA449-EFC4-AC43-B96D-293778089810}" destId="{4733903F-7B1B-8A45-9F96-A82BD943EC10}" srcOrd="7" destOrd="0" presId="urn:microsoft.com/office/officeart/2005/8/layout/list1"/>
    <dgm:cxn modelId="{4FF4B95D-69AE-0A4A-A542-DA427C1048E6}" type="presParOf" srcId="{AE4FA449-EFC4-AC43-B96D-293778089810}" destId="{99A4B0F8-A206-8048-A75A-0A7820A05030}" srcOrd="8" destOrd="0" presId="urn:microsoft.com/office/officeart/2005/8/layout/list1"/>
    <dgm:cxn modelId="{0B6B9F87-69CE-4C49-BEC9-A8F991FF2A9A}" type="presParOf" srcId="{99A4B0F8-A206-8048-A75A-0A7820A05030}" destId="{65648699-44BD-6E48-B0E4-F15F00813D2D}" srcOrd="0" destOrd="0" presId="urn:microsoft.com/office/officeart/2005/8/layout/list1"/>
    <dgm:cxn modelId="{1B534CED-B4F5-6147-B9DA-78B84B1E195E}" type="presParOf" srcId="{99A4B0F8-A206-8048-A75A-0A7820A05030}" destId="{027E81B6-41D8-9344-9552-AD6816B3B422}" srcOrd="1" destOrd="0" presId="urn:microsoft.com/office/officeart/2005/8/layout/list1"/>
    <dgm:cxn modelId="{DCAA6A06-0D32-5446-892E-45E0C6AEB4E5}" type="presParOf" srcId="{AE4FA449-EFC4-AC43-B96D-293778089810}" destId="{269D54FF-D0D8-C64E-B041-42E5076CFCA8}" srcOrd="9" destOrd="0" presId="urn:microsoft.com/office/officeart/2005/8/layout/list1"/>
    <dgm:cxn modelId="{965BB619-3232-C444-BB12-C34A0B12B335}" type="presParOf" srcId="{AE4FA449-EFC4-AC43-B96D-293778089810}" destId="{8245314A-126A-7B4A-8469-5E1DFDFA4044}" srcOrd="10" destOrd="0" presId="urn:microsoft.com/office/officeart/2005/8/layout/list1"/>
    <dgm:cxn modelId="{EC9D2B88-A5F0-E44B-AD1B-A4B53945EF6A}" type="presParOf" srcId="{AE4FA449-EFC4-AC43-B96D-293778089810}" destId="{07A83111-2CBD-EE4F-9B2E-2D9AB5CD85DA}" srcOrd="11" destOrd="0" presId="urn:microsoft.com/office/officeart/2005/8/layout/list1"/>
    <dgm:cxn modelId="{F9539A0B-7F1E-F14F-97D5-6DB8B6FE87F3}" type="presParOf" srcId="{AE4FA449-EFC4-AC43-B96D-293778089810}" destId="{A32D222D-A7A9-E34E-8C8B-773AF4A5BFEC}" srcOrd="12" destOrd="0" presId="urn:microsoft.com/office/officeart/2005/8/layout/list1"/>
    <dgm:cxn modelId="{814150B7-72C9-F048-BF1C-C3A1DE6BEBC2}" type="presParOf" srcId="{A32D222D-A7A9-E34E-8C8B-773AF4A5BFEC}" destId="{5876D3B3-6270-8949-9401-69172B68F9DD}" srcOrd="0" destOrd="0" presId="urn:microsoft.com/office/officeart/2005/8/layout/list1"/>
    <dgm:cxn modelId="{A5D64462-6E0D-B249-83C9-5D6163CEF256}" type="presParOf" srcId="{A32D222D-A7A9-E34E-8C8B-773AF4A5BFEC}" destId="{C42C1FA4-0671-D94A-A876-AF61E213041B}" srcOrd="1" destOrd="0" presId="urn:microsoft.com/office/officeart/2005/8/layout/list1"/>
    <dgm:cxn modelId="{7ECB5967-9CD9-8943-B60C-A9136CFBFE29}" type="presParOf" srcId="{AE4FA449-EFC4-AC43-B96D-293778089810}" destId="{F1E7FDAA-7598-9C44-9B26-427E9EDA4581}" srcOrd="13" destOrd="0" presId="urn:microsoft.com/office/officeart/2005/8/layout/list1"/>
    <dgm:cxn modelId="{28627AC9-7B39-4C4E-B5D1-442CB2F165D2}" type="presParOf" srcId="{AE4FA449-EFC4-AC43-B96D-293778089810}" destId="{382FEC08-6EA1-8640-A716-1EB922C3F8DE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9F9F9CE-7EA2-465E-8806-4A2DFD6F034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E6001A1-3A44-448D-9C6B-23B7C85239CD}">
      <dgm:prSet/>
      <dgm:spPr/>
      <dgm:t>
        <a:bodyPr/>
        <a:lstStyle/>
        <a:p>
          <a:r>
            <a:rPr lang="el-GR"/>
            <a:t>Σαφείς στόχοι</a:t>
          </a:r>
          <a:endParaRPr lang="en-US"/>
        </a:p>
      </dgm:t>
    </dgm:pt>
    <dgm:pt modelId="{CE33DE4A-7580-4383-BD74-9ED91AA31C21}" type="parTrans" cxnId="{C6C0E093-952D-4794-9D06-FA0D14A01C14}">
      <dgm:prSet/>
      <dgm:spPr/>
      <dgm:t>
        <a:bodyPr/>
        <a:lstStyle/>
        <a:p>
          <a:endParaRPr lang="en-US"/>
        </a:p>
      </dgm:t>
    </dgm:pt>
    <dgm:pt modelId="{9FB13F52-C75C-4DA9-903E-DC93042EDD00}" type="sibTrans" cxnId="{C6C0E093-952D-4794-9D06-FA0D14A01C14}">
      <dgm:prSet/>
      <dgm:spPr/>
      <dgm:t>
        <a:bodyPr/>
        <a:lstStyle/>
        <a:p>
          <a:endParaRPr lang="en-US"/>
        </a:p>
      </dgm:t>
    </dgm:pt>
    <dgm:pt modelId="{5BA15DF0-04BA-4EC5-A92D-7A33599778F6}">
      <dgm:prSet/>
      <dgm:spPr/>
      <dgm:t>
        <a:bodyPr/>
        <a:lstStyle/>
        <a:p>
          <a:r>
            <a:rPr lang="el-GR"/>
            <a:t>Κριτήρια</a:t>
          </a:r>
          <a:endParaRPr lang="en-US"/>
        </a:p>
      </dgm:t>
    </dgm:pt>
    <dgm:pt modelId="{9434A5ED-8CEC-4433-941D-1E805C59C699}" type="parTrans" cxnId="{2D633CB1-CD04-4CE1-A0DF-CFD2DE86F94D}">
      <dgm:prSet/>
      <dgm:spPr/>
      <dgm:t>
        <a:bodyPr/>
        <a:lstStyle/>
        <a:p>
          <a:endParaRPr lang="en-US"/>
        </a:p>
      </dgm:t>
    </dgm:pt>
    <dgm:pt modelId="{93D2D332-55CC-4815-B70C-FCFC8E4F5D30}" type="sibTrans" cxnId="{2D633CB1-CD04-4CE1-A0DF-CFD2DE86F94D}">
      <dgm:prSet/>
      <dgm:spPr/>
      <dgm:t>
        <a:bodyPr/>
        <a:lstStyle/>
        <a:p>
          <a:endParaRPr lang="en-US"/>
        </a:p>
      </dgm:t>
    </dgm:pt>
    <dgm:pt modelId="{A46CE671-224E-40D7-A8B7-EB897F4FAD4C}">
      <dgm:prSet/>
      <dgm:spPr/>
      <dgm:t>
        <a:bodyPr/>
        <a:lstStyle/>
        <a:p>
          <a:r>
            <a:rPr lang="el-GR"/>
            <a:t>Ανατροφοδότηση</a:t>
          </a:r>
          <a:endParaRPr lang="en-US"/>
        </a:p>
      </dgm:t>
    </dgm:pt>
    <dgm:pt modelId="{B46A0965-B796-429E-BB14-0A7F37EDEFC6}" type="parTrans" cxnId="{EE4928EA-1360-4576-982A-0BD94674DDED}">
      <dgm:prSet/>
      <dgm:spPr/>
      <dgm:t>
        <a:bodyPr/>
        <a:lstStyle/>
        <a:p>
          <a:endParaRPr lang="en-US"/>
        </a:p>
      </dgm:t>
    </dgm:pt>
    <dgm:pt modelId="{2BAE4D8F-C25E-410E-815F-3FBC804D5F9F}" type="sibTrans" cxnId="{EE4928EA-1360-4576-982A-0BD94674DDED}">
      <dgm:prSet/>
      <dgm:spPr/>
      <dgm:t>
        <a:bodyPr/>
        <a:lstStyle/>
        <a:p>
          <a:endParaRPr lang="en-US"/>
        </a:p>
      </dgm:t>
    </dgm:pt>
    <dgm:pt modelId="{F019FDF9-B10E-4F81-B6AB-DD44AFE96E2B}">
      <dgm:prSet/>
      <dgm:spPr/>
      <dgm:t>
        <a:bodyPr/>
        <a:lstStyle/>
        <a:p>
          <a:r>
            <a:rPr lang="el-GR"/>
            <a:t>Έμφαση στους στόχους</a:t>
          </a:r>
          <a:endParaRPr lang="en-US"/>
        </a:p>
      </dgm:t>
    </dgm:pt>
    <dgm:pt modelId="{8B31D7F3-DB7B-4E88-B5B9-319B49A2E129}" type="parTrans" cxnId="{0C9EDC16-9F03-4CBD-A0AB-B128100250D3}">
      <dgm:prSet/>
      <dgm:spPr/>
      <dgm:t>
        <a:bodyPr/>
        <a:lstStyle/>
        <a:p>
          <a:endParaRPr lang="en-US"/>
        </a:p>
      </dgm:t>
    </dgm:pt>
    <dgm:pt modelId="{99753BAE-FA69-4139-BD65-ACC615F8FE2E}" type="sibTrans" cxnId="{0C9EDC16-9F03-4CBD-A0AB-B128100250D3}">
      <dgm:prSet/>
      <dgm:spPr/>
      <dgm:t>
        <a:bodyPr/>
        <a:lstStyle/>
        <a:p>
          <a:endParaRPr lang="en-US"/>
        </a:p>
      </dgm:t>
    </dgm:pt>
    <dgm:pt modelId="{036CB451-A3C2-AE47-84B9-E9FF763B8622}" type="pres">
      <dgm:prSet presAssocID="{29F9F9CE-7EA2-465E-8806-4A2DFD6F034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0B2B40C8-3682-8E4F-9871-CB57DA4B5B9E}" type="pres">
      <dgm:prSet presAssocID="{4E6001A1-3A44-448D-9C6B-23B7C85239CD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AB5FA42-2E45-3E4E-99EC-14E88DAB4FA8}" type="pres">
      <dgm:prSet presAssocID="{9FB13F52-C75C-4DA9-903E-DC93042EDD00}" presName="spacer" presStyleCnt="0"/>
      <dgm:spPr/>
    </dgm:pt>
    <dgm:pt modelId="{F37924FF-F720-3245-B3E1-0983059D2543}" type="pres">
      <dgm:prSet presAssocID="{5BA15DF0-04BA-4EC5-A92D-7A33599778F6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9B1077F-BD99-9C4C-9242-6FB049FF1726}" type="pres">
      <dgm:prSet presAssocID="{93D2D332-55CC-4815-B70C-FCFC8E4F5D30}" presName="spacer" presStyleCnt="0"/>
      <dgm:spPr/>
    </dgm:pt>
    <dgm:pt modelId="{7EDA364D-1520-FF41-9E0E-B4579BBAD2F0}" type="pres">
      <dgm:prSet presAssocID="{A46CE671-224E-40D7-A8B7-EB897F4FAD4C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E8C4488-92AB-C44B-88DA-69ABB16A2D9C}" type="pres">
      <dgm:prSet presAssocID="{2BAE4D8F-C25E-410E-815F-3FBC804D5F9F}" presName="spacer" presStyleCnt="0"/>
      <dgm:spPr/>
    </dgm:pt>
    <dgm:pt modelId="{64B36070-52C6-574A-9CDD-AE8494FC1154}" type="pres">
      <dgm:prSet presAssocID="{F019FDF9-B10E-4F81-B6AB-DD44AFE96E2B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C6C0E093-952D-4794-9D06-FA0D14A01C14}" srcId="{29F9F9CE-7EA2-465E-8806-4A2DFD6F034C}" destId="{4E6001A1-3A44-448D-9C6B-23B7C85239CD}" srcOrd="0" destOrd="0" parTransId="{CE33DE4A-7580-4383-BD74-9ED91AA31C21}" sibTransId="{9FB13F52-C75C-4DA9-903E-DC93042EDD00}"/>
    <dgm:cxn modelId="{7BF01AA4-6FC2-6E4E-81F7-59AF868438FE}" type="presOf" srcId="{F019FDF9-B10E-4F81-B6AB-DD44AFE96E2B}" destId="{64B36070-52C6-574A-9CDD-AE8494FC1154}" srcOrd="0" destOrd="0" presId="urn:microsoft.com/office/officeart/2005/8/layout/vList2"/>
    <dgm:cxn modelId="{EE4928EA-1360-4576-982A-0BD94674DDED}" srcId="{29F9F9CE-7EA2-465E-8806-4A2DFD6F034C}" destId="{A46CE671-224E-40D7-A8B7-EB897F4FAD4C}" srcOrd="2" destOrd="0" parTransId="{B46A0965-B796-429E-BB14-0A7F37EDEFC6}" sibTransId="{2BAE4D8F-C25E-410E-815F-3FBC804D5F9F}"/>
    <dgm:cxn modelId="{2D633CB1-CD04-4CE1-A0DF-CFD2DE86F94D}" srcId="{29F9F9CE-7EA2-465E-8806-4A2DFD6F034C}" destId="{5BA15DF0-04BA-4EC5-A92D-7A33599778F6}" srcOrd="1" destOrd="0" parTransId="{9434A5ED-8CEC-4433-941D-1E805C59C699}" sibTransId="{93D2D332-55CC-4815-B70C-FCFC8E4F5D30}"/>
    <dgm:cxn modelId="{E4FF0861-529D-DC4D-9929-7B34331FFA88}" type="presOf" srcId="{5BA15DF0-04BA-4EC5-A92D-7A33599778F6}" destId="{F37924FF-F720-3245-B3E1-0983059D2543}" srcOrd="0" destOrd="0" presId="urn:microsoft.com/office/officeart/2005/8/layout/vList2"/>
    <dgm:cxn modelId="{0BBA3516-F857-C947-8FC5-B81CFA96A7DA}" type="presOf" srcId="{4E6001A1-3A44-448D-9C6B-23B7C85239CD}" destId="{0B2B40C8-3682-8E4F-9871-CB57DA4B5B9E}" srcOrd="0" destOrd="0" presId="urn:microsoft.com/office/officeart/2005/8/layout/vList2"/>
    <dgm:cxn modelId="{A923AA40-DCC4-D54A-9196-CF690BCE8DA5}" type="presOf" srcId="{29F9F9CE-7EA2-465E-8806-4A2DFD6F034C}" destId="{036CB451-A3C2-AE47-84B9-E9FF763B8622}" srcOrd="0" destOrd="0" presId="urn:microsoft.com/office/officeart/2005/8/layout/vList2"/>
    <dgm:cxn modelId="{C9DF1E20-DB91-4C40-A319-F70CBBA0C8AB}" type="presOf" srcId="{A46CE671-224E-40D7-A8B7-EB897F4FAD4C}" destId="{7EDA364D-1520-FF41-9E0E-B4579BBAD2F0}" srcOrd="0" destOrd="0" presId="urn:microsoft.com/office/officeart/2005/8/layout/vList2"/>
    <dgm:cxn modelId="{0C9EDC16-9F03-4CBD-A0AB-B128100250D3}" srcId="{29F9F9CE-7EA2-465E-8806-4A2DFD6F034C}" destId="{F019FDF9-B10E-4F81-B6AB-DD44AFE96E2B}" srcOrd="3" destOrd="0" parTransId="{8B31D7F3-DB7B-4E88-B5B9-319B49A2E129}" sibTransId="{99753BAE-FA69-4139-BD65-ACC615F8FE2E}"/>
    <dgm:cxn modelId="{54F07C77-7129-BE45-AC8F-9C719320B246}" type="presParOf" srcId="{036CB451-A3C2-AE47-84B9-E9FF763B8622}" destId="{0B2B40C8-3682-8E4F-9871-CB57DA4B5B9E}" srcOrd="0" destOrd="0" presId="urn:microsoft.com/office/officeart/2005/8/layout/vList2"/>
    <dgm:cxn modelId="{7AC4C865-DB02-1047-B76B-FB39C1E0F225}" type="presParOf" srcId="{036CB451-A3C2-AE47-84B9-E9FF763B8622}" destId="{8AB5FA42-2E45-3E4E-99EC-14E88DAB4FA8}" srcOrd="1" destOrd="0" presId="urn:microsoft.com/office/officeart/2005/8/layout/vList2"/>
    <dgm:cxn modelId="{06B4F4C9-3484-AC44-85AF-02E47EBBFE3A}" type="presParOf" srcId="{036CB451-A3C2-AE47-84B9-E9FF763B8622}" destId="{F37924FF-F720-3245-B3E1-0983059D2543}" srcOrd="2" destOrd="0" presId="urn:microsoft.com/office/officeart/2005/8/layout/vList2"/>
    <dgm:cxn modelId="{8AE36EA4-EEB5-1C42-899F-13B101A79C94}" type="presParOf" srcId="{036CB451-A3C2-AE47-84B9-E9FF763B8622}" destId="{A9B1077F-BD99-9C4C-9242-6FB049FF1726}" srcOrd="3" destOrd="0" presId="urn:microsoft.com/office/officeart/2005/8/layout/vList2"/>
    <dgm:cxn modelId="{67C7F3D8-13E5-6B45-8BBA-B06B07287C2C}" type="presParOf" srcId="{036CB451-A3C2-AE47-84B9-E9FF763B8622}" destId="{7EDA364D-1520-FF41-9E0E-B4579BBAD2F0}" srcOrd="4" destOrd="0" presId="urn:microsoft.com/office/officeart/2005/8/layout/vList2"/>
    <dgm:cxn modelId="{14B7397E-D859-7F42-BDFA-DB5D1DC3B1EA}" type="presParOf" srcId="{036CB451-A3C2-AE47-84B9-E9FF763B8622}" destId="{9E8C4488-92AB-C44B-88DA-69ABB16A2D9C}" srcOrd="5" destOrd="0" presId="urn:microsoft.com/office/officeart/2005/8/layout/vList2"/>
    <dgm:cxn modelId="{E718DADE-29EE-6B46-B1C9-27691F2FC00E}" type="presParOf" srcId="{036CB451-A3C2-AE47-84B9-E9FF763B8622}" destId="{64B36070-52C6-574A-9CDD-AE8494FC115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ACB699-A09F-F34A-9480-668A90A4AF05}">
      <dsp:nvSpPr>
        <dsp:cNvPr id="0" name=""/>
        <dsp:cNvSpPr/>
      </dsp:nvSpPr>
      <dsp:spPr>
        <a:xfrm>
          <a:off x="1840697" y="869255"/>
          <a:ext cx="39205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2051" y="45720"/>
              </a:lnTo>
            </a:path>
          </a:pathLst>
        </a:cu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2026156" y="912861"/>
        <a:ext cx="21132" cy="4226"/>
      </dsp:txXfrm>
    </dsp:sp>
    <dsp:sp modelId="{CFEBCD41-3807-2F46-A378-73D769E89F12}">
      <dsp:nvSpPr>
        <dsp:cNvPr id="0" name=""/>
        <dsp:cNvSpPr/>
      </dsp:nvSpPr>
      <dsp:spPr>
        <a:xfrm>
          <a:off x="4881" y="363690"/>
          <a:ext cx="1837615" cy="110256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045" tIns="94518" rIns="90045" bIns="9451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/>
            <a:t>Τίτλος</a:t>
          </a:r>
        </a:p>
      </dsp:txBody>
      <dsp:txXfrm>
        <a:off x="4881" y="363690"/>
        <a:ext cx="1837615" cy="1102569"/>
      </dsp:txXfrm>
    </dsp:sp>
    <dsp:sp modelId="{3AAF15B2-46CC-2C49-85ED-79068CD80F25}">
      <dsp:nvSpPr>
        <dsp:cNvPr id="0" name=""/>
        <dsp:cNvSpPr/>
      </dsp:nvSpPr>
      <dsp:spPr>
        <a:xfrm>
          <a:off x="4100964" y="869255"/>
          <a:ext cx="39205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2051" y="45720"/>
              </a:lnTo>
            </a:path>
          </a:pathLst>
        </a:cu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4286423" y="912861"/>
        <a:ext cx="21132" cy="4226"/>
      </dsp:txXfrm>
    </dsp:sp>
    <dsp:sp modelId="{2AB200FC-4596-0444-9146-61521D2823BA}">
      <dsp:nvSpPr>
        <dsp:cNvPr id="0" name=""/>
        <dsp:cNvSpPr/>
      </dsp:nvSpPr>
      <dsp:spPr>
        <a:xfrm>
          <a:off x="2265148" y="363690"/>
          <a:ext cx="1837615" cy="110256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045" tIns="94518" rIns="90045" bIns="9451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/>
            <a:t>Σκοπός</a:t>
          </a:r>
        </a:p>
      </dsp:txBody>
      <dsp:txXfrm>
        <a:off x="2265148" y="363690"/>
        <a:ext cx="1837615" cy="1102569"/>
      </dsp:txXfrm>
    </dsp:sp>
    <dsp:sp modelId="{51857A7E-73AF-544F-ABC0-C696E3894C0B}">
      <dsp:nvSpPr>
        <dsp:cNvPr id="0" name=""/>
        <dsp:cNvSpPr/>
      </dsp:nvSpPr>
      <dsp:spPr>
        <a:xfrm>
          <a:off x="923689" y="1464459"/>
          <a:ext cx="4520534" cy="392051"/>
        </a:xfrm>
        <a:custGeom>
          <a:avLst/>
          <a:gdLst/>
          <a:ahLst/>
          <a:cxnLst/>
          <a:rect l="0" t="0" r="0" b="0"/>
          <a:pathLst>
            <a:path>
              <a:moveTo>
                <a:pt x="4520534" y="0"/>
              </a:moveTo>
              <a:lnTo>
                <a:pt x="4520534" y="213125"/>
              </a:lnTo>
              <a:lnTo>
                <a:pt x="0" y="213125"/>
              </a:lnTo>
              <a:lnTo>
                <a:pt x="0" y="392051"/>
              </a:lnTo>
            </a:path>
          </a:pathLst>
        </a:cu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3070450" y="1658372"/>
        <a:ext cx="227012" cy="4226"/>
      </dsp:txXfrm>
    </dsp:sp>
    <dsp:sp modelId="{8F31B959-7EF2-F24C-B13E-E20DE71948A1}">
      <dsp:nvSpPr>
        <dsp:cNvPr id="0" name=""/>
        <dsp:cNvSpPr/>
      </dsp:nvSpPr>
      <dsp:spPr>
        <a:xfrm>
          <a:off x="4525415" y="363690"/>
          <a:ext cx="1837615" cy="110256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045" tIns="94518" rIns="90045" bIns="9451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/>
            <a:t>Στόχοι: γνώσεις, δεξιότητες, στάσεις</a:t>
          </a:r>
        </a:p>
      </dsp:txBody>
      <dsp:txXfrm>
        <a:off x="4525415" y="363690"/>
        <a:ext cx="1837615" cy="1102569"/>
      </dsp:txXfrm>
    </dsp:sp>
    <dsp:sp modelId="{99CFA543-71EF-494E-83FC-50DAC460A751}">
      <dsp:nvSpPr>
        <dsp:cNvPr id="0" name=""/>
        <dsp:cNvSpPr/>
      </dsp:nvSpPr>
      <dsp:spPr>
        <a:xfrm>
          <a:off x="1840697" y="2394476"/>
          <a:ext cx="39205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2051" y="45720"/>
              </a:lnTo>
            </a:path>
          </a:pathLst>
        </a:cu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2026156" y="2438082"/>
        <a:ext cx="21132" cy="4226"/>
      </dsp:txXfrm>
    </dsp:sp>
    <dsp:sp modelId="{3C66E0F6-D8BF-5D4E-8214-A452ACB4BBA4}">
      <dsp:nvSpPr>
        <dsp:cNvPr id="0" name=""/>
        <dsp:cNvSpPr/>
      </dsp:nvSpPr>
      <dsp:spPr>
        <a:xfrm>
          <a:off x="4881" y="1888911"/>
          <a:ext cx="1837615" cy="110256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045" tIns="94518" rIns="90045" bIns="9451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/>
            <a:t>Προϋποθέσεις Συμμετοχής</a:t>
          </a:r>
        </a:p>
      </dsp:txBody>
      <dsp:txXfrm>
        <a:off x="4881" y="1888911"/>
        <a:ext cx="1837615" cy="1102569"/>
      </dsp:txXfrm>
    </dsp:sp>
    <dsp:sp modelId="{F533A149-9714-1640-BE56-0BE9DA817449}">
      <dsp:nvSpPr>
        <dsp:cNvPr id="0" name=""/>
        <dsp:cNvSpPr/>
      </dsp:nvSpPr>
      <dsp:spPr>
        <a:xfrm>
          <a:off x="4100964" y="2394476"/>
          <a:ext cx="39205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2051" y="45720"/>
              </a:lnTo>
            </a:path>
          </a:pathLst>
        </a:cu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4286423" y="2438082"/>
        <a:ext cx="21132" cy="4226"/>
      </dsp:txXfrm>
    </dsp:sp>
    <dsp:sp modelId="{63C9F65D-23D7-4749-918D-BD3975BED0D4}">
      <dsp:nvSpPr>
        <dsp:cNvPr id="0" name=""/>
        <dsp:cNvSpPr/>
      </dsp:nvSpPr>
      <dsp:spPr>
        <a:xfrm>
          <a:off x="2265148" y="1888911"/>
          <a:ext cx="1837615" cy="110256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045" tIns="94518" rIns="90045" bIns="9451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/>
            <a:t>Αριθμός Συμμετεχόντων</a:t>
          </a:r>
        </a:p>
      </dsp:txBody>
      <dsp:txXfrm>
        <a:off x="2265148" y="1888911"/>
        <a:ext cx="1837615" cy="1102569"/>
      </dsp:txXfrm>
    </dsp:sp>
    <dsp:sp modelId="{29855C4E-4F88-7744-9898-0458E8AD287E}">
      <dsp:nvSpPr>
        <dsp:cNvPr id="0" name=""/>
        <dsp:cNvSpPr/>
      </dsp:nvSpPr>
      <dsp:spPr>
        <a:xfrm>
          <a:off x="923689" y="2989680"/>
          <a:ext cx="4520534" cy="392051"/>
        </a:xfrm>
        <a:custGeom>
          <a:avLst/>
          <a:gdLst/>
          <a:ahLst/>
          <a:cxnLst/>
          <a:rect l="0" t="0" r="0" b="0"/>
          <a:pathLst>
            <a:path>
              <a:moveTo>
                <a:pt x="4520534" y="0"/>
              </a:moveTo>
              <a:lnTo>
                <a:pt x="4520534" y="213125"/>
              </a:lnTo>
              <a:lnTo>
                <a:pt x="0" y="213125"/>
              </a:lnTo>
              <a:lnTo>
                <a:pt x="0" y="392051"/>
              </a:lnTo>
            </a:path>
          </a:pathLst>
        </a:cu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3070450" y="3183593"/>
        <a:ext cx="227012" cy="4226"/>
      </dsp:txXfrm>
    </dsp:sp>
    <dsp:sp modelId="{A8ACDE48-D1A8-F546-A9E0-27F697864F7E}">
      <dsp:nvSpPr>
        <dsp:cNvPr id="0" name=""/>
        <dsp:cNvSpPr/>
      </dsp:nvSpPr>
      <dsp:spPr>
        <a:xfrm>
          <a:off x="4525415" y="1888911"/>
          <a:ext cx="1837615" cy="110256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045" tIns="94518" rIns="90045" bIns="9451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/>
            <a:t>Τρόπος Επιλογής</a:t>
          </a:r>
        </a:p>
      </dsp:txBody>
      <dsp:txXfrm>
        <a:off x="4525415" y="1888911"/>
        <a:ext cx="1837615" cy="1102569"/>
      </dsp:txXfrm>
    </dsp:sp>
    <dsp:sp modelId="{90AA5B8E-56CB-7749-9169-7B03E7F23986}">
      <dsp:nvSpPr>
        <dsp:cNvPr id="0" name=""/>
        <dsp:cNvSpPr/>
      </dsp:nvSpPr>
      <dsp:spPr>
        <a:xfrm>
          <a:off x="1840697" y="3919696"/>
          <a:ext cx="39205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2051" y="45720"/>
              </a:lnTo>
            </a:path>
          </a:pathLst>
        </a:cu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2026156" y="3963303"/>
        <a:ext cx="21132" cy="4226"/>
      </dsp:txXfrm>
    </dsp:sp>
    <dsp:sp modelId="{085D15E2-FEB2-D94F-8FCE-62F418B016BB}">
      <dsp:nvSpPr>
        <dsp:cNvPr id="0" name=""/>
        <dsp:cNvSpPr/>
      </dsp:nvSpPr>
      <dsp:spPr>
        <a:xfrm>
          <a:off x="4881" y="3414132"/>
          <a:ext cx="1837615" cy="110256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045" tIns="94518" rIns="90045" bIns="9451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/>
            <a:t>Διάρκεια &amp; Περιεχόμενο Προγράμματος</a:t>
          </a:r>
        </a:p>
      </dsp:txBody>
      <dsp:txXfrm>
        <a:off x="4881" y="3414132"/>
        <a:ext cx="1837615" cy="1102569"/>
      </dsp:txXfrm>
    </dsp:sp>
    <dsp:sp modelId="{003D0ED6-2528-9A44-A60F-951695B54BB3}">
      <dsp:nvSpPr>
        <dsp:cNvPr id="0" name=""/>
        <dsp:cNvSpPr/>
      </dsp:nvSpPr>
      <dsp:spPr>
        <a:xfrm>
          <a:off x="4100964" y="3919696"/>
          <a:ext cx="39205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2051" y="45720"/>
              </a:lnTo>
            </a:path>
          </a:pathLst>
        </a:cu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4286423" y="3963303"/>
        <a:ext cx="21132" cy="4226"/>
      </dsp:txXfrm>
    </dsp:sp>
    <dsp:sp modelId="{E8321A9B-1229-8F4E-A9D8-84404C5AD9F7}">
      <dsp:nvSpPr>
        <dsp:cNvPr id="0" name=""/>
        <dsp:cNvSpPr/>
      </dsp:nvSpPr>
      <dsp:spPr>
        <a:xfrm>
          <a:off x="2265148" y="3414132"/>
          <a:ext cx="1837615" cy="110256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045" tIns="94518" rIns="90045" bIns="9451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/>
            <a:t>Ενεργητικά Εργαλεία Μάθησης</a:t>
          </a:r>
        </a:p>
      </dsp:txBody>
      <dsp:txXfrm>
        <a:off x="2265148" y="3414132"/>
        <a:ext cx="1837615" cy="1102569"/>
      </dsp:txXfrm>
    </dsp:sp>
    <dsp:sp modelId="{24050C1E-CA0A-4143-A162-5A6CB6304CFE}">
      <dsp:nvSpPr>
        <dsp:cNvPr id="0" name=""/>
        <dsp:cNvSpPr/>
      </dsp:nvSpPr>
      <dsp:spPr>
        <a:xfrm>
          <a:off x="923689" y="4514901"/>
          <a:ext cx="4520534" cy="392051"/>
        </a:xfrm>
        <a:custGeom>
          <a:avLst/>
          <a:gdLst/>
          <a:ahLst/>
          <a:cxnLst/>
          <a:rect l="0" t="0" r="0" b="0"/>
          <a:pathLst>
            <a:path>
              <a:moveTo>
                <a:pt x="4520534" y="0"/>
              </a:moveTo>
              <a:lnTo>
                <a:pt x="4520534" y="213125"/>
              </a:lnTo>
              <a:lnTo>
                <a:pt x="0" y="213125"/>
              </a:lnTo>
              <a:lnTo>
                <a:pt x="0" y="392051"/>
              </a:lnTo>
            </a:path>
          </a:pathLst>
        </a:cu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3070450" y="4708814"/>
        <a:ext cx="227012" cy="4226"/>
      </dsp:txXfrm>
    </dsp:sp>
    <dsp:sp modelId="{DDC11BF9-9C2F-1D45-951C-BBADAB350696}">
      <dsp:nvSpPr>
        <dsp:cNvPr id="0" name=""/>
        <dsp:cNvSpPr/>
      </dsp:nvSpPr>
      <dsp:spPr>
        <a:xfrm>
          <a:off x="4525415" y="3414132"/>
          <a:ext cx="1837615" cy="110256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045" tIns="94518" rIns="90045" bIns="9451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/>
            <a:t>Εποπτικό υλικό</a:t>
          </a:r>
        </a:p>
      </dsp:txBody>
      <dsp:txXfrm>
        <a:off x="4525415" y="3414132"/>
        <a:ext cx="1837615" cy="1102569"/>
      </dsp:txXfrm>
    </dsp:sp>
    <dsp:sp modelId="{6816D578-381B-124A-91CF-6B6088FCAA44}">
      <dsp:nvSpPr>
        <dsp:cNvPr id="0" name=""/>
        <dsp:cNvSpPr/>
      </dsp:nvSpPr>
      <dsp:spPr>
        <a:xfrm>
          <a:off x="1840697" y="5444917"/>
          <a:ext cx="39205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2051" y="45720"/>
              </a:lnTo>
            </a:path>
          </a:pathLst>
        </a:cu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2026156" y="5488524"/>
        <a:ext cx="21132" cy="4226"/>
      </dsp:txXfrm>
    </dsp:sp>
    <dsp:sp modelId="{D9DCDC4E-7447-F045-A9BF-E78C18147BF0}">
      <dsp:nvSpPr>
        <dsp:cNvPr id="0" name=""/>
        <dsp:cNvSpPr/>
      </dsp:nvSpPr>
      <dsp:spPr>
        <a:xfrm>
          <a:off x="4881" y="4939353"/>
          <a:ext cx="1837615" cy="110256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045" tIns="94518" rIns="90045" bIns="9451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/>
            <a:t>Αξιολόγηση προγράμματος</a:t>
          </a:r>
        </a:p>
      </dsp:txBody>
      <dsp:txXfrm>
        <a:off x="4881" y="4939353"/>
        <a:ext cx="1837615" cy="1102569"/>
      </dsp:txXfrm>
    </dsp:sp>
    <dsp:sp modelId="{FE1ECC35-DA4D-BA42-B43D-A84305286315}">
      <dsp:nvSpPr>
        <dsp:cNvPr id="0" name=""/>
        <dsp:cNvSpPr/>
      </dsp:nvSpPr>
      <dsp:spPr>
        <a:xfrm>
          <a:off x="4100964" y="5444917"/>
          <a:ext cx="39205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2051" y="45720"/>
              </a:lnTo>
            </a:path>
          </a:pathLst>
        </a:cu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4286423" y="5488524"/>
        <a:ext cx="21132" cy="4226"/>
      </dsp:txXfrm>
    </dsp:sp>
    <dsp:sp modelId="{ED081707-1165-3841-86AA-4765B87D3530}">
      <dsp:nvSpPr>
        <dsp:cNvPr id="0" name=""/>
        <dsp:cNvSpPr/>
      </dsp:nvSpPr>
      <dsp:spPr>
        <a:xfrm>
          <a:off x="2265148" y="4939353"/>
          <a:ext cx="1837615" cy="110256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045" tIns="94518" rIns="90045" bIns="9451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Pre-test &amp; post-test</a:t>
          </a:r>
          <a:endParaRPr lang="el-GR" sz="1700" kern="1200" dirty="0"/>
        </a:p>
      </dsp:txBody>
      <dsp:txXfrm>
        <a:off x="2265148" y="4939353"/>
        <a:ext cx="1837615" cy="1102569"/>
      </dsp:txXfrm>
    </dsp:sp>
    <dsp:sp modelId="{5D613DAF-4503-CD45-8A54-BCF37002E701}">
      <dsp:nvSpPr>
        <dsp:cNvPr id="0" name=""/>
        <dsp:cNvSpPr/>
      </dsp:nvSpPr>
      <dsp:spPr>
        <a:xfrm>
          <a:off x="4525415" y="4939353"/>
          <a:ext cx="1837615" cy="110256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045" tIns="94518" rIns="90045" bIns="9451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/>
            <a:t>Μεταφορά τεχνογνωσίας στο χώρο εργασίας</a:t>
          </a:r>
        </a:p>
      </dsp:txBody>
      <dsp:txXfrm>
        <a:off x="4525415" y="4939353"/>
        <a:ext cx="1837615" cy="11025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E66197-1A13-8B4C-8C8C-CB922562B4D5}">
      <dsp:nvSpPr>
        <dsp:cNvPr id="0" name=""/>
        <dsp:cNvSpPr/>
      </dsp:nvSpPr>
      <dsp:spPr>
        <a:xfrm>
          <a:off x="0" y="0"/>
          <a:ext cx="8742263" cy="81166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500" kern="1200" dirty="0"/>
            <a:t>Εσωτερική ή Εξωτερική</a:t>
          </a:r>
          <a:endParaRPr lang="en-US" sz="3500" kern="1200" dirty="0"/>
        </a:p>
      </dsp:txBody>
      <dsp:txXfrm>
        <a:off x="23773" y="23773"/>
        <a:ext cx="7797822" cy="764123"/>
      </dsp:txXfrm>
    </dsp:sp>
    <dsp:sp modelId="{54A74CFB-39FD-8C4D-8083-B0E0DB4EF81D}">
      <dsp:nvSpPr>
        <dsp:cNvPr id="0" name=""/>
        <dsp:cNvSpPr/>
      </dsp:nvSpPr>
      <dsp:spPr>
        <a:xfrm>
          <a:off x="732164" y="959245"/>
          <a:ext cx="8742263" cy="81166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500" kern="1200"/>
            <a:t>Διαμορφωτική ή Απολογιστική</a:t>
          </a:r>
          <a:endParaRPr lang="en-US" sz="3500" kern="1200"/>
        </a:p>
      </dsp:txBody>
      <dsp:txXfrm>
        <a:off x="755937" y="983018"/>
        <a:ext cx="7434967" cy="764123"/>
      </dsp:txXfrm>
    </dsp:sp>
    <dsp:sp modelId="{B02DF160-8413-5249-8493-DF4A9CFCC0EE}">
      <dsp:nvSpPr>
        <dsp:cNvPr id="0" name=""/>
        <dsp:cNvSpPr/>
      </dsp:nvSpPr>
      <dsp:spPr>
        <a:xfrm>
          <a:off x="1453401" y="1918490"/>
          <a:ext cx="8742263" cy="81166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500" kern="1200" dirty="0"/>
            <a:t>Διαδικασίας ή Αποτελέσματος</a:t>
          </a:r>
          <a:endParaRPr lang="en-US" sz="3500" kern="1200" dirty="0"/>
        </a:p>
      </dsp:txBody>
      <dsp:txXfrm>
        <a:off x="1477174" y="1942263"/>
        <a:ext cx="7445895" cy="764123"/>
      </dsp:txXfrm>
    </dsp:sp>
    <dsp:sp modelId="{6BC12584-4D50-6D4F-B501-794AFD252432}">
      <dsp:nvSpPr>
        <dsp:cNvPr id="0" name=""/>
        <dsp:cNvSpPr/>
      </dsp:nvSpPr>
      <dsp:spPr>
        <a:xfrm>
          <a:off x="2185565" y="2877735"/>
          <a:ext cx="8742263" cy="81166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500" kern="1200" dirty="0"/>
            <a:t>Συμμετοχική ή Μη-Συμμετοχική</a:t>
          </a:r>
          <a:endParaRPr lang="en-US" sz="3500" kern="1200" dirty="0"/>
        </a:p>
      </dsp:txBody>
      <dsp:txXfrm>
        <a:off x="2209338" y="2901508"/>
        <a:ext cx="7434967" cy="764123"/>
      </dsp:txXfrm>
    </dsp:sp>
    <dsp:sp modelId="{E301F451-EE20-154C-9486-553EF051BC2E}">
      <dsp:nvSpPr>
        <dsp:cNvPr id="0" name=""/>
        <dsp:cNvSpPr/>
      </dsp:nvSpPr>
      <dsp:spPr>
        <a:xfrm>
          <a:off x="8214678" y="621664"/>
          <a:ext cx="527584" cy="52758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8333384" y="621664"/>
        <a:ext cx="290172" cy="397007"/>
      </dsp:txXfrm>
    </dsp:sp>
    <dsp:sp modelId="{F63FFE21-D34E-AC4D-8B15-7AB130B0C635}">
      <dsp:nvSpPr>
        <dsp:cNvPr id="0" name=""/>
        <dsp:cNvSpPr/>
      </dsp:nvSpPr>
      <dsp:spPr>
        <a:xfrm>
          <a:off x="8946842" y="1580910"/>
          <a:ext cx="527584" cy="527584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9065548" y="1580910"/>
        <a:ext cx="290172" cy="397007"/>
      </dsp:txXfrm>
    </dsp:sp>
    <dsp:sp modelId="{DC636B23-1ECD-AE47-B856-B9F83414A0CF}">
      <dsp:nvSpPr>
        <dsp:cNvPr id="0" name=""/>
        <dsp:cNvSpPr/>
      </dsp:nvSpPr>
      <dsp:spPr>
        <a:xfrm>
          <a:off x="9668079" y="2540155"/>
          <a:ext cx="527584" cy="527584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9786785" y="2540155"/>
        <a:ext cx="290172" cy="39700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B0A85C-AC72-1445-847B-00999D100C88}">
      <dsp:nvSpPr>
        <dsp:cNvPr id="0" name=""/>
        <dsp:cNvSpPr/>
      </dsp:nvSpPr>
      <dsp:spPr>
        <a:xfrm>
          <a:off x="1818649" y="1212677"/>
          <a:ext cx="38699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6994" y="45720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001706" y="1256309"/>
        <a:ext cx="20879" cy="4175"/>
      </dsp:txXfrm>
    </dsp:sp>
    <dsp:sp modelId="{F9B0D9AA-A56D-414D-8C7A-4D9509FECCBE}">
      <dsp:nvSpPr>
        <dsp:cNvPr id="0" name=""/>
        <dsp:cNvSpPr/>
      </dsp:nvSpPr>
      <dsp:spPr>
        <a:xfrm>
          <a:off x="4823" y="713709"/>
          <a:ext cx="1815626" cy="108937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67" tIns="93387" rIns="88967" bIns="93387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/>
            <a:t>Οι ανάγκες του φορέα που υλοποιεί</a:t>
          </a:r>
          <a:endParaRPr lang="en-US" sz="1600" kern="1200"/>
        </a:p>
      </dsp:txBody>
      <dsp:txXfrm>
        <a:off x="4823" y="713709"/>
        <a:ext cx="1815626" cy="1089375"/>
      </dsp:txXfrm>
    </dsp:sp>
    <dsp:sp modelId="{C3F7A9F2-AD88-8745-A0C8-F74CC97C03BB}">
      <dsp:nvSpPr>
        <dsp:cNvPr id="0" name=""/>
        <dsp:cNvSpPr/>
      </dsp:nvSpPr>
      <dsp:spPr>
        <a:xfrm>
          <a:off x="4051870" y="1212677"/>
          <a:ext cx="38699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6994" y="45720"/>
              </a:lnTo>
            </a:path>
          </a:pathLst>
        </a:custGeom>
        <a:noFill/>
        <a:ln w="6350" cap="flat" cmpd="sng" algn="ctr">
          <a:solidFill>
            <a:schemeClr val="accent5">
              <a:hueOff val="-965506"/>
              <a:satOff val="-2488"/>
              <a:lumOff val="-1681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234927" y="1256309"/>
        <a:ext cx="20879" cy="4175"/>
      </dsp:txXfrm>
    </dsp:sp>
    <dsp:sp modelId="{4E93F8E3-B4D8-544D-ADB4-3F2AADAAB7DE}">
      <dsp:nvSpPr>
        <dsp:cNvPr id="0" name=""/>
        <dsp:cNvSpPr/>
      </dsp:nvSpPr>
      <dsp:spPr>
        <a:xfrm>
          <a:off x="2238043" y="713709"/>
          <a:ext cx="1815626" cy="1089375"/>
        </a:xfrm>
        <a:prstGeom prst="rect">
          <a:avLst/>
        </a:prstGeom>
        <a:solidFill>
          <a:schemeClr val="accent5">
            <a:hueOff val="-844818"/>
            <a:satOff val="-2177"/>
            <a:lumOff val="-1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67" tIns="93387" rIns="88967" bIns="93387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/>
            <a:t>Οι απαιτήσεις του φορέα που χρηματοδοτεί ή εποπτεύει</a:t>
          </a:r>
          <a:endParaRPr lang="en-US" sz="1600" kern="1200"/>
        </a:p>
      </dsp:txBody>
      <dsp:txXfrm>
        <a:off x="2238043" y="713709"/>
        <a:ext cx="1815626" cy="1089375"/>
      </dsp:txXfrm>
    </dsp:sp>
    <dsp:sp modelId="{65D67513-C0C2-3647-8264-6994BC01DFA9}">
      <dsp:nvSpPr>
        <dsp:cNvPr id="0" name=""/>
        <dsp:cNvSpPr/>
      </dsp:nvSpPr>
      <dsp:spPr>
        <a:xfrm>
          <a:off x="912636" y="1801285"/>
          <a:ext cx="4466441" cy="386994"/>
        </a:xfrm>
        <a:custGeom>
          <a:avLst/>
          <a:gdLst/>
          <a:ahLst/>
          <a:cxnLst/>
          <a:rect l="0" t="0" r="0" b="0"/>
          <a:pathLst>
            <a:path>
              <a:moveTo>
                <a:pt x="4466441" y="0"/>
              </a:moveTo>
              <a:lnTo>
                <a:pt x="4466441" y="210597"/>
              </a:lnTo>
              <a:lnTo>
                <a:pt x="0" y="210597"/>
              </a:lnTo>
              <a:lnTo>
                <a:pt x="0" y="386994"/>
              </a:lnTo>
            </a:path>
          </a:pathLst>
        </a:custGeom>
        <a:noFill/>
        <a:ln w="6350" cap="flat" cmpd="sng" algn="ctr">
          <a:solidFill>
            <a:schemeClr val="accent5">
              <a:hueOff val="-1931012"/>
              <a:satOff val="-4977"/>
              <a:lumOff val="-3361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33708" y="1992694"/>
        <a:ext cx="224296" cy="4175"/>
      </dsp:txXfrm>
    </dsp:sp>
    <dsp:sp modelId="{4FAEECA4-CAE4-BD42-8CF4-289BAC753023}">
      <dsp:nvSpPr>
        <dsp:cNvPr id="0" name=""/>
        <dsp:cNvSpPr/>
      </dsp:nvSpPr>
      <dsp:spPr>
        <a:xfrm>
          <a:off x="4471264" y="713709"/>
          <a:ext cx="1815626" cy="1089375"/>
        </a:xfrm>
        <a:prstGeom prst="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67" tIns="93387" rIns="88967" bIns="93387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dirty="0"/>
            <a:t>Οι </a:t>
          </a:r>
          <a:r>
            <a:rPr lang="el-GR" sz="1600" kern="1200" dirty="0" err="1"/>
            <a:t>συνθήκες</a:t>
          </a:r>
          <a:r>
            <a:rPr lang="el-GR" sz="1600" kern="1200" dirty="0"/>
            <a:t> </a:t>
          </a:r>
          <a:r>
            <a:rPr lang="el-GR" sz="1600" kern="1200" dirty="0" err="1"/>
            <a:t>υλοποίησης</a:t>
          </a:r>
          <a:r>
            <a:rPr lang="el-GR" sz="1600" kern="1200" dirty="0"/>
            <a:t> του </a:t>
          </a:r>
          <a:r>
            <a:rPr lang="el-GR" sz="1600" kern="1200" dirty="0" err="1"/>
            <a:t>προγράμματος</a:t>
          </a:r>
          <a:endParaRPr lang="en-US" sz="1600" kern="1200" dirty="0"/>
        </a:p>
      </dsp:txBody>
      <dsp:txXfrm>
        <a:off x="4471264" y="713709"/>
        <a:ext cx="1815626" cy="1089375"/>
      </dsp:txXfrm>
    </dsp:sp>
    <dsp:sp modelId="{0A3612A4-44D4-9049-9F3A-ADBDF41FB899}">
      <dsp:nvSpPr>
        <dsp:cNvPr id="0" name=""/>
        <dsp:cNvSpPr/>
      </dsp:nvSpPr>
      <dsp:spPr>
        <a:xfrm>
          <a:off x="1818649" y="2719647"/>
          <a:ext cx="38699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6994" y="45720"/>
              </a:lnTo>
            </a:path>
          </a:pathLst>
        </a:custGeom>
        <a:noFill/>
        <a:ln w="6350" cap="flat" cmpd="sng" algn="ctr">
          <a:solidFill>
            <a:schemeClr val="accent5">
              <a:hueOff val="-2896518"/>
              <a:satOff val="-7465"/>
              <a:lumOff val="-5042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001706" y="2763279"/>
        <a:ext cx="20879" cy="4175"/>
      </dsp:txXfrm>
    </dsp:sp>
    <dsp:sp modelId="{95ED58F3-1F3A-EC45-9BC3-1E0E4936C852}">
      <dsp:nvSpPr>
        <dsp:cNvPr id="0" name=""/>
        <dsp:cNvSpPr/>
      </dsp:nvSpPr>
      <dsp:spPr>
        <a:xfrm>
          <a:off x="4823" y="2220679"/>
          <a:ext cx="1815626" cy="1089375"/>
        </a:xfrm>
        <a:prstGeom prst="rect">
          <a:avLst/>
        </a:prstGeom>
        <a:solidFill>
          <a:schemeClr val="accent5">
            <a:hueOff val="-2534453"/>
            <a:satOff val="-6532"/>
            <a:lumOff val="-4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67" tIns="93387" rIns="88967" bIns="93387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/>
            <a:t>Οι στόχοι του προγράμματος</a:t>
          </a:r>
          <a:endParaRPr lang="en-US" sz="1600" kern="1200"/>
        </a:p>
      </dsp:txBody>
      <dsp:txXfrm>
        <a:off x="4823" y="2220679"/>
        <a:ext cx="1815626" cy="1089375"/>
      </dsp:txXfrm>
    </dsp:sp>
    <dsp:sp modelId="{32B347C2-8B1C-BD42-9123-D5DB23FA1842}">
      <dsp:nvSpPr>
        <dsp:cNvPr id="0" name=""/>
        <dsp:cNvSpPr/>
      </dsp:nvSpPr>
      <dsp:spPr>
        <a:xfrm>
          <a:off x="4051870" y="2719647"/>
          <a:ext cx="38699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6994" y="45720"/>
              </a:lnTo>
            </a:path>
          </a:pathLst>
        </a:custGeom>
        <a:noFill/>
        <a:ln w="6350" cap="flat" cmpd="sng" algn="ctr">
          <a:solidFill>
            <a:schemeClr val="accent5">
              <a:hueOff val="-3862025"/>
              <a:satOff val="-9954"/>
              <a:lumOff val="-6723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234927" y="2763279"/>
        <a:ext cx="20879" cy="4175"/>
      </dsp:txXfrm>
    </dsp:sp>
    <dsp:sp modelId="{39CAB011-59A7-974F-AD93-6365511348C5}">
      <dsp:nvSpPr>
        <dsp:cNvPr id="0" name=""/>
        <dsp:cNvSpPr/>
      </dsp:nvSpPr>
      <dsp:spPr>
        <a:xfrm>
          <a:off x="2238043" y="2220679"/>
          <a:ext cx="1815626" cy="1089375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67" tIns="93387" rIns="88967" bIns="93387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dirty="0"/>
            <a:t>Το </a:t>
          </a:r>
          <a:r>
            <a:rPr lang="el-GR" sz="1600" kern="1200" dirty="0" err="1"/>
            <a:t>περιεχόμενο</a:t>
          </a:r>
          <a:r>
            <a:rPr lang="el-GR" sz="1600" kern="1200" dirty="0"/>
            <a:t> του </a:t>
          </a:r>
          <a:r>
            <a:rPr lang="el-GR" sz="1600" kern="1200" dirty="0" err="1"/>
            <a:t>προγράμματος</a:t>
          </a:r>
          <a:endParaRPr lang="en-US" sz="1600" kern="1200" dirty="0"/>
        </a:p>
      </dsp:txBody>
      <dsp:txXfrm>
        <a:off x="2238043" y="2220679"/>
        <a:ext cx="1815626" cy="1089375"/>
      </dsp:txXfrm>
    </dsp:sp>
    <dsp:sp modelId="{82535791-6AD5-6A4A-ADC0-A484D9D343CC}">
      <dsp:nvSpPr>
        <dsp:cNvPr id="0" name=""/>
        <dsp:cNvSpPr/>
      </dsp:nvSpPr>
      <dsp:spPr>
        <a:xfrm>
          <a:off x="912636" y="3308255"/>
          <a:ext cx="4466441" cy="386994"/>
        </a:xfrm>
        <a:custGeom>
          <a:avLst/>
          <a:gdLst/>
          <a:ahLst/>
          <a:cxnLst/>
          <a:rect l="0" t="0" r="0" b="0"/>
          <a:pathLst>
            <a:path>
              <a:moveTo>
                <a:pt x="4466441" y="0"/>
              </a:moveTo>
              <a:lnTo>
                <a:pt x="4466441" y="210597"/>
              </a:lnTo>
              <a:lnTo>
                <a:pt x="0" y="210597"/>
              </a:lnTo>
              <a:lnTo>
                <a:pt x="0" y="386994"/>
              </a:lnTo>
            </a:path>
          </a:pathLst>
        </a:custGeom>
        <a:noFill/>
        <a:ln w="6350" cap="flat" cmpd="sng" algn="ctr">
          <a:solidFill>
            <a:schemeClr val="accent5">
              <a:hueOff val="-4827531"/>
              <a:satOff val="-12442"/>
              <a:lumOff val="-8404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3033708" y="3499664"/>
        <a:ext cx="224296" cy="4175"/>
      </dsp:txXfrm>
    </dsp:sp>
    <dsp:sp modelId="{BCD23619-6F80-3449-A1DB-C4B266F3FBDF}">
      <dsp:nvSpPr>
        <dsp:cNvPr id="0" name=""/>
        <dsp:cNvSpPr/>
      </dsp:nvSpPr>
      <dsp:spPr>
        <a:xfrm>
          <a:off x="4471264" y="2220679"/>
          <a:ext cx="1815626" cy="1089375"/>
        </a:xfrm>
        <a:prstGeom prst="rect">
          <a:avLst/>
        </a:prstGeom>
        <a:solidFill>
          <a:schemeClr val="accent5">
            <a:hueOff val="-4224089"/>
            <a:satOff val="-10887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67" tIns="93387" rIns="88967" bIns="93387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dirty="0"/>
            <a:t>Οι αποδέκτες της αξιολόγησης</a:t>
          </a:r>
          <a:endParaRPr lang="en-US" sz="1600" kern="1200" dirty="0"/>
        </a:p>
      </dsp:txBody>
      <dsp:txXfrm>
        <a:off x="4471264" y="2220679"/>
        <a:ext cx="1815626" cy="1089375"/>
      </dsp:txXfrm>
    </dsp:sp>
    <dsp:sp modelId="{8640ACFA-95B9-C343-90EE-9333C0E55F80}">
      <dsp:nvSpPr>
        <dsp:cNvPr id="0" name=""/>
        <dsp:cNvSpPr/>
      </dsp:nvSpPr>
      <dsp:spPr>
        <a:xfrm>
          <a:off x="1818649" y="4226617"/>
          <a:ext cx="38699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6994" y="45720"/>
              </a:lnTo>
            </a:path>
          </a:pathLst>
        </a:custGeom>
        <a:noFill/>
        <a:ln w="6350" cap="flat" cmpd="sng" algn="ctr">
          <a:solidFill>
            <a:schemeClr val="accent5">
              <a:hueOff val="-5793037"/>
              <a:satOff val="-14931"/>
              <a:lumOff val="-10084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2001706" y="4270249"/>
        <a:ext cx="20879" cy="4175"/>
      </dsp:txXfrm>
    </dsp:sp>
    <dsp:sp modelId="{AF7603A1-D5F3-514F-9723-6507DD94F75C}">
      <dsp:nvSpPr>
        <dsp:cNvPr id="0" name=""/>
        <dsp:cNvSpPr/>
      </dsp:nvSpPr>
      <dsp:spPr>
        <a:xfrm>
          <a:off x="4823" y="3727649"/>
          <a:ext cx="1815626" cy="1089375"/>
        </a:xfrm>
        <a:prstGeom prst="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67" tIns="93387" rIns="88967" bIns="93387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dirty="0"/>
            <a:t>Η ομάδα-στόχος</a:t>
          </a:r>
          <a:endParaRPr lang="en-US" sz="1600" kern="1200" dirty="0"/>
        </a:p>
      </dsp:txBody>
      <dsp:txXfrm>
        <a:off x="4823" y="3727649"/>
        <a:ext cx="1815626" cy="1089375"/>
      </dsp:txXfrm>
    </dsp:sp>
    <dsp:sp modelId="{0374D868-49AE-8747-9487-C9C14A539C05}">
      <dsp:nvSpPr>
        <dsp:cNvPr id="0" name=""/>
        <dsp:cNvSpPr/>
      </dsp:nvSpPr>
      <dsp:spPr>
        <a:xfrm>
          <a:off x="4051870" y="4226617"/>
          <a:ext cx="38699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6994" y="45720"/>
              </a:lnTo>
            </a:path>
          </a:pathLst>
        </a:custGeom>
        <a:noFill/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4234927" y="4270249"/>
        <a:ext cx="20879" cy="4175"/>
      </dsp:txXfrm>
    </dsp:sp>
    <dsp:sp modelId="{33BC132E-89D5-0146-B8E7-992407BBC4A6}">
      <dsp:nvSpPr>
        <dsp:cNvPr id="0" name=""/>
        <dsp:cNvSpPr/>
      </dsp:nvSpPr>
      <dsp:spPr>
        <a:xfrm>
          <a:off x="2238043" y="3727649"/>
          <a:ext cx="1815626" cy="1089375"/>
        </a:xfrm>
        <a:prstGeom prst="rect">
          <a:avLst/>
        </a:prstGeom>
        <a:solidFill>
          <a:schemeClr val="accent5">
            <a:hueOff val="-5913725"/>
            <a:satOff val="-15242"/>
            <a:lumOff val="-1029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67" tIns="93387" rIns="88967" bIns="93387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dirty="0"/>
            <a:t>Ο τύπος του προγράμματος</a:t>
          </a:r>
        </a:p>
      </dsp:txBody>
      <dsp:txXfrm>
        <a:off x="2238043" y="3727649"/>
        <a:ext cx="1815626" cy="1089375"/>
      </dsp:txXfrm>
    </dsp:sp>
    <dsp:sp modelId="{19813F51-B557-5D4B-BC8D-4F5C45E262A0}">
      <dsp:nvSpPr>
        <dsp:cNvPr id="0" name=""/>
        <dsp:cNvSpPr/>
      </dsp:nvSpPr>
      <dsp:spPr>
        <a:xfrm>
          <a:off x="4471264" y="3727649"/>
          <a:ext cx="1815626" cy="1089375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67" tIns="93387" rIns="88967" bIns="93387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dirty="0"/>
            <a:t>Η διάρκεια του προγράμματος</a:t>
          </a:r>
        </a:p>
      </dsp:txBody>
      <dsp:txXfrm>
        <a:off x="4471264" y="3727649"/>
        <a:ext cx="1815626" cy="108937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38E448-EA11-FB4D-8DE1-9ED93425988B}">
      <dsp:nvSpPr>
        <dsp:cNvPr id="0" name=""/>
        <dsp:cNvSpPr/>
      </dsp:nvSpPr>
      <dsp:spPr>
        <a:xfrm>
          <a:off x="0" y="80329"/>
          <a:ext cx="6291714" cy="69556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900" kern="1200"/>
            <a:t>Εκπαιδευτές</a:t>
          </a:r>
          <a:endParaRPr lang="en-US" sz="2900" kern="1200"/>
        </a:p>
      </dsp:txBody>
      <dsp:txXfrm>
        <a:off x="33955" y="114284"/>
        <a:ext cx="6223804" cy="627655"/>
      </dsp:txXfrm>
    </dsp:sp>
    <dsp:sp modelId="{1239BF2E-C98C-1949-B976-919AB2E103DF}">
      <dsp:nvSpPr>
        <dsp:cNvPr id="0" name=""/>
        <dsp:cNvSpPr/>
      </dsp:nvSpPr>
      <dsp:spPr>
        <a:xfrm>
          <a:off x="0" y="859414"/>
          <a:ext cx="6291714" cy="695565"/>
        </a:xfrm>
        <a:prstGeom prst="roundRect">
          <a:avLst/>
        </a:prstGeom>
        <a:solidFill>
          <a:schemeClr val="accent5">
            <a:hueOff val="-1126424"/>
            <a:satOff val="-2903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900" kern="1200"/>
            <a:t>Εκπαιδευόμενοι</a:t>
          </a:r>
          <a:endParaRPr lang="en-US" sz="2900" kern="1200"/>
        </a:p>
      </dsp:txBody>
      <dsp:txXfrm>
        <a:off x="33955" y="893369"/>
        <a:ext cx="6223804" cy="627655"/>
      </dsp:txXfrm>
    </dsp:sp>
    <dsp:sp modelId="{AB7EAC45-1344-A944-8FE2-F73BF679AD0B}">
      <dsp:nvSpPr>
        <dsp:cNvPr id="0" name=""/>
        <dsp:cNvSpPr/>
      </dsp:nvSpPr>
      <dsp:spPr>
        <a:xfrm>
          <a:off x="0" y="1638499"/>
          <a:ext cx="6291714" cy="695565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900" kern="1200"/>
            <a:t>Εκπαιδευτικό υλικό</a:t>
          </a:r>
          <a:endParaRPr lang="en-US" sz="2900" kern="1200"/>
        </a:p>
      </dsp:txBody>
      <dsp:txXfrm>
        <a:off x="33955" y="1672454"/>
        <a:ext cx="6223804" cy="627655"/>
      </dsp:txXfrm>
    </dsp:sp>
    <dsp:sp modelId="{A6116775-8E99-CA40-B68D-A064D58F98BD}">
      <dsp:nvSpPr>
        <dsp:cNvPr id="0" name=""/>
        <dsp:cNvSpPr/>
      </dsp:nvSpPr>
      <dsp:spPr>
        <a:xfrm>
          <a:off x="0" y="2417585"/>
          <a:ext cx="6291714" cy="695565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900" kern="1200"/>
            <a:t>Αναλυτικό περιεχόμενο</a:t>
          </a:r>
          <a:endParaRPr lang="en-US" sz="2900" kern="1200"/>
        </a:p>
      </dsp:txBody>
      <dsp:txXfrm>
        <a:off x="33955" y="2451540"/>
        <a:ext cx="6223804" cy="627655"/>
      </dsp:txXfrm>
    </dsp:sp>
    <dsp:sp modelId="{9BD76320-C9E0-A449-A3EE-E14E54A749E2}">
      <dsp:nvSpPr>
        <dsp:cNvPr id="0" name=""/>
        <dsp:cNvSpPr/>
      </dsp:nvSpPr>
      <dsp:spPr>
        <a:xfrm>
          <a:off x="0" y="3196670"/>
          <a:ext cx="6291714" cy="695565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900" kern="1200"/>
            <a:t>Χώρος και τα εποπτικά μέσα</a:t>
          </a:r>
          <a:endParaRPr lang="en-US" sz="2900" kern="1200"/>
        </a:p>
      </dsp:txBody>
      <dsp:txXfrm>
        <a:off x="33955" y="3230625"/>
        <a:ext cx="6223804" cy="627655"/>
      </dsp:txXfrm>
    </dsp:sp>
    <dsp:sp modelId="{173A3CEB-37C4-8943-B4C2-900C02E11A9F}">
      <dsp:nvSpPr>
        <dsp:cNvPr id="0" name=""/>
        <dsp:cNvSpPr/>
      </dsp:nvSpPr>
      <dsp:spPr>
        <a:xfrm>
          <a:off x="0" y="3975755"/>
          <a:ext cx="6291714" cy="695565"/>
        </a:xfrm>
        <a:prstGeom prst="roundRect">
          <a:avLst/>
        </a:prstGeom>
        <a:solidFill>
          <a:schemeClr val="accent5">
            <a:hueOff val="-5632119"/>
            <a:satOff val="-14516"/>
            <a:lumOff val="-9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900" kern="1200"/>
            <a:t>Εκπαιδευτική Μεθοδολογία</a:t>
          </a:r>
          <a:endParaRPr lang="en-US" sz="2900" kern="1200"/>
        </a:p>
      </dsp:txBody>
      <dsp:txXfrm>
        <a:off x="33955" y="4009710"/>
        <a:ext cx="6223804" cy="627655"/>
      </dsp:txXfrm>
    </dsp:sp>
    <dsp:sp modelId="{ADDA42EF-B56D-B345-B9D5-2E3486120E25}">
      <dsp:nvSpPr>
        <dsp:cNvPr id="0" name=""/>
        <dsp:cNvSpPr/>
      </dsp:nvSpPr>
      <dsp:spPr>
        <a:xfrm>
          <a:off x="0" y="4754840"/>
          <a:ext cx="6291714" cy="69556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900" kern="1200"/>
            <a:t>Οργανωτική και διοικητική υποστήριξη </a:t>
          </a:r>
          <a:endParaRPr lang="en-US" sz="2900" kern="1200"/>
        </a:p>
      </dsp:txBody>
      <dsp:txXfrm>
        <a:off x="33955" y="4788795"/>
        <a:ext cx="6223804" cy="62765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C0BCAA-5A26-5C4B-AC90-AE39A8252941}">
      <dsp:nvSpPr>
        <dsp:cNvPr id="0" name=""/>
        <dsp:cNvSpPr/>
      </dsp:nvSpPr>
      <dsp:spPr>
        <a:xfrm>
          <a:off x="0" y="20448"/>
          <a:ext cx="6263640" cy="103285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600" kern="1200" dirty="0"/>
            <a:t>Α Ομάδα:</a:t>
          </a:r>
          <a:r>
            <a:rPr lang="en-US" sz="2600" kern="1200" dirty="0"/>
            <a:t> </a:t>
          </a:r>
          <a:r>
            <a:rPr lang="el-GR" sz="2600" kern="1200" dirty="0"/>
            <a:t>Αξιολόγηση Εκπαιδευτή</a:t>
          </a:r>
          <a:endParaRPr lang="en-US" sz="2600" kern="1200" dirty="0"/>
        </a:p>
      </dsp:txBody>
      <dsp:txXfrm>
        <a:off x="50420" y="70868"/>
        <a:ext cx="6162800" cy="932014"/>
      </dsp:txXfrm>
    </dsp:sp>
    <dsp:sp modelId="{80077C31-3978-6F48-8F7F-00C7B3BE1C7B}">
      <dsp:nvSpPr>
        <dsp:cNvPr id="0" name=""/>
        <dsp:cNvSpPr/>
      </dsp:nvSpPr>
      <dsp:spPr>
        <a:xfrm>
          <a:off x="0" y="1128182"/>
          <a:ext cx="6263640" cy="1032854"/>
        </a:xfrm>
        <a:prstGeom prst="round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600" kern="1200" dirty="0"/>
            <a:t>Β Ομάδα: Αυτό-αξιολόγηση Εκπαιδευτή</a:t>
          </a:r>
          <a:endParaRPr lang="en-US" sz="2600" kern="1200" dirty="0"/>
        </a:p>
      </dsp:txBody>
      <dsp:txXfrm>
        <a:off x="50420" y="1178602"/>
        <a:ext cx="6162800" cy="932014"/>
      </dsp:txXfrm>
    </dsp:sp>
    <dsp:sp modelId="{8EFA24BD-FCE3-F448-9695-1BF3AA77B865}">
      <dsp:nvSpPr>
        <dsp:cNvPr id="0" name=""/>
        <dsp:cNvSpPr/>
      </dsp:nvSpPr>
      <dsp:spPr>
        <a:xfrm>
          <a:off x="0" y="2235916"/>
          <a:ext cx="6263640" cy="1032854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600" kern="1200" dirty="0"/>
            <a:t>Γ Ομάδα: Αξιολόγηση Εκπαιδευομένου</a:t>
          </a:r>
          <a:endParaRPr lang="en-US" sz="2600" kern="1200" dirty="0"/>
        </a:p>
      </dsp:txBody>
      <dsp:txXfrm>
        <a:off x="50420" y="2286336"/>
        <a:ext cx="6162800" cy="932014"/>
      </dsp:txXfrm>
    </dsp:sp>
    <dsp:sp modelId="{06C73DE5-366E-1444-AFA1-26770EB54802}">
      <dsp:nvSpPr>
        <dsp:cNvPr id="0" name=""/>
        <dsp:cNvSpPr/>
      </dsp:nvSpPr>
      <dsp:spPr>
        <a:xfrm>
          <a:off x="0" y="3343651"/>
          <a:ext cx="6263640" cy="1032854"/>
        </a:xfrm>
        <a:prstGeom prst="round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600" kern="1200" dirty="0"/>
            <a:t>Δ Ομάδα: Αυτό-αξιολόγηση Εκπαιδευομένου</a:t>
          </a:r>
          <a:endParaRPr lang="en-US" sz="2600" kern="1200" dirty="0"/>
        </a:p>
      </dsp:txBody>
      <dsp:txXfrm>
        <a:off x="50420" y="3394071"/>
        <a:ext cx="6162800" cy="932014"/>
      </dsp:txXfrm>
    </dsp:sp>
    <dsp:sp modelId="{51245C55-889B-D94A-9511-53697AB27A3C}">
      <dsp:nvSpPr>
        <dsp:cNvPr id="0" name=""/>
        <dsp:cNvSpPr/>
      </dsp:nvSpPr>
      <dsp:spPr>
        <a:xfrm>
          <a:off x="0" y="4451385"/>
          <a:ext cx="6263640" cy="1032854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600" kern="1200" dirty="0"/>
            <a:t>Ε Ομάδα: Μέτρηση Ικανοποίησης Εκπαιδευομένων</a:t>
          </a:r>
          <a:endParaRPr lang="en-US" sz="2600" kern="1200" dirty="0"/>
        </a:p>
      </dsp:txBody>
      <dsp:txXfrm>
        <a:off x="50420" y="4501805"/>
        <a:ext cx="6162800" cy="93201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799A53-AC41-8E41-B585-40EEAA8CBA26}">
      <dsp:nvSpPr>
        <dsp:cNvPr id="0" name=""/>
        <dsp:cNvSpPr/>
      </dsp:nvSpPr>
      <dsp:spPr>
        <a:xfrm>
          <a:off x="3943350" y="0"/>
          <a:ext cx="2628900" cy="1311965"/>
        </a:xfrm>
        <a:prstGeom prst="trapezoid">
          <a:avLst>
            <a:gd name="adj" fmla="val 10018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300" kern="1200" dirty="0"/>
            <a:t>Αποτελεσματικότητα -Οφέλη</a:t>
          </a:r>
        </a:p>
      </dsp:txBody>
      <dsp:txXfrm>
        <a:off x="3943350" y="0"/>
        <a:ext cx="2628900" cy="1311965"/>
      </dsp:txXfrm>
    </dsp:sp>
    <dsp:sp modelId="{CA204921-0794-8C4F-8E6E-2E634E9FCDF2}">
      <dsp:nvSpPr>
        <dsp:cNvPr id="0" name=""/>
        <dsp:cNvSpPr/>
      </dsp:nvSpPr>
      <dsp:spPr>
        <a:xfrm>
          <a:off x="2628900" y="1311965"/>
          <a:ext cx="5257800" cy="1311965"/>
        </a:xfrm>
        <a:prstGeom prst="trapezoid">
          <a:avLst>
            <a:gd name="adj" fmla="val 100189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300" kern="1200" dirty="0"/>
            <a:t>Συμπεριφορά (αλλαγή-εφαρμογή)</a:t>
          </a:r>
        </a:p>
      </dsp:txBody>
      <dsp:txXfrm>
        <a:off x="3549015" y="1311965"/>
        <a:ext cx="3417570" cy="1311965"/>
      </dsp:txXfrm>
    </dsp:sp>
    <dsp:sp modelId="{A61E19F3-D061-C645-B900-10B7ECE11A1D}">
      <dsp:nvSpPr>
        <dsp:cNvPr id="0" name=""/>
        <dsp:cNvSpPr/>
      </dsp:nvSpPr>
      <dsp:spPr>
        <a:xfrm>
          <a:off x="1314450" y="2623930"/>
          <a:ext cx="7886700" cy="1311965"/>
        </a:xfrm>
        <a:prstGeom prst="trapezoid">
          <a:avLst>
            <a:gd name="adj" fmla="val 100189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300" kern="1200" dirty="0"/>
            <a:t>Μάθηση (σε ποιο βαθμό άλλαξαν στάσεις, γνώσεις, δεξιότητες)</a:t>
          </a:r>
        </a:p>
      </dsp:txBody>
      <dsp:txXfrm>
        <a:off x="2694622" y="2623930"/>
        <a:ext cx="5126355" cy="1311965"/>
      </dsp:txXfrm>
    </dsp:sp>
    <dsp:sp modelId="{9B4A13FB-806E-4141-924F-07A66227C582}">
      <dsp:nvSpPr>
        <dsp:cNvPr id="0" name=""/>
        <dsp:cNvSpPr/>
      </dsp:nvSpPr>
      <dsp:spPr>
        <a:xfrm>
          <a:off x="0" y="3935895"/>
          <a:ext cx="10515600" cy="1311965"/>
        </a:xfrm>
        <a:prstGeom prst="trapezoid">
          <a:avLst>
            <a:gd name="adj" fmla="val 100189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300" kern="1200" dirty="0"/>
            <a:t>Ανταπόκριση (Ικανοποίηση Εκπαιδευόμενων)</a:t>
          </a:r>
        </a:p>
      </dsp:txBody>
      <dsp:txXfrm>
        <a:off x="1840229" y="3935895"/>
        <a:ext cx="6835140" cy="131196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1B4BAD-9C8B-974D-9579-3AD28BD3DD3F}">
      <dsp:nvSpPr>
        <dsp:cNvPr id="0" name=""/>
        <dsp:cNvSpPr/>
      </dsp:nvSpPr>
      <dsp:spPr>
        <a:xfrm>
          <a:off x="0" y="417429"/>
          <a:ext cx="5181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47E64F-4FDA-5643-8146-CFF500FF5401}">
      <dsp:nvSpPr>
        <dsp:cNvPr id="0" name=""/>
        <dsp:cNvSpPr/>
      </dsp:nvSpPr>
      <dsp:spPr>
        <a:xfrm>
          <a:off x="259080" y="63189"/>
          <a:ext cx="3627120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097" tIns="0" rIns="137097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/>
            <a:t>Παρατήρηση</a:t>
          </a:r>
          <a:endParaRPr lang="en-US" sz="2400" kern="1200"/>
        </a:p>
      </dsp:txBody>
      <dsp:txXfrm>
        <a:off x="293665" y="97774"/>
        <a:ext cx="3557950" cy="639310"/>
      </dsp:txXfrm>
    </dsp:sp>
    <dsp:sp modelId="{D3735283-9F9C-8E42-BA12-53636B82844B}">
      <dsp:nvSpPr>
        <dsp:cNvPr id="0" name=""/>
        <dsp:cNvSpPr/>
      </dsp:nvSpPr>
      <dsp:spPr>
        <a:xfrm>
          <a:off x="0" y="1506069"/>
          <a:ext cx="5181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24DDE7-BC25-9C44-8E00-710E42803168}">
      <dsp:nvSpPr>
        <dsp:cNvPr id="0" name=""/>
        <dsp:cNvSpPr/>
      </dsp:nvSpPr>
      <dsp:spPr>
        <a:xfrm>
          <a:off x="259080" y="1151829"/>
          <a:ext cx="3627120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097" tIns="0" rIns="137097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/>
            <a:t>Εποπτεία</a:t>
          </a:r>
          <a:endParaRPr lang="en-US" sz="2400" kern="1200"/>
        </a:p>
      </dsp:txBody>
      <dsp:txXfrm>
        <a:off x="293665" y="1186414"/>
        <a:ext cx="3557950" cy="639310"/>
      </dsp:txXfrm>
    </dsp:sp>
    <dsp:sp modelId="{8245314A-126A-7B4A-8469-5E1DFDFA4044}">
      <dsp:nvSpPr>
        <dsp:cNvPr id="0" name=""/>
        <dsp:cNvSpPr/>
      </dsp:nvSpPr>
      <dsp:spPr>
        <a:xfrm>
          <a:off x="0" y="2594709"/>
          <a:ext cx="5181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7E81B6-41D8-9344-9552-AD6816B3B422}">
      <dsp:nvSpPr>
        <dsp:cNvPr id="0" name=""/>
        <dsp:cNvSpPr/>
      </dsp:nvSpPr>
      <dsp:spPr>
        <a:xfrm>
          <a:off x="259080" y="2240469"/>
          <a:ext cx="3627120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097" tIns="0" rIns="137097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/>
            <a:t>Συνεντεύξεις</a:t>
          </a:r>
          <a:endParaRPr lang="en-US" sz="2400" kern="1200"/>
        </a:p>
      </dsp:txBody>
      <dsp:txXfrm>
        <a:off x="293665" y="2275054"/>
        <a:ext cx="3557950" cy="639310"/>
      </dsp:txXfrm>
    </dsp:sp>
    <dsp:sp modelId="{382FEC08-6EA1-8640-A716-1EB922C3F8DE}">
      <dsp:nvSpPr>
        <dsp:cNvPr id="0" name=""/>
        <dsp:cNvSpPr/>
      </dsp:nvSpPr>
      <dsp:spPr>
        <a:xfrm>
          <a:off x="0" y="3683349"/>
          <a:ext cx="5181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2C1FA4-0671-D94A-A876-AF61E213041B}">
      <dsp:nvSpPr>
        <dsp:cNvPr id="0" name=""/>
        <dsp:cNvSpPr/>
      </dsp:nvSpPr>
      <dsp:spPr>
        <a:xfrm>
          <a:off x="259080" y="3329109"/>
          <a:ext cx="3627120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097" tIns="0" rIns="137097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/>
            <a:t>Ερωτηματολόγια</a:t>
          </a:r>
          <a:endParaRPr lang="en-US" sz="2400" kern="1200"/>
        </a:p>
      </dsp:txBody>
      <dsp:txXfrm>
        <a:off x="293665" y="3363694"/>
        <a:ext cx="3557950" cy="63931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2B40C8-3682-8E4F-9871-CB57DA4B5B9E}">
      <dsp:nvSpPr>
        <dsp:cNvPr id="0" name=""/>
        <dsp:cNvSpPr/>
      </dsp:nvSpPr>
      <dsp:spPr>
        <a:xfrm>
          <a:off x="0" y="136359"/>
          <a:ext cx="5181600" cy="935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900" kern="1200"/>
            <a:t>Σαφείς στόχοι</a:t>
          </a:r>
          <a:endParaRPr lang="en-US" sz="3900" kern="1200"/>
        </a:p>
      </dsp:txBody>
      <dsp:txXfrm>
        <a:off x="45663" y="182022"/>
        <a:ext cx="5090274" cy="844089"/>
      </dsp:txXfrm>
    </dsp:sp>
    <dsp:sp modelId="{F37924FF-F720-3245-B3E1-0983059D2543}">
      <dsp:nvSpPr>
        <dsp:cNvPr id="0" name=""/>
        <dsp:cNvSpPr/>
      </dsp:nvSpPr>
      <dsp:spPr>
        <a:xfrm>
          <a:off x="0" y="1184094"/>
          <a:ext cx="5181600" cy="935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900" kern="1200"/>
            <a:t>Κριτήρια</a:t>
          </a:r>
          <a:endParaRPr lang="en-US" sz="3900" kern="1200"/>
        </a:p>
      </dsp:txBody>
      <dsp:txXfrm>
        <a:off x="45663" y="1229757"/>
        <a:ext cx="5090274" cy="844089"/>
      </dsp:txXfrm>
    </dsp:sp>
    <dsp:sp modelId="{7EDA364D-1520-FF41-9E0E-B4579BBAD2F0}">
      <dsp:nvSpPr>
        <dsp:cNvPr id="0" name=""/>
        <dsp:cNvSpPr/>
      </dsp:nvSpPr>
      <dsp:spPr>
        <a:xfrm>
          <a:off x="0" y="2231829"/>
          <a:ext cx="5181600" cy="935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900" kern="1200"/>
            <a:t>Ανατροφοδότηση</a:t>
          </a:r>
          <a:endParaRPr lang="en-US" sz="3900" kern="1200"/>
        </a:p>
      </dsp:txBody>
      <dsp:txXfrm>
        <a:off x="45663" y="2277492"/>
        <a:ext cx="5090274" cy="844089"/>
      </dsp:txXfrm>
    </dsp:sp>
    <dsp:sp modelId="{64B36070-52C6-574A-9CDD-AE8494FC1154}">
      <dsp:nvSpPr>
        <dsp:cNvPr id="0" name=""/>
        <dsp:cNvSpPr/>
      </dsp:nvSpPr>
      <dsp:spPr>
        <a:xfrm>
          <a:off x="0" y="3279564"/>
          <a:ext cx="5181600" cy="935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900" kern="1200"/>
            <a:t>Έμφαση στους στόχους</a:t>
          </a:r>
          <a:endParaRPr lang="en-US" sz="3900" kern="1200"/>
        </a:p>
      </dsp:txBody>
      <dsp:txXfrm>
        <a:off x="45663" y="3325227"/>
        <a:ext cx="5090274" cy="8440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FADF73-1245-414F-BBB5-CFD902975350}" type="datetimeFigureOut">
              <a:rPr lang="el-GR" smtClean="0"/>
              <a:t>21/5/2022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1593AA-691F-7043-BB65-6DAA27CEE38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694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661CC414-CA55-8949-9ED9-D2047A8121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="" xmlns:a16="http://schemas.microsoft.com/office/drawing/2014/main" id="{1C990EA4-29E1-CC49-B747-890867D24B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615E8BF4-17C4-7245-8A4E-B582A51CC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CF6C-748E-4B7A-BC8B-3011EF78ED13}" type="datetime1">
              <a:rPr lang="en-US" smtClean="0"/>
              <a:pPr/>
              <a:t>5/21/2022</a:t>
            </a:fld>
            <a:endParaRPr lang="en-US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C8238E13-6BB9-AA46-9BCA-34CD1AAE2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E676E213-B159-9D40-859B-EF282588F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07926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83E233FE-A3ED-8B43-9C7A-6D156CF67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="" xmlns:a16="http://schemas.microsoft.com/office/drawing/2014/main" id="{B09E1928-C3F4-8E4F-B85C-6667BED445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1F1AA364-B648-B44C-A321-94F4F20A9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CF6C-748E-4B7A-BC8B-3011EF78ED13}" type="datetime1">
              <a:rPr lang="en-US" smtClean="0"/>
              <a:pPr/>
              <a:t>5/21/2022</a:t>
            </a:fld>
            <a:endParaRPr lang="en-US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692FB756-E4E7-5241-BCEE-9013A5D2E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2A1C4D20-1E49-E440-A2D6-BC5084441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4296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="" xmlns:a16="http://schemas.microsoft.com/office/drawing/2014/main" id="{73B3DB92-065E-C247-AD6A-D538284D37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="" xmlns:a16="http://schemas.microsoft.com/office/drawing/2014/main" id="{BD6450AA-BA9E-DA4B-AE5B-AFA1339292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F6452AD4-FFA0-6E46-8F4D-B9F4C7A38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CF6C-748E-4B7A-BC8B-3011EF78ED13}" type="datetime1">
              <a:rPr lang="en-US" smtClean="0"/>
              <a:pPr/>
              <a:t>5/21/2022</a:t>
            </a:fld>
            <a:endParaRPr lang="en-US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626A05E3-1BCF-9543-B51F-025543FF4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657CFDB7-63A1-7D47-A9F9-79A56C8D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41235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8B312F86-D5F7-C040-91C8-F60735E43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EBCD3B4E-FA4A-884D-86C8-014C00C1E9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5B96C104-ED14-5646-A144-5026D8870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CF6C-748E-4B7A-BC8B-3011EF78ED13}" type="datetime1">
              <a:rPr lang="en-US" smtClean="0"/>
              <a:pPr/>
              <a:t>5/21/2022</a:t>
            </a:fld>
            <a:endParaRPr lang="en-US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C5F55DA7-A8A4-4948-B805-06FB8DD99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D8F69668-7C51-3642-80F4-C98682DAD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04816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933E2285-E7FA-4440-A0C8-8C85B6DF2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="" xmlns:a16="http://schemas.microsoft.com/office/drawing/2014/main" id="{42B9747F-C46E-7F4F-8B52-9D072DC4A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375354BC-C9B8-DE43-B801-CA6FC0BDF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CF6C-748E-4B7A-BC8B-3011EF78ED13}" type="datetime1">
              <a:rPr lang="en-US" smtClean="0"/>
              <a:pPr/>
              <a:t>5/21/2022</a:t>
            </a:fld>
            <a:endParaRPr lang="en-US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BCBCB0CE-FCBA-8945-AE90-BD691DC57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4972E818-95DF-0F45-8FB1-7372AFC51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21873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524B1A27-9BBC-6E46-9624-E8FD27609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2B231F15-42A8-964B-BE31-8895A06756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="" xmlns:a16="http://schemas.microsoft.com/office/drawing/2014/main" id="{6FA92C78-C8B7-3745-87DD-4AED0C867C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="" xmlns:a16="http://schemas.microsoft.com/office/drawing/2014/main" id="{8E12B24F-EBDE-6D41-93EB-6CCA3E97F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CF6C-748E-4B7A-BC8B-3011EF78ED13}" type="datetime1">
              <a:rPr lang="en-US" smtClean="0"/>
              <a:pPr/>
              <a:t>5/21/2022</a:t>
            </a:fld>
            <a:endParaRPr lang="en-US" dirty="0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="" xmlns:a16="http://schemas.microsoft.com/office/drawing/2014/main" id="{B0AF8C37-B30F-B347-94E8-61CAE28E8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="" xmlns:a16="http://schemas.microsoft.com/office/drawing/2014/main" id="{74733CC8-3862-D644-962F-1F2D906C6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75511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DDF10723-45D0-0A46-B1B3-8BF75766E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="" xmlns:a16="http://schemas.microsoft.com/office/drawing/2014/main" id="{DCD6EC63-9C75-BD4F-B7A1-64B43C370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="" xmlns:a16="http://schemas.microsoft.com/office/drawing/2014/main" id="{9CABDB05-72F3-ED43-98C4-A2E126D896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="" xmlns:a16="http://schemas.microsoft.com/office/drawing/2014/main" id="{EE89D00A-B6F1-204E-83A2-CE05BF1047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="" xmlns:a16="http://schemas.microsoft.com/office/drawing/2014/main" id="{92CC5082-467F-714B-BEAB-A192A3A408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="" xmlns:a16="http://schemas.microsoft.com/office/drawing/2014/main" id="{75FC1B06-FFC5-094A-BAF9-6772CCD04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CF6C-748E-4B7A-BC8B-3011EF78ED13}" type="datetime1">
              <a:rPr lang="en-US" smtClean="0"/>
              <a:pPr/>
              <a:t>5/21/2022</a:t>
            </a:fld>
            <a:endParaRPr lang="en-US" dirty="0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="" xmlns:a16="http://schemas.microsoft.com/office/drawing/2014/main" id="{F625DB45-15E7-BF4D-B33F-5FF388478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="" xmlns:a16="http://schemas.microsoft.com/office/drawing/2014/main" id="{F9CB56ED-2782-2F42-B812-8856CB70F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96955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97C32D5C-4D9B-FD44-9BB9-D7C6E60F4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="" xmlns:a16="http://schemas.microsoft.com/office/drawing/2014/main" id="{3FFAADFE-59AF-5C4E-8A93-FCBB916EA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CF6C-748E-4B7A-BC8B-3011EF78ED13}" type="datetime1">
              <a:rPr lang="en-US" smtClean="0"/>
              <a:pPr/>
              <a:t>5/21/2022</a:t>
            </a:fld>
            <a:endParaRPr lang="en-US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="" xmlns:a16="http://schemas.microsoft.com/office/drawing/2014/main" id="{D7479050-8692-1842-8452-318F5F5ED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99B5805B-9A7C-5441-97EB-328618A29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24716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="" xmlns:a16="http://schemas.microsoft.com/office/drawing/2014/main" id="{7F6416EA-2D5C-364A-826A-74F97156C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CF6C-748E-4B7A-BC8B-3011EF78ED13}" type="datetime1">
              <a:rPr lang="en-US" smtClean="0"/>
              <a:pPr/>
              <a:t>5/21/2022</a:t>
            </a:fld>
            <a:endParaRPr lang="en-US" dirty="0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="" xmlns:a16="http://schemas.microsoft.com/office/drawing/2014/main" id="{6434F91F-A317-5148-AB2E-9072BDA0E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="" xmlns:a16="http://schemas.microsoft.com/office/drawing/2014/main" id="{72DCD6C0-EDCD-534E-85F1-E8E579899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95935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7FFF08B7-84BB-3642-8ED3-26AB16E11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45CCC7A2-AEC2-584D-8A72-1A418A16D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="" xmlns:a16="http://schemas.microsoft.com/office/drawing/2014/main" id="{352664FA-FE5D-814C-9E03-A5B20488FB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="" xmlns:a16="http://schemas.microsoft.com/office/drawing/2014/main" id="{26462983-7853-B549-B4C9-4D0B7112D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CF6C-748E-4B7A-BC8B-3011EF78ED13}" type="datetime1">
              <a:rPr lang="en-US" smtClean="0"/>
              <a:pPr/>
              <a:t>5/21/2022</a:t>
            </a:fld>
            <a:endParaRPr lang="en-US" dirty="0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="" xmlns:a16="http://schemas.microsoft.com/office/drawing/2014/main" id="{63BF3F79-2AC7-8640-AF13-39F1FC9E7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="" xmlns:a16="http://schemas.microsoft.com/office/drawing/2014/main" id="{5E6412C3-38CA-D049-8443-301E56D4F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1420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29F4659C-B912-DB44-B5B5-B206299C4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="" xmlns:a16="http://schemas.microsoft.com/office/drawing/2014/main" id="{E86D778F-7DAC-714A-8CCE-5634A75FAB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="" xmlns:a16="http://schemas.microsoft.com/office/drawing/2014/main" id="{70AB2CFA-70E2-AA4A-BD0A-7333B8D16E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="" xmlns:a16="http://schemas.microsoft.com/office/drawing/2014/main" id="{93F4DE5D-2ABB-C241-97FA-60703AA33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CF6C-748E-4B7A-BC8B-3011EF78ED13}" type="datetime1">
              <a:rPr lang="en-US" smtClean="0"/>
              <a:pPr/>
              <a:t>5/21/2022</a:t>
            </a:fld>
            <a:endParaRPr lang="en-US" dirty="0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="" xmlns:a16="http://schemas.microsoft.com/office/drawing/2014/main" id="{9157AB94-8427-3C40-B678-0C63BCB2C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="" xmlns:a16="http://schemas.microsoft.com/office/drawing/2014/main" id="{BB4EF73F-D5E1-6145-9F92-9223341B8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88572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="" xmlns:a16="http://schemas.microsoft.com/office/drawing/2014/main" id="{786C3183-837B-184B-B8AC-B98D0C715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="" xmlns:a16="http://schemas.microsoft.com/office/drawing/2014/main" id="{AFCA5DCE-6476-4D4D-BF44-C0DE86F489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DEF6181E-7C2F-2941-B865-3DFBEF4AFC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0CF6C-748E-4B7A-BC8B-3011EF78ED13}" type="datetime1">
              <a:rPr lang="en-US" smtClean="0"/>
              <a:pPr/>
              <a:t>5/21/2022</a:t>
            </a:fld>
            <a:endParaRPr lang="en-US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AA448B63-329D-5640-B027-F3657736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BC7F09D1-A8B4-F04B-9F93-54B80B7A4B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581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forms/d/1UcVoIA9niCyIkuGawlOw_5J21gV6elRdIKk5Nfporfg/edit" TargetMode="External"/><Relationship Id="rId2" Type="http://schemas.openxmlformats.org/officeDocument/2006/relationships/hyperlink" Target="https://docs.google.com/forms/d/1vwSG0Kip0fv2U4hJ3FDxMsOvd3zK6QUtvXEVie1N2Tg/edit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cs.google.com/forms/d/1_fXZJeQJvg_l0noKxsyy-r6BgBB3I6Y1jqfQpe69uzw/edit" TargetMode="External"/><Relationship Id="rId4" Type="http://schemas.openxmlformats.org/officeDocument/2006/relationships/hyperlink" Target="https://docs.google.com/forms/d/1IrEXNCP8ivoMCYhRN2imE5tjU694_X3PVoreY-ddIso/edit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Slide background fill">
            <a:extLst>
              <a:ext uri="{FF2B5EF4-FFF2-40B4-BE49-F238E27FC236}">
                <a16:creationId xmlns="" xmlns:a16="http://schemas.microsoft.com/office/drawing/2014/main" id="{1D63C574-BFD2-41A1-A567-B0C3CC7FDD4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Color 2">
            <a:extLst>
              <a:ext uri="{FF2B5EF4-FFF2-40B4-BE49-F238E27FC236}">
                <a16:creationId xmlns="" xmlns:a16="http://schemas.microsoft.com/office/drawing/2014/main" id="{E2A46BAB-8C31-42B2-90E8-B26DD3E81D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="" xmlns:a16="http://schemas.microsoft.com/office/drawing/2014/main" id="{B3F7A3C7-0737-4E57-B30E-8EEFE638B40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0" y="0"/>
            <a:ext cx="4707053" cy="6858000"/>
            <a:chOff x="651279" y="598259"/>
            <a:chExt cx="10889442" cy="5680742"/>
          </a:xfrm>
        </p:grpSpPr>
        <p:sp>
          <p:nvSpPr>
            <p:cNvPr id="14" name="Color">
              <a:extLst>
                <a:ext uri="{FF2B5EF4-FFF2-40B4-BE49-F238E27FC236}">
                  <a16:creationId xmlns="" xmlns:a16="http://schemas.microsoft.com/office/drawing/2014/main" id="{3BE6D516-DFC6-4698-B3F1-5F591C1130C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Color">
              <a:extLst>
                <a:ext uri="{FF2B5EF4-FFF2-40B4-BE49-F238E27FC236}">
                  <a16:creationId xmlns="" xmlns:a16="http://schemas.microsoft.com/office/drawing/2014/main" id="{C2580FB0-D146-458C-AF1B-8E8BBF6BBA8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="" xmlns:a16="http://schemas.microsoft.com/office/drawing/2014/main" id="{43F5E015-E085-4624-B431-B4241444868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8" name="Freeform: Shape 17">
              <a:extLst>
                <a:ext uri="{FF2B5EF4-FFF2-40B4-BE49-F238E27FC236}">
                  <a16:creationId xmlns="" xmlns:a16="http://schemas.microsoft.com/office/drawing/2014/main" id="{4DDB60AE-8B9C-4BA0-93DC-F8C9EBF6D8B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="" xmlns:a16="http://schemas.microsoft.com/office/drawing/2014/main" id="{9F247760-BE07-41A2-969E-570081E6552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="" xmlns:a16="http://schemas.microsoft.com/office/drawing/2014/main" id="{57A70BD2-76FC-4BDD-9E64-3B93D5EF369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="" xmlns:a16="http://schemas.microsoft.com/office/drawing/2014/main" id="{AADD9643-5489-42CB-9762-FBAC2AAE9FB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="" xmlns:a16="http://schemas.microsoft.com/office/drawing/2014/main" id="{09A2C16E-2745-4E3D-BECC-D66755221E3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="" xmlns:a16="http://schemas.microsoft.com/office/drawing/2014/main" id="{52E5A063-571D-4461-9869-B3E93F6E69D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="" xmlns:a16="http://schemas.microsoft.com/office/drawing/2014/main" id="{366019AD-E33B-4DBF-BAD3-AE361160316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191EAA41-8027-4546-A6AB-BD73D36CD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385" y="841248"/>
            <a:ext cx="3515244" cy="5340097"/>
          </a:xfrm>
        </p:spPr>
        <p:txBody>
          <a:bodyPr anchor="ctr">
            <a:normAutofit/>
          </a:bodyPr>
          <a:lstStyle/>
          <a:p>
            <a:r>
              <a:rPr lang="el-GR" sz="4100" dirty="0" err="1">
                <a:solidFill>
                  <a:schemeClr val="bg1"/>
                </a:solidFill>
              </a:rPr>
              <a:t>Σχεδιασμ</a:t>
            </a:r>
            <a:r>
              <a:rPr lang="en-US" sz="4100" dirty="0">
                <a:solidFill>
                  <a:schemeClr val="bg1"/>
                </a:solidFill>
              </a:rPr>
              <a:t>ό</a:t>
            </a:r>
            <a:r>
              <a:rPr lang="el-GR" sz="4100">
                <a:solidFill>
                  <a:schemeClr val="bg1"/>
                </a:solidFill>
              </a:rPr>
              <a:t>ς Εκπαιδευτικού Προγράμματος</a:t>
            </a:r>
          </a:p>
        </p:txBody>
      </p:sp>
      <p:graphicFrame>
        <p:nvGraphicFramePr>
          <p:cNvPr id="4" name="Θέση περιεχομένου 3">
            <a:extLst>
              <a:ext uri="{FF2B5EF4-FFF2-40B4-BE49-F238E27FC236}">
                <a16:creationId xmlns="" xmlns:a16="http://schemas.microsoft.com/office/drawing/2014/main" id="{C502E3E6-128A-4AFA-B789-17ECEDEF2A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7567062"/>
              </p:ext>
            </p:extLst>
          </p:nvPr>
        </p:nvGraphicFramePr>
        <p:xfrm>
          <a:off x="4985886" y="231006"/>
          <a:ext cx="6367913" cy="6405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3976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E979FF26-25E2-4182-F2AA-50B6B1885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Αποτελεσματικότητα στο χώρο εργασίας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84887777-933E-06D9-6EF5-E94C976033D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/>
              <a:t>Ετήσια Αξιολόγηση</a:t>
            </a:r>
            <a:endParaRPr lang="en-US" dirty="0"/>
          </a:p>
          <a:p>
            <a:r>
              <a:rPr lang="el-GR" dirty="0" err="1"/>
              <a:t>Ομ</a:t>
            </a:r>
            <a:r>
              <a:rPr lang="en-US" dirty="0" err="1"/>
              <a:t>ά</a:t>
            </a:r>
            <a:r>
              <a:rPr lang="el-GR" dirty="0"/>
              <a:t>δα ελέγχου</a:t>
            </a:r>
          </a:p>
        </p:txBody>
      </p:sp>
      <p:graphicFrame>
        <p:nvGraphicFramePr>
          <p:cNvPr id="6" name="Θέση περιεχομένου 3">
            <a:extLst>
              <a:ext uri="{FF2B5EF4-FFF2-40B4-BE49-F238E27FC236}">
                <a16:creationId xmlns="" xmlns:a16="http://schemas.microsoft.com/office/drawing/2014/main" id="{A3552797-52FD-542C-5FCE-12E870D21579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72200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05681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2D6D6EF7-7EC4-2D48-190E-352D02540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l-GR" sz="3700" dirty="0">
                <a:solidFill>
                  <a:srgbClr val="FFFFFF"/>
                </a:solidFill>
              </a:rPr>
              <a:t>Παραδείγματα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7F432CB1-0327-90F0-B83F-AF8A47BAE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834" y="309282"/>
            <a:ext cx="10666966" cy="5867681"/>
          </a:xfrm>
        </p:spPr>
        <p:txBody>
          <a:bodyPr anchor="ctr">
            <a:normAutofit/>
          </a:bodyPr>
          <a:lstStyle/>
          <a:p>
            <a:r>
              <a:rPr lang="el-GR" sz="2600" dirty="0">
                <a:hlinkClick r:id="rId2"/>
              </a:rPr>
              <a:t>Μεταφορά Τεχνογνωσίας</a:t>
            </a:r>
          </a:p>
          <a:p>
            <a:pPr marL="0" indent="0">
              <a:buNone/>
            </a:pPr>
            <a:r>
              <a:rPr lang="en" sz="2600" dirty="0">
                <a:hlinkClick r:id="rId2"/>
              </a:rPr>
              <a:t>https://docs.google.com/forms/d/1vwSG0Kip0fv2U4hJ3FDxMsOvd3zK6QUtvXEVie1N2Tg/edit</a:t>
            </a:r>
            <a:endParaRPr lang="en" sz="2600" dirty="0"/>
          </a:p>
          <a:p>
            <a:r>
              <a:rPr lang="el-GR" sz="2600" dirty="0">
                <a:hlinkClick r:id="rId3"/>
              </a:rPr>
              <a:t>Οργανισμοί μάθησης </a:t>
            </a:r>
            <a:r>
              <a:rPr lang="en" sz="2600" dirty="0">
                <a:hlinkClick r:id="rId3"/>
              </a:rPr>
              <a:t>https://docs.google.com/forms/d/1UcVoIA9niCyIkuGawlOw_5J21gV6elRdIKk5Nfporfg/edit</a:t>
            </a:r>
            <a:endParaRPr lang="el-GR" sz="2600" dirty="0"/>
          </a:p>
          <a:p>
            <a:r>
              <a:rPr lang="el-GR" sz="2600" dirty="0">
                <a:hlinkClick r:id="rId4"/>
              </a:rPr>
              <a:t>Ικανοποίηση συμμετεχόντων</a:t>
            </a:r>
          </a:p>
          <a:p>
            <a:pPr marL="0" indent="0">
              <a:buNone/>
            </a:pPr>
            <a:r>
              <a:rPr lang="en" sz="2600" dirty="0">
                <a:hlinkClick r:id="rId4"/>
              </a:rPr>
              <a:t>https://docs.google.com/forms/d/1IrEXNCP8ivoMCYhRN2imE5tjU694_X3PVoreY-ddIso/edit</a:t>
            </a:r>
            <a:endParaRPr lang="el-GR" sz="2600" dirty="0"/>
          </a:p>
          <a:p>
            <a:r>
              <a:rPr lang="el-GR" sz="2600" dirty="0"/>
              <a:t>Εργασιακές Αξίες</a:t>
            </a:r>
          </a:p>
          <a:p>
            <a:pPr marL="0" indent="0">
              <a:buNone/>
            </a:pPr>
            <a:r>
              <a:rPr lang="en" sz="2600" dirty="0">
                <a:hlinkClick r:id="rId5"/>
              </a:rPr>
              <a:t>https://docs.google.com/forms/d/1_fXZJeQJvg_l0noKxsyy-r6BgBB3I6Y1jqfQpe69uzw/edit</a:t>
            </a:r>
            <a:endParaRPr lang="el-GR" sz="2600" dirty="0"/>
          </a:p>
          <a:p>
            <a:pPr marL="0" indent="0">
              <a:buNone/>
            </a:pPr>
            <a:endParaRPr lang="el-GR" sz="2600" dirty="0"/>
          </a:p>
          <a:p>
            <a:endParaRPr lang="el-GR" sz="2600" dirty="0"/>
          </a:p>
        </p:txBody>
      </p:sp>
    </p:spTree>
    <p:extLst>
      <p:ext uri="{BB962C8B-B14F-4D97-AF65-F5344CB8AC3E}">
        <p14:creationId xmlns:p14="http://schemas.microsoft.com/office/powerpoint/2010/main" val="29674405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8575B5FA-C754-7849-A3AC-27C381988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 Βαθμός Ικανοποίησης</a:t>
            </a:r>
          </a:p>
        </p:txBody>
      </p:sp>
      <p:graphicFrame>
        <p:nvGraphicFramePr>
          <p:cNvPr id="4" name="Object 4">
            <a:extLst>
              <a:ext uri="{FF2B5EF4-FFF2-40B4-BE49-F238E27FC236}">
                <a16:creationId xmlns="" xmlns:a16="http://schemas.microsoft.com/office/drawing/2014/main" id="{BF50948A-2955-2A26-9BD3-D279865C2C70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2464904" y="1542824"/>
          <a:ext cx="7301948" cy="49438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Γράφημα" r:id="rId3" imgW="5702300" imgH="3860800" progId="Excel.Chart.8">
                  <p:embed/>
                </p:oleObj>
              </mc:Choice>
              <mc:Fallback>
                <p:oleObj name="Γράφημα" r:id="rId3" imgW="5702300" imgH="3860800" progId="Excel.Chart.8">
                  <p:embed/>
                  <p:pic>
                    <p:nvPicPr>
                      <p:cNvPr id="4" name="Object 4">
                        <a:extLst>
                          <a:ext uri="{FF2B5EF4-FFF2-40B4-BE49-F238E27FC236}">
                            <a16:creationId xmlns="" xmlns:a16="http://schemas.microsoft.com/office/drawing/2014/main" id="{BF50948A-2955-2A26-9BD3-D279865C2C7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4904" y="1542824"/>
                        <a:ext cx="7301948" cy="494385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414442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B669504C-FF35-B7AE-B399-BD6B52A60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Pre &amp; Post-Test Παράδειγμα Μάθησης</a:t>
            </a:r>
          </a:p>
        </p:txBody>
      </p:sp>
      <p:pic>
        <p:nvPicPr>
          <p:cNvPr id="7" name="Θέση περιεχομένου 6">
            <a:extLst>
              <a:ext uri="{FF2B5EF4-FFF2-40B4-BE49-F238E27FC236}">
                <a16:creationId xmlns="" xmlns:a16="http://schemas.microsoft.com/office/drawing/2014/main" id="{CC4E2A83-52CD-90D5-AB21-038F027B74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0" y="1298102"/>
            <a:ext cx="7188199" cy="4659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985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="" xmlns:a16="http://schemas.microsoft.com/office/drawing/2014/main" id="{BACC6370-2D7E-4714-9D71-7542949D7D5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F68B3F68-107C-434F-AA38-110D5EA91B8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AAD0DBB9-1A4B-4391-81D4-CB19F9AB91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063BBA22-50EA-4C4D-BE05-F1CE4E63AA5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13DA5EA3-E5A7-F7EE-5EB6-DC85ADF3F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l-GR" sz="4000">
                <a:solidFill>
                  <a:srgbClr val="FFFFFF"/>
                </a:solidFill>
              </a:rPr>
              <a:t>Αξιολ</a:t>
            </a:r>
            <a:r>
              <a:rPr lang="en-US" sz="4000">
                <a:solidFill>
                  <a:srgbClr val="FFFFFF"/>
                </a:solidFill>
              </a:rPr>
              <a:t>ό</a:t>
            </a:r>
            <a:r>
              <a:rPr lang="el-GR" sz="4000">
                <a:solidFill>
                  <a:srgbClr val="FFFFFF"/>
                </a:solidFill>
              </a:rPr>
              <a:t>γηση Εκπαιδευτικών Προγραμμάτων</a:t>
            </a:r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="" xmlns:a16="http://schemas.microsoft.com/office/drawing/2014/main" id="{1DB1E289-8341-4BA7-8D1E-E163C35046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6253842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0325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="" xmlns:a16="http://schemas.microsoft.com/office/drawing/2014/main" id="{9DBC8166-481C-4473-95F5-9A5B9073B7F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="" xmlns:a16="http://schemas.microsoft.com/office/drawing/2014/main" id="{A5A5CE6E-90AF-4D43-A014-1F9EC83EB93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8A66C413-727B-FC69-B277-64DE4AB68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el-GR">
                <a:solidFill>
                  <a:srgbClr val="FFFFFF"/>
                </a:solidFill>
              </a:rPr>
              <a:t>Παράμετροι</a:t>
            </a:r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="" xmlns:a16="http://schemas.microsoft.com/office/drawing/2014/main" id="{7B3387BF-309B-5C54-6F12-05BBDDC271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7384004"/>
              </p:ext>
            </p:extLst>
          </p:nvPr>
        </p:nvGraphicFramePr>
        <p:xfrm>
          <a:off x="5207640" y="643466"/>
          <a:ext cx="6291714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8574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9DBC8166-481C-4473-95F5-9A5B9073B7F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A5A5CE6E-90AF-4D43-A014-1F9EC83EB93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7941A1F4-4F14-231F-F0BF-EF3D49177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el-GR" sz="4100">
                <a:solidFill>
                  <a:srgbClr val="FFFFFF"/>
                </a:solidFill>
              </a:rPr>
              <a:t>Αντικείμενα Αξιολόγησης</a:t>
            </a:r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="" xmlns:a16="http://schemas.microsoft.com/office/drawing/2014/main" id="{D8279454-AF9F-9C10-CEFF-08C8C4390D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0215865"/>
              </p:ext>
            </p:extLst>
          </p:nvPr>
        </p:nvGraphicFramePr>
        <p:xfrm>
          <a:off x="5207640" y="643466"/>
          <a:ext cx="6291714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1778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3A290500-A33F-4AD1-A44A-568CCBE17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l-GR" sz="3200" dirty="0"/>
              <a:t>ΚΡΙΤΗΡΙΑ ΑΞΙΟΛΟΓΗΣΗΣ</a:t>
            </a:r>
            <a:br>
              <a:rPr lang="el-GR" sz="3200" dirty="0"/>
            </a:br>
            <a:r>
              <a:rPr lang="el-GR" sz="3200" dirty="0"/>
              <a:t>Πέντε Ομάδες Εργασίας (30’)</a:t>
            </a:r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="" xmlns:a16="http://schemas.microsoft.com/office/drawing/2014/main" id="{F0C55976-888E-B3B7-227F-8A39DB9C024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60540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1375ACAE-160C-E54D-1817-B1D60CD2D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Μοντέλο 4 Επιπέδων</a:t>
            </a:r>
            <a:r>
              <a:rPr lang="en-US" dirty="0"/>
              <a:t> – Don Kirkpatrick</a:t>
            </a:r>
            <a:r>
              <a:rPr lang="el-GR" dirty="0"/>
              <a:t> </a:t>
            </a:r>
          </a:p>
        </p:txBody>
      </p:sp>
      <p:graphicFrame>
        <p:nvGraphicFramePr>
          <p:cNvPr id="4" name="Θέση περιεχομένου 3">
            <a:extLst>
              <a:ext uri="{FF2B5EF4-FFF2-40B4-BE49-F238E27FC236}">
                <a16:creationId xmlns="" xmlns:a16="http://schemas.microsoft.com/office/drawing/2014/main" id="{1EFD2FD3-ACCA-4FEE-DA4A-D5A34F61A4F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378226"/>
          <a:ext cx="10515600" cy="52478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275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2A6B319F-86FE-4754-878E-06F0804D882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832385" cy="6858000"/>
          </a:xfrm>
          <a:prstGeom prst="rect">
            <a:avLst/>
          </a:pr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DCF7D1B5-3477-499F-ACC5-2C8B07F4EDB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832385" y="0"/>
            <a:ext cx="3218914" cy="6858000"/>
          </a:xfrm>
          <a:prstGeom prst="rect">
            <a:avLst/>
          </a:prstGeom>
          <a:solidFill>
            <a:schemeClr val="accent5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0B37DDCB-737B-B2AE-C63F-92EDA5416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206" y="1608667"/>
            <a:ext cx="2823275" cy="4501127"/>
          </a:xfrm>
        </p:spPr>
        <p:txBody>
          <a:bodyPr anchor="t">
            <a:normAutofit/>
          </a:bodyPr>
          <a:lstStyle/>
          <a:p>
            <a:pPr algn="r"/>
            <a:r>
              <a:rPr lang="el-GR" sz="3200" dirty="0">
                <a:solidFill>
                  <a:srgbClr val="FFFFFF"/>
                </a:solidFill>
              </a:rPr>
              <a:t>1</a:t>
            </a:r>
            <a:r>
              <a:rPr lang="el-GR" sz="3200" baseline="30000" dirty="0">
                <a:solidFill>
                  <a:srgbClr val="FFFFFF"/>
                </a:solidFill>
              </a:rPr>
              <a:t>ο</a:t>
            </a:r>
            <a:r>
              <a:rPr lang="el-GR" sz="3200" dirty="0">
                <a:solidFill>
                  <a:srgbClr val="FFFFFF"/>
                </a:solidFill>
              </a:rPr>
              <a:t>Επίπεδο</a:t>
            </a:r>
            <a:br>
              <a:rPr lang="el-GR" sz="3200" dirty="0">
                <a:solidFill>
                  <a:srgbClr val="FFFFFF"/>
                </a:solidFill>
              </a:rPr>
            </a:br>
            <a:r>
              <a:rPr lang="el-GR" sz="3200" dirty="0">
                <a:solidFill>
                  <a:srgbClr val="FFFFFF"/>
                </a:solidFill>
              </a:rPr>
              <a:t>Ανταπόκρισης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EF8D97A0-B627-355B-1844-48D9E239E1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47698" y="1608667"/>
            <a:ext cx="3421958" cy="4501127"/>
          </a:xfrm>
        </p:spPr>
        <p:txBody>
          <a:bodyPr>
            <a:normAutofit/>
          </a:bodyPr>
          <a:lstStyle/>
          <a:p>
            <a:r>
              <a:rPr lang="el-GR" sz="2000" dirty="0"/>
              <a:t>Ικανοποίηση – ευχαρίστηση από την εκπαίδευση</a:t>
            </a:r>
          </a:p>
          <a:p>
            <a:r>
              <a:rPr lang="el-GR" sz="2000"/>
              <a:t>Συμμετοχ</a:t>
            </a:r>
            <a:r>
              <a:rPr lang="en" sz="2000"/>
              <a:t>ή</a:t>
            </a:r>
            <a:r>
              <a:rPr lang="el-GR" sz="2000" dirty="0"/>
              <a:t> του εκπαιδευόμενου</a:t>
            </a:r>
            <a:endParaRPr lang="en" sz="2000" dirty="0"/>
          </a:p>
          <a:p>
            <a:r>
              <a:rPr lang="el-GR" sz="2000" dirty="0"/>
              <a:t>Σχετικό με τις ανάγκες του εκπαιδευόμενου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="" xmlns:a16="http://schemas.microsoft.com/office/drawing/2014/main" id="{825A664D-B0B0-CE5C-A61A-2B83BBBFC0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89696" y="1608667"/>
            <a:ext cx="3421957" cy="4501127"/>
          </a:xfrm>
        </p:spPr>
        <p:txBody>
          <a:bodyPr>
            <a:normAutofit/>
          </a:bodyPr>
          <a:lstStyle/>
          <a:p>
            <a:r>
              <a:rPr lang="el-GR" sz="2000" dirty="0"/>
              <a:t>Ερωτηματολόγια με κλειστές και ανοικτές ερωτήσεις</a:t>
            </a:r>
          </a:p>
          <a:p>
            <a:r>
              <a:rPr lang="el-GR" sz="2000" dirty="0"/>
              <a:t>Περιεχόμενο</a:t>
            </a:r>
          </a:p>
          <a:p>
            <a:r>
              <a:rPr lang="el-GR" sz="2000" dirty="0"/>
              <a:t>Εκπαιδευτής</a:t>
            </a:r>
          </a:p>
          <a:p>
            <a:r>
              <a:rPr lang="el-GR" sz="2000" dirty="0"/>
              <a:t>Εκπαιδευτικό Υλικό</a:t>
            </a:r>
          </a:p>
          <a:p>
            <a:r>
              <a:rPr lang="el-GR" sz="2000" dirty="0"/>
              <a:t>Στόχοι προγράμματος</a:t>
            </a:r>
          </a:p>
        </p:txBody>
      </p:sp>
    </p:spTree>
    <p:extLst>
      <p:ext uri="{BB962C8B-B14F-4D97-AF65-F5344CB8AC3E}">
        <p14:creationId xmlns:p14="http://schemas.microsoft.com/office/powerpoint/2010/main" val="30736651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2A6B319F-86FE-4754-878E-06F0804D882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832385" cy="6858000"/>
          </a:xfrm>
          <a:prstGeom prst="rect">
            <a:avLst/>
          </a:pr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DCF7D1B5-3477-499F-ACC5-2C8B07F4EDB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832385" y="0"/>
            <a:ext cx="3218914" cy="6858000"/>
          </a:xfrm>
          <a:prstGeom prst="rect">
            <a:avLst/>
          </a:prstGeom>
          <a:solidFill>
            <a:schemeClr val="accent5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04D6BF7E-F214-F3B2-F81E-17B3C3931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206" y="1608667"/>
            <a:ext cx="2823275" cy="4501127"/>
          </a:xfrm>
        </p:spPr>
        <p:txBody>
          <a:bodyPr anchor="t">
            <a:normAutofit/>
          </a:bodyPr>
          <a:lstStyle/>
          <a:p>
            <a:pPr algn="r"/>
            <a:r>
              <a:rPr lang="el-GR" sz="3200" dirty="0">
                <a:solidFill>
                  <a:srgbClr val="FFFFFF"/>
                </a:solidFill>
              </a:rPr>
              <a:t>2</a:t>
            </a:r>
            <a:r>
              <a:rPr lang="el-GR" sz="3200" baseline="30000" dirty="0">
                <a:solidFill>
                  <a:srgbClr val="FFFFFF"/>
                </a:solidFill>
              </a:rPr>
              <a:t>ο</a:t>
            </a:r>
            <a:r>
              <a:rPr lang="el-GR" sz="3200" dirty="0">
                <a:solidFill>
                  <a:srgbClr val="FFFFFF"/>
                </a:solidFill>
              </a:rPr>
              <a:t> Επίπεδο - Μάθησης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AA66E59A-2331-403A-7782-16C9B8543D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47698" y="1608667"/>
            <a:ext cx="3421958" cy="4501127"/>
          </a:xfrm>
        </p:spPr>
        <p:txBody>
          <a:bodyPr>
            <a:normAutofit/>
          </a:bodyPr>
          <a:lstStyle/>
          <a:p>
            <a:r>
              <a:rPr lang="el-GR" sz="2000" dirty="0"/>
              <a:t>Γνώσεις</a:t>
            </a:r>
          </a:p>
          <a:p>
            <a:r>
              <a:rPr lang="el-GR" sz="2000" dirty="0"/>
              <a:t>Στάσεις</a:t>
            </a:r>
          </a:p>
          <a:p>
            <a:r>
              <a:rPr lang="el-GR" sz="2000" dirty="0"/>
              <a:t>Δεξιότητες</a:t>
            </a:r>
          </a:p>
          <a:p>
            <a:r>
              <a:rPr lang="el-GR" sz="2000" dirty="0"/>
              <a:t>Αυτοπεποίθηση</a:t>
            </a:r>
          </a:p>
          <a:p>
            <a:r>
              <a:rPr lang="el-GR" sz="2000" dirty="0"/>
              <a:t>Δέσμευση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="" xmlns:a16="http://schemas.microsoft.com/office/drawing/2014/main" id="{D0104837-94FE-8512-C9A0-22CA210678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89696" y="1608667"/>
            <a:ext cx="3421957" cy="4501127"/>
          </a:xfrm>
        </p:spPr>
        <p:txBody>
          <a:bodyPr>
            <a:normAutofit/>
          </a:bodyPr>
          <a:lstStyle/>
          <a:p>
            <a:r>
              <a:rPr lang="en-US" sz="2000" dirty="0"/>
              <a:t>Pre &amp; post test</a:t>
            </a:r>
          </a:p>
          <a:p>
            <a:r>
              <a:rPr lang="el-GR" sz="2000" dirty="0"/>
              <a:t>Προφορικές/γραπτές εξετάσεις</a:t>
            </a:r>
          </a:p>
          <a:p>
            <a:r>
              <a:rPr lang="el-GR" sz="2000" dirty="0"/>
              <a:t>Συνεντεύξεις</a:t>
            </a:r>
          </a:p>
          <a:p>
            <a:r>
              <a:rPr lang="el-GR" sz="2000" dirty="0"/>
              <a:t>Ομαδικές Εργασίες</a:t>
            </a:r>
          </a:p>
          <a:p>
            <a:r>
              <a:rPr lang="el-GR" sz="2000" dirty="0"/>
              <a:t>Ατομικές Εργασίες</a:t>
            </a:r>
          </a:p>
        </p:txBody>
      </p:sp>
    </p:spTree>
    <p:extLst>
      <p:ext uri="{BB962C8B-B14F-4D97-AF65-F5344CB8AC3E}">
        <p14:creationId xmlns:p14="http://schemas.microsoft.com/office/powerpoint/2010/main" val="37704940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432DF149-3809-5323-1DE4-922F5E917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Συμπεριφορά-Αλλαγές-Εφαρμογή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B20B2065-B416-C4B1-3258-166D05DF52A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/>
              <a:t>3-6 μήνες μετά την ολοκλήρωση της εκπαίδευσης</a:t>
            </a:r>
          </a:p>
        </p:txBody>
      </p:sp>
      <p:graphicFrame>
        <p:nvGraphicFramePr>
          <p:cNvPr id="6" name="Θέση περιεχομένου 3">
            <a:extLst>
              <a:ext uri="{FF2B5EF4-FFF2-40B4-BE49-F238E27FC236}">
                <a16:creationId xmlns="" xmlns:a16="http://schemas.microsoft.com/office/drawing/2014/main" id="{CB9DBDB9-A483-AE47-ABCA-78D3E29386CE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72200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29219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1435</TotalTime>
  <Words>282</Words>
  <Application>Microsoft Office PowerPoint</Application>
  <PresentationFormat>Προσαρμογή</PresentationFormat>
  <Paragraphs>90</Paragraphs>
  <Slides>13</Slides>
  <Notes>0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5" baseType="lpstr">
      <vt:lpstr>Θέμα του Office</vt:lpstr>
      <vt:lpstr>Γράφημα</vt:lpstr>
      <vt:lpstr>Σχεδιασμός Εκπαιδευτικού Προγράμματος</vt:lpstr>
      <vt:lpstr>Αξιολόγηση Εκπαιδευτικών Προγραμμάτων</vt:lpstr>
      <vt:lpstr>Παράμετροι</vt:lpstr>
      <vt:lpstr>Αντικείμενα Αξιολόγησης</vt:lpstr>
      <vt:lpstr>ΚΡΙΤΗΡΙΑ ΑΞΙΟΛΟΓΗΣΗΣ Πέντε Ομάδες Εργασίας (30’)</vt:lpstr>
      <vt:lpstr>Μοντέλο 4 Επιπέδων – Don Kirkpatrick </vt:lpstr>
      <vt:lpstr>1οΕπίπεδο Ανταπόκρισης</vt:lpstr>
      <vt:lpstr>2ο Επίπεδο - Μάθησης</vt:lpstr>
      <vt:lpstr>Συμπεριφορά-Αλλαγές-Εφαρμογή</vt:lpstr>
      <vt:lpstr>Αποτελεσματικότητα στο χώρο εργασίας</vt:lpstr>
      <vt:lpstr>Παραδείγματα</vt:lpstr>
      <vt:lpstr>Παράδειγμα Βαθμός Ικανοποίησης</vt:lpstr>
      <vt:lpstr>Pre &amp; Post-Test Παράδειγμα Μάθησης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ΕΡΕΥΝΑ ΔΡΑΣΗΣ ΓΙΑ ΤΗ ΔΙΑΧΕΙΡΙΣΗ ΤΩΝ ΕΘΕΛΟΝΤΩΝ Α Ενότητα: Μεθοδολογία Ένταξης</dc:title>
  <dc:creator>Anna Tsiboukli</dc:creator>
  <cp:lastModifiedBy>360ac</cp:lastModifiedBy>
  <cp:revision>108</cp:revision>
  <dcterms:created xsi:type="dcterms:W3CDTF">2022-02-25T06:12:20Z</dcterms:created>
  <dcterms:modified xsi:type="dcterms:W3CDTF">2022-05-21T06:50:15Z</dcterms:modified>
</cp:coreProperties>
</file>