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838111ff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838111ff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838111ff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838111ff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838111ff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838111ff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838111ff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838111ff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838111ff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838111ff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838111ff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838111ff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838111ff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838111ff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838111ff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838111ff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702197bc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702197bc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702197bc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702197bc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702197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702197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702197bc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2702197bc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702197bc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2702197bc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702197bc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2702197bc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702197bc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2702197bc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838111ffa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838111ff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702197bc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702197bc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702197bc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702197bc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702197bc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702197bc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702197bc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702197bc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838111ff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838111ff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838111ff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838111ff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838111f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838111f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Δοκιμάζοντας το ποτενσιομετρο με μπαταρια και LED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Ανθιμος Χαλκιδης Αριστοτελης Γκιολμας Αρτεμησία Στουμπα Ηλίας Μπόικος Ειρήνη Χατζαρά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017" y="0"/>
            <a:ext cx="685996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017" y="0"/>
            <a:ext cx="685996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83100" y="178325"/>
            <a:ext cx="123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Ας το αλλάξουμε …</a:t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042" y="0"/>
            <a:ext cx="685996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286250" y="2020725"/>
            <a:ext cx="137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2 μαύρα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1 κόκκινο</a:t>
            </a:r>
            <a:endParaRPr/>
          </a:p>
        </p:txBody>
      </p:sp>
      <p:cxnSp>
        <p:nvCxnSpPr>
          <p:cNvPr id="139" name="Google Shape;139;p24"/>
          <p:cNvCxnSpPr/>
          <p:nvPr/>
        </p:nvCxnSpPr>
        <p:spPr>
          <a:xfrm flipH="1" rot="10800000">
            <a:off x="705350" y="3106575"/>
            <a:ext cx="4286400" cy="6477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24"/>
          <p:cNvSpPr txBox="1"/>
          <p:nvPr/>
        </p:nvSpPr>
        <p:spPr>
          <a:xfrm>
            <a:off x="229100" y="3258975"/>
            <a:ext cx="123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αλλάξαμε φυσικά ….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017" y="0"/>
            <a:ext cx="685996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χωρις breadbord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l"/>
              <a:t>με καταλληλα καλώδια….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7" y="0"/>
            <a:ext cx="68602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900" y="28575"/>
            <a:ext cx="4192850" cy="54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 το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χρησιμοποιησω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ως ροοστάτη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πιο καλώδιο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θα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αφαιρέσω;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900" y="28575"/>
            <a:ext cx="4192850" cy="54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625" y="445013"/>
            <a:ext cx="1581150" cy="45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35433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7325" y="3303725"/>
            <a:ext cx="2604670" cy="1839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30"/>
          <p:cNvCxnSpPr/>
          <p:nvPr/>
        </p:nvCxnSpPr>
        <p:spPr>
          <a:xfrm>
            <a:off x="2438900" y="1830225"/>
            <a:ext cx="2076600" cy="9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30"/>
          <p:cNvCxnSpPr/>
          <p:nvPr/>
        </p:nvCxnSpPr>
        <p:spPr>
          <a:xfrm flipH="1" rot="10800000">
            <a:off x="4343900" y="2173275"/>
            <a:ext cx="438300" cy="100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3" name="Google Shape;183;p30"/>
          <p:cNvSpPr txBox="1"/>
          <p:nvPr/>
        </p:nvSpPr>
        <p:spPr>
          <a:xfrm>
            <a:off x="4648700" y="1392075"/>
            <a:ext cx="1385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πότε τον χάρακα; πότε την ταινία;</a:t>
            </a:r>
            <a:endParaRPr/>
          </a:p>
        </p:txBody>
      </p:sp>
      <p:sp>
        <p:nvSpPr>
          <p:cNvPr id="184" name="Google Shape;184;p30"/>
          <p:cNvSpPr txBox="1"/>
          <p:nvPr>
            <p:ph type="title"/>
          </p:nvPr>
        </p:nvSpPr>
        <p:spPr>
          <a:xfrm>
            <a:off x="69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Τί θα πεί μέτρηση; (παράρτημα για στοχασμό)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Τί θα πεί μέτρηση; (παράρτημα)</a:t>
            </a:r>
            <a:endParaRPr/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838825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7097" y="152400"/>
            <a:ext cx="21277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1029200" y="4802025"/>
            <a:ext cx="421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πιο θα χρησιμοποιήσουμε;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6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Τί θα πεί μέτρηση; (παράρτημα)</a:t>
            </a:r>
            <a:endParaRPr/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838825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/>
          <p:nvPr/>
        </p:nvSpPr>
        <p:spPr>
          <a:xfrm>
            <a:off x="1029200" y="4802025"/>
            <a:ext cx="421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πιο θα χρησιμοποιήσουμε;</a:t>
            </a:r>
            <a:endParaRPr/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3625" y="1170125"/>
            <a:ext cx="2847975" cy="3360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Τί θα πεί μέτρηση; (παράρτημα)</a:t>
            </a:r>
            <a:endParaRPr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166687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1675" y="1170125"/>
            <a:ext cx="293370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4675" y="3103700"/>
            <a:ext cx="254317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0250" y="1170125"/>
            <a:ext cx="3181350" cy="3635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Τί θα πεί μέτρηση; (παράρτημα)</a:t>
            </a:r>
            <a:endParaRPr/>
          </a:p>
        </p:txBody>
      </p:sp>
      <p:sp>
        <p:nvSpPr>
          <p:cNvPr id="221" name="Google Shape;221;p35"/>
          <p:cNvSpPr txBox="1"/>
          <p:nvPr/>
        </p:nvSpPr>
        <p:spPr>
          <a:xfrm>
            <a:off x="1029200" y="4802025"/>
            <a:ext cx="421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πιο θα χρησιμοποιήσουμε;</a:t>
            </a:r>
            <a:endParaRPr/>
          </a:p>
        </p:txBody>
      </p:sp>
      <p:pic>
        <p:nvPicPr>
          <p:cNvPr id="222" name="Google Shape;2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98145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250" y="1170125"/>
            <a:ext cx="2534150" cy="212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9775" y="-5"/>
            <a:ext cx="3134225" cy="19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029700" y="3447300"/>
            <a:ext cx="2018800" cy="16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Ανακεφαλαίωση:</a:t>
            </a:r>
            <a:endParaRPr/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l"/>
              <a:t>κουμπί: μπορώ να φτιάξω μια κατασκευή που όταν πατάω ένα κουμπί ανάβει ένα πράσινο λεντάκι και σβήνουν δύο κόκκινα; (διάβαση πεζών με φανάρι σε λεωφόρο -περίπου-)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l"/>
              <a:t>φωτοαντίσταση: μπορώ να φτιάξω μια κατασκευή που όταν νυχτώνει ανάβουν τρια λεντάκια κι όταν ξημερώνει σβήνουν;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l"/>
              <a:t>ποτενσιόμετρο: μπορώ να φτιάξω μια κατασκευή που ανάλογα με την θέση ενός ποτενσιόμετρου ένα κόκκινο λεντάκι σβήνει-φωτίζει σταδιακά, ενώ ένα πράσινο ή ανάβει ή σβήνει (καθορίζουμε εμείς την θέση πέρα από την οποία είναι αναμένο ή σβηστό)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ΠΡΟΧΩΡΑΜΕ να δοκιμάσουμε την TMP….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604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3886700" y="3449475"/>
            <a:ext cx="495300" cy="572700"/>
          </a:xfrm>
          <a:prstGeom prst="flowChartConnec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604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3067550" y="3487575"/>
            <a:ext cx="495300" cy="572700"/>
          </a:xfrm>
          <a:prstGeom prst="flowChartConnec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57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7"/>
          <p:cNvCxnSpPr/>
          <p:nvPr/>
        </p:nvCxnSpPr>
        <p:spPr>
          <a:xfrm flipH="1">
            <a:off x="5296400" y="-1160625"/>
            <a:ext cx="2286000" cy="337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57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8"/>
          <p:cNvCxnSpPr/>
          <p:nvPr/>
        </p:nvCxnSpPr>
        <p:spPr>
          <a:xfrm flipH="1">
            <a:off x="5296400" y="-1160625"/>
            <a:ext cx="2286000" cy="337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" name="Google Shape;95;p18"/>
          <p:cNvCxnSpPr/>
          <p:nvPr/>
        </p:nvCxnSpPr>
        <p:spPr>
          <a:xfrm flipH="1">
            <a:off x="4801100" y="-2036925"/>
            <a:ext cx="533400" cy="4457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Ας το χρησιμοποιήσουμε ως ροοστατη!!!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l"/>
              <a:t>Ας το χρησιμοποιήσουμε ως ροοστατη!!!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57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20"/>
          <p:cNvCxnSpPr/>
          <p:nvPr/>
        </p:nvCxnSpPr>
        <p:spPr>
          <a:xfrm rot="10800000">
            <a:off x="3927050" y="1081875"/>
            <a:ext cx="3598200" cy="881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20"/>
          <p:cNvSpPr txBox="1"/>
          <p:nvPr/>
        </p:nvSpPr>
        <p:spPr>
          <a:xfrm>
            <a:off x="6534650" y="1430175"/>
            <a:ext cx="990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7000"/>
              <a:t>Χ</a:t>
            </a:r>
            <a:endParaRPr sz="7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56136"/>
            <a:ext cx="9068775" cy="6799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