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182-9FCD-497E-BFCA-412D8A05CDAA}" type="datetimeFigureOut">
              <a:rPr lang="el-GR" smtClean="0"/>
              <a:t>26/1/2024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C7C0-2016-4025-B81C-F90F37DB91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23664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182-9FCD-497E-BFCA-412D8A05CDAA}" type="datetimeFigureOut">
              <a:rPr lang="el-GR" smtClean="0"/>
              <a:t>26/1/2024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C7C0-2016-4025-B81C-F90F37DB91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3544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5B5F182-9FCD-497E-BFCA-412D8A05CDAA}" type="datetimeFigureOut">
              <a:rPr lang="el-GR" smtClean="0"/>
              <a:t>26/1/2024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72B9C7C0-2016-4025-B81C-F90F37DB91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5770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182-9FCD-497E-BFCA-412D8A05CDAA}" type="datetimeFigureOut">
              <a:rPr lang="el-GR" smtClean="0"/>
              <a:t>26/1/2024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C7C0-2016-4025-B81C-F90F37DB91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5696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5B5F182-9FCD-497E-BFCA-412D8A05CDAA}" type="datetimeFigureOut">
              <a:rPr lang="el-GR" smtClean="0"/>
              <a:t>26/1/2024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B9C7C0-2016-4025-B81C-F90F37DB91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01614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182-9FCD-497E-BFCA-412D8A05CDAA}" type="datetimeFigureOut">
              <a:rPr lang="el-GR" smtClean="0"/>
              <a:t>26/1/2024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C7C0-2016-4025-B81C-F90F37DB91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733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182-9FCD-497E-BFCA-412D8A05CDAA}" type="datetimeFigureOut">
              <a:rPr lang="el-GR" smtClean="0"/>
              <a:t>26/1/2024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C7C0-2016-4025-B81C-F90F37DB91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307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182-9FCD-497E-BFCA-412D8A05CDAA}" type="datetimeFigureOut">
              <a:rPr lang="el-GR" smtClean="0"/>
              <a:t>26/1/2024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C7C0-2016-4025-B81C-F90F37DB91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6201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182-9FCD-497E-BFCA-412D8A05CDAA}" type="datetimeFigureOut">
              <a:rPr lang="el-GR" smtClean="0"/>
              <a:t>26/1/2024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C7C0-2016-4025-B81C-F90F37DB91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3164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182-9FCD-497E-BFCA-412D8A05CDAA}" type="datetimeFigureOut">
              <a:rPr lang="el-GR" smtClean="0"/>
              <a:t>26/1/2024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C7C0-2016-4025-B81C-F90F37DB91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50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182-9FCD-497E-BFCA-412D8A05CDAA}" type="datetimeFigureOut">
              <a:rPr lang="el-GR" smtClean="0"/>
              <a:t>26/1/2024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C7C0-2016-4025-B81C-F90F37DB91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4701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5B5F182-9FCD-497E-BFCA-412D8A05CDAA}" type="datetimeFigureOut">
              <a:rPr lang="el-GR" smtClean="0"/>
              <a:t>26/1/2024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72B9C7C0-2016-4025-B81C-F90F37DB91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54584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8B4288-45B8-E475-5FC5-E600B8C768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2440" y="439387"/>
            <a:ext cx="11247120" cy="434636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b="1" dirty="0" err="1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Μαθημα</a:t>
            </a:r>
            <a:r>
              <a:rPr lang="el-GR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9</a:t>
            </a:r>
            <a:r>
              <a:rPr lang="el-GR" b="1" baseline="300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</a:t>
            </a:r>
            <a:r>
              <a:rPr lang="el-GR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b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</a:t>
            </a:r>
            <a:r>
              <a:rPr lang="el-GR" b="1" dirty="0" err="1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λειτουργια</a:t>
            </a:r>
            <a:r>
              <a:rPr lang="el-GR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του </a:t>
            </a:r>
            <a:r>
              <a:rPr lang="el-GR" b="1" dirty="0" err="1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ηχου</a:t>
            </a:r>
            <a:r>
              <a:rPr lang="el-GR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στο </a:t>
            </a:r>
            <a:r>
              <a:rPr lang="en-US" b="1" dirty="0" err="1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arduino</a:t>
            </a:r>
            <a:endParaRPr lang="el-GR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3FB17BB-83E8-7E93-F758-1D6135320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5213268"/>
            <a:ext cx="11506200" cy="148441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</a:pPr>
            <a:r>
              <a:rPr lang="en-US" dirty="0"/>
              <a:t>Hl</a:t>
            </a:r>
            <a:r>
              <a:rPr lang="el-G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Ηλίας </a:t>
            </a:r>
            <a:r>
              <a:rPr lang="el-G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Μπόικος</a:t>
            </a:r>
            <a:r>
              <a:rPr lang="el-G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Νίκος </a:t>
            </a:r>
            <a:r>
              <a:rPr lang="el-G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Λάριος</a:t>
            </a:r>
            <a:r>
              <a:rPr lang="el-G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Άνθιμος Χαλκίδης, Αριστοτέλης Γκιόλμας, Ζωγραφιά Παπαναγιώτου και Κώστας </a:t>
            </a:r>
            <a:r>
              <a:rPr lang="el-G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Γκόλφης</a:t>
            </a:r>
            <a:endParaRPr lang="el-G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0602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424A47F-73B2-4824-B928-6D4B853F4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1039" y="890650"/>
            <a:ext cx="9784080" cy="664543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προσθήκη ενός </a:t>
            </a:r>
            <a:r>
              <a:rPr lang="el-GR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«βομβητή» (</a:t>
            </a:r>
            <a:r>
              <a:rPr lang="en-US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buzzer)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στο κύκλωμα του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Arduino, </a:t>
            </a:r>
            <a: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μας επιτρέπει να παράγουμε ήχους  με αυτό. Άρα πρόκειται για συσκευή εξόδου.</a:t>
            </a:r>
            <a:b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buzzer </a:t>
            </a:r>
            <a: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λέγεται αλλιώς και «πιεζοηλεκτρικό μικρόφωνο» (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piezo speaker</a:t>
            </a:r>
            <a: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γιατί στηρίζεται σε αυτό που λέμε «πιεζοηλεκτρικό φαινόμενο».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Στο φαινόμενο αυτό:</a:t>
            </a:r>
            <a:b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είτε μία μεταβολή πίεσης σε ένα υλικό το οδηγεί </a:t>
            </a:r>
            <a:b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στο να παράγει ηλεκτρικό παλμό (ρεύμα) ,</a:t>
            </a:r>
            <a:b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είτε το αντίστροφο: ένα ηλεκτρικό ρεύμα που φτάνει σε ένα υλικό, το οδηγεί στο να παράγει ένα παλμό πίεσης.</a:t>
            </a:r>
            <a:b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Εδώ , στο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Arduino, </a:t>
            </a:r>
            <a: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έχουμε τη δεύτερη εκδοχή του φαινόμενου: το κεραμικό υλικό του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buzzer </a:t>
            </a:r>
            <a: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λαμβάνει ένα ηλεκτρικό σήμα και το μετατρέπει σε ένα παλμικό, το οποίο τελικά παράγει έναν ακουστό ήχο στον αέρα.</a:t>
            </a:r>
            <a:br>
              <a:rPr lang="el-G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id="{F4173097-4DD4-B6C0-8488-6769CD88A5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8771" y="3172691"/>
            <a:ext cx="3101340" cy="167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057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EE48B1F-3FE5-220A-B00A-C4B5BB41C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960" y="1892926"/>
            <a:ext cx="9784080" cy="4206240"/>
          </a:xfrm>
        </p:spPr>
        <p:txBody>
          <a:bodyPr/>
          <a:lstStyle/>
          <a:p>
            <a:r>
              <a:rPr lang="el-GR" dirty="0"/>
              <a:t>Συνήθως χρησιμοποιούμε ένα </a:t>
            </a:r>
            <a:r>
              <a:rPr lang="el-GR" b="1" i="1" dirty="0"/>
              <a:t>μονοτονικό </a:t>
            </a:r>
            <a:r>
              <a:rPr lang="en-US" b="1" dirty="0"/>
              <a:t>buzzer </a:t>
            </a:r>
            <a:r>
              <a:rPr lang="el-GR" b="1" dirty="0"/>
              <a:t>με το </a:t>
            </a:r>
            <a:r>
              <a:rPr lang="en-US" b="1" dirty="0"/>
              <a:t>Arduino, </a:t>
            </a:r>
            <a:r>
              <a:rPr lang="el-GR" b="1" dirty="0"/>
              <a:t>δηλαδή ένα </a:t>
            </a:r>
            <a:r>
              <a:rPr lang="en-US" b="1" dirty="0"/>
              <a:t>buzzer </a:t>
            </a:r>
            <a:r>
              <a:rPr lang="el-GR" b="1" dirty="0"/>
              <a:t>που παράγει μία συγκεκριμένη συχνότητα ήχου.</a:t>
            </a:r>
          </a:p>
          <a:p>
            <a:r>
              <a:rPr lang="el-GR" b="1" dirty="0"/>
              <a:t>Ένας τρόπος σύνδεσης του </a:t>
            </a:r>
            <a:r>
              <a:rPr lang="en-US" b="1" dirty="0"/>
              <a:t>buzzer </a:t>
            </a:r>
            <a:r>
              <a:rPr lang="el-GR" b="1" dirty="0"/>
              <a:t>με το </a:t>
            </a:r>
            <a:r>
              <a:rPr lang="en-US" b="1" dirty="0"/>
              <a:t>Arduino, </a:t>
            </a:r>
            <a:r>
              <a:rPr lang="el-GR" b="1" dirty="0"/>
              <a:t>μέσω της </a:t>
            </a:r>
            <a:r>
              <a:rPr lang="en-US" b="1" dirty="0"/>
              <a:t>breadboard, </a:t>
            </a:r>
            <a:r>
              <a:rPr lang="el-GR" b="1" dirty="0"/>
              <a:t>με τη βοήθεια αντίστασης, απεικονίζεται στο παρακάτω σχήμα:</a:t>
            </a:r>
            <a:endParaRPr lang="el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0C5A93C9-1885-7405-C580-EF608E8A61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595" y="3514645"/>
            <a:ext cx="5818909" cy="32043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1603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E0F902-87FC-3DF1-478E-A42C7E636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 </a:t>
            </a:r>
            <a:r>
              <a:rPr lang="el-GR" dirty="0" err="1"/>
              <a:t>κωδικασ</a:t>
            </a:r>
            <a:r>
              <a:rPr lang="el-GR" dirty="0"/>
              <a:t> </a:t>
            </a:r>
            <a:r>
              <a:rPr lang="en-US" dirty="0"/>
              <a:t>IDE </a:t>
            </a:r>
            <a:r>
              <a:rPr lang="el-GR" dirty="0"/>
              <a:t>για τη </a:t>
            </a:r>
            <a:r>
              <a:rPr lang="el-GR" dirty="0" err="1"/>
              <a:t>συνδεση</a:t>
            </a:r>
            <a:r>
              <a:rPr lang="el-GR" dirty="0"/>
              <a:t> του </a:t>
            </a:r>
            <a:r>
              <a:rPr lang="en-US" dirty="0"/>
              <a:t>buzzer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255F7A4-016E-73C3-C094-F49F6BCC8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Είναι αρκετά απλός.</a:t>
            </a:r>
            <a:br>
              <a:rPr lang="el-GR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 την </a:t>
            </a:r>
            <a:r>
              <a:rPr lang="el-GR" sz="24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tone</a:t>
            </a:r>
            <a:r>
              <a:rPr lang="el-GR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(buzzer,1000) στέλνουμε ένα σήμα 1KHz, εδώ στο </a:t>
            </a:r>
            <a:r>
              <a:rPr lang="el-GR" sz="24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pin</a:t>
            </a:r>
            <a:r>
              <a:rPr lang="el-GR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9 και κάνουμε μια παύση ενός δευτερολέπτου με την </a:t>
            </a:r>
            <a:r>
              <a:rPr lang="el-GR" sz="24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delay</a:t>
            </a:r>
            <a:r>
              <a:rPr lang="el-GR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(1000) . </a:t>
            </a:r>
            <a:br>
              <a:rPr lang="el-GR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l-GR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Κατόπιν, με την </a:t>
            </a:r>
            <a:r>
              <a:rPr lang="el-GR" sz="24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noTone</a:t>
            </a:r>
            <a:r>
              <a:rPr lang="el-GR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l-GR" sz="24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buzzer</a:t>
            </a:r>
            <a:r>
              <a:rPr lang="el-GR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σταματάμε αυτό το σήμα. Η διαδικασία επαναλαμβάνεται μέσα στο </a:t>
            </a:r>
            <a:r>
              <a:rPr lang="el-GR" sz="24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loop</a:t>
            </a:r>
            <a:r>
              <a:rPr lang="el-GR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(), δημιουργώντας έτσι έναν ήχο τύπου «</a:t>
            </a:r>
            <a:r>
              <a:rPr lang="el-GR" sz="2400" b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μπιπ-μπιπ</a:t>
            </a:r>
            <a:r>
              <a:rPr lang="el-GR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br>
              <a:rPr lang="el-GR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l-GR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2400" b="1" i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(Μπορεί επίσης κανείς να κάνει χρήση της συνάρτησης </a:t>
            </a:r>
            <a:r>
              <a:rPr lang="el-GR" sz="2400" b="1" i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tone</a:t>
            </a:r>
            <a:r>
              <a:rPr lang="el-GR" sz="2400" b="1" i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l-GR" sz="2400" b="1" i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pin</a:t>
            </a:r>
            <a:r>
              <a:rPr lang="el-GR" sz="2400" b="1" i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l-GR" sz="2400" b="1" i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frequency</a:t>
            </a:r>
            <a:r>
              <a:rPr lang="el-GR" sz="2400" b="1" i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l-GR" sz="2400" b="1" i="1" kern="1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duration</a:t>
            </a:r>
            <a:r>
              <a:rPr lang="el-GR" sz="2400" b="1" i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)</a:t>
            </a:r>
            <a:endParaRPr lang="el-GR" sz="24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372998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EB3FBAF-EE1B-697C-40C4-D2AF51551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496" y="213757"/>
            <a:ext cx="9853008" cy="6858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Εδώ παρατίθεται ένα τέτοιο τμήμα κώδικα </a:t>
            </a:r>
            <a:r>
              <a:rPr lang="en-US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</a:t>
            </a:r>
            <a:r>
              <a:rPr lang="el-G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el-GR" dirty="0">
                <a:solidFill>
                  <a:srgbClr val="002060"/>
                </a:solidFill>
              </a:rPr>
            </a:br>
            <a:br>
              <a:rPr lang="el-GR" dirty="0">
                <a:solidFill>
                  <a:srgbClr val="002060"/>
                </a:solidFill>
              </a:rPr>
            </a:br>
            <a:r>
              <a:rPr lang="en-US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 int buzzer = 9; //buzzer to </a:t>
            </a:r>
            <a:r>
              <a:rPr lang="en-US" sz="1800" b="1" kern="0" dirty="0" err="1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arduino</a:t>
            </a:r>
            <a:r>
              <a:rPr lang="en-US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pin 9</a:t>
            </a:r>
            <a:endParaRPr lang="el-GR" sz="18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18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void setup(){</a:t>
            </a:r>
            <a:endParaRPr lang="el-GR" sz="18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kern="0" dirty="0" err="1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pinMode</a:t>
            </a:r>
            <a:r>
              <a:rPr lang="en-US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(buzzer, OUTPUT); // Set buzzer - pin 9 as an output</a:t>
            </a:r>
            <a:endParaRPr lang="el-GR" sz="18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l-GR" sz="18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18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void loop(){</a:t>
            </a:r>
            <a:endParaRPr lang="el-GR" sz="18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tone(buzzer, 1000); // Send 1KHz sound signal...</a:t>
            </a:r>
            <a:endParaRPr lang="el-GR" sz="18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delay(1000);        // ...for 1 sec</a:t>
            </a:r>
            <a:endParaRPr lang="el-GR" sz="18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kern="0" dirty="0" err="1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noTone</a:t>
            </a:r>
            <a:r>
              <a:rPr lang="en-US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(buzzer);     // Stop sound...</a:t>
            </a:r>
            <a:endParaRPr lang="el-GR" sz="18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1800" b="1" kern="0" dirty="0" err="1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delay</a:t>
            </a:r>
            <a:r>
              <a:rPr lang="el-GR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(1000);        // ...for 1sec</a:t>
            </a:r>
            <a:br>
              <a:rPr lang="el-GR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kern="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l-GR" sz="18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l-GR" sz="18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675851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 ζώνες">
  <a:themeElements>
    <a:clrScheme name="Με ζώνες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0"/>
      </a:accent6>
      <a:hlink>
        <a:srgbClr val="FF9933"/>
      </a:hlink>
      <a:folHlink>
        <a:srgbClr val="6C606A"/>
      </a:folHlink>
    </a:clrScheme>
    <a:fontScheme name="Με ζώνες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Με ζώνε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TM03090430[[fn=Με ζώνες]]</Template>
  <TotalTime>44</TotalTime>
  <Words>394</Words>
  <Application>Microsoft Office PowerPoint</Application>
  <PresentationFormat>Ευρεία οθόνη</PresentationFormat>
  <Paragraphs>20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0" baseType="lpstr">
      <vt:lpstr>Calibri</vt:lpstr>
      <vt:lpstr>Corbel</vt:lpstr>
      <vt:lpstr>Courier New</vt:lpstr>
      <vt:lpstr>Wingdings</vt:lpstr>
      <vt:lpstr>Με ζώνες</vt:lpstr>
      <vt:lpstr>Μαθημα 9ο   η λειτουργια του ηχου στο arduino</vt:lpstr>
      <vt:lpstr>Παρουσίαση του PowerPoint</vt:lpstr>
      <vt:lpstr>Παρουσίαση του PowerPoint</vt:lpstr>
      <vt:lpstr>O κωδικασ IDE για τη συνδεση του buzzer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9ο   η λειτουργια του ηχου στο arduino</dc:title>
  <dc:creator>User</dc:creator>
  <cp:lastModifiedBy>User</cp:lastModifiedBy>
  <cp:revision>5</cp:revision>
  <dcterms:created xsi:type="dcterms:W3CDTF">2024-01-26T13:22:22Z</dcterms:created>
  <dcterms:modified xsi:type="dcterms:W3CDTF">2024-01-26T16:38:12Z</dcterms:modified>
</cp:coreProperties>
</file>