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8" r:id="rId2"/>
    <p:sldId id="260" r:id="rId3"/>
    <p:sldId id="261" r:id="rId4"/>
    <p:sldId id="262" r:id="rId5"/>
    <p:sldId id="263" r:id="rId6"/>
    <p:sldId id="264" r:id="rId7"/>
    <p:sldId id="265" r:id="rId8"/>
    <p:sldId id="266" r:id="rId9"/>
    <p:sldId id="267" r:id="rId10"/>
    <p:sldId id="268" r:id="rId11"/>
    <p:sldId id="29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300" r:id="rId38"/>
    <p:sldId id="297" r:id="rId39"/>
  </p:sldIdLst>
  <p:sldSz cx="9144000" cy="6858000" type="screen4x3"/>
  <p:notesSz cx="6858000" cy="9144000"/>
  <p:defaultTextStyle>
    <a:defPPr>
      <a:defRPr lang="el-GR"/>
    </a:defPPr>
    <a:lvl1pPr marL="0" algn="l" defTabSz="914360" rtl="0" eaLnBrk="1" latinLnBrk="0" hangingPunct="1">
      <a:defRPr sz="1800" kern="1200">
        <a:solidFill>
          <a:schemeClr val="tx1"/>
        </a:solidFill>
        <a:latin typeface="+mn-lt"/>
        <a:ea typeface="+mn-ea"/>
        <a:cs typeface="+mn-cs"/>
      </a:defRPr>
    </a:lvl1pPr>
    <a:lvl2pPr marL="457180" algn="l" defTabSz="914360" rtl="0" eaLnBrk="1" latinLnBrk="0" hangingPunct="1">
      <a:defRPr sz="1800" kern="1200">
        <a:solidFill>
          <a:schemeClr val="tx1"/>
        </a:solidFill>
        <a:latin typeface="+mn-lt"/>
        <a:ea typeface="+mn-ea"/>
        <a:cs typeface="+mn-cs"/>
      </a:defRPr>
    </a:lvl2pPr>
    <a:lvl3pPr marL="914360" algn="l" defTabSz="914360" rtl="0" eaLnBrk="1" latinLnBrk="0" hangingPunct="1">
      <a:defRPr sz="1800" kern="1200">
        <a:solidFill>
          <a:schemeClr val="tx1"/>
        </a:solidFill>
        <a:latin typeface="+mn-lt"/>
        <a:ea typeface="+mn-ea"/>
        <a:cs typeface="+mn-cs"/>
      </a:defRPr>
    </a:lvl3pPr>
    <a:lvl4pPr marL="1371540" algn="l" defTabSz="914360" rtl="0" eaLnBrk="1" latinLnBrk="0" hangingPunct="1">
      <a:defRPr sz="1800" kern="1200">
        <a:solidFill>
          <a:schemeClr val="tx1"/>
        </a:solidFill>
        <a:latin typeface="+mn-lt"/>
        <a:ea typeface="+mn-ea"/>
        <a:cs typeface="+mn-cs"/>
      </a:defRPr>
    </a:lvl4pPr>
    <a:lvl5pPr marL="1828720" algn="l" defTabSz="914360" rtl="0" eaLnBrk="1" latinLnBrk="0" hangingPunct="1">
      <a:defRPr sz="1800" kern="1200">
        <a:solidFill>
          <a:schemeClr val="tx1"/>
        </a:solidFill>
        <a:latin typeface="+mn-lt"/>
        <a:ea typeface="+mn-ea"/>
        <a:cs typeface="+mn-cs"/>
      </a:defRPr>
    </a:lvl5pPr>
    <a:lvl6pPr marL="2285900" algn="l" defTabSz="914360" rtl="0" eaLnBrk="1" latinLnBrk="0" hangingPunct="1">
      <a:defRPr sz="1800" kern="1200">
        <a:solidFill>
          <a:schemeClr val="tx1"/>
        </a:solidFill>
        <a:latin typeface="+mn-lt"/>
        <a:ea typeface="+mn-ea"/>
        <a:cs typeface="+mn-cs"/>
      </a:defRPr>
    </a:lvl6pPr>
    <a:lvl7pPr marL="2743080" algn="l" defTabSz="914360" rtl="0" eaLnBrk="1" latinLnBrk="0" hangingPunct="1">
      <a:defRPr sz="1800" kern="1200">
        <a:solidFill>
          <a:schemeClr val="tx1"/>
        </a:solidFill>
        <a:latin typeface="+mn-lt"/>
        <a:ea typeface="+mn-ea"/>
        <a:cs typeface="+mn-cs"/>
      </a:defRPr>
    </a:lvl7pPr>
    <a:lvl8pPr marL="3200258" algn="l" defTabSz="914360" rtl="0" eaLnBrk="1" latinLnBrk="0" hangingPunct="1">
      <a:defRPr sz="1800" kern="1200">
        <a:solidFill>
          <a:schemeClr val="tx1"/>
        </a:solidFill>
        <a:latin typeface="+mn-lt"/>
        <a:ea typeface="+mn-ea"/>
        <a:cs typeface="+mn-cs"/>
      </a:defRPr>
    </a:lvl8pPr>
    <a:lvl9pPr marL="3657439" algn="l" defTabSz="91436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62" autoAdjust="0"/>
  </p:normalViewPr>
  <p:slideViewPr>
    <p:cSldViewPr>
      <p:cViewPr>
        <p:scale>
          <a:sx n="73" d="100"/>
          <a:sy n="73" d="100"/>
        </p:scale>
        <p:origin x="-120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CB6960-82C5-4405-961D-A9BB03B68F4B}"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l-GR"/>
        </a:p>
      </dgm:t>
    </dgm:pt>
    <dgm:pt modelId="{6C2EFF72-1874-4259-838E-67AAD6992F19}">
      <dgm:prSet phldrT="[Κείμενο]"/>
      <dgm:spPr/>
      <dgm:t>
        <a:bodyPr/>
        <a:lstStyle/>
        <a:p>
          <a:r>
            <a:rPr lang="el-GR"/>
            <a:t>Συλλογή πληροφοριών</a:t>
          </a:r>
        </a:p>
      </dgm:t>
    </dgm:pt>
    <dgm:pt modelId="{21DF0B67-1CFD-44F0-97F4-AB97B44D7767}" type="parTrans" cxnId="{6903CA57-308F-4B31-817A-210888B5322F}">
      <dgm:prSet/>
      <dgm:spPr/>
      <dgm:t>
        <a:bodyPr/>
        <a:lstStyle/>
        <a:p>
          <a:endParaRPr lang="el-GR"/>
        </a:p>
      </dgm:t>
    </dgm:pt>
    <dgm:pt modelId="{4D0E71B4-0C46-4203-BE24-F8971179B3EF}" type="sibTrans" cxnId="{6903CA57-308F-4B31-817A-210888B5322F}">
      <dgm:prSet/>
      <dgm:spPr/>
      <dgm:t>
        <a:bodyPr/>
        <a:lstStyle/>
        <a:p>
          <a:endParaRPr lang="el-GR"/>
        </a:p>
      </dgm:t>
    </dgm:pt>
    <dgm:pt modelId="{5395982B-03FE-4BFF-BF41-D2146B83B331}">
      <dgm:prSet phldrT="[Κείμενο]"/>
      <dgm:spPr/>
      <dgm:t>
        <a:bodyPr/>
        <a:lstStyle/>
        <a:p>
          <a:r>
            <a:rPr lang="el-GR"/>
            <a:t>Εκτίμηση και αποτελέσματα</a:t>
          </a:r>
        </a:p>
      </dgm:t>
    </dgm:pt>
    <dgm:pt modelId="{5C6860DA-78A4-4024-B543-9F9FAB81741E}" type="parTrans" cxnId="{200A27E4-5E54-4D46-8C96-39A3A704F978}">
      <dgm:prSet/>
      <dgm:spPr/>
      <dgm:t>
        <a:bodyPr/>
        <a:lstStyle/>
        <a:p>
          <a:endParaRPr lang="el-GR"/>
        </a:p>
      </dgm:t>
    </dgm:pt>
    <dgm:pt modelId="{086C7649-513C-4970-AB27-3F531BBE996B}" type="sibTrans" cxnId="{200A27E4-5E54-4D46-8C96-39A3A704F978}">
      <dgm:prSet/>
      <dgm:spPr/>
      <dgm:t>
        <a:bodyPr/>
        <a:lstStyle/>
        <a:p>
          <a:endParaRPr lang="el-GR"/>
        </a:p>
      </dgm:t>
    </dgm:pt>
    <dgm:pt modelId="{6581E9A6-3AC7-4DD0-97AF-EA843358D321}">
      <dgm:prSet phldrT="[Κείμενο]"/>
      <dgm:spPr/>
      <dgm:t>
        <a:bodyPr/>
        <a:lstStyle/>
        <a:p>
          <a:r>
            <a:rPr lang="el-GR"/>
            <a:t>Ενσωμάτωση αποτελεσμάτων</a:t>
          </a:r>
        </a:p>
      </dgm:t>
    </dgm:pt>
    <dgm:pt modelId="{AE9A828D-0F3C-4853-8019-66DB97B3C11C}" type="parTrans" cxnId="{3997D787-BA3D-4F6C-BC18-116206368E13}">
      <dgm:prSet/>
      <dgm:spPr/>
      <dgm:t>
        <a:bodyPr/>
        <a:lstStyle/>
        <a:p>
          <a:endParaRPr lang="el-GR"/>
        </a:p>
      </dgm:t>
    </dgm:pt>
    <dgm:pt modelId="{CC479570-C51F-4B51-92B3-9656FA0FF1C2}" type="sibTrans" cxnId="{3997D787-BA3D-4F6C-BC18-116206368E13}">
      <dgm:prSet/>
      <dgm:spPr/>
      <dgm:t>
        <a:bodyPr/>
        <a:lstStyle/>
        <a:p>
          <a:endParaRPr lang="el-GR"/>
        </a:p>
      </dgm:t>
    </dgm:pt>
    <dgm:pt modelId="{3D68DED2-D170-4278-9D4E-80D5577D4C18}">
      <dgm:prSet phldrT="[Κείμενο]"/>
      <dgm:spPr/>
      <dgm:t>
        <a:bodyPr/>
        <a:lstStyle/>
        <a:p>
          <a:r>
            <a:rPr lang="el-GR"/>
            <a:t>Ερμηνεία στοιχείων</a:t>
          </a:r>
        </a:p>
      </dgm:t>
    </dgm:pt>
    <dgm:pt modelId="{7D3D128C-CAF8-4E4F-8530-B7D7DAB307B7}" type="parTrans" cxnId="{71F6DC5F-8F7B-4A64-9A0F-389DC26B4274}">
      <dgm:prSet/>
      <dgm:spPr/>
      <dgm:t>
        <a:bodyPr/>
        <a:lstStyle/>
        <a:p>
          <a:endParaRPr lang="el-GR"/>
        </a:p>
      </dgm:t>
    </dgm:pt>
    <dgm:pt modelId="{35E54794-BE65-4F05-974E-8DCE5ECA24DD}" type="sibTrans" cxnId="{71F6DC5F-8F7B-4A64-9A0F-389DC26B4274}">
      <dgm:prSet/>
      <dgm:spPr/>
      <dgm:t>
        <a:bodyPr/>
        <a:lstStyle/>
        <a:p>
          <a:endParaRPr lang="el-GR"/>
        </a:p>
      </dgm:t>
    </dgm:pt>
    <dgm:pt modelId="{83163158-E8CF-46DE-AE9F-C3BED8D62A2E}">
      <dgm:prSet phldrT="[Κείμενο]"/>
      <dgm:spPr/>
      <dgm:t>
        <a:bodyPr/>
        <a:lstStyle/>
        <a:p>
          <a:r>
            <a:rPr lang="el-GR" b="1" dirty="0">
              <a:solidFill>
                <a:srgbClr val="FFFF00"/>
              </a:solidFill>
            </a:rPr>
            <a:t>Προετοιμασία</a:t>
          </a:r>
        </a:p>
      </dgm:t>
    </dgm:pt>
    <dgm:pt modelId="{8BE6048E-5417-4671-B72D-D077F9449B37}" type="parTrans" cxnId="{785CDC7E-0C09-49E3-89C3-F1100841317A}">
      <dgm:prSet/>
      <dgm:spPr/>
      <dgm:t>
        <a:bodyPr/>
        <a:lstStyle/>
        <a:p>
          <a:endParaRPr lang="el-GR"/>
        </a:p>
      </dgm:t>
    </dgm:pt>
    <dgm:pt modelId="{3C783FA0-1374-4B8C-A4E4-8A038F28D5C1}" type="sibTrans" cxnId="{785CDC7E-0C09-49E3-89C3-F1100841317A}">
      <dgm:prSet/>
      <dgm:spPr/>
      <dgm:t>
        <a:bodyPr/>
        <a:lstStyle/>
        <a:p>
          <a:endParaRPr lang="el-GR"/>
        </a:p>
      </dgm:t>
    </dgm:pt>
    <dgm:pt modelId="{867A8B9D-DEB9-47E5-86E6-8B33609FB106}">
      <dgm:prSet phldrT="[Κείμενο]"/>
      <dgm:spPr/>
      <dgm:t>
        <a:bodyPr/>
        <a:lstStyle/>
        <a:p>
          <a:r>
            <a:rPr lang="el-GR"/>
            <a:t>Σχεδιασμός</a:t>
          </a:r>
        </a:p>
      </dgm:t>
    </dgm:pt>
    <dgm:pt modelId="{C2B84590-2FA7-47B3-B5F4-5C172E60164D}" type="parTrans" cxnId="{2D4954EF-0E5A-4B4E-9DD0-4DFEFE8C87A8}">
      <dgm:prSet/>
      <dgm:spPr/>
      <dgm:t>
        <a:bodyPr/>
        <a:lstStyle/>
        <a:p>
          <a:endParaRPr lang="el-GR"/>
        </a:p>
      </dgm:t>
    </dgm:pt>
    <dgm:pt modelId="{A1FA6F55-182E-4A37-88A6-76E8DBAD9178}" type="sibTrans" cxnId="{2D4954EF-0E5A-4B4E-9DD0-4DFEFE8C87A8}">
      <dgm:prSet/>
      <dgm:spPr/>
      <dgm:t>
        <a:bodyPr/>
        <a:lstStyle/>
        <a:p>
          <a:endParaRPr lang="el-GR"/>
        </a:p>
      </dgm:t>
    </dgm:pt>
    <dgm:pt modelId="{D895E952-0A7C-4411-B49D-39C2953D69D0}" type="pres">
      <dgm:prSet presAssocID="{3ACB6960-82C5-4405-961D-A9BB03B68F4B}" presName="cycle" presStyleCnt="0">
        <dgm:presLayoutVars>
          <dgm:dir/>
          <dgm:resizeHandles val="exact"/>
        </dgm:presLayoutVars>
      </dgm:prSet>
      <dgm:spPr/>
      <dgm:t>
        <a:bodyPr/>
        <a:lstStyle/>
        <a:p>
          <a:endParaRPr lang="el-GR"/>
        </a:p>
      </dgm:t>
    </dgm:pt>
    <dgm:pt modelId="{5CCB2BBB-3541-43A9-A2C4-CB2F0B02C139}" type="pres">
      <dgm:prSet presAssocID="{83163158-E8CF-46DE-AE9F-C3BED8D62A2E}" presName="dummy" presStyleCnt="0"/>
      <dgm:spPr/>
    </dgm:pt>
    <dgm:pt modelId="{A586CE18-8ABE-4991-BA5F-31DCB80246A1}" type="pres">
      <dgm:prSet presAssocID="{83163158-E8CF-46DE-AE9F-C3BED8D62A2E}" presName="node" presStyleLbl="revTx" presStyleIdx="0" presStyleCnt="6">
        <dgm:presLayoutVars>
          <dgm:bulletEnabled val="1"/>
        </dgm:presLayoutVars>
      </dgm:prSet>
      <dgm:spPr/>
      <dgm:t>
        <a:bodyPr/>
        <a:lstStyle/>
        <a:p>
          <a:endParaRPr lang="el-GR"/>
        </a:p>
      </dgm:t>
    </dgm:pt>
    <dgm:pt modelId="{AC4FB0BD-22D9-492E-8F46-EA189707B76A}" type="pres">
      <dgm:prSet presAssocID="{3C783FA0-1374-4B8C-A4E4-8A038F28D5C1}" presName="sibTrans" presStyleLbl="node1" presStyleIdx="0" presStyleCnt="6"/>
      <dgm:spPr/>
      <dgm:t>
        <a:bodyPr/>
        <a:lstStyle/>
        <a:p>
          <a:endParaRPr lang="el-GR"/>
        </a:p>
      </dgm:t>
    </dgm:pt>
    <dgm:pt modelId="{C19361C4-5AE0-4FB6-9AEB-354F9EB615BC}" type="pres">
      <dgm:prSet presAssocID="{867A8B9D-DEB9-47E5-86E6-8B33609FB106}" presName="dummy" presStyleCnt="0"/>
      <dgm:spPr/>
    </dgm:pt>
    <dgm:pt modelId="{7C8D8B0D-21A2-48D3-9ABD-0239C5D1EDF5}" type="pres">
      <dgm:prSet presAssocID="{867A8B9D-DEB9-47E5-86E6-8B33609FB106}" presName="node" presStyleLbl="revTx" presStyleIdx="1" presStyleCnt="6">
        <dgm:presLayoutVars>
          <dgm:bulletEnabled val="1"/>
        </dgm:presLayoutVars>
      </dgm:prSet>
      <dgm:spPr/>
      <dgm:t>
        <a:bodyPr/>
        <a:lstStyle/>
        <a:p>
          <a:endParaRPr lang="el-GR"/>
        </a:p>
      </dgm:t>
    </dgm:pt>
    <dgm:pt modelId="{AAF1722B-B858-407A-B9E4-B2D1423C27D4}" type="pres">
      <dgm:prSet presAssocID="{A1FA6F55-182E-4A37-88A6-76E8DBAD9178}" presName="sibTrans" presStyleLbl="node1" presStyleIdx="1" presStyleCnt="6"/>
      <dgm:spPr/>
      <dgm:t>
        <a:bodyPr/>
        <a:lstStyle/>
        <a:p>
          <a:endParaRPr lang="el-GR"/>
        </a:p>
      </dgm:t>
    </dgm:pt>
    <dgm:pt modelId="{747CFF43-B71B-4A20-97AF-6AD58C51C8DD}" type="pres">
      <dgm:prSet presAssocID="{6C2EFF72-1874-4259-838E-67AAD6992F19}" presName="dummy" presStyleCnt="0"/>
      <dgm:spPr/>
    </dgm:pt>
    <dgm:pt modelId="{CABADD66-5040-45FB-819E-FEC2705DA212}" type="pres">
      <dgm:prSet presAssocID="{6C2EFF72-1874-4259-838E-67AAD6992F19}" presName="node" presStyleLbl="revTx" presStyleIdx="2" presStyleCnt="6" custRadScaleRad="98434" custRadScaleInc="14839">
        <dgm:presLayoutVars>
          <dgm:bulletEnabled val="1"/>
        </dgm:presLayoutVars>
      </dgm:prSet>
      <dgm:spPr/>
      <dgm:t>
        <a:bodyPr/>
        <a:lstStyle/>
        <a:p>
          <a:endParaRPr lang="el-GR"/>
        </a:p>
      </dgm:t>
    </dgm:pt>
    <dgm:pt modelId="{B9F11A33-7AA0-40C4-A9AD-6C107777C721}" type="pres">
      <dgm:prSet presAssocID="{4D0E71B4-0C46-4203-BE24-F8971179B3EF}" presName="sibTrans" presStyleLbl="node1" presStyleIdx="2" presStyleCnt="6"/>
      <dgm:spPr/>
      <dgm:t>
        <a:bodyPr/>
        <a:lstStyle/>
        <a:p>
          <a:endParaRPr lang="el-GR"/>
        </a:p>
      </dgm:t>
    </dgm:pt>
    <dgm:pt modelId="{02CC4358-2BEA-4FF3-83C1-D88A32C26660}" type="pres">
      <dgm:prSet presAssocID="{3D68DED2-D170-4278-9D4E-80D5577D4C18}" presName="dummy" presStyleCnt="0"/>
      <dgm:spPr/>
    </dgm:pt>
    <dgm:pt modelId="{1166C020-A8C7-4AC4-BED6-DE52BBD8A8A1}" type="pres">
      <dgm:prSet presAssocID="{3D68DED2-D170-4278-9D4E-80D5577D4C18}" presName="node" presStyleLbl="revTx" presStyleIdx="3" presStyleCnt="6" custRadScaleRad="101828" custRadScaleInc="-14346">
        <dgm:presLayoutVars>
          <dgm:bulletEnabled val="1"/>
        </dgm:presLayoutVars>
      </dgm:prSet>
      <dgm:spPr/>
      <dgm:t>
        <a:bodyPr/>
        <a:lstStyle/>
        <a:p>
          <a:endParaRPr lang="el-GR"/>
        </a:p>
      </dgm:t>
    </dgm:pt>
    <dgm:pt modelId="{3B9F18F4-7B75-4E99-93DD-1F4CD6D22FEF}" type="pres">
      <dgm:prSet presAssocID="{35E54794-BE65-4F05-974E-8DCE5ECA24DD}" presName="sibTrans" presStyleLbl="node1" presStyleIdx="3" presStyleCnt="6"/>
      <dgm:spPr/>
      <dgm:t>
        <a:bodyPr/>
        <a:lstStyle/>
        <a:p>
          <a:endParaRPr lang="el-GR"/>
        </a:p>
      </dgm:t>
    </dgm:pt>
    <dgm:pt modelId="{A51A3EE3-8C9A-48EB-B9D7-4F2F9B36F30B}" type="pres">
      <dgm:prSet presAssocID="{5395982B-03FE-4BFF-BF41-D2146B83B331}" presName="dummy" presStyleCnt="0"/>
      <dgm:spPr/>
    </dgm:pt>
    <dgm:pt modelId="{62D80C6F-E0C6-4FB9-B56B-D40D0B9A1051}" type="pres">
      <dgm:prSet presAssocID="{5395982B-03FE-4BFF-BF41-D2146B83B331}" presName="node" presStyleLbl="revTx" presStyleIdx="4" presStyleCnt="6" custRadScaleRad="96670" custRadScaleInc="118">
        <dgm:presLayoutVars>
          <dgm:bulletEnabled val="1"/>
        </dgm:presLayoutVars>
      </dgm:prSet>
      <dgm:spPr/>
      <dgm:t>
        <a:bodyPr/>
        <a:lstStyle/>
        <a:p>
          <a:endParaRPr lang="el-GR"/>
        </a:p>
      </dgm:t>
    </dgm:pt>
    <dgm:pt modelId="{BDDEC9D5-50BB-4581-AB5C-FF73437EC3ED}" type="pres">
      <dgm:prSet presAssocID="{086C7649-513C-4970-AB27-3F531BBE996B}" presName="sibTrans" presStyleLbl="node1" presStyleIdx="4" presStyleCnt="6"/>
      <dgm:spPr/>
      <dgm:t>
        <a:bodyPr/>
        <a:lstStyle/>
        <a:p>
          <a:endParaRPr lang="el-GR"/>
        </a:p>
      </dgm:t>
    </dgm:pt>
    <dgm:pt modelId="{6262DD3B-FF11-4C24-AECC-C812BE6AEDF8}" type="pres">
      <dgm:prSet presAssocID="{6581E9A6-3AC7-4DD0-97AF-EA843358D321}" presName="dummy" presStyleCnt="0"/>
      <dgm:spPr/>
    </dgm:pt>
    <dgm:pt modelId="{6097172A-3410-4697-9E8A-1DDD5CB31BA2}" type="pres">
      <dgm:prSet presAssocID="{6581E9A6-3AC7-4DD0-97AF-EA843358D321}" presName="node" presStyleLbl="revTx" presStyleIdx="5" presStyleCnt="6" custRadScaleRad="98413" custRadScaleInc="8453">
        <dgm:presLayoutVars>
          <dgm:bulletEnabled val="1"/>
        </dgm:presLayoutVars>
      </dgm:prSet>
      <dgm:spPr/>
      <dgm:t>
        <a:bodyPr/>
        <a:lstStyle/>
        <a:p>
          <a:endParaRPr lang="el-GR"/>
        </a:p>
      </dgm:t>
    </dgm:pt>
    <dgm:pt modelId="{F7A180F1-7514-4C81-900B-DF5C40D4BCA0}" type="pres">
      <dgm:prSet presAssocID="{CC479570-C51F-4B51-92B3-9656FA0FF1C2}" presName="sibTrans" presStyleLbl="node1" presStyleIdx="5" presStyleCnt="6"/>
      <dgm:spPr/>
      <dgm:t>
        <a:bodyPr/>
        <a:lstStyle/>
        <a:p>
          <a:endParaRPr lang="el-GR"/>
        </a:p>
      </dgm:t>
    </dgm:pt>
  </dgm:ptLst>
  <dgm:cxnLst>
    <dgm:cxn modelId="{52D1383F-87DE-436A-8692-510657C4C8F5}" type="presOf" srcId="{5395982B-03FE-4BFF-BF41-D2146B83B331}" destId="{62D80C6F-E0C6-4FB9-B56B-D40D0B9A1051}" srcOrd="0" destOrd="0" presId="urn:microsoft.com/office/officeart/2005/8/layout/cycle1"/>
    <dgm:cxn modelId="{2D4954EF-0E5A-4B4E-9DD0-4DFEFE8C87A8}" srcId="{3ACB6960-82C5-4405-961D-A9BB03B68F4B}" destId="{867A8B9D-DEB9-47E5-86E6-8B33609FB106}" srcOrd="1" destOrd="0" parTransId="{C2B84590-2FA7-47B3-B5F4-5C172E60164D}" sibTransId="{A1FA6F55-182E-4A37-88A6-76E8DBAD9178}"/>
    <dgm:cxn modelId="{1E6C4A05-904A-4B25-809B-1316FB13C057}" type="presOf" srcId="{6C2EFF72-1874-4259-838E-67AAD6992F19}" destId="{CABADD66-5040-45FB-819E-FEC2705DA212}" srcOrd="0" destOrd="0" presId="urn:microsoft.com/office/officeart/2005/8/layout/cycle1"/>
    <dgm:cxn modelId="{20EB958A-3AAD-40C2-9512-5B8A60397E60}" type="presOf" srcId="{3ACB6960-82C5-4405-961D-A9BB03B68F4B}" destId="{D895E952-0A7C-4411-B49D-39C2953D69D0}" srcOrd="0" destOrd="0" presId="urn:microsoft.com/office/officeart/2005/8/layout/cycle1"/>
    <dgm:cxn modelId="{74F94248-447F-4169-A48E-27D75D4769CD}" type="presOf" srcId="{6581E9A6-3AC7-4DD0-97AF-EA843358D321}" destId="{6097172A-3410-4697-9E8A-1DDD5CB31BA2}" srcOrd="0" destOrd="0" presId="urn:microsoft.com/office/officeart/2005/8/layout/cycle1"/>
    <dgm:cxn modelId="{68C3956A-46B6-4BB4-BF8A-E766A81C459D}" type="presOf" srcId="{3D68DED2-D170-4278-9D4E-80D5577D4C18}" destId="{1166C020-A8C7-4AC4-BED6-DE52BBD8A8A1}" srcOrd="0" destOrd="0" presId="urn:microsoft.com/office/officeart/2005/8/layout/cycle1"/>
    <dgm:cxn modelId="{9D704539-0333-49FD-892E-FA908E8BD274}" type="presOf" srcId="{867A8B9D-DEB9-47E5-86E6-8B33609FB106}" destId="{7C8D8B0D-21A2-48D3-9ABD-0239C5D1EDF5}" srcOrd="0" destOrd="0" presId="urn:microsoft.com/office/officeart/2005/8/layout/cycle1"/>
    <dgm:cxn modelId="{3EC0D4D2-F03B-4857-A10A-E1963548C476}" type="presOf" srcId="{83163158-E8CF-46DE-AE9F-C3BED8D62A2E}" destId="{A586CE18-8ABE-4991-BA5F-31DCB80246A1}" srcOrd="0" destOrd="0" presId="urn:microsoft.com/office/officeart/2005/8/layout/cycle1"/>
    <dgm:cxn modelId="{6903CA57-308F-4B31-817A-210888B5322F}" srcId="{3ACB6960-82C5-4405-961D-A9BB03B68F4B}" destId="{6C2EFF72-1874-4259-838E-67AAD6992F19}" srcOrd="2" destOrd="0" parTransId="{21DF0B67-1CFD-44F0-97F4-AB97B44D7767}" sibTransId="{4D0E71B4-0C46-4203-BE24-F8971179B3EF}"/>
    <dgm:cxn modelId="{200A27E4-5E54-4D46-8C96-39A3A704F978}" srcId="{3ACB6960-82C5-4405-961D-A9BB03B68F4B}" destId="{5395982B-03FE-4BFF-BF41-D2146B83B331}" srcOrd="4" destOrd="0" parTransId="{5C6860DA-78A4-4024-B543-9F9FAB81741E}" sibTransId="{086C7649-513C-4970-AB27-3F531BBE996B}"/>
    <dgm:cxn modelId="{A8AA3971-9B73-4626-981A-D2911CA82E47}" type="presOf" srcId="{35E54794-BE65-4F05-974E-8DCE5ECA24DD}" destId="{3B9F18F4-7B75-4E99-93DD-1F4CD6D22FEF}" srcOrd="0" destOrd="0" presId="urn:microsoft.com/office/officeart/2005/8/layout/cycle1"/>
    <dgm:cxn modelId="{4444AA22-B5A6-4034-8F07-9F5064FDC034}" type="presOf" srcId="{A1FA6F55-182E-4A37-88A6-76E8DBAD9178}" destId="{AAF1722B-B858-407A-B9E4-B2D1423C27D4}" srcOrd="0" destOrd="0" presId="urn:microsoft.com/office/officeart/2005/8/layout/cycle1"/>
    <dgm:cxn modelId="{3997D787-BA3D-4F6C-BC18-116206368E13}" srcId="{3ACB6960-82C5-4405-961D-A9BB03B68F4B}" destId="{6581E9A6-3AC7-4DD0-97AF-EA843358D321}" srcOrd="5" destOrd="0" parTransId="{AE9A828D-0F3C-4853-8019-66DB97B3C11C}" sibTransId="{CC479570-C51F-4B51-92B3-9656FA0FF1C2}"/>
    <dgm:cxn modelId="{DF28C091-28CD-4E62-BCE5-EC598AB05D55}" type="presOf" srcId="{086C7649-513C-4970-AB27-3F531BBE996B}" destId="{BDDEC9D5-50BB-4581-AB5C-FF73437EC3ED}" srcOrd="0" destOrd="0" presId="urn:microsoft.com/office/officeart/2005/8/layout/cycle1"/>
    <dgm:cxn modelId="{36D65A2C-032F-47DC-A81C-6709C72AC7AF}" type="presOf" srcId="{3C783FA0-1374-4B8C-A4E4-8A038F28D5C1}" destId="{AC4FB0BD-22D9-492E-8F46-EA189707B76A}" srcOrd="0" destOrd="0" presId="urn:microsoft.com/office/officeart/2005/8/layout/cycle1"/>
    <dgm:cxn modelId="{3B7186C1-D538-4EEA-A918-F794A3F063F9}" type="presOf" srcId="{CC479570-C51F-4B51-92B3-9656FA0FF1C2}" destId="{F7A180F1-7514-4C81-900B-DF5C40D4BCA0}" srcOrd="0" destOrd="0" presId="urn:microsoft.com/office/officeart/2005/8/layout/cycle1"/>
    <dgm:cxn modelId="{71F6DC5F-8F7B-4A64-9A0F-389DC26B4274}" srcId="{3ACB6960-82C5-4405-961D-A9BB03B68F4B}" destId="{3D68DED2-D170-4278-9D4E-80D5577D4C18}" srcOrd="3" destOrd="0" parTransId="{7D3D128C-CAF8-4E4F-8530-B7D7DAB307B7}" sibTransId="{35E54794-BE65-4F05-974E-8DCE5ECA24DD}"/>
    <dgm:cxn modelId="{785CDC7E-0C09-49E3-89C3-F1100841317A}" srcId="{3ACB6960-82C5-4405-961D-A9BB03B68F4B}" destId="{83163158-E8CF-46DE-AE9F-C3BED8D62A2E}" srcOrd="0" destOrd="0" parTransId="{8BE6048E-5417-4671-B72D-D077F9449B37}" sibTransId="{3C783FA0-1374-4B8C-A4E4-8A038F28D5C1}"/>
    <dgm:cxn modelId="{0D5F5515-FEAA-4516-9CE2-091B060AEB73}" type="presOf" srcId="{4D0E71B4-0C46-4203-BE24-F8971179B3EF}" destId="{B9F11A33-7AA0-40C4-A9AD-6C107777C721}" srcOrd="0" destOrd="0" presId="urn:microsoft.com/office/officeart/2005/8/layout/cycle1"/>
    <dgm:cxn modelId="{9AA0CA08-E241-4442-9AAA-3BC7CCBFD86D}" type="presParOf" srcId="{D895E952-0A7C-4411-B49D-39C2953D69D0}" destId="{5CCB2BBB-3541-43A9-A2C4-CB2F0B02C139}" srcOrd="0" destOrd="0" presId="urn:microsoft.com/office/officeart/2005/8/layout/cycle1"/>
    <dgm:cxn modelId="{150C813B-2034-49EB-AEF2-90443A1D718F}" type="presParOf" srcId="{D895E952-0A7C-4411-B49D-39C2953D69D0}" destId="{A586CE18-8ABE-4991-BA5F-31DCB80246A1}" srcOrd="1" destOrd="0" presId="urn:microsoft.com/office/officeart/2005/8/layout/cycle1"/>
    <dgm:cxn modelId="{A89C6FBC-990F-43AE-B697-EECB1570C447}" type="presParOf" srcId="{D895E952-0A7C-4411-B49D-39C2953D69D0}" destId="{AC4FB0BD-22D9-492E-8F46-EA189707B76A}" srcOrd="2" destOrd="0" presId="urn:microsoft.com/office/officeart/2005/8/layout/cycle1"/>
    <dgm:cxn modelId="{83D67FEC-2486-4585-B918-F4CDE8F3CD53}" type="presParOf" srcId="{D895E952-0A7C-4411-B49D-39C2953D69D0}" destId="{C19361C4-5AE0-4FB6-9AEB-354F9EB615BC}" srcOrd="3" destOrd="0" presId="urn:microsoft.com/office/officeart/2005/8/layout/cycle1"/>
    <dgm:cxn modelId="{E698656A-492A-46DD-9EBF-3720C65B410A}" type="presParOf" srcId="{D895E952-0A7C-4411-B49D-39C2953D69D0}" destId="{7C8D8B0D-21A2-48D3-9ABD-0239C5D1EDF5}" srcOrd="4" destOrd="0" presId="urn:microsoft.com/office/officeart/2005/8/layout/cycle1"/>
    <dgm:cxn modelId="{73CDC32F-C79D-4580-A79F-C09BF683C8C4}" type="presParOf" srcId="{D895E952-0A7C-4411-B49D-39C2953D69D0}" destId="{AAF1722B-B858-407A-B9E4-B2D1423C27D4}" srcOrd="5" destOrd="0" presId="urn:microsoft.com/office/officeart/2005/8/layout/cycle1"/>
    <dgm:cxn modelId="{4B8431F7-2180-4CF4-BB90-6BFEFB602F81}" type="presParOf" srcId="{D895E952-0A7C-4411-B49D-39C2953D69D0}" destId="{747CFF43-B71B-4A20-97AF-6AD58C51C8DD}" srcOrd="6" destOrd="0" presId="urn:microsoft.com/office/officeart/2005/8/layout/cycle1"/>
    <dgm:cxn modelId="{703ABB8A-52C2-43F3-952C-058A8D6C5120}" type="presParOf" srcId="{D895E952-0A7C-4411-B49D-39C2953D69D0}" destId="{CABADD66-5040-45FB-819E-FEC2705DA212}" srcOrd="7" destOrd="0" presId="urn:microsoft.com/office/officeart/2005/8/layout/cycle1"/>
    <dgm:cxn modelId="{E3676F4F-BD07-451B-8A01-447C517016E1}" type="presParOf" srcId="{D895E952-0A7C-4411-B49D-39C2953D69D0}" destId="{B9F11A33-7AA0-40C4-A9AD-6C107777C721}" srcOrd="8" destOrd="0" presId="urn:microsoft.com/office/officeart/2005/8/layout/cycle1"/>
    <dgm:cxn modelId="{6B21F641-1312-44AE-A091-02475F8242F0}" type="presParOf" srcId="{D895E952-0A7C-4411-B49D-39C2953D69D0}" destId="{02CC4358-2BEA-4FF3-83C1-D88A32C26660}" srcOrd="9" destOrd="0" presId="urn:microsoft.com/office/officeart/2005/8/layout/cycle1"/>
    <dgm:cxn modelId="{4410317E-F469-4293-B4AD-16D954DB4E04}" type="presParOf" srcId="{D895E952-0A7C-4411-B49D-39C2953D69D0}" destId="{1166C020-A8C7-4AC4-BED6-DE52BBD8A8A1}" srcOrd="10" destOrd="0" presId="urn:microsoft.com/office/officeart/2005/8/layout/cycle1"/>
    <dgm:cxn modelId="{DFAC0AA4-E2B1-4275-9ACC-3FDA8A238EE4}" type="presParOf" srcId="{D895E952-0A7C-4411-B49D-39C2953D69D0}" destId="{3B9F18F4-7B75-4E99-93DD-1F4CD6D22FEF}" srcOrd="11" destOrd="0" presId="urn:microsoft.com/office/officeart/2005/8/layout/cycle1"/>
    <dgm:cxn modelId="{B573B4EE-F30F-4E7A-A05E-37474D04F4DA}" type="presParOf" srcId="{D895E952-0A7C-4411-B49D-39C2953D69D0}" destId="{A51A3EE3-8C9A-48EB-B9D7-4F2F9B36F30B}" srcOrd="12" destOrd="0" presId="urn:microsoft.com/office/officeart/2005/8/layout/cycle1"/>
    <dgm:cxn modelId="{49DC0C23-16C8-4001-8FE7-11F0A8D48C2A}" type="presParOf" srcId="{D895E952-0A7C-4411-B49D-39C2953D69D0}" destId="{62D80C6F-E0C6-4FB9-B56B-D40D0B9A1051}" srcOrd="13" destOrd="0" presId="urn:microsoft.com/office/officeart/2005/8/layout/cycle1"/>
    <dgm:cxn modelId="{618A89AC-0249-41B0-9CD1-7A6B3849ED01}" type="presParOf" srcId="{D895E952-0A7C-4411-B49D-39C2953D69D0}" destId="{BDDEC9D5-50BB-4581-AB5C-FF73437EC3ED}" srcOrd="14" destOrd="0" presId="urn:microsoft.com/office/officeart/2005/8/layout/cycle1"/>
    <dgm:cxn modelId="{554AD133-B602-46B3-8BE4-84F8CEF26207}" type="presParOf" srcId="{D895E952-0A7C-4411-B49D-39C2953D69D0}" destId="{6262DD3B-FF11-4C24-AECC-C812BE6AEDF8}" srcOrd="15" destOrd="0" presId="urn:microsoft.com/office/officeart/2005/8/layout/cycle1"/>
    <dgm:cxn modelId="{97E2C865-E593-4182-96D4-924E6E677B22}" type="presParOf" srcId="{D895E952-0A7C-4411-B49D-39C2953D69D0}" destId="{6097172A-3410-4697-9E8A-1DDD5CB31BA2}" srcOrd="16" destOrd="0" presId="urn:microsoft.com/office/officeart/2005/8/layout/cycle1"/>
    <dgm:cxn modelId="{D10B41E3-009B-4CA1-8000-44D1322DB14B}" type="presParOf" srcId="{D895E952-0A7C-4411-B49D-39C2953D69D0}" destId="{F7A180F1-7514-4C81-900B-DF5C40D4BCA0}" srcOrd="17" destOrd="0" presId="urn:microsoft.com/office/officeart/2005/8/layout/cycle1"/>
  </dgm:cxnLst>
  <dgm:bg/>
  <dgm:whole>
    <a:ln>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CB6960-82C5-4405-961D-A9BB03B68F4B}"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l-GR"/>
        </a:p>
      </dgm:t>
    </dgm:pt>
    <dgm:pt modelId="{6C2EFF72-1874-4259-838E-67AAD6992F19}">
      <dgm:prSet phldrT="[Κείμενο]"/>
      <dgm:spPr/>
      <dgm:t>
        <a:bodyPr/>
        <a:lstStyle/>
        <a:p>
          <a:r>
            <a:rPr lang="el-GR" dirty="0"/>
            <a:t>Συλλογή πληροφοριών</a:t>
          </a:r>
        </a:p>
      </dgm:t>
    </dgm:pt>
    <dgm:pt modelId="{21DF0B67-1CFD-44F0-97F4-AB97B44D7767}" type="parTrans" cxnId="{6903CA57-308F-4B31-817A-210888B5322F}">
      <dgm:prSet/>
      <dgm:spPr/>
      <dgm:t>
        <a:bodyPr/>
        <a:lstStyle/>
        <a:p>
          <a:endParaRPr lang="el-GR"/>
        </a:p>
      </dgm:t>
    </dgm:pt>
    <dgm:pt modelId="{4D0E71B4-0C46-4203-BE24-F8971179B3EF}" type="sibTrans" cxnId="{6903CA57-308F-4B31-817A-210888B5322F}">
      <dgm:prSet/>
      <dgm:spPr/>
      <dgm:t>
        <a:bodyPr/>
        <a:lstStyle/>
        <a:p>
          <a:endParaRPr lang="el-GR"/>
        </a:p>
      </dgm:t>
    </dgm:pt>
    <dgm:pt modelId="{5395982B-03FE-4BFF-BF41-D2146B83B331}">
      <dgm:prSet phldrT="[Κείμενο]"/>
      <dgm:spPr/>
      <dgm:t>
        <a:bodyPr/>
        <a:lstStyle/>
        <a:p>
          <a:r>
            <a:rPr lang="el-GR" dirty="0"/>
            <a:t>Εκτίμηση και αποτελέσματα</a:t>
          </a:r>
        </a:p>
      </dgm:t>
    </dgm:pt>
    <dgm:pt modelId="{5C6860DA-78A4-4024-B543-9F9FAB81741E}" type="parTrans" cxnId="{200A27E4-5E54-4D46-8C96-39A3A704F978}">
      <dgm:prSet/>
      <dgm:spPr/>
      <dgm:t>
        <a:bodyPr/>
        <a:lstStyle/>
        <a:p>
          <a:endParaRPr lang="el-GR"/>
        </a:p>
      </dgm:t>
    </dgm:pt>
    <dgm:pt modelId="{086C7649-513C-4970-AB27-3F531BBE996B}" type="sibTrans" cxnId="{200A27E4-5E54-4D46-8C96-39A3A704F978}">
      <dgm:prSet/>
      <dgm:spPr/>
      <dgm:t>
        <a:bodyPr/>
        <a:lstStyle/>
        <a:p>
          <a:endParaRPr lang="el-GR"/>
        </a:p>
      </dgm:t>
    </dgm:pt>
    <dgm:pt modelId="{6581E9A6-3AC7-4DD0-97AF-EA843358D321}">
      <dgm:prSet phldrT="[Κείμενο]"/>
      <dgm:spPr/>
      <dgm:t>
        <a:bodyPr/>
        <a:lstStyle/>
        <a:p>
          <a:r>
            <a:rPr lang="el-GR" dirty="0"/>
            <a:t>Ενσωμάτωση αποτελεσμάτων</a:t>
          </a:r>
        </a:p>
      </dgm:t>
    </dgm:pt>
    <dgm:pt modelId="{AE9A828D-0F3C-4853-8019-66DB97B3C11C}" type="parTrans" cxnId="{3997D787-BA3D-4F6C-BC18-116206368E13}">
      <dgm:prSet/>
      <dgm:spPr/>
      <dgm:t>
        <a:bodyPr/>
        <a:lstStyle/>
        <a:p>
          <a:endParaRPr lang="el-GR"/>
        </a:p>
      </dgm:t>
    </dgm:pt>
    <dgm:pt modelId="{CC479570-C51F-4B51-92B3-9656FA0FF1C2}" type="sibTrans" cxnId="{3997D787-BA3D-4F6C-BC18-116206368E13}">
      <dgm:prSet/>
      <dgm:spPr/>
      <dgm:t>
        <a:bodyPr/>
        <a:lstStyle/>
        <a:p>
          <a:endParaRPr lang="el-GR"/>
        </a:p>
      </dgm:t>
    </dgm:pt>
    <dgm:pt modelId="{3D68DED2-D170-4278-9D4E-80D5577D4C18}">
      <dgm:prSet phldrT="[Κείμενο]"/>
      <dgm:spPr/>
      <dgm:t>
        <a:bodyPr/>
        <a:lstStyle/>
        <a:p>
          <a:r>
            <a:rPr lang="el-GR" dirty="0"/>
            <a:t>Ερμηνεία στοιχείων</a:t>
          </a:r>
        </a:p>
      </dgm:t>
    </dgm:pt>
    <dgm:pt modelId="{7D3D128C-CAF8-4E4F-8530-B7D7DAB307B7}" type="parTrans" cxnId="{71F6DC5F-8F7B-4A64-9A0F-389DC26B4274}">
      <dgm:prSet/>
      <dgm:spPr/>
      <dgm:t>
        <a:bodyPr/>
        <a:lstStyle/>
        <a:p>
          <a:endParaRPr lang="el-GR"/>
        </a:p>
      </dgm:t>
    </dgm:pt>
    <dgm:pt modelId="{35E54794-BE65-4F05-974E-8DCE5ECA24DD}" type="sibTrans" cxnId="{71F6DC5F-8F7B-4A64-9A0F-389DC26B4274}">
      <dgm:prSet/>
      <dgm:spPr/>
      <dgm:t>
        <a:bodyPr/>
        <a:lstStyle/>
        <a:p>
          <a:endParaRPr lang="el-GR"/>
        </a:p>
      </dgm:t>
    </dgm:pt>
    <dgm:pt modelId="{83163158-E8CF-46DE-AE9F-C3BED8D62A2E}">
      <dgm:prSet phldrT="[Κείμενο]"/>
      <dgm:spPr/>
      <dgm:t>
        <a:bodyPr/>
        <a:lstStyle/>
        <a:p>
          <a:r>
            <a:rPr lang="el-GR" dirty="0"/>
            <a:t>Προετοιμασία</a:t>
          </a:r>
        </a:p>
      </dgm:t>
    </dgm:pt>
    <dgm:pt modelId="{8BE6048E-5417-4671-B72D-D077F9449B37}" type="parTrans" cxnId="{785CDC7E-0C09-49E3-89C3-F1100841317A}">
      <dgm:prSet/>
      <dgm:spPr/>
      <dgm:t>
        <a:bodyPr/>
        <a:lstStyle/>
        <a:p>
          <a:endParaRPr lang="el-GR"/>
        </a:p>
      </dgm:t>
    </dgm:pt>
    <dgm:pt modelId="{3C783FA0-1374-4B8C-A4E4-8A038F28D5C1}" type="sibTrans" cxnId="{785CDC7E-0C09-49E3-89C3-F1100841317A}">
      <dgm:prSet/>
      <dgm:spPr/>
      <dgm:t>
        <a:bodyPr/>
        <a:lstStyle/>
        <a:p>
          <a:endParaRPr lang="el-GR"/>
        </a:p>
      </dgm:t>
    </dgm:pt>
    <dgm:pt modelId="{867A8B9D-DEB9-47E5-86E6-8B33609FB106}">
      <dgm:prSet phldrT="[Κείμενο]"/>
      <dgm:spPr/>
      <dgm:t>
        <a:bodyPr/>
        <a:lstStyle/>
        <a:p>
          <a:r>
            <a:rPr lang="el-GR" b="1" dirty="0">
              <a:solidFill>
                <a:srgbClr val="FFFF00"/>
              </a:solidFill>
            </a:rPr>
            <a:t>Σχεδιασμός</a:t>
          </a:r>
        </a:p>
      </dgm:t>
    </dgm:pt>
    <dgm:pt modelId="{C2B84590-2FA7-47B3-B5F4-5C172E60164D}" type="parTrans" cxnId="{2D4954EF-0E5A-4B4E-9DD0-4DFEFE8C87A8}">
      <dgm:prSet/>
      <dgm:spPr/>
      <dgm:t>
        <a:bodyPr/>
        <a:lstStyle/>
        <a:p>
          <a:endParaRPr lang="el-GR"/>
        </a:p>
      </dgm:t>
    </dgm:pt>
    <dgm:pt modelId="{A1FA6F55-182E-4A37-88A6-76E8DBAD9178}" type="sibTrans" cxnId="{2D4954EF-0E5A-4B4E-9DD0-4DFEFE8C87A8}">
      <dgm:prSet/>
      <dgm:spPr/>
      <dgm:t>
        <a:bodyPr/>
        <a:lstStyle/>
        <a:p>
          <a:endParaRPr lang="el-GR"/>
        </a:p>
      </dgm:t>
    </dgm:pt>
    <dgm:pt modelId="{D895E952-0A7C-4411-B49D-39C2953D69D0}" type="pres">
      <dgm:prSet presAssocID="{3ACB6960-82C5-4405-961D-A9BB03B68F4B}" presName="cycle" presStyleCnt="0">
        <dgm:presLayoutVars>
          <dgm:dir/>
          <dgm:resizeHandles val="exact"/>
        </dgm:presLayoutVars>
      </dgm:prSet>
      <dgm:spPr/>
      <dgm:t>
        <a:bodyPr/>
        <a:lstStyle/>
        <a:p>
          <a:endParaRPr lang="el-GR"/>
        </a:p>
      </dgm:t>
    </dgm:pt>
    <dgm:pt modelId="{5CCB2BBB-3541-43A9-A2C4-CB2F0B02C139}" type="pres">
      <dgm:prSet presAssocID="{83163158-E8CF-46DE-AE9F-C3BED8D62A2E}" presName="dummy" presStyleCnt="0"/>
      <dgm:spPr/>
    </dgm:pt>
    <dgm:pt modelId="{A586CE18-8ABE-4991-BA5F-31DCB80246A1}" type="pres">
      <dgm:prSet presAssocID="{83163158-E8CF-46DE-AE9F-C3BED8D62A2E}" presName="node" presStyleLbl="revTx" presStyleIdx="0" presStyleCnt="6">
        <dgm:presLayoutVars>
          <dgm:bulletEnabled val="1"/>
        </dgm:presLayoutVars>
      </dgm:prSet>
      <dgm:spPr/>
      <dgm:t>
        <a:bodyPr/>
        <a:lstStyle/>
        <a:p>
          <a:endParaRPr lang="el-GR"/>
        </a:p>
      </dgm:t>
    </dgm:pt>
    <dgm:pt modelId="{AC4FB0BD-22D9-492E-8F46-EA189707B76A}" type="pres">
      <dgm:prSet presAssocID="{3C783FA0-1374-4B8C-A4E4-8A038F28D5C1}" presName="sibTrans" presStyleLbl="node1" presStyleIdx="0" presStyleCnt="6"/>
      <dgm:spPr/>
      <dgm:t>
        <a:bodyPr/>
        <a:lstStyle/>
        <a:p>
          <a:endParaRPr lang="el-GR"/>
        </a:p>
      </dgm:t>
    </dgm:pt>
    <dgm:pt modelId="{C19361C4-5AE0-4FB6-9AEB-354F9EB615BC}" type="pres">
      <dgm:prSet presAssocID="{867A8B9D-DEB9-47E5-86E6-8B33609FB106}" presName="dummy" presStyleCnt="0"/>
      <dgm:spPr/>
    </dgm:pt>
    <dgm:pt modelId="{7C8D8B0D-21A2-48D3-9ABD-0239C5D1EDF5}" type="pres">
      <dgm:prSet presAssocID="{867A8B9D-DEB9-47E5-86E6-8B33609FB106}" presName="node" presStyleLbl="revTx" presStyleIdx="1" presStyleCnt="6">
        <dgm:presLayoutVars>
          <dgm:bulletEnabled val="1"/>
        </dgm:presLayoutVars>
      </dgm:prSet>
      <dgm:spPr/>
      <dgm:t>
        <a:bodyPr/>
        <a:lstStyle/>
        <a:p>
          <a:endParaRPr lang="el-GR"/>
        </a:p>
      </dgm:t>
    </dgm:pt>
    <dgm:pt modelId="{AAF1722B-B858-407A-B9E4-B2D1423C27D4}" type="pres">
      <dgm:prSet presAssocID="{A1FA6F55-182E-4A37-88A6-76E8DBAD9178}" presName="sibTrans" presStyleLbl="node1" presStyleIdx="1" presStyleCnt="6"/>
      <dgm:spPr/>
      <dgm:t>
        <a:bodyPr/>
        <a:lstStyle/>
        <a:p>
          <a:endParaRPr lang="el-GR"/>
        </a:p>
      </dgm:t>
    </dgm:pt>
    <dgm:pt modelId="{747CFF43-B71B-4A20-97AF-6AD58C51C8DD}" type="pres">
      <dgm:prSet presAssocID="{6C2EFF72-1874-4259-838E-67AAD6992F19}" presName="dummy" presStyleCnt="0"/>
      <dgm:spPr/>
    </dgm:pt>
    <dgm:pt modelId="{CABADD66-5040-45FB-819E-FEC2705DA212}" type="pres">
      <dgm:prSet presAssocID="{6C2EFF72-1874-4259-838E-67AAD6992F19}" presName="node" presStyleLbl="revTx" presStyleIdx="2" presStyleCnt="6" custRadScaleRad="98434" custRadScaleInc="14839">
        <dgm:presLayoutVars>
          <dgm:bulletEnabled val="1"/>
        </dgm:presLayoutVars>
      </dgm:prSet>
      <dgm:spPr/>
      <dgm:t>
        <a:bodyPr/>
        <a:lstStyle/>
        <a:p>
          <a:endParaRPr lang="el-GR"/>
        </a:p>
      </dgm:t>
    </dgm:pt>
    <dgm:pt modelId="{B9F11A33-7AA0-40C4-A9AD-6C107777C721}" type="pres">
      <dgm:prSet presAssocID="{4D0E71B4-0C46-4203-BE24-F8971179B3EF}" presName="sibTrans" presStyleLbl="node1" presStyleIdx="2" presStyleCnt="6"/>
      <dgm:spPr/>
      <dgm:t>
        <a:bodyPr/>
        <a:lstStyle/>
        <a:p>
          <a:endParaRPr lang="el-GR"/>
        </a:p>
      </dgm:t>
    </dgm:pt>
    <dgm:pt modelId="{02CC4358-2BEA-4FF3-83C1-D88A32C26660}" type="pres">
      <dgm:prSet presAssocID="{3D68DED2-D170-4278-9D4E-80D5577D4C18}" presName="dummy" presStyleCnt="0"/>
      <dgm:spPr/>
    </dgm:pt>
    <dgm:pt modelId="{1166C020-A8C7-4AC4-BED6-DE52BBD8A8A1}" type="pres">
      <dgm:prSet presAssocID="{3D68DED2-D170-4278-9D4E-80D5577D4C18}" presName="node" presStyleLbl="revTx" presStyleIdx="3" presStyleCnt="6" custRadScaleRad="101828" custRadScaleInc="-14346">
        <dgm:presLayoutVars>
          <dgm:bulletEnabled val="1"/>
        </dgm:presLayoutVars>
      </dgm:prSet>
      <dgm:spPr/>
      <dgm:t>
        <a:bodyPr/>
        <a:lstStyle/>
        <a:p>
          <a:endParaRPr lang="el-GR"/>
        </a:p>
      </dgm:t>
    </dgm:pt>
    <dgm:pt modelId="{3B9F18F4-7B75-4E99-93DD-1F4CD6D22FEF}" type="pres">
      <dgm:prSet presAssocID="{35E54794-BE65-4F05-974E-8DCE5ECA24DD}" presName="sibTrans" presStyleLbl="node1" presStyleIdx="3" presStyleCnt="6"/>
      <dgm:spPr/>
      <dgm:t>
        <a:bodyPr/>
        <a:lstStyle/>
        <a:p>
          <a:endParaRPr lang="el-GR"/>
        </a:p>
      </dgm:t>
    </dgm:pt>
    <dgm:pt modelId="{A51A3EE3-8C9A-48EB-B9D7-4F2F9B36F30B}" type="pres">
      <dgm:prSet presAssocID="{5395982B-03FE-4BFF-BF41-D2146B83B331}" presName="dummy" presStyleCnt="0"/>
      <dgm:spPr/>
    </dgm:pt>
    <dgm:pt modelId="{62D80C6F-E0C6-4FB9-B56B-D40D0B9A1051}" type="pres">
      <dgm:prSet presAssocID="{5395982B-03FE-4BFF-BF41-D2146B83B331}" presName="node" presStyleLbl="revTx" presStyleIdx="4" presStyleCnt="6" custRadScaleRad="96670" custRadScaleInc="118">
        <dgm:presLayoutVars>
          <dgm:bulletEnabled val="1"/>
        </dgm:presLayoutVars>
      </dgm:prSet>
      <dgm:spPr/>
      <dgm:t>
        <a:bodyPr/>
        <a:lstStyle/>
        <a:p>
          <a:endParaRPr lang="el-GR"/>
        </a:p>
      </dgm:t>
    </dgm:pt>
    <dgm:pt modelId="{BDDEC9D5-50BB-4581-AB5C-FF73437EC3ED}" type="pres">
      <dgm:prSet presAssocID="{086C7649-513C-4970-AB27-3F531BBE996B}" presName="sibTrans" presStyleLbl="node1" presStyleIdx="4" presStyleCnt="6"/>
      <dgm:spPr/>
      <dgm:t>
        <a:bodyPr/>
        <a:lstStyle/>
        <a:p>
          <a:endParaRPr lang="el-GR"/>
        </a:p>
      </dgm:t>
    </dgm:pt>
    <dgm:pt modelId="{6262DD3B-FF11-4C24-AECC-C812BE6AEDF8}" type="pres">
      <dgm:prSet presAssocID="{6581E9A6-3AC7-4DD0-97AF-EA843358D321}" presName="dummy" presStyleCnt="0"/>
      <dgm:spPr/>
    </dgm:pt>
    <dgm:pt modelId="{6097172A-3410-4697-9E8A-1DDD5CB31BA2}" type="pres">
      <dgm:prSet presAssocID="{6581E9A6-3AC7-4DD0-97AF-EA843358D321}" presName="node" presStyleLbl="revTx" presStyleIdx="5" presStyleCnt="6" custRadScaleRad="98413" custRadScaleInc="8453">
        <dgm:presLayoutVars>
          <dgm:bulletEnabled val="1"/>
        </dgm:presLayoutVars>
      </dgm:prSet>
      <dgm:spPr/>
      <dgm:t>
        <a:bodyPr/>
        <a:lstStyle/>
        <a:p>
          <a:endParaRPr lang="el-GR"/>
        </a:p>
      </dgm:t>
    </dgm:pt>
    <dgm:pt modelId="{F7A180F1-7514-4C81-900B-DF5C40D4BCA0}" type="pres">
      <dgm:prSet presAssocID="{CC479570-C51F-4B51-92B3-9656FA0FF1C2}" presName="sibTrans" presStyleLbl="node1" presStyleIdx="5" presStyleCnt="6"/>
      <dgm:spPr/>
      <dgm:t>
        <a:bodyPr/>
        <a:lstStyle/>
        <a:p>
          <a:endParaRPr lang="el-GR"/>
        </a:p>
      </dgm:t>
    </dgm:pt>
  </dgm:ptLst>
  <dgm:cxnLst>
    <dgm:cxn modelId="{2D4954EF-0E5A-4B4E-9DD0-4DFEFE8C87A8}" srcId="{3ACB6960-82C5-4405-961D-A9BB03B68F4B}" destId="{867A8B9D-DEB9-47E5-86E6-8B33609FB106}" srcOrd="1" destOrd="0" parTransId="{C2B84590-2FA7-47B3-B5F4-5C172E60164D}" sibTransId="{A1FA6F55-182E-4A37-88A6-76E8DBAD9178}"/>
    <dgm:cxn modelId="{310EEEAC-59BF-4152-A54F-A11B089DC88D}" type="presOf" srcId="{5395982B-03FE-4BFF-BF41-D2146B83B331}" destId="{62D80C6F-E0C6-4FB9-B56B-D40D0B9A1051}" srcOrd="0" destOrd="0" presId="urn:microsoft.com/office/officeart/2005/8/layout/cycle1"/>
    <dgm:cxn modelId="{0913EC2D-0BF1-4056-914D-B6D84855E93A}" type="presOf" srcId="{4D0E71B4-0C46-4203-BE24-F8971179B3EF}" destId="{B9F11A33-7AA0-40C4-A9AD-6C107777C721}" srcOrd="0" destOrd="0" presId="urn:microsoft.com/office/officeart/2005/8/layout/cycle1"/>
    <dgm:cxn modelId="{D561CEEA-9924-4412-B19B-A0438235E2E0}" type="presOf" srcId="{867A8B9D-DEB9-47E5-86E6-8B33609FB106}" destId="{7C8D8B0D-21A2-48D3-9ABD-0239C5D1EDF5}" srcOrd="0" destOrd="0" presId="urn:microsoft.com/office/officeart/2005/8/layout/cycle1"/>
    <dgm:cxn modelId="{6903CA57-308F-4B31-817A-210888B5322F}" srcId="{3ACB6960-82C5-4405-961D-A9BB03B68F4B}" destId="{6C2EFF72-1874-4259-838E-67AAD6992F19}" srcOrd="2" destOrd="0" parTransId="{21DF0B67-1CFD-44F0-97F4-AB97B44D7767}" sibTransId="{4D0E71B4-0C46-4203-BE24-F8971179B3EF}"/>
    <dgm:cxn modelId="{4617B64B-67B1-4401-A289-665B59A8E582}" type="presOf" srcId="{6581E9A6-3AC7-4DD0-97AF-EA843358D321}" destId="{6097172A-3410-4697-9E8A-1DDD5CB31BA2}" srcOrd="0" destOrd="0" presId="urn:microsoft.com/office/officeart/2005/8/layout/cycle1"/>
    <dgm:cxn modelId="{200A27E4-5E54-4D46-8C96-39A3A704F978}" srcId="{3ACB6960-82C5-4405-961D-A9BB03B68F4B}" destId="{5395982B-03FE-4BFF-BF41-D2146B83B331}" srcOrd="4" destOrd="0" parTransId="{5C6860DA-78A4-4024-B543-9F9FAB81741E}" sibTransId="{086C7649-513C-4970-AB27-3F531BBE996B}"/>
    <dgm:cxn modelId="{BB3C17A5-C5E5-48A8-B479-D2D55391D6CA}" type="presOf" srcId="{CC479570-C51F-4B51-92B3-9656FA0FF1C2}" destId="{F7A180F1-7514-4C81-900B-DF5C40D4BCA0}" srcOrd="0" destOrd="0" presId="urn:microsoft.com/office/officeart/2005/8/layout/cycle1"/>
    <dgm:cxn modelId="{3997D787-BA3D-4F6C-BC18-116206368E13}" srcId="{3ACB6960-82C5-4405-961D-A9BB03B68F4B}" destId="{6581E9A6-3AC7-4DD0-97AF-EA843358D321}" srcOrd="5" destOrd="0" parTransId="{AE9A828D-0F3C-4853-8019-66DB97B3C11C}" sibTransId="{CC479570-C51F-4B51-92B3-9656FA0FF1C2}"/>
    <dgm:cxn modelId="{AC7A7549-8487-47BA-8925-636F072894E2}" type="presOf" srcId="{A1FA6F55-182E-4A37-88A6-76E8DBAD9178}" destId="{AAF1722B-B858-407A-B9E4-B2D1423C27D4}" srcOrd="0" destOrd="0" presId="urn:microsoft.com/office/officeart/2005/8/layout/cycle1"/>
    <dgm:cxn modelId="{996494F6-7F6B-42F7-AD5C-13239040D68E}" type="presOf" srcId="{3ACB6960-82C5-4405-961D-A9BB03B68F4B}" destId="{D895E952-0A7C-4411-B49D-39C2953D69D0}" srcOrd="0" destOrd="0" presId="urn:microsoft.com/office/officeart/2005/8/layout/cycle1"/>
    <dgm:cxn modelId="{E4F4894F-88C2-4C83-A523-9F72F9CB2219}" type="presOf" srcId="{6C2EFF72-1874-4259-838E-67AAD6992F19}" destId="{CABADD66-5040-45FB-819E-FEC2705DA212}" srcOrd="0" destOrd="0" presId="urn:microsoft.com/office/officeart/2005/8/layout/cycle1"/>
    <dgm:cxn modelId="{4B209B29-E955-4128-ACF8-237CAC1D7304}" type="presOf" srcId="{35E54794-BE65-4F05-974E-8DCE5ECA24DD}" destId="{3B9F18F4-7B75-4E99-93DD-1F4CD6D22FEF}" srcOrd="0" destOrd="0" presId="urn:microsoft.com/office/officeart/2005/8/layout/cycle1"/>
    <dgm:cxn modelId="{D0F5A0DC-B2A2-4B1D-B485-1C2956936A02}" type="presOf" srcId="{3D68DED2-D170-4278-9D4E-80D5577D4C18}" destId="{1166C020-A8C7-4AC4-BED6-DE52BBD8A8A1}" srcOrd="0" destOrd="0" presId="urn:microsoft.com/office/officeart/2005/8/layout/cycle1"/>
    <dgm:cxn modelId="{07B82D86-3F41-4227-B5C2-8A51199DA43C}" type="presOf" srcId="{086C7649-513C-4970-AB27-3F531BBE996B}" destId="{BDDEC9D5-50BB-4581-AB5C-FF73437EC3ED}" srcOrd="0" destOrd="0" presId="urn:microsoft.com/office/officeart/2005/8/layout/cycle1"/>
    <dgm:cxn modelId="{25EEAC44-D074-41BA-A5BA-685EB161EFFA}" type="presOf" srcId="{3C783FA0-1374-4B8C-A4E4-8A038F28D5C1}" destId="{AC4FB0BD-22D9-492E-8F46-EA189707B76A}" srcOrd="0" destOrd="0" presId="urn:microsoft.com/office/officeart/2005/8/layout/cycle1"/>
    <dgm:cxn modelId="{71F6DC5F-8F7B-4A64-9A0F-389DC26B4274}" srcId="{3ACB6960-82C5-4405-961D-A9BB03B68F4B}" destId="{3D68DED2-D170-4278-9D4E-80D5577D4C18}" srcOrd="3" destOrd="0" parTransId="{7D3D128C-CAF8-4E4F-8530-B7D7DAB307B7}" sibTransId="{35E54794-BE65-4F05-974E-8DCE5ECA24DD}"/>
    <dgm:cxn modelId="{785CDC7E-0C09-49E3-89C3-F1100841317A}" srcId="{3ACB6960-82C5-4405-961D-A9BB03B68F4B}" destId="{83163158-E8CF-46DE-AE9F-C3BED8D62A2E}" srcOrd="0" destOrd="0" parTransId="{8BE6048E-5417-4671-B72D-D077F9449B37}" sibTransId="{3C783FA0-1374-4B8C-A4E4-8A038F28D5C1}"/>
    <dgm:cxn modelId="{1A83991E-BE90-4960-BC89-37CBCF782E97}" type="presOf" srcId="{83163158-E8CF-46DE-AE9F-C3BED8D62A2E}" destId="{A586CE18-8ABE-4991-BA5F-31DCB80246A1}" srcOrd="0" destOrd="0" presId="urn:microsoft.com/office/officeart/2005/8/layout/cycle1"/>
    <dgm:cxn modelId="{3614E63B-D8EE-463B-9CAE-3366805A5C42}" type="presParOf" srcId="{D895E952-0A7C-4411-B49D-39C2953D69D0}" destId="{5CCB2BBB-3541-43A9-A2C4-CB2F0B02C139}" srcOrd="0" destOrd="0" presId="urn:microsoft.com/office/officeart/2005/8/layout/cycle1"/>
    <dgm:cxn modelId="{CF5ED7BC-16DB-4331-9BAB-9DE68EB443F0}" type="presParOf" srcId="{D895E952-0A7C-4411-B49D-39C2953D69D0}" destId="{A586CE18-8ABE-4991-BA5F-31DCB80246A1}" srcOrd="1" destOrd="0" presId="urn:microsoft.com/office/officeart/2005/8/layout/cycle1"/>
    <dgm:cxn modelId="{5A392D79-56DF-4C15-9DC9-EDEF914DF69B}" type="presParOf" srcId="{D895E952-0A7C-4411-B49D-39C2953D69D0}" destId="{AC4FB0BD-22D9-492E-8F46-EA189707B76A}" srcOrd="2" destOrd="0" presId="urn:microsoft.com/office/officeart/2005/8/layout/cycle1"/>
    <dgm:cxn modelId="{5AC69A56-D6CB-4C92-BE51-7A0C758281B4}" type="presParOf" srcId="{D895E952-0A7C-4411-B49D-39C2953D69D0}" destId="{C19361C4-5AE0-4FB6-9AEB-354F9EB615BC}" srcOrd="3" destOrd="0" presId="urn:microsoft.com/office/officeart/2005/8/layout/cycle1"/>
    <dgm:cxn modelId="{9ED401F3-CA8B-4C8B-8A2D-E9E4DB062F4B}" type="presParOf" srcId="{D895E952-0A7C-4411-B49D-39C2953D69D0}" destId="{7C8D8B0D-21A2-48D3-9ABD-0239C5D1EDF5}" srcOrd="4" destOrd="0" presId="urn:microsoft.com/office/officeart/2005/8/layout/cycle1"/>
    <dgm:cxn modelId="{34F19058-4DF8-482E-8AB2-F72FA25C5F75}" type="presParOf" srcId="{D895E952-0A7C-4411-B49D-39C2953D69D0}" destId="{AAF1722B-B858-407A-B9E4-B2D1423C27D4}" srcOrd="5" destOrd="0" presId="urn:microsoft.com/office/officeart/2005/8/layout/cycle1"/>
    <dgm:cxn modelId="{2983B0E2-D2E4-4BDF-8A0C-DEB0BD7C7F49}" type="presParOf" srcId="{D895E952-0A7C-4411-B49D-39C2953D69D0}" destId="{747CFF43-B71B-4A20-97AF-6AD58C51C8DD}" srcOrd="6" destOrd="0" presId="urn:microsoft.com/office/officeart/2005/8/layout/cycle1"/>
    <dgm:cxn modelId="{7DB8FA63-B799-4CDC-B889-09AB428886C8}" type="presParOf" srcId="{D895E952-0A7C-4411-B49D-39C2953D69D0}" destId="{CABADD66-5040-45FB-819E-FEC2705DA212}" srcOrd="7" destOrd="0" presId="urn:microsoft.com/office/officeart/2005/8/layout/cycle1"/>
    <dgm:cxn modelId="{ADD384C4-6E7B-43CE-97AF-15291B3504DF}" type="presParOf" srcId="{D895E952-0A7C-4411-B49D-39C2953D69D0}" destId="{B9F11A33-7AA0-40C4-A9AD-6C107777C721}" srcOrd="8" destOrd="0" presId="urn:microsoft.com/office/officeart/2005/8/layout/cycle1"/>
    <dgm:cxn modelId="{FB0C0727-72B7-424B-8AF5-5C01F89F491A}" type="presParOf" srcId="{D895E952-0A7C-4411-B49D-39C2953D69D0}" destId="{02CC4358-2BEA-4FF3-83C1-D88A32C26660}" srcOrd="9" destOrd="0" presId="urn:microsoft.com/office/officeart/2005/8/layout/cycle1"/>
    <dgm:cxn modelId="{CB686671-1E08-464F-9E0C-12021466E904}" type="presParOf" srcId="{D895E952-0A7C-4411-B49D-39C2953D69D0}" destId="{1166C020-A8C7-4AC4-BED6-DE52BBD8A8A1}" srcOrd="10" destOrd="0" presId="urn:microsoft.com/office/officeart/2005/8/layout/cycle1"/>
    <dgm:cxn modelId="{33D43E7A-F24F-428D-AA9C-A5E00D6720AE}" type="presParOf" srcId="{D895E952-0A7C-4411-B49D-39C2953D69D0}" destId="{3B9F18F4-7B75-4E99-93DD-1F4CD6D22FEF}" srcOrd="11" destOrd="0" presId="urn:microsoft.com/office/officeart/2005/8/layout/cycle1"/>
    <dgm:cxn modelId="{E3CF5EF3-482F-41D9-90C2-D175519F7E84}" type="presParOf" srcId="{D895E952-0A7C-4411-B49D-39C2953D69D0}" destId="{A51A3EE3-8C9A-48EB-B9D7-4F2F9B36F30B}" srcOrd="12" destOrd="0" presId="urn:microsoft.com/office/officeart/2005/8/layout/cycle1"/>
    <dgm:cxn modelId="{00166F2D-AA3D-4BDF-9143-3FA195CEF023}" type="presParOf" srcId="{D895E952-0A7C-4411-B49D-39C2953D69D0}" destId="{62D80C6F-E0C6-4FB9-B56B-D40D0B9A1051}" srcOrd="13" destOrd="0" presId="urn:microsoft.com/office/officeart/2005/8/layout/cycle1"/>
    <dgm:cxn modelId="{B246793A-F20A-4580-9AB7-6048AC3E3D3C}" type="presParOf" srcId="{D895E952-0A7C-4411-B49D-39C2953D69D0}" destId="{BDDEC9D5-50BB-4581-AB5C-FF73437EC3ED}" srcOrd="14" destOrd="0" presId="urn:microsoft.com/office/officeart/2005/8/layout/cycle1"/>
    <dgm:cxn modelId="{724528E7-B6EE-470A-A629-007330F09A85}" type="presParOf" srcId="{D895E952-0A7C-4411-B49D-39C2953D69D0}" destId="{6262DD3B-FF11-4C24-AECC-C812BE6AEDF8}" srcOrd="15" destOrd="0" presId="urn:microsoft.com/office/officeart/2005/8/layout/cycle1"/>
    <dgm:cxn modelId="{9581A2D8-8D2F-4156-8758-79D02797089D}" type="presParOf" srcId="{D895E952-0A7C-4411-B49D-39C2953D69D0}" destId="{6097172A-3410-4697-9E8A-1DDD5CB31BA2}" srcOrd="16" destOrd="0" presId="urn:microsoft.com/office/officeart/2005/8/layout/cycle1"/>
    <dgm:cxn modelId="{6B13F1A1-4419-42D9-BDBD-8B4B0580ED09}" type="presParOf" srcId="{D895E952-0A7C-4411-B49D-39C2953D69D0}" destId="{F7A180F1-7514-4C81-900B-DF5C40D4BCA0}" srcOrd="17" destOrd="0" presId="urn:microsoft.com/office/officeart/2005/8/layout/cycle1"/>
  </dgm:cxnLst>
  <dgm:bg/>
  <dgm:whole>
    <a:ln>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CB6960-82C5-4405-961D-A9BB03B68F4B}"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l-GR"/>
        </a:p>
      </dgm:t>
    </dgm:pt>
    <dgm:pt modelId="{6C2EFF72-1874-4259-838E-67AAD6992F19}">
      <dgm:prSet phldrT="[Κείμενο]"/>
      <dgm:spPr/>
      <dgm:t>
        <a:bodyPr/>
        <a:lstStyle/>
        <a:p>
          <a:r>
            <a:rPr lang="el-GR" b="1" dirty="0">
              <a:solidFill>
                <a:srgbClr val="FFFF00"/>
              </a:solidFill>
            </a:rPr>
            <a:t>Συλλογή πληροφοριών</a:t>
          </a:r>
        </a:p>
      </dgm:t>
    </dgm:pt>
    <dgm:pt modelId="{21DF0B67-1CFD-44F0-97F4-AB97B44D7767}" type="parTrans" cxnId="{6903CA57-308F-4B31-817A-210888B5322F}">
      <dgm:prSet/>
      <dgm:spPr/>
      <dgm:t>
        <a:bodyPr/>
        <a:lstStyle/>
        <a:p>
          <a:endParaRPr lang="el-GR"/>
        </a:p>
      </dgm:t>
    </dgm:pt>
    <dgm:pt modelId="{4D0E71B4-0C46-4203-BE24-F8971179B3EF}" type="sibTrans" cxnId="{6903CA57-308F-4B31-817A-210888B5322F}">
      <dgm:prSet/>
      <dgm:spPr/>
      <dgm:t>
        <a:bodyPr/>
        <a:lstStyle/>
        <a:p>
          <a:endParaRPr lang="el-GR"/>
        </a:p>
      </dgm:t>
    </dgm:pt>
    <dgm:pt modelId="{5395982B-03FE-4BFF-BF41-D2146B83B331}">
      <dgm:prSet phldrT="[Κείμενο]"/>
      <dgm:spPr/>
      <dgm:t>
        <a:bodyPr/>
        <a:lstStyle/>
        <a:p>
          <a:r>
            <a:rPr lang="el-GR" dirty="0"/>
            <a:t>Εκτίμηση και αποτελέσματα</a:t>
          </a:r>
        </a:p>
      </dgm:t>
    </dgm:pt>
    <dgm:pt modelId="{5C6860DA-78A4-4024-B543-9F9FAB81741E}" type="parTrans" cxnId="{200A27E4-5E54-4D46-8C96-39A3A704F978}">
      <dgm:prSet/>
      <dgm:spPr/>
      <dgm:t>
        <a:bodyPr/>
        <a:lstStyle/>
        <a:p>
          <a:endParaRPr lang="el-GR"/>
        </a:p>
      </dgm:t>
    </dgm:pt>
    <dgm:pt modelId="{086C7649-513C-4970-AB27-3F531BBE996B}" type="sibTrans" cxnId="{200A27E4-5E54-4D46-8C96-39A3A704F978}">
      <dgm:prSet/>
      <dgm:spPr/>
      <dgm:t>
        <a:bodyPr/>
        <a:lstStyle/>
        <a:p>
          <a:endParaRPr lang="el-GR"/>
        </a:p>
      </dgm:t>
    </dgm:pt>
    <dgm:pt modelId="{6581E9A6-3AC7-4DD0-97AF-EA843358D321}">
      <dgm:prSet phldrT="[Κείμενο]"/>
      <dgm:spPr/>
      <dgm:t>
        <a:bodyPr/>
        <a:lstStyle/>
        <a:p>
          <a:r>
            <a:rPr lang="el-GR" dirty="0"/>
            <a:t>Ενσωμάτωση αποτελεσμάτων</a:t>
          </a:r>
        </a:p>
      </dgm:t>
    </dgm:pt>
    <dgm:pt modelId="{AE9A828D-0F3C-4853-8019-66DB97B3C11C}" type="parTrans" cxnId="{3997D787-BA3D-4F6C-BC18-116206368E13}">
      <dgm:prSet/>
      <dgm:spPr/>
      <dgm:t>
        <a:bodyPr/>
        <a:lstStyle/>
        <a:p>
          <a:endParaRPr lang="el-GR"/>
        </a:p>
      </dgm:t>
    </dgm:pt>
    <dgm:pt modelId="{CC479570-C51F-4B51-92B3-9656FA0FF1C2}" type="sibTrans" cxnId="{3997D787-BA3D-4F6C-BC18-116206368E13}">
      <dgm:prSet/>
      <dgm:spPr/>
      <dgm:t>
        <a:bodyPr/>
        <a:lstStyle/>
        <a:p>
          <a:endParaRPr lang="el-GR"/>
        </a:p>
      </dgm:t>
    </dgm:pt>
    <dgm:pt modelId="{3D68DED2-D170-4278-9D4E-80D5577D4C18}">
      <dgm:prSet phldrT="[Κείμενο]"/>
      <dgm:spPr/>
      <dgm:t>
        <a:bodyPr/>
        <a:lstStyle/>
        <a:p>
          <a:r>
            <a:rPr lang="el-GR" dirty="0"/>
            <a:t>Ερμηνεία στοιχείων</a:t>
          </a:r>
        </a:p>
      </dgm:t>
    </dgm:pt>
    <dgm:pt modelId="{7D3D128C-CAF8-4E4F-8530-B7D7DAB307B7}" type="parTrans" cxnId="{71F6DC5F-8F7B-4A64-9A0F-389DC26B4274}">
      <dgm:prSet/>
      <dgm:spPr/>
      <dgm:t>
        <a:bodyPr/>
        <a:lstStyle/>
        <a:p>
          <a:endParaRPr lang="el-GR"/>
        </a:p>
      </dgm:t>
    </dgm:pt>
    <dgm:pt modelId="{35E54794-BE65-4F05-974E-8DCE5ECA24DD}" type="sibTrans" cxnId="{71F6DC5F-8F7B-4A64-9A0F-389DC26B4274}">
      <dgm:prSet/>
      <dgm:spPr/>
      <dgm:t>
        <a:bodyPr/>
        <a:lstStyle/>
        <a:p>
          <a:endParaRPr lang="el-GR"/>
        </a:p>
      </dgm:t>
    </dgm:pt>
    <dgm:pt modelId="{83163158-E8CF-46DE-AE9F-C3BED8D62A2E}">
      <dgm:prSet phldrT="[Κείμενο]"/>
      <dgm:spPr/>
      <dgm:t>
        <a:bodyPr/>
        <a:lstStyle/>
        <a:p>
          <a:r>
            <a:rPr lang="el-GR" dirty="0"/>
            <a:t>Προετοιμασία</a:t>
          </a:r>
        </a:p>
      </dgm:t>
    </dgm:pt>
    <dgm:pt modelId="{8BE6048E-5417-4671-B72D-D077F9449B37}" type="parTrans" cxnId="{785CDC7E-0C09-49E3-89C3-F1100841317A}">
      <dgm:prSet/>
      <dgm:spPr/>
      <dgm:t>
        <a:bodyPr/>
        <a:lstStyle/>
        <a:p>
          <a:endParaRPr lang="el-GR"/>
        </a:p>
      </dgm:t>
    </dgm:pt>
    <dgm:pt modelId="{3C783FA0-1374-4B8C-A4E4-8A038F28D5C1}" type="sibTrans" cxnId="{785CDC7E-0C09-49E3-89C3-F1100841317A}">
      <dgm:prSet/>
      <dgm:spPr/>
      <dgm:t>
        <a:bodyPr/>
        <a:lstStyle/>
        <a:p>
          <a:endParaRPr lang="el-GR"/>
        </a:p>
      </dgm:t>
    </dgm:pt>
    <dgm:pt modelId="{867A8B9D-DEB9-47E5-86E6-8B33609FB106}">
      <dgm:prSet phldrT="[Κείμενο]"/>
      <dgm:spPr/>
      <dgm:t>
        <a:bodyPr/>
        <a:lstStyle/>
        <a:p>
          <a:r>
            <a:rPr lang="el-GR" dirty="0"/>
            <a:t>Σχεδιασμός</a:t>
          </a:r>
        </a:p>
      </dgm:t>
    </dgm:pt>
    <dgm:pt modelId="{C2B84590-2FA7-47B3-B5F4-5C172E60164D}" type="parTrans" cxnId="{2D4954EF-0E5A-4B4E-9DD0-4DFEFE8C87A8}">
      <dgm:prSet/>
      <dgm:spPr/>
      <dgm:t>
        <a:bodyPr/>
        <a:lstStyle/>
        <a:p>
          <a:endParaRPr lang="el-GR"/>
        </a:p>
      </dgm:t>
    </dgm:pt>
    <dgm:pt modelId="{A1FA6F55-182E-4A37-88A6-76E8DBAD9178}" type="sibTrans" cxnId="{2D4954EF-0E5A-4B4E-9DD0-4DFEFE8C87A8}">
      <dgm:prSet/>
      <dgm:spPr/>
      <dgm:t>
        <a:bodyPr/>
        <a:lstStyle/>
        <a:p>
          <a:endParaRPr lang="el-GR"/>
        </a:p>
      </dgm:t>
    </dgm:pt>
    <dgm:pt modelId="{D895E952-0A7C-4411-B49D-39C2953D69D0}" type="pres">
      <dgm:prSet presAssocID="{3ACB6960-82C5-4405-961D-A9BB03B68F4B}" presName="cycle" presStyleCnt="0">
        <dgm:presLayoutVars>
          <dgm:dir/>
          <dgm:resizeHandles val="exact"/>
        </dgm:presLayoutVars>
      </dgm:prSet>
      <dgm:spPr/>
      <dgm:t>
        <a:bodyPr/>
        <a:lstStyle/>
        <a:p>
          <a:endParaRPr lang="el-GR"/>
        </a:p>
      </dgm:t>
    </dgm:pt>
    <dgm:pt modelId="{5CCB2BBB-3541-43A9-A2C4-CB2F0B02C139}" type="pres">
      <dgm:prSet presAssocID="{83163158-E8CF-46DE-AE9F-C3BED8D62A2E}" presName="dummy" presStyleCnt="0"/>
      <dgm:spPr/>
    </dgm:pt>
    <dgm:pt modelId="{A586CE18-8ABE-4991-BA5F-31DCB80246A1}" type="pres">
      <dgm:prSet presAssocID="{83163158-E8CF-46DE-AE9F-C3BED8D62A2E}" presName="node" presStyleLbl="revTx" presStyleIdx="0" presStyleCnt="6">
        <dgm:presLayoutVars>
          <dgm:bulletEnabled val="1"/>
        </dgm:presLayoutVars>
      </dgm:prSet>
      <dgm:spPr/>
      <dgm:t>
        <a:bodyPr/>
        <a:lstStyle/>
        <a:p>
          <a:endParaRPr lang="el-GR"/>
        </a:p>
      </dgm:t>
    </dgm:pt>
    <dgm:pt modelId="{AC4FB0BD-22D9-492E-8F46-EA189707B76A}" type="pres">
      <dgm:prSet presAssocID="{3C783FA0-1374-4B8C-A4E4-8A038F28D5C1}" presName="sibTrans" presStyleLbl="node1" presStyleIdx="0" presStyleCnt="6"/>
      <dgm:spPr/>
      <dgm:t>
        <a:bodyPr/>
        <a:lstStyle/>
        <a:p>
          <a:endParaRPr lang="el-GR"/>
        </a:p>
      </dgm:t>
    </dgm:pt>
    <dgm:pt modelId="{C19361C4-5AE0-4FB6-9AEB-354F9EB615BC}" type="pres">
      <dgm:prSet presAssocID="{867A8B9D-DEB9-47E5-86E6-8B33609FB106}" presName="dummy" presStyleCnt="0"/>
      <dgm:spPr/>
    </dgm:pt>
    <dgm:pt modelId="{7C8D8B0D-21A2-48D3-9ABD-0239C5D1EDF5}" type="pres">
      <dgm:prSet presAssocID="{867A8B9D-DEB9-47E5-86E6-8B33609FB106}" presName="node" presStyleLbl="revTx" presStyleIdx="1" presStyleCnt="6">
        <dgm:presLayoutVars>
          <dgm:bulletEnabled val="1"/>
        </dgm:presLayoutVars>
      </dgm:prSet>
      <dgm:spPr/>
      <dgm:t>
        <a:bodyPr/>
        <a:lstStyle/>
        <a:p>
          <a:endParaRPr lang="el-GR"/>
        </a:p>
      </dgm:t>
    </dgm:pt>
    <dgm:pt modelId="{AAF1722B-B858-407A-B9E4-B2D1423C27D4}" type="pres">
      <dgm:prSet presAssocID="{A1FA6F55-182E-4A37-88A6-76E8DBAD9178}" presName="sibTrans" presStyleLbl="node1" presStyleIdx="1" presStyleCnt="6"/>
      <dgm:spPr/>
      <dgm:t>
        <a:bodyPr/>
        <a:lstStyle/>
        <a:p>
          <a:endParaRPr lang="el-GR"/>
        </a:p>
      </dgm:t>
    </dgm:pt>
    <dgm:pt modelId="{747CFF43-B71B-4A20-97AF-6AD58C51C8DD}" type="pres">
      <dgm:prSet presAssocID="{6C2EFF72-1874-4259-838E-67AAD6992F19}" presName="dummy" presStyleCnt="0"/>
      <dgm:spPr/>
    </dgm:pt>
    <dgm:pt modelId="{CABADD66-5040-45FB-819E-FEC2705DA212}" type="pres">
      <dgm:prSet presAssocID="{6C2EFF72-1874-4259-838E-67AAD6992F19}" presName="node" presStyleLbl="revTx" presStyleIdx="2" presStyleCnt="6" custRadScaleRad="98434" custRadScaleInc="14839">
        <dgm:presLayoutVars>
          <dgm:bulletEnabled val="1"/>
        </dgm:presLayoutVars>
      </dgm:prSet>
      <dgm:spPr/>
      <dgm:t>
        <a:bodyPr/>
        <a:lstStyle/>
        <a:p>
          <a:endParaRPr lang="el-GR"/>
        </a:p>
      </dgm:t>
    </dgm:pt>
    <dgm:pt modelId="{B9F11A33-7AA0-40C4-A9AD-6C107777C721}" type="pres">
      <dgm:prSet presAssocID="{4D0E71B4-0C46-4203-BE24-F8971179B3EF}" presName="sibTrans" presStyleLbl="node1" presStyleIdx="2" presStyleCnt="6"/>
      <dgm:spPr/>
      <dgm:t>
        <a:bodyPr/>
        <a:lstStyle/>
        <a:p>
          <a:endParaRPr lang="el-GR"/>
        </a:p>
      </dgm:t>
    </dgm:pt>
    <dgm:pt modelId="{02CC4358-2BEA-4FF3-83C1-D88A32C26660}" type="pres">
      <dgm:prSet presAssocID="{3D68DED2-D170-4278-9D4E-80D5577D4C18}" presName="dummy" presStyleCnt="0"/>
      <dgm:spPr/>
    </dgm:pt>
    <dgm:pt modelId="{1166C020-A8C7-4AC4-BED6-DE52BBD8A8A1}" type="pres">
      <dgm:prSet presAssocID="{3D68DED2-D170-4278-9D4E-80D5577D4C18}" presName="node" presStyleLbl="revTx" presStyleIdx="3" presStyleCnt="6" custRadScaleRad="101828" custRadScaleInc="-14346">
        <dgm:presLayoutVars>
          <dgm:bulletEnabled val="1"/>
        </dgm:presLayoutVars>
      </dgm:prSet>
      <dgm:spPr/>
      <dgm:t>
        <a:bodyPr/>
        <a:lstStyle/>
        <a:p>
          <a:endParaRPr lang="el-GR"/>
        </a:p>
      </dgm:t>
    </dgm:pt>
    <dgm:pt modelId="{3B9F18F4-7B75-4E99-93DD-1F4CD6D22FEF}" type="pres">
      <dgm:prSet presAssocID="{35E54794-BE65-4F05-974E-8DCE5ECA24DD}" presName="sibTrans" presStyleLbl="node1" presStyleIdx="3" presStyleCnt="6"/>
      <dgm:spPr/>
      <dgm:t>
        <a:bodyPr/>
        <a:lstStyle/>
        <a:p>
          <a:endParaRPr lang="el-GR"/>
        </a:p>
      </dgm:t>
    </dgm:pt>
    <dgm:pt modelId="{A51A3EE3-8C9A-48EB-B9D7-4F2F9B36F30B}" type="pres">
      <dgm:prSet presAssocID="{5395982B-03FE-4BFF-BF41-D2146B83B331}" presName="dummy" presStyleCnt="0"/>
      <dgm:spPr/>
    </dgm:pt>
    <dgm:pt modelId="{62D80C6F-E0C6-4FB9-B56B-D40D0B9A1051}" type="pres">
      <dgm:prSet presAssocID="{5395982B-03FE-4BFF-BF41-D2146B83B331}" presName="node" presStyleLbl="revTx" presStyleIdx="4" presStyleCnt="6" custRadScaleRad="96670" custRadScaleInc="118">
        <dgm:presLayoutVars>
          <dgm:bulletEnabled val="1"/>
        </dgm:presLayoutVars>
      </dgm:prSet>
      <dgm:spPr/>
      <dgm:t>
        <a:bodyPr/>
        <a:lstStyle/>
        <a:p>
          <a:endParaRPr lang="el-GR"/>
        </a:p>
      </dgm:t>
    </dgm:pt>
    <dgm:pt modelId="{BDDEC9D5-50BB-4581-AB5C-FF73437EC3ED}" type="pres">
      <dgm:prSet presAssocID="{086C7649-513C-4970-AB27-3F531BBE996B}" presName="sibTrans" presStyleLbl="node1" presStyleIdx="4" presStyleCnt="6"/>
      <dgm:spPr/>
      <dgm:t>
        <a:bodyPr/>
        <a:lstStyle/>
        <a:p>
          <a:endParaRPr lang="el-GR"/>
        </a:p>
      </dgm:t>
    </dgm:pt>
    <dgm:pt modelId="{6262DD3B-FF11-4C24-AECC-C812BE6AEDF8}" type="pres">
      <dgm:prSet presAssocID="{6581E9A6-3AC7-4DD0-97AF-EA843358D321}" presName="dummy" presStyleCnt="0"/>
      <dgm:spPr/>
    </dgm:pt>
    <dgm:pt modelId="{6097172A-3410-4697-9E8A-1DDD5CB31BA2}" type="pres">
      <dgm:prSet presAssocID="{6581E9A6-3AC7-4DD0-97AF-EA843358D321}" presName="node" presStyleLbl="revTx" presStyleIdx="5" presStyleCnt="6" custRadScaleRad="98413" custRadScaleInc="8453">
        <dgm:presLayoutVars>
          <dgm:bulletEnabled val="1"/>
        </dgm:presLayoutVars>
      </dgm:prSet>
      <dgm:spPr/>
      <dgm:t>
        <a:bodyPr/>
        <a:lstStyle/>
        <a:p>
          <a:endParaRPr lang="el-GR"/>
        </a:p>
      </dgm:t>
    </dgm:pt>
    <dgm:pt modelId="{F7A180F1-7514-4C81-900B-DF5C40D4BCA0}" type="pres">
      <dgm:prSet presAssocID="{CC479570-C51F-4B51-92B3-9656FA0FF1C2}" presName="sibTrans" presStyleLbl="node1" presStyleIdx="5" presStyleCnt="6"/>
      <dgm:spPr/>
      <dgm:t>
        <a:bodyPr/>
        <a:lstStyle/>
        <a:p>
          <a:endParaRPr lang="el-GR"/>
        </a:p>
      </dgm:t>
    </dgm:pt>
  </dgm:ptLst>
  <dgm:cxnLst>
    <dgm:cxn modelId="{FC5D8870-FCA2-4DBE-8669-33623C480B03}" type="presOf" srcId="{3D68DED2-D170-4278-9D4E-80D5577D4C18}" destId="{1166C020-A8C7-4AC4-BED6-DE52BBD8A8A1}" srcOrd="0" destOrd="0" presId="urn:microsoft.com/office/officeart/2005/8/layout/cycle1"/>
    <dgm:cxn modelId="{9E4C62AA-1974-4CA8-A11B-B316523DD635}" type="presOf" srcId="{6581E9A6-3AC7-4DD0-97AF-EA843358D321}" destId="{6097172A-3410-4697-9E8A-1DDD5CB31BA2}" srcOrd="0" destOrd="0" presId="urn:microsoft.com/office/officeart/2005/8/layout/cycle1"/>
    <dgm:cxn modelId="{2D4954EF-0E5A-4B4E-9DD0-4DFEFE8C87A8}" srcId="{3ACB6960-82C5-4405-961D-A9BB03B68F4B}" destId="{867A8B9D-DEB9-47E5-86E6-8B33609FB106}" srcOrd="1" destOrd="0" parTransId="{C2B84590-2FA7-47B3-B5F4-5C172E60164D}" sibTransId="{A1FA6F55-182E-4A37-88A6-76E8DBAD9178}"/>
    <dgm:cxn modelId="{88D01A11-614D-4D73-AE01-27FE339E2CA3}" type="presOf" srcId="{086C7649-513C-4970-AB27-3F531BBE996B}" destId="{BDDEC9D5-50BB-4581-AB5C-FF73437EC3ED}" srcOrd="0" destOrd="0" presId="urn:microsoft.com/office/officeart/2005/8/layout/cycle1"/>
    <dgm:cxn modelId="{DF3DEDB2-CFE6-441D-9034-5DB1A636051A}" type="presOf" srcId="{3C783FA0-1374-4B8C-A4E4-8A038F28D5C1}" destId="{AC4FB0BD-22D9-492E-8F46-EA189707B76A}" srcOrd="0" destOrd="0" presId="urn:microsoft.com/office/officeart/2005/8/layout/cycle1"/>
    <dgm:cxn modelId="{AD006407-AD78-4FD8-96A4-48958308C5A2}" type="presOf" srcId="{6C2EFF72-1874-4259-838E-67AAD6992F19}" destId="{CABADD66-5040-45FB-819E-FEC2705DA212}" srcOrd="0" destOrd="0" presId="urn:microsoft.com/office/officeart/2005/8/layout/cycle1"/>
    <dgm:cxn modelId="{6903CA57-308F-4B31-817A-210888B5322F}" srcId="{3ACB6960-82C5-4405-961D-A9BB03B68F4B}" destId="{6C2EFF72-1874-4259-838E-67AAD6992F19}" srcOrd="2" destOrd="0" parTransId="{21DF0B67-1CFD-44F0-97F4-AB97B44D7767}" sibTransId="{4D0E71B4-0C46-4203-BE24-F8971179B3EF}"/>
    <dgm:cxn modelId="{7DDEDB32-46AC-48CD-83A5-5BA9B3FD6027}" type="presOf" srcId="{CC479570-C51F-4B51-92B3-9656FA0FF1C2}" destId="{F7A180F1-7514-4C81-900B-DF5C40D4BCA0}" srcOrd="0" destOrd="0" presId="urn:microsoft.com/office/officeart/2005/8/layout/cycle1"/>
    <dgm:cxn modelId="{2DB09813-80D1-4195-8134-BA6313535F9B}" type="presOf" srcId="{5395982B-03FE-4BFF-BF41-D2146B83B331}" destId="{62D80C6F-E0C6-4FB9-B56B-D40D0B9A1051}" srcOrd="0" destOrd="0" presId="urn:microsoft.com/office/officeart/2005/8/layout/cycle1"/>
    <dgm:cxn modelId="{200A27E4-5E54-4D46-8C96-39A3A704F978}" srcId="{3ACB6960-82C5-4405-961D-A9BB03B68F4B}" destId="{5395982B-03FE-4BFF-BF41-D2146B83B331}" srcOrd="4" destOrd="0" parTransId="{5C6860DA-78A4-4024-B543-9F9FAB81741E}" sibTransId="{086C7649-513C-4970-AB27-3F531BBE996B}"/>
    <dgm:cxn modelId="{CC7587A6-7308-44CF-8BAB-80F960403C41}" type="presOf" srcId="{35E54794-BE65-4F05-974E-8DCE5ECA24DD}" destId="{3B9F18F4-7B75-4E99-93DD-1F4CD6D22FEF}" srcOrd="0" destOrd="0" presId="urn:microsoft.com/office/officeart/2005/8/layout/cycle1"/>
    <dgm:cxn modelId="{E9B29285-CF97-4ACD-886B-9CE93D03929C}" type="presOf" srcId="{A1FA6F55-182E-4A37-88A6-76E8DBAD9178}" destId="{AAF1722B-B858-407A-B9E4-B2D1423C27D4}" srcOrd="0" destOrd="0" presId="urn:microsoft.com/office/officeart/2005/8/layout/cycle1"/>
    <dgm:cxn modelId="{3997D787-BA3D-4F6C-BC18-116206368E13}" srcId="{3ACB6960-82C5-4405-961D-A9BB03B68F4B}" destId="{6581E9A6-3AC7-4DD0-97AF-EA843358D321}" srcOrd="5" destOrd="0" parTransId="{AE9A828D-0F3C-4853-8019-66DB97B3C11C}" sibTransId="{CC479570-C51F-4B51-92B3-9656FA0FF1C2}"/>
    <dgm:cxn modelId="{8E996392-BEAB-4B07-86D9-A29C19D9C219}" type="presOf" srcId="{3ACB6960-82C5-4405-961D-A9BB03B68F4B}" destId="{D895E952-0A7C-4411-B49D-39C2953D69D0}" srcOrd="0" destOrd="0" presId="urn:microsoft.com/office/officeart/2005/8/layout/cycle1"/>
    <dgm:cxn modelId="{71F6DC5F-8F7B-4A64-9A0F-389DC26B4274}" srcId="{3ACB6960-82C5-4405-961D-A9BB03B68F4B}" destId="{3D68DED2-D170-4278-9D4E-80D5577D4C18}" srcOrd="3" destOrd="0" parTransId="{7D3D128C-CAF8-4E4F-8530-B7D7DAB307B7}" sibTransId="{35E54794-BE65-4F05-974E-8DCE5ECA24DD}"/>
    <dgm:cxn modelId="{1B71372B-7187-4A15-827C-119A1FBC185F}" type="presOf" srcId="{4D0E71B4-0C46-4203-BE24-F8971179B3EF}" destId="{B9F11A33-7AA0-40C4-A9AD-6C107777C721}" srcOrd="0" destOrd="0" presId="urn:microsoft.com/office/officeart/2005/8/layout/cycle1"/>
    <dgm:cxn modelId="{9065B6A3-E635-4616-A8CD-11F059FEF084}" type="presOf" srcId="{867A8B9D-DEB9-47E5-86E6-8B33609FB106}" destId="{7C8D8B0D-21A2-48D3-9ABD-0239C5D1EDF5}" srcOrd="0" destOrd="0" presId="urn:microsoft.com/office/officeart/2005/8/layout/cycle1"/>
    <dgm:cxn modelId="{785CDC7E-0C09-49E3-89C3-F1100841317A}" srcId="{3ACB6960-82C5-4405-961D-A9BB03B68F4B}" destId="{83163158-E8CF-46DE-AE9F-C3BED8D62A2E}" srcOrd="0" destOrd="0" parTransId="{8BE6048E-5417-4671-B72D-D077F9449B37}" sibTransId="{3C783FA0-1374-4B8C-A4E4-8A038F28D5C1}"/>
    <dgm:cxn modelId="{9A619165-C28D-43F6-82C6-122795E8A5AC}" type="presOf" srcId="{83163158-E8CF-46DE-AE9F-C3BED8D62A2E}" destId="{A586CE18-8ABE-4991-BA5F-31DCB80246A1}" srcOrd="0" destOrd="0" presId="urn:microsoft.com/office/officeart/2005/8/layout/cycle1"/>
    <dgm:cxn modelId="{CEC853A4-DEDE-4985-ABBB-51C4573CCAE5}" type="presParOf" srcId="{D895E952-0A7C-4411-B49D-39C2953D69D0}" destId="{5CCB2BBB-3541-43A9-A2C4-CB2F0B02C139}" srcOrd="0" destOrd="0" presId="urn:microsoft.com/office/officeart/2005/8/layout/cycle1"/>
    <dgm:cxn modelId="{50AB2027-DC3E-4431-BCB9-363617AE7A77}" type="presParOf" srcId="{D895E952-0A7C-4411-B49D-39C2953D69D0}" destId="{A586CE18-8ABE-4991-BA5F-31DCB80246A1}" srcOrd="1" destOrd="0" presId="urn:microsoft.com/office/officeart/2005/8/layout/cycle1"/>
    <dgm:cxn modelId="{6B3212E7-3E69-49FA-BBBD-0C0B7DDDA5D8}" type="presParOf" srcId="{D895E952-0A7C-4411-B49D-39C2953D69D0}" destId="{AC4FB0BD-22D9-492E-8F46-EA189707B76A}" srcOrd="2" destOrd="0" presId="urn:microsoft.com/office/officeart/2005/8/layout/cycle1"/>
    <dgm:cxn modelId="{32D7DF78-1620-4DB9-BFD0-8D25A2E4A5EE}" type="presParOf" srcId="{D895E952-0A7C-4411-B49D-39C2953D69D0}" destId="{C19361C4-5AE0-4FB6-9AEB-354F9EB615BC}" srcOrd="3" destOrd="0" presId="urn:microsoft.com/office/officeart/2005/8/layout/cycle1"/>
    <dgm:cxn modelId="{664AF7CD-F8D0-40A9-96FB-DB0334A7287A}" type="presParOf" srcId="{D895E952-0A7C-4411-B49D-39C2953D69D0}" destId="{7C8D8B0D-21A2-48D3-9ABD-0239C5D1EDF5}" srcOrd="4" destOrd="0" presId="urn:microsoft.com/office/officeart/2005/8/layout/cycle1"/>
    <dgm:cxn modelId="{374AFEBC-7ADD-41C1-87B8-592C5B61F85B}" type="presParOf" srcId="{D895E952-0A7C-4411-B49D-39C2953D69D0}" destId="{AAF1722B-B858-407A-B9E4-B2D1423C27D4}" srcOrd="5" destOrd="0" presId="urn:microsoft.com/office/officeart/2005/8/layout/cycle1"/>
    <dgm:cxn modelId="{24B4701F-88FB-42E3-A513-EBCFB0167BE3}" type="presParOf" srcId="{D895E952-0A7C-4411-B49D-39C2953D69D0}" destId="{747CFF43-B71B-4A20-97AF-6AD58C51C8DD}" srcOrd="6" destOrd="0" presId="urn:microsoft.com/office/officeart/2005/8/layout/cycle1"/>
    <dgm:cxn modelId="{FFFFD493-785F-4CDC-87C6-5A685E8AD612}" type="presParOf" srcId="{D895E952-0A7C-4411-B49D-39C2953D69D0}" destId="{CABADD66-5040-45FB-819E-FEC2705DA212}" srcOrd="7" destOrd="0" presId="urn:microsoft.com/office/officeart/2005/8/layout/cycle1"/>
    <dgm:cxn modelId="{EAFC6C58-64C5-4016-AD29-9DFF8714162A}" type="presParOf" srcId="{D895E952-0A7C-4411-B49D-39C2953D69D0}" destId="{B9F11A33-7AA0-40C4-A9AD-6C107777C721}" srcOrd="8" destOrd="0" presId="urn:microsoft.com/office/officeart/2005/8/layout/cycle1"/>
    <dgm:cxn modelId="{B9EF3BB3-784F-49DF-AA44-B9D57BCBF2A7}" type="presParOf" srcId="{D895E952-0A7C-4411-B49D-39C2953D69D0}" destId="{02CC4358-2BEA-4FF3-83C1-D88A32C26660}" srcOrd="9" destOrd="0" presId="urn:microsoft.com/office/officeart/2005/8/layout/cycle1"/>
    <dgm:cxn modelId="{E404505D-79F5-4BC1-871A-199C565679BE}" type="presParOf" srcId="{D895E952-0A7C-4411-B49D-39C2953D69D0}" destId="{1166C020-A8C7-4AC4-BED6-DE52BBD8A8A1}" srcOrd="10" destOrd="0" presId="urn:microsoft.com/office/officeart/2005/8/layout/cycle1"/>
    <dgm:cxn modelId="{7510607E-D595-4E9D-AB85-8230CB2CDAF5}" type="presParOf" srcId="{D895E952-0A7C-4411-B49D-39C2953D69D0}" destId="{3B9F18F4-7B75-4E99-93DD-1F4CD6D22FEF}" srcOrd="11" destOrd="0" presId="urn:microsoft.com/office/officeart/2005/8/layout/cycle1"/>
    <dgm:cxn modelId="{3AB2A7E9-401E-44A1-95FD-DE7FA44F4AA5}" type="presParOf" srcId="{D895E952-0A7C-4411-B49D-39C2953D69D0}" destId="{A51A3EE3-8C9A-48EB-B9D7-4F2F9B36F30B}" srcOrd="12" destOrd="0" presId="urn:microsoft.com/office/officeart/2005/8/layout/cycle1"/>
    <dgm:cxn modelId="{C0D54CB1-047F-4665-B962-EEA66CBA66F7}" type="presParOf" srcId="{D895E952-0A7C-4411-B49D-39C2953D69D0}" destId="{62D80C6F-E0C6-4FB9-B56B-D40D0B9A1051}" srcOrd="13" destOrd="0" presId="urn:microsoft.com/office/officeart/2005/8/layout/cycle1"/>
    <dgm:cxn modelId="{01BEDA2A-9935-4754-B6DA-36F68304539D}" type="presParOf" srcId="{D895E952-0A7C-4411-B49D-39C2953D69D0}" destId="{BDDEC9D5-50BB-4581-AB5C-FF73437EC3ED}" srcOrd="14" destOrd="0" presId="urn:microsoft.com/office/officeart/2005/8/layout/cycle1"/>
    <dgm:cxn modelId="{9B73DCF4-37C7-4A84-B204-8E05B077F0DD}" type="presParOf" srcId="{D895E952-0A7C-4411-B49D-39C2953D69D0}" destId="{6262DD3B-FF11-4C24-AECC-C812BE6AEDF8}" srcOrd="15" destOrd="0" presId="urn:microsoft.com/office/officeart/2005/8/layout/cycle1"/>
    <dgm:cxn modelId="{20FFFF73-BE53-47D6-A3E5-4468AAECE287}" type="presParOf" srcId="{D895E952-0A7C-4411-B49D-39C2953D69D0}" destId="{6097172A-3410-4697-9E8A-1DDD5CB31BA2}" srcOrd="16" destOrd="0" presId="urn:microsoft.com/office/officeart/2005/8/layout/cycle1"/>
    <dgm:cxn modelId="{AE22DC0B-1A93-4260-99DF-9C615F860061}" type="presParOf" srcId="{D895E952-0A7C-4411-B49D-39C2953D69D0}" destId="{F7A180F1-7514-4C81-900B-DF5C40D4BCA0}" srcOrd="17" destOrd="0" presId="urn:microsoft.com/office/officeart/2005/8/layout/cycle1"/>
  </dgm:cxnLst>
  <dgm:bg/>
  <dgm:whole>
    <a:ln>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CB6960-82C5-4405-961D-A9BB03B68F4B}"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l-GR"/>
        </a:p>
      </dgm:t>
    </dgm:pt>
    <dgm:pt modelId="{6C2EFF72-1874-4259-838E-67AAD6992F19}">
      <dgm:prSet phldrT="[Κείμενο]"/>
      <dgm:spPr/>
      <dgm:t>
        <a:bodyPr/>
        <a:lstStyle/>
        <a:p>
          <a:r>
            <a:rPr lang="el-GR" dirty="0"/>
            <a:t>Συλλογή πληροφοριών</a:t>
          </a:r>
        </a:p>
      </dgm:t>
    </dgm:pt>
    <dgm:pt modelId="{21DF0B67-1CFD-44F0-97F4-AB97B44D7767}" type="parTrans" cxnId="{6903CA57-308F-4B31-817A-210888B5322F}">
      <dgm:prSet/>
      <dgm:spPr/>
      <dgm:t>
        <a:bodyPr/>
        <a:lstStyle/>
        <a:p>
          <a:endParaRPr lang="el-GR"/>
        </a:p>
      </dgm:t>
    </dgm:pt>
    <dgm:pt modelId="{4D0E71B4-0C46-4203-BE24-F8971179B3EF}" type="sibTrans" cxnId="{6903CA57-308F-4B31-817A-210888B5322F}">
      <dgm:prSet/>
      <dgm:spPr/>
      <dgm:t>
        <a:bodyPr/>
        <a:lstStyle/>
        <a:p>
          <a:endParaRPr lang="el-GR"/>
        </a:p>
      </dgm:t>
    </dgm:pt>
    <dgm:pt modelId="{5395982B-03FE-4BFF-BF41-D2146B83B331}">
      <dgm:prSet phldrT="[Κείμενο]"/>
      <dgm:spPr/>
      <dgm:t>
        <a:bodyPr/>
        <a:lstStyle/>
        <a:p>
          <a:r>
            <a:rPr lang="el-GR" dirty="0"/>
            <a:t>Εκτίμηση και αποτελέσματα</a:t>
          </a:r>
        </a:p>
      </dgm:t>
    </dgm:pt>
    <dgm:pt modelId="{5C6860DA-78A4-4024-B543-9F9FAB81741E}" type="parTrans" cxnId="{200A27E4-5E54-4D46-8C96-39A3A704F978}">
      <dgm:prSet/>
      <dgm:spPr/>
      <dgm:t>
        <a:bodyPr/>
        <a:lstStyle/>
        <a:p>
          <a:endParaRPr lang="el-GR"/>
        </a:p>
      </dgm:t>
    </dgm:pt>
    <dgm:pt modelId="{086C7649-513C-4970-AB27-3F531BBE996B}" type="sibTrans" cxnId="{200A27E4-5E54-4D46-8C96-39A3A704F978}">
      <dgm:prSet/>
      <dgm:spPr/>
      <dgm:t>
        <a:bodyPr/>
        <a:lstStyle/>
        <a:p>
          <a:endParaRPr lang="el-GR"/>
        </a:p>
      </dgm:t>
    </dgm:pt>
    <dgm:pt modelId="{6581E9A6-3AC7-4DD0-97AF-EA843358D321}">
      <dgm:prSet phldrT="[Κείμενο]"/>
      <dgm:spPr/>
      <dgm:t>
        <a:bodyPr/>
        <a:lstStyle/>
        <a:p>
          <a:r>
            <a:rPr lang="el-GR" dirty="0"/>
            <a:t>Ενσωμάτωση αποτελεσμάτων</a:t>
          </a:r>
        </a:p>
      </dgm:t>
    </dgm:pt>
    <dgm:pt modelId="{AE9A828D-0F3C-4853-8019-66DB97B3C11C}" type="parTrans" cxnId="{3997D787-BA3D-4F6C-BC18-116206368E13}">
      <dgm:prSet/>
      <dgm:spPr/>
      <dgm:t>
        <a:bodyPr/>
        <a:lstStyle/>
        <a:p>
          <a:endParaRPr lang="el-GR"/>
        </a:p>
      </dgm:t>
    </dgm:pt>
    <dgm:pt modelId="{CC479570-C51F-4B51-92B3-9656FA0FF1C2}" type="sibTrans" cxnId="{3997D787-BA3D-4F6C-BC18-116206368E13}">
      <dgm:prSet/>
      <dgm:spPr/>
      <dgm:t>
        <a:bodyPr/>
        <a:lstStyle/>
        <a:p>
          <a:endParaRPr lang="el-GR"/>
        </a:p>
      </dgm:t>
    </dgm:pt>
    <dgm:pt modelId="{3D68DED2-D170-4278-9D4E-80D5577D4C18}">
      <dgm:prSet phldrT="[Κείμενο]"/>
      <dgm:spPr/>
      <dgm:t>
        <a:bodyPr/>
        <a:lstStyle/>
        <a:p>
          <a:r>
            <a:rPr lang="el-GR" b="1" dirty="0">
              <a:solidFill>
                <a:srgbClr val="FFFF00"/>
              </a:solidFill>
            </a:rPr>
            <a:t>Ερμηνεία στοιχείων</a:t>
          </a:r>
        </a:p>
      </dgm:t>
    </dgm:pt>
    <dgm:pt modelId="{7D3D128C-CAF8-4E4F-8530-B7D7DAB307B7}" type="parTrans" cxnId="{71F6DC5F-8F7B-4A64-9A0F-389DC26B4274}">
      <dgm:prSet/>
      <dgm:spPr/>
      <dgm:t>
        <a:bodyPr/>
        <a:lstStyle/>
        <a:p>
          <a:endParaRPr lang="el-GR"/>
        </a:p>
      </dgm:t>
    </dgm:pt>
    <dgm:pt modelId="{35E54794-BE65-4F05-974E-8DCE5ECA24DD}" type="sibTrans" cxnId="{71F6DC5F-8F7B-4A64-9A0F-389DC26B4274}">
      <dgm:prSet/>
      <dgm:spPr/>
      <dgm:t>
        <a:bodyPr/>
        <a:lstStyle/>
        <a:p>
          <a:endParaRPr lang="el-GR"/>
        </a:p>
      </dgm:t>
    </dgm:pt>
    <dgm:pt modelId="{83163158-E8CF-46DE-AE9F-C3BED8D62A2E}">
      <dgm:prSet phldrT="[Κείμενο]"/>
      <dgm:spPr/>
      <dgm:t>
        <a:bodyPr/>
        <a:lstStyle/>
        <a:p>
          <a:r>
            <a:rPr lang="el-GR" dirty="0"/>
            <a:t>Προετοιμασία</a:t>
          </a:r>
        </a:p>
      </dgm:t>
    </dgm:pt>
    <dgm:pt modelId="{8BE6048E-5417-4671-B72D-D077F9449B37}" type="parTrans" cxnId="{785CDC7E-0C09-49E3-89C3-F1100841317A}">
      <dgm:prSet/>
      <dgm:spPr/>
      <dgm:t>
        <a:bodyPr/>
        <a:lstStyle/>
        <a:p>
          <a:endParaRPr lang="el-GR"/>
        </a:p>
      </dgm:t>
    </dgm:pt>
    <dgm:pt modelId="{3C783FA0-1374-4B8C-A4E4-8A038F28D5C1}" type="sibTrans" cxnId="{785CDC7E-0C09-49E3-89C3-F1100841317A}">
      <dgm:prSet/>
      <dgm:spPr/>
      <dgm:t>
        <a:bodyPr/>
        <a:lstStyle/>
        <a:p>
          <a:endParaRPr lang="el-GR"/>
        </a:p>
      </dgm:t>
    </dgm:pt>
    <dgm:pt modelId="{867A8B9D-DEB9-47E5-86E6-8B33609FB106}">
      <dgm:prSet phldrT="[Κείμενο]"/>
      <dgm:spPr/>
      <dgm:t>
        <a:bodyPr/>
        <a:lstStyle/>
        <a:p>
          <a:r>
            <a:rPr lang="el-GR" dirty="0"/>
            <a:t>Σχεδιασμός</a:t>
          </a:r>
        </a:p>
      </dgm:t>
    </dgm:pt>
    <dgm:pt modelId="{C2B84590-2FA7-47B3-B5F4-5C172E60164D}" type="parTrans" cxnId="{2D4954EF-0E5A-4B4E-9DD0-4DFEFE8C87A8}">
      <dgm:prSet/>
      <dgm:spPr/>
      <dgm:t>
        <a:bodyPr/>
        <a:lstStyle/>
        <a:p>
          <a:endParaRPr lang="el-GR"/>
        </a:p>
      </dgm:t>
    </dgm:pt>
    <dgm:pt modelId="{A1FA6F55-182E-4A37-88A6-76E8DBAD9178}" type="sibTrans" cxnId="{2D4954EF-0E5A-4B4E-9DD0-4DFEFE8C87A8}">
      <dgm:prSet/>
      <dgm:spPr/>
      <dgm:t>
        <a:bodyPr/>
        <a:lstStyle/>
        <a:p>
          <a:endParaRPr lang="el-GR"/>
        </a:p>
      </dgm:t>
    </dgm:pt>
    <dgm:pt modelId="{D895E952-0A7C-4411-B49D-39C2953D69D0}" type="pres">
      <dgm:prSet presAssocID="{3ACB6960-82C5-4405-961D-A9BB03B68F4B}" presName="cycle" presStyleCnt="0">
        <dgm:presLayoutVars>
          <dgm:dir/>
          <dgm:resizeHandles val="exact"/>
        </dgm:presLayoutVars>
      </dgm:prSet>
      <dgm:spPr/>
      <dgm:t>
        <a:bodyPr/>
        <a:lstStyle/>
        <a:p>
          <a:endParaRPr lang="el-GR"/>
        </a:p>
      </dgm:t>
    </dgm:pt>
    <dgm:pt modelId="{5CCB2BBB-3541-43A9-A2C4-CB2F0B02C139}" type="pres">
      <dgm:prSet presAssocID="{83163158-E8CF-46DE-AE9F-C3BED8D62A2E}" presName="dummy" presStyleCnt="0"/>
      <dgm:spPr/>
    </dgm:pt>
    <dgm:pt modelId="{A586CE18-8ABE-4991-BA5F-31DCB80246A1}" type="pres">
      <dgm:prSet presAssocID="{83163158-E8CF-46DE-AE9F-C3BED8D62A2E}" presName="node" presStyleLbl="revTx" presStyleIdx="0" presStyleCnt="6">
        <dgm:presLayoutVars>
          <dgm:bulletEnabled val="1"/>
        </dgm:presLayoutVars>
      </dgm:prSet>
      <dgm:spPr/>
      <dgm:t>
        <a:bodyPr/>
        <a:lstStyle/>
        <a:p>
          <a:endParaRPr lang="el-GR"/>
        </a:p>
      </dgm:t>
    </dgm:pt>
    <dgm:pt modelId="{AC4FB0BD-22D9-492E-8F46-EA189707B76A}" type="pres">
      <dgm:prSet presAssocID="{3C783FA0-1374-4B8C-A4E4-8A038F28D5C1}" presName="sibTrans" presStyleLbl="node1" presStyleIdx="0" presStyleCnt="6"/>
      <dgm:spPr/>
      <dgm:t>
        <a:bodyPr/>
        <a:lstStyle/>
        <a:p>
          <a:endParaRPr lang="el-GR"/>
        </a:p>
      </dgm:t>
    </dgm:pt>
    <dgm:pt modelId="{C19361C4-5AE0-4FB6-9AEB-354F9EB615BC}" type="pres">
      <dgm:prSet presAssocID="{867A8B9D-DEB9-47E5-86E6-8B33609FB106}" presName="dummy" presStyleCnt="0"/>
      <dgm:spPr/>
    </dgm:pt>
    <dgm:pt modelId="{7C8D8B0D-21A2-48D3-9ABD-0239C5D1EDF5}" type="pres">
      <dgm:prSet presAssocID="{867A8B9D-DEB9-47E5-86E6-8B33609FB106}" presName="node" presStyleLbl="revTx" presStyleIdx="1" presStyleCnt="6">
        <dgm:presLayoutVars>
          <dgm:bulletEnabled val="1"/>
        </dgm:presLayoutVars>
      </dgm:prSet>
      <dgm:spPr/>
      <dgm:t>
        <a:bodyPr/>
        <a:lstStyle/>
        <a:p>
          <a:endParaRPr lang="el-GR"/>
        </a:p>
      </dgm:t>
    </dgm:pt>
    <dgm:pt modelId="{AAF1722B-B858-407A-B9E4-B2D1423C27D4}" type="pres">
      <dgm:prSet presAssocID="{A1FA6F55-182E-4A37-88A6-76E8DBAD9178}" presName="sibTrans" presStyleLbl="node1" presStyleIdx="1" presStyleCnt="6"/>
      <dgm:spPr/>
      <dgm:t>
        <a:bodyPr/>
        <a:lstStyle/>
        <a:p>
          <a:endParaRPr lang="el-GR"/>
        </a:p>
      </dgm:t>
    </dgm:pt>
    <dgm:pt modelId="{747CFF43-B71B-4A20-97AF-6AD58C51C8DD}" type="pres">
      <dgm:prSet presAssocID="{6C2EFF72-1874-4259-838E-67AAD6992F19}" presName="dummy" presStyleCnt="0"/>
      <dgm:spPr/>
    </dgm:pt>
    <dgm:pt modelId="{CABADD66-5040-45FB-819E-FEC2705DA212}" type="pres">
      <dgm:prSet presAssocID="{6C2EFF72-1874-4259-838E-67AAD6992F19}" presName="node" presStyleLbl="revTx" presStyleIdx="2" presStyleCnt="6" custRadScaleRad="98434" custRadScaleInc="14839">
        <dgm:presLayoutVars>
          <dgm:bulletEnabled val="1"/>
        </dgm:presLayoutVars>
      </dgm:prSet>
      <dgm:spPr/>
      <dgm:t>
        <a:bodyPr/>
        <a:lstStyle/>
        <a:p>
          <a:endParaRPr lang="el-GR"/>
        </a:p>
      </dgm:t>
    </dgm:pt>
    <dgm:pt modelId="{B9F11A33-7AA0-40C4-A9AD-6C107777C721}" type="pres">
      <dgm:prSet presAssocID="{4D0E71B4-0C46-4203-BE24-F8971179B3EF}" presName="sibTrans" presStyleLbl="node1" presStyleIdx="2" presStyleCnt="6"/>
      <dgm:spPr/>
      <dgm:t>
        <a:bodyPr/>
        <a:lstStyle/>
        <a:p>
          <a:endParaRPr lang="el-GR"/>
        </a:p>
      </dgm:t>
    </dgm:pt>
    <dgm:pt modelId="{02CC4358-2BEA-4FF3-83C1-D88A32C26660}" type="pres">
      <dgm:prSet presAssocID="{3D68DED2-D170-4278-9D4E-80D5577D4C18}" presName="dummy" presStyleCnt="0"/>
      <dgm:spPr/>
    </dgm:pt>
    <dgm:pt modelId="{1166C020-A8C7-4AC4-BED6-DE52BBD8A8A1}" type="pres">
      <dgm:prSet presAssocID="{3D68DED2-D170-4278-9D4E-80D5577D4C18}" presName="node" presStyleLbl="revTx" presStyleIdx="3" presStyleCnt="6" custRadScaleRad="101828" custRadScaleInc="-14346">
        <dgm:presLayoutVars>
          <dgm:bulletEnabled val="1"/>
        </dgm:presLayoutVars>
      </dgm:prSet>
      <dgm:spPr/>
      <dgm:t>
        <a:bodyPr/>
        <a:lstStyle/>
        <a:p>
          <a:endParaRPr lang="el-GR"/>
        </a:p>
      </dgm:t>
    </dgm:pt>
    <dgm:pt modelId="{3B9F18F4-7B75-4E99-93DD-1F4CD6D22FEF}" type="pres">
      <dgm:prSet presAssocID="{35E54794-BE65-4F05-974E-8DCE5ECA24DD}" presName="sibTrans" presStyleLbl="node1" presStyleIdx="3" presStyleCnt="6"/>
      <dgm:spPr/>
      <dgm:t>
        <a:bodyPr/>
        <a:lstStyle/>
        <a:p>
          <a:endParaRPr lang="el-GR"/>
        </a:p>
      </dgm:t>
    </dgm:pt>
    <dgm:pt modelId="{A51A3EE3-8C9A-48EB-B9D7-4F2F9B36F30B}" type="pres">
      <dgm:prSet presAssocID="{5395982B-03FE-4BFF-BF41-D2146B83B331}" presName="dummy" presStyleCnt="0"/>
      <dgm:spPr/>
    </dgm:pt>
    <dgm:pt modelId="{62D80C6F-E0C6-4FB9-B56B-D40D0B9A1051}" type="pres">
      <dgm:prSet presAssocID="{5395982B-03FE-4BFF-BF41-D2146B83B331}" presName="node" presStyleLbl="revTx" presStyleIdx="4" presStyleCnt="6" custRadScaleRad="96670" custRadScaleInc="118">
        <dgm:presLayoutVars>
          <dgm:bulletEnabled val="1"/>
        </dgm:presLayoutVars>
      </dgm:prSet>
      <dgm:spPr/>
      <dgm:t>
        <a:bodyPr/>
        <a:lstStyle/>
        <a:p>
          <a:endParaRPr lang="el-GR"/>
        </a:p>
      </dgm:t>
    </dgm:pt>
    <dgm:pt modelId="{BDDEC9D5-50BB-4581-AB5C-FF73437EC3ED}" type="pres">
      <dgm:prSet presAssocID="{086C7649-513C-4970-AB27-3F531BBE996B}" presName="sibTrans" presStyleLbl="node1" presStyleIdx="4" presStyleCnt="6"/>
      <dgm:spPr/>
      <dgm:t>
        <a:bodyPr/>
        <a:lstStyle/>
        <a:p>
          <a:endParaRPr lang="el-GR"/>
        </a:p>
      </dgm:t>
    </dgm:pt>
    <dgm:pt modelId="{6262DD3B-FF11-4C24-AECC-C812BE6AEDF8}" type="pres">
      <dgm:prSet presAssocID="{6581E9A6-3AC7-4DD0-97AF-EA843358D321}" presName="dummy" presStyleCnt="0"/>
      <dgm:spPr/>
    </dgm:pt>
    <dgm:pt modelId="{6097172A-3410-4697-9E8A-1DDD5CB31BA2}" type="pres">
      <dgm:prSet presAssocID="{6581E9A6-3AC7-4DD0-97AF-EA843358D321}" presName="node" presStyleLbl="revTx" presStyleIdx="5" presStyleCnt="6" custRadScaleRad="98413" custRadScaleInc="8453">
        <dgm:presLayoutVars>
          <dgm:bulletEnabled val="1"/>
        </dgm:presLayoutVars>
      </dgm:prSet>
      <dgm:spPr/>
      <dgm:t>
        <a:bodyPr/>
        <a:lstStyle/>
        <a:p>
          <a:endParaRPr lang="el-GR"/>
        </a:p>
      </dgm:t>
    </dgm:pt>
    <dgm:pt modelId="{F7A180F1-7514-4C81-900B-DF5C40D4BCA0}" type="pres">
      <dgm:prSet presAssocID="{CC479570-C51F-4B51-92B3-9656FA0FF1C2}" presName="sibTrans" presStyleLbl="node1" presStyleIdx="5" presStyleCnt="6"/>
      <dgm:spPr/>
      <dgm:t>
        <a:bodyPr/>
        <a:lstStyle/>
        <a:p>
          <a:endParaRPr lang="el-GR"/>
        </a:p>
      </dgm:t>
    </dgm:pt>
  </dgm:ptLst>
  <dgm:cxnLst>
    <dgm:cxn modelId="{2D4954EF-0E5A-4B4E-9DD0-4DFEFE8C87A8}" srcId="{3ACB6960-82C5-4405-961D-A9BB03B68F4B}" destId="{867A8B9D-DEB9-47E5-86E6-8B33609FB106}" srcOrd="1" destOrd="0" parTransId="{C2B84590-2FA7-47B3-B5F4-5C172E60164D}" sibTransId="{A1FA6F55-182E-4A37-88A6-76E8DBAD9178}"/>
    <dgm:cxn modelId="{17AC20A6-6D95-422C-9527-C7FC46EB0BFE}" type="presOf" srcId="{35E54794-BE65-4F05-974E-8DCE5ECA24DD}" destId="{3B9F18F4-7B75-4E99-93DD-1F4CD6D22FEF}" srcOrd="0" destOrd="0" presId="urn:microsoft.com/office/officeart/2005/8/layout/cycle1"/>
    <dgm:cxn modelId="{6252C149-7406-4233-8848-C29693968062}" type="presOf" srcId="{3D68DED2-D170-4278-9D4E-80D5577D4C18}" destId="{1166C020-A8C7-4AC4-BED6-DE52BBD8A8A1}" srcOrd="0" destOrd="0" presId="urn:microsoft.com/office/officeart/2005/8/layout/cycle1"/>
    <dgm:cxn modelId="{FC5C9BCD-7D5F-49EB-9004-20CE98AAAEEC}" type="presOf" srcId="{3ACB6960-82C5-4405-961D-A9BB03B68F4B}" destId="{D895E952-0A7C-4411-B49D-39C2953D69D0}" srcOrd="0" destOrd="0" presId="urn:microsoft.com/office/officeart/2005/8/layout/cycle1"/>
    <dgm:cxn modelId="{D05B17C5-454A-4659-BFF4-0B521726CB25}" type="presOf" srcId="{086C7649-513C-4970-AB27-3F531BBE996B}" destId="{BDDEC9D5-50BB-4581-AB5C-FF73437EC3ED}" srcOrd="0" destOrd="0" presId="urn:microsoft.com/office/officeart/2005/8/layout/cycle1"/>
    <dgm:cxn modelId="{899EEF35-4047-49F4-91DE-94566C7C2399}" type="presOf" srcId="{6C2EFF72-1874-4259-838E-67AAD6992F19}" destId="{CABADD66-5040-45FB-819E-FEC2705DA212}" srcOrd="0" destOrd="0" presId="urn:microsoft.com/office/officeart/2005/8/layout/cycle1"/>
    <dgm:cxn modelId="{6903CA57-308F-4B31-817A-210888B5322F}" srcId="{3ACB6960-82C5-4405-961D-A9BB03B68F4B}" destId="{6C2EFF72-1874-4259-838E-67AAD6992F19}" srcOrd="2" destOrd="0" parTransId="{21DF0B67-1CFD-44F0-97F4-AB97B44D7767}" sibTransId="{4D0E71B4-0C46-4203-BE24-F8971179B3EF}"/>
    <dgm:cxn modelId="{C1AF7DD0-E4D1-4B6C-9CAE-E7D1F26F6CBC}" type="presOf" srcId="{A1FA6F55-182E-4A37-88A6-76E8DBAD9178}" destId="{AAF1722B-B858-407A-B9E4-B2D1423C27D4}" srcOrd="0" destOrd="0" presId="urn:microsoft.com/office/officeart/2005/8/layout/cycle1"/>
    <dgm:cxn modelId="{CD2D0E2C-541D-4785-AF27-01A96E0B4D78}" type="presOf" srcId="{5395982B-03FE-4BFF-BF41-D2146B83B331}" destId="{62D80C6F-E0C6-4FB9-B56B-D40D0B9A1051}" srcOrd="0" destOrd="0" presId="urn:microsoft.com/office/officeart/2005/8/layout/cycle1"/>
    <dgm:cxn modelId="{8011B07A-113D-472B-98C6-8D2F6850443C}" type="presOf" srcId="{3C783FA0-1374-4B8C-A4E4-8A038F28D5C1}" destId="{AC4FB0BD-22D9-492E-8F46-EA189707B76A}" srcOrd="0" destOrd="0" presId="urn:microsoft.com/office/officeart/2005/8/layout/cycle1"/>
    <dgm:cxn modelId="{200A27E4-5E54-4D46-8C96-39A3A704F978}" srcId="{3ACB6960-82C5-4405-961D-A9BB03B68F4B}" destId="{5395982B-03FE-4BFF-BF41-D2146B83B331}" srcOrd="4" destOrd="0" parTransId="{5C6860DA-78A4-4024-B543-9F9FAB81741E}" sibTransId="{086C7649-513C-4970-AB27-3F531BBE996B}"/>
    <dgm:cxn modelId="{AB01F59E-9894-4B05-9C84-8AD5E9A9A1B7}" type="presOf" srcId="{6581E9A6-3AC7-4DD0-97AF-EA843358D321}" destId="{6097172A-3410-4697-9E8A-1DDD5CB31BA2}" srcOrd="0" destOrd="0" presId="urn:microsoft.com/office/officeart/2005/8/layout/cycle1"/>
    <dgm:cxn modelId="{8F8C7544-FA76-44F0-89CA-8889688FC6DA}" type="presOf" srcId="{83163158-E8CF-46DE-AE9F-C3BED8D62A2E}" destId="{A586CE18-8ABE-4991-BA5F-31DCB80246A1}" srcOrd="0" destOrd="0" presId="urn:microsoft.com/office/officeart/2005/8/layout/cycle1"/>
    <dgm:cxn modelId="{3997D787-BA3D-4F6C-BC18-116206368E13}" srcId="{3ACB6960-82C5-4405-961D-A9BB03B68F4B}" destId="{6581E9A6-3AC7-4DD0-97AF-EA843358D321}" srcOrd="5" destOrd="0" parTransId="{AE9A828D-0F3C-4853-8019-66DB97B3C11C}" sibTransId="{CC479570-C51F-4B51-92B3-9656FA0FF1C2}"/>
    <dgm:cxn modelId="{485DEF3F-9BB9-4E5A-8DB4-CA0F8191C70B}" type="presOf" srcId="{CC479570-C51F-4B51-92B3-9656FA0FF1C2}" destId="{F7A180F1-7514-4C81-900B-DF5C40D4BCA0}" srcOrd="0" destOrd="0" presId="urn:microsoft.com/office/officeart/2005/8/layout/cycle1"/>
    <dgm:cxn modelId="{2F57A3FC-69C1-49A3-B6CB-7721E7485CB9}" type="presOf" srcId="{4D0E71B4-0C46-4203-BE24-F8971179B3EF}" destId="{B9F11A33-7AA0-40C4-A9AD-6C107777C721}" srcOrd="0" destOrd="0" presId="urn:microsoft.com/office/officeart/2005/8/layout/cycle1"/>
    <dgm:cxn modelId="{F6319F8D-FA6F-4427-99B4-25B1168F8968}" type="presOf" srcId="{867A8B9D-DEB9-47E5-86E6-8B33609FB106}" destId="{7C8D8B0D-21A2-48D3-9ABD-0239C5D1EDF5}" srcOrd="0" destOrd="0" presId="urn:microsoft.com/office/officeart/2005/8/layout/cycle1"/>
    <dgm:cxn modelId="{71F6DC5F-8F7B-4A64-9A0F-389DC26B4274}" srcId="{3ACB6960-82C5-4405-961D-A9BB03B68F4B}" destId="{3D68DED2-D170-4278-9D4E-80D5577D4C18}" srcOrd="3" destOrd="0" parTransId="{7D3D128C-CAF8-4E4F-8530-B7D7DAB307B7}" sibTransId="{35E54794-BE65-4F05-974E-8DCE5ECA24DD}"/>
    <dgm:cxn modelId="{785CDC7E-0C09-49E3-89C3-F1100841317A}" srcId="{3ACB6960-82C5-4405-961D-A9BB03B68F4B}" destId="{83163158-E8CF-46DE-AE9F-C3BED8D62A2E}" srcOrd="0" destOrd="0" parTransId="{8BE6048E-5417-4671-B72D-D077F9449B37}" sibTransId="{3C783FA0-1374-4B8C-A4E4-8A038F28D5C1}"/>
    <dgm:cxn modelId="{FD213319-0DB1-4625-8AE2-3125BFE53017}" type="presParOf" srcId="{D895E952-0A7C-4411-B49D-39C2953D69D0}" destId="{5CCB2BBB-3541-43A9-A2C4-CB2F0B02C139}" srcOrd="0" destOrd="0" presId="urn:microsoft.com/office/officeart/2005/8/layout/cycle1"/>
    <dgm:cxn modelId="{461614D7-0C43-45EB-A96C-3B81C2091F4C}" type="presParOf" srcId="{D895E952-0A7C-4411-B49D-39C2953D69D0}" destId="{A586CE18-8ABE-4991-BA5F-31DCB80246A1}" srcOrd="1" destOrd="0" presId="urn:microsoft.com/office/officeart/2005/8/layout/cycle1"/>
    <dgm:cxn modelId="{3980CA11-B021-4B95-A62A-8A7354AEA06B}" type="presParOf" srcId="{D895E952-0A7C-4411-B49D-39C2953D69D0}" destId="{AC4FB0BD-22D9-492E-8F46-EA189707B76A}" srcOrd="2" destOrd="0" presId="urn:microsoft.com/office/officeart/2005/8/layout/cycle1"/>
    <dgm:cxn modelId="{1F1816A7-FD1C-430D-AFBB-D2C312DAB1DD}" type="presParOf" srcId="{D895E952-0A7C-4411-B49D-39C2953D69D0}" destId="{C19361C4-5AE0-4FB6-9AEB-354F9EB615BC}" srcOrd="3" destOrd="0" presId="urn:microsoft.com/office/officeart/2005/8/layout/cycle1"/>
    <dgm:cxn modelId="{36065121-E05B-4227-B9C0-85147F841331}" type="presParOf" srcId="{D895E952-0A7C-4411-B49D-39C2953D69D0}" destId="{7C8D8B0D-21A2-48D3-9ABD-0239C5D1EDF5}" srcOrd="4" destOrd="0" presId="urn:microsoft.com/office/officeart/2005/8/layout/cycle1"/>
    <dgm:cxn modelId="{03943B8C-8FF1-4217-BE46-1EF892F5B151}" type="presParOf" srcId="{D895E952-0A7C-4411-B49D-39C2953D69D0}" destId="{AAF1722B-B858-407A-B9E4-B2D1423C27D4}" srcOrd="5" destOrd="0" presId="urn:microsoft.com/office/officeart/2005/8/layout/cycle1"/>
    <dgm:cxn modelId="{57F66A92-94CB-4BC9-AFE5-43E1FED79E56}" type="presParOf" srcId="{D895E952-0A7C-4411-B49D-39C2953D69D0}" destId="{747CFF43-B71B-4A20-97AF-6AD58C51C8DD}" srcOrd="6" destOrd="0" presId="urn:microsoft.com/office/officeart/2005/8/layout/cycle1"/>
    <dgm:cxn modelId="{66406EEA-79F4-4820-9F00-F23856D55952}" type="presParOf" srcId="{D895E952-0A7C-4411-B49D-39C2953D69D0}" destId="{CABADD66-5040-45FB-819E-FEC2705DA212}" srcOrd="7" destOrd="0" presId="urn:microsoft.com/office/officeart/2005/8/layout/cycle1"/>
    <dgm:cxn modelId="{09BB6A2D-E407-43F0-9BB5-BE6D2B119543}" type="presParOf" srcId="{D895E952-0A7C-4411-B49D-39C2953D69D0}" destId="{B9F11A33-7AA0-40C4-A9AD-6C107777C721}" srcOrd="8" destOrd="0" presId="urn:microsoft.com/office/officeart/2005/8/layout/cycle1"/>
    <dgm:cxn modelId="{39CF2E77-67A6-482C-95EA-92AD60535489}" type="presParOf" srcId="{D895E952-0A7C-4411-B49D-39C2953D69D0}" destId="{02CC4358-2BEA-4FF3-83C1-D88A32C26660}" srcOrd="9" destOrd="0" presId="urn:microsoft.com/office/officeart/2005/8/layout/cycle1"/>
    <dgm:cxn modelId="{56B54684-6CF0-40DB-9603-C89405CFBE3A}" type="presParOf" srcId="{D895E952-0A7C-4411-B49D-39C2953D69D0}" destId="{1166C020-A8C7-4AC4-BED6-DE52BBD8A8A1}" srcOrd="10" destOrd="0" presId="urn:microsoft.com/office/officeart/2005/8/layout/cycle1"/>
    <dgm:cxn modelId="{7E8DC146-640B-43BF-A0A7-FEE773E8085C}" type="presParOf" srcId="{D895E952-0A7C-4411-B49D-39C2953D69D0}" destId="{3B9F18F4-7B75-4E99-93DD-1F4CD6D22FEF}" srcOrd="11" destOrd="0" presId="urn:microsoft.com/office/officeart/2005/8/layout/cycle1"/>
    <dgm:cxn modelId="{583646CD-B787-47BF-8BBD-B7B3C01C3B88}" type="presParOf" srcId="{D895E952-0A7C-4411-B49D-39C2953D69D0}" destId="{A51A3EE3-8C9A-48EB-B9D7-4F2F9B36F30B}" srcOrd="12" destOrd="0" presId="urn:microsoft.com/office/officeart/2005/8/layout/cycle1"/>
    <dgm:cxn modelId="{FF1F9A26-7FF9-4B25-B857-D3F95765A7D4}" type="presParOf" srcId="{D895E952-0A7C-4411-B49D-39C2953D69D0}" destId="{62D80C6F-E0C6-4FB9-B56B-D40D0B9A1051}" srcOrd="13" destOrd="0" presId="urn:microsoft.com/office/officeart/2005/8/layout/cycle1"/>
    <dgm:cxn modelId="{89EF97A6-EEA1-4DA8-BCB4-DEA15883A551}" type="presParOf" srcId="{D895E952-0A7C-4411-B49D-39C2953D69D0}" destId="{BDDEC9D5-50BB-4581-AB5C-FF73437EC3ED}" srcOrd="14" destOrd="0" presId="urn:microsoft.com/office/officeart/2005/8/layout/cycle1"/>
    <dgm:cxn modelId="{55C9A277-5932-4B9F-90B3-8897B3586A7A}" type="presParOf" srcId="{D895E952-0A7C-4411-B49D-39C2953D69D0}" destId="{6262DD3B-FF11-4C24-AECC-C812BE6AEDF8}" srcOrd="15" destOrd="0" presId="urn:microsoft.com/office/officeart/2005/8/layout/cycle1"/>
    <dgm:cxn modelId="{30FDDAED-A87A-4947-B55B-E16F9638383F}" type="presParOf" srcId="{D895E952-0A7C-4411-B49D-39C2953D69D0}" destId="{6097172A-3410-4697-9E8A-1DDD5CB31BA2}" srcOrd="16" destOrd="0" presId="urn:microsoft.com/office/officeart/2005/8/layout/cycle1"/>
    <dgm:cxn modelId="{17C5496A-2F02-440A-A223-DAF793D164AA}" type="presParOf" srcId="{D895E952-0A7C-4411-B49D-39C2953D69D0}" destId="{F7A180F1-7514-4C81-900B-DF5C40D4BCA0}" srcOrd="17" destOrd="0" presId="urn:microsoft.com/office/officeart/2005/8/layout/cycle1"/>
  </dgm:cxnLst>
  <dgm:bg/>
  <dgm:whole>
    <a:ln>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CB6960-82C5-4405-961D-A9BB03B68F4B}"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l-GR"/>
        </a:p>
      </dgm:t>
    </dgm:pt>
    <dgm:pt modelId="{6C2EFF72-1874-4259-838E-67AAD6992F19}">
      <dgm:prSet phldrT="[Κείμενο]"/>
      <dgm:spPr/>
      <dgm:t>
        <a:bodyPr/>
        <a:lstStyle/>
        <a:p>
          <a:r>
            <a:rPr lang="el-GR" dirty="0"/>
            <a:t>Συλλογή πληροφοριών</a:t>
          </a:r>
        </a:p>
      </dgm:t>
    </dgm:pt>
    <dgm:pt modelId="{21DF0B67-1CFD-44F0-97F4-AB97B44D7767}" type="parTrans" cxnId="{6903CA57-308F-4B31-817A-210888B5322F}">
      <dgm:prSet/>
      <dgm:spPr/>
      <dgm:t>
        <a:bodyPr/>
        <a:lstStyle/>
        <a:p>
          <a:endParaRPr lang="el-GR"/>
        </a:p>
      </dgm:t>
    </dgm:pt>
    <dgm:pt modelId="{4D0E71B4-0C46-4203-BE24-F8971179B3EF}" type="sibTrans" cxnId="{6903CA57-308F-4B31-817A-210888B5322F}">
      <dgm:prSet/>
      <dgm:spPr/>
      <dgm:t>
        <a:bodyPr/>
        <a:lstStyle/>
        <a:p>
          <a:endParaRPr lang="el-GR"/>
        </a:p>
      </dgm:t>
    </dgm:pt>
    <dgm:pt modelId="{5395982B-03FE-4BFF-BF41-D2146B83B331}">
      <dgm:prSet phldrT="[Κείμενο]"/>
      <dgm:spPr/>
      <dgm:t>
        <a:bodyPr/>
        <a:lstStyle/>
        <a:p>
          <a:r>
            <a:rPr lang="el-GR" b="1" dirty="0">
              <a:solidFill>
                <a:srgbClr val="FFFF00"/>
              </a:solidFill>
            </a:rPr>
            <a:t>Εκτίμηση και αποτελέσματα</a:t>
          </a:r>
        </a:p>
      </dgm:t>
    </dgm:pt>
    <dgm:pt modelId="{5C6860DA-78A4-4024-B543-9F9FAB81741E}" type="parTrans" cxnId="{200A27E4-5E54-4D46-8C96-39A3A704F978}">
      <dgm:prSet/>
      <dgm:spPr/>
      <dgm:t>
        <a:bodyPr/>
        <a:lstStyle/>
        <a:p>
          <a:endParaRPr lang="el-GR"/>
        </a:p>
      </dgm:t>
    </dgm:pt>
    <dgm:pt modelId="{086C7649-513C-4970-AB27-3F531BBE996B}" type="sibTrans" cxnId="{200A27E4-5E54-4D46-8C96-39A3A704F978}">
      <dgm:prSet/>
      <dgm:spPr/>
      <dgm:t>
        <a:bodyPr/>
        <a:lstStyle/>
        <a:p>
          <a:endParaRPr lang="el-GR"/>
        </a:p>
      </dgm:t>
    </dgm:pt>
    <dgm:pt modelId="{6581E9A6-3AC7-4DD0-97AF-EA843358D321}">
      <dgm:prSet phldrT="[Κείμενο]"/>
      <dgm:spPr/>
      <dgm:t>
        <a:bodyPr/>
        <a:lstStyle/>
        <a:p>
          <a:r>
            <a:rPr lang="el-GR" dirty="0"/>
            <a:t>Ενσωμάτωση αποτελεσμάτων</a:t>
          </a:r>
        </a:p>
      </dgm:t>
    </dgm:pt>
    <dgm:pt modelId="{AE9A828D-0F3C-4853-8019-66DB97B3C11C}" type="parTrans" cxnId="{3997D787-BA3D-4F6C-BC18-116206368E13}">
      <dgm:prSet/>
      <dgm:spPr/>
      <dgm:t>
        <a:bodyPr/>
        <a:lstStyle/>
        <a:p>
          <a:endParaRPr lang="el-GR"/>
        </a:p>
      </dgm:t>
    </dgm:pt>
    <dgm:pt modelId="{CC479570-C51F-4B51-92B3-9656FA0FF1C2}" type="sibTrans" cxnId="{3997D787-BA3D-4F6C-BC18-116206368E13}">
      <dgm:prSet/>
      <dgm:spPr/>
      <dgm:t>
        <a:bodyPr/>
        <a:lstStyle/>
        <a:p>
          <a:endParaRPr lang="el-GR"/>
        </a:p>
      </dgm:t>
    </dgm:pt>
    <dgm:pt modelId="{3D68DED2-D170-4278-9D4E-80D5577D4C18}">
      <dgm:prSet phldrT="[Κείμενο]"/>
      <dgm:spPr/>
      <dgm:t>
        <a:bodyPr/>
        <a:lstStyle/>
        <a:p>
          <a:r>
            <a:rPr lang="el-GR" dirty="0"/>
            <a:t>Ερμηνεία στοιχείων</a:t>
          </a:r>
        </a:p>
      </dgm:t>
    </dgm:pt>
    <dgm:pt modelId="{7D3D128C-CAF8-4E4F-8530-B7D7DAB307B7}" type="parTrans" cxnId="{71F6DC5F-8F7B-4A64-9A0F-389DC26B4274}">
      <dgm:prSet/>
      <dgm:spPr/>
      <dgm:t>
        <a:bodyPr/>
        <a:lstStyle/>
        <a:p>
          <a:endParaRPr lang="el-GR"/>
        </a:p>
      </dgm:t>
    </dgm:pt>
    <dgm:pt modelId="{35E54794-BE65-4F05-974E-8DCE5ECA24DD}" type="sibTrans" cxnId="{71F6DC5F-8F7B-4A64-9A0F-389DC26B4274}">
      <dgm:prSet/>
      <dgm:spPr/>
      <dgm:t>
        <a:bodyPr/>
        <a:lstStyle/>
        <a:p>
          <a:endParaRPr lang="el-GR"/>
        </a:p>
      </dgm:t>
    </dgm:pt>
    <dgm:pt modelId="{83163158-E8CF-46DE-AE9F-C3BED8D62A2E}">
      <dgm:prSet phldrT="[Κείμενο]"/>
      <dgm:spPr/>
      <dgm:t>
        <a:bodyPr/>
        <a:lstStyle/>
        <a:p>
          <a:r>
            <a:rPr lang="el-GR" dirty="0"/>
            <a:t>Προετοιμασία</a:t>
          </a:r>
        </a:p>
      </dgm:t>
    </dgm:pt>
    <dgm:pt modelId="{8BE6048E-5417-4671-B72D-D077F9449B37}" type="parTrans" cxnId="{785CDC7E-0C09-49E3-89C3-F1100841317A}">
      <dgm:prSet/>
      <dgm:spPr/>
      <dgm:t>
        <a:bodyPr/>
        <a:lstStyle/>
        <a:p>
          <a:endParaRPr lang="el-GR"/>
        </a:p>
      </dgm:t>
    </dgm:pt>
    <dgm:pt modelId="{3C783FA0-1374-4B8C-A4E4-8A038F28D5C1}" type="sibTrans" cxnId="{785CDC7E-0C09-49E3-89C3-F1100841317A}">
      <dgm:prSet/>
      <dgm:spPr/>
      <dgm:t>
        <a:bodyPr/>
        <a:lstStyle/>
        <a:p>
          <a:endParaRPr lang="el-GR"/>
        </a:p>
      </dgm:t>
    </dgm:pt>
    <dgm:pt modelId="{867A8B9D-DEB9-47E5-86E6-8B33609FB106}">
      <dgm:prSet phldrT="[Κείμενο]"/>
      <dgm:spPr/>
      <dgm:t>
        <a:bodyPr/>
        <a:lstStyle/>
        <a:p>
          <a:r>
            <a:rPr lang="el-GR" dirty="0"/>
            <a:t>Σχεδιασμός</a:t>
          </a:r>
        </a:p>
      </dgm:t>
    </dgm:pt>
    <dgm:pt modelId="{C2B84590-2FA7-47B3-B5F4-5C172E60164D}" type="parTrans" cxnId="{2D4954EF-0E5A-4B4E-9DD0-4DFEFE8C87A8}">
      <dgm:prSet/>
      <dgm:spPr/>
      <dgm:t>
        <a:bodyPr/>
        <a:lstStyle/>
        <a:p>
          <a:endParaRPr lang="el-GR"/>
        </a:p>
      </dgm:t>
    </dgm:pt>
    <dgm:pt modelId="{A1FA6F55-182E-4A37-88A6-76E8DBAD9178}" type="sibTrans" cxnId="{2D4954EF-0E5A-4B4E-9DD0-4DFEFE8C87A8}">
      <dgm:prSet/>
      <dgm:spPr/>
      <dgm:t>
        <a:bodyPr/>
        <a:lstStyle/>
        <a:p>
          <a:endParaRPr lang="el-GR"/>
        </a:p>
      </dgm:t>
    </dgm:pt>
    <dgm:pt modelId="{D895E952-0A7C-4411-B49D-39C2953D69D0}" type="pres">
      <dgm:prSet presAssocID="{3ACB6960-82C5-4405-961D-A9BB03B68F4B}" presName="cycle" presStyleCnt="0">
        <dgm:presLayoutVars>
          <dgm:dir/>
          <dgm:resizeHandles val="exact"/>
        </dgm:presLayoutVars>
      </dgm:prSet>
      <dgm:spPr/>
      <dgm:t>
        <a:bodyPr/>
        <a:lstStyle/>
        <a:p>
          <a:endParaRPr lang="el-GR"/>
        </a:p>
      </dgm:t>
    </dgm:pt>
    <dgm:pt modelId="{5CCB2BBB-3541-43A9-A2C4-CB2F0B02C139}" type="pres">
      <dgm:prSet presAssocID="{83163158-E8CF-46DE-AE9F-C3BED8D62A2E}" presName="dummy" presStyleCnt="0"/>
      <dgm:spPr/>
    </dgm:pt>
    <dgm:pt modelId="{A586CE18-8ABE-4991-BA5F-31DCB80246A1}" type="pres">
      <dgm:prSet presAssocID="{83163158-E8CF-46DE-AE9F-C3BED8D62A2E}" presName="node" presStyleLbl="revTx" presStyleIdx="0" presStyleCnt="6">
        <dgm:presLayoutVars>
          <dgm:bulletEnabled val="1"/>
        </dgm:presLayoutVars>
      </dgm:prSet>
      <dgm:spPr/>
      <dgm:t>
        <a:bodyPr/>
        <a:lstStyle/>
        <a:p>
          <a:endParaRPr lang="el-GR"/>
        </a:p>
      </dgm:t>
    </dgm:pt>
    <dgm:pt modelId="{AC4FB0BD-22D9-492E-8F46-EA189707B76A}" type="pres">
      <dgm:prSet presAssocID="{3C783FA0-1374-4B8C-A4E4-8A038F28D5C1}" presName="sibTrans" presStyleLbl="node1" presStyleIdx="0" presStyleCnt="6"/>
      <dgm:spPr/>
      <dgm:t>
        <a:bodyPr/>
        <a:lstStyle/>
        <a:p>
          <a:endParaRPr lang="el-GR"/>
        </a:p>
      </dgm:t>
    </dgm:pt>
    <dgm:pt modelId="{C19361C4-5AE0-4FB6-9AEB-354F9EB615BC}" type="pres">
      <dgm:prSet presAssocID="{867A8B9D-DEB9-47E5-86E6-8B33609FB106}" presName="dummy" presStyleCnt="0"/>
      <dgm:spPr/>
    </dgm:pt>
    <dgm:pt modelId="{7C8D8B0D-21A2-48D3-9ABD-0239C5D1EDF5}" type="pres">
      <dgm:prSet presAssocID="{867A8B9D-DEB9-47E5-86E6-8B33609FB106}" presName="node" presStyleLbl="revTx" presStyleIdx="1" presStyleCnt="6">
        <dgm:presLayoutVars>
          <dgm:bulletEnabled val="1"/>
        </dgm:presLayoutVars>
      </dgm:prSet>
      <dgm:spPr/>
      <dgm:t>
        <a:bodyPr/>
        <a:lstStyle/>
        <a:p>
          <a:endParaRPr lang="el-GR"/>
        </a:p>
      </dgm:t>
    </dgm:pt>
    <dgm:pt modelId="{AAF1722B-B858-407A-B9E4-B2D1423C27D4}" type="pres">
      <dgm:prSet presAssocID="{A1FA6F55-182E-4A37-88A6-76E8DBAD9178}" presName="sibTrans" presStyleLbl="node1" presStyleIdx="1" presStyleCnt="6"/>
      <dgm:spPr/>
      <dgm:t>
        <a:bodyPr/>
        <a:lstStyle/>
        <a:p>
          <a:endParaRPr lang="el-GR"/>
        </a:p>
      </dgm:t>
    </dgm:pt>
    <dgm:pt modelId="{747CFF43-B71B-4A20-97AF-6AD58C51C8DD}" type="pres">
      <dgm:prSet presAssocID="{6C2EFF72-1874-4259-838E-67AAD6992F19}" presName="dummy" presStyleCnt="0"/>
      <dgm:spPr/>
    </dgm:pt>
    <dgm:pt modelId="{CABADD66-5040-45FB-819E-FEC2705DA212}" type="pres">
      <dgm:prSet presAssocID="{6C2EFF72-1874-4259-838E-67AAD6992F19}" presName="node" presStyleLbl="revTx" presStyleIdx="2" presStyleCnt="6" custRadScaleRad="98434" custRadScaleInc="14839">
        <dgm:presLayoutVars>
          <dgm:bulletEnabled val="1"/>
        </dgm:presLayoutVars>
      </dgm:prSet>
      <dgm:spPr/>
      <dgm:t>
        <a:bodyPr/>
        <a:lstStyle/>
        <a:p>
          <a:endParaRPr lang="el-GR"/>
        </a:p>
      </dgm:t>
    </dgm:pt>
    <dgm:pt modelId="{B9F11A33-7AA0-40C4-A9AD-6C107777C721}" type="pres">
      <dgm:prSet presAssocID="{4D0E71B4-0C46-4203-BE24-F8971179B3EF}" presName="sibTrans" presStyleLbl="node1" presStyleIdx="2" presStyleCnt="6"/>
      <dgm:spPr/>
      <dgm:t>
        <a:bodyPr/>
        <a:lstStyle/>
        <a:p>
          <a:endParaRPr lang="el-GR"/>
        </a:p>
      </dgm:t>
    </dgm:pt>
    <dgm:pt modelId="{02CC4358-2BEA-4FF3-83C1-D88A32C26660}" type="pres">
      <dgm:prSet presAssocID="{3D68DED2-D170-4278-9D4E-80D5577D4C18}" presName="dummy" presStyleCnt="0"/>
      <dgm:spPr/>
    </dgm:pt>
    <dgm:pt modelId="{1166C020-A8C7-4AC4-BED6-DE52BBD8A8A1}" type="pres">
      <dgm:prSet presAssocID="{3D68DED2-D170-4278-9D4E-80D5577D4C18}" presName="node" presStyleLbl="revTx" presStyleIdx="3" presStyleCnt="6" custRadScaleRad="101828" custRadScaleInc="-14346">
        <dgm:presLayoutVars>
          <dgm:bulletEnabled val="1"/>
        </dgm:presLayoutVars>
      </dgm:prSet>
      <dgm:spPr/>
      <dgm:t>
        <a:bodyPr/>
        <a:lstStyle/>
        <a:p>
          <a:endParaRPr lang="el-GR"/>
        </a:p>
      </dgm:t>
    </dgm:pt>
    <dgm:pt modelId="{3B9F18F4-7B75-4E99-93DD-1F4CD6D22FEF}" type="pres">
      <dgm:prSet presAssocID="{35E54794-BE65-4F05-974E-8DCE5ECA24DD}" presName="sibTrans" presStyleLbl="node1" presStyleIdx="3" presStyleCnt="6"/>
      <dgm:spPr/>
      <dgm:t>
        <a:bodyPr/>
        <a:lstStyle/>
        <a:p>
          <a:endParaRPr lang="el-GR"/>
        </a:p>
      </dgm:t>
    </dgm:pt>
    <dgm:pt modelId="{A51A3EE3-8C9A-48EB-B9D7-4F2F9B36F30B}" type="pres">
      <dgm:prSet presAssocID="{5395982B-03FE-4BFF-BF41-D2146B83B331}" presName="dummy" presStyleCnt="0"/>
      <dgm:spPr/>
    </dgm:pt>
    <dgm:pt modelId="{62D80C6F-E0C6-4FB9-B56B-D40D0B9A1051}" type="pres">
      <dgm:prSet presAssocID="{5395982B-03FE-4BFF-BF41-D2146B83B331}" presName="node" presStyleLbl="revTx" presStyleIdx="4" presStyleCnt="6" custRadScaleRad="96670" custRadScaleInc="118">
        <dgm:presLayoutVars>
          <dgm:bulletEnabled val="1"/>
        </dgm:presLayoutVars>
      </dgm:prSet>
      <dgm:spPr/>
      <dgm:t>
        <a:bodyPr/>
        <a:lstStyle/>
        <a:p>
          <a:endParaRPr lang="el-GR"/>
        </a:p>
      </dgm:t>
    </dgm:pt>
    <dgm:pt modelId="{BDDEC9D5-50BB-4581-AB5C-FF73437EC3ED}" type="pres">
      <dgm:prSet presAssocID="{086C7649-513C-4970-AB27-3F531BBE996B}" presName="sibTrans" presStyleLbl="node1" presStyleIdx="4" presStyleCnt="6"/>
      <dgm:spPr/>
      <dgm:t>
        <a:bodyPr/>
        <a:lstStyle/>
        <a:p>
          <a:endParaRPr lang="el-GR"/>
        </a:p>
      </dgm:t>
    </dgm:pt>
    <dgm:pt modelId="{6262DD3B-FF11-4C24-AECC-C812BE6AEDF8}" type="pres">
      <dgm:prSet presAssocID="{6581E9A6-3AC7-4DD0-97AF-EA843358D321}" presName="dummy" presStyleCnt="0"/>
      <dgm:spPr/>
    </dgm:pt>
    <dgm:pt modelId="{6097172A-3410-4697-9E8A-1DDD5CB31BA2}" type="pres">
      <dgm:prSet presAssocID="{6581E9A6-3AC7-4DD0-97AF-EA843358D321}" presName="node" presStyleLbl="revTx" presStyleIdx="5" presStyleCnt="6" custRadScaleRad="98413" custRadScaleInc="8453">
        <dgm:presLayoutVars>
          <dgm:bulletEnabled val="1"/>
        </dgm:presLayoutVars>
      </dgm:prSet>
      <dgm:spPr/>
      <dgm:t>
        <a:bodyPr/>
        <a:lstStyle/>
        <a:p>
          <a:endParaRPr lang="el-GR"/>
        </a:p>
      </dgm:t>
    </dgm:pt>
    <dgm:pt modelId="{F7A180F1-7514-4C81-900B-DF5C40D4BCA0}" type="pres">
      <dgm:prSet presAssocID="{CC479570-C51F-4B51-92B3-9656FA0FF1C2}" presName="sibTrans" presStyleLbl="node1" presStyleIdx="5" presStyleCnt="6"/>
      <dgm:spPr/>
      <dgm:t>
        <a:bodyPr/>
        <a:lstStyle/>
        <a:p>
          <a:endParaRPr lang="el-GR"/>
        </a:p>
      </dgm:t>
    </dgm:pt>
  </dgm:ptLst>
  <dgm:cxnLst>
    <dgm:cxn modelId="{C774C5BE-DC8C-477B-A07F-28976E428A49}" type="presOf" srcId="{6581E9A6-3AC7-4DD0-97AF-EA843358D321}" destId="{6097172A-3410-4697-9E8A-1DDD5CB31BA2}" srcOrd="0" destOrd="0" presId="urn:microsoft.com/office/officeart/2005/8/layout/cycle1"/>
    <dgm:cxn modelId="{2D4954EF-0E5A-4B4E-9DD0-4DFEFE8C87A8}" srcId="{3ACB6960-82C5-4405-961D-A9BB03B68F4B}" destId="{867A8B9D-DEB9-47E5-86E6-8B33609FB106}" srcOrd="1" destOrd="0" parTransId="{C2B84590-2FA7-47B3-B5F4-5C172E60164D}" sibTransId="{A1FA6F55-182E-4A37-88A6-76E8DBAD9178}"/>
    <dgm:cxn modelId="{F92367AB-D7D4-467E-A80B-F521B8566B21}" type="presOf" srcId="{83163158-E8CF-46DE-AE9F-C3BED8D62A2E}" destId="{A586CE18-8ABE-4991-BA5F-31DCB80246A1}" srcOrd="0" destOrd="0" presId="urn:microsoft.com/office/officeart/2005/8/layout/cycle1"/>
    <dgm:cxn modelId="{E639FE3E-BB89-4E18-B2DB-AE51911486F8}" type="presOf" srcId="{5395982B-03FE-4BFF-BF41-D2146B83B331}" destId="{62D80C6F-E0C6-4FB9-B56B-D40D0B9A1051}" srcOrd="0" destOrd="0" presId="urn:microsoft.com/office/officeart/2005/8/layout/cycle1"/>
    <dgm:cxn modelId="{FD285644-6231-4BEF-8FAB-8638C282FA82}" type="presOf" srcId="{3C783FA0-1374-4B8C-A4E4-8A038F28D5C1}" destId="{AC4FB0BD-22D9-492E-8F46-EA189707B76A}" srcOrd="0" destOrd="0" presId="urn:microsoft.com/office/officeart/2005/8/layout/cycle1"/>
    <dgm:cxn modelId="{8741D0AD-5C72-465D-9E32-7BF8B89A4247}" type="presOf" srcId="{35E54794-BE65-4F05-974E-8DCE5ECA24DD}" destId="{3B9F18F4-7B75-4E99-93DD-1F4CD6D22FEF}" srcOrd="0" destOrd="0" presId="urn:microsoft.com/office/officeart/2005/8/layout/cycle1"/>
    <dgm:cxn modelId="{53A46B3E-B46F-4FF6-B296-D5B24390315D}" type="presOf" srcId="{086C7649-513C-4970-AB27-3F531BBE996B}" destId="{BDDEC9D5-50BB-4581-AB5C-FF73437EC3ED}" srcOrd="0" destOrd="0" presId="urn:microsoft.com/office/officeart/2005/8/layout/cycle1"/>
    <dgm:cxn modelId="{6903CA57-308F-4B31-817A-210888B5322F}" srcId="{3ACB6960-82C5-4405-961D-A9BB03B68F4B}" destId="{6C2EFF72-1874-4259-838E-67AAD6992F19}" srcOrd="2" destOrd="0" parTransId="{21DF0B67-1CFD-44F0-97F4-AB97B44D7767}" sibTransId="{4D0E71B4-0C46-4203-BE24-F8971179B3EF}"/>
    <dgm:cxn modelId="{0236D241-7B65-466A-9706-5134FBD379FF}" type="presOf" srcId="{3D68DED2-D170-4278-9D4E-80D5577D4C18}" destId="{1166C020-A8C7-4AC4-BED6-DE52BBD8A8A1}" srcOrd="0" destOrd="0" presId="urn:microsoft.com/office/officeart/2005/8/layout/cycle1"/>
    <dgm:cxn modelId="{05CBF5A8-6958-4189-A6FC-D05A2447A3F0}" type="presOf" srcId="{867A8B9D-DEB9-47E5-86E6-8B33609FB106}" destId="{7C8D8B0D-21A2-48D3-9ABD-0239C5D1EDF5}" srcOrd="0" destOrd="0" presId="urn:microsoft.com/office/officeart/2005/8/layout/cycle1"/>
    <dgm:cxn modelId="{200A27E4-5E54-4D46-8C96-39A3A704F978}" srcId="{3ACB6960-82C5-4405-961D-A9BB03B68F4B}" destId="{5395982B-03FE-4BFF-BF41-D2146B83B331}" srcOrd="4" destOrd="0" parTransId="{5C6860DA-78A4-4024-B543-9F9FAB81741E}" sibTransId="{086C7649-513C-4970-AB27-3F531BBE996B}"/>
    <dgm:cxn modelId="{E3851691-277D-4723-96B7-3422624254E7}" type="presOf" srcId="{3ACB6960-82C5-4405-961D-A9BB03B68F4B}" destId="{D895E952-0A7C-4411-B49D-39C2953D69D0}" srcOrd="0" destOrd="0" presId="urn:microsoft.com/office/officeart/2005/8/layout/cycle1"/>
    <dgm:cxn modelId="{3997D787-BA3D-4F6C-BC18-116206368E13}" srcId="{3ACB6960-82C5-4405-961D-A9BB03B68F4B}" destId="{6581E9A6-3AC7-4DD0-97AF-EA843358D321}" srcOrd="5" destOrd="0" parTransId="{AE9A828D-0F3C-4853-8019-66DB97B3C11C}" sibTransId="{CC479570-C51F-4B51-92B3-9656FA0FF1C2}"/>
    <dgm:cxn modelId="{D63C2543-03A6-475E-AC9B-306CF4A394F0}" type="presOf" srcId="{6C2EFF72-1874-4259-838E-67AAD6992F19}" destId="{CABADD66-5040-45FB-819E-FEC2705DA212}" srcOrd="0" destOrd="0" presId="urn:microsoft.com/office/officeart/2005/8/layout/cycle1"/>
    <dgm:cxn modelId="{8E5E5F4C-899E-436A-9B2F-247F9154D328}" type="presOf" srcId="{CC479570-C51F-4B51-92B3-9656FA0FF1C2}" destId="{F7A180F1-7514-4C81-900B-DF5C40D4BCA0}" srcOrd="0" destOrd="0" presId="urn:microsoft.com/office/officeart/2005/8/layout/cycle1"/>
    <dgm:cxn modelId="{DBC9FB41-B67D-4AD5-A8AC-118BA4CFDB03}" type="presOf" srcId="{A1FA6F55-182E-4A37-88A6-76E8DBAD9178}" destId="{AAF1722B-B858-407A-B9E4-B2D1423C27D4}" srcOrd="0" destOrd="0" presId="urn:microsoft.com/office/officeart/2005/8/layout/cycle1"/>
    <dgm:cxn modelId="{71F6DC5F-8F7B-4A64-9A0F-389DC26B4274}" srcId="{3ACB6960-82C5-4405-961D-A9BB03B68F4B}" destId="{3D68DED2-D170-4278-9D4E-80D5577D4C18}" srcOrd="3" destOrd="0" parTransId="{7D3D128C-CAF8-4E4F-8530-B7D7DAB307B7}" sibTransId="{35E54794-BE65-4F05-974E-8DCE5ECA24DD}"/>
    <dgm:cxn modelId="{785CDC7E-0C09-49E3-89C3-F1100841317A}" srcId="{3ACB6960-82C5-4405-961D-A9BB03B68F4B}" destId="{83163158-E8CF-46DE-AE9F-C3BED8D62A2E}" srcOrd="0" destOrd="0" parTransId="{8BE6048E-5417-4671-B72D-D077F9449B37}" sibTransId="{3C783FA0-1374-4B8C-A4E4-8A038F28D5C1}"/>
    <dgm:cxn modelId="{6283B465-1EA3-448E-90A6-B3305113C9D0}" type="presOf" srcId="{4D0E71B4-0C46-4203-BE24-F8971179B3EF}" destId="{B9F11A33-7AA0-40C4-A9AD-6C107777C721}" srcOrd="0" destOrd="0" presId="urn:microsoft.com/office/officeart/2005/8/layout/cycle1"/>
    <dgm:cxn modelId="{59EC1027-53CE-48E9-8113-1C654FDC4DA9}" type="presParOf" srcId="{D895E952-0A7C-4411-B49D-39C2953D69D0}" destId="{5CCB2BBB-3541-43A9-A2C4-CB2F0B02C139}" srcOrd="0" destOrd="0" presId="urn:microsoft.com/office/officeart/2005/8/layout/cycle1"/>
    <dgm:cxn modelId="{D7806178-8D6A-4338-A8D9-50D536AE1689}" type="presParOf" srcId="{D895E952-0A7C-4411-B49D-39C2953D69D0}" destId="{A586CE18-8ABE-4991-BA5F-31DCB80246A1}" srcOrd="1" destOrd="0" presId="urn:microsoft.com/office/officeart/2005/8/layout/cycle1"/>
    <dgm:cxn modelId="{A1266F3C-30F2-4FD5-8280-75296597753A}" type="presParOf" srcId="{D895E952-0A7C-4411-B49D-39C2953D69D0}" destId="{AC4FB0BD-22D9-492E-8F46-EA189707B76A}" srcOrd="2" destOrd="0" presId="urn:microsoft.com/office/officeart/2005/8/layout/cycle1"/>
    <dgm:cxn modelId="{8AD21D2A-AB3A-4CD8-AEA8-28902F871BEE}" type="presParOf" srcId="{D895E952-0A7C-4411-B49D-39C2953D69D0}" destId="{C19361C4-5AE0-4FB6-9AEB-354F9EB615BC}" srcOrd="3" destOrd="0" presId="urn:microsoft.com/office/officeart/2005/8/layout/cycle1"/>
    <dgm:cxn modelId="{DF5FA714-6B10-40FB-841E-DC82E3FB5C1F}" type="presParOf" srcId="{D895E952-0A7C-4411-B49D-39C2953D69D0}" destId="{7C8D8B0D-21A2-48D3-9ABD-0239C5D1EDF5}" srcOrd="4" destOrd="0" presId="urn:microsoft.com/office/officeart/2005/8/layout/cycle1"/>
    <dgm:cxn modelId="{ECB37B87-9783-4DEC-B24C-5443658E89B5}" type="presParOf" srcId="{D895E952-0A7C-4411-B49D-39C2953D69D0}" destId="{AAF1722B-B858-407A-B9E4-B2D1423C27D4}" srcOrd="5" destOrd="0" presId="urn:microsoft.com/office/officeart/2005/8/layout/cycle1"/>
    <dgm:cxn modelId="{6F82DBED-FC5E-4D8E-92C8-44BBD1F2B1B3}" type="presParOf" srcId="{D895E952-0A7C-4411-B49D-39C2953D69D0}" destId="{747CFF43-B71B-4A20-97AF-6AD58C51C8DD}" srcOrd="6" destOrd="0" presId="urn:microsoft.com/office/officeart/2005/8/layout/cycle1"/>
    <dgm:cxn modelId="{EF34E7F4-8ED5-46D9-8015-2FB42EE19F42}" type="presParOf" srcId="{D895E952-0A7C-4411-B49D-39C2953D69D0}" destId="{CABADD66-5040-45FB-819E-FEC2705DA212}" srcOrd="7" destOrd="0" presId="urn:microsoft.com/office/officeart/2005/8/layout/cycle1"/>
    <dgm:cxn modelId="{750DF086-9717-4916-B936-5952A3B41738}" type="presParOf" srcId="{D895E952-0A7C-4411-B49D-39C2953D69D0}" destId="{B9F11A33-7AA0-40C4-A9AD-6C107777C721}" srcOrd="8" destOrd="0" presId="urn:microsoft.com/office/officeart/2005/8/layout/cycle1"/>
    <dgm:cxn modelId="{B72A7743-C722-4746-A3AA-0DA11F8F57C3}" type="presParOf" srcId="{D895E952-0A7C-4411-B49D-39C2953D69D0}" destId="{02CC4358-2BEA-4FF3-83C1-D88A32C26660}" srcOrd="9" destOrd="0" presId="urn:microsoft.com/office/officeart/2005/8/layout/cycle1"/>
    <dgm:cxn modelId="{F6F564C5-89BA-417B-BA7B-2C759FBFE42F}" type="presParOf" srcId="{D895E952-0A7C-4411-B49D-39C2953D69D0}" destId="{1166C020-A8C7-4AC4-BED6-DE52BBD8A8A1}" srcOrd="10" destOrd="0" presId="urn:microsoft.com/office/officeart/2005/8/layout/cycle1"/>
    <dgm:cxn modelId="{7CECB571-2713-486F-BEEE-EC35ACAEAD0B}" type="presParOf" srcId="{D895E952-0A7C-4411-B49D-39C2953D69D0}" destId="{3B9F18F4-7B75-4E99-93DD-1F4CD6D22FEF}" srcOrd="11" destOrd="0" presId="urn:microsoft.com/office/officeart/2005/8/layout/cycle1"/>
    <dgm:cxn modelId="{E7DC8BE1-10FC-44F8-8CC3-4A7152B4C551}" type="presParOf" srcId="{D895E952-0A7C-4411-B49D-39C2953D69D0}" destId="{A51A3EE3-8C9A-48EB-B9D7-4F2F9B36F30B}" srcOrd="12" destOrd="0" presId="urn:microsoft.com/office/officeart/2005/8/layout/cycle1"/>
    <dgm:cxn modelId="{364EB17A-F4F1-49B3-BB08-2A5E1749AA99}" type="presParOf" srcId="{D895E952-0A7C-4411-B49D-39C2953D69D0}" destId="{62D80C6F-E0C6-4FB9-B56B-D40D0B9A1051}" srcOrd="13" destOrd="0" presId="urn:microsoft.com/office/officeart/2005/8/layout/cycle1"/>
    <dgm:cxn modelId="{51313323-C35D-4517-88A9-FACB4BB6C6E9}" type="presParOf" srcId="{D895E952-0A7C-4411-B49D-39C2953D69D0}" destId="{BDDEC9D5-50BB-4581-AB5C-FF73437EC3ED}" srcOrd="14" destOrd="0" presId="urn:microsoft.com/office/officeart/2005/8/layout/cycle1"/>
    <dgm:cxn modelId="{33232B1F-C9DF-480D-BD25-68A0FC97053B}" type="presParOf" srcId="{D895E952-0A7C-4411-B49D-39C2953D69D0}" destId="{6262DD3B-FF11-4C24-AECC-C812BE6AEDF8}" srcOrd="15" destOrd="0" presId="urn:microsoft.com/office/officeart/2005/8/layout/cycle1"/>
    <dgm:cxn modelId="{0BCAB6C8-7296-45F6-959F-937B504EAAE9}" type="presParOf" srcId="{D895E952-0A7C-4411-B49D-39C2953D69D0}" destId="{6097172A-3410-4697-9E8A-1DDD5CB31BA2}" srcOrd="16" destOrd="0" presId="urn:microsoft.com/office/officeart/2005/8/layout/cycle1"/>
    <dgm:cxn modelId="{C33188D5-E3F2-4003-8570-EC5F0641D85D}" type="presParOf" srcId="{D895E952-0A7C-4411-B49D-39C2953D69D0}" destId="{F7A180F1-7514-4C81-900B-DF5C40D4BCA0}" srcOrd="17" destOrd="0" presId="urn:microsoft.com/office/officeart/2005/8/layout/cycle1"/>
  </dgm:cxnLst>
  <dgm:bg/>
  <dgm:whole>
    <a:ln>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ACB6960-82C5-4405-961D-A9BB03B68F4B}"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l-GR"/>
        </a:p>
      </dgm:t>
    </dgm:pt>
    <dgm:pt modelId="{6C2EFF72-1874-4259-838E-67AAD6992F19}">
      <dgm:prSet phldrT="[Κείμενο]"/>
      <dgm:spPr/>
      <dgm:t>
        <a:bodyPr/>
        <a:lstStyle/>
        <a:p>
          <a:r>
            <a:rPr lang="el-GR" dirty="0"/>
            <a:t>Συλλογή πληροφοριών</a:t>
          </a:r>
        </a:p>
      </dgm:t>
    </dgm:pt>
    <dgm:pt modelId="{21DF0B67-1CFD-44F0-97F4-AB97B44D7767}" type="parTrans" cxnId="{6903CA57-308F-4B31-817A-210888B5322F}">
      <dgm:prSet/>
      <dgm:spPr/>
      <dgm:t>
        <a:bodyPr/>
        <a:lstStyle/>
        <a:p>
          <a:endParaRPr lang="el-GR"/>
        </a:p>
      </dgm:t>
    </dgm:pt>
    <dgm:pt modelId="{4D0E71B4-0C46-4203-BE24-F8971179B3EF}" type="sibTrans" cxnId="{6903CA57-308F-4B31-817A-210888B5322F}">
      <dgm:prSet/>
      <dgm:spPr/>
      <dgm:t>
        <a:bodyPr/>
        <a:lstStyle/>
        <a:p>
          <a:endParaRPr lang="el-GR"/>
        </a:p>
      </dgm:t>
    </dgm:pt>
    <dgm:pt modelId="{5395982B-03FE-4BFF-BF41-D2146B83B331}">
      <dgm:prSet phldrT="[Κείμενο]"/>
      <dgm:spPr/>
      <dgm:t>
        <a:bodyPr/>
        <a:lstStyle/>
        <a:p>
          <a:r>
            <a:rPr lang="el-GR" dirty="0"/>
            <a:t>Εκτίμηση και αποτελέσματα</a:t>
          </a:r>
        </a:p>
      </dgm:t>
    </dgm:pt>
    <dgm:pt modelId="{5C6860DA-78A4-4024-B543-9F9FAB81741E}" type="parTrans" cxnId="{200A27E4-5E54-4D46-8C96-39A3A704F978}">
      <dgm:prSet/>
      <dgm:spPr/>
      <dgm:t>
        <a:bodyPr/>
        <a:lstStyle/>
        <a:p>
          <a:endParaRPr lang="el-GR"/>
        </a:p>
      </dgm:t>
    </dgm:pt>
    <dgm:pt modelId="{086C7649-513C-4970-AB27-3F531BBE996B}" type="sibTrans" cxnId="{200A27E4-5E54-4D46-8C96-39A3A704F978}">
      <dgm:prSet/>
      <dgm:spPr/>
      <dgm:t>
        <a:bodyPr/>
        <a:lstStyle/>
        <a:p>
          <a:endParaRPr lang="el-GR"/>
        </a:p>
      </dgm:t>
    </dgm:pt>
    <dgm:pt modelId="{6581E9A6-3AC7-4DD0-97AF-EA843358D321}">
      <dgm:prSet phldrT="[Κείμενο]"/>
      <dgm:spPr/>
      <dgm:t>
        <a:bodyPr/>
        <a:lstStyle/>
        <a:p>
          <a:r>
            <a:rPr lang="el-GR" b="1" dirty="0">
              <a:solidFill>
                <a:srgbClr val="FFFF00"/>
              </a:solidFill>
            </a:rPr>
            <a:t>Ενσωμάτωση αποτελεσμάτων</a:t>
          </a:r>
        </a:p>
      </dgm:t>
    </dgm:pt>
    <dgm:pt modelId="{AE9A828D-0F3C-4853-8019-66DB97B3C11C}" type="parTrans" cxnId="{3997D787-BA3D-4F6C-BC18-116206368E13}">
      <dgm:prSet/>
      <dgm:spPr/>
      <dgm:t>
        <a:bodyPr/>
        <a:lstStyle/>
        <a:p>
          <a:endParaRPr lang="el-GR"/>
        </a:p>
      </dgm:t>
    </dgm:pt>
    <dgm:pt modelId="{CC479570-C51F-4B51-92B3-9656FA0FF1C2}" type="sibTrans" cxnId="{3997D787-BA3D-4F6C-BC18-116206368E13}">
      <dgm:prSet/>
      <dgm:spPr/>
      <dgm:t>
        <a:bodyPr/>
        <a:lstStyle/>
        <a:p>
          <a:endParaRPr lang="el-GR"/>
        </a:p>
      </dgm:t>
    </dgm:pt>
    <dgm:pt modelId="{3D68DED2-D170-4278-9D4E-80D5577D4C18}">
      <dgm:prSet phldrT="[Κείμενο]"/>
      <dgm:spPr/>
      <dgm:t>
        <a:bodyPr/>
        <a:lstStyle/>
        <a:p>
          <a:r>
            <a:rPr lang="el-GR" dirty="0"/>
            <a:t>Ερμηνεία στοιχείων</a:t>
          </a:r>
        </a:p>
      </dgm:t>
    </dgm:pt>
    <dgm:pt modelId="{7D3D128C-CAF8-4E4F-8530-B7D7DAB307B7}" type="parTrans" cxnId="{71F6DC5F-8F7B-4A64-9A0F-389DC26B4274}">
      <dgm:prSet/>
      <dgm:spPr/>
      <dgm:t>
        <a:bodyPr/>
        <a:lstStyle/>
        <a:p>
          <a:endParaRPr lang="el-GR"/>
        </a:p>
      </dgm:t>
    </dgm:pt>
    <dgm:pt modelId="{35E54794-BE65-4F05-974E-8DCE5ECA24DD}" type="sibTrans" cxnId="{71F6DC5F-8F7B-4A64-9A0F-389DC26B4274}">
      <dgm:prSet/>
      <dgm:spPr/>
      <dgm:t>
        <a:bodyPr/>
        <a:lstStyle/>
        <a:p>
          <a:endParaRPr lang="el-GR"/>
        </a:p>
      </dgm:t>
    </dgm:pt>
    <dgm:pt modelId="{83163158-E8CF-46DE-AE9F-C3BED8D62A2E}">
      <dgm:prSet phldrT="[Κείμενο]"/>
      <dgm:spPr/>
      <dgm:t>
        <a:bodyPr/>
        <a:lstStyle/>
        <a:p>
          <a:r>
            <a:rPr lang="el-GR" dirty="0"/>
            <a:t>Προετοιμασία</a:t>
          </a:r>
        </a:p>
      </dgm:t>
    </dgm:pt>
    <dgm:pt modelId="{8BE6048E-5417-4671-B72D-D077F9449B37}" type="parTrans" cxnId="{785CDC7E-0C09-49E3-89C3-F1100841317A}">
      <dgm:prSet/>
      <dgm:spPr/>
      <dgm:t>
        <a:bodyPr/>
        <a:lstStyle/>
        <a:p>
          <a:endParaRPr lang="el-GR"/>
        </a:p>
      </dgm:t>
    </dgm:pt>
    <dgm:pt modelId="{3C783FA0-1374-4B8C-A4E4-8A038F28D5C1}" type="sibTrans" cxnId="{785CDC7E-0C09-49E3-89C3-F1100841317A}">
      <dgm:prSet/>
      <dgm:spPr/>
      <dgm:t>
        <a:bodyPr/>
        <a:lstStyle/>
        <a:p>
          <a:endParaRPr lang="el-GR"/>
        </a:p>
      </dgm:t>
    </dgm:pt>
    <dgm:pt modelId="{867A8B9D-DEB9-47E5-86E6-8B33609FB106}">
      <dgm:prSet phldrT="[Κείμενο]"/>
      <dgm:spPr/>
      <dgm:t>
        <a:bodyPr/>
        <a:lstStyle/>
        <a:p>
          <a:r>
            <a:rPr lang="el-GR" dirty="0"/>
            <a:t>Σχεδιασμός</a:t>
          </a:r>
        </a:p>
      </dgm:t>
    </dgm:pt>
    <dgm:pt modelId="{C2B84590-2FA7-47B3-B5F4-5C172E60164D}" type="parTrans" cxnId="{2D4954EF-0E5A-4B4E-9DD0-4DFEFE8C87A8}">
      <dgm:prSet/>
      <dgm:spPr/>
      <dgm:t>
        <a:bodyPr/>
        <a:lstStyle/>
        <a:p>
          <a:endParaRPr lang="el-GR"/>
        </a:p>
      </dgm:t>
    </dgm:pt>
    <dgm:pt modelId="{A1FA6F55-182E-4A37-88A6-76E8DBAD9178}" type="sibTrans" cxnId="{2D4954EF-0E5A-4B4E-9DD0-4DFEFE8C87A8}">
      <dgm:prSet/>
      <dgm:spPr/>
      <dgm:t>
        <a:bodyPr/>
        <a:lstStyle/>
        <a:p>
          <a:endParaRPr lang="el-GR"/>
        </a:p>
      </dgm:t>
    </dgm:pt>
    <dgm:pt modelId="{D895E952-0A7C-4411-B49D-39C2953D69D0}" type="pres">
      <dgm:prSet presAssocID="{3ACB6960-82C5-4405-961D-A9BB03B68F4B}" presName="cycle" presStyleCnt="0">
        <dgm:presLayoutVars>
          <dgm:dir/>
          <dgm:resizeHandles val="exact"/>
        </dgm:presLayoutVars>
      </dgm:prSet>
      <dgm:spPr/>
      <dgm:t>
        <a:bodyPr/>
        <a:lstStyle/>
        <a:p>
          <a:endParaRPr lang="el-GR"/>
        </a:p>
      </dgm:t>
    </dgm:pt>
    <dgm:pt modelId="{5CCB2BBB-3541-43A9-A2C4-CB2F0B02C139}" type="pres">
      <dgm:prSet presAssocID="{83163158-E8CF-46DE-AE9F-C3BED8D62A2E}" presName="dummy" presStyleCnt="0"/>
      <dgm:spPr/>
    </dgm:pt>
    <dgm:pt modelId="{A586CE18-8ABE-4991-BA5F-31DCB80246A1}" type="pres">
      <dgm:prSet presAssocID="{83163158-E8CF-46DE-AE9F-C3BED8D62A2E}" presName="node" presStyleLbl="revTx" presStyleIdx="0" presStyleCnt="6">
        <dgm:presLayoutVars>
          <dgm:bulletEnabled val="1"/>
        </dgm:presLayoutVars>
      </dgm:prSet>
      <dgm:spPr/>
      <dgm:t>
        <a:bodyPr/>
        <a:lstStyle/>
        <a:p>
          <a:endParaRPr lang="el-GR"/>
        </a:p>
      </dgm:t>
    </dgm:pt>
    <dgm:pt modelId="{AC4FB0BD-22D9-492E-8F46-EA189707B76A}" type="pres">
      <dgm:prSet presAssocID="{3C783FA0-1374-4B8C-A4E4-8A038F28D5C1}" presName="sibTrans" presStyleLbl="node1" presStyleIdx="0" presStyleCnt="6"/>
      <dgm:spPr/>
      <dgm:t>
        <a:bodyPr/>
        <a:lstStyle/>
        <a:p>
          <a:endParaRPr lang="el-GR"/>
        </a:p>
      </dgm:t>
    </dgm:pt>
    <dgm:pt modelId="{C19361C4-5AE0-4FB6-9AEB-354F9EB615BC}" type="pres">
      <dgm:prSet presAssocID="{867A8B9D-DEB9-47E5-86E6-8B33609FB106}" presName="dummy" presStyleCnt="0"/>
      <dgm:spPr/>
    </dgm:pt>
    <dgm:pt modelId="{7C8D8B0D-21A2-48D3-9ABD-0239C5D1EDF5}" type="pres">
      <dgm:prSet presAssocID="{867A8B9D-DEB9-47E5-86E6-8B33609FB106}" presName="node" presStyleLbl="revTx" presStyleIdx="1" presStyleCnt="6">
        <dgm:presLayoutVars>
          <dgm:bulletEnabled val="1"/>
        </dgm:presLayoutVars>
      </dgm:prSet>
      <dgm:spPr/>
      <dgm:t>
        <a:bodyPr/>
        <a:lstStyle/>
        <a:p>
          <a:endParaRPr lang="el-GR"/>
        </a:p>
      </dgm:t>
    </dgm:pt>
    <dgm:pt modelId="{AAF1722B-B858-407A-B9E4-B2D1423C27D4}" type="pres">
      <dgm:prSet presAssocID="{A1FA6F55-182E-4A37-88A6-76E8DBAD9178}" presName="sibTrans" presStyleLbl="node1" presStyleIdx="1" presStyleCnt="6"/>
      <dgm:spPr/>
      <dgm:t>
        <a:bodyPr/>
        <a:lstStyle/>
        <a:p>
          <a:endParaRPr lang="el-GR"/>
        </a:p>
      </dgm:t>
    </dgm:pt>
    <dgm:pt modelId="{747CFF43-B71B-4A20-97AF-6AD58C51C8DD}" type="pres">
      <dgm:prSet presAssocID="{6C2EFF72-1874-4259-838E-67AAD6992F19}" presName="dummy" presStyleCnt="0"/>
      <dgm:spPr/>
    </dgm:pt>
    <dgm:pt modelId="{CABADD66-5040-45FB-819E-FEC2705DA212}" type="pres">
      <dgm:prSet presAssocID="{6C2EFF72-1874-4259-838E-67AAD6992F19}" presName="node" presStyleLbl="revTx" presStyleIdx="2" presStyleCnt="6" custRadScaleRad="98434" custRadScaleInc="14839">
        <dgm:presLayoutVars>
          <dgm:bulletEnabled val="1"/>
        </dgm:presLayoutVars>
      </dgm:prSet>
      <dgm:spPr/>
      <dgm:t>
        <a:bodyPr/>
        <a:lstStyle/>
        <a:p>
          <a:endParaRPr lang="el-GR"/>
        </a:p>
      </dgm:t>
    </dgm:pt>
    <dgm:pt modelId="{B9F11A33-7AA0-40C4-A9AD-6C107777C721}" type="pres">
      <dgm:prSet presAssocID="{4D0E71B4-0C46-4203-BE24-F8971179B3EF}" presName="sibTrans" presStyleLbl="node1" presStyleIdx="2" presStyleCnt="6"/>
      <dgm:spPr/>
      <dgm:t>
        <a:bodyPr/>
        <a:lstStyle/>
        <a:p>
          <a:endParaRPr lang="el-GR"/>
        </a:p>
      </dgm:t>
    </dgm:pt>
    <dgm:pt modelId="{02CC4358-2BEA-4FF3-83C1-D88A32C26660}" type="pres">
      <dgm:prSet presAssocID="{3D68DED2-D170-4278-9D4E-80D5577D4C18}" presName="dummy" presStyleCnt="0"/>
      <dgm:spPr/>
    </dgm:pt>
    <dgm:pt modelId="{1166C020-A8C7-4AC4-BED6-DE52BBD8A8A1}" type="pres">
      <dgm:prSet presAssocID="{3D68DED2-D170-4278-9D4E-80D5577D4C18}" presName="node" presStyleLbl="revTx" presStyleIdx="3" presStyleCnt="6" custRadScaleRad="101828" custRadScaleInc="-14346">
        <dgm:presLayoutVars>
          <dgm:bulletEnabled val="1"/>
        </dgm:presLayoutVars>
      </dgm:prSet>
      <dgm:spPr/>
      <dgm:t>
        <a:bodyPr/>
        <a:lstStyle/>
        <a:p>
          <a:endParaRPr lang="el-GR"/>
        </a:p>
      </dgm:t>
    </dgm:pt>
    <dgm:pt modelId="{3B9F18F4-7B75-4E99-93DD-1F4CD6D22FEF}" type="pres">
      <dgm:prSet presAssocID="{35E54794-BE65-4F05-974E-8DCE5ECA24DD}" presName="sibTrans" presStyleLbl="node1" presStyleIdx="3" presStyleCnt="6"/>
      <dgm:spPr/>
      <dgm:t>
        <a:bodyPr/>
        <a:lstStyle/>
        <a:p>
          <a:endParaRPr lang="el-GR"/>
        </a:p>
      </dgm:t>
    </dgm:pt>
    <dgm:pt modelId="{A51A3EE3-8C9A-48EB-B9D7-4F2F9B36F30B}" type="pres">
      <dgm:prSet presAssocID="{5395982B-03FE-4BFF-BF41-D2146B83B331}" presName="dummy" presStyleCnt="0"/>
      <dgm:spPr/>
    </dgm:pt>
    <dgm:pt modelId="{62D80C6F-E0C6-4FB9-B56B-D40D0B9A1051}" type="pres">
      <dgm:prSet presAssocID="{5395982B-03FE-4BFF-BF41-D2146B83B331}" presName="node" presStyleLbl="revTx" presStyleIdx="4" presStyleCnt="6" custRadScaleRad="96670" custRadScaleInc="118">
        <dgm:presLayoutVars>
          <dgm:bulletEnabled val="1"/>
        </dgm:presLayoutVars>
      </dgm:prSet>
      <dgm:spPr/>
      <dgm:t>
        <a:bodyPr/>
        <a:lstStyle/>
        <a:p>
          <a:endParaRPr lang="el-GR"/>
        </a:p>
      </dgm:t>
    </dgm:pt>
    <dgm:pt modelId="{BDDEC9D5-50BB-4581-AB5C-FF73437EC3ED}" type="pres">
      <dgm:prSet presAssocID="{086C7649-513C-4970-AB27-3F531BBE996B}" presName="sibTrans" presStyleLbl="node1" presStyleIdx="4" presStyleCnt="6"/>
      <dgm:spPr/>
      <dgm:t>
        <a:bodyPr/>
        <a:lstStyle/>
        <a:p>
          <a:endParaRPr lang="el-GR"/>
        </a:p>
      </dgm:t>
    </dgm:pt>
    <dgm:pt modelId="{6262DD3B-FF11-4C24-AECC-C812BE6AEDF8}" type="pres">
      <dgm:prSet presAssocID="{6581E9A6-3AC7-4DD0-97AF-EA843358D321}" presName="dummy" presStyleCnt="0"/>
      <dgm:spPr/>
    </dgm:pt>
    <dgm:pt modelId="{6097172A-3410-4697-9E8A-1DDD5CB31BA2}" type="pres">
      <dgm:prSet presAssocID="{6581E9A6-3AC7-4DD0-97AF-EA843358D321}" presName="node" presStyleLbl="revTx" presStyleIdx="5" presStyleCnt="6" custRadScaleRad="98413" custRadScaleInc="8453">
        <dgm:presLayoutVars>
          <dgm:bulletEnabled val="1"/>
        </dgm:presLayoutVars>
      </dgm:prSet>
      <dgm:spPr/>
      <dgm:t>
        <a:bodyPr/>
        <a:lstStyle/>
        <a:p>
          <a:endParaRPr lang="el-GR"/>
        </a:p>
      </dgm:t>
    </dgm:pt>
    <dgm:pt modelId="{F7A180F1-7514-4C81-900B-DF5C40D4BCA0}" type="pres">
      <dgm:prSet presAssocID="{CC479570-C51F-4B51-92B3-9656FA0FF1C2}" presName="sibTrans" presStyleLbl="node1" presStyleIdx="5" presStyleCnt="6"/>
      <dgm:spPr/>
      <dgm:t>
        <a:bodyPr/>
        <a:lstStyle/>
        <a:p>
          <a:endParaRPr lang="el-GR"/>
        </a:p>
      </dgm:t>
    </dgm:pt>
  </dgm:ptLst>
  <dgm:cxnLst>
    <dgm:cxn modelId="{4BDFE754-D078-4188-9610-C747B77D49D4}" type="presOf" srcId="{CC479570-C51F-4B51-92B3-9656FA0FF1C2}" destId="{F7A180F1-7514-4C81-900B-DF5C40D4BCA0}" srcOrd="0" destOrd="0" presId="urn:microsoft.com/office/officeart/2005/8/layout/cycle1"/>
    <dgm:cxn modelId="{2D4954EF-0E5A-4B4E-9DD0-4DFEFE8C87A8}" srcId="{3ACB6960-82C5-4405-961D-A9BB03B68F4B}" destId="{867A8B9D-DEB9-47E5-86E6-8B33609FB106}" srcOrd="1" destOrd="0" parTransId="{C2B84590-2FA7-47B3-B5F4-5C172E60164D}" sibTransId="{A1FA6F55-182E-4A37-88A6-76E8DBAD9178}"/>
    <dgm:cxn modelId="{C5F97AB8-6B5D-4718-9370-237CFB89D922}" type="presOf" srcId="{3ACB6960-82C5-4405-961D-A9BB03B68F4B}" destId="{D895E952-0A7C-4411-B49D-39C2953D69D0}" srcOrd="0" destOrd="0" presId="urn:microsoft.com/office/officeart/2005/8/layout/cycle1"/>
    <dgm:cxn modelId="{4F04C721-BFD0-4644-8FA1-8BB312D1962D}" type="presOf" srcId="{6581E9A6-3AC7-4DD0-97AF-EA843358D321}" destId="{6097172A-3410-4697-9E8A-1DDD5CB31BA2}" srcOrd="0" destOrd="0" presId="urn:microsoft.com/office/officeart/2005/8/layout/cycle1"/>
    <dgm:cxn modelId="{C5DB6E46-6D6D-4195-85C3-4A5175221818}" type="presOf" srcId="{3C783FA0-1374-4B8C-A4E4-8A038F28D5C1}" destId="{AC4FB0BD-22D9-492E-8F46-EA189707B76A}" srcOrd="0" destOrd="0" presId="urn:microsoft.com/office/officeart/2005/8/layout/cycle1"/>
    <dgm:cxn modelId="{EAE39397-7F21-421A-9D90-7376977D446C}" type="presOf" srcId="{35E54794-BE65-4F05-974E-8DCE5ECA24DD}" destId="{3B9F18F4-7B75-4E99-93DD-1F4CD6D22FEF}" srcOrd="0" destOrd="0" presId="urn:microsoft.com/office/officeart/2005/8/layout/cycle1"/>
    <dgm:cxn modelId="{1EBB2AE9-41D4-4C55-AE34-58DD996953B5}" type="presOf" srcId="{867A8B9D-DEB9-47E5-86E6-8B33609FB106}" destId="{7C8D8B0D-21A2-48D3-9ABD-0239C5D1EDF5}" srcOrd="0" destOrd="0" presId="urn:microsoft.com/office/officeart/2005/8/layout/cycle1"/>
    <dgm:cxn modelId="{6903CA57-308F-4B31-817A-210888B5322F}" srcId="{3ACB6960-82C5-4405-961D-A9BB03B68F4B}" destId="{6C2EFF72-1874-4259-838E-67AAD6992F19}" srcOrd="2" destOrd="0" parTransId="{21DF0B67-1CFD-44F0-97F4-AB97B44D7767}" sibTransId="{4D0E71B4-0C46-4203-BE24-F8971179B3EF}"/>
    <dgm:cxn modelId="{AD791F20-46C9-4E1B-8FED-9AFBD826E0C1}" type="presOf" srcId="{A1FA6F55-182E-4A37-88A6-76E8DBAD9178}" destId="{AAF1722B-B858-407A-B9E4-B2D1423C27D4}" srcOrd="0" destOrd="0" presId="urn:microsoft.com/office/officeart/2005/8/layout/cycle1"/>
    <dgm:cxn modelId="{200A27E4-5E54-4D46-8C96-39A3A704F978}" srcId="{3ACB6960-82C5-4405-961D-A9BB03B68F4B}" destId="{5395982B-03FE-4BFF-BF41-D2146B83B331}" srcOrd="4" destOrd="0" parTransId="{5C6860DA-78A4-4024-B543-9F9FAB81741E}" sibTransId="{086C7649-513C-4970-AB27-3F531BBE996B}"/>
    <dgm:cxn modelId="{94B83B49-FEA9-4541-A6DD-CC86F3C7181A}" type="presOf" srcId="{6C2EFF72-1874-4259-838E-67AAD6992F19}" destId="{CABADD66-5040-45FB-819E-FEC2705DA212}" srcOrd="0" destOrd="0" presId="urn:microsoft.com/office/officeart/2005/8/layout/cycle1"/>
    <dgm:cxn modelId="{A6050EC6-8AFF-42AE-BA7A-08CA0BA44747}" type="presOf" srcId="{5395982B-03FE-4BFF-BF41-D2146B83B331}" destId="{62D80C6F-E0C6-4FB9-B56B-D40D0B9A1051}" srcOrd="0" destOrd="0" presId="urn:microsoft.com/office/officeart/2005/8/layout/cycle1"/>
    <dgm:cxn modelId="{3997D787-BA3D-4F6C-BC18-116206368E13}" srcId="{3ACB6960-82C5-4405-961D-A9BB03B68F4B}" destId="{6581E9A6-3AC7-4DD0-97AF-EA843358D321}" srcOrd="5" destOrd="0" parTransId="{AE9A828D-0F3C-4853-8019-66DB97B3C11C}" sibTransId="{CC479570-C51F-4B51-92B3-9656FA0FF1C2}"/>
    <dgm:cxn modelId="{BF58F5BA-FC66-47EA-ABC8-1ACEC86FE844}" type="presOf" srcId="{3D68DED2-D170-4278-9D4E-80D5577D4C18}" destId="{1166C020-A8C7-4AC4-BED6-DE52BBD8A8A1}" srcOrd="0" destOrd="0" presId="urn:microsoft.com/office/officeart/2005/8/layout/cycle1"/>
    <dgm:cxn modelId="{71F6DC5F-8F7B-4A64-9A0F-389DC26B4274}" srcId="{3ACB6960-82C5-4405-961D-A9BB03B68F4B}" destId="{3D68DED2-D170-4278-9D4E-80D5577D4C18}" srcOrd="3" destOrd="0" parTransId="{7D3D128C-CAF8-4E4F-8530-B7D7DAB307B7}" sibTransId="{35E54794-BE65-4F05-974E-8DCE5ECA24DD}"/>
    <dgm:cxn modelId="{6CF79D0B-C416-432C-B696-31B6EA94658B}" type="presOf" srcId="{83163158-E8CF-46DE-AE9F-C3BED8D62A2E}" destId="{A586CE18-8ABE-4991-BA5F-31DCB80246A1}" srcOrd="0" destOrd="0" presId="urn:microsoft.com/office/officeart/2005/8/layout/cycle1"/>
    <dgm:cxn modelId="{E7BF89EB-2AF2-4B31-8FA9-8E7883AC70F0}" type="presOf" srcId="{4D0E71B4-0C46-4203-BE24-F8971179B3EF}" destId="{B9F11A33-7AA0-40C4-A9AD-6C107777C721}" srcOrd="0" destOrd="0" presId="urn:microsoft.com/office/officeart/2005/8/layout/cycle1"/>
    <dgm:cxn modelId="{785CDC7E-0C09-49E3-89C3-F1100841317A}" srcId="{3ACB6960-82C5-4405-961D-A9BB03B68F4B}" destId="{83163158-E8CF-46DE-AE9F-C3BED8D62A2E}" srcOrd="0" destOrd="0" parTransId="{8BE6048E-5417-4671-B72D-D077F9449B37}" sibTransId="{3C783FA0-1374-4B8C-A4E4-8A038F28D5C1}"/>
    <dgm:cxn modelId="{5F605775-38E5-4E17-ADEE-70018387241D}" type="presOf" srcId="{086C7649-513C-4970-AB27-3F531BBE996B}" destId="{BDDEC9D5-50BB-4581-AB5C-FF73437EC3ED}" srcOrd="0" destOrd="0" presId="urn:microsoft.com/office/officeart/2005/8/layout/cycle1"/>
    <dgm:cxn modelId="{E4A84E97-5C33-4CE0-96B9-A703E962CDF3}" type="presParOf" srcId="{D895E952-0A7C-4411-B49D-39C2953D69D0}" destId="{5CCB2BBB-3541-43A9-A2C4-CB2F0B02C139}" srcOrd="0" destOrd="0" presId="urn:microsoft.com/office/officeart/2005/8/layout/cycle1"/>
    <dgm:cxn modelId="{E4AF7EF0-F61B-4377-9609-327030047504}" type="presParOf" srcId="{D895E952-0A7C-4411-B49D-39C2953D69D0}" destId="{A586CE18-8ABE-4991-BA5F-31DCB80246A1}" srcOrd="1" destOrd="0" presId="urn:microsoft.com/office/officeart/2005/8/layout/cycle1"/>
    <dgm:cxn modelId="{828A8A58-ADEE-480E-9CD3-695414EB2415}" type="presParOf" srcId="{D895E952-0A7C-4411-B49D-39C2953D69D0}" destId="{AC4FB0BD-22D9-492E-8F46-EA189707B76A}" srcOrd="2" destOrd="0" presId="urn:microsoft.com/office/officeart/2005/8/layout/cycle1"/>
    <dgm:cxn modelId="{F1BE299A-EEB4-43F6-BE89-AB50BC8838F9}" type="presParOf" srcId="{D895E952-0A7C-4411-B49D-39C2953D69D0}" destId="{C19361C4-5AE0-4FB6-9AEB-354F9EB615BC}" srcOrd="3" destOrd="0" presId="urn:microsoft.com/office/officeart/2005/8/layout/cycle1"/>
    <dgm:cxn modelId="{E9EFB0CA-CF71-4BC5-B1DB-DDA12CD2786B}" type="presParOf" srcId="{D895E952-0A7C-4411-B49D-39C2953D69D0}" destId="{7C8D8B0D-21A2-48D3-9ABD-0239C5D1EDF5}" srcOrd="4" destOrd="0" presId="urn:microsoft.com/office/officeart/2005/8/layout/cycle1"/>
    <dgm:cxn modelId="{602AB555-44EE-441A-848E-22F8ABE3EEF4}" type="presParOf" srcId="{D895E952-0A7C-4411-B49D-39C2953D69D0}" destId="{AAF1722B-B858-407A-B9E4-B2D1423C27D4}" srcOrd="5" destOrd="0" presId="urn:microsoft.com/office/officeart/2005/8/layout/cycle1"/>
    <dgm:cxn modelId="{031D4CBC-872D-41E6-9BF4-CE2B2BEA8440}" type="presParOf" srcId="{D895E952-0A7C-4411-B49D-39C2953D69D0}" destId="{747CFF43-B71B-4A20-97AF-6AD58C51C8DD}" srcOrd="6" destOrd="0" presId="urn:microsoft.com/office/officeart/2005/8/layout/cycle1"/>
    <dgm:cxn modelId="{2085CE87-E8BF-477A-9F1F-427D3FDB0835}" type="presParOf" srcId="{D895E952-0A7C-4411-B49D-39C2953D69D0}" destId="{CABADD66-5040-45FB-819E-FEC2705DA212}" srcOrd="7" destOrd="0" presId="urn:microsoft.com/office/officeart/2005/8/layout/cycle1"/>
    <dgm:cxn modelId="{D49AA332-104A-47AA-B82E-6590EB6548DF}" type="presParOf" srcId="{D895E952-0A7C-4411-B49D-39C2953D69D0}" destId="{B9F11A33-7AA0-40C4-A9AD-6C107777C721}" srcOrd="8" destOrd="0" presId="urn:microsoft.com/office/officeart/2005/8/layout/cycle1"/>
    <dgm:cxn modelId="{2CB92537-521B-40D3-9A97-E774FB457BDC}" type="presParOf" srcId="{D895E952-0A7C-4411-B49D-39C2953D69D0}" destId="{02CC4358-2BEA-4FF3-83C1-D88A32C26660}" srcOrd="9" destOrd="0" presId="urn:microsoft.com/office/officeart/2005/8/layout/cycle1"/>
    <dgm:cxn modelId="{5CA1FEF0-E17B-4D4C-9205-A673C36AD400}" type="presParOf" srcId="{D895E952-0A7C-4411-B49D-39C2953D69D0}" destId="{1166C020-A8C7-4AC4-BED6-DE52BBD8A8A1}" srcOrd="10" destOrd="0" presId="urn:microsoft.com/office/officeart/2005/8/layout/cycle1"/>
    <dgm:cxn modelId="{ECE535C3-B008-4EF2-B250-230107DE9F8C}" type="presParOf" srcId="{D895E952-0A7C-4411-B49D-39C2953D69D0}" destId="{3B9F18F4-7B75-4E99-93DD-1F4CD6D22FEF}" srcOrd="11" destOrd="0" presId="urn:microsoft.com/office/officeart/2005/8/layout/cycle1"/>
    <dgm:cxn modelId="{21E76CBE-6C89-472F-BF1B-A7A0DC7C713E}" type="presParOf" srcId="{D895E952-0A7C-4411-B49D-39C2953D69D0}" destId="{A51A3EE3-8C9A-48EB-B9D7-4F2F9B36F30B}" srcOrd="12" destOrd="0" presId="urn:microsoft.com/office/officeart/2005/8/layout/cycle1"/>
    <dgm:cxn modelId="{40B11FEA-16DD-4E53-A0B5-449D7B1472D8}" type="presParOf" srcId="{D895E952-0A7C-4411-B49D-39C2953D69D0}" destId="{62D80C6F-E0C6-4FB9-B56B-D40D0B9A1051}" srcOrd="13" destOrd="0" presId="urn:microsoft.com/office/officeart/2005/8/layout/cycle1"/>
    <dgm:cxn modelId="{FFD5B74F-5B99-4650-9FFE-7E09B8D41710}" type="presParOf" srcId="{D895E952-0A7C-4411-B49D-39C2953D69D0}" destId="{BDDEC9D5-50BB-4581-AB5C-FF73437EC3ED}" srcOrd="14" destOrd="0" presId="urn:microsoft.com/office/officeart/2005/8/layout/cycle1"/>
    <dgm:cxn modelId="{82800000-716F-44D5-B670-F330EEEB4894}" type="presParOf" srcId="{D895E952-0A7C-4411-B49D-39C2953D69D0}" destId="{6262DD3B-FF11-4C24-AECC-C812BE6AEDF8}" srcOrd="15" destOrd="0" presId="urn:microsoft.com/office/officeart/2005/8/layout/cycle1"/>
    <dgm:cxn modelId="{65DADC28-6EBA-43C7-AD45-BD9E28689E24}" type="presParOf" srcId="{D895E952-0A7C-4411-B49D-39C2953D69D0}" destId="{6097172A-3410-4697-9E8A-1DDD5CB31BA2}" srcOrd="16" destOrd="0" presId="urn:microsoft.com/office/officeart/2005/8/layout/cycle1"/>
    <dgm:cxn modelId="{C7773D3F-90F5-4663-BD68-85210405FDE0}" type="presParOf" srcId="{D895E952-0A7C-4411-B49D-39C2953D69D0}" destId="{F7A180F1-7514-4C81-900B-DF5C40D4BCA0}" srcOrd="17" destOrd="0" presId="urn:microsoft.com/office/officeart/2005/8/layout/cycle1"/>
  </dgm:cxnLst>
  <dgm:bg/>
  <dgm:whole>
    <a:ln>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6CE18-8ABE-4991-BA5F-31DCB80246A1}">
      <dsp:nvSpPr>
        <dsp:cNvPr id="0" name=""/>
        <dsp:cNvSpPr/>
      </dsp:nvSpPr>
      <dsp:spPr>
        <a:xfrm>
          <a:off x="4564334" y="9546"/>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b="1" kern="1200" dirty="0">
              <a:solidFill>
                <a:srgbClr val="FFFF00"/>
              </a:solidFill>
            </a:rPr>
            <a:t>Προετοιμασία</a:t>
          </a:r>
        </a:p>
      </dsp:txBody>
      <dsp:txXfrm>
        <a:off x="4564334" y="9546"/>
        <a:ext cx="853656" cy="853656"/>
      </dsp:txXfrm>
    </dsp:sp>
    <dsp:sp modelId="{AC4FB0BD-22D9-492E-8F46-EA189707B76A}">
      <dsp:nvSpPr>
        <dsp:cNvPr id="0" name=""/>
        <dsp:cNvSpPr/>
      </dsp:nvSpPr>
      <dsp:spPr>
        <a:xfrm>
          <a:off x="1950199" y="538"/>
          <a:ext cx="4174840" cy="4174840"/>
        </a:xfrm>
        <a:prstGeom prst="circularArrow">
          <a:avLst>
            <a:gd name="adj1" fmla="val 3987"/>
            <a:gd name="adj2" fmla="val 250113"/>
            <a:gd name="adj3" fmla="val 20573905"/>
            <a:gd name="adj4" fmla="val 1898220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D8B0D-21A2-48D3-9ABD-0239C5D1EDF5}">
      <dsp:nvSpPr>
        <dsp:cNvPr id="0" name=""/>
        <dsp:cNvSpPr/>
      </dsp:nvSpPr>
      <dsp:spPr>
        <a:xfrm>
          <a:off x="5517876" y="1661130"/>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a:t>Σχεδιασμός</a:t>
          </a:r>
        </a:p>
      </dsp:txBody>
      <dsp:txXfrm>
        <a:off x="5517876" y="1661130"/>
        <a:ext cx="853656" cy="853656"/>
      </dsp:txXfrm>
    </dsp:sp>
    <dsp:sp modelId="{AAF1722B-B858-407A-B9E4-B2D1423C27D4}">
      <dsp:nvSpPr>
        <dsp:cNvPr id="0" name=""/>
        <dsp:cNvSpPr/>
      </dsp:nvSpPr>
      <dsp:spPr>
        <a:xfrm>
          <a:off x="1967534" y="-68943"/>
          <a:ext cx="4174840" cy="4174840"/>
        </a:xfrm>
        <a:prstGeom prst="circularArrow">
          <a:avLst>
            <a:gd name="adj1" fmla="val 3987"/>
            <a:gd name="adj2" fmla="val 250113"/>
            <a:gd name="adj3" fmla="val 2662292"/>
            <a:gd name="adj4" fmla="val 905079"/>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BADD66-5040-45FB-819E-FEC2705DA212}">
      <dsp:nvSpPr>
        <dsp:cNvPr id="0" name=""/>
        <dsp:cNvSpPr/>
      </dsp:nvSpPr>
      <dsp:spPr>
        <a:xfrm>
          <a:off x="4463971"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a:t>Συλλογή πληροφοριών</a:t>
          </a:r>
        </a:p>
      </dsp:txBody>
      <dsp:txXfrm>
        <a:off x="4463971" y="3322261"/>
        <a:ext cx="853656" cy="853656"/>
      </dsp:txXfrm>
    </dsp:sp>
    <dsp:sp modelId="{B9F11A33-7AA0-40C4-A9AD-6C107777C721}">
      <dsp:nvSpPr>
        <dsp:cNvPr id="0" name=""/>
        <dsp:cNvSpPr/>
      </dsp:nvSpPr>
      <dsp:spPr>
        <a:xfrm>
          <a:off x="1918098" y="-32519"/>
          <a:ext cx="4174840" cy="4174840"/>
        </a:xfrm>
        <a:prstGeom prst="circularArrow">
          <a:avLst>
            <a:gd name="adj1" fmla="val 3987"/>
            <a:gd name="adj2" fmla="val 250113"/>
            <a:gd name="adj3" fmla="val 5925526"/>
            <a:gd name="adj4" fmla="val 4565410"/>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66C020-A8C7-4AC4-BED6-DE52BBD8A8A1}">
      <dsp:nvSpPr>
        <dsp:cNvPr id="0" name=""/>
        <dsp:cNvSpPr/>
      </dsp:nvSpPr>
      <dsp:spPr>
        <a:xfrm>
          <a:off x="2725218"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a:t>Ερμηνεία στοιχείων</a:t>
          </a:r>
        </a:p>
      </dsp:txBody>
      <dsp:txXfrm>
        <a:off x="2725218" y="3322261"/>
        <a:ext cx="853656" cy="853656"/>
      </dsp:txXfrm>
    </dsp:sp>
    <dsp:sp modelId="{3B9F18F4-7B75-4E99-93DD-1F4CD6D22FEF}">
      <dsp:nvSpPr>
        <dsp:cNvPr id="0" name=""/>
        <dsp:cNvSpPr/>
      </dsp:nvSpPr>
      <dsp:spPr>
        <a:xfrm>
          <a:off x="2024106" y="40428"/>
          <a:ext cx="4174840" cy="4174840"/>
        </a:xfrm>
        <a:prstGeom prst="circularArrow">
          <a:avLst>
            <a:gd name="adj1" fmla="val 3987"/>
            <a:gd name="adj2" fmla="val 250113"/>
            <a:gd name="adj3" fmla="val 9848905"/>
            <a:gd name="adj4" fmla="val 8197754"/>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D80C6F-E0C6-4FB9-B56B-D40D0B9A1051}">
      <dsp:nvSpPr>
        <dsp:cNvPr id="0" name=""/>
        <dsp:cNvSpPr/>
      </dsp:nvSpPr>
      <dsp:spPr>
        <a:xfrm>
          <a:off x="1767212" y="166037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a:t>Εκτίμηση και αποτελέσματα</a:t>
          </a:r>
        </a:p>
      </dsp:txBody>
      <dsp:txXfrm>
        <a:off x="1767212" y="1660371"/>
        <a:ext cx="853656" cy="853656"/>
      </dsp:txXfrm>
    </dsp:sp>
    <dsp:sp modelId="{BDDEC9D5-50BB-4581-AB5C-FF73437EC3ED}">
      <dsp:nvSpPr>
        <dsp:cNvPr id="0" name=""/>
        <dsp:cNvSpPr/>
      </dsp:nvSpPr>
      <dsp:spPr>
        <a:xfrm>
          <a:off x="2022135" y="-29759"/>
          <a:ext cx="4174840" cy="4174840"/>
        </a:xfrm>
        <a:prstGeom prst="circularArrow">
          <a:avLst>
            <a:gd name="adj1" fmla="val 3987"/>
            <a:gd name="adj2" fmla="val 250113"/>
            <a:gd name="adj3" fmla="val 13145549"/>
            <a:gd name="adj4" fmla="val 1152144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97172A-3410-4697-9E8A-1DDD5CB31BA2}">
      <dsp:nvSpPr>
        <dsp:cNvPr id="0" name=""/>
        <dsp:cNvSpPr/>
      </dsp:nvSpPr>
      <dsp:spPr>
        <a:xfrm>
          <a:off x="2720742" y="8779"/>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a:t>Ενσωμάτωση αποτελεσμάτων</a:t>
          </a:r>
        </a:p>
      </dsp:txBody>
      <dsp:txXfrm>
        <a:off x="2720742" y="8779"/>
        <a:ext cx="853656" cy="853656"/>
      </dsp:txXfrm>
    </dsp:sp>
    <dsp:sp modelId="{F7A180F1-7514-4C81-900B-DF5C40D4BCA0}">
      <dsp:nvSpPr>
        <dsp:cNvPr id="0" name=""/>
        <dsp:cNvSpPr/>
      </dsp:nvSpPr>
      <dsp:spPr>
        <a:xfrm>
          <a:off x="2008267" y="16238"/>
          <a:ext cx="4174840" cy="4174840"/>
        </a:xfrm>
        <a:prstGeom prst="circularArrow">
          <a:avLst>
            <a:gd name="adj1" fmla="val 3987"/>
            <a:gd name="adj2" fmla="val 250113"/>
            <a:gd name="adj3" fmla="val 16803421"/>
            <a:gd name="adj4" fmla="val 15248203"/>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6CE18-8ABE-4991-BA5F-31DCB80246A1}">
      <dsp:nvSpPr>
        <dsp:cNvPr id="0" name=""/>
        <dsp:cNvSpPr/>
      </dsp:nvSpPr>
      <dsp:spPr>
        <a:xfrm>
          <a:off x="4564334" y="9546"/>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Προετοιμασία</a:t>
          </a:r>
        </a:p>
      </dsp:txBody>
      <dsp:txXfrm>
        <a:off x="4564334" y="9546"/>
        <a:ext cx="853656" cy="853656"/>
      </dsp:txXfrm>
    </dsp:sp>
    <dsp:sp modelId="{AC4FB0BD-22D9-492E-8F46-EA189707B76A}">
      <dsp:nvSpPr>
        <dsp:cNvPr id="0" name=""/>
        <dsp:cNvSpPr/>
      </dsp:nvSpPr>
      <dsp:spPr>
        <a:xfrm>
          <a:off x="1950199" y="538"/>
          <a:ext cx="4174840" cy="4174840"/>
        </a:xfrm>
        <a:prstGeom prst="circularArrow">
          <a:avLst>
            <a:gd name="adj1" fmla="val 3987"/>
            <a:gd name="adj2" fmla="val 250113"/>
            <a:gd name="adj3" fmla="val 20573905"/>
            <a:gd name="adj4" fmla="val 1898220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D8B0D-21A2-48D3-9ABD-0239C5D1EDF5}">
      <dsp:nvSpPr>
        <dsp:cNvPr id="0" name=""/>
        <dsp:cNvSpPr/>
      </dsp:nvSpPr>
      <dsp:spPr>
        <a:xfrm>
          <a:off x="5517876" y="1661130"/>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b="1" kern="1200" dirty="0">
              <a:solidFill>
                <a:srgbClr val="FFFF00"/>
              </a:solidFill>
            </a:rPr>
            <a:t>Σχεδιασμός</a:t>
          </a:r>
        </a:p>
      </dsp:txBody>
      <dsp:txXfrm>
        <a:off x="5517876" y="1661130"/>
        <a:ext cx="853656" cy="853656"/>
      </dsp:txXfrm>
    </dsp:sp>
    <dsp:sp modelId="{AAF1722B-B858-407A-B9E4-B2D1423C27D4}">
      <dsp:nvSpPr>
        <dsp:cNvPr id="0" name=""/>
        <dsp:cNvSpPr/>
      </dsp:nvSpPr>
      <dsp:spPr>
        <a:xfrm>
          <a:off x="1967534" y="-68943"/>
          <a:ext cx="4174840" cy="4174840"/>
        </a:xfrm>
        <a:prstGeom prst="circularArrow">
          <a:avLst>
            <a:gd name="adj1" fmla="val 3987"/>
            <a:gd name="adj2" fmla="val 250113"/>
            <a:gd name="adj3" fmla="val 2662292"/>
            <a:gd name="adj4" fmla="val 905079"/>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BADD66-5040-45FB-819E-FEC2705DA212}">
      <dsp:nvSpPr>
        <dsp:cNvPr id="0" name=""/>
        <dsp:cNvSpPr/>
      </dsp:nvSpPr>
      <dsp:spPr>
        <a:xfrm>
          <a:off x="4463971"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Συλλογή πληροφοριών</a:t>
          </a:r>
        </a:p>
      </dsp:txBody>
      <dsp:txXfrm>
        <a:off x="4463971" y="3322261"/>
        <a:ext cx="853656" cy="853656"/>
      </dsp:txXfrm>
    </dsp:sp>
    <dsp:sp modelId="{B9F11A33-7AA0-40C4-A9AD-6C107777C721}">
      <dsp:nvSpPr>
        <dsp:cNvPr id="0" name=""/>
        <dsp:cNvSpPr/>
      </dsp:nvSpPr>
      <dsp:spPr>
        <a:xfrm>
          <a:off x="1918098" y="-32519"/>
          <a:ext cx="4174840" cy="4174840"/>
        </a:xfrm>
        <a:prstGeom prst="circularArrow">
          <a:avLst>
            <a:gd name="adj1" fmla="val 3987"/>
            <a:gd name="adj2" fmla="val 250113"/>
            <a:gd name="adj3" fmla="val 5925526"/>
            <a:gd name="adj4" fmla="val 4565410"/>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66C020-A8C7-4AC4-BED6-DE52BBD8A8A1}">
      <dsp:nvSpPr>
        <dsp:cNvPr id="0" name=""/>
        <dsp:cNvSpPr/>
      </dsp:nvSpPr>
      <dsp:spPr>
        <a:xfrm>
          <a:off x="2725218"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Ερμηνεία στοιχείων</a:t>
          </a:r>
        </a:p>
      </dsp:txBody>
      <dsp:txXfrm>
        <a:off x="2725218" y="3322261"/>
        <a:ext cx="853656" cy="853656"/>
      </dsp:txXfrm>
    </dsp:sp>
    <dsp:sp modelId="{3B9F18F4-7B75-4E99-93DD-1F4CD6D22FEF}">
      <dsp:nvSpPr>
        <dsp:cNvPr id="0" name=""/>
        <dsp:cNvSpPr/>
      </dsp:nvSpPr>
      <dsp:spPr>
        <a:xfrm>
          <a:off x="2024106" y="40428"/>
          <a:ext cx="4174840" cy="4174840"/>
        </a:xfrm>
        <a:prstGeom prst="circularArrow">
          <a:avLst>
            <a:gd name="adj1" fmla="val 3987"/>
            <a:gd name="adj2" fmla="val 250113"/>
            <a:gd name="adj3" fmla="val 9848905"/>
            <a:gd name="adj4" fmla="val 8197754"/>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D80C6F-E0C6-4FB9-B56B-D40D0B9A1051}">
      <dsp:nvSpPr>
        <dsp:cNvPr id="0" name=""/>
        <dsp:cNvSpPr/>
      </dsp:nvSpPr>
      <dsp:spPr>
        <a:xfrm>
          <a:off x="1767212" y="166037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Εκτίμηση και αποτελέσματα</a:t>
          </a:r>
        </a:p>
      </dsp:txBody>
      <dsp:txXfrm>
        <a:off x="1767212" y="1660371"/>
        <a:ext cx="853656" cy="853656"/>
      </dsp:txXfrm>
    </dsp:sp>
    <dsp:sp modelId="{BDDEC9D5-50BB-4581-AB5C-FF73437EC3ED}">
      <dsp:nvSpPr>
        <dsp:cNvPr id="0" name=""/>
        <dsp:cNvSpPr/>
      </dsp:nvSpPr>
      <dsp:spPr>
        <a:xfrm>
          <a:off x="2022135" y="-29759"/>
          <a:ext cx="4174840" cy="4174840"/>
        </a:xfrm>
        <a:prstGeom prst="circularArrow">
          <a:avLst>
            <a:gd name="adj1" fmla="val 3987"/>
            <a:gd name="adj2" fmla="val 250113"/>
            <a:gd name="adj3" fmla="val 13145549"/>
            <a:gd name="adj4" fmla="val 1152144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97172A-3410-4697-9E8A-1DDD5CB31BA2}">
      <dsp:nvSpPr>
        <dsp:cNvPr id="0" name=""/>
        <dsp:cNvSpPr/>
      </dsp:nvSpPr>
      <dsp:spPr>
        <a:xfrm>
          <a:off x="2720742" y="8779"/>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Ενσωμάτωση αποτελεσμάτων</a:t>
          </a:r>
        </a:p>
      </dsp:txBody>
      <dsp:txXfrm>
        <a:off x="2720742" y="8779"/>
        <a:ext cx="853656" cy="853656"/>
      </dsp:txXfrm>
    </dsp:sp>
    <dsp:sp modelId="{F7A180F1-7514-4C81-900B-DF5C40D4BCA0}">
      <dsp:nvSpPr>
        <dsp:cNvPr id="0" name=""/>
        <dsp:cNvSpPr/>
      </dsp:nvSpPr>
      <dsp:spPr>
        <a:xfrm>
          <a:off x="2008267" y="16238"/>
          <a:ext cx="4174840" cy="4174840"/>
        </a:xfrm>
        <a:prstGeom prst="circularArrow">
          <a:avLst>
            <a:gd name="adj1" fmla="val 3987"/>
            <a:gd name="adj2" fmla="val 250113"/>
            <a:gd name="adj3" fmla="val 16803421"/>
            <a:gd name="adj4" fmla="val 15248203"/>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6CE18-8ABE-4991-BA5F-31DCB80246A1}">
      <dsp:nvSpPr>
        <dsp:cNvPr id="0" name=""/>
        <dsp:cNvSpPr/>
      </dsp:nvSpPr>
      <dsp:spPr>
        <a:xfrm>
          <a:off x="4564334" y="9546"/>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Προετοιμασία</a:t>
          </a:r>
        </a:p>
      </dsp:txBody>
      <dsp:txXfrm>
        <a:off x="4564334" y="9546"/>
        <a:ext cx="853656" cy="853656"/>
      </dsp:txXfrm>
    </dsp:sp>
    <dsp:sp modelId="{AC4FB0BD-22D9-492E-8F46-EA189707B76A}">
      <dsp:nvSpPr>
        <dsp:cNvPr id="0" name=""/>
        <dsp:cNvSpPr/>
      </dsp:nvSpPr>
      <dsp:spPr>
        <a:xfrm>
          <a:off x="1950199" y="538"/>
          <a:ext cx="4174840" cy="4174840"/>
        </a:xfrm>
        <a:prstGeom prst="circularArrow">
          <a:avLst>
            <a:gd name="adj1" fmla="val 3987"/>
            <a:gd name="adj2" fmla="val 250113"/>
            <a:gd name="adj3" fmla="val 20573905"/>
            <a:gd name="adj4" fmla="val 1898220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D8B0D-21A2-48D3-9ABD-0239C5D1EDF5}">
      <dsp:nvSpPr>
        <dsp:cNvPr id="0" name=""/>
        <dsp:cNvSpPr/>
      </dsp:nvSpPr>
      <dsp:spPr>
        <a:xfrm>
          <a:off x="5517876" y="1661130"/>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Σχεδιασμός</a:t>
          </a:r>
        </a:p>
      </dsp:txBody>
      <dsp:txXfrm>
        <a:off x="5517876" y="1661130"/>
        <a:ext cx="853656" cy="853656"/>
      </dsp:txXfrm>
    </dsp:sp>
    <dsp:sp modelId="{AAF1722B-B858-407A-B9E4-B2D1423C27D4}">
      <dsp:nvSpPr>
        <dsp:cNvPr id="0" name=""/>
        <dsp:cNvSpPr/>
      </dsp:nvSpPr>
      <dsp:spPr>
        <a:xfrm>
          <a:off x="1967534" y="-68943"/>
          <a:ext cx="4174840" cy="4174840"/>
        </a:xfrm>
        <a:prstGeom prst="circularArrow">
          <a:avLst>
            <a:gd name="adj1" fmla="val 3987"/>
            <a:gd name="adj2" fmla="val 250113"/>
            <a:gd name="adj3" fmla="val 2662292"/>
            <a:gd name="adj4" fmla="val 905079"/>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BADD66-5040-45FB-819E-FEC2705DA212}">
      <dsp:nvSpPr>
        <dsp:cNvPr id="0" name=""/>
        <dsp:cNvSpPr/>
      </dsp:nvSpPr>
      <dsp:spPr>
        <a:xfrm>
          <a:off x="4463971"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b="1" kern="1200" dirty="0">
              <a:solidFill>
                <a:srgbClr val="FFFF00"/>
              </a:solidFill>
            </a:rPr>
            <a:t>Συλλογή πληροφοριών</a:t>
          </a:r>
        </a:p>
      </dsp:txBody>
      <dsp:txXfrm>
        <a:off x="4463971" y="3322261"/>
        <a:ext cx="853656" cy="853656"/>
      </dsp:txXfrm>
    </dsp:sp>
    <dsp:sp modelId="{B9F11A33-7AA0-40C4-A9AD-6C107777C721}">
      <dsp:nvSpPr>
        <dsp:cNvPr id="0" name=""/>
        <dsp:cNvSpPr/>
      </dsp:nvSpPr>
      <dsp:spPr>
        <a:xfrm>
          <a:off x="1918098" y="-32519"/>
          <a:ext cx="4174840" cy="4174840"/>
        </a:xfrm>
        <a:prstGeom prst="circularArrow">
          <a:avLst>
            <a:gd name="adj1" fmla="val 3987"/>
            <a:gd name="adj2" fmla="val 250113"/>
            <a:gd name="adj3" fmla="val 5925526"/>
            <a:gd name="adj4" fmla="val 4565410"/>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66C020-A8C7-4AC4-BED6-DE52BBD8A8A1}">
      <dsp:nvSpPr>
        <dsp:cNvPr id="0" name=""/>
        <dsp:cNvSpPr/>
      </dsp:nvSpPr>
      <dsp:spPr>
        <a:xfrm>
          <a:off x="2725218"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Ερμηνεία στοιχείων</a:t>
          </a:r>
        </a:p>
      </dsp:txBody>
      <dsp:txXfrm>
        <a:off x="2725218" y="3322261"/>
        <a:ext cx="853656" cy="853656"/>
      </dsp:txXfrm>
    </dsp:sp>
    <dsp:sp modelId="{3B9F18F4-7B75-4E99-93DD-1F4CD6D22FEF}">
      <dsp:nvSpPr>
        <dsp:cNvPr id="0" name=""/>
        <dsp:cNvSpPr/>
      </dsp:nvSpPr>
      <dsp:spPr>
        <a:xfrm>
          <a:off x="2024106" y="40428"/>
          <a:ext cx="4174840" cy="4174840"/>
        </a:xfrm>
        <a:prstGeom prst="circularArrow">
          <a:avLst>
            <a:gd name="adj1" fmla="val 3987"/>
            <a:gd name="adj2" fmla="val 250113"/>
            <a:gd name="adj3" fmla="val 9848905"/>
            <a:gd name="adj4" fmla="val 8197754"/>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D80C6F-E0C6-4FB9-B56B-D40D0B9A1051}">
      <dsp:nvSpPr>
        <dsp:cNvPr id="0" name=""/>
        <dsp:cNvSpPr/>
      </dsp:nvSpPr>
      <dsp:spPr>
        <a:xfrm>
          <a:off x="1767212" y="166037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Εκτίμηση και αποτελέσματα</a:t>
          </a:r>
        </a:p>
      </dsp:txBody>
      <dsp:txXfrm>
        <a:off x="1767212" y="1660371"/>
        <a:ext cx="853656" cy="853656"/>
      </dsp:txXfrm>
    </dsp:sp>
    <dsp:sp modelId="{BDDEC9D5-50BB-4581-AB5C-FF73437EC3ED}">
      <dsp:nvSpPr>
        <dsp:cNvPr id="0" name=""/>
        <dsp:cNvSpPr/>
      </dsp:nvSpPr>
      <dsp:spPr>
        <a:xfrm>
          <a:off x="2022135" y="-29759"/>
          <a:ext cx="4174840" cy="4174840"/>
        </a:xfrm>
        <a:prstGeom prst="circularArrow">
          <a:avLst>
            <a:gd name="adj1" fmla="val 3987"/>
            <a:gd name="adj2" fmla="val 250113"/>
            <a:gd name="adj3" fmla="val 13145549"/>
            <a:gd name="adj4" fmla="val 1152144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97172A-3410-4697-9E8A-1DDD5CB31BA2}">
      <dsp:nvSpPr>
        <dsp:cNvPr id="0" name=""/>
        <dsp:cNvSpPr/>
      </dsp:nvSpPr>
      <dsp:spPr>
        <a:xfrm>
          <a:off x="2720742" y="8779"/>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Ενσωμάτωση αποτελεσμάτων</a:t>
          </a:r>
        </a:p>
      </dsp:txBody>
      <dsp:txXfrm>
        <a:off x="2720742" y="8779"/>
        <a:ext cx="853656" cy="853656"/>
      </dsp:txXfrm>
    </dsp:sp>
    <dsp:sp modelId="{F7A180F1-7514-4C81-900B-DF5C40D4BCA0}">
      <dsp:nvSpPr>
        <dsp:cNvPr id="0" name=""/>
        <dsp:cNvSpPr/>
      </dsp:nvSpPr>
      <dsp:spPr>
        <a:xfrm>
          <a:off x="2008267" y="16238"/>
          <a:ext cx="4174840" cy="4174840"/>
        </a:xfrm>
        <a:prstGeom prst="circularArrow">
          <a:avLst>
            <a:gd name="adj1" fmla="val 3987"/>
            <a:gd name="adj2" fmla="val 250113"/>
            <a:gd name="adj3" fmla="val 16803421"/>
            <a:gd name="adj4" fmla="val 15248203"/>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6CE18-8ABE-4991-BA5F-31DCB80246A1}">
      <dsp:nvSpPr>
        <dsp:cNvPr id="0" name=""/>
        <dsp:cNvSpPr/>
      </dsp:nvSpPr>
      <dsp:spPr>
        <a:xfrm>
          <a:off x="4564334" y="9546"/>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Προετοιμασία</a:t>
          </a:r>
        </a:p>
      </dsp:txBody>
      <dsp:txXfrm>
        <a:off x="4564334" y="9546"/>
        <a:ext cx="853656" cy="853656"/>
      </dsp:txXfrm>
    </dsp:sp>
    <dsp:sp modelId="{AC4FB0BD-22D9-492E-8F46-EA189707B76A}">
      <dsp:nvSpPr>
        <dsp:cNvPr id="0" name=""/>
        <dsp:cNvSpPr/>
      </dsp:nvSpPr>
      <dsp:spPr>
        <a:xfrm>
          <a:off x="1950199" y="538"/>
          <a:ext cx="4174840" cy="4174840"/>
        </a:xfrm>
        <a:prstGeom prst="circularArrow">
          <a:avLst>
            <a:gd name="adj1" fmla="val 3987"/>
            <a:gd name="adj2" fmla="val 250113"/>
            <a:gd name="adj3" fmla="val 20573905"/>
            <a:gd name="adj4" fmla="val 1898220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D8B0D-21A2-48D3-9ABD-0239C5D1EDF5}">
      <dsp:nvSpPr>
        <dsp:cNvPr id="0" name=""/>
        <dsp:cNvSpPr/>
      </dsp:nvSpPr>
      <dsp:spPr>
        <a:xfrm>
          <a:off x="5517876" y="1661130"/>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Σχεδιασμός</a:t>
          </a:r>
        </a:p>
      </dsp:txBody>
      <dsp:txXfrm>
        <a:off x="5517876" y="1661130"/>
        <a:ext cx="853656" cy="853656"/>
      </dsp:txXfrm>
    </dsp:sp>
    <dsp:sp modelId="{AAF1722B-B858-407A-B9E4-B2D1423C27D4}">
      <dsp:nvSpPr>
        <dsp:cNvPr id="0" name=""/>
        <dsp:cNvSpPr/>
      </dsp:nvSpPr>
      <dsp:spPr>
        <a:xfrm>
          <a:off x="1967534" y="-68943"/>
          <a:ext cx="4174840" cy="4174840"/>
        </a:xfrm>
        <a:prstGeom prst="circularArrow">
          <a:avLst>
            <a:gd name="adj1" fmla="val 3987"/>
            <a:gd name="adj2" fmla="val 250113"/>
            <a:gd name="adj3" fmla="val 2662292"/>
            <a:gd name="adj4" fmla="val 905079"/>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BADD66-5040-45FB-819E-FEC2705DA212}">
      <dsp:nvSpPr>
        <dsp:cNvPr id="0" name=""/>
        <dsp:cNvSpPr/>
      </dsp:nvSpPr>
      <dsp:spPr>
        <a:xfrm>
          <a:off x="4463971"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Συλλογή πληροφοριών</a:t>
          </a:r>
        </a:p>
      </dsp:txBody>
      <dsp:txXfrm>
        <a:off x="4463971" y="3322261"/>
        <a:ext cx="853656" cy="853656"/>
      </dsp:txXfrm>
    </dsp:sp>
    <dsp:sp modelId="{B9F11A33-7AA0-40C4-A9AD-6C107777C721}">
      <dsp:nvSpPr>
        <dsp:cNvPr id="0" name=""/>
        <dsp:cNvSpPr/>
      </dsp:nvSpPr>
      <dsp:spPr>
        <a:xfrm>
          <a:off x="1918098" y="-32519"/>
          <a:ext cx="4174840" cy="4174840"/>
        </a:xfrm>
        <a:prstGeom prst="circularArrow">
          <a:avLst>
            <a:gd name="adj1" fmla="val 3987"/>
            <a:gd name="adj2" fmla="val 250113"/>
            <a:gd name="adj3" fmla="val 5925526"/>
            <a:gd name="adj4" fmla="val 4565410"/>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66C020-A8C7-4AC4-BED6-DE52BBD8A8A1}">
      <dsp:nvSpPr>
        <dsp:cNvPr id="0" name=""/>
        <dsp:cNvSpPr/>
      </dsp:nvSpPr>
      <dsp:spPr>
        <a:xfrm>
          <a:off x="2725218"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b="1" kern="1200" dirty="0">
              <a:solidFill>
                <a:srgbClr val="FFFF00"/>
              </a:solidFill>
            </a:rPr>
            <a:t>Ερμηνεία στοιχείων</a:t>
          </a:r>
        </a:p>
      </dsp:txBody>
      <dsp:txXfrm>
        <a:off x="2725218" y="3322261"/>
        <a:ext cx="853656" cy="853656"/>
      </dsp:txXfrm>
    </dsp:sp>
    <dsp:sp modelId="{3B9F18F4-7B75-4E99-93DD-1F4CD6D22FEF}">
      <dsp:nvSpPr>
        <dsp:cNvPr id="0" name=""/>
        <dsp:cNvSpPr/>
      </dsp:nvSpPr>
      <dsp:spPr>
        <a:xfrm>
          <a:off x="2024106" y="40428"/>
          <a:ext cx="4174840" cy="4174840"/>
        </a:xfrm>
        <a:prstGeom prst="circularArrow">
          <a:avLst>
            <a:gd name="adj1" fmla="val 3987"/>
            <a:gd name="adj2" fmla="val 250113"/>
            <a:gd name="adj3" fmla="val 9848905"/>
            <a:gd name="adj4" fmla="val 8197754"/>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D80C6F-E0C6-4FB9-B56B-D40D0B9A1051}">
      <dsp:nvSpPr>
        <dsp:cNvPr id="0" name=""/>
        <dsp:cNvSpPr/>
      </dsp:nvSpPr>
      <dsp:spPr>
        <a:xfrm>
          <a:off x="1767212" y="166037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Εκτίμηση και αποτελέσματα</a:t>
          </a:r>
        </a:p>
      </dsp:txBody>
      <dsp:txXfrm>
        <a:off x="1767212" y="1660371"/>
        <a:ext cx="853656" cy="853656"/>
      </dsp:txXfrm>
    </dsp:sp>
    <dsp:sp modelId="{BDDEC9D5-50BB-4581-AB5C-FF73437EC3ED}">
      <dsp:nvSpPr>
        <dsp:cNvPr id="0" name=""/>
        <dsp:cNvSpPr/>
      </dsp:nvSpPr>
      <dsp:spPr>
        <a:xfrm>
          <a:off x="2022135" y="-29759"/>
          <a:ext cx="4174840" cy="4174840"/>
        </a:xfrm>
        <a:prstGeom prst="circularArrow">
          <a:avLst>
            <a:gd name="adj1" fmla="val 3987"/>
            <a:gd name="adj2" fmla="val 250113"/>
            <a:gd name="adj3" fmla="val 13145549"/>
            <a:gd name="adj4" fmla="val 1152144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97172A-3410-4697-9E8A-1DDD5CB31BA2}">
      <dsp:nvSpPr>
        <dsp:cNvPr id="0" name=""/>
        <dsp:cNvSpPr/>
      </dsp:nvSpPr>
      <dsp:spPr>
        <a:xfrm>
          <a:off x="2720742" y="8779"/>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Ενσωμάτωση αποτελεσμάτων</a:t>
          </a:r>
        </a:p>
      </dsp:txBody>
      <dsp:txXfrm>
        <a:off x="2720742" y="8779"/>
        <a:ext cx="853656" cy="853656"/>
      </dsp:txXfrm>
    </dsp:sp>
    <dsp:sp modelId="{F7A180F1-7514-4C81-900B-DF5C40D4BCA0}">
      <dsp:nvSpPr>
        <dsp:cNvPr id="0" name=""/>
        <dsp:cNvSpPr/>
      </dsp:nvSpPr>
      <dsp:spPr>
        <a:xfrm>
          <a:off x="2008267" y="16238"/>
          <a:ext cx="4174840" cy="4174840"/>
        </a:xfrm>
        <a:prstGeom prst="circularArrow">
          <a:avLst>
            <a:gd name="adj1" fmla="val 3987"/>
            <a:gd name="adj2" fmla="val 250113"/>
            <a:gd name="adj3" fmla="val 16803421"/>
            <a:gd name="adj4" fmla="val 15248203"/>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6CE18-8ABE-4991-BA5F-31DCB80246A1}">
      <dsp:nvSpPr>
        <dsp:cNvPr id="0" name=""/>
        <dsp:cNvSpPr/>
      </dsp:nvSpPr>
      <dsp:spPr>
        <a:xfrm>
          <a:off x="4564334" y="9546"/>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Προετοιμασία</a:t>
          </a:r>
        </a:p>
      </dsp:txBody>
      <dsp:txXfrm>
        <a:off x="4564334" y="9546"/>
        <a:ext cx="853656" cy="853656"/>
      </dsp:txXfrm>
    </dsp:sp>
    <dsp:sp modelId="{AC4FB0BD-22D9-492E-8F46-EA189707B76A}">
      <dsp:nvSpPr>
        <dsp:cNvPr id="0" name=""/>
        <dsp:cNvSpPr/>
      </dsp:nvSpPr>
      <dsp:spPr>
        <a:xfrm>
          <a:off x="1950199" y="538"/>
          <a:ext cx="4174840" cy="4174840"/>
        </a:xfrm>
        <a:prstGeom prst="circularArrow">
          <a:avLst>
            <a:gd name="adj1" fmla="val 3987"/>
            <a:gd name="adj2" fmla="val 250113"/>
            <a:gd name="adj3" fmla="val 20573905"/>
            <a:gd name="adj4" fmla="val 1898220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D8B0D-21A2-48D3-9ABD-0239C5D1EDF5}">
      <dsp:nvSpPr>
        <dsp:cNvPr id="0" name=""/>
        <dsp:cNvSpPr/>
      </dsp:nvSpPr>
      <dsp:spPr>
        <a:xfrm>
          <a:off x="5517876" y="1661130"/>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Σχεδιασμός</a:t>
          </a:r>
        </a:p>
      </dsp:txBody>
      <dsp:txXfrm>
        <a:off x="5517876" y="1661130"/>
        <a:ext cx="853656" cy="853656"/>
      </dsp:txXfrm>
    </dsp:sp>
    <dsp:sp modelId="{AAF1722B-B858-407A-B9E4-B2D1423C27D4}">
      <dsp:nvSpPr>
        <dsp:cNvPr id="0" name=""/>
        <dsp:cNvSpPr/>
      </dsp:nvSpPr>
      <dsp:spPr>
        <a:xfrm>
          <a:off x="1967534" y="-68943"/>
          <a:ext cx="4174840" cy="4174840"/>
        </a:xfrm>
        <a:prstGeom prst="circularArrow">
          <a:avLst>
            <a:gd name="adj1" fmla="val 3987"/>
            <a:gd name="adj2" fmla="val 250113"/>
            <a:gd name="adj3" fmla="val 2662292"/>
            <a:gd name="adj4" fmla="val 905079"/>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BADD66-5040-45FB-819E-FEC2705DA212}">
      <dsp:nvSpPr>
        <dsp:cNvPr id="0" name=""/>
        <dsp:cNvSpPr/>
      </dsp:nvSpPr>
      <dsp:spPr>
        <a:xfrm>
          <a:off x="4463971"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Συλλογή πληροφοριών</a:t>
          </a:r>
        </a:p>
      </dsp:txBody>
      <dsp:txXfrm>
        <a:off x="4463971" y="3322261"/>
        <a:ext cx="853656" cy="853656"/>
      </dsp:txXfrm>
    </dsp:sp>
    <dsp:sp modelId="{B9F11A33-7AA0-40C4-A9AD-6C107777C721}">
      <dsp:nvSpPr>
        <dsp:cNvPr id="0" name=""/>
        <dsp:cNvSpPr/>
      </dsp:nvSpPr>
      <dsp:spPr>
        <a:xfrm>
          <a:off x="1918098" y="-32519"/>
          <a:ext cx="4174840" cy="4174840"/>
        </a:xfrm>
        <a:prstGeom prst="circularArrow">
          <a:avLst>
            <a:gd name="adj1" fmla="val 3987"/>
            <a:gd name="adj2" fmla="val 250113"/>
            <a:gd name="adj3" fmla="val 5925526"/>
            <a:gd name="adj4" fmla="val 4565410"/>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66C020-A8C7-4AC4-BED6-DE52BBD8A8A1}">
      <dsp:nvSpPr>
        <dsp:cNvPr id="0" name=""/>
        <dsp:cNvSpPr/>
      </dsp:nvSpPr>
      <dsp:spPr>
        <a:xfrm>
          <a:off x="2725218"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Ερμηνεία στοιχείων</a:t>
          </a:r>
        </a:p>
      </dsp:txBody>
      <dsp:txXfrm>
        <a:off x="2725218" y="3322261"/>
        <a:ext cx="853656" cy="853656"/>
      </dsp:txXfrm>
    </dsp:sp>
    <dsp:sp modelId="{3B9F18F4-7B75-4E99-93DD-1F4CD6D22FEF}">
      <dsp:nvSpPr>
        <dsp:cNvPr id="0" name=""/>
        <dsp:cNvSpPr/>
      </dsp:nvSpPr>
      <dsp:spPr>
        <a:xfrm>
          <a:off x="2024106" y="40428"/>
          <a:ext cx="4174840" cy="4174840"/>
        </a:xfrm>
        <a:prstGeom prst="circularArrow">
          <a:avLst>
            <a:gd name="adj1" fmla="val 3987"/>
            <a:gd name="adj2" fmla="val 250113"/>
            <a:gd name="adj3" fmla="val 9848905"/>
            <a:gd name="adj4" fmla="val 8197754"/>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D80C6F-E0C6-4FB9-B56B-D40D0B9A1051}">
      <dsp:nvSpPr>
        <dsp:cNvPr id="0" name=""/>
        <dsp:cNvSpPr/>
      </dsp:nvSpPr>
      <dsp:spPr>
        <a:xfrm>
          <a:off x="1767212" y="166037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b="1" kern="1200" dirty="0">
              <a:solidFill>
                <a:srgbClr val="FFFF00"/>
              </a:solidFill>
            </a:rPr>
            <a:t>Εκτίμηση και αποτελέσματα</a:t>
          </a:r>
        </a:p>
      </dsp:txBody>
      <dsp:txXfrm>
        <a:off x="1767212" y="1660371"/>
        <a:ext cx="853656" cy="853656"/>
      </dsp:txXfrm>
    </dsp:sp>
    <dsp:sp modelId="{BDDEC9D5-50BB-4581-AB5C-FF73437EC3ED}">
      <dsp:nvSpPr>
        <dsp:cNvPr id="0" name=""/>
        <dsp:cNvSpPr/>
      </dsp:nvSpPr>
      <dsp:spPr>
        <a:xfrm>
          <a:off x="2022135" y="-29759"/>
          <a:ext cx="4174840" cy="4174840"/>
        </a:xfrm>
        <a:prstGeom prst="circularArrow">
          <a:avLst>
            <a:gd name="adj1" fmla="val 3987"/>
            <a:gd name="adj2" fmla="val 250113"/>
            <a:gd name="adj3" fmla="val 13145549"/>
            <a:gd name="adj4" fmla="val 1152144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97172A-3410-4697-9E8A-1DDD5CB31BA2}">
      <dsp:nvSpPr>
        <dsp:cNvPr id="0" name=""/>
        <dsp:cNvSpPr/>
      </dsp:nvSpPr>
      <dsp:spPr>
        <a:xfrm>
          <a:off x="2720742" y="8779"/>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Ενσωμάτωση αποτελεσμάτων</a:t>
          </a:r>
        </a:p>
      </dsp:txBody>
      <dsp:txXfrm>
        <a:off x="2720742" y="8779"/>
        <a:ext cx="853656" cy="853656"/>
      </dsp:txXfrm>
    </dsp:sp>
    <dsp:sp modelId="{F7A180F1-7514-4C81-900B-DF5C40D4BCA0}">
      <dsp:nvSpPr>
        <dsp:cNvPr id="0" name=""/>
        <dsp:cNvSpPr/>
      </dsp:nvSpPr>
      <dsp:spPr>
        <a:xfrm>
          <a:off x="2008267" y="16238"/>
          <a:ext cx="4174840" cy="4174840"/>
        </a:xfrm>
        <a:prstGeom prst="circularArrow">
          <a:avLst>
            <a:gd name="adj1" fmla="val 3987"/>
            <a:gd name="adj2" fmla="val 250113"/>
            <a:gd name="adj3" fmla="val 16803421"/>
            <a:gd name="adj4" fmla="val 15248203"/>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6CE18-8ABE-4991-BA5F-31DCB80246A1}">
      <dsp:nvSpPr>
        <dsp:cNvPr id="0" name=""/>
        <dsp:cNvSpPr/>
      </dsp:nvSpPr>
      <dsp:spPr>
        <a:xfrm>
          <a:off x="4564334" y="9546"/>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Προετοιμασία</a:t>
          </a:r>
        </a:p>
      </dsp:txBody>
      <dsp:txXfrm>
        <a:off x="4564334" y="9546"/>
        <a:ext cx="853656" cy="853656"/>
      </dsp:txXfrm>
    </dsp:sp>
    <dsp:sp modelId="{AC4FB0BD-22D9-492E-8F46-EA189707B76A}">
      <dsp:nvSpPr>
        <dsp:cNvPr id="0" name=""/>
        <dsp:cNvSpPr/>
      </dsp:nvSpPr>
      <dsp:spPr>
        <a:xfrm>
          <a:off x="1950199" y="538"/>
          <a:ext cx="4174840" cy="4174840"/>
        </a:xfrm>
        <a:prstGeom prst="circularArrow">
          <a:avLst>
            <a:gd name="adj1" fmla="val 3987"/>
            <a:gd name="adj2" fmla="val 250113"/>
            <a:gd name="adj3" fmla="val 20573905"/>
            <a:gd name="adj4" fmla="val 1898220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D8B0D-21A2-48D3-9ABD-0239C5D1EDF5}">
      <dsp:nvSpPr>
        <dsp:cNvPr id="0" name=""/>
        <dsp:cNvSpPr/>
      </dsp:nvSpPr>
      <dsp:spPr>
        <a:xfrm>
          <a:off x="5517876" y="1661130"/>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Σχεδιασμός</a:t>
          </a:r>
        </a:p>
      </dsp:txBody>
      <dsp:txXfrm>
        <a:off x="5517876" y="1661130"/>
        <a:ext cx="853656" cy="853656"/>
      </dsp:txXfrm>
    </dsp:sp>
    <dsp:sp modelId="{AAF1722B-B858-407A-B9E4-B2D1423C27D4}">
      <dsp:nvSpPr>
        <dsp:cNvPr id="0" name=""/>
        <dsp:cNvSpPr/>
      </dsp:nvSpPr>
      <dsp:spPr>
        <a:xfrm>
          <a:off x="1967534" y="-68943"/>
          <a:ext cx="4174840" cy="4174840"/>
        </a:xfrm>
        <a:prstGeom prst="circularArrow">
          <a:avLst>
            <a:gd name="adj1" fmla="val 3987"/>
            <a:gd name="adj2" fmla="val 250113"/>
            <a:gd name="adj3" fmla="val 2662292"/>
            <a:gd name="adj4" fmla="val 905079"/>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BADD66-5040-45FB-819E-FEC2705DA212}">
      <dsp:nvSpPr>
        <dsp:cNvPr id="0" name=""/>
        <dsp:cNvSpPr/>
      </dsp:nvSpPr>
      <dsp:spPr>
        <a:xfrm>
          <a:off x="4463971"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Συλλογή πληροφοριών</a:t>
          </a:r>
        </a:p>
      </dsp:txBody>
      <dsp:txXfrm>
        <a:off x="4463971" y="3322261"/>
        <a:ext cx="853656" cy="853656"/>
      </dsp:txXfrm>
    </dsp:sp>
    <dsp:sp modelId="{B9F11A33-7AA0-40C4-A9AD-6C107777C721}">
      <dsp:nvSpPr>
        <dsp:cNvPr id="0" name=""/>
        <dsp:cNvSpPr/>
      </dsp:nvSpPr>
      <dsp:spPr>
        <a:xfrm>
          <a:off x="1918098" y="-32519"/>
          <a:ext cx="4174840" cy="4174840"/>
        </a:xfrm>
        <a:prstGeom prst="circularArrow">
          <a:avLst>
            <a:gd name="adj1" fmla="val 3987"/>
            <a:gd name="adj2" fmla="val 250113"/>
            <a:gd name="adj3" fmla="val 5925526"/>
            <a:gd name="adj4" fmla="val 4565410"/>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66C020-A8C7-4AC4-BED6-DE52BBD8A8A1}">
      <dsp:nvSpPr>
        <dsp:cNvPr id="0" name=""/>
        <dsp:cNvSpPr/>
      </dsp:nvSpPr>
      <dsp:spPr>
        <a:xfrm>
          <a:off x="2725218" y="332226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Ερμηνεία στοιχείων</a:t>
          </a:r>
        </a:p>
      </dsp:txBody>
      <dsp:txXfrm>
        <a:off x="2725218" y="3322261"/>
        <a:ext cx="853656" cy="853656"/>
      </dsp:txXfrm>
    </dsp:sp>
    <dsp:sp modelId="{3B9F18F4-7B75-4E99-93DD-1F4CD6D22FEF}">
      <dsp:nvSpPr>
        <dsp:cNvPr id="0" name=""/>
        <dsp:cNvSpPr/>
      </dsp:nvSpPr>
      <dsp:spPr>
        <a:xfrm>
          <a:off x="2024106" y="40428"/>
          <a:ext cx="4174840" cy="4174840"/>
        </a:xfrm>
        <a:prstGeom prst="circularArrow">
          <a:avLst>
            <a:gd name="adj1" fmla="val 3987"/>
            <a:gd name="adj2" fmla="val 250113"/>
            <a:gd name="adj3" fmla="val 9848905"/>
            <a:gd name="adj4" fmla="val 8197754"/>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D80C6F-E0C6-4FB9-B56B-D40D0B9A1051}">
      <dsp:nvSpPr>
        <dsp:cNvPr id="0" name=""/>
        <dsp:cNvSpPr/>
      </dsp:nvSpPr>
      <dsp:spPr>
        <a:xfrm>
          <a:off x="1767212" y="1660371"/>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kern="1200" dirty="0"/>
            <a:t>Εκτίμηση και αποτελέσματα</a:t>
          </a:r>
        </a:p>
      </dsp:txBody>
      <dsp:txXfrm>
        <a:off x="1767212" y="1660371"/>
        <a:ext cx="853656" cy="853656"/>
      </dsp:txXfrm>
    </dsp:sp>
    <dsp:sp modelId="{BDDEC9D5-50BB-4581-AB5C-FF73437EC3ED}">
      <dsp:nvSpPr>
        <dsp:cNvPr id="0" name=""/>
        <dsp:cNvSpPr/>
      </dsp:nvSpPr>
      <dsp:spPr>
        <a:xfrm>
          <a:off x="2022135" y="-29759"/>
          <a:ext cx="4174840" cy="4174840"/>
        </a:xfrm>
        <a:prstGeom prst="circularArrow">
          <a:avLst>
            <a:gd name="adj1" fmla="val 3987"/>
            <a:gd name="adj2" fmla="val 250113"/>
            <a:gd name="adj3" fmla="val 13145549"/>
            <a:gd name="adj4" fmla="val 11521446"/>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97172A-3410-4697-9E8A-1DDD5CB31BA2}">
      <dsp:nvSpPr>
        <dsp:cNvPr id="0" name=""/>
        <dsp:cNvSpPr/>
      </dsp:nvSpPr>
      <dsp:spPr>
        <a:xfrm>
          <a:off x="2720742" y="8779"/>
          <a:ext cx="853656" cy="853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l-GR" sz="900" b="1" kern="1200" dirty="0">
              <a:solidFill>
                <a:srgbClr val="FFFF00"/>
              </a:solidFill>
            </a:rPr>
            <a:t>Ενσωμάτωση αποτελεσμάτων</a:t>
          </a:r>
        </a:p>
      </dsp:txBody>
      <dsp:txXfrm>
        <a:off x="2720742" y="8779"/>
        <a:ext cx="853656" cy="853656"/>
      </dsp:txXfrm>
    </dsp:sp>
    <dsp:sp modelId="{F7A180F1-7514-4C81-900B-DF5C40D4BCA0}">
      <dsp:nvSpPr>
        <dsp:cNvPr id="0" name=""/>
        <dsp:cNvSpPr/>
      </dsp:nvSpPr>
      <dsp:spPr>
        <a:xfrm>
          <a:off x="2008267" y="16238"/>
          <a:ext cx="4174840" cy="4174840"/>
        </a:xfrm>
        <a:prstGeom prst="circularArrow">
          <a:avLst>
            <a:gd name="adj1" fmla="val 3987"/>
            <a:gd name="adj2" fmla="val 250113"/>
            <a:gd name="adj3" fmla="val 16803421"/>
            <a:gd name="adj4" fmla="val 15248203"/>
            <a:gd name="adj5" fmla="val 4652"/>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3F15A11F-A35D-44AA-9C76-B5985469D3A4}" type="datetimeFigureOut">
              <a:rPr lang="el-GR" smtClean="0"/>
              <a:t>23/5/2016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CAA77F-A947-43C0-ACCF-962E4FCF5B3D}" type="slidenum">
              <a:rPr lang="el-GR" smtClean="0"/>
              <a:t>‹#›</a:t>
            </a:fld>
            <a:endParaRPr lang="el-G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7"/>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l-GR"/>
              <a:t>Στυλ κύριου τίτλου</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180" indent="0" algn="ctr">
              <a:buNone/>
              <a:defRPr>
                <a:solidFill>
                  <a:schemeClr val="tx1">
                    <a:tint val="75000"/>
                  </a:schemeClr>
                </a:solidFill>
              </a:defRPr>
            </a:lvl2pPr>
            <a:lvl3pPr marL="914360" indent="0" algn="ctr">
              <a:buNone/>
              <a:defRPr>
                <a:solidFill>
                  <a:schemeClr val="tx1">
                    <a:tint val="75000"/>
                  </a:schemeClr>
                </a:solidFill>
              </a:defRPr>
            </a:lvl3pPr>
            <a:lvl4pPr marL="1371540" indent="0" algn="ctr">
              <a:buNone/>
              <a:defRPr>
                <a:solidFill>
                  <a:schemeClr val="tx1">
                    <a:tint val="75000"/>
                  </a:schemeClr>
                </a:solidFill>
              </a:defRPr>
            </a:lvl4pPr>
            <a:lvl5pPr marL="1828720" indent="0" algn="ctr">
              <a:buNone/>
              <a:defRPr>
                <a:solidFill>
                  <a:schemeClr val="tx1">
                    <a:tint val="75000"/>
                  </a:schemeClr>
                </a:solidFill>
              </a:defRPr>
            </a:lvl5pPr>
            <a:lvl6pPr marL="2285900" indent="0" algn="ctr">
              <a:buNone/>
              <a:defRPr>
                <a:solidFill>
                  <a:schemeClr val="tx1">
                    <a:tint val="75000"/>
                  </a:schemeClr>
                </a:solidFill>
              </a:defRPr>
            </a:lvl6pPr>
            <a:lvl7pPr marL="2743080" indent="0" algn="ctr">
              <a:buNone/>
              <a:defRPr>
                <a:solidFill>
                  <a:schemeClr val="tx1">
                    <a:tint val="75000"/>
                  </a:schemeClr>
                </a:solidFill>
              </a:defRPr>
            </a:lvl7pPr>
            <a:lvl8pPr marL="3200258" indent="0" algn="ctr">
              <a:buNone/>
              <a:defRPr>
                <a:solidFill>
                  <a:schemeClr val="tx1">
                    <a:tint val="75000"/>
                  </a:schemeClr>
                </a:solidFill>
              </a:defRPr>
            </a:lvl8pPr>
            <a:lvl9pPr marL="3657439" indent="0" algn="ctr">
              <a:buNone/>
              <a:defRPr>
                <a:solidFill>
                  <a:schemeClr val="tx1">
                    <a:tint val="75000"/>
                  </a:schemeClr>
                </a:solidFill>
              </a:defRPr>
            </a:lvl9pPr>
          </a:lstStyle>
          <a:p>
            <a:r>
              <a:rPr lang="el-GR"/>
              <a:t>Στυλ κύριου υπότιτλου</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3F15A11F-A35D-44AA-9C76-B5985469D3A4}" type="datetimeFigureOut">
              <a:rPr lang="el-GR" smtClean="0"/>
              <a:t>23/5/2016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CAA77F-A947-43C0-ACCF-962E4FCF5B3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l-GR"/>
              <a:t>Στυλ κύριου τίτλου</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3F15A11F-A35D-44AA-9C76-B5985469D3A4}" type="datetimeFigureOut">
              <a:rPr lang="el-GR" smtClean="0"/>
              <a:t>23/5/2016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CAA77F-A947-43C0-ACCF-962E4FCF5B3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l-GR"/>
              <a:t>Στυλ κύριου τίτλου</a:t>
            </a:r>
            <a:endParaRPr lang="en-US" dirty="0"/>
          </a:p>
        </p:txBody>
      </p:sp>
      <p:sp>
        <p:nvSpPr>
          <p:cNvPr id="3" name="Content Placeholder 2"/>
          <p:cNvSpPr>
            <a:spLocks noGrp="1"/>
          </p:cNvSpPr>
          <p:nvPr>
            <p:ph idx="1"/>
          </p:nvPr>
        </p:nvSpPr>
        <p:spPr>
          <a:xfrm>
            <a:off x="467544" y="1421691"/>
            <a:ext cx="8229600" cy="4525963"/>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3F15A11F-A35D-44AA-9C76-B5985469D3A4}" type="datetimeFigureOut">
              <a:rPr lang="el-GR" smtClean="0"/>
              <a:t>23/5/2016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CAA77F-A947-43C0-ACCF-962E4FCF5B3D}" type="slidenum">
              <a:rPr lang="el-GR" smtClean="0"/>
              <a:t>‹#›</a:t>
            </a:fld>
            <a:endParaRPr lang="el-GR"/>
          </a:p>
        </p:txBody>
      </p:sp>
      <p:pic>
        <p:nvPicPr>
          <p:cNvPr id="8" name="Picture 1" descr="teliko-sima-pspa-00"/>
          <p:cNvPicPr/>
          <p:nvPr userDrawn="1"/>
        </p:nvPicPr>
        <p:blipFill>
          <a:blip r:embed="rId2" cstate="print">
            <a:extLst>
              <a:ext uri="{28A0092B-C50C-407E-A947-70E740481C1C}">
                <a14:useLocalDpi xmlns:a14="http://schemas.microsoft.com/office/drawing/2010/main" val="0"/>
              </a:ext>
            </a:extLst>
          </a:blip>
          <a:srcRect l="6422" t="1529" r="18250" b="13684"/>
          <a:stretch>
            <a:fillRect/>
          </a:stretch>
        </p:blipFill>
        <p:spPr bwMode="auto">
          <a:xfrm>
            <a:off x="7884368" y="5661248"/>
            <a:ext cx="1031116" cy="100811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3"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6"/>
            <a:ext cx="8305800" cy="414649"/>
          </a:xfrm>
        </p:spPr>
        <p:txBody>
          <a:bodyPr anchor="t"/>
          <a:lstStyle>
            <a:lvl1pPr marL="0" indent="0">
              <a:buNone/>
              <a:defRPr sz="2000">
                <a:solidFill>
                  <a:srgbClr val="FFFFFF"/>
                </a:solidFill>
              </a:defRPr>
            </a:lvl1pPr>
            <a:lvl2pPr marL="457180" indent="0">
              <a:buNone/>
              <a:defRPr sz="1800">
                <a:solidFill>
                  <a:schemeClr val="tx1">
                    <a:tint val="75000"/>
                  </a:schemeClr>
                </a:solidFill>
              </a:defRPr>
            </a:lvl2pPr>
            <a:lvl3pPr marL="914360" indent="0">
              <a:buNone/>
              <a:defRPr sz="1600">
                <a:solidFill>
                  <a:schemeClr val="tx1">
                    <a:tint val="75000"/>
                  </a:schemeClr>
                </a:solidFill>
              </a:defRPr>
            </a:lvl3pPr>
            <a:lvl4pPr marL="1371540" indent="0">
              <a:buNone/>
              <a:defRPr sz="1400">
                <a:solidFill>
                  <a:schemeClr val="tx1">
                    <a:tint val="75000"/>
                  </a:schemeClr>
                </a:solidFill>
              </a:defRPr>
            </a:lvl4pPr>
            <a:lvl5pPr marL="1828720" indent="0">
              <a:buNone/>
              <a:defRPr sz="1400">
                <a:solidFill>
                  <a:schemeClr val="tx1">
                    <a:tint val="75000"/>
                  </a:schemeClr>
                </a:solidFill>
              </a:defRPr>
            </a:lvl5pPr>
            <a:lvl6pPr marL="2285900" indent="0">
              <a:buNone/>
              <a:defRPr sz="1400">
                <a:solidFill>
                  <a:schemeClr val="tx1">
                    <a:tint val="75000"/>
                  </a:schemeClr>
                </a:solidFill>
              </a:defRPr>
            </a:lvl6pPr>
            <a:lvl7pPr marL="2743080" indent="0">
              <a:buNone/>
              <a:defRPr sz="1400">
                <a:solidFill>
                  <a:schemeClr val="tx1">
                    <a:tint val="75000"/>
                  </a:schemeClr>
                </a:solidFill>
              </a:defRPr>
            </a:lvl7pPr>
            <a:lvl8pPr marL="3200258" indent="0">
              <a:buNone/>
              <a:defRPr sz="1400">
                <a:solidFill>
                  <a:schemeClr val="tx1">
                    <a:tint val="75000"/>
                  </a:schemeClr>
                </a:solidFill>
              </a:defRPr>
            </a:lvl8pPr>
            <a:lvl9pPr marL="3657439" indent="0">
              <a:buNone/>
              <a:defRPr sz="1400">
                <a:solidFill>
                  <a:schemeClr val="tx1">
                    <a:tint val="75000"/>
                  </a:schemeClr>
                </a:solidFill>
              </a:defRPr>
            </a:lvl9pPr>
          </a:lstStyle>
          <a:p>
            <a:pPr lvl="0"/>
            <a:r>
              <a:rPr lang="el-GR"/>
              <a:t>Στυλ υποδείγματος κειμένου</a:t>
            </a:r>
          </a:p>
        </p:txBody>
      </p:sp>
      <p:sp>
        <p:nvSpPr>
          <p:cNvPr id="95" name="Title 94"/>
          <p:cNvSpPr>
            <a:spLocks noGrp="1"/>
          </p:cNvSpPr>
          <p:nvPr>
            <p:ph type="title"/>
          </p:nvPr>
        </p:nvSpPr>
        <p:spPr>
          <a:xfrm>
            <a:off x="457200" y="4463568"/>
            <a:ext cx="8305800" cy="1143000"/>
          </a:xfrm>
        </p:spPr>
        <p:txBody>
          <a:bodyPr/>
          <a:lstStyle/>
          <a:p>
            <a:r>
              <a:rPr lang="el-GR"/>
              <a:t>Στυλ κύριου τίτλου</a:t>
            </a:r>
            <a:endParaRPr lang="en-US"/>
          </a:p>
        </p:txBody>
      </p:sp>
      <p:sp>
        <p:nvSpPr>
          <p:cNvPr id="2" name="Date Placeholder 1"/>
          <p:cNvSpPr>
            <a:spLocks noGrp="1"/>
          </p:cNvSpPr>
          <p:nvPr>
            <p:ph type="dt" sz="half" idx="10"/>
          </p:nvPr>
        </p:nvSpPr>
        <p:spPr/>
        <p:txBody>
          <a:bodyPr/>
          <a:lstStyle/>
          <a:p>
            <a:fld id="{3F15A11F-A35D-44AA-9C76-B5985469D3A4}" type="datetimeFigureOut">
              <a:rPr lang="el-GR" smtClean="0"/>
              <a:t>23/5/2016</a:t>
            </a:fld>
            <a:endParaRPr lang="el-GR"/>
          </a:p>
        </p:txBody>
      </p:sp>
      <p:sp>
        <p:nvSpPr>
          <p:cNvPr id="91" name="Footer Placeholder 90"/>
          <p:cNvSpPr>
            <a:spLocks noGrp="1"/>
          </p:cNvSpPr>
          <p:nvPr>
            <p:ph type="ftr" sz="quarter" idx="11"/>
          </p:nvPr>
        </p:nvSpPr>
        <p:spPr/>
        <p:txBody>
          <a:bodyPr/>
          <a:lstStyle/>
          <a:p>
            <a:endParaRPr lang="el-GR"/>
          </a:p>
        </p:txBody>
      </p:sp>
      <p:sp>
        <p:nvSpPr>
          <p:cNvPr id="92" name="Slide Number Placeholder 91"/>
          <p:cNvSpPr>
            <a:spLocks noGrp="1"/>
          </p:cNvSpPr>
          <p:nvPr>
            <p:ph type="sldNum" sz="quarter" idx="12"/>
          </p:nvPr>
        </p:nvSpPr>
        <p:spPr/>
        <p:txBody>
          <a:bodyPr/>
          <a:lstStyle/>
          <a:p>
            <a:fld id="{DDCAA77F-A947-43C0-ACCF-962E4FCF5B3D}"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Date Placeholder 4"/>
          <p:cNvSpPr>
            <a:spLocks noGrp="1"/>
          </p:cNvSpPr>
          <p:nvPr>
            <p:ph type="dt" sz="half" idx="10"/>
          </p:nvPr>
        </p:nvSpPr>
        <p:spPr/>
        <p:txBody>
          <a:bodyPr/>
          <a:lstStyle/>
          <a:p>
            <a:fld id="{3F15A11F-A35D-44AA-9C76-B5985469D3A4}" type="datetimeFigureOut">
              <a:rPr lang="el-GR" smtClean="0"/>
              <a:t>23/5/2016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DCAA77F-A947-43C0-ACCF-962E4FCF5B3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180" indent="0">
              <a:buNone/>
              <a:defRPr sz="2000" b="1"/>
            </a:lvl2pPr>
            <a:lvl3pPr marL="914360" indent="0">
              <a:buNone/>
              <a:defRPr sz="1800" b="1"/>
            </a:lvl3pPr>
            <a:lvl4pPr marL="1371540" indent="0">
              <a:buNone/>
              <a:defRPr sz="1600" b="1"/>
            </a:lvl4pPr>
            <a:lvl5pPr marL="1828720" indent="0">
              <a:buNone/>
              <a:defRPr sz="1600" b="1"/>
            </a:lvl5pPr>
            <a:lvl6pPr marL="2285900" indent="0">
              <a:buNone/>
              <a:defRPr sz="1600" b="1"/>
            </a:lvl6pPr>
            <a:lvl7pPr marL="2743080" indent="0">
              <a:buNone/>
              <a:defRPr sz="1600" b="1"/>
            </a:lvl7pPr>
            <a:lvl8pPr marL="3200258" indent="0">
              <a:buNone/>
              <a:defRPr sz="1600" b="1"/>
            </a:lvl8pPr>
            <a:lvl9pPr marL="3657439"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lgn="ctr">
              <a:buNone/>
              <a:defRPr sz="2400" b="1"/>
            </a:lvl1pPr>
            <a:lvl2pPr marL="457180" indent="0">
              <a:buNone/>
              <a:defRPr sz="2000" b="1"/>
            </a:lvl2pPr>
            <a:lvl3pPr marL="914360" indent="0">
              <a:buNone/>
              <a:defRPr sz="1800" b="1"/>
            </a:lvl3pPr>
            <a:lvl4pPr marL="1371540" indent="0">
              <a:buNone/>
              <a:defRPr sz="1600" b="1"/>
            </a:lvl4pPr>
            <a:lvl5pPr marL="1828720" indent="0">
              <a:buNone/>
              <a:defRPr sz="1600" b="1"/>
            </a:lvl5pPr>
            <a:lvl6pPr marL="2285900" indent="0">
              <a:buNone/>
              <a:defRPr sz="1600" b="1"/>
            </a:lvl6pPr>
            <a:lvl7pPr marL="2743080" indent="0">
              <a:buNone/>
              <a:defRPr sz="1600" b="1"/>
            </a:lvl7pPr>
            <a:lvl8pPr marL="3200258" indent="0">
              <a:buNone/>
              <a:defRPr sz="1600" b="1"/>
            </a:lvl8pPr>
            <a:lvl9pPr marL="3657439"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Date Placeholder 6"/>
          <p:cNvSpPr>
            <a:spLocks noGrp="1"/>
          </p:cNvSpPr>
          <p:nvPr>
            <p:ph type="dt" sz="half" idx="10"/>
          </p:nvPr>
        </p:nvSpPr>
        <p:spPr/>
        <p:txBody>
          <a:bodyPr/>
          <a:lstStyle/>
          <a:p>
            <a:fld id="{3F15A11F-A35D-44AA-9C76-B5985469D3A4}" type="datetimeFigureOut">
              <a:rPr lang="el-GR" smtClean="0"/>
              <a:t>23/5/2016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DCAA77F-A947-43C0-ACCF-962E4FCF5B3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3F15A11F-A35D-44AA-9C76-B5985469D3A4}" type="datetimeFigureOut">
              <a:rPr lang="el-GR" smtClean="0"/>
              <a:t>23/5/2016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DCAA77F-A947-43C0-ACCF-962E4FCF5B3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5A11F-A35D-44AA-9C76-B5985469D3A4}" type="datetimeFigureOut">
              <a:rPr lang="el-GR" smtClean="0"/>
              <a:t>23/5/2016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DCAA77F-A947-43C0-ACCF-962E4FCF5B3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2"/>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3F15A11F-A35D-44AA-9C76-B5985469D3A4}" type="datetimeFigureOut">
              <a:rPr lang="el-GR" smtClean="0"/>
              <a:t>23/5/2016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DCAA77F-A947-43C0-ACCF-962E4FCF5B3D}" type="slidenum">
              <a:rPr lang="el-GR" smtClean="0"/>
              <a:t>‹#›</a:t>
            </a:fld>
            <a:endParaRPr lang="el-G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41"/>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360" rtl="0" eaLnBrk="1" latinLnBrk="0" hangingPunct="1">
              <a:spcBef>
                <a:spcPct val="0"/>
              </a:spcBef>
              <a:buNone/>
              <a:tabLst>
                <a:tab pos="3830470"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l-GR"/>
              <a:t>Στυλ κύριου τίτλου</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180" indent="0">
              <a:buNone/>
              <a:defRPr sz="1200"/>
            </a:lvl2pPr>
            <a:lvl3pPr marL="914360" indent="0">
              <a:buNone/>
              <a:defRPr sz="1000"/>
            </a:lvl3pPr>
            <a:lvl4pPr marL="1371540" indent="0">
              <a:buNone/>
              <a:defRPr sz="900"/>
            </a:lvl4pPr>
            <a:lvl5pPr marL="1828720" indent="0">
              <a:buNone/>
              <a:defRPr sz="900"/>
            </a:lvl5pPr>
            <a:lvl6pPr marL="2285900" indent="0">
              <a:buNone/>
              <a:defRPr sz="900"/>
            </a:lvl6pPr>
            <a:lvl7pPr marL="2743080" indent="0">
              <a:buNone/>
              <a:defRPr sz="900"/>
            </a:lvl7pPr>
            <a:lvl8pPr marL="3200258" indent="0">
              <a:buNone/>
              <a:defRPr sz="900"/>
            </a:lvl8pPr>
            <a:lvl9pPr marL="3657439" indent="0">
              <a:buNone/>
              <a:defRPr sz="900"/>
            </a:lvl9pPr>
          </a:lstStyle>
          <a:p>
            <a:pPr lvl="0"/>
            <a:r>
              <a:rPr lang="el-GR"/>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180" indent="0">
              <a:buNone/>
              <a:defRPr sz="2800"/>
            </a:lvl2pPr>
            <a:lvl3pPr marL="914360" indent="0">
              <a:buNone/>
              <a:defRPr sz="2400"/>
            </a:lvl3pPr>
            <a:lvl4pPr marL="1371540" indent="0">
              <a:buNone/>
              <a:defRPr sz="2000"/>
            </a:lvl4pPr>
            <a:lvl5pPr marL="1828720" indent="0">
              <a:buNone/>
              <a:defRPr sz="2000"/>
            </a:lvl5pPr>
            <a:lvl6pPr marL="2285900" indent="0">
              <a:buNone/>
              <a:defRPr sz="2000"/>
            </a:lvl6pPr>
            <a:lvl7pPr marL="2743080" indent="0">
              <a:buNone/>
              <a:defRPr sz="2000"/>
            </a:lvl7pPr>
            <a:lvl8pPr marL="3200258" indent="0">
              <a:buNone/>
              <a:defRPr sz="2000"/>
            </a:lvl8pPr>
            <a:lvl9pPr marL="3657439" indent="0">
              <a:buNone/>
              <a:defRPr sz="2000"/>
            </a:lvl9pPr>
          </a:lstStyle>
          <a:p>
            <a:r>
              <a:rPr lang="el-GR"/>
              <a:t>Κάντε κλικ στο εικονίδιο για να προσθέσετε μια εικόνα</a:t>
            </a:r>
            <a:endParaRPr lang="en-US"/>
          </a:p>
        </p:txBody>
      </p:sp>
      <p:sp>
        <p:nvSpPr>
          <p:cNvPr id="5" name="Date Placeholder 4"/>
          <p:cNvSpPr>
            <a:spLocks noGrp="1"/>
          </p:cNvSpPr>
          <p:nvPr>
            <p:ph type="dt" sz="half" idx="10"/>
          </p:nvPr>
        </p:nvSpPr>
        <p:spPr/>
        <p:txBody>
          <a:bodyPr/>
          <a:lstStyle/>
          <a:p>
            <a:fld id="{3F15A11F-A35D-44AA-9C76-B5985469D3A4}" type="datetimeFigureOut">
              <a:rPr lang="el-GR" smtClean="0"/>
              <a:t>23/5/2016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DCAA77F-A947-43C0-ACCF-962E4FCF5B3D}" type="slidenum">
              <a:rPr lang="el-GR" smtClean="0"/>
              <a:t>‹#›</a:t>
            </a:fld>
            <a:endParaRPr lang="el-G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41"/>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l-GR"/>
              <a:t>Στυλ κύριου τίτλου</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180" indent="0">
              <a:buNone/>
              <a:defRPr sz="1200"/>
            </a:lvl2pPr>
            <a:lvl3pPr marL="914360" indent="0">
              <a:buNone/>
              <a:defRPr sz="1000"/>
            </a:lvl3pPr>
            <a:lvl4pPr marL="1371540" indent="0">
              <a:buNone/>
              <a:defRPr sz="900"/>
            </a:lvl4pPr>
            <a:lvl5pPr marL="1828720" indent="0">
              <a:buNone/>
              <a:defRPr sz="900"/>
            </a:lvl5pPr>
            <a:lvl6pPr marL="2285900" indent="0">
              <a:buNone/>
              <a:defRPr sz="900"/>
            </a:lvl6pPr>
            <a:lvl7pPr marL="2743080" indent="0">
              <a:buNone/>
              <a:defRPr sz="900"/>
            </a:lvl7pPr>
            <a:lvl8pPr marL="3200258" indent="0">
              <a:buNone/>
              <a:defRPr sz="900"/>
            </a:lvl8pPr>
            <a:lvl9pPr marL="3657439" indent="0">
              <a:buNone/>
              <a:defRPr sz="900"/>
            </a:lvl9pPr>
          </a:lstStyle>
          <a:p>
            <a:pPr lvl="0"/>
            <a:r>
              <a:rPr lang="el-GR"/>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36" tIns="45718" rIns="91436" bIns="45718"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36" tIns="45718" rIns="91436" bIns="45718"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57200" y="6312410"/>
            <a:ext cx="2133600" cy="365125"/>
          </a:xfrm>
          <a:prstGeom prst="rect">
            <a:avLst/>
          </a:prstGeom>
        </p:spPr>
        <p:txBody>
          <a:bodyPr vert="horz" lIns="91436" tIns="45718" rIns="91436" bIns="45718" rtlCol="0" anchor="ctr"/>
          <a:lstStyle>
            <a:lvl1pPr algn="l">
              <a:defRPr sz="1200">
                <a:solidFill>
                  <a:schemeClr val="tx2"/>
                </a:solidFill>
              </a:defRPr>
            </a:lvl1pPr>
          </a:lstStyle>
          <a:p>
            <a:fld id="{3F15A11F-A35D-44AA-9C76-B5985469D3A4}" type="datetimeFigureOut">
              <a:rPr lang="el-GR" smtClean="0"/>
              <a:t>23/5/2016</a:t>
            </a:fld>
            <a:endParaRPr lang="el-GR"/>
          </a:p>
        </p:txBody>
      </p:sp>
      <p:sp>
        <p:nvSpPr>
          <p:cNvPr id="5" name="Footer Placeholder 4"/>
          <p:cNvSpPr>
            <a:spLocks noGrp="1"/>
          </p:cNvSpPr>
          <p:nvPr>
            <p:ph type="ftr" sz="quarter" idx="3"/>
          </p:nvPr>
        </p:nvSpPr>
        <p:spPr>
          <a:xfrm>
            <a:off x="2831123" y="6312410"/>
            <a:ext cx="3481754" cy="365125"/>
          </a:xfrm>
          <a:prstGeom prst="rect">
            <a:avLst/>
          </a:prstGeom>
        </p:spPr>
        <p:txBody>
          <a:bodyPr vert="horz" lIns="91436" tIns="45718" rIns="91436" bIns="45718" rtlCol="0" anchor="ctr"/>
          <a:lstStyle>
            <a:lvl1pPr algn="ctr">
              <a:defRPr sz="1200">
                <a:solidFill>
                  <a:schemeClr val="tx2"/>
                </a:solidFill>
              </a:defRPr>
            </a:lvl1pPr>
          </a:lstStyle>
          <a:p>
            <a:endParaRPr lang="el-GR"/>
          </a:p>
        </p:txBody>
      </p:sp>
      <p:sp>
        <p:nvSpPr>
          <p:cNvPr id="6" name="Slide Number Placeholder 5"/>
          <p:cNvSpPr>
            <a:spLocks noGrp="1"/>
          </p:cNvSpPr>
          <p:nvPr>
            <p:ph type="sldNum" sz="quarter" idx="4"/>
          </p:nvPr>
        </p:nvSpPr>
        <p:spPr>
          <a:xfrm>
            <a:off x="6553200" y="6312410"/>
            <a:ext cx="2133600" cy="365125"/>
          </a:xfrm>
          <a:prstGeom prst="rect">
            <a:avLst/>
          </a:prstGeom>
        </p:spPr>
        <p:txBody>
          <a:bodyPr vert="horz" lIns="91436" tIns="45718" rIns="91436" bIns="45718" rtlCol="0" anchor="ctr"/>
          <a:lstStyle>
            <a:lvl1pPr algn="r">
              <a:defRPr sz="1200">
                <a:solidFill>
                  <a:schemeClr val="tx2"/>
                </a:solidFill>
              </a:defRPr>
            </a:lvl1pPr>
          </a:lstStyle>
          <a:p>
            <a:fld id="{DDCAA77F-A947-43C0-ACCF-962E4FCF5B3D}"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360" rtl="0" eaLnBrk="1" latinLnBrk="0" hangingPunct="1">
        <a:spcBef>
          <a:spcPct val="0"/>
        </a:spcBef>
        <a:buNone/>
        <a:tabLst>
          <a:tab pos="3830470"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08" indent="-274308" algn="l" defTabSz="91436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16" indent="-182872" algn="l" defTabSz="91436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360" indent="-228590" algn="l" defTabSz="91436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668" indent="-228590" algn="l" defTabSz="91436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2976" indent="-228590" algn="l" defTabSz="91436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566" indent="-182872" algn="l" defTabSz="91436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156" indent="-182872" algn="l" defTabSz="91436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746" indent="-182872" algn="l" defTabSz="91436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336" indent="-182872" algn="l" defTabSz="91436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360" rtl="0" eaLnBrk="1" latinLnBrk="0" hangingPunct="1">
        <a:defRPr sz="1800" kern="1200">
          <a:solidFill>
            <a:schemeClr val="tx1"/>
          </a:solidFill>
          <a:latin typeface="+mn-lt"/>
          <a:ea typeface="+mn-ea"/>
          <a:cs typeface="+mn-cs"/>
        </a:defRPr>
      </a:lvl1pPr>
      <a:lvl2pPr marL="457180" algn="l" defTabSz="914360" rtl="0" eaLnBrk="1" latinLnBrk="0" hangingPunct="1">
        <a:defRPr sz="1800" kern="1200">
          <a:solidFill>
            <a:schemeClr val="tx1"/>
          </a:solidFill>
          <a:latin typeface="+mn-lt"/>
          <a:ea typeface="+mn-ea"/>
          <a:cs typeface="+mn-cs"/>
        </a:defRPr>
      </a:lvl2pPr>
      <a:lvl3pPr marL="914360" algn="l" defTabSz="914360" rtl="0" eaLnBrk="1" latinLnBrk="0" hangingPunct="1">
        <a:defRPr sz="1800" kern="1200">
          <a:solidFill>
            <a:schemeClr val="tx1"/>
          </a:solidFill>
          <a:latin typeface="+mn-lt"/>
          <a:ea typeface="+mn-ea"/>
          <a:cs typeface="+mn-cs"/>
        </a:defRPr>
      </a:lvl3pPr>
      <a:lvl4pPr marL="1371540" algn="l" defTabSz="914360" rtl="0" eaLnBrk="1" latinLnBrk="0" hangingPunct="1">
        <a:defRPr sz="1800" kern="1200">
          <a:solidFill>
            <a:schemeClr val="tx1"/>
          </a:solidFill>
          <a:latin typeface="+mn-lt"/>
          <a:ea typeface="+mn-ea"/>
          <a:cs typeface="+mn-cs"/>
        </a:defRPr>
      </a:lvl4pPr>
      <a:lvl5pPr marL="1828720" algn="l" defTabSz="914360" rtl="0" eaLnBrk="1" latinLnBrk="0" hangingPunct="1">
        <a:defRPr sz="1800" kern="1200">
          <a:solidFill>
            <a:schemeClr val="tx1"/>
          </a:solidFill>
          <a:latin typeface="+mn-lt"/>
          <a:ea typeface="+mn-ea"/>
          <a:cs typeface="+mn-cs"/>
        </a:defRPr>
      </a:lvl5pPr>
      <a:lvl6pPr marL="2285900" algn="l" defTabSz="914360" rtl="0" eaLnBrk="1" latinLnBrk="0" hangingPunct="1">
        <a:defRPr sz="1800" kern="1200">
          <a:solidFill>
            <a:schemeClr val="tx1"/>
          </a:solidFill>
          <a:latin typeface="+mn-lt"/>
          <a:ea typeface="+mn-ea"/>
          <a:cs typeface="+mn-cs"/>
        </a:defRPr>
      </a:lvl6pPr>
      <a:lvl7pPr marL="2743080" algn="l" defTabSz="914360" rtl="0" eaLnBrk="1" latinLnBrk="0" hangingPunct="1">
        <a:defRPr sz="1800" kern="1200">
          <a:solidFill>
            <a:schemeClr val="tx1"/>
          </a:solidFill>
          <a:latin typeface="+mn-lt"/>
          <a:ea typeface="+mn-ea"/>
          <a:cs typeface="+mn-cs"/>
        </a:defRPr>
      </a:lvl7pPr>
      <a:lvl8pPr marL="3200258" algn="l" defTabSz="914360" rtl="0" eaLnBrk="1" latinLnBrk="0" hangingPunct="1">
        <a:defRPr sz="1800" kern="1200">
          <a:solidFill>
            <a:schemeClr val="tx1"/>
          </a:solidFill>
          <a:latin typeface="+mn-lt"/>
          <a:ea typeface="+mn-ea"/>
          <a:cs typeface="+mn-cs"/>
        </a:defRPr>
      </a:lvl8pPr>
      <a:lvl9pPr marL="3657439" algn="l" defTabSz="91436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 Τίτλος"/>
          <p:cNvSpPr txBox="1">
            <a:spLocks/>
          </p:cNvSpPr>
          <p:nvPr/>
        </p:nvSpPr>
        <p:spPr>
          <a:xfrm>
            <a:off x="1331640" y="2636912"/>
            <a:ext cx="6912768" cy="936104"/>
          </a:xfrm>
          <a:prstGeom prst="rect">
            <a:avLst/>
          </a:prstGeom>
          <a:extLst/>
        </p:spPr>
        <p:txBody>
          <a:bodyPr>
            <a:normAutofit fontScale="32500" lnSpcReduction="20000"/>
          </a:bodyPr>
          <a:lstStyle>
            <a:lvl1pPr algn="ctr" defTabSz="192016" rtl="0" eaLnBrk="1" latinLnBrk="0" hangingPunct="1">
              <a:spcBef>
                <a:spcPct val="0"/>
              </a:spcBef>
              <a:buNone/>
              <a:defRPr sz="1800" kern="1200">
                <a:solidFill>
                  <a:schemeClr val="tx1"/>
                </a:solidFill>
                <a:latin typeface="+mj-lt"/>
                <a:ea typeface="+mj-ea"/>
                <a:cs typeface="+mj-cs"/>
              </a:defRPr>
            </a:lvl1pPr>
          </a:lstStyle>
          <a:p>
            <a:pPr>
              <a:defRPr/>
            </a:pPr>
            <a:endParaRPr lang="el-GR" sz="3600" b="1" dirty="0"/>
          </a:p>
          <a:p>
            <a:pPr>
              <a:defRPr/>
            </a:pPr>
            <a:r>
              <a:rPr lang="el-GR" sz="10000" b="1" dirty="0" smtClean="0"/>
              <a:t>ΑΞΙΟΛΟΓΗΣΗ ΕΡΓΟΥ</a:t>
            </a:r>
            <a:endParaRPr lang="en-US" sz="10000" b="1" dirty="0" smtClean="0"/>
          </a:p>
          <a:p>
            <a:pPr algn="r">
              <a:defRPr/>
            </a:pPr>
            <a:r>
              <a:rPr lang="en-US" dirty="0" smtClean="0"/>
              <a:t/>
            </a:r>
            <a:br>
              <a:rPr lang="en-US" dirty="0" smtClean="0"/>
            </a:br>
            <a:r>
              <a:rPr lang="en-US" dirty="0" smtClean="0"/>
              <a:t/>
            </a:r>
            <a:br>
              <a:rPr lang="en-US" dirty="0" smtClean="0"/>
            </a:br>
            <a:r>
              <a:rPr lang="en-US" dirty="0" smtClean="0"/>
              <a:t/>
            </a:r>
            <a:br>
              <a:rPr lang="en-US" dirty="0" smtClean="0"/>
            </a:br>
            <a:endParaRPr lang="el-GR" dirty="0"/>
          </a:p>
        </p:txBody>
      </p:sp>
      <p:sp>
        <p:nvSpPr>
          <p:cNvPr id="4" name="1 - Τίτλος"/>
          <p:cNvSpPr txBox="1">
            <a:spLocks/>
          </p:cNvSpPr>
          <p:nvPr/>
        </p:nvSpPr>
        <p:spPr>
          <a:xfrm>
            <a:off x="1187624" y="3789040"/>
            <a:ext cx="6912768" cy="1008111"/>
          </a:xfrm>
          <a:prstGeom prst="rect">
            <a:avLst/>
          </a:prstGeom>
          <a:extLst/>
        </p:spPr>
        <p:txBody>
          <a:bodyPr>
            <a:normAutofit fontScale="97500"/>
          </a:bodyPr>
          <a:lstStyle>
            <a:lvl1pPr algn="ctr" defTabSz="192016" rtl="0" eaLnBrk="1" latinLnBrk="0" hangingPunct="1">
              <a:spcBef>
                <a:spcPct val="0"/>
              </a:spcBef>
              <a:buNone/>
              <a:defRPr sz="1800" kern="1200">
                <a:solidFill>
                  <a:schemeClr val="tx1"/>
                </a:solidFill>
                <a:latin typeface="+mj-lt"/>
                <a:ea typeface="+mj-ea"/>
                <a:cs typeface="+mj-cs"/>
              </a:defRPr>
            </a:lvl1pPr>
          </a:lstStyle>
          <a:p>
            <a:pPr algn="r">
              <a:defRPr/>
            </a:pPr>
            <a:r>
              <a:rPr lang="en-US" dirty="0" smtClean="0"/>
              <a:t/>
            </a:r>
            <a:br>
              <a:rPr lang="en-US" dirty="0" smtClean="0"/>
            </a:br>
            <a:r>
              <a:rPr lang="el-GR" sz="2600" b="1" dirty="0"/>
              <a:t>εισηγήτρια: </a:t>
            </a:r>
            <a:r>
              <a:rPr lang="el-GR" sz="2600" b="1" dirty="0" smtClean="0"/>
              <a:t> Αλεξάνδρα Εμιρζά</a:t>
            </a:r>
            <a:endParaRPr lang="el-GR" sz="2600" b="1" dirty="0"/>
          </a:p>
        </p:txBody>
      </p:sp>
      <p:pic>
        <p:nvPicPr>
          <p:cNvPr id="5" name="Picture 1" descr="teliko-sima-pspa-00"/>
          <p:cNvPicPr>
            <a:picLocks noChangeAspect="1" noChangeArrowheads="1"/>
          </p:cNvPicPr>
          <p:nvPr/>
        </p:nvPicPr>
        <p:blipFill>
          <a:blip r:embed="rId2" cstate="print">
            <a:extLst>
              <a:ext uri="{28A0092B-C50C-407E-A947-70E740481C1C}">
                <a14:useLocalDpi xmlns:a14="http://schemas.microsoft.com/office/drawing/2010/main" val="0"/>
              </a:ext>
            </a:extLst>
          </a:blip>
          <a:srcRect l="6422" t="1529" r="18250" b="13684"/>
          <a:stretch>
            <a:fillRect/>
          </a:stretch>
        </p:blipFill>
        <p:spPr bwMode="auto">
          <a:xfrm>
            <a:off x="307355" y="484973"/>
            <a:ext cx="1247775" cy="123348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619672" y="609261"/>
            <a:ext cx="368861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600" b="1" i="0" u="none" strike="noStrike" cap="none" normalizeH="0" baseline="0" dirty="0" smtClean="0">
                <a:ln>
                  <a:noFill/>
                </a:ln>
                <a:solidFill>
                  <a:schemeClr val="tx1"/>
                </a:solidFill>
                <a:effectLst/>
                <a:latin typeface="BPreplay"/>
                <a:ea typeface="Times New Roman" pitchFamily="18" charset="0"/>
                <a:cs typeface="Times New Roman" pitchFamily="18" charset="0"/>
              </a:rPr>
              <a:t>θεσμοί </a:t>
            </a:r>
            <a:endParaRPr kumimoji="0" lang="el-GR" alt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600" b="1" i="0" u="none" strike="noStrike" cap="none" normalizeH="0" baseline="0" dirty="0" smtClean="0">
                <a:ln>
                  <a:noFill/>
                </a:ln>
                <a:solidFill>
                  <a:schemeClr val="tx1"/>
                </a:solidFill>
                <a:effectLst/>
                <a:latin typeface="BPreplay"/>
                <a:ea typeface="Times New Roman" pitchFamily="18" charset="0"/>
                <a:cs typeface="Times New Roman" pitchFamily="18" charset="0"/>
              </a:rPr>
              <a:t>κοινωνικής ευθύνης &amp; </a:t>
            </a:r>
            <a:endParaRPr kumimoji="0" lang="el-GR" alt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600" b="1" i="0" u="none" strike="noStrike" cap="none" normalizeH="0" baseline="0" dirty="0" smtClean="0">
                <a:ln>
                  <a:noFill/>
                </a:ln>
                <a:solidFill>
                  <a:schemeClr val="tx1"/>
                </a:solidFill>
                <a:effectLst/>
                <a:latin typeface="BPreplay"/>
                <a:ea typeface="Times New Roman" pitchFamily="18" charset="0"/>
                <a:cs typeface="Times New Roman" pitchFamily="18" charset="0"/>
              </a:rPr>
              <a:t>κοινωνική αλληλεγγύη</a:t>
            </a:r>
            <a:endParaRPr kumimoji="0" lang="el-GR" altLang="el-GR" sz="1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72349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a:xfrm>
            <a:off x="468313" y="115888"/>
            <a:ext cx="8229600" cy="1143000"/>
          </a:xfrm>
        </p:spPr>
        <p:txBody>
          <a:bodyPr/>
          <a:lstStyle/>
          <a:p>
            <a:pPr eaLnBrk="1" hangingPunct="1"/>
            <a:r>
              <a:rPr lang="el-GR" altLang="el-GR" dirty="0" smtClean="0"/>
              <a:t>αξιολόγηση στόχων</a:t>
            </a:r>
          </a:p>
        </p:txBody>
      </p:sp>
      <p:sp>
        <p:nvSpPr>
          <p:cNvPr id="9219" name="2 - Θέση περιεχομένου"/>
          <p:cNvSpPr>
            <a:spLocks noGrp="1"/>
          </p:cNvSpPr>
          <p:nvPr>
            <p:ph idx="1"/>
          </p:nvPr>
        </p:nvSpPr>
        <p:spPr>
          <a:xfrm>
            <a:off x="457200" y="1557338"/>
            <a:ext cx="8229600" cy="4387850"/>
          </a:xfrm>
        </p:spPr>
        <p:txBody>
          <a:bodyPr>
            <a:normAutofit fontScale="92500" lnSpcReduction="10000"/>
          </a:bodyPr>
          <a:lstStyle/>
          <a:p>
            <a:pPr marL="274320" indent="-274320" eaLnBrk="1" fontAlgn="auto" hangingPunct="1">
              <a:spcAft>
                <a:spcPts val="0"/>
              </a:spcAft>
              <a:buClr>
                <a:schemeClr val="accent3"/>
              </a:buClr>
              <a:buFont typeface="Wingdings 2"/>
              <a:buChar char=""/>
              <a:defRPr/>
            </a:pPr>
            <a:r>
              <a:rPr lang="el-GR" dirty="0" smtClean="0"/>
              <a:t>το φυσικό επακόλουθο μιας τελικής αξιολόγησης είναι η αντιπαράθεση των αποτελεσμάτων με τους αρχικούς στόχους του έργου, με την προϋπόθεση ότι αυτοί είναι ξεκάθαρα ορισμένοι από την αρχή. Όσο πιο ξεκάθαροι είναι οι στόχοι, τόσο πιο εύκολο είναι να αξιολογηθούν.</a:t>
            </a:r>
          </a:p>
          <a:p>
            <a:pPr marL="274320" indent="-274320" eaLnBrk="1" fontAlgn="auto" hangingPunct="1">
              <a:spcAft>
                <a:spcPts val="0"/>
              </a:spcAft>
              <a:buClr>
                <a:schemeClr val="accent3"/>
              </a:buClr>
              <a:buFont typeface="Wingdings 2"/>
              <a:buChar char=""/>
              <a:defRPr/>
            </a:pPr>
            <a:r>
              <a:rPr lang="el-GR" dirty="0" smtClean="0"/>
              <a:t>βαθμός υλοποίησης των στόχοι. Ορισμένοι στόχοι είναι εξ ορισμού δύσκολοι να αξιολογηθούν διότι είναι δύσκολο να </a:t>
            </a:r>
            <a:r>
              <a:rPr lang="el-GR" dirty="0" err="1" smtClean="0"/>
              <a:t>ποσοτικοποιηθούν</a:t>
            </a:r>
            <a:r>
              <a:rPr lang="el-GR" dirty="0" smtClean="0"/>
              <a:t>, να μετρηθούν, ή ακόμη να εκτιμηθούν. Για αυτό είναι σημαντικό να προσδιοριστούν και στο ελάχιστο κάποιοι μετρήσιμοι στόχοι κατά την προετοιμασία του έργου. Όταν παρουσιάζεται μια αξιολόγηση πρέπει να υπάρχουν κάποια ποσοτικά στοιχεία για να υποστηρίξουν την ποιοτική ανάλυση της αξιολόγησης.    </a:t>
            </a:r>
          </a:p>
          <a:p>
            <a:pPr marL="274320" indent="-274320" eaLnBrk="1" fontAlgn="auto" hangingPunct="1">
              <a:spcAft>
                <a:spcPts val="0"/>
              </a:spcAft>
              <a:buClr>
                <a:schemeClr val="accent3"/>
              </a:buClr>
              <a:buFont typeface="Wingdings 2"/>
              <a:buNone/>
              <a:defRPr/>
            </a:pPr>
            <a:endParaRPr lang="el-GR" dirty="0" smtClean="0"/>
          </a:p>
        </p:txBody>
      </p:sp>
    </p:spTree>
    <p:extLst>
      <p:ext uri="{BB962C8B-B14F-4D97-AF65-F5344CB8AC3E}">
        <p14:creationId xmlns:p14="http://schemas.microsoft.com/office/powerpoint/2010/main" val="3442563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922114"/>
          </a:xfrm>
        </p:spPr>
        <p:txBody>
          <a:bodyPr/>
          <a:lstStyle/>
          <a:p>
            <a:r>
              <a:rPr lang="el-GR" dirty="0" smtClean="0"/>
              <a:t>Μετρήσιμοι στόχοι</a:t>
            </a: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smtClean="0">
                <a:solidFill>
                  <a:srgbClr val="FF0000"/>
                </a:solidFill>
              </a:rPr>
              <a:t>ΠΟΤΕ        ΠΟΣΟ       ΓΙΑ ΠΟΙΟΝ       ΤΙ        ΠΟΥ </a:t>
            </a:r>
          </a:p>
          <a:p>
            <a:pPr marL="0" indent="0">
              <a:buNone/>
            </a:pPr>
            <a:endParaRPr lang="el-GR" dirty="0"/>
          </a:p>
          <a:p>
            <a:pPr marL="0" indent="0">
              <a:buNone/>
            </a:pPr>
            <a:r>
              <a:rPr lang="el-GR" dirty="0" smtClean="0"/>
              <a:t>Χρόνος (ημερομηνία), διάρκεια που θα συμβεί</a:t>
            </a:r>
          </a:p>
          <a:p>
            <a:pPr marL="0" indent="0">
              <a:buNone/>
            </a:pPr>
            <a:r>
              <a:rPr lang="el-GR" i="1" dirty="0" smtClean="0">
                <a:solidFill>
                  <a:srgbClr val="FFFF00"/>
                </a:solidFill>
              </a:rPr>
              <a:t>Μέχρι το τέλος του 2016</a:t>
            </a:r>
            <a:endParaRPr lang="el-GR" i="1" dirty="0">
              <a:solidFill>
                <a:srgbClr val="FFFF00"/>
              </a:solidFill>
            </a:endParaRPr>
          </a:p>
          <a:p>
            <a:pPr marL="0" indent="0">
              <a:buNone/>
            </a:pPr>
            <a:r>
              <a:rPr lang="el-GR" dirty="0" smtClean="0"/>
              <a:t>Ποσοστό, ποσό, νούμερο</a:t>
            </a:r>
          </a:p>
          <a:p>
            <a:pPr marL="0" indent="0">
              <a:buNone/>
            </a:pPr>
            <a:r>
              <a:rPr lang="el-GR" i="1" dirty="0">
                <a:solidFill>
                  <a:srgbClr val="FFFF00"/>
                </a:solidFill>
              </a:rPr>
              <a:t>80%</a:t>
            </a:r>
          </a:p>
          <a:p>
            <a:pPr marL="0" indent="0">
              <a:buNone/>
            </a:pPr>
            <a:r>
              <a:rPr lang="el-GR" dirty="0" smtClean="0"/>
              <a:t>Ομάδα ωφελούμενων</a:t>
            </a:r>
            <a:endParaRPr lang="el-GR" dirty="0"/>
          </a:p>
          <a:p>
            <a:pPr marL="0" indent="0">
              <a:buNone/>
            </a:pPr>
            <a:r>
              <a:rPr lang="el-GR" i="1" dirty="0" smtClean="0">
                <a:solidFill>
                  <a:srgbClr val="FFFF00"/>
                </a:solidFill>
              </a:rPr>
              <a:t>των </a:t>
            </a:r>
            <a:r>
              <a:rPr lang="el-GR" i="1" dirty="0">
                <a:solidFill>
                  <a:srgbClr val="FFFF00"/>
                </a:solidFill>
              </a:rPr>
              <a:t>συμμετεχόντων στο πρόγραμμα</a:t>
            </a:r>
          </a:p>
          <a:p>
            <a:pPr marL="0" indent="0">
              <a:buNone/>
            </a:pPr>
            <a:r>
              <a:rPr lang="el-GR" dirty="0" smtClean="0"/>
              <a:t>Πρόβλημα/συμπεριφορά/αποτέλεσμα που θα επέλθει με την υλοποίηση του προγράμματος</a:t>
            </a:r>
          </a:p>
          <a:p>
            <a:pPr marL="0" indent="0">
              <a:buNone/>
            </a:pPr>
            <a:r>
              <a:rPr lang="el-GR" i="1" dirty="0">
                <a:solidFill>
                  <a:srgbClr val="FFFF00"/>
                </a:solidFill>
              </a:rPr>
              <a:t>θα έχουν ενταχθεί σε πρόγραμμα εκμάθησης ξένων γλωσσών</a:t>
            </a:r>
          </a:p>
          <a:p>
            <a:pPr marL="0" indent="0">
              <a:buNone/>
            </a:pPr>
            <a:r>
              <a:rPr lang="el-GR" dirty="0" smtClean="0"/>
              <a:t>Περιοχή όπου θα τοποθετείται η ομάδα ωφελούμενων</a:t>
            </a:r>
          </a:p>
          <a:p>
            <a:pPr marL="0" indent="0">
              <a:buNone/>
            </a:pPr>
            <a:r>
              <a:rPr lang="el-GR" i="1" dirty="0">
                <a:solidFill>
                  <a:srgbClr val="FFFF00"/>
                </a:solidFill>
              </a:rPr>
              <a:t>στο Δήμο Χαλανδρίου</a:t>
            </a:r>
          </a:p>
        </p:txBody>
      </p:sp>
      <p:sp>
        <p:nvSpPr>
          <p:cNvPr id="4" name="Συν 3"/>
          <p:cNvSpPr/>
          <p:nvPr/>
        </p:nvSpPr>
        <p:spPr>
          <a:xfrm>
            <a:off x="1259632" y="1445697"/>
            <a:ext cx="288032" cy="327119"/>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Συν 7"/>
          <p:cNvSpPr/>
          <p:nvPr/>
        </p:nvSpPr>
        <p:spPr>
          <a:xfrm>
            <a:off x="2411760" y="1445697"/>
            <a:ext cx="288032" cy="327119"/>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Συν 8"/>
          <p:cNvSpPr/>
          <p:nvPr/>
        </p:nvSpPr>
        <p:spPr>
          <a:xfrm>
            <a:off x="4139952" y="1445697"/>
            <a:ext cx="288032" cy="327119"/>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Συν 9"/>
          <p:cNvSpPr/>
          <p:nvPr/>
        </p:nvSpPr>
        <p:spPr>
          <a:xfrm>
            <a:off x="4788024" y="1445697"/>
            <a:ext cx="288032" cy="327119"/>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085818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a:xfrm>
            <a:off x="468313" y="115888"/>
            <a:ext cx="8229600" cy="1143000"/>
          </a:xfrm>
        </p:spPr>
        <p:txBody>
          <a:bodyPr/>
          <a:lstStyle/>
          <a:p>
            <a:pPr eaLnBrk="1" hangingPunct="1"/>
            <a:r>
              <a:rPr lang="el-GR" altLang="el-GR" smtClean="0"/>
              <a:t>αξιολόγηση οικονομικής διαχείρισης</a:t>
            </a:r>
          </a:p>
        </p:txBody>
      </p:sp>
      <p:sp>
        <p:nvSpPr>
          <p:cNvPr id="3" name="2 - Θέση περιεχομένου"/>
          <p:cNvSpPr>
            <a:spLocks noGrp="1"/>
          </p:cNvSpPr>
          <p:nvPr>
            <p:ph idx="1"/>
          </p:nvPr>
        </p:nvSpPr>
        <p:spPr>
          <a:xfrm>
            <a:off x="457200" y="1557338"/>
            <a:ext cx="8229600" cy="438785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l-GR" dirty="0" smtClean="0"/>
              <a:t>πολύ σημαντική για το έργο γιατί υποβάλλεται και στον χρηματοδότη του έργου</a:t>
            </a:r>
          </a:p>
          <a:p>
            <a:pPr marL="274320" indent="-274320" eaLnBrk="1" fontAlgn="auto" hangingPunct="1">
              <a:spcAft>
                <a:spcPts val="0"/>
              </a:spcAft>
              <a:buClr>
                <a:schemeClr val="accent3"/>
              </a:buClr>
              <a:buFont typeface="Arial" pitchFamily="34" charset="0"/>
              <a:buChar char="•"/>
              <a:defRPr/>
            </a:pPr>
            <a:r>
              <a:rPr lang="el-GR" dirty="0" smtClean="0"/>
              <a:t>επαρκείς πόροι για την υλοποίηση των δράσεων; </a:t>
            </a:r>
          </a:p>
          <a:p>
            <a:pPr marL="274320" indent="-274320" eaLnBrk="1" fontAlgn="auto" hangingPunct="1">
              <a:spcAft>
                <a:spcPts val="0"/>
              </a:spcAft>
              <a:buClr>
                <a:schemeClr val="accent3"/>
              </a:buClr>
              <a:buFont typeface="Arial" pitchFamily="34" charset="0"/>
              <a:buChar char="•"/>
              <a:defRPr/>
            </a:pPr>
            <a:r>
              <a:rPr lang="el-GR" dirty="0" smtClean="0"/>
              <a:t>ακολουθήθηκε ο αρχικός προϋπολογισμός/υπάρχουν τροποποιήσεις;</a:t>
            </a:r>
          </a:p>
          <a:p>
            <a:pPr marL="274320" indent="-274320" eaLnBrk="1" fontAlgn="auto" hangingPunct="1">
              <a:spcAft>
                <a:spcPts val="0"/>
              </a:spcAft>
              <a:buClr>
                <a:schemeClr val="accent3"/>
              </a:buClr>
              <a:buFont typeface="Arial" pitchFamily="34" charset="0"/>
              <a:buChar char="•"/>
              <a:defRPr/>
            </a:pPr>
            <a:r>
              <a:rPr lang="el-GR" dirty="0" smtClean="0"/>
              <a:t>υπάρχουν ελλείμματα/πλεονάσματα;</a:t>
            </a:r>
          </a:p>
          <a:p>
            <a:pPr marL="274320" indent="-274320" eaLnBrk="1" fontAlgn="auto" hangingPunct="1">
              <a:spcAft>
                <a:spcPts val="0"/>
              </a:spcAft>
              <a:buClr>
                <a:schemeClr val="accent3"/>
              </a:buClr>
              <a:buFont typeface="Arial" pitchFamily="34" charset="0"/>
              <a:buChar char="•"/>
              <a:defRPr/>
            </a:pPr>
            <a:r>
              <a:rPr lang="el-GR" dirty="0" smtClean="0"/>
              <a:t>άλλες πηγές χρηματοδότησης; </a:t>
            </a:r>
          </a:p>
          <a:p>
            <a:pPr marL="274320" indent="-274320" eaLnBrk="1" fontAlgn="auto" hangingPunct="1">
              <a:spcAft>
                <a:spcPts val="0"/>
              </a:spcAft>
              <a:buClr>
                <a:schemeClr val="accent3"/>
              </a:buClr>
              <a:buFont typeface="Arial" pitchFamily="34" charset="0"/>
              <a:buChar char="•"/>
              <a:defRPr/>
            </a:pPr>
            <a:r>
              <a:rPr lang="el-GR" dirty="0" smtClean="0"/>
              <a:t>θα μπορούσαν πόροι (οικονομικοί και άλλοι) να έχουν διατεθεί διαφορετικά;</a:t>
            </a:r>
          </a:p>
          <a:p>
            <a:pPr marL="274320" indent="-274320" eaLnBrk="1" fontAlgn="auto" hangingPunct="1">
              <a:spcAft>
                <a:spcPts val="0"/>
              </a:spcAft>
              <a:buClr>
                <a:schemeClr val="accent3"/>
              </a:buClr>
              <a:buFont typeface="Wingdings 2"/>
              <a:buNone/>
              <a:defRPr/>
            </a:pPr>
            <a:endParaRPr lang="el-GR" dirty="0"/>
          </a:p>
        </p:txBody>
      </p:sp>
    </p:spTree>
    <p:extLst>
      <p:ext uri="{BB962C8B-B14F-4D97-AF65-F5344CB8AC3E}">
        <p14:creationId xmlns:p14="http://schemas.microsoft.com/office/powerpoint/2010/main" val="235365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p:nvPr>
        </p:nvSpPr>
        <p:spPr>
          <a:xfrm>
            <a:off x="468313" y="341313"/>
            <a:ext cx="8229600" cy="1143000"/>
          </a:xfrm>
        </p:spPr>
        <p:txBody>
          <a:bodyPr/>
          <a:lstStyle/>
          <a:p>
            <a:pPr eaLnBrk="1" hangingPunct="1"/>
            <a:r>
              <a:rPr lang="el-GR" altLang="el-GR" sz="3400" smtClean="0"/>
              <a:t>αξιολόγηση των επιπτώσεων</a:t>
            </a:r>
          </a:p>
        </p:txBody>
      </p:sp>
      <p:sp>
        <p:nvSpPr>
          <p:cNvPr id="11267" name="2 - Θέση περιεχομένου"/>
          <p:cNvSpPr>
            <a:spLocks noGrp="1"/>
          </p:cNvSpPr>
          <p:nvPr>
            <p:ph idx="1"/>
          </p:nvPr>
        </p:nvSpPr>
        <p:spPr>
          <a:xfrm>
            <a:off x="457200" y="1703388"/>
            <a:ext cx="3898900" cy="4389437"/>
          </a:xfrm>
        </p:spPr>
        <p:txBody>
          <a:bodyPr>
            <a:normAutofit/>
          </a:bodyPr>
          <a:lstStyle/>
          <a:p>
            <a:pPr marL="274320" indent="-274320" eaLnBrk="1" fontAlgn="auto" hangingPunct="1">
              <a:spcAft>
                <a:spcPts val="0"/>
              </a:spcAft>
              <a:buClr>
                <a:schemeClr val="accent3"/>
              </a:buClr>
              <a:buFont typeface="Wingdings 2"/>
              <a:buChar char=""/>
              <a:defRPr/>
            </a:pPr>
            <a:r>
              <a:rPr lang="el-GR" altLang="el-GR" sz="2800" dirty="0" smtClean="0"/>
              <a:t>για τον </a:t>
            </a:r>
            <a:r>
              <a:rPr lang="el-GR" altLang="el-GR" sz="2800" dirty="0"/>
              <a:t>οργανισμό</a:t>
            </a:r>
            <a:endParaRPr lang="el-GR" dirty="0" smtClean="0"/>
          </a:p>
          <a:p>
            <a:pPr marL="641033" lvl="1" indent="-274320" eaLnBrk="1" fontAlgn="auto" hangingPunct="1">
              <a:spcAft>
                <a:spcPts val="0"/>
              </a:spcAft>
              <a:buClr>
                <a:schemeClr val="accent3"/>
              </a:buClr>
              <a:buFont typeface="Wingdings 2"/>
              <a:buChar char=""/>
              <a:defRPr/>
            </a:pPr>
            <a:r>
              <a:rPr lang="el-GR" dirty="0" smtClean="0"/>
              <a:t>νέα εμπειρία και εξειδίκευση,</a:t>
            </a:r>
          </a:p>
          <a:p>
            <a:pPr marL="641033" lvl="1" indent="-274320" eaLnBrk="1" fontAlgn="auto" hangingPunct="1">
              <a:spcAft>
                <a:spcPts val="0"/>
              </a:spcAft>
              <a:buClr>
                <a:schemeClr val="accent3"/>
              </a:buClr>
              <a:buFont typeface="Wingdings 2"/>
              <a:buChar char=""/>
              <a:defRPr/>
            </a:pPr>
            <a:r>
              <a:rPr lang="el-GR" dirty="0" smtClean="0"/>
              <a:t>τεχνογνωσία,</a:t>
            </a:r>
          </a:p>
          <a:p>
            <a:pPr marL="641033" lvl="1" indent="-274320" eaLnBrk="1" fontAlgn="auto" hangingPunct="1">
              <a:spcAft>
                <a:spcPts val="0"/>
              </a:spcAft>
              <a:buClr>
                <a:schemeClr val="accent3"/>
              </a:buClr>
              <a:buFont typeface="Wingdings 2"/>
              <a:buChar char=""/>
              <a:defRPr/>
            </a:pPr>
            <a:r>
              <a:rPr lang="el-GR" dirty="0" smtClean="0"/>
              <a:t>νέοι συνεργάτες,</a:t>
            </a:r>
          </a:p>
          <a:p>
            <a:pPr marL="641033" lvl="1" indent="-274320" eaLnBrk="1" fontAlgn="auto" hangingPunct="1">
              <a:spcAft>
                <a:spcPts val="0"/>
              </a:spcAft>
              <a:buClr>
                <a:schemeClr val="accent3"/>
              </a:buClr>
              <a:buFont typeface="Wingdings 2"/>
              <a:buChar char=""/>
              <a:defRPr/>
            </a:pPr>
            <a:r>
              <a:rPr lang="el-GR" dirty="0" smtClean="0"/>
              <a:t>νέα στελέχη,</a:t>
            </a:r>
          </a:p>
          <a:p>
            <a:pPr marL="641033" lvl="1" indent="-274320" eaLnBrk="1" fontAlgn="auto" hangingPunct="1">
              <a:spcAft>
                <a:spcPts val="0"/>
              </a:spcAft>
              <a:buClr>
                <a:schemeClr val="accent3"/>
              </a:buClr>
              <a:buFont typeface="Wingdings 2"/>
              <a:buChar char=""/>
              <a:defRPr/>
            </a:pPr>
            <a:r>
              <a:rPr lang="el-GR" dirty="0" smtClean="0"/>
              <a:t>φήμη,</a:t>
            </a:r>
          </a:p>
          <a:p>
            <a:pPr marL="641033" lvl="1" indent="-274320" eaLnBrk="1" fontAlgn="auto" hangingPunct="1">
              <a:spcAft>
                <a:spcPts val="0"/>
              </a:spcAft>
              <a:buClr>
                <a:schemeClr val="accent3"/>
              </a:buClr>
              <a:buFont typeface="Wingdings 2"/>
              <a:buChar char=""/>
              <a:defRPr/>
            </a:pPr>
            <a:r>
              <a:rPr lang="el-GR" dirty="0" smtClean="0"/>
              <a:t>πόροι</a:t>
            </a:r>
          </a:p>
          <a:p>
            <a:pPr marL="274320" indent="-274320" eaLnBrk="1" fontAlgn="auto" hangingPunct="1">
              <a:spcAft>
                <a:spcPts val="0"/>
              </a:spcAft>
              <a:buClr>
                <a:schemeClr val="accent3"/>
              </a:buClr>
              <a:buFont typeface="Wingdings 2"/>
              <a:buNone/>
              <a:defRPr/>
            </a:pPr>
            <a:endParaRPr lang="el-GR" dirty="0" smtClean="0"/>
          </a:p>
        </p:txBody>
      </p:sp>
      <p:sp>
        <p:nvSpPr>
          <p:cNvPr id="4" name="2 - Θέση περιεχομένου"/>
          <p:cNvSpPr txBox="1">
            <a:spLocks/>
          </p:cNvSpPr>
          <p:nvPr/>
        </p:nvSpPr>
        <p:spPr bwMode="auto">
          <a:xfrm>
            <a:off x="4716463" y="1773238"/>
            <a:ext cx="38989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j-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j-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j-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j-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j-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4320" indent="-274320" eaLnBrk="1" fontAlgn="auto" hangingPunct="1">
              <a:spcAft>
                <a:spcPts val="0"/>
              </a:spcAft>
              <a:buClr>
                <a:schemeClr val="accent3"/>
              </a:buClr>
              <a:buFont typeface="Wingdings 2"/>
              <a:buChar char=""/>
              <a:defRPr/>
            </a:pPr>
            <a:r>
              <a:rPr lang="el-GR" sz="2800" dirty="0" smtClean="0"/>
              <a:t>για την κοινωνία</a:t>
            </a:r>
            <a:endParaRPr lang="el-GR" dirty="0" smtClean="0"/>
          </a:p>
          <a:p>
            <a:pPr marL="641033" lvl="1" indent="-274320" eaLnBrk="1" fontAlgn="auto" hangingPunct="1">
              <a:spcAft>
                <a:spcPts val="0"/>
              </a:spcAft>
              <a:buClr>
                <a:schemeClr val="accent3"/>
              </a:buClr>
              <a:buFont typeface="Wingdings 2"/>
              <a:buChar char=""/>
              <a:defRPr/>
            </a:pPr>
            <a:r>
              <a:rPr lang="el-GR" dirty="0" smtClean="0"/>
              <a:t>αλλαγές σε απόψεις και στάσεις,</a:t>
            </a:r>
          </a:p>
          <a:p>
            <a:pPr marL="641033" lvl="1" indent="-274320" eaLnBrk="1" fontAlgn="auto" hangingPunct="1">
              <a:spcAft>
                <a:spcPts val="0"/>
              </a:spcAft>
              <a:buClr>
                <a:schemeClr val="accent3"/>
              </a:buClr>
              <a:buFont typeface="Wingdings 2"/>
              <a:buChar char=""/>
              <a:defRPr/>
            </a:pPr>
            <a:r>
              <a:rPr lang="el-GR" dirty="0" smtClean="0"/>
              <a:t>πολιτικές</a:t>
            </a:r>
          </a:p>
        </p:txBody>
      </p:sp>
    </p:spTree>
    <p:extLst>
      <p:ext uri="{BB962C8B-B14F-4D97-AF65-F5344CB8AC3E}">
        <p14:creationId xmlns:p14="http://schemas.microsoft.com/office/powerpoint/2010/main" val="1180411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a:xfrm>
            <a:off x="468313" y="115888"/>
            <a:ext cx="8229600" cy="1143000"/>
          </a:xfrm>
        </p:spPr>
        <p:txBody>
          <a:bodyPr/>
          <a:lstStyle/>
          <a:p>
            <a:pPr eaLnBrk="1" hangingPunct="1"/>
            <a:r>
              <a:rPr lang="el-GR" altLang="el-GR" smtClean="0"/>
              <a:t>αξιολόγηση της διαδικασίας</a:t>
            </a:r>
          </a:p>
        </p:txBody>
      </p:sp>
      <p:sp>
        <p:nvSpPr>
          <p:cNvPr id="12291" name="2 - Θέση περιεχομένου"/>
          <p:cNvSpPr>
            <a:spLocks noGrp="1"/>
          </p:cNvSpPr>
          <p:nvPr>
            <p:ph idx="1"/>
          </p:nvPr>
        </p:nvSpPr>
        <p:spPr>
          <a:xfrm>
            <a:off x="457200" y="1557338"/>
            <a:ext cx="8229600" cy="4387850"/>
          </a:xfrm>
        </p:spPr>
        <p:txBody>
          <a:bodyPr>
            <a:normAutofit/>
          </a:bodyPr>
          <a:lstStyle/>
          <a:p>
            <a:pPr marL="0" indent="0" eaLnBrk="1" fontAlgn="auto" hangingPunct="1">
              <a:spcAft>
                <a:spcPts val="0"/>
              </a:spcAft>
              <a:buClr>
                <a:schemeClr val="accent3"/>
              </a:buClr>
              <a:buFont typeface="Wingdings 2" pitchFamily="18" charset="2"/>
              <a:buNone/>
              <a:defRPr/>
            </a:pPr>
            <a:r>
              <a:rPr lang="el-GR" dirty="0" smtClean="0"/>
              <a:t>…επικεντρωνόμαστε στην αξιολόγηση των δυνατοτήτων του οργανισμού και όχι στα αποτελέσματα…</a:t>
            </a:r>
          </a:p>
          <a:p>
            <a:pPr marL="274320" indent="-274320" eaLnBrk="1" fontAlgn="auto" hangingPunct="1">
              <a:spcAft>
                <a:spcPts val="0"/>
              </a:spcAft>
              <a:buClr>
                <a:schemeClr val="accent3"/>
              </a:buClr>
              <a:buFont typeface="Wingdings 2"/>
              <a:buChar char=""/>
              <a:defRPr/>
            </a:pPr>
            <a:r>
              <a:rPr lang="el-GR" dirty="0" smtClean="0"/>
              <a:t>ποιες διαδικασίες ακολουθήθηκαν (σχεδιασμός και υλοποίηση έργου)</a:t>
            </a:r>
          </a:p>
          <a:p>
            <a:pPr marL="274320" indent="-274320" eaLnBrk="1" fontAlgn="auto" hangingPunct="1">
              <a:spcAft>
                <a:spcPts val="0"/>
              </a:spcAft>
              <a:buClr>
                <a:schemeClr val="accent3"/>
              </a:buClr>
              <a:buFont typeface="Wingdings 2"/>
              <a:buChar char=""/>
              <a:defRPr/>
            </a:pPr>
            <a:r>
              <a:rPr lang="el-GR" dirty="0" smtClean="0"/>
              <a:t>τι θα έκαναν διαφορετικά</a:t>
            </a:r>
          </a:p>
          <a:p>
            <a:pPr marL="274320" indent="-274320" eaLnBrk="1" fontAlgn="auto" hangingPunct="1">
              <a:spcAft>
                <a:spcPts val="0"/>
              </a:spcAft>
              <a:buClr>
                <a:schemeClr val="accent3"/>
              </a:buClr>
              <a:buFont typeface="Wingdings 2"/>
              <a:buChar char=""/>
              <a:defRPr/>
            </a:pPr>
            <a:r>
              <a:rPr lang="el-GR" dirty="0" smtClean="0"/>
              <a:t>τι έμαθαν για τον σχεδιασμό και την υλοποίηση έργου</a:t>
            </a:r>
          </a:p>
          <a:p>
            <a:pPr marL="274320" indent="-274320" eaLnBrk="1" fontAlgn="auto" hangingPunct="1">
              <a:spcAft>
                <a:spcPts val="0"/>
              </a:spcAft>
              <a:buClr>
                <a:schemeClr val="accent3"/>
              </a:buClr>
              <a:buFont typeface="Wingdings 2"/>
              <a:buChar char=""/>
              <a:defRPr/>
            </a:pPr>
            <a:r>
              <a:rPr lang="el-GR" dirty="0" smtClean="0"/>
              <a:t>ποιος πιστεύουν είναι ο αντίκτυπος του έργου</a:t>
            </a:r>
          </a:p>
          <a:p>
            <a:pPr marL="274320" indent="-274320" eaLnBrk="1" fontAlgn="auto" hangingPunct="1">
              <a:spcAft>
                <a:spcPts val="0"/>
              </a:spcAft>
              <a:buClr>
                <a:schemeClr val="accent3"/>
              </a:buClr>
              <a:buFont typeface="Wingdings 2"/>
              <a:buNone/>
              <a:defRPr/>
            </a:pPr>
            <a:endParaRPr lang="el-GR" dirty="0" smtClean="0"/>
          </a:p>
        </p:txBody>
      </p:sp>
    </p:spTree>
    <p:extLst>
      <p:ext uri="{BB962C8B-B14F-4D97-AF65-F5344CB8AC3E}">
        <p14:creationId xmlns:p14="http://schemas.microsoft.com/office/powerpoint/2010/main" val="38060774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a:xfrm>
            <a:off x="468313" y="115888"/>
            <a:ext cx="8229600" cy="1143000"/>
          </a:xfrm>
        </p:spPr>
        <p:txBody>
          <a:bodyPr/>
          <a:lstStyle/>
          <a:p>
            <a:pPr eaLnBrk="1" hangingPunct="1"/>
            <a:r>
              <a:rPr lang="el-GR" altLang="el-GR" smtClean="0"/>
              <a:t>Διαδικασία Αξιολόγησης</a:t>
            </a: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1910476553"/>
              </p:ext>
            </p:extLst>
          </p:nvPr>
        </p:nvGraphicFramePr>
        <p:xfrm>
          <a:off x="457200" y="1628800"/>
          <a:ext cx="8075240" cy="4175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82910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p:cNvSpPr>
            <a:spLocks noGrp="1"/>
          </p:cNvSpPr>
          <p:nvPr>
            <p:ph type="title"/>
          </p:nvPr>
        </p:nvSpPr>
        <p:spPr>
          <a:xfrm>
            <a:off x="468313" y="115888"/>
            <a:ext cx="8229600" cy="1143000"/>
          </a:xfrm>
        </p:spPr>
        <p:txBody>
          <a:bodyPr/>
          <a:lstStyle/>
          <a:p>
            <a:pPr eaLnBrk="1" hangingPunct="1"/>
            <a:r>
              <a:rPr lang="el-GR" altLang="el-GR" smtClean="0"/>
              <a:t>3. Συλλογή πληροφοριών</a:t>
            </a:r>
          </a:p>
        </p:txBody>
      </p:sp>
      <p:sp>
        <p:nvSpPr>
          <p:cNvPr id="3" name="2 - Θέση περιεχομένου"/>
          <p:cNvSpPr>
            <a:spLocks noGrp="1"/>
          </p:cNvSpPr>
          <p:nvPr>
            <p:ph idx="1"/>
          </p:nvPr>
        </p:nvSpPr>
        <p:spPr>
          <a:xfrm>
            <a:off x="457200" y="1700213"/>
            <a:ext cx="8229600" cy="4608512"/>
          </a:xfrm>
        </p:spPr>
        <p:txBody>
          <a:bodyPr>
            <a:normAutofit/>
          </a:bodyPr>
          <a:lstStyle/>
          <a:p>
            <a:pPr marL="640080" lvl="1" indent="-246888" eaLnBrk="1" fontAlgn="auto" hangingPunct="1">
              <a:spcAft>
                <a:spcPts val="0"/>
              </a:spcAft>
              <a:buFont typeface="Wingdings 2"/>
              <a:buChar char=""/>
              <a:defRPr/>
            </a:pPr>
            <a:r>
              <a:rPr lang="el-GR" dirty="0" smtClean="0"/>
              <a:t>προσδιορισμός των στοιχείων που θα συλλεχθούν</a:t>
            </a:r>
          </a:p>
          <a:p>
            <a:pPr marL="640080" lvl="1" indent="-246888" eaLnBrk="1" fontAlgn="auto" hangingPunct="1">
              <a:spcAft>
                <a:spcPts val="0"/>
              </a:spcAft>
              <a:buFont typeface="Wingdings 2"/>
              <a:buChar char=""/>
              <a:defRPr/>
            </a:pPr>
            <a:r>
              <a:rPr lang="el-GR" dirty="0" smtClean="0"/>
              <a:t>προσδιορισμός πηγών πληροφόρησης</a:t>
            </a:r>
          </a:p>
          <a:p>
            <a:pPr marL="640080" lvl="1" indent="-246888" eaLnBrk="1" fontAlgn="auto" hangingPunct="1">
              <a:spcAft>
                <a:spcPts val="0"/>
              </a:spcAft>
              <a:buFont typeface="Wingdings 2"/>
              <a:buChar char=""/>
              <a:defRPr/>
            </a:pPr>
            <a:r>
              <a:rPr lang="el-GR" dirty="0" smtClean="0"/>
              <a:t>συχνές μέθοδοι συλλογής πληροφοριών:</a:t>
            </a:r>
          </a:p>
          <a:p>
            <a:pPr marL="914717" lvl="2" indent="-246888" eaLnBrk="1" fontAlgn="auto" hangingPunct="1">
              <a:spcAft>
                <a:spcPts val="0"/>
              </a:spcAft>
              <a:buFont typeface="Wingdings 2"/>
              <a:buChar char=""/>
              <a:defRPr/>
            </a:pPr>
            <a:r>
              <a:rPr lang="el-GR" dirty="0" smtClean="0"/>
              <a:t>έρευνες και ερωτηματολόγια </a:t>
            </a:r>
          </a:p>
          <a:p>
            <a:pPr marL="914717" lvl="2" indent="-246888" eaLnBrk="1" fontAlgn="auto" hangingPunct="1">
              <a:spcAft>
                <a:spcPts val="0"/>
              </a:spcAft>
              <a:buFont typeface="Wingdings 2"/>
              <a:buChar char=""/>
              <a:defRPr/>
            </a:pPr>
            <a:r>
              <a:rPr lang="el-GR" dirty="0" smtClean="0"/>
              <a:t>συνεντεύξεις</a:t>
            </a:r>
          </a:p>
          <a:p>
            <a:pPr marL="914717" lvl="2" indent="-246888" eaLnBrk="1" fontAlgn="auto" hangingPunct="1">
              <a:spcAft>
                <a:spcPts val="0"/>
              </a:spcAft>
              <a:buFont typeface="Wingdings 2"/>
              <a:buChar char=""/>
              <a:defRPr/>
            </a:pPr>
            <a:r>
              <a:rPr lang="el-GR" dirty="0" smtClean="0"/>
              <a:t>ομάδες εστίασης </a:t>
            </a:r>
          </a:p>
          <a:p>
            <a:pPr marL="914717" lvl="2" indent="-246888" eaLnBrk="1" fontAlgn="auto" hangingPunct="1">
              <a:spcAft>
                <a:spcPts val="0"/>
              </a:spcAft>
              <a:buFont typeface="Wingdings 2"/>
              <a:buChar char=""/>
              <a:defRPr/>
            </a:pPr>
            <a:r>
              <a:rPr lang="el-GR" dirty="0"/>
              <a:t>π</a:t>
            </a:r>
            <a:r>
              <a:rPr lang="el-GR" dirty="0" smtClean="0"/>
              <a:t>αρατηρήσεις του αξιολογητή</a:t>
            </a:r>
          </a:p>
          <a:p>
            <a:pPr marL="914717" lvl="2" indent="-246888" eaLnBrk="1" fontAlgn="auto" hangingPunct="1">
              <a:spcAft>
                <a:spcPts val="0"/>
              </a:spcAft>
              <a:buFont typeface="Wingdings 2"/>
              <a:buChar char=""/>
              <a:defRPr/>
            </a:pPr>
            <a:r>
              <a:rPr lang="el-GR" dirty="0"/>
              <a:t>έ</a:t>
            </a:r>
            <a:r>
              <a:rPr lang="el-GR" dirty="0" smtClean="0"/>
              <a:t>γγραφα </a:t>
            </a:r>
            <a:endParaRPr lang="en-US" dirty="0" smtClean="0"/>
          </a:p>
          <a:p>
            <a:pPr marL="914717" lvl="2" indent="-246888" eaLnBrk="1" fontAlgn="auto" hangingPunct="1">
              <a:spcAft>
                <a:spcPts val="0"/>
              </a:spcAft>
              <a:buFont typeface="Wingdings 2"/>
              <a:buChar char=""/>
              <a:defRPr/>
            </a:pPr>
            <a:r>
              <a:rPr lang="el-GR" dirty="0" smtClean="0"/>
              <a:t>μελέτη περίπτωσης (</a:t>
            </a:r>
            <a:r>
              <a:rPr lang="en-US" dirty="0" smtClean="0"/>
              <a:t>case study)</a:t>
            </a:r>
          </a:p>
          <a:p>
            <a:pPr marL="914717" lvl="2" indent="-246888" eaLnBrk="1" fontAlgn="auto" hangingPunct="1">
              <a:spcAft>
                <a:spcPts val="0"/>
              </a:spcAft>
              <a:buFont typeface="Wingdings 2"/>
              <a:buChar char=""/>
              <a:defRPr/>
            </a:pPr>
            <a:r>
              <a:rPr lang="el-GR" dirty="0" smtClean="0"/>
              <a:t>συμμετοχική παρατήρηση</a:t>
            </a:r>
          </a:p>
          <a:p>
            <a:pPr marL="640080" lvl="1" indent="-246888" eaLnBrk="1" fontAlgn="auto" hangingPunct="1">
              <a:spcAft>
                <a:spcPts val="0"/>
              </a:spcAft>
              <a:buFont typeface="Wingdings 2"/>
              <a:buChar char=""/>
              <a:defRPr/>
            </a:pPr>
            <a:r>
              <a:rPr lang="el-GR" dirty="0" smtClean="0"/>
              <a:t>επαλήθευση των διαδικασιών συλλογής πληροφοριών</a:t>
            </a:r>
          </a:p>
          <a:p>
            <a:pPr marL="640080" lvl="1" indent="-246888" eaLnBrk="1" fontAlgn="auto" hangingPunct="1">
              <a:spcAft>
                <a:spcPts val="0"/>
              </a:spcAft>
              <a:buFont typeface="Wingdings 2"/>
              <a:buNone/>
              <a:defRPr/>
            </a:pPr>
            <a:endParaRPr lang="el-GR" dirty="0" smtClean="0"/>
          </a:p>
          <a:p>
            <a:pPr marL="274320" indent="-274320" eaLnBrk="1" fontAlgn="auto" hangingPunct="1">
              <a:spcAft>
                <a:spcPts val="0"/>
              </a:spcAft>
              <a:buClr>
                <a:schemeClr val="accent3"/>
              </a:buClr>
              <a:buFont typeface="Wingdings 2"/>
              <a:buChar char=""/>
              <a:defRPr/>
            </a:pPr>
            <a:endParaRPr lang="el-GR" dirty="0"/>
          </a:p>
        </p:txBody>
      </p:sp>
    </p:spTree>
    <p:extLst>
      <p:ext uri="{BB962C8B-B14F-4D97-AF65-F5344CB8AC3E}">
        <p14:creationId xmlns:p14="http://schemas.microsoft.com/office/powerpoint/2010/main" val="3428687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Τίτλος"/>
          <p:cNvSpPr>
            <a:spLocks noGrp="1"/>
          </p:cNvSpPr>
          <p:nvPr>
            <p:ph type="title"/>
          </p:nvPr>
        </p:nvSpPr>
        <p:spPr>
          <a:xfrm>
            <a:off x="468313" y="115888"/>
            <a:ext cx="8229600" cy="1143000"/>
          </a:xfrm>
        </p:spPr>
        <p:txBody>
          <a:bodyPr/>
          <a:lstStyle/>
          <a:p>
            <a:pPr eaLnBrk="1" hangingPunct="1"/>
            <a:r>
              <a:rPr lang="el-GR" altLang="el-GR" smtClean="0"/>
              <a:t>Διαδικασία Αξιολόγησης</a:t>
            </a: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883030591"/>
              </p:ext>
            </p:extLst>
          </p:nvPr>
        </p:nvGraphicFramePr>
        <p:xfrm>
          <a:off x="457200" y="1628800"/>
          <a:ext cx="8075240" cy="4175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1011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p:cNvSpPr>
            <a:spLocks noGrp="1"/>
          </p:cNvSpPr>
          <p:nvPr>
            <p:ph type="title"/>
          </p:nvPr>
        </p:nvSpPr>
        <p:spPr>
          <a:xfrm>
            <a:off x="468313" y="115888"/>
            <a:ext cx="8229600" cy="1143000"/>
          </a:xfrm>
        </p:spPr>
        <p:txBody>
          <a:bodyPr/>
          <a:lstStyle/>
          <a:p>
            <a:pPr eaLnBrk="1" hangingPunct="1"/>
            <a:r>
              <a:rPr lang="el-GR" altLang="el-GR" smtClean="0"/>
              <a:t>4. Ερμηνεία στοιχείων</a:t>
            </a:r>
          </a:p>
        </p:txBody>
      </p:sp>
      <p:sp>
        <p:nvSpPr>
          <p:cNvPr id="3" name="2 - Θέση περιεχομένου"/>
          <p:cNvSpPr>
            <a:spLocks noGrp="1"/>
          </p:cNvSpPr>
          <p:nvPr>
            <p:ph idx="1"/>
          </p:nvPr>
        </p:nvSpPr>
        <p:spPr>
          <a:xfrm>
            <a:off x="457200" y="1557338"/>
            <a:ext cx="8229600" cy="4387850"/>
          </a:xfrm>
        </p:spPr>
        <p:txBody>
          <a:bodyPr>
            <a:normAutofit/>
          </a:bodyPr>
          <a:lstStyle/>
          <a:p>
            <a:pPr marL="274320" indent="-274320" eaLnBrk="1" fontAlgn="auto" hangingPunct="1">
              <a:spcAft>
                <a:spcPts val="0"/>
              </a:spcAft>
              <a:buClr>
                <a:schemeClr val="accent3"/>
              </a:buClr>
              <a:buFont typeface="Wingdings 2"/>
              <a:buNone/>
              <a:defRPr/>
            </a:pPr>
            <a:endParaRPr lang="el-GR" dirty="0" smtClean="0"/>
          </a:p>
          <a:p>
            <a:pPr marL="274320" indent="-274320" eaLnBrk="1" fontAlgn="auto" hangingPunct="1">
              <a:spcAft>
                <a:spcPts val="0"/>
              </a:spcAft>
              <a:buClr>
                <a:schemeClr val="accent3"/>
              </a:buClr>
              <a:buFont typeface="Wingdings" pitchFamily="2" charset="2"/>
              <a:buChar char="q"/>
              <a:defRPr/>
            </a:pPr>
            <a:r>
              <a:rPr lang="el-GR" dirty="0" smtClean="0"/>
              <a:t>  πρόκληση η αντικειμενικότητα</a:t>
            </a:r>
          </a:p>
          <a:p>
            <a:pPr marL="274320" indent="-274320" eaLnBrk="1" fontAlgn="auto" hangingPunct="1">
              <a:spcAft>
                <a:spcPts val="0"/>
              </a:spcAft>
              <a:buClr>
                <a:schemeClr val="accent3"/>
              </a:buClr>
              <a:buFont typeface="Wingdings" pitchFamily="2" charset="2"/>
              <a:buChar char="q"/>
              <a:defRPr/>
            </a:pPr>
            <a:endParaRPr lang="el-GR" dirty="0" smtClean="0"/>
          </a:p>
          <a:p>
            <a:pPr marL="274320" indent="-274320" eaLnBrk="1" fontAlgn="auto" hangingPunct="1">
              <a:spcAft>
                <a:spcPts val="0"/>
              </a:spcAft>
              <a:buClr>
                <a:schemeClr val="accent3"/>
              </a:buClr>
              <a:buFont typeface="Wingdings 2"/>
              <a:buChar char=""/>
              <a:defRPr/>
            </a:pPr>
            <a:r>
              <a:rPr lang="el-GR" dirty="0" smtClean="0"/>
              <a:t>κατηγοριοποίηση </a:t>
            </a:r>
          </a:p>
          <a:p>
            <a:pPr marL="274320" indent="-274320" eaLnBrk="1" fontAlgn="auto" hangingPunct="1">
              <a:spcAft>
                <a:spcPts val="0"/>
              </a:spcAft>
              <a:buClr>
                <a:schemeClr val="accent3"/>
              </a:buClr>
              <a:buFont typeface="Wingdings 2"/>
              <a:buChar char=""/>
              <a:defRPr/>
            </a:pPr>
            <a:r>
              <a:rPr lang="el-GR" dirty="0" smtClean="0"/>
              <a:t>έλεγχος και ανάλυση</a:t>
            </a:r>
          </a:p>
          <a:p>
            <a:pPr marL="274320" indent="-274320" eaLnBrk="1" fontAlgn="auto" hangingPunct="1">
              <a:spcAft>
                <a:spcPts val="0"/>
              </a:spcAft>
              <a:buClr>
                <a:schemeClr val="accent3"/>
              </a:buClr>
              <a:buFont typeface="Wingdings 2"/>
              <a:buChar char=""/>
              <a:defRPr/>
            </a:pPr>
            <a:r>
              <a:rPr lang="el-GR" dirty="0" smtClean="0"/>
              <a:t>ερμηνεία</a:t>
            </a:r>
          </a:p>
          <a:p>
            <a:pPr marL="274320" indent="-274320" eaLnBrk="1" fontAlgn="auto" hangingPunct="1">
              <a:spcAft>
                <a:spcPts val="0"/>
              </a:spcAft>
              <a:buClr>
                <a:schemeClr val="accent3"/>
              </a:buClr>
              <a:buFont typeface="Wingdings 2"/>
              <a:buNone/>
              <a:defRPr/>
            </a:pPr>
            <a:endParaRPr lang="el-GR" dirty="0" smtClean="0"/>
          </a:p>
          <a:p>
            <a:pPr marL="274320" indent="-274320" eaLnBrk="1" fontAlgn="auto" hangingPunct="1">
              <a:spcAft>
                <a:spcPts val="0"/>
              </a:spcAft>
              <a:buClr>
                <a:schemeClr val="accent3"/>
              </a:buClr>
              <a:buFont typeface="Wingdings 2"/>
              <a:buNone/>
              <a:defRPr/>
            </a:pPr>
            <a:endParaRPr lang="el-GR" dirty="0" smtClean="0"/>
          </a:p>
          <a:p>
            <a:pPr marL="274320" indent="-274320" eaLnBrk="1" fontAlgn="auto" hangingPunct="1">
              <a:spcAft>
                <a:spcPts val="0"/>
              </a:spcAft>
              <a:buClr>
                <a:schemeClr val="accent3"/>
              </a:buClr>
              <a:buFont typeface="Wingdings 2"/>
              <a:buNone/>
              <a:defRPr/>
            </a:pPr>
            <a:endParaRPr lang="el-GR" dirty="0" smtClean="0"/>
          </a:p>
        </p:txBody>
      </p:sp>
    </p:spTree>
    <p:extLst>
      <p:ext uri="{BB962C8B-B14F-4D97-AF65-F5344CB8AC3E}">
        <p14:creationId xmlns:p14="http://schemas.microsoft.com/office/powerpoint/2010/main" val="2141861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a:xfrm>
            <a:off x="468313" y="115888"/>
            <a:ext cx="8229600" cy="1143000"/>
          </a:xfrm>
        </p:spPr>
        <p:txBody>
          <a:bodyPr/>
          <a:lstStyle/>
          <a:p>
            <a:pPr eaLnBrk="1" hangingPunct="1"/>
            <a:r>
              <a:rPr lang="el-GR" altLang="el-GR" dirty="0" smtClean="0"/>
              <a:t>Διαδικασία Αξιολόγησης</a:t>
            </a: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4089386029"/>
              </p:ext>
            </p:extLst>
          </p:nvPr>
        </p:nvGraphicFramePr>
        <p:xfrm>
          <a:off x="457200" y="1628800"/>
          <a:ext cx="8075240" cy="4175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1374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a:xfrm>
            <a:off x="468313" y="269875"/>
            <a:ext cx="8229600" cy="1143000"/>
          </a:xfrm>
        </p:spPr>
        <p:txBody>
          <a:bodyPr/>
          <a:lstStyle/>
          <a:p>
            <a:pPr eaLnBrk="1" hangingPunct="1"/>
            <a:r>
              <a:rPr lang="el-GR" altLang="el-GR" smtClean="0"/>
              <a:t>αξιολόγηση</a:t>
            </a:r>
          </a:p>
        </p:txBody>
      </p:sp>
      <p:sp>
        <p:nvSpPr>
          <p:cNvPr id="5123" name="2 - Θέση περιεχομένου"/>
          <p:cNvSpPr>
            <a:spLocks noGrp="1"/>
          </p:cNvSpPr>
          <p:nvPr>
            <p:ph idx="1"/>
          </p:nvPr>
        </p:nvSpPr>
        <p:spPr>
          <a:xfrm>
            <a:off x="684213" y="2133600"/>
            <a:ext cx="8229600" cy="2808288"/>
          </a:xfrm>
        </p:spPr>
        <p:txBody>
          <a:bodyPr>
            <a:normAutofit/>
          </a:bodyPr>
          <a:lstStyle/>
          <a:p>
            <a:pPr marL="274320" indent="-274320" eaLnBrk="1" fontAlgn="auto" hangingPunct="1">
              <a:spcAft>
                <a:spcPts val="0"/>
              </a:spcAft>
              <a:buClr>
                <a:schemeClr val="accent3"/>
              </a:buClr>
              <a:buFont typeface="Arial" charset="0"/>
              <a:buNone/>
              <a:defRPr/>
            </a:pPr>
            <a:r>
              <a:rPr lang="el-GR" dirty="0" smtClean="0"/>
              <a:t>….είναι η διαδικασία αποτίμησης που πραγματοποιείται σε ένα συγκεκριμένο χρονικό σημείο και επικεντρώνεται στο εάν οι σκοποί έχουν επιτευχθεί και τι αντίκτυπο έχουν δημιουργήσει</a:t>
            </a:r>
          </a:p>
        </p:txBody>
      </p:sp>
    </p:spTree>
    <p:extLst>
      <p:ext uri="{BB962C8B-B14F-4D97-AF65-F5344CB8AC3E}">
        <p14:creationId xmlns:p14="http://schemas.microsoft.com/office/powerpoint/2010/main" val="4533467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a:xfrm>
            <a:off x="468313" y="115888"/>
            <a:ext cx="8229600" cy="1143000"/>
          </a:xfrm>
        </p:spPr>
        <p:txBody>
          <a:bodyPr/>
          <a:lstStyle/>
          <a:p>
            <a:pPr eaLnBrk="1" hangingPunct="1"/>
            <a:r>
              <a:rPr lang="el-GR" altLang="el-GR" smtClean="0"/>
              <a:t>5. Εκτίμηση και αποτελέσματα</a:t>
            </a:r>
          </a:p>
        </p:txBody>
      </p:sp>
      <p:sp>
        <p:nvSpPr>
          <p:cNvPr id="3" name="2 - Θέση περιεχομένου"/>
          <p:cNvSpPr>
            <a:spLocks noGrp="1"/>
          </p:cNvSpPr>
          <p:nvPr>
            <p:ph idx="1"/>
          </p:nvPr>
        </p:nvSpPr>
        <p:spPr>
          <a:xfrm>
            <a:off x="457200" y="1557338"/>
            <a:ext cx="8229600" cy="4387850"/>
          </a:xfrm>
        </p:spPr>
        <p:txBody>
          <a:bodyPr>
            <a:normAutofit/>
          </a:bodyPr>
          <a:lstStyle/>
          <a:p>
            <a:pPr marL="274320" indent="-274320" eaLnBrk="1" fontAlgn="auto" hangingPunct="1">
              <a:spcAft>
                <a:spcPts val="0"/>
              </a:spcAft>
              <a:buClr>
                <a:schemeClr val="accent3"/>
              </a:buClr>
              <a:buFont typeface="Wingdings 2"/>
              <a:buNone/>
              <a:defRPr/>
            </a:pPr>
            <a:endParaRPr lang="el-GR" dirty="0" smtClean="0"/>
          </a:p>
          <a:p>
            <a:pPr marL="274320" indent="-274320" eaLnBrk="1" fontAlgn="auto" hangingPunct="1">
              <a:spcAft>
                <a:spcPts val="0"/>
              </a:spcAft>
              <a:buClr>
                <a:schemeClr val="accent3"/>
              </a:buClr>
              <a:buFont typeface="Wingdings 2"/>
              <a:buChar char=""/>
              <a:defRPr/>
            </a:pPr>
            <a:r>
              <a:rPr lang="el-GR" dirty="0" smtClean="0"/>
              <a:t>συμπεράσματα (αξιόπιστα, ακριβή, ποιοτικά, κατανοητά, σχετικά, όχι επικριτικά, χρήσιμα)</a:t>
            </a:r>
          </a:p>
          <a:p>
            <a:pPr marL="274320" indent="-274320" eaLnBrk="1" fontAlgn="auto" hangingPunct="1">
              <a:spcAft>
                <a:spcPts val="0"/>
              </a:spcAft>
              <a:buClr>
                <a:schemeClr val="accent3"/>
              </a:buClr>
              <a:buFont typeface="Wingdings 2"/>
              <a:buChar char=""/>
              <a:defRPr/>
            </a:pPr>
            <a:r>
              <a:rPr lang="el-GR" dirty="0" smtClean="0"/>
              <a:t>συνέπειες και επιπτώσεις </a:t>
            </a:r>
          </a:p>
          <a:p>
            <a:pPr marL="274320" indent="-274320" eaLnBrk="1" fontAlgn="auto" hangingPunct="1">
              <a:spcAft>
                <a:spcPts val="0"/>
              </a:spcAft>
              <a:buClr>
                <a:schemeClr val="accent3"/>
              </a:buClr>
              <a:buFont typeface="Wingdings 2"/>
              <a:buNone/>
              <a:defRPr/>
            </a:pPr>
            <a:endParaRPr lang="el-GR" dirty="0" smtClean="0"/>
          </a:p>
          <a:p>
            <a:pPr marL="274320" indent="-274320" eaLnBrk="1" fontAlgn="auto" hangingPunct="1">
              <a:spcAft>
                <a:spcPts val="0"/>
              </a:spcAft>
              <a:buClr>
                <a:schemeClr val="accent3"/>
              </a:buClr>
              <a:buFont typeface="Wingdings" pitchFamily="2" charset="2"/>
              <a:buChar char="ü"/>
              <a:defRPr/>
            </a:pPr>
            <a:r>
              <a:rPr lang="el-GR" dirty="0" smtClean="0"/>
              <a:t>πώς έγιναν οι δράσεις επισημαίνοντας τα αποτελέσματα και συγκρίνοντάς τα με τους αρχικούς στόχους και σκοπούς του έργου</a:t>
            </a:r>
          </a:p>
          <a:p>
            <a:pPr marL="274320" indent="-274320" eaLnBrk="1" fontAlgn="auto" hangingPunct="1">
              <a:spcAft>
                <a:spcPts val="0"/>
              </a:spcAft>
              <a:buClr>
                <a:schemeClr val="accent3"/>
              </a:buClr>
              <a:buFont typeface="Wingdings 2"/>
              <a:buNone/>
              <a:defRPr/>
            </a:pPr>
            <a:endParaRPr lang="el-GR" dirty="0"/>
          </a:p>
        </p:txBody>
      </p:sp>
    </p:spTree>
    <p:extLst>
      <p:ext uri="{BB962C8B-B14F-4D97-AF65-F5344CB8AC3E}">
        <p14:creationId xmlns:p14="http://schemas.microsoft.com/office/powerpoint/2010/main" val="31435033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a:xfrm>
            <a:off x="468313" y="115888"/>
            <a:ext cx="8229600" cy="1143000"/>
          </a:xfrm>
        </p:spPr>
        <p:txBody>
          <a:bodyPr/>
          <a:lstStyle/>
          <a:p>
            <a:pPr eaLnBrk="1" hangingPunct="1"/>
            <a:r>
              <a:rPr lang="el-GR" altLang="el-GR" dirty="0" smtClean="0"/>
              <a:t>Διαδικασία Αξιολόγησης</a:t>
            </a: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4195852342"/>
              </p:ext>
            </p:extLst>
          </p:nvPr>
        </p:nvGraphicFramePr>
        <p:xfrm>
          <a:off x="457200" y="1628800"/>
          <a:ext cx="8075240" cy="4175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6546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a:xfrm>
            <a:off x="468313" y="115888"/>
            <a:ext cx="8229600" cy="1143000"/>
          </a:xfrm>
        </p:spPr>
        <p:txBody>
          <a:bodyPr/>
          <a:lstStyle/>
          <a:p>
            <a:pPr eaLnBrk="1" hangingPunct="1"/>
            <a:r>
              <a:rPr lang="el-GR" altLang="el-GR" smtClean="0"/>
              <a:t>6. Ενσωμάτωση αποτελεσμάτων</a:t>
            </a:r>
          </a:p>
        </p:txBody>
      </p:sp>
      <p:sp>
        <p:nvSpPr>
          <p:cNvPr id="3" name="2 - Θέση περιεχομένου"/>
          <p:cNvSpPr>
            <a:spLocks noGrp="1"/>
          </p:cNvSpPr>
          <p:nvPr>
            <p:ph idx="1"/>
          </p:nvPr>
        </p:nvSpPr>
        <p:spPr>
          <a:xfrm>
            <a:off x="457200" y="1557338"/>
            <a:ext cx="8229600" cy="4387850"/>
          </a:xfrm>
        </p:spPr>
        <p:txBody>
          <a:bodyPr>
            <a:normAutofit/>
          </a:bodyPr>
          <a:lstStyle/>
          <a:p>
            <a:pPr marL="274320" indent="-274320" eaLnBrk="1" fontAlgn="auto" hangingPunct="1">
              <a:spcAft>
                <a:spcPts val="0"/>
              </a:spcAft>
              <a:buClr>
                <a:schemeClr val="accent3"/>
              </a:buClr>
              <a:buFont typeface="Wingdings 2"/>
              <a:buChar char=""/>
              <a:defRPr/>
            </a:pPr>
            <a:endParaRPr lang="el-GR" dirty="0" smtClean="0"/>
          </a:p>
          <a:p>
            <a:pPr marL="274320" indent="-274320" eaLnBrk="1" fontAlgn="auto" hangingPunct="1">
              <a:spcAft>
                <a:spcPts val="0"/>
              </a:spcAft>
              <a:buClr>
                <a:schemeClr val="accent3"/>
              </a:buClr>
              <a:buFont typeface="Wingdings 2"/>
              <a:buChar char=""/>
              <a:defRPr/>
            </a:pPr>
            <a:r>
              <a:rPr lang="el-GR" dirty="0" smtClean="0"/>
              <a:t>αξιοποίηση αποτελεσμάτων</a:t>
            </a:r>
            <a:endParaRPr lang="el-GR" dirty="0"/>
          </a:p>
        </p:txBody>
      </p:sp>
    </p:spTree>
    <p:extLst>
      <p:ext uri="{BB962C8B-B14F-4D97-AF65-F5344CB8AC3E}">
        <p14:creationId xmlns:p14="http://schemas.microsoft.com/office/powerpoint/2010/main" val="33926759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p:cNvSpPr>
            <a:spLocks noGrp="1"/>
          </p:cNvSpPr>
          <p:nvPr>
            <p:ph type="title"/>
          </p:nvPr>
        </p:nvSpPr>
        <p:spPr>
          <a:xfrm>
            <a:off x="468313" y="115888"/>
            <a:ext cx="8229600" cy="1143000"/>
          </a:xfrm>
        </p:spPr>
        <p:txBody>
          <a:bodyPr/>
          <a:lstStyle/>
          <a:p>
            <a:pPr eaLnBrk="1" hangingPunct="1"/>
            <a:r>
              <a:rPr lang="el-GR" altLang="el-GR" smtClean="0"/>
              <a:t>άλλες διαστάσεις  </a:t>
            </a:r>
          </a:p>
        </p:txBody>
      </p:sp>
      <p:sp>
        <p:nvSpPr>
          <p:cNvPr id="3" name="2 - Θέση περιεχομένου"/>
          <p:cNvSpPr>
            <a:spLocks noGrp="1"/>
          </p:cNvSpPr>
          <p:nvPr>
            <p:ph idx="1"/>
          </p:nvPr>
        </p:nvSpPr>
        <p:spPr>
          <a:xfrm>
            <a:off x="457200" y="1557338"/>
            <a:ext cx="8229600" cy="4387850"/>
          </a:xfrm>
        </p:spPr>
        <p:txBody>
          <a:bodyPr>
            <a:normAutofit/>
          </a:bodyPr>
          <a:lstStyle/>
          <a:p>
            <a:pPr marL="274320" indent="-274320" eaLnBrk="1" fontAlgn="auto" hangingPunct="1">
              <a:spcAft>
                <a:spcPts val="0"/>
              </a:spcAft>
              <a:buClr>
                <a:schemeClr val="accent3"/>
              </a:buClr>
              <a:buFont typeface="Wingdings 2"/>
              <a:buNone/>
              <a:defRPr/>
            </a:pPr>
            <a:endParaRPr lang="el-GR" dirty="0" smtClean="0"/>
          </a:p>
          <a:p>
            <a:pPr marL="274320" indent="-274320" eaLnBrk="1" fontAlgn="auto" hangingPunct="1">
              <a:spcAft>
                <a:spcPts val="0"/>
              </a:spcAft>
              <a:buClr>
                <a:schemeClr val="accent3"/>
              </a:buClr>
              <a:buFont typeface="Wingdings 2"/>
              <a:buChar char=""/>
              <a:defRPr/>
            </a:pPr>
            <a:r>
              <a:rPr lang="el-GR" dirty="0" smtClean="0"/>
              <a:t>ηθικά ζητήματα (εμπιστευτικότητα, ανωνυμία, εγκυρότητα)</a:t>
            </a:r>
          </a:p>
          <a:p>
            <a:pPr marL="274320" indent="-274320" eaLnBrk="1" fontAlgn="auto" hangingPunct="1">
              <a:spcAft>
                <a:spcPts val="0"/>
              </a:spcAft>
              <a:buClr>
                <a:schemeClr val="accent3"/>
              </a:buClr>
              <a:buFont typeface="Wingdings 2"/>
              <a:buNone/>
              <a:defRPr/>
            </a:pPr>
            <a:endParaRPr lang="el-GR" dirty="0" smtClean="0"/>
          </a:p>
          <a:p>
            <a:pPr marL="274320" indent="-274320" eaLnBrk="1" fontAlgn="auto" hangingPunct="1">
              <a:spcAft>
                <a:spcPts val="0"/>
              </a:spcAft>
              <a:buClr>
                <a:schemeClr val="accent3"/>
              </a:buClr>
              <a:buFont typeface="Wingdings 2"/>
              <a:buChar char=""/>
              <a:defRPr/>
            </a:pPr>
            <a:r>
              <a:rPr lang="el-GR" dirty="0" smtClean="0"/>
              <a:t>προβλήματα και αποτυχίες </a:t>
            </a:r>
          </a:p>
          <a:p>
            <a:pPr marL="274320" indent="-274320" eaLnBrk="1" fontAlgn="auto" hangingPunct="1">
              <a:spcAft>
                <a:spcPts val="0"/>
              </a:spcAft>
              <a:buClr>
                <a:schemeClr val="accent3"/>
              </a:buClr>
              <a:buFont typeface="Wingdings 2"/>
              <a:buNone/>
              <a:defRPr/>
            </a:pPr>
            <a:endParaRPr lang="el-GR" dirty="0"/>
          </a:p>
        </p:txBody>
      </p:sp>
    </p:spTree>
    <p:extLst>
      <p:ext uri="{BB962C8B-B14F-4D97-AF65-F5344CB8AC3E}">
        <p14:creationId xmlns:p14="http://schemas.microsoft.com/office/powerpoint/2010/main" val="1509061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Τίτλος"/>
          <p:cNvSpPr>
            <a:spLocks noGrp="1"/>
          </p:cNvSpPr>
          <p:nvPr>
            <p:ph type="title"/>
          </p:nvPr>
        </p:nvSpPr>
        <p:spPr>
          <a:xfrm>
            <a:off x="468313" y="0"/>
            <a:ext cx="8229600" cy="1143000"/>
          </a:xfrm>
        </p:spPr>
        <p:txBody>
          <a:bodyPr/>
          <a:lstStyle/>
          <a:p>
            <a:pPr eaLnBrk="1" hangingPunct="1"/>
            <a:r>
              <a:rPr lang="el-GR" altLang="el-GR" smtClean="0"/>
              <a:t>αξιολόγηση # παρακολούθηση έργου</a:t>
            </a:r>
          </a:p>
        </p:txBody>
      </p:sp>
      <p:sp>
        <p:nvSpPr>
          <p:cNvPr id="3" name="2 - Θέση περιεχομένου"/>
          <p:cNvSpPr>
            <a:spLocks noGrp="1"/>
          </p:cNvSpPr>
          <p:nvPr>
            <p:ph idx="1"/>
          </p:nvPr>
        </p:nvSpPr>
        <p:spPr>
          <a:xfrm>
            <a:off x="250825" y="1268413"/>
            <a:ext cx="8642350" cy="4752975"/>
          </a:xfrm>
        </p:spPr>
        <p:txBody>
          <a:bodyPr rtlCol="0">
            <a:normAutofit fontScale="85000" lnSpcReduction="20000"/>
          </a:bodyPr>
          <a:lstStyle/>
          <a:p>
            <a:pPr marL="274320" indent="-274320" eaLnBrk="1" fontAlgn="auto" hangingPunct="1">
              <a:spcAft>
                <a:spcPts val="0"/>
              </a:spcAft>
              <a:buClr>
                <a:schemeClr val="accent3"/>
              </a:buClr>
              <a:buFont typeface="Arial" pitchFamily="34" charset="0"/>
              <a:buNone/>
              <a:defRPr/>
            </a:pPr>
            <a:r>
              <a:rPr lang="el-GR" b="1" dirty="0" smtClean="0"/>
              <a:t>αξιολόγηση </a:t>
            </a:r>
            <a:endParaRPr lang="en-US" b="1" dirty="0" smtClean="0"/>
          </a:p>
          <a:p>
            <a:pPr marL="274320" indent="-274320" eaLnBrk="1" fontAlgn="auto" hangingPunct="1">
              <a:spcAft>
                <a:spcPts val="0"/>
              </a:spcAft>
              <a:buClr>
                <a:schemeClr val="accent3"/>
              </a:buClr>
              <a:buFont typeface="Arial" pitchFamily="34" charset="0"/>
              <a:buChar char="•"/>
              <a:defRPr/>
            </a:pPr>
            <a:r>
              <a:rPr lang="el-GR" dirty="0" smtClean="0"/>
              <a:t>είναι η εκτίμηση</a:t>
            </a:r>
            <a:r>
              <a:rPr lang="en-US" dirty="0" smtClean="0"/>
              <a:t> </a:t>
            </a:r>
            <a:r>
              <a:rPr lang="el-GR" dirty="0" smtClean="0"/>
              <a:t>της αποδοτικότητας, της αποτελεσματικότητας, του αντίκτυπου, της συνάφειας και της βιωσιμότητας της χρηματοδότησης και των δράσεων, σε ένα συγκεκριμένο χρονικό σημείο (περιοδική, ενδιάμεση, εκ των υστέρων)</a:t>
            </a:r>
            <a:endParaRPr lang="en-US" dirty="0" smtClean="0"/>
          </a:p>
          <a:p>
            <a:pPr marL="274320" indent="-274320" eaLnBrk="1" fontAlgn="auto" hangingPunct="1">
              <a:spcAft>
                <a:spcPts val="0"/>
              </a:spcAft>
              <a:buClr>
                <a:schemeClr val="accent3"/>
              </a:buClr>
              <a:buFont typeface="Arial" pitchFamily="34" charset="0"/>
              <a:buChar char="•"/>
              <a:defRPr/>
            </a:pPr>
            <a:r>
              <a:rPr lang="el-GR" dirty="0" smtClean="0"/>
              <a:t>συντάσσεται από εξωτερικό συνεργάτη (αντικειμενικότητα)</a:t>
            </a:r>
          </a:p>
          <a:p>
            <a:pPr marL="274320" indent="-274320" eaLnBrk="1" fontAlgn="auto" hangingPunct="1">
              <a:spcAft>
                <a:spcPts val="0"/>
              </a:spcAft>
              <a:buClr>
                <a:schemeClr val="accent3"/>
              </a:buClr>
              <a:buFont typeface="Arial" pitchFamily="34" charset="0"/>
              <a:buChar char="•"/>
              <a:defRPr/>
            </a:pPr>
            <a:r>
              <a:rPr lang="el-GR" dirty="0" smtClean="0"/>
              <a:t>προσφέρει γενικότερα συμπεράσματα </a:t>
            </a:r>
            <a:r>
              <a:rPr lang="en-US" dirty="0" smtClean="0"/>
              <a:t>	</a:t>
            </a:r>
            <a:endParaRPr lang="el-GR" dirty="0" smtClean="0"/>
          </a:p>
          <a:p>
            <a:pPr marL="274320" indent="-274320" algn="ctr" eaLnBrk="1" fontAlgn="auto" hangingPunct="1">
              <a:spcAft>
                <a:spcPts val="0"/>
              </a:spcAft>
              <a:buClr>
                <a:schemeClr val="accent3"/>
              </a:buClr>
              <a:buFont typeface="Wingdings 2"/>
              <a:buNone/>
              <a:defRPr/>
            </a:pPr>
            <a:r>
              <a:rPr lang="el-GR" dirty="0" smtClean="0"/>
              <a:t>	</a:t>
            </a:r>
            <a:r>
              <a:rPr lang="el-GR" sz="4700" dirty="0" smtClean="0">
                <a:solidFill>
                  <a:schemeClr val="tx2"/>
                </a:solidFill>
                <a:ea typeface="+mj-ea"/>
                <a:cs typeface="+mj-cs"/>
              </a:rPr>
              <a:t> #</a:t>
            </a:r>
          </a:p>
          <a:p>
            <a:pPr marL="274320" indent="-274320" eaLnBrk="1" fontAlgn="auto" hangingPunct="1">
              <a:spcAft>
                <a:spcPts val="0"/>
              </a:spcAft>
              <a:buClr>
                <a:schemeClr val="accent3"/>
              </a:buClr>
              <a:buFont typeface="Wingdings 2"/>
              <a:buNone/>
              <a:defRPr/>
            </a:pPr>
            <a:r>
              <a:rPr lang="el-GR" b="1" dirty="0" smtClean="0"/>
              <a:t>παρακολούθηση </a:t>
            </a:r>
            <a:endParaRPr lang="el-GR" dirty="0" smtClean="0"/>
          </a:p>
          <a:p>
            <a:pPr marL="274320" indent="-274320" eaLnBrk="1" fontAlgn="auto" hangingPunct="1">
              <a:spcAft>
                <a:spcPts val="0"/>
              </a:spcAft>
              <a:buClr>
                <a:schemeClr val="accent3"/>
              </a:buClr>
              <a:buFont typeface="Arial" pitchFamily="34" charset="0"/>
              <a:buChar char="•"/>
              <a:defRPr/>
            </a:pPr>
            <a:r>
              <a:rPr lang="el-GR" dirty="0" smtClean="0"/>
              <a:t>είναι η διαδικασία ελέγχου προόδου των δράσεων και επίτευξης των σκοπών σε συνεχή βάση</a:t>
            </a:r>
          </a:p>
          <a:p>
            <a:pPr marL="274320" indent="-274320" eaLnBrk="1" fontAlgn="auto" hangingPunct="1">
              <a:spcAft>
                <a:spcPts val="0"/>
              </a:spcAft>
              <a:buClr>
                <a:schemeClr val="accent3"/>
              </a:buClr>
              <a:buFont typeface="Arial" pitchFamily="34" charset="0"/>
              <a:buChar char="•"/>
              <a:defRPr/>
            </a:pPr>
            <a:r>
              <a:rPr lang="el-GR" dirty="0" smtClean="0"/>
              <a:t>συντάσσεται από υπεύθυνο που ανήκει στην ομάδα εργασίας </a:t>
            </a:r>
          </a:p>
          <a:p>
            <a:pPr marL="274320" indent="-274320" eaLnBrk="1" fontAlgn="auto" hangingPunct="1">
              <a:spcAft>
                <a:spcPts val="0"/>
              </a:spcAft>
              <a:buClr>
                <a:schemeClr val="accent3"/>
              </a:buClr>
              <a:buFont typeface="Arial" pitchFamily="34" charset="0"/>
              <a:buChar char="•"/>
              <a:defRPr/>
            </a:pPr>
            <a:r>
              <a:rPr lang="el-GR" dirty="0" smtClean="0"/>
              <a:t>ελέγχει την πρόοδο, προτείνει διορθωτικές δράσεις, ανασκόπηση των πλάνων εργασίας</a:t>
            </a:r>
            <a:endParaRPr lang="en-US" dirty="0" smtClean="0"/>
          </a:p>
          <a:p>
            <a:pPr marL="274320" indent="-274320" eaLnBrk="1" fontAlgn="auto" hangingPunct="1">
              <a:spcAft>
                <a:spcPts val="0"/>
              </a:spcAft>
              <a:buClr>
                <a:schemeClr val="accent3"/>
              </a:buClr>
              <a:buFont typeface="Arial" pitchFamily="34" charset="0"/>
              <a:buNone/>
              <a:defRPr/>
            </a:pPr>
            <a:endParaRPr lang="el-GR" dirty="0" smtClean="0"/>
          </a:p>
          <a:p>
            <a:pPr marL="274320" indent="-274320" eaLnBrk="1" fontAlgn="auto" hangingPunct="1">
              <a:spcAft>
                <a:spcPts val="0"/>
              </a:spcAft>
              <a:buClr>
                <a:schemeClr val="accent3"/>
              </a:buClr>
              <a:buFont typeface="Arial" pitchFamily="34" charset="0"/>
              <a:buNone/>
              <a:defRPr/>
            </a:pPr>
            <a:endParaRPr lang="el-GR" dirty="0"/>
          </a:p>
        </p:txBody>
      </p:sp>
    </p:spTree>
    <p:extLst>
      <p:ext uri="{BB962C8B-B14F-4D97-AF65-F5344CB8AC3E}">
        <p14:creationId xmlns:p14="http://schemas.microsoft.com/office/powerpoint/2010/main" val="2265175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8313" y="485775"/>
            <a:ext cx="8229600" cy="1143000"/>
          </a:xfrm>
        </p:spPr>
        <p:txBody>
          <a:bodyPr rtlCol="0">
            <a:normAutofit fontScale="90000"/>
          </a:bodyPr>
          <a:lstStyle/>
          <a:p>
            <a:pPr eaLnBrk="1" fontAlgn="auto" hangingPunct="1">
              <a:spcAft>
                <a:spcPts val="0"/>
              </a:spcAft>
              <a:defRPr/>
            </a:pPr>
            <a:r>
              <a:rPr lang="el-GR" dirty="0" smtClean="0"/>
              <a:t>κοινό στοιχείο αξιολόγησης - παρακολούθησης</a:t>
            </a:r>
          </a:p>
        </p:txBody>
      </p:sp>
      <p:sp>
        <p:nvSpPr>
          <p:cNvPr id="15363" name="2 - Θέση περιεχομένου"/>
          <p:cNvSpPr>
            <a:spLocks noGrp="1"/>
          </p:cNvSpPr>
          <p:nvPr>
            <p:ph idx="1"/>
          </p:nvPr>
        </p:nvSpPr>
        <p:spPr>
          <a:xfrm>
            <a:off x="457200" y="1920875"/>
            <a:ext cx="8229600" cy="4387850"/>
          </a:xfrm>
        </p:spPr>
        <p:txBody>
          <a:bodyPr>
            <a:normAutofit/>
          </a:bodyPr>
          <a:lstStyle/>
          <a:p>
            <a:pPr marL="274320" indent="-274320" eaLnBrk="1" fontAlgn="auto" hangingPunct="1">
              <a:spcAft>
                <a:spcPts val="0"/>
              </a:spcAft>
              <a:buClr>
                <a:schemeClr val="accent3"/>
              </a:buClr>
              <a:buFont typeface="Wingdings 2"/>
              <a:buChar char=""/>
              <a:defRPr/>
            </a:pPr>
            <a:r>
              <a:rPr lang="el-GR" dirty="0" smtClean="0"/>
              <a:t>προσφέρουν πληροφορίες και γνώσεις σχετικά με το τι κάνεις σωστά και τι όχι, όσον αφορά θέματα:</a:t>
            </a:r>
          </a:p>
          <a:p>
            <a:pPr marL="274320" indent="-274320" eaLnBrk="1" fontAlgn="auto" hangingPunct="1">
              <a:spcAft>
                <a:spcPts val="0"/>
              </a:spcAft>
              <a:buClr>
                <a:schemeClr val="accent3"/>
              </a:buClr>
              <a:buFont typeface="Arial" charset="0"/>
              <a:buNone/>
              <a:defRPr/>
            </a:pPr>
            <a:endParaRPr lang="el-GR" dirty="0" smtClean="0"/>
          </a:p>
          <a:p>
            <a:pPr marL="274320" indent="-274320" eaLnBrk="1" fontAlgn="auto" hangingPunct="1">
              <a:spcAft>
                <a:spcPts val="0"/>
              </a:spcAft>
              <a:buClr>
                <a:schemeClr val="accent3"/>
              </a:buClr>
              <a:buFontTx/>
              <a:buChar char="-"/>
              <a:defRPr/>
            </a:pPr>
            <a:r>
              <a:rPr lang="el-GR" dirty="0" smtClean="0"/>
              <a:t>αποδοτικότητας</a:t>
            </a:r>
            <a:endParaRPr lang="en-US" dirty="0" smtClean="0"/>
          </a:p>
          <a:p>
            <a:pPr marL="274320" indent="-274320" eaLnBrk="1" fontAlgn="auto" hangingPunct="1">
              <a:spcAft>
                <a:spcPts val="0"/>
              </a:spcAft>
              <a:buClr>
                <a:schemeClr val="accent3"/>
              </a:buClr>
              <a:buFontTx/>
              <a:buChar char="-"/>
              <a:defRPr/>
            </a:pPr>
            <a:r>
              <a:rPr lang="el-GR" dirty="0" smtClean="0"/>
              <a:t>αποτελεσματικότητας</a:t>
            </a:r>
          </a:p>
          <a:p>
            <a:pPr marL="274320" indent="-274320" eaLnBrk="1" fontAlgn="auto" hangingPunct="1">
              <a:spcAft>
                <a:spcPts val="0"/>
              </a:spcAft>
              <a:buClr>
                <a:schemeClr val="accent3"/>
              </a:buClr>
              <a:buFontTx/>
              <a:buChar char="-"/>
              <a:defRPr/>
            </a:pPr>
            <a:r>
              <a:rPr lang="el-GR" dirty="0" smtClean="0"/>
              <a:t>επιπτώσεων</a:t>
            </a:r>
          </a:p>
          <a:p>
            <a:pPr marL="274320" indent="-274320" eaLnBrk="1" fontAlgn="auto" hangingPunct="1">
              <a:spcAft>
                <a:spcPts val="0"/>
              </a:spcAft>
              <a:buClr>
                <a:schemeClr val="accent3"/>
              </a:buClr>
              <a:buFontTx/>
              <a:buChar char="-"/>
              <a:defRPr/>
            </a:pPr>
            <a:endParaRPr lang="el-GR" dirty="0" smtClean="0"/>
          </a:p>
        </p:txBody>
      </p:sp>
    </p:spTree>
    <p:extLst>
      <p:ext uri="{BB962C8B-B14F-4D97-AF65-F5344CB8AC3E}">
        <p14:creationId xmlns:p14="http://schemas.microsoft.com/office/powerpoint/2010/main" val="39525395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p:cNvSpPr>
            <a:spLocks noGrp="1"/>
          </p:cNvSpPr>
          <p:nvPr>
            <p:ph type="title"/>
          </p:nvPr>
        </p:nvSpPr>
        <p:spPr>
          <a:xfrm>
            <a:off x="468313" y="115888"/>
            <a:ext cx="8229600" cy="1143000"/>
          </a:xfrm>
        </p:spPr>
        <p:txBody>
          <a:bodyPr/>
          <a:lstStyle/>
          <a:p>
            <a:pPr eaLnBrk="1" hangingPunct="1"/>
            <a:r>
              <a:rPr lang="el-GR" altLang="el-GR" smtClean="0"/>
              <a:t>Περιεχόμενα έκθεσης αξιολόγησης</a:t>
            </a:r>
          </a:p>
        </p:txBody>
      </p:sp>
      <p:sp>
        <p:nvSpPr>
          <p:cNvPr id="3" name="2 - Θέση περιεχομένου"/>
          <p:cNvSpPr>
            <a:spLocks noGrp="1"/>
          </p:cNvSpPr>
          <p:nvPr>
            <p:ph idx="1"/>
          </p:nvPr>
        </p:nvSpPr>
        <p:spPr>
          <a:xfrm>
            <a:off x="457200" y="1557338"/>
            <a:ext cx="8229600" cy="438785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l-GR" dirty="0" smtClean="0"/>
              <a:t>σύνοψη </a:t>
            </a:r>
          </a:p>
          <a:p>
            <a:pPr marL="274320" indent="-274320" eaLnBrk="1" fontAlgn="auto" hangingPunct="1">
              <a:spcAft>
                <a:spcPts val="0"/>
              </a:spcAft>
              <a:buClr>
                <a:schemeClr val="accent3"/>
              </a:buClr>
              <a:buFont typeface="Arial" pitchFamily="34" charset="0"/>
              <a:buChar char="•"/>
              <a:defRPr/>
            </a:pPr>
            <a:r>
              <a:rPr lang="el-GR" dirty="0" smtClean="0"/>
              <a:t>περιεχόμενα</a:t>
            </a:r>
          </a:p>
          <a:p>
            <a:pPr marL="274320" indent="-274320" eaLnBrk="1" fontAlgn="auto" hangingPunct="1">
              <a:spcAft>
                <a:spcPts val="0"/>
              </a:spcAft>
              <a:buClr>
                <a:schemeClr val="accent3"/>
              </a:buClr>
              <a:buFont typeface="Arial" pitchFamily="34" charset="0"/>
              <a:buChar char="•"/>
              <a:defRPr/>
            </a:pPr>
            <a:r>
              <a:rPr lang="el-GR" dirty="0" smtClean="0"/>
              <a:t>εισαγωγή</a:t>
            </a:r>
          </a:p>
          <a:p>
            <a:pPr marL="274320" indent="-274320" eaLnBrk="1" fontAlgn="auto" hangingPunct="1">
              <a:spcAft>
                <a:spcPts val="0"/>
              </a:spcAft>
              <a:buClr>
                <a:schemeClr val="accent3"/>
              </a:buClr>
              <a:buFont typeface="Arial" pitchFamily="34" charset="0"/>
              <a:buChar char="•"/>
              <a:defRPr/>
            </a:pPr>
            <a:r>
              <a:rPr lang="el-GR" dirty="0" smtClean="0"/>
              <a:t>μεθοδολογία</a:t>
            </a:r>
          </a:p>
          <a:p>
            <a:pPr marL="274320" indent="-274320" eaLnBrk="1" fontAlgn="auto" hangingPunct="1">
              <a:spcAft>
                <a:spcPts val="0"/>
              </a:spcAft>
              <a:buClr>
                <a:schemeClr val="accent3"/>
              </a:buClr>
              <a:buFont typeface="Arial" pitchFamily="34" charset="0"/>
              <a:buChar char="•"/>
              <a:defRPr/>
            </a:pPr>
            <a:r>
              <a:rPr lang="el-GR" dirty="0" smtClean="0"/>
              <a:t>ευρήματα</a:t>
            </a:r>
          </a:p>
          <a:p>
            <a:pPr marL="274320" indent="-274320" eaLnBrk="1" fontAlgn="auto" hangingPunct="1">
              <a:spcAft>
                <a:spcPts val="0"/>
              </a:spcAft>
              <a:buClr>
                <a:schemeClr val="accent3"/>
              </a:buClr>
              <a:buFont typeface="Arial" pitchFamily="34" charset="0"/>
              <a:buChar char="•"/>
              <a:defRPr/>
            </a:pPr>
            <a:r>
              <a:rPr lang="el-GR" dirty="0" smtClean="0"/>
              <a:t>συμπεράσματα</a:t>
            </a:r>
          </a:p>
          <a:p>
            <a:pPr marL="274320" indent="-274320" eaLnBrk="1" fontAlgn="auto" hangingPunct="1">
              <a:spcAft>
                <a:spcPts val="0"/>
              </a:spcAft>
              <a:buClr>
                <a:schemeClr val="accent3"/>
              </a:buClr>
              <a:buFont typeface="Arial" pitchFamily="34" charset="0"/>
              <a:buChar char="•"/>
              <a:defRPr/>
            </a:pPr>
            <a:r>
              <a:rPr lang="el-GR" dirty="0" smtClean="0"/>
              <a:t>προτάσεις</a:t>
            </a:r>
          </a:p>
          <a:p>
            <a:pPr marL="274320" indent="-274320" eaLnBrk="1" fontAlgn="auto" hangingPunct="1">
              <a:spcAft>
                <a:spcPts val="0"/>
              </a:spcAft>
              <a:buClr>
                <a:schemeClr val="accent3"/>
              </a:buClr>
              <a:buFont typeface="Arial" pitchFamily="34" charset="0"/>
              <a:buChar char="•"/>
              <a:defRPr/>
            </a:pPr>
            <a:r>
              <a:rPr lang="el-GR" dirty="0" smtClean="0"/>
              <a:t>παραρτήματα </a:t>
            </a:r>
          </a:p>
          <a:p>
            <a:pPr marL="274320" indent="-274320" eaLnBrk="1" fontAlgn="auto" hangingPunct="1">
              <a:spcAft>
                <a:spcPts val="0"/>
              </a:spcAft>
              <a:buClr>
                <a:schemeClr val="accent3"/>
              </a:buClr>
              <a:buFont typeface="Arial" pitchFamily="34" charset="0"/>
              <a:buNone/>
              <a:defRPr/>
            </a:pPr>
            <a:endParaRPr lang="el-GR" dirty="0" smtClean="0"/>
          </a:p>
          <a:p>
            <a:pPr marL="274320" indent="-274320" eaLnBrk="1" fontAlgn="auto" hangingPunct="1">
              <a:spcAft>
                <a:spcPts val="0"/>
              </a:spcAft>
              <a:buClr>
                <a:schemeClr val="accent3"/>
              </a:buClr>
              <a:buFont typeface="Arial" pitchFamily="34" charset="0"/>
              <a:buChar char="•"/>
              <a:defRPr/>
            </a:pPr>
            <a:endParaRPr lang="el-GR" dirty="0" smtClean="0"/>
          </a:p>
          <a:p>
            <a:pPr marL="274320" indent="-274320" eaLnBrk="1" fontAlgn="auto" hangingPunct="1">
              <a:spcAft>
                <a:spcPts val="0"/>
              </a:spcAft>
              <a:buClr>
                <a:schemeClr val="accent3"/>
              </a:buClr>
              <a:buFont typeface="Arial" pitchFamily="34" charset="0"/>
              <a:buNone/>
              <a:defRPr/>
            </a:pPr>
            <a:endParaRPr lang="el-GR" dirty="0"/>
          </a:p>
        </p:txBody>
      </p:sp>
    </p:spTree>
    <p:extLst>
      <p:ext uri="{BB962C8B-B14F-4D97-AF65-F5344CB8AC3E}">
        <p14:creationId xmlns:p14="http://schemas.microsoft.com/office/powerpoint/2010/main" val="13122011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p:cNvSpPr>
            <a:spLocks noGrp="1"/>
          </p:cNvSpPr>
          <p:nvPr>
            <p:ph type="title"/>
          </p:nvPr>
        </p:nvSpPr>
        <p:spPr>
          <a:xfrm>
            <a:off x="468313" y="115888"/>
            <a:ext cx="8229600" cy="1143000"/>
          </a:xfrm>
        </p:spPr>
        <p:txBody>
          <a:bodyPr/>
          <a:lstStyle/>
          <a:p>
            <a:pPr eaLnBrk="1" hangingPunct="1"/>
            <a:r>
              <a:rPr lang="el-GR" altLang="el-GR" smtClean="0"/>
              <a:t>Τελική αξιολόγηση</a:t>
            </a:r>
          </a:p>
        </p:txBody>
      </p:sp>
      <p:sp>
        <p:nvSpPr>
          <p:cNvPr id="7171" name="2 - Θέση περιεχομένου"/>
          <p:cNvSpPr>
            <a:spLocks noGrp="1"/>
          </p:cNvSpPr>
          <p:nvPr>
            <p:ph idx="1"/>
          </p:nvPr>
        </p:nvSpPr>
        <p:spPr>
          <a:xfrm>
            <a:off x="457200" y="1557338"/>
            <a:ext cx="8229600" cy="4387850"/>
          </a:xfrm>
        </p:spPr>
        <p:txBody>
          <a:bodyPr>
            <a:normAutofit/>
          </a:bodyPr>
          <a:lstStyle/>
          <a:p>
            <a:pPr marL="274320" indent="-274320" eaLnBrk="1" fontAlgn="auto" hangingPunct="1">
              <a:spcAft>
                <a:spcPts val="0"/>
              </a:spcAft>
              <a:buClr>
                <a:schemeClr val="accent3"/>
              </a:buClr>
              <a:buFont typeface="Wingdings 2"/>
              <a:buChar char=""/>
              <a:defRPr/>
            </a:pPr>
            <a:r>
              <a:rPr lang="el-GR" dirty="0" smtClean="0"/>
              <a:t>τι επιτεύχθηκε,</a:t>
            </a:r>
          </a:p>
          <a:p>
            <a:pPr marL="274320" indent="-274320" eaLnBrk="1" fontAlgn="auto" hangingPunct="1">
              <a:spcAft>
                <a:spcPts val="0"/>
              </a:spcAft>
              <a:buClr>
                <a:schemeClr val="accent3"/>
              </a:buClr>
              <a:buFont typeface="Wingdings 2"/>
              <a:buChar char=""/>
              <a:defRPr/>
            </a:pPr>
            <a:r>
              <a:rPr lang="el-GR" dirty="0" smtClean="0"/>
              <a:t>πώς υλοποιήθηκαν οι δράσεις,</a:t>
            </a:r>
          </a:p>
          <a:p>
            <a:pPr marL="274320" indent="-274320" eaLnBrk="1" fontAlgn="auto" hangingPunct="1">
              <a:spcAft>
                <a:spcPts val="0"/>
              </a:spcAft>
              <a:buClr>
                <a:schemeClr val="accent3"/>
              </a:buClr>
              <a:buFont typeface="Wingdings 2"/>
              <a:buChar char=""/>
              <a:defRPr/>
            </a:pPr>
            <a:r>
              <a:rPr lang="el-GR" dirty="0" smtClean="0"/>
              <a:t>καλύτερος σχεδιασμός για μελλοντικά έργα,</a:t>
            </a:r>
          </a:p>
          <a:p>
            <a:pPr marL="274320" indent="-274320" eaLnBrk="1" fontAlgn="auto" hangingPunct="1">
              <a:spcAft>
                <a:spcPts val="0"/>
              </a:spcAft>
              <a:buClr>
                <a:schemeClr val="accent3"/>
              </a:buClr>
              <a:buFont typeface="Wingdings 2"/>
              <a:buChar char=""/>
              <a:defRPr/>
            </a:pPr>
            <a:r>
              <a:rPr lang="el-GR" dirty="0" smtClean="0"/>
              <a:t>τα αποτελέσματα που επετεύχθησαν,</a:t>
            </a:r>
          </a:p>
          <a:p>
            <a:pPr marL="274320" indent="-274320" eaLnBrk="1" fontAlgn="auto" hangingPunct="1">
              <a:spcAft>
                <a:spcPts val="0"/>
              </a:spcAft>
              <a:buClr>
                <a:schemeClr val="accent3"/>
              </a:buClr>
              <a:buFont typeface="Wingdings 2"/>
              <a:buChar char=""/>
              <a:defRPr/>
            </a:pPr>
            <a:r>
              <a:rPr lang="el-GR" dirty="0" smtClean="0"/>
              <a:t>τους σκοπούς που εξυπηρέτησαν,</a:t>
            </a:r>
          </a:p>
          <a:p>
            <a:pPr marL="274320" indent="-274320" eaLnBrk="1" fontAlgn="auto" hangingPunct="1">
              <a:spcAft>
                <a:spcPts val="0"/>
              </a:spcAft>
              <a:buClr>
                <a:schemeClr val="accent3"/>
              </a:buClr>
              <a:buFont typeface="Wingdings 2"/>
              <a:buChar char=""/>
              <a:defRPr/>
            </a:pPr>
            <a:r>
              <a:rPr lang="el-GR" dirty="0" smtClean="0"/>
              <a:t>την οικονομική διαχείριση,</a:t>
            </a:r>
          </a:p>
          <a:p>
            <a:pPr marL="274320" indent="-274320" eaLnBrk="1" fontAlgn="auto" hangingPunct="1">
              <a:spcAft>
                <a:spcPts val="0"/>
              </a:spcAft>
              <a:buClr>
                <a:schemeClr val="accent3"/>
              </a:buClr>
              <a:buFont typeface="Wingdings 2"/>
              <a:buChar char=""/>
              <a:defRPr/>
            </a:pPr>
            <a:r>
              <a:rPr lang="el-GR" dirty="0" smtClean="0"/>
              <a:t>τον αντίκτυπο για τον φορέα υλοποίησης,</a:t>
            </a:r>
          </a:p>
          <a:p>
            <a:pPr marL="274320" indent="-274320" eaLnBrk="1" fontAlgn="auto" hangingPunct="1">
              <a:spcAft>
                <a:spcPts val="0"/>
              </a:spcAft>
              <a:buClr>
                <a:schemeClr val="accent3"/>
              </a:buClr>
              <a:buFont typeface="Wingdings 2"/>
              <a:buChar char=""/>
              <a:defRPr/>
            </a:pPr>
            <a:r>
              <a:rPr lang="el-GR" dirty="0" smtClean="0"/>
              <a:t>την διαδικασία υλοποίησης που ακολουθήθηκε</a:t>
            </a:r>
          </a:p>
        </p:txBody>
      </p:sp>
    </p:spTree>
    <p:extLst>
      <p:ext uri="{BB962C8B-B14F-4D97-AF65-F5344CB8AC3E}">
        <p14:creationId xmlns:p14="http://schemas.microsoft.com/office/powerpoint/2010/main" val="49411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8313" y="414338"/>
            <a:ext cx="8229600" cy="1143000"/>
          </a:xfrm>
        </p:spPr>
        <p:txBody>
          <a:bodyPr rtlCol="0">
            <a:normAutofit fontScale="90000"/>
          </a:bodyPr>
          <a:lstStyle/>
          <a:p>
            <a:pPr eaLnBrk="1" fontAlgn="auto" hangingPunct="1">
              <a:spcAft>
                <a:spcPts val="0"/>
              </a:spcAft>
              <a:defRPr/>
            </a:pPr>
            <a:r>
              <a:rPr lang="el-GR" dirty="0" smtClean="0"/>
              <a:t>Μαθαίνοντας από το έργο και πηγαίνοντας παρακάτω</a:t>
            </a:r>
          </a:p>
        </p:txBody>
      </p:sp>
      <p:sp>
        <p:nvSpPr>
          <p:cNvPr id="3" name="2 - Θέση περιεχομένου"/>
          <p:cNvSpPr>
            <a:spLocks noGrp="1"/>
          </p:cNvSpPr>
          <p:nvPr>
            <p:ph idx="1"/>
          </p:nvPr>
        </p:nvSpPr>
        <p:spPr>
          <a:xfrm>
            <a:off x="457200" y="1703388"/>
            <a:ext cx="8229600" cy="4389437"/>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l-GR" dirty="0" smtClean="0"/>
              <a:t>Πόσο καλά μαθαίνουμε από το έργο και  χρησιμοποιούμε αυτή τη γνώση για να βοηθήσουμε τον οργανισμό μας και το έργο του να εξελιχθεί</a:t>
            </a:r>
          </a:p>
          <a:p>
            <a:pPr marL="274320" indent="-274320" eaLnBrk="1" fontAlgn="auto" hangingPunct="1">
              <a:spcAft>
                <a:spcPts val="0"/>
              </a:spcAft>
              <a:buClr>
                <a:schemeClr val="accent3"/>
              </a:buClr>
              <a:buFont typeface="Arial" pitchFamily="34" charset="0"/>
              <a:buChar char="•"/>
              <a:defRPr/>
            </a:pPr>
            <a:r>
              <a:rPr lang="el-GR" dirty="0" smtClean="0"/>
              <a:t>Ποια είναι τα εμπόδια που αποτελούν τροχοπέδη στη γνώση και στην εξέλιξη </a:t>
            </a:r>
          </a:p>
          <a:p>
            <a:pPr marL="274320" indent="-274320" eaLnBrk="1" fontAlgn="auto" hangingPunct="1">
              <a:spcAft>
                <a:spcPts val="0"/>
              </a:spcAft>
              <a:buClr>
                <a:schemeClr val="accent3"/>
              </a:buClr>
              <a:buFont typeface="Arial" pitchFamily="34" charset="0"/>
              <a:buChar char="•"/>
              <a:defRPr/>
            </a:pPr>
            <a:r>
              <a:rPr lang="el-GR" dirty="0" smtClean="0"/>
              <a:t>Τι ευκαιρίες υπάρχουν για να υποστηρίξουν τη γνώση και την εξέλιξη</a:t>
            </a:r>
          </a:p>
          <a:p>
            <a:pPr marL="274320" indent="-274320" eaLnBrk="1" fontAlgn="auto" hangingPunct="1">
              <a:spcAft>
                <a:spcPts val="0"/>
              </a:spcAft>
              <a:buClr>
                <a:schemeClr val="accent3"/>
              </a:buClr>
              <a:buFont typeface="Arial" pitchFamily="34" charset="0"/>
              <a:buChar char="•"/>
              <a:defRPr/>
            </a:pPr>
            <a:r>
              <a:rPr lang="el-GR" dirty="0" smtClean="0"/>
              <a:t>Πώς μπορούμε να ξεπεράσουμε τα εμπόδια και να χρησιμοποιήσουμε τις ευκαιρίες;</a:t>
            </a:r>
          </a:p>
        </p:txBody>
      </p:sp>
    </p:spTree>
    <p:extLst>
      <p:ext uri="{BB962C8B-B14F-4D97-AF65-F5344CB8AC3E}">
        <p14:creationId xmlns:p14="http://schemas.microsoft.com/office/powerpoint/2010/main" val="29804655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p:cNvSpPr>
            <a:spLocks noGrp="1"/>
          </p:cNvSpPr>
          <p:nvPr>
            <p:ph type="title"/>
          </p:nvPr>
        </p:nvSpPr>
        <p:spPr>
          <a:xfrm>
            <a:off x="468313" y="125413"/>
            <a:ext cx="8229600" cy="1143000"/>
          </a:xfrm>
        </p:spPr>
        <p:txBody>
          <a:bodyPr/>
          <a:lstStyle/>
          <a:p>
            <a:pPr eaLnBrk="1" hangingPunct="1"/>
            <a:r>
              <a:rPr lang="el-GR" altLang="el-GR" smtClean="0"/>
              <a:t>Κριτήρια αξιολόγησης</a:t>
            </a:r>
          </a:p>
        </p:txBody>
      </p:sp>
      <p:sp>
        <p:nvSpPr>
          <p:cNvPr id="3" name="2 - Θέση περιεχομένου"/>
          <p:cNvSpPr>
            <a:spLocks noGrp="1"/>
          </p:cNvSpPr>
          <p:nvPr>
            <p:ph idx="1"/>
          </p:nvPr>
        </p:nvSpPr>
        <p:spPr>
          <a:xfrm>
            <a:off x="395536" y="1989138"/>
            <a:ext cx="8569325" cy="3816350"/>
          </a:xfrm>
        </p:spPr>
        <p:txBody>
          <a:bodyPr rtlCol="0">
            <a:normAutofit/>
          </a:bodyPr>
          <a:lstStyle/>
          <a:p>
            <a:pPr marL="274320" indent="-274320" eaLnBrk="1" fontAlgn="auto" hangingPunct="1">
              <a:spcAft>
                <a:spcPts val="0"/>
              </a:spcAft>
              <a:buClr>
                <a:schemeClr val="accent3"/>
              </a:buClr>
              <a:buFont typeface="Wingdings 2"/>
              <a:buNone/>
              <a:defRPr/>
            </a:pPr>
            <a:r>
              <a:rPr lang="el-GR" dirty="0" smtClean="0"/>
              <a:t>1. Συνάφεια - ποιότητα σχεδιασμού = </a:t>
            </a:r>
            <a:r>
              <a:rPr lang="en-US" dirty="0" smtClean="0"/>
              <a:t>relevance</a:t>
            </a:r>
            <a:endParaRPr lang="el-GR" dirty="0" smtClean="0"/>
          </a:p>
          <a:p>
            <a:pPr marL="640080" lvl="1" indent="-246888" eaLnBrk="1" fontAlgn="auto" hangingPunct="1">
              <a:spcAft>
                <a:spcPts val="0"/>
              </a:spcAft>
              <a:buFont typeface="Arial" pitchFamily="34" charset="0"/>
              <a:buChar char="•"/>
              <a:defRPr/>
            </a:pPr>
            <a:endParaRPr lang="el-GR" dirty="0" smtClean="0"/>
          </a:p>
          <a:p>
            <a:pPr marL="640080" lvl="1" indent="-246888" eaLnBrk="1" fontAlgn="auto" hangingPunct="1">
              <a:spcAft>
                <a:spcPts val="0"/>
              </a:spcAft>
              <a:buFont typeface="Arial" pitchFamily="34" charset="0"/>
              <a:buChar char="•"/>
              <a:defRPr/>
            </a:pPr>
            <a:r>
              <a:rPr lang="el-GR" dirty="0" smtClean="0"/>
              <a:t>εξετάζει κατά πόσο η παρέμβαση ανταποκρίνεται σε πραγματικές ανάγκες </a:t>
            </a:r>
          </a:p>
          <a:p>
            <a:pPr marL="640080" lvl="1" indent="-246888" eaLnBrk="1" fontAlgn="auto" hangingPunct="1">
              <a:spcAft>
                <a:spcPts val="0"/>
              </a:spcAft>
              <a:buFont typeface="Wingdings 2"/>
              <a:buNone/>
              <a:defRPr/>
            </a:pPr>
            <a:r>
              <a:rPr lang="el-GR" dirty="0" smtClean="0"/>
              <a:t>  	</a:t>
            </a:r>
            <a:r>
              <a:rPr lang="el-GR" b="1" dirty="0" smtClean="0"/>
              <a:t>→ </a:t>
            </a:r>
            <a:r>
              <a:rPr lang="el-GR" dirty="0" smtClean="0"/>
              <a:t>καλύπτουμε τις ανάγκες που έχουν εκτιμηθεί και χαρακτηριστεί σαν «προτεραιότητες»;</a:t>
            </a:r>
          </a:p>
          <a:p>
            <a:pPr marL="274320" indent="-274320" eaLnBrk="1" fontAlgn="auto" hangingPunct="1">
              <a:spcAft>
                <a:spcPts val="0"/>
              </a:spcAft>
              <a:buClr>
                <a:schemeClr val="accent3"/>
              </a:buClr>
              <a:buFont typeface="Arial" pitchFamily="34" charset="0"/>
              <a:buChar char="•"/>
              <a:defRPr/>
            </a:pPr>
            <a:endParaRPr lang="el-GR" dirty="0" smtClean="0"/>
          </a:p>
          <a:p>
            <a:pPr marL="274320" indent="-274320" eaLnBrk="1" fontAlgn="auto" hangingPunct="1">
              <a:spcAft>
                <a:spcPts val="0"/>
              </a:spcAft>
              <a:buClr>
                <a:schemeClr val="accent3"/>
              </a:buClr>
              <a:buFont typeface="Arial" pitchFamily="34" charset="0"/>
              <a:buChar char="•"/>
              <a:defRPr/>
            </a:pPr>
            <a:endParaRPr lang="el-GR" dirty="0" smtClean="0"/>
          </a:p>
        </p:txBody>
      </p:sp>
    </p:spTree>
    <p:extLst>
      <p:ext uri="{BB962C8B-B14F-4D97-AF65-F5344CB8AC3E}">
        <p14:creationId xmlns:p14="http://schemas.microsoft.com/office/powerpoint/2010/main" val="1215185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a:xfrm>
            <a:off x="468313" y="115888"/>
            <a:ext cx="8229600" cy="1143000"/>
          </a:xfrm>
        </p:spPr>
        <p:txBody>
          <a:bodyPr/>
          <a:lstStyle/>
          <a:p>
            <a:pPr eaLnBrk="1" hangingPunct="1"/>
            <a:r>
              <a:rPr lang="el-GR" altLang="el-GR" smtClean="0"/>
              <a:t>είδη αξιολόγησης</a:t>
            </a:r>
          </a:p>
        </p:txBody>
      </p:sp>
      <p:sp>
        <p:nvSpPr>
          <p:cNvPr id="3" name="2 - Θέση περιεχομένου"/>
          <p:cNvSpPr>
            <a:spLocks noGrp="1"/>
          </p:cNvSpPr>
          <p:nvPr>
            <p:ph idx="1"/>
          </p:nvPr>
        </p:nvSpPr>
        <p:spPr>
          <a:xfrm>
            <a:off x="457200" y="1557338"/>
            <a:ext cx="8229600" cy="4387850"/>
          </a:xfrm>
        </p:spPr>
        <p:txBody>
          <a:bodyPr>
            <a:normAutofit/>
          </a:bodyPr>
          <a:lstStyle/>
          <a:p>
            <a:pPr marL="274320" indent="-274320" eaLnBrk="1" fontAlgn="auto" hangingPunct="1">
              <a:spcAft>
                <a:spcPts val="0"/>
              </a:spcAft>
              <a:buClr>
                <a:schemeClr val="accent3"/>
              </a:buClr>
              <a:buFont typeface="Wingdings 2"/>
              <a:buChar char=""/>
              <a:defRPr/>
            </a:pPr>
            <a:r>
              <a:rPr lang="el-GR" dirty="0" smtClean="0"/>
              <a:t>σε σχέση με το </a:t>
            </a:r>
            <a:r>
              <a:rPr lang="el-GR" b="1" dirty="0" smtClean="0"/>
              <a:t>αντικείμενο </a:t>
            </a:r>
            <a:r>
              <a:rPr lang="el-GR" dirty="0" smtClean="0"/>
              <a:t>στο οποίο εστιάζουν (αξιολόγηση ενός έργου, προγράμματος, θεματικές)</a:t>
            </a:r>
          </a:p>
          <a:p>
            <a:pPr marL="274320" indent="-274320" eaLnBrk="1" fontAlgn="auto" hangingPunct="1">
              <a:spcAft>
                <a:spcPts val="0"/>
              </a:spcAft>
              <a:buClr>
                <a:schemeClr val="accent3"/>
              </a:buClr>
              <a:buFont typeface="Wingdings 2"/>
              <a:buChar char=""/>
              <a:defRPr/>
            </a:pPr>
            <a:r>
              <a:rPr lang="el-GR" dirty="0" smtClean="0"/>
              <a:t>σε σχέση με τη </a:t>
            </a:r>
            <a:r>
              <a:rPr lang="el-GR" b="1" dirty="0" smtClean="0"/>
              <a:t>χρονική στιγμή </a:t>
            </a:r>
            <a:r>
              <a:rPr lang="el-GR" dirty="0" smtClean="0"/>
              <a:t>(εκ των προτέρων, ενδιάμεση, τελική, μετά τέλος)</a:t>
            </a:r>
          </a:p>
          <a:p>
            <a:pPr marL="274320" indent="-274320" eaLnBrk="1" fontAlgn="auto" hangingPunct="1">
              <a:spcAft>
                <a:spcPts val="0"/>
              </a:spcAft>
              <a:buClr>
                <a:schemeClr val="accent3"/>
              </a:buClr>
              <a:buFont typeface="Wingdings 2"/>
              <a:buChar char=""/>
              <a:defRPr/>
            </a:pPr>
            <a:r>
              <a:rPr lang="el-GR" dirty="0" smtClean="0"/>
              <a:t>σε σχέση με τον φορέα που αναλαμβάνει την αξιολόγηση (εσωτερική, εξωτερική, ανεξάρτητη) </a:t>
            </a:r>
          </a:p>
        </p:txBody>
      </p:sp>
    </p:spTree>
    <p:extLst>
      <p:ext uri="{BB962C8B-B14F-4D97-AF65-F5344CB8AC3E}">
        <p14:creationId xmlns:p14="http://schemas.microsoft.com/office/powerpoint/2010/main" val="35563877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p:cNvSpPr>
            <a:spLocks noGrp="1"/>
          </p:cNvSpPr>
          <p:nvPr>
            <p:ph type="title"/>
          </p:nvPr>
        </p:nvSpPr>
        <p:spPr>
          <a:xfrm>
            <a:off x="468313" y="125413"/>
            <a:ext cx="8229600" cy="1143000"/>
          </a:xfrm>
        </p:spPr>
        <p:txBody>
          <a:bodyPr/>
          <a:lstStyle/>
          <a:p>
            <a:pPr eaLnBrk="1" hangingPunct="1"/>
            <a:r>
              <a:rPr lang="el-GR" altLang="el-GR" smtClean="0"/>
              <a:t>Κριτήρια αξιολόγησης ……</a:t>
            </a:r>
          </a:p>
        </p:txBody>
      </p:sp>
      <p:sp>
        <p:nvSpPr>
          <p:cNvPr id="3" name="2 - Θέση περιεχομένου"/>
          <p:cNvSpPr>
            <a:spLocks noGrp="1"/>
          </p:cNvSpPr>
          <p:nvPr>
            <p:ph idx="1"/>
          </p:nvPr>
        </p:nvSpPr>
        <p:spPr>
          <a:xfrm>
            <a:off x="539750" y="1916113"/>
            <a:ext cx="8569325" cy="5689600"/>
          </a:xfrm>
        </p:spPr>
        <p:txBody>
          <a:bodyPr rtlCol="0">
            <a:normAutofit/>
          </a:bodyPr>
          <a:lstStyle/>
          <a:p>
            <a:pPr marL="274320" indent="-274320" eaLnBrk="1" fontAlgn="auto" hangingPunct="1">
              <a:spcAft>
                <a:spcPts val="0"/>
              </a:spcAft>
              <a:buClr>
                <a:schemeClr val="accent3"/>
              </a:buClr>
              <a:buFont typeface="Wingdings 2"/>
              <a:buNone/>
              <a:defRPr/>
            </a:pPr>
            <a:r>
              <a:rPr lang="el-GR" dirty="0" smtClean="0"/>
              <a:t>2. Αποτελεσματικότητα</a:t>
            </a:r>
            <a:r>
              <a:rPr lang="en-US" dirty="0" smtClean="0"/>
              <a:t>  = effectiveness</a:t>
            </a:r>
            <a:endParaRPr lang="el-GR" dirty="0" smtClean="0"/>
          </a:p>
          <a:p>
            <a:pPr marL="640080" lvl="1" indent="-246888" eaLnBrk="1" fontAlgn="auto" hangingPunct="1">
              <a:spcAft>
                <a:spcPts val="0"/>
              </a:spcAft>
              <a:buFont typeface="Arial" pitchFamily="34" charset="0"/>
              <a:buChar char="•"/>
              <a:defRPr/>
            </a:pPr>
            <a:endParaRPr lang="el-GR" dirty="0" smtClean="0"/>
          </a:p>
          <a:p>
            <a:pPr marL="640080" lvl="1" indent="-246888" eaLnBrk="1" fontAlgn="auto" hangingPunct="1">
              <a:spcAft>
                <a:spcPts val="0"/>
              </a:spcAft>
              <a:buFont typeface="Arial" pitchFamily="34" charset="0"/>
              <a:buChar char="•"/>
              <a:defRPr/>
            </a:pPr>
            <a:r>
              <a:rPr lang="el-GR" dirty="0" smtClean="0"/>
              <a:t>εξετάζεται η πρόοδος στο σχέδιο δράσης σε σχέση με τους στόχους που έχουν τεθεί κατά τον σχεδιασμό του</a:t>
            </a:r>
          </a:p>
          <a:p>
            <a:pPr marL="640080" lvl="1" indent="-246888" eaLnBrk="1" fontAlgn="auto" hangingPunct="1">
              <a:spcAft>
                <a:spcPts val="0"/>
              </a:spcAft>
              <a:buFont typeface="Wingdings 2"/>
              <a:buNone/>
              <a:defRPr/>
            </a:pPr>
            <a:r>
              <a:rPr lang="el-GR" b="1" dirty="0" smtClean="0"/>
              <a:t>	→ </a:t>
            </a:r>
            <a:r>
              <a:rPr lang="el-GR" dirty="0" smtClean="0"/>
              <a:t>έχουν σχεδιαστεί και υλοποιηθεί οι κατάλληλες δράσεις;/μπορεί να γίνει η παρέμβαση πιο αποτελεσματική;</a:t>
            </a:r>
          </a:p>
          <a:p>
            <a:pPr marL="274320" indent="-274320" eaLnBrk="1" fontAlgn="auto" hangingPunct="1">
              <a:spcAft>
                <a:spcPts val="0"/>
              </a:spcAft>
              <a:buClr>
                <a:schemeClr val="accent3"/>
              </a:buClr>
              <a:buFont typeface="Arial" pitchFamily="34" charset="0"/>
              <a:buChar char="•"/>
              <a:defRPr/>
            </a:pPr>
            <a:endParaRPr lang="el-GR" dirty="0" smtClean="0"/>
          </a:p>
          <a:p>
            <a:pPr marL="274320" indent="-274320" eaLnBrk="1" fontAlgn="auto" hangingPunct="1">
              <a:spcAft>
                <a:spcPts val="0"/>
              </a:spcAft>
              <a:buClr>
                <a:schemeClr val="accent3"/>
              </a:buClr>
              <a:buFont typeface="Arial" pitchFamily="34" charset="0"/>
              <a:buChar char="•"/>
              <a:defRPr/>
            </a:pPr>
            <a:endParaRPr lang="el-GR" dirty="0" smtClean="0"/>
          </a:p>
        </p:txBody>
      </p:sp>
    </p:spTree>
    <p:extLst>
      <p:ext uri="{BB962C8B-B14F-4D97-AF65-F5344CB8AC3E}">
        <p14:creationId xmlns:p14="http://schemas.microsoft.com/office/powerpoint/2010/main" val="19361040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Τίτλος"/>
          <p:cNvSpPr>
            <a:spLocks noGrp="1"/>
          </p:cNvSpPr>
          <p:nvPr>
            <p:ph type="title"/>
          </p:nvPr>
        </p:nvSpPr>
        <p:spPr>
          <a:xfrm>
            <a:off x="468313" y="198438"/>
            <a:ext cx="8229600" cy="1143000"/>
          </a:xfrm>
        </p:spPr>
        <p:txBody>
          <a:bodyPr/>
          <a:lstStyle/>
          <a:p>
            <a:pPr eaLnBrk="1" hangingPunct="1"/>
            <a:r>
              <a:rPr lang="el-GR" altLang="el-GR" smtClean="0"/>
              <a:t>Κριτήρια αξιολόγησης ……</a:t>
            </a:r>
          </a:p>
        </p:txBody>
      </p:sp>
      <p:sp>
        <p:nvSpPr>
          <p:cNvPr id="3" name="2 - Θέση περιεχομένου"/>
          <p:cNvSpPr>
            <a:spLocks noGrp="1"/>
          </p:cNvSpPr>
          <p:nvPr>
            <p:ph idx="1"/>
          </p:nvPr>
        </p:nvSpPr>
        <p:spPr>
          <a:xfrm>
            <a:off x="468313" y="1989138"/>
            <a:ext cx="8567737" cy="5688012"/>
          </a:xfrm>
        </p:spPr>
        <p:txBody>
          <a:bodyPr rtlCol="0">
            <a:normAutofit/>
          </a:bodyPr>
          <a:lstStyle/>
          <a:p>
            <a:pPr marL="274320" indent="-274320" eaLnBrk="1" fontAlgn="auto" hangingPunct="1">
              <a:spcAft>
                <a:spcPts val="0"/>
              </a:spcAft>
              <a:buClr>
                <a:schemeClr val="accent3"/>
              </a:buClr>
              <a:buFont typeface="Wingdings 2"/>
              <a:buNone/>
              <a:defRPr/>
            </a:pPr>
            <a:r>
              <a:rPr lang="el-GR" dirty="0" smtClean="0"/>
              <a:t>3. Αποδοτικότητα</a:t>
            </a:r>
            <a:r>
              <a:rPr lang="en-US" dirty="0" smtClean="0"/>
              <a:t> = efficiency</a:t>
            </a:r>
            <a:endParaRPr lang="el-GR" dirty="0" smtClean="0"/>
          </a:p>
          <a:p>
            <a:pPr marL="274320" indent="-274320" eaLnBrk="1" fontAlgn="auto" hangingPunct="1">
              <a:spcAft>
                <a:spcPts val="0"/>
              </a:spcAft>
              <a:buClr>
                <a:schemeClr val="accent3"/>
              </a:buClr>
              <a:buFont typeface="Wingdings 2"/>
              <a:buNone/>
              <a:defRPr/>
            </a:pPr>
            <a:endParaRPr lang="el-GR" dirty="0" smtClean="0"/>
          </a:p>
          <a:p>
            <a:pPr marL="640080" lvl="1" indent="-246888" eaLnBrk="1" fontAlgn="auto" hangingPunct="1">
              <a:spcAft>
                <a:spcPts val="0"/>
              </a:spcAft>
              <a:buFont typeface="Arial" pitchFamily="34" charset="0"/>
              <a:buChar char="•"/>
              <a:defRPr/>
            </a:pPr>
            <a:r>
              <a:rPr lang="el-GR" dirty="0" smtClean="0"/>
              <a:t>εξετάζει τα αποτελέσματα (ποιοτικά-</a:t>
            </a:r>
            <a:r>
              <a:rPr lang="el-GR" dirty="0" err="1" smtClean="0"/>
              <a:t>ποσοτικ</a:t>
            </a:r>
            <a:r>
              <a:rPr lang="el-GR" dirty="0" smtClean="0"/>
              <a:t>ά) σε σχέση με τους πόρους που δαπανήθηκαν </a:t>
            </a:r>
          </a:p>
          <a:p>
            <a:pPr marL="640080" lvl="1" indent="-246888" eaLnBrk="1" fontAlgn="auto" hangingPunct="1">
              <a:spcAft>
                <a:spcPts val="0"/>
              </a:spcAft>
              <a:buFont typeface="Wingdings 2"/>
              <a:buNone/>
              <a:defRPr/>
            </a:pPr>
            <a:r>
              <a:rPr lang="el-GR" b="1" dirty="0" smtClean="0"/>
              <a:t>	→ </a:t>
            </a:r>
            <a:r>
              <a:rPr lang="el-GR" dirty="0" smtClean="0"/>
              <a:t>αξιοποιήθηκαν στο μέγιστο οι πόροι; /θα μπορούσαμε να επιτύχουμε τα θεμιτά αποτελέσματα με μικρότερο κόστος;</a:t>
            </a:r>
          </a:p>
          <a:p>
            <a:pPr marL="274320" indent="-274320" eaLnBrk="1" fontAlgn="auto" hangingPunct="1">
              <a:spcAft>
                <a:spcPts val="0"/>
              </a:spcAft>
              <a:buClr>
                <a:schemeClr val="accent3"/>
              </a:buClr>
              <a:buFont typeface="Wingdings 2"/>
              <a:buNone/>
              <a:defRPr/>
            </a:pPr>
            <a:endParaRPr lang="el-GR" dirty="0" smtClean="0"/>
          </a:p>
          <a:p>
            <a:pPr marL="274320" indent="-274320" eaLnBrk="1" fontAlgn="auto" hangingPunct="1">
              <a:spcAft>
                <a:spcPts val="0"/>
              </a:spcAft>
              <a:buClr>
                <a:schemeClr val="accent3"/>
              </a:buClr>
              <a:buFont typeface="Arial" pitchFamily="34" charset="0"/>
              <a:buChar char="•"/>
              <a:defRPr/>
            </a:pPr>
            <a:endParaRPr lang="el-GR" dirty="0" smtClean="0"/>
          </a:p>
        </p:txBody>
      </p:sp>
    </p:spTree>
    <p:extLst>
      <p:ext uri="{BB962C8B-B14F-4D97-AF65-F5344CB8AC3E}">
        <p14:creationId xmlns:p14="http://schemas.microsoft.com/office/powerpoint/2010/main" val="41055187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Τίτλος"/>
          <p:cNvSpPr>
            <a:spLocks noGrp="1"/>
          </p:cNvSpPr>
          <p:nvPr>
            <p:ph type="title"/>
          </p:nvPr>
        </p:nvSpPr>
        <p:spPr>
          <a:xfrm>
            <a:off x="468313" y="198438"/>
            <a:ext cx="8229600" cy="1143000"/>
          </a:xfrm>
        </p:spPr>
        <p:txBody>
          <a:bodyPr/>
          <a:lstStyle/>
          <a:p>
            <a:pPr eaLnBrk="1" hangingPunct="1"/>
            <a:r>
              <a:rPr lang="el-GR" altLang="el-GR" smtClean="0"/>
              <a:t>Κριτήρια αξιολόγησης …….</a:t>
            </a:r>
          </a:p>
        </p:txBody>
      </p:sp>
      <p:sp>
        <p:nvSpPr>
          <p:cNvPr id="3" name="2 - Θέση περιεχομένου"/>
          <p:cNvSpPr>
            <a:spLocks noGrp="1"/>
          </p:cNvSpPr>
          <p:nvPr>
            <p:ph idx="1"/>
          </p:nvPr>
        </p:nvSpPr>
        <p:spPr>
          <a:xfrm>
            <a:off x="971550" y="1989138"/>
            <a:ext cx="8064500" cy="5688012"/>
          </a:xfrm>
        </p:spPr>
        <p:txBody>
          <a:bodyPr rtlCol="0">
            <a:normAutofit/>
          </a:bodyPr>
          <a:lstStyle/>
          <a:p>
            <a:pPr marL="274320" indent="-274320" eaLnBrk="1" fontAlgn="auto" hangingPunct="1">
              <a:spcAft>
                <a:spcPts val="0"/>
              </a:spcAft>
              <a:buClr>
                <a:schemeClr val="accent3"/>
              </a:buClr>
              <a:buFont typeface="Wingdings 2"/>
              <a:buNone/>
              <a:defRPr/>
            </a:pPr>
            <a:r>
              <a:rPr lang="el-GR" dirty="0" smtClean="0"/>
              <a:t>4. Βιωσιμότητα</a:t>
            </a:r>
            <a:r>
              <a:rPr lang="en-US" dirty="0" smtClean="0"/>
              <a:t> = sustainability</a:t>
            </a:r>
            <a:endParaRPr lang="el-GR" dirty="0" smtClean="0"/>
          </a:p>
          <a:p>
            <a:pPr marL="640080" lvl="1" indent="-246888" eaLnBrk="1" fontAlgn="auto" hangingPunct="1">
              <a:spcAft>
                <a:spcPts val="0"/>
              </a:spcAft>
              <a:buFont typeface="Arial" pitchFamily="34" charset="0"/>
              <a:buChar char="•"/>
              <a:defRPr/>
            </a:pPr>
            <a:endParaRPr lang="el-GR" dirty="0" smtClean="0"/>
          </a:p>
          <a:p>
            <a:pPr marL="640080" lvl="1" indent="-246888" eaLnBrk="1" fontAlgn="auto" hangingPunct="1">
              <a:spcAft>
                <a:spcPts val="0"/>
              </a:spcAft>
              <a:buFont typeface="Arial" pitchFamily="34" charset="0"/>
              <a:buChar char="•"/>
              <a:defRPr/>
            </a:pPr>
            <a:r>
              <a:rPr lang="el-GR" dirty="0" smtClean="0"/>
              <a:t>εξετάζει κατά πόσο η παρέμβαση θα συνεχίσει να υπάρχει και μετά τη λήξη της χρηματοδότησης</a:t>
            </a:r>
          </a:p>
          <a:p>
            <a:pPr marL="274320" indent="-274320" eaLnBrk="1" fontAlgn="auto" hangingPunct="1">
              <a:spcAft>
                <a:spcPts val="0"/>
              </a:spcAft>
              <a:buClr>
                <a:schemeClr val="accent3"/>
              </a:buClr>
              <a:buFont typeface="Arial" pitchFamily="34" charset="0"/>
              <a:buChar char="•"/>
              <a:defRPr/>
            </a:pPr>
            <a:endParaRPr lang="el-GR" dirty="0" smtClean="0"/>
          </a:p>
          <a:p>
            <a:pPr marL="274320" indent="-274320" eaLnBrk="1" fontAlgn="auto" hangingPunct="1">
              <a:spcAft>
                <a:spcPts val="0"/>
              </a:spcAft>
              <a:buClr>
                <a:schemeClr val="accent3"/>
              </a:buClr>
              <a:buFont typeface="Arial" pitchFamily="34" charset="0"/>
              <a:buChar char="•"/>
              <a:defRPr/>
            </a:pPr>
            <a:endParaRPr lang="el-GR" dirty="0" smtClean="0"/>
          </a:p>
        </p:txBody>
      </p:sp>
    </p:spTree>
    <p:extLst>
      <p:ext uri="{BB962C8B-B14F-4D97-AF65-F5344CB8AC3E}">
        <p14:creationId xmlns:p14="http://schemas.microsoft.com/office/powerpoint/2010/main" val="22341564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 Τίτλος"/>
          <p:cNvSpPr>
            <a:spLocks noGrp="1"/>
          </p:cNvSpPr>
          <p:nvPr>
            <p:ph type="title"/>
          </p:nvPr>
        </p:nvSpPr>
        <p:spPr>
          <a:xfrm>
            <a:off x="468313" y="125413"/>
            <a:ext cx="8229600" cy="1143000"/>
          </a:xfrm>
        </p:spPr>
        <p:txBody>
          <a:bodyPr/>
          <a:lstStyle/>
          <a:p>
            <a:pPr eaLnBrk="1" hangingPunct="1"/>
            <a:r>
              <a:rPr lang="el-GR" altLang="el-GR" smtClean="0"/>
              <a:t>Κριτήρια αξιολόγησης …….</a:t>
            </a:r>
          </a:p>
        </p:txBody>
      </p:sp>
      <p:sp>
        <p:nvSpPr>
          <p:cNvPr id="3" name="2 - Θέση περιεχομένου"/>
          <p:cNvSpPr>
            <a:spLocks noGrp="1"/>
          </p:cNvSpPr>
          <p:nvPr>
            <p:ph idx="1"/>
          </p:nvPr>
        </p:nvSpPr>
        <p:spPr>
          <a:xfrm>
            <a:off x="755650" y="1916113"/>
            <a:ext cx="8137525" cy="5689600"/>
          </a:xfrm>
        </p:spPr>
        <p:txBody>
          <a:bodyPr rtlCol="0">
            <a:normAutofit/>
          </a:bodyPr>
          <a:lstStyle/>
          <a:p>
            <a:pPr marL="274320" indent="-274320" eaLnBrk="1" fontAlgn="auto" hangingPunct="1">
              <a:spcAft>
                <a:spcPts val="0"/>
              </a:spcAft>
              <a:buClr>
                <a:schemeClr val="accent3"/>
              </a:buClr>
              <a:buFont typeface="Wingdings 2"/>
              <a:buNone/>
              <a:defRPr/>
            </a:pPr>
            <a:r>
              <a:rPr lang="el-GR" dirty="0" smtClean="0"/>
              <a:t>5. Επίπτωση</a:t>
            </a:r>
            <a:r>
              <a:rPr lang="en-US" dirty="0" smtClean="0"/>
              <a:t> = impact</a:t>
            </a:r>
            <a:endParaRPr lang="el-GR" dirty="0" smtClean="0"/>
          </a:p>
          <a:p>
            <a:pPr marL="640080" lvl="1" indent="-246888" eaLnBrk="1" fontAlgn="auto" hangingPunct="1">
              <a:spcAft>
                <a:spcPts val="0"/>
              </a:spcAft>
              <a:buFont typeface="Arial" pitchFamily="34" charset="0"/>
              <a:buChar char="•"/>
              <a:defRPr/>
            </a:pPr>
            <a:endParaRPr lang="el-GR" dirty="0" smtClean="0"/>
          </a:p>
          <a:p>
            <a:pPr marL="640080" lvl="1" indent="-246888" eaLnBrk="1" fontAlgn="auto" hangingPunct="1">
              <a:spcAft>
                <a:spcPts val="0"/>
              </a:spcAft>
              <a:buFont typeface="Arial" pitchFamily="34" charset="0"/>
              <a:buChar char="•"/>
              <a:defRPr/>
            </a:pPr>
            <a:r>
              <a:rPr lang="el-GR" dirty="0" smtClean="0"/>
              <a:t>εξετάζει τις ευρύτερες επιπτώσεις του έργου, θετικές ή αρνητικές, στην κοινωνία, στην οικονομία, σε ατομικό, κοινοτικό επίπεδο καθώς και σε θεσμικό</a:t>
            </a:r>
          </a:p>
          <a:p>
            <a:pPr marL="640080" lvl="1" indent="-246888" eaLnBrk="1" fontAlgn="auto" hangingPunct="1">
              <a:spcAft>
                <a:spcPts val="0"/>
              </a:spcAft>
              <a:buFont typeface="Wingdings 2"/>
              <a:buNone/>
              <a:defRPr/>
            </a:pPr>
            <a:r>
              <a:rPr lang="el-GR" dirty="0" smtClean="0"/>
              <a:t>	 </a:t>
            </a:r>
            <a:r>
              <a:rPr lang="el-GR" b="1" dirty="0" smtClean="0"/>
              <a:t>→ </a:t>
            </a:r>
            <a:r>
              <a:rPr lang="el-GR" dirty="0" smtClean="0"/>
              <a:t>προσφέρει το πρόγραμμα κάτι διαφορετικό;/ η παρουσία μας είχε θετικές ή αρνητικές συνέπειες;</a:t>
            </a:r>
          </a:p>
          <a:p>
            <a:pPr marL="274320" indent="-274320" eaLnBrk="1" fontAlgn="auto" hangingPunct="1">
              <a:spcAft>
                <a:spcPts val="0"/>
              </a:spcAft>
              <a:buClr>
                <a:schemeClr val="accent3"/>
              </a:buClr>
              <a:buFont typeface="Arial" pitchFamily="34" charset="0"/>
              <a:buChar char="•"/>
              <a:defRPr/>
            </a:pPr>
            <a:endParaRPr lang="el-GR" dirty="0" smtClean="0"/>
          </a:p>
          <a:p>
            <a:pPr marL="274320" indent="-274320" eaLnBrk="1" fontAlgn="auto" hangingPunct="1">
              <a:spcAft>
                <a:spcPts val="0"/>
              </a:spcAft>
              <a:buClr>
                <a:schemeClr val="accent3"/>
              </a:buClr>
              <a:buFont typeface="Arial" pitchFamily="34" charset="0"/>
              <a:buChar char="•"/>
              <a:defRPr/>
            </a:pPr>
            <a:endParaRPr lang="el-GR" dirty="0" smtClean="0"/>
          </a:p>
        </p:txBody>
      </p:sp>
    </p:spTree>
    <p:extLst>
      <p:ext uri="{BB962C8B-B14F-4D97-AF65-F5344CB8AC3E}">
        <p14:creationId xmlns:p14="http://schemas.microsoft.com/office/powerpoint/2010/main" val="13423435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p:cNvSpPr>
            <a:spLocks noGrp="1"/>
          </p:cNvSpPr>
          <p:nvPr>
            <p:ph type="title"/>
          </p:nvPr>
        </p:nvSpPr>
        <p:spPr>
          <a:xfrm>
            <a:off x="468313" y="115888"/>
            <a:ext cx="8229600" cy="1143000"/>
          </a:xfrm>
        </p:spPr>
        <p:txBody>
          <a:bodyPr/>
          <a:lstStyle/>
          <a:p>
            <a:r>
              <a:rPr lang="el-GR" altLang="el-GR" smtClean="0"/>
              <a:t>Ποσοτικοί δείκτες</a:t>
            </a:r>
          </a:p>
        </p:txBody>
      </p:sp>
      <p:sp>
        <p:nvSpPr>
          <p:cNvPr id="3" name="Θέση περιεχομένου 2"/>
          <p:cNvSpPr>
            <a:spLocks noGrp="1"/>
          </p:cNvSpPr>
          <p:nvPr>
            <p:ph idx="1"/>
          </p:nvPr>
        </p:nvSpPr>
        <p:spPr>
          <a:xfrm>
            <a:off x="457200" y="1920875"/>
            <a:ext cx="8229600" cy="4387850"/>
          </a:xfrm>
        </p:spPr>
        <p:txBody>
          <a:bodyPr/>
          <a:lstStyle/>
          <a:p>
            <a:pPr marL="60325" indent="0" eaLnBrk="1" hangingPunct="1">
              <a:lnSpc>
                <a:spcPct val="90000"/>
              </a:lnSpc>
              <a:buFontTx/>
              <a:buNone/>
              <a:defRPr/>
            </a:pPr>
            <a:r>
              <a:rPr lang="el-GR" altLang="el-GR" sz="2000" dirty="0"/>
              <a:t>Εκφράζονται σε ποσοστό ή νούμερο που μπορεί να επεξεργαστεί στατιστικά</a:t>
            </a:r>
            <a:endParaRPr lang="en-US" altLang="el-GR" sz="2000" dirty="0"/>
          </a:p>
          <a:p>
            <a:pPr marL="60325" indent="0" eaLnBrk="1" hangingPunct="1">
              <a:lnSpc>
                <a:spcPct val="90000"/>
              </a:lnSpc>
              <a:buFontTx/>
              <a:buNone/>
              <a:defRPr/>
            </a:pPr>
            <a:endParaRPr lang="el-GR" altLang="el-GR" sz="2000" dirty="0">
              <a:solidFill>
                <a:srgbClr val="FF0000"/>
              </a:solidFill>
            </a:endParaRPr>
          </a:p>
          <a:p>
            <a:pPr marL="60325" indent="0" eaLnBrk="1" hangingPunct="1">
              <a:lnSpc>
                <a:spcPct val="90000"/>
              </a:lnSpc>
              <a:buFontTx/>
              <a:buNone/>
              <a:defRPr/>
            </a:pPr>
            <a:r>
              <a:rPr lang="el-GR" altLang="el-GR" sz="2000" dirty="0">
                <a:solidFill>
                  <a:srgbClr val="FFFF00"/>
                </a:solidFill>
              </a:rPr>
              <a:t>παραδείγματα:</a:t>
            </a:r>
          </a:p>
          <a:p>
            <a:pPr marL="914400" lvl="1" indent="-342900" eaLnBrk="1" hangingPunct="1">
              <a:lnSpc>
                <a:spcPct val="90000"/>
              </a:lnSpc>
              <a:buFont typeface="Arial" panose="020B0604020202020204" pitchFamily="34" charset="0"/>
              <a:buChar char="•"/>
              <a:defRPr/>
            </a:pPr>
            <a:r>
              <a:rPr lang="el-GR" altLang="el-GR" sz="2000" dirty="0">
                <a:ea typeface="Osaka" charset="-128"/>
              </a:rPr>
              <a:t>αριθμός συνεδρίων </a:t>
            </a:r>
          </a:p>
          <a:p>
            <a:pPr marL="914400" lvl="1" indent="-342900" eaLnBrk="1" hangingPunct="1">
              <a:lnSpc>
                <a:spcPct val="90000"/>
              </a:lnSpc>
              <a:buFont typeface="Arial" panose="020B0604020202020204" pitchFamily="34" charset="0"/>
              <a:buChar char="•"/>
              <a:defRPr/>
            </a:pPr>
            <a:r>
              <a:rPr lang="el-GR" altLang="el-GR" sz="2000" dirty="0">
                <a:ea typeface="Osaka" charset="-128"/>
              </a:rPr>
              <a:t>α</a:t>
            </a:r>
            <a:r>
              <a:rPr lang="el-GR" altLang="el-GR" sz="2000" dirty="0" smtClean="0">
                <a:ea typeface="Osaka" charset="-128"/>
              </a:rPr>
              <a:t>ναλογία </a:t>
            </a:r>
            <a:r>
              <a:rPr lang="el-GR" altLang="el-GR" sz="2000" dirty="0">
                <a:ea typeface="Osaka" charset="-128"/>
              </a:rPr>
              <a:t>ανδρών γυναικών που συμμετείχαν στις εκπαιδεύσεις</a:t>
            </a:r>
          </a:p>
          <a:p>
            <a:pPr marL="914400" lvl="1" indent="-342900" eaLnBrk="1" hangingPunct="1">
              <a:lnSpc>
                <a:spcPct val="90000"/>
              </a:lnSpc>
              <a:buFont typeface="Arial" panose="020B0604020202020204" pitchFamily="34" charset="0"/>
              <a:buChar char="•"/>
              <a:defRPr/>
            </a:pPr>
            <a:r>
              <a:rPr lang="el-GR" altLang="el-GR" sz="2000" dirty="0">
                <a:ea typeface="Osaka" charset="-128"/>
              </a:rPr>
              <a:t>αριθμός υποτροφιών που χορηγήθηκαν</a:t>
            </a:r>
          </a:p>
          <a:p>
            <a:pPr marL="914400" lvl="1" indent="-342900" eaLnBrk="1" hangingPunct="1">
              <a:lnSpc>
                <a:spcPct val="90000"/>
              </a:lnSpc>
              <a:buFont typeface="Arial" panose="020B0604020202020204" pitchFamily="34" charset="0"/>
              <a:buChar char="•"/>
              <a:defRPr/>
            </a:pPr>
            <a:r>
              <a:rPr lang="el-GR" altLang="el-GR" sz="2000" dirty="0">
                <a:ea typeface="Osaka" charset="-128"/>
              </a:rPr>
              <a:t>ποσοστό σχολείων που αναζήτησαν την υπηρεσία για επιπρόσθετη </a:t>
            </a:r>
            <a:r>
              <a:rPr lang="el-GR" altLang="el-GR" sz="2000" dirty="0" smtClean="0">
                <a:ea typeface="Osaka" charset="-128"/>
              </a:rPr>
              <a:t>μελέτη</a:t>
            </a:r>
          </a:p>
          <a:p>
            <a:pPr marL="914400" lvl="1" indent="-342900" eaLnBrk="1" hangingPunct="1">
              <a:lnSpc>
                <a:spcPct val="90000"/>
              </a:lnSpc>
              <a:buFont typeface="Arial" panose="020B0604020202020204" pitchFamily="34" charset="0"/>
              <a:buChar char="•"/>
              <a:defRPr/>
            </a:pPr>
            <a:r>
              <a:rPr lang="en-US" altLang="el-GR" sz="2000" dirty="0">
                <a:ea typeface="Osaka" charset="-128"/>
              </a:rPr>
              <a:t>50% </a:t>
            </a:r>
            <a:r>
              <a:rPr lang="el-GR" altLang="el-GR" sz="2000" dirty="0" smtClean="0">
                <a:ea typeface="Osaka" charset="-128"/>
              </a:rPr>
              <a:t>αύξηση στον αριθμό των ανθρώπων που ασχολούνται με θέματα μετανάστευσης</a:t>
            </a:r>
            <a:endParaRPr lang="el-GR" dirty="0"/>
          </a:p>
        </p:txBody>
      </p:sp>
    </p:spTree>
    <p:extLst>
      <p:ext uri="{BB962C8B-B14F-4D97-AF65-F5344CB8AC3E}">
        <p14:creationId xmlns:p14="http://schemas.microsoft.com/office/powerpoint/2010/main" val="31369965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Τίτλος 1"/>
          <p:cNvSpPr>
            <a:spLocks noGrp="1"/>
          </p:cNvSpPr>
          <p:nvPr>
            <p:ph type="title"/>
          </p:nvPr>
        </p:nvSpPr>
        <p:spPr>
          <a:xfrm>
            <a:off x="468313" y="115888"/>
            <a:ext cx="8229600" cy="1143000"/>
          </a:xfrm>
        </p:spPr>
        <p:txBody>
          <a:bodyPr/>
          <a:lstStyle/>
          <a:p>
            <a:r>
              <a:rPr lang="el-GR" altLang="el-GR" smtClean="0"/>
              <a:t>Ποιοτικοί δείκτες</a:t>
            </a:r>
          </a:p>
        </p:txBody>
      </p:sp>
      <p:sp>
        <p:nvSpPr>
          <p:cNvPr id="3" name="Θέση περιεχομένου 2"/>
          <p:cNvSpPr>
            <a:spLocks noGrp="1"/>
          </p:cNvSpPr>
          <p:nvPr>
            <p:ph idx="1"/>
          </p:nvPr>
        </p:nvSpPr>
        <p:spPr>
          <a:xfrm>
            <a:off x="457200" y="1557338"/>
            <a:ext cx="8229600" cy="4389437"/>
          </a:xfrm>
        </p:spPr>
        <p:txBody>
          <a:bodyPr/>
          <a:lstStyle/>
          <a:p>
            <a:pPr marL="60325" indent="0" eaLnBrk="1" hangingPunct="1">
              <a:lnSpc>
                <a:spcPct val="90000"/>
              </a:lnSpc>
              <a:buClr>
                <a:schemeClr val="tx1"/>
              </a:buClr>
              <a:buFontTx/>
              <a:buNone/>
              <a:defRPr/>
            </a:pPr>
            <a:r>
              <a:rPr lang="el-GR" altLang="el-GR" sz="2000" dirty="0"/>
              <a:t>Εκφράζονται ως η αλλαγή ή η σύγκριση ανάμεσα σε δύο καταστάσεις που μπορούν να </a:t>
            </a:r>
            <a:r>
              <a:rPr lang="el-GR" altLang="el-GR" sz="2000" dirty="0" smtClean="0"/>
              <a:t>επεξεργαστούν</a:t>
            </a:r>
            <a:r>
              <a:rPr lang="en-US" altLang="el-GR" sz="2000" dirty="0" smtClean="0"/>
              <a:t> </a:t>
            </a:r>
            <a:r>
              <a:rPr lang="el-GR" altLang="el-GR" sz="2000" dirty="0" smtClean="0"/>
              <a:t>ως δείγματα, απεικονίζουν μια κατάσταση σε ποιοτικούς όρους</a:t>
            </a:r>
            <a:endParaRPr lang="en-US" altLang="el-GR" sz="2000" dirty="0"/>
          </a:p>
          <a:p>
            <a:pPr marL="60325" indent="0" eaLnBrk="1" hangingPunct="1">
              <a:lnSpc>
                <a:spcPct val="90000"/>
              </a:lnSpc>
              <a:buClr>
                <a:schemeClr val="tx1"/>
              </a:buClr>
              <a:buFontTx/>
              <a:buNone/>
              <a:defRPr/>
            </a:pPr>
            <a:r>
              <a:rPr lang="el-GR" altLang="el-GR" sz="2000" b="1" dirty="0" smtClean="0"/>
              <a:t>Βασίζονται κυρίως σε απόψεις </a:t>
            </a:r>
            <a:r>
              <a:rPr lang="el-GR" altLang="el-GR" sz="2000" b="1" dirty="0"/>
              <a:t>/ </a:t>
            </a:r>
            <a:r>
              <a:rPr lang="el-GR" altLang="el-GR" sz="2000" b="1" dirty="0" smtClean="0"/>
              <a:t>κρίσεις / τρόπους σκέψεις των </a:t>
            </a:r>
            <a:r>
              <a:rPr lang="el-GR" altLang="el-GR" sz="2000" b="1" dirty="0"/>
              <a:t>ανθρώπων </a:t>
            </a:r>
          </a:p>
          <a:p>
            <a:pPr marL="60325" indent="0" eaLnBrk="1" hangingPunct="1">
              <a:lnSpc>
                <a:spcPct val="90000"/>
              </a:lnSpc>
              <a:buClr>
                <a:schemeClr val="tx1"/>
              </a:buClr>
              <a:buFontTx/>
              <a:buNone/>
              <a:defRPr/>
            </a:pPr>
            <a:endParaRPr lang="en-US" altLang="ja-JP" sz="2000" dirty="0"/>
          </a:p>
          <a:p>
            <a:pPr marL="60325" indent="0" eaLnBrk="1" hangingPunct="1">
              <a:lnSpc>
                <a:spcPct val="90000"/>
              </a:lnSpc>
              <a:buFontTx/>
              <a:buNone/>
              <a:defRPr/>
            </a:pPr>
            <a:r>
              <a:rPr lang="el-GR" altLang="el-GR" sz="2000" dirty="0">
                <a:solidFill>
                  <a:srgbClr val="FFFF00"/>
                </a:solidFill>
              </a:rPr>
              <a:t>παραδείγματα:</a:t>
            </a:r>
          </a:p>
          <a:p>
            <a:pPr marL="403225" indent="-342900" eaLnBrk="1" hangingPunct="1">
              <a:lnSpc>
                <a:spcPct val="90000"/>
              </a:lnSpc>
              <a:defRPr/>
            </a:pPr>
            <a:r>
              <a:rPr lang="el-GR" altLang="el-GR" sz="2000" dirty="0" smtClean="0"/>
              <a:t>αλλαγή σε απόψεις </a:t>
            </a:r>
            <a:r>
              <a:rPr lang="el-GR" altLang="el-GR" sz="2000" dirty="0"/>
              <a:t>που εκφράζονται σε τοπικές εφημερίδες σχετικά με τις δράσεις που αναλαμβάνουν οι πολίτες για την προστασία του περιβάλλοντος</a:t>
            </a:r>
          </a:p>
          <a:p>
            <a:pPr marL="403225" indent="-342900" eaLnBrk="1" hangingPunct="1">
              <a:lnSpc>
                <a:spcPct val="90000"/>
              </a:lnSpc>
              <a:defRPr/>
            </a:pPr>
            <a:r>
              <a:rPr lang="el-GR" altLang="el-GR" sz="2000" dirty="0"/>
              <a:t>σύγκριση (πριν και μετά) του βαθμού ευαισθητοποίησης της τοπικής κοινωνίας σε περιβαλλοντικά </a:t>
            </a:r>
            <a:r>
              <a:rPr lang="el-GR" altLang="el-GR" sz="2000" dirty="0" smtClean="0"/>
              <a:t>προβλήματα</a:t>
            </a:r>
          </a:p>
          <a:p>
            <a:pPr marL="403225" indent="-342900" eaLnBrk="1" hangingPunct="1">
              <a:lnSpc>
                <a:spcPct val="90000"/>
              </a:lnSpc>
              <a:defRPr/>
            </a:pPr>
            <a:r>
              <a:rPr lang="el-GR" sz="2000" dirty="0" smtClean="0"/>
              <a:t>μείωση του φόβου βίας στην περιοχή Α σε 6 μήνες</a:t>
            </a:r>
          </a:p>
          <a:p>
            <a:pPr marL="403225" indent="-342900" eaLnBrk="1" hangingPunct="1">
              <a:lnSpc>
                <a:spcPct val="90000"/>
              </a:lnSpc>
              <a:defRPr/>
            </a:pPr>
            <a:r>
              <a:rPr lang="el-GR" sz="2000" dirty="0"/>
              <a:t>α</a:t>
            </a:r>
            <a:r>
              <a:rPr lang="el-GR" sz="2000" dirty="0" smtClean="0"/>
              <a:t>ύξηση της αυτοπεποίθησης των ανθρώπων για να κυκλοφορούν ασφαλώς στην περιοχή Β μέχρι το τέλος του έργου</a:t>
            </a:r>
            <a:endParaRPr lang="en-US" altLang="el-GR" sz="2000" dirty="0"/>
          </a:p>
          <a:p>
            <a:pPr marL="0" indent="0">
              <a:buFont typeface="Wingdings 2" pitchFamily="18" charset="2"/>
              <a:buNone/>
              <a:defRPr/>
            </a:pPr>
            <a:endParaRPr lang="el-GR" sz="2000" dirty="0"/>
          </a:p>
        </p:txBody>
      </p:sp>
    </p:spTree>
    <p:extLst>
      <p:ext uri="{BB962C8B-B14F-4D97-AF65-F5344CB8AC3E}">
        <p14:creationId xmlns:p14="http://schemas.microsoft.com/office/powerpoint/2010/main" val="4170731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8313" y="485775"/>
            <a:ext cx="8229600" cy="1143000"/>
          </a:xfrm>
        </p:spPr>
        <p:txBody>
          <a:bodyPr>
            <a:normAutofit fontScale="90000"/>
          </a:bodyPr>
          <a:lstStyle/>
          <a:p>
            <a:pPr eaLnBrk="1" fontAlgn="auto" hangingPunct="1">
              <a:spcAft>
                <a:spcPts val="0"/>
              </a:spcAft>
              <a:defRPr/>
            </a:pPr>
            <a:r>
              <a:rPr lang="el-GR" dirty="0" smtClean="0"/>
              <a:t>Δεοντολογικοί κώδικες </a:t>
            </a:r>
            <a:br>
              <a:rPr lang="el-GR" dirty="0" smtClean="0"/>
            </a:br>
            <a:endParaRPr lang="el-GR" dirty="0"/>
          </a:p>
        </p:txBody>
      </p:sp>
      <p:sp>
        <p:nvSpPr>
          <p:cNvPr id="3" name="2 - Θέση περιεχομένου"/>
          <p:cNvSpPr>
            <a:spLocks noGrp="1"/>
          </p:cNvSpPr>
          <p:nvPr>
            <p:ph idx="1"/>
          </p:nvPr>
        </p:nvSpPr>
        <p:spPr>
          <a:xfrm>
            <a:off x="457200" y="1268413"/>
            <a:ext cx="8229600" cy="4676775"/>
          </a:xfrm>
        </p:spPr>
        <p:txBody>
          <a:bodyPr>
            <a:normAutofit/>
          </a:bodyPr>
          <a:lstStyle/>
          <a:p>
            <a:pPr marL="274320" indent="-274320" eaLnBrk="1" fontAlgn="auto" hangingPunct="1">
              <a:spcAft>
                <a:spcPts val="0"/>
              </a:spcAft>
              <a:buClr>
                <a:schemeClr val="accent3"/>
              </a:buClr>
              <a:buFont typeface="Wingdings 2"/>
              <a:buNone/>
              <a:defRPr/>
            </a:pPr>
            <a:r>
              <a:rPr lang="el-GR" dirty="0" smtClean="0"/>
              <a:t>.…αφορούν στον τρόπο διεξαγωγής της αξιολόγησης και αναφέρονται στα στοιχεία που διέπουν το σχεδιασμό τη διαχείριση και τη διεξαγωγή μιας αξιολόγησης</a:t>
            </a:r>
          </a:p>
          <a:p>
            <a:pPr marL="640080" lvl="1" indent="-246888" eaLnBrk="1" fontAlgn="auto" hangingPunct="1">
              <a:spcAft>
                <a:spcPts val="0"/>
              </a:spcAft>
              <a:buFont typeface="Wingdings 2"/>
              <a:buChar char=""/>
              <a:defRPr/>
            </a:pPr>
            <a:r>
              <a:rPr lang="el-GR" dirty="0" smtClean="0"/>
              <a:t>ωφέλεια</a:t>
            </a:r>
          </a:p>
          <a:p>
            <a:pPr marL="640080" lvl="1" indent="-246888" eaLnBrk="1" fontAlgn="auto" hangingPunct="1">
              <a:spcAft>
                <a:spcPts val="0"/>
              </a:spcAft>
              <a:buFont typeface="Wingdings 2"/>
              <a:buChar char=""/>
              <a:defRPr/>
            </a:pPr>
            <a:r>
              <a:rPr lang="el-GR" dirty="0" smtClean="0"/>
              <a:t>διαφάνεια</a:t>
            </a:r>
          </a:p>
          <a:p>
            <a:pPr marL="640080" lvl="1" indent="-246888" eaLnBrk="1" fontAlgn="auto" hangingPunct="1">
              <a:spcAft>
                <a:spcPts val="0"/>
              </a:spcAft>
              <a:buFont typeface="Wingdings 2"/>
              <a:buChar char=""/>
              <a:defRPr/>
            </a:pPr>
            <a:r>
              <a:rPr lang="el-GR" dirty="0" smtClean="0"/>
              <a:t>αμεροληψία</a:t>
            </a:r>
          </a:p>
          <a:p>
            <a:pPr marL="640080" lvl="1" indent="-246888" eaLnBrk="1" fontAlgn="auto" hangingPunct="1">
              <a:spcAft>
                <a:spcPts val="0"/>
              </a:spcAft>
              <a:buFont typeface="Wingdings 2"/>
              <a:buChar char=""/>
              <a:defRPr/>
            </a:pPr>
            <a:r>
              <a:rPr lang="el-GR" dirty="0" smtClean="0"/>
              <a:t>ανεξαρτησία</a:t>
            </a:r>
          </a:p>
          <a:p>
            <a:pPr marL="640080" lvl="1" indent="-246888" eaLnBrk="1" fontAlgn="auto" hangingPunct="1">
              <a:spcAft>
                <a:spcPts val="0"/>
              </a:spcAft>
              <a:buFont typeface="Wingdings 2"/>
              <a:buChar char=""/>
              <a:defRPr/>
            </a:pPr>
            <a:r>
              <a:rPr lang="el-GR" dirty="0" smtClean="0"/>
              <a:t>ακρίβεια</a:t>
            </a:r>
          </a:p>
          <a:p>
            <a:pPr marL="640080" lvl="1" indent="-246888" eaLnBrk="1" fontAlgn="auto" hangingPunct="1">
              <a:spcAft>
                <a:spcPts val="0"/>
              </a:spcAft>
              <a:buFont typeface="Wingdings 2"/>
              <a:buChar char=""/>
              <a:defRPr/>
            </a:pPr>
            <a:r>
              <a:rPr lang="el-GR" dirty="0" smtClean="0"/>
              <a:t>συνεργασία</a:t>
            </a:r>
          </a:p>
          <a:p>
            <a:pPr marL="640080" lvl="1" indent="-246888" eaLnBrk="1" fontAlgn="auto" hangingPunct="1">
              <a:spcAft>
                <a:spcPts val="0"/>
              </a:spcAft>
              <a:buFont typeface="Wingdings 2"/>
              <a:buChar char=""/>
              <a:defRPr/>
            </a:pPr>
            <a:r>
              <a:rPr lang="el-GR" dirty="0" smtClean="0"/>
              <a:t>ακεραιότητα</a:t>
            </a:r>
          </a:p>
          <a:p>
            <a:pPr marL="640080" lvl="1" indent="-246888" eaLnBrk="1" fontAlgn="auto" hangingPunct="1">
              <a:spcAft>
                <a:spcPts val="0"/>
              </a:spcAft>
              <a:buFont typeface="Wingdings 2"/>
              <a:buChar char=""/>
              <a:defRPr/>
            </a:pPr>
            <a:r>
              <a:rPr lang="el-GR" dirty="0" smtClean="0"/>
              <a:t>σεβασμός</a:t>
            </a:r>
            <a:endParaRPr lang="en-US" dirty="0" smtClean="0"/>
          </a:p>
        </p:txBody>
      </p:sp>
    </p:spTree>
    <p:extLst>
      <p:ext uri="{BB962C8B-B14F-4D97-AF65-F5344CB8AC3E}">
        <p14:creationId xmlns:p14="http://schemas.microsoft.com/office/powerpoint/2010/main" val="35369089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1456" y="476672"/>
            <a:ext cx="8387008" cy="5112568"/>
          </a:xfrm>
        </p:spPr>
      </p:pic>
    </p:spTree>
    <p:extLst>
      <p:ext uri="{BB962C8B-B14F-4D97-AF65-F5344CB8AC3E}">
        <p14:creationId xmlns:p14="http://schemas.microsoft.com/office/powerpoint/2010/main" val="4181721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 Τίτλος"/>
          <p:cNvSpPr>
            <a:spLocks noGrp="1"/>
          </p:cNvSpPr>
          <p:nvPr>
            <p:ph type="title"/>
          </p:nvPr>
        </p:nvSpPr>
        <p:spPr>
          <a:xfrm>
            <a:off x="468313" y="2349500"/>
            <a:ext cx="8229600" cy="1143000"/>
          </a:xfrm>
        </p:spPr>
        <p:txBody>
          <a:bodyPr/>
          <a:lstStyle/>
          <a:p>
            <a:pPr eaLnBrk="1" hangingPunct="1"/>
            <a:r>
              <a:rPr lang="el-GR" altLang="el-GR" smtClean="0"/>
              <a:t>Ευχαριστώ για την προσοχή!</a:t>
            </a:r>
          </a:p>
        </p:txBody>
      </p:sp>
    </p:spTree>
    <p:extLst>
      <p:ext uri="{BB962C8B-B14F-4D97-AF65-F5344CB8AC3E}">
        <p14:creationId xmlns:p14="http://schemas.microsoft.com/office/powerpoint/2010/main" val="96718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a:xfrm>
            <a:off x="468313" y="115888"/>
            <a:ext cx="8229600" cy="1143000"/>
          </a:xfrm>
        </p:spPr>
        <p:txBody>
          <a:bodyPr/>
          <a:lstStyle/>
          <a:p>
            <a:pPr eaLnBrk="1" hangingPunct="1"/>
            <a:r>
              <a:rPr lang="el-GR" altLang="el-GR" smtClean="0"/>
              <a:t>γιατί αξιολογούμε έργα;</a:t>
            </a:r>
          </a:p>
        </p:txBody>
      </p:sp>
      <p:sp>
        <p:nvSpPr>
          <p:cNvPr id="3" name="2 - Θέση περιεχομένου"/>
          <p:cNvSpPr>
            <a:spLocks noGrp="1"/>
          </p:cNvSpPr>
          <p:nvPr>
            <p:ph idx="1"/>
          </p:nvPr>
        </p:nvSpPr>
        <p:spPr>
          <a:xfrm>
            <a:off x="457200" y="1341438"/>
            <a:ext cx="8229600" cy="4603750"/>
          </a:xfrm>
        </p:spPr>
        <p:txBody>
          <a:bodyPr>
            <a:noAutofit/>
          </a:bodyPr>
          <a:lstStyle/>
          <a:p>
            <a:pPr marL="274320" indent="-274320" eaLnBrk="1" fontAlgn="auto" hangingPunct="1">
              <a:spcAft>
                <a:spcPts val="0"/>
              </a:spcAft>
              <a:buClr>
                <a:schemeClr val="accent3"/>
              </a:buClr>
              <a:buFont typeface="Wingdings 2"/>
              <a:buNone/>
              <a:defRPr/>
            </a:pPr>
            <a:r>
              <a:rPr lang="el-GR" sz="1500" dirty="0" smtClean="0"/>
              <a:t>-για λόγους λογοδοσίας</a:t>
            </a:r>
            <a:endParaRPr lang="en-US" sz="1500" dirty="0" smtClean="0"/>
          </a:p>
          <a:p>
            <a:pPr marL="274320" indent="-274320" eaLnBrk="1" fontAlgn="auto" hangingPunct="1">
              <a:spcAft>
                <a:spcPts val="0"/>
              </a:spcAft>
              <a:buClr>
                <a:schemeClr val="accent3"/>
              </a:buClr>
              <a:buFont typeface="Wingdings 2"/>
              <a:buNone/>
              <a:defRPr/>
            </a:pPr>
            <a:r>
              <a:rPr lang="en-US" sz="1500" dirty="0" smtClean="0"/>
              <a:t>	</a:t>
            </a:r>
            <a:r>
              <a:rPr lang="el-GR" sz="1500" dirty="0" smtClean="0"/>
              <a:t>προκειμένου να τεκμηριώσουμε γιατί δημιουργήθηκε αρχικά το έργο, η πορεία του, και η συνέχειά του</a:t>
            </a:r>
          </a:p>
          <a:p>
            <a:pPr marL="274320" indent="-274320" eaLnBrk="1" fontAlgn="auto" hangingPunct="1">
              <a:spcAft>
                <a:spcPts val="0"/>
              </a:spcAft>
              <a:buClr>
                <a:schemeClr val="accent3"/>
              </a:buClr>
              <a:buFont typeface="Wingdings 2"/>
              <a:buNone/>
              <a:defRPr/>
            </a:pPr>
            <a:r>
              <a:rPr lang="el-GR" sz="1500" dirty="0" smtClean="0"/>
              <a:t>	η λογική είναι</a:t>
            </a:r>
            <a:r>
              <a:rPr lang="en-US" sz="1500" dirty="0" smtClean="0"/>
              <a:t> </a:t>
            </a:r>
            <a:r>
              <a:rPr lang="el-GR" sz="1500" dirty="0" smtClean="0"/>
              <a:t>εξεταστική και επικριτική, και επιδιώκει να αναδείξει </a:t>
            </a:r>
            <a:r>
              <a:rPr lang="en-US" sz="1500" dirty="0" smtClean="0"/>
              <a:t>value for money</a:t>
            </a:r>
            <a:r>
              <a:rPr lang="el-GR" sz="1500" dirty="0" smtClean="0"/>
              <a:t>, ποιοτικά κριτήρια και την αποτελεσματικότητα για τους δωρητές</a:t>
            </a:r>
            <a:endParaRPr lang="en-US" sz="1500" dirty="0" smtClean="0"/>
          </a:p>
          <a:p>
            <a:pPr marL="274320" indent="-274320" eaLnBrk="1" fontAlgn="auto" hangingPunct="1">
              <a:spcAft>
                <a:spcPts val="0"/>
              </a:spcAft>
              <a:buClr>
                <a:schemeClr val="accent3"/>
              </a:buClr>
              <a:buFont typeface="Wingdings 2"/>
              <a:buNone/>
              <a:defRPr/>
            </a:pPr>
            <a:r>
              <a:rPr lang="en-US" sz="1500" dirty="0" smtClean="0"/>
              <a:t>-</a:t>
            </a:r>
            <a:r>
              <a:rPr lang="el-GR" sz="1500" dirty="0" smtClean="0"/>
              <a:t> για λόγους βελτίωσης / εκμάθησης</a:t>
            </a:r>
          </a:p>
          <a:p>
            <a:pPr marL="274320" indent="-274320" eaLnBrk="1" fontAlgn="auto" hangingPunct="1">
              <a:spcAft>
                <a:spcPts val="0"/>
              </a:spcAft>
              <a:buClr>
                <a:schemeClr val="accent3"/>
              </a:buClr>
              <a:buFont typeface="Wingdings 2"/>
              <a:buNone/>
              <a:defRPr/>
            </a:pPr>
            <a:r>
              <a:rPr lang="el-GR" sz="1500" dirty="0" smtClean="0"/>
              <a:t>	προκειμένου να βελτιωθεί το έργο, να ρίξει φως σε προβλήματα, και να αναγνωρίσει καλές πρακτικές</a:t>
            </a:r>
          </a:p>
          <a:p>
            <a:pPr marL="274320" indent="-274320" eaLnBrk="1" fontAlgn="auto" hangingPunct="1">
              <a:spcAft>
                <a:spcPts val="0"/>
              </a:spcAft>
              <a:buClr>
                <a:schemeClr val="accent3"/>
              </a:buClr>
              <a:buFont typeface="Wingdings 2"/>
              <a:buNone/>
              <a:defRPr/>
            </a:pPr>
            <a:r>
              <a:rPr lang="el-GR" sz="1500" dirty="0" smtClean="0"/>
              <a:t>	η λογική είναι διαγνωστική, διορθωτική με διάθεση για συλλογική μάθηση, μειώνει την πιθανότητα επανάληψης λαθών και χρησιμοποιεί τα λάθη, όταν συμβούν σαν παραδείγματα για σκέψη και προβληματισμό.</a:t>
            </a:r>
          </a:p>
          <a:p>
            <a:pPr marL="274320" indent="-274320" eaLnBrk="1" fontAlgn="auto" hangingPunct="1">
              <a:spcAft>
                <a:spcPts val="0"/>
              </a:spcAft>
              <a:buClr>
                <a:schemeClr val="accent3"/>
              </a:buClr>
              <a:buFont typeface="Wingdings 2"/>
              <a:buNone/>
              <a:defRPr/>
            </a:pPr>
            <a:endParaRPr lang="el-GR" sz="1500" dirty="0" smtClean="0"/>
          </a:p>
          <a:p>
            <a:pPr marL="274320" indent="-274320" eaLnBrk="1" fontAlgn="auto" hangingPunct="1">
              <a:spcAft>
                <a:spcPts val="0"/>
              </a:spcAft>
              <a:buClr>
                <a:schemeClr val="accent3"/>
              </a:buClr>
              <a:buFont typeface="Wingdings 2"/>
              <a:buNone/>
              <a:defRPr/>
            </a:pPr>
            <a:r>
              <a:rPr lang="el-GR" sz="1500" dirty="0" smtClean="0"/>
              <a:t>Καμιά από τις δύο δεν είναι πιο σημαντική από τη άλλη. Πολλοί δωρητές  ενδιαφέρονται μόνο για λόγους λογοδοσίας παρότι αναγνωρίζουν ότι είναι αποτελεσματική μέθοδος για τεκμηρίωση των δαπανών, αλλά λιγότερο αποτελεσματική για σχεδιασμό μακροπρόθεσμης επένδυσης. </a:t>
            </a:r>
          </a:p>
          <a:p>
            <a:pPr marL="274320" indent="-274320" eaLnBrk="1" fontAlgn="auto" hangingPunct="1">
              <a:spcAft>
                <a:spcPts val="0"/>
              </a:spcAft>
              <a:buClr>
                <a:schemeClr val="accent3"/>
              </a:buClr>
              <a:buFont typeface="Wingdings 2"/>
              <a:buNone/>
              <a:defRPr/>
            </a:pPr>
            <a:r>
              <a:rPr lang="el-GR" sz="1500" dirty="0" smtClean="0"/>
              <a:t>Μια ολοκληρωμένη αξιολόγηση πρέπει να περιλαμβάνει και τις δύο λογικές,</a:t>
            </a:r>
            <a:r>
              <a:rPr lang="en-US" sz="1500" dirty="0" smtClean="0"/>
              <a:t>n</a:t>
            </a:r>
            <a:r>
              <a:rPr lang="el-GR" sz="1500" dirty="0" smtClean="0"/>
              <a:t>η μεθοδολογία δεν αλλάζει αλλά το πνεύμα της αξιολόγησης. </a:t>
            </a:r>
          </a:p>
        </p:txBody>
      </p:sp>
    </p:spTree>
    <p:extLst>
      <p:ext uri="{BB962C8B-B14F-4D97-AF65-F5344CB8AC3E}">
        <p14:creationId xmlns:p14="http://schemas.microsoft.com/office/powerpoint/2010/main" val="354375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a:xfrm>
            <a:off x="468313" y="115888"/>
            <a:ext cx="8229600" cy="1143000"/>
          </a:xfrm>
        </p:spPr>
        <p:txBody>
          <a:bodyPr/>
          <a:lstStyle/>
          <a:p>
            <a:pPr eaLnBrk="1" hangingPunct="1"/>
            <a:r>
              <a:rPr lang="el-GR" altLang="el-GR" smtClean="0"/>
              <a:t>Διαδικασία Αξιολόγησης</a:t>
            </a: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1773882159"/>
              </p:ext>
            </p:extLst>
          </p:nvPr>
        </p:nvGraphicFramePr>
        <p:xfrm>
          <a:off x="457200" y="1628800"/>
          <a:ext cx="8075240" cy="4175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7092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a:xfrm>
            <a:off x="468313" y="115888"/>
            <a:ext cx="8229600" cy="1143000"/>
          </a:xfrm>
        </p:spPr>
        <p:txBody>
          <a:bodyPr/>
          <a:lstStyle/>
          <a:p>
            <a:pPr eaLnBrk="1" hangingPunct="1"/>
            <a:r>
              <a:rPr lang="el-GR" altLang="el-GR" smtClean="0"/>
              <a:t>1. Προετοιμασία </a:t>
            </a:r>
          </a:p>
        </p:txBody>
      </p:sp>
      <p:sp>
        <p:nvSpPr>
          <p:cNvPr id="3" name="2 - Θέση περιεχομένου"/>
          <p:cNvSpPr>
            <a:spLocks noGrp="1"/>
          </p:cNvSpPr>
          <p:nvPr>
            <p:ph idx="1"/>
          </p:nvPr>
        </p:nvSpPr>
        <p:spPr>
          <a:xfrm>
            <a:off x="457200" y="1557338"/>
            <a:ext cx="8507413" cy="4387850"/>
          </a:xfrm>
        </p:spPr>
        <p:txBody>
          <a:bodyPr>
            <a:normAutofit fontScale="92500" lnSpcReduction="10000"/>
          </a:bodyPr>
          <a:lstStyle/>
          <a:p>
            <a:pPr marL="274320" indent="-274320" eaLnBrk="1" fontAlgn="auto" hangingPunct="1">
              <a:spcAft>
                <a:spcPts val="0"/>
              </a:spcAft>
              <a:buClr>
                <a:schemeClr val="accent3"/>
              </a:buClr>
              <a:buFont typeface="Wingdings 2"/>
              <a:buChar char=""/>
              <a:defRPr/>
            </a:pPr>
            <a:r>
              <a:rPr lang="el-GR" dirty="0" smtClean="0"/>
              <a:t>καθορισμός συγκεκριμένων στόχων </a:t>
            </a:r>
            <a:r>
              <a:rPr lang="en-US" dirty="0" smtClean="0"/>
              <a:t> </a:t>
            </a:r>
            <a:endParaRPr lang="el-GR" dirty="0" smtClean="0"/>
          </a:p>
          <a:p>
            <a:pPr marL="274320" indent="-274320" eaLnBrk="1" fontAlgn="auto" hangingPunct="1">
              <a:spcAft>
                <a:spcPts val="0"/>
              </a:spcAft>
              <a:buClr>
                <a:schemeClr val="accent3"/>
              </a:buClr>
              <a:buFont typeface="Wingdings 2"/>
              <a:buChar char=""/>
              <a:defRPr/>
            </a:pPr>
            <a:r>
              <a:rPr lang="el-GR" dirty="0" smtClean="0"/>
              <a:t>σκοπιμότητα αξιολόγησης</a:t>
            </a:r>
          </a:p>
          <a:p>
            <a:pPr marL="274320" indent="-274320" eaLnBrk="1" fontAlgn="auto" hangingPunct="1">
              <a:spcAft>
                <a:spcPts val="0"/>
              </a:spcAft>
              <a:buClr>
                <a:schemeClr val="accent3"/>
              </a:buClr>
              <a:buFont typeface="Wingdings" pitchFamily="2" charset="2"/>
              <a:buChar char="ü"/>
              <a:defRPr/>
            </a:pPr>
            <a:endParaRPr lang="el-GR" dirty="0" smtClean="0"/>
          </a:p>
          <a:p>
            <a:pPr marL="274320" indent="-274320" eaLnBrk="1" fontAlgn="auto" hangingPunct="1">
              <a:spcAft>
                <a:spcPts val="0"/>
              </a:spcAft>
              <a:buClr>
                <a:schemeClr val="accent3"/>
              </a:buClr>
              <a:buFont typeface="Wingdings" pitchFamily="2" charset="2"/>
              <a:buChar char="ü"/>
              <a:defRPr/>
            </a:pPr>
            <a:r>
              <a:rPr lang="el-GR" dirty="0" smtClean="0"/>
              <a:t> γιατί είναι απαραίτητη, ποιος τη χρειάζεται, ποιος πρέπει να συμμετάσχει</a:t>
            </a:r>
          </a:p>
          <a:p>
            <a:pPr marL="274320" indent="-274320" eaLnBrk="1" fontAlgn="auto" hangingPunct="1">
              <a:spcAft>
                <a:spcPts val="0"/>
              </a:spcAft>
              <a:buClr>
                <a:schemeClr val="accent3"/>
              </a:buClr>
              <a:buFont typeface="Wingdings" pitchFamily="2" charset="2"/>
              <a:buChar char="ü"/>
              <a:defRPr/>
            </a:pPr>
            <a:r>
              <a:rPr lang="el-GR" dirty="0" smtClean="0"/>
              <a:t>γιατί και για ποιον θα γίνει η αξιολόγηση</a:t>
            </a:r>
          </a:p>
          <a:p>
            <a:pPr marL="274320" indent="-274320" eaLnBrk="1" fontAlgn="auto" hangingPunct="1">
              <a:spcAft>
                <a:spcPts val="0"/>
              </a:spcAft>
              <a:buClr>
                <a:schemeClr val="accent3"/>
              </a:buClr>
              <a:buFont typeface="Wingdings" pitchFamily="2" charset="2"/>
              <a:buChar char="ü"/>
              <a:defRPr/>
            </a:pPr>
            <a:r>
              <a:rPr lang="el-GR" dirty="0" smtClean="0"/>
              <a:t>τι θα επιτευχθεί με την αξιολόγηση</a:t>
            </a:r>
          </a:p>
          <a:p>
            <a:pPr marL="274320" indent="-274320" eaLnBrk="1" fontAlgn="auto" hangingPunct="1">
              <a:spcAft>
                <a:spcPts val="0"/>
              </a:spcAft>
              <a:buClr>
                <a:schemeClr val="accent3"/>
              </a:buClr>
              <a:buFont typeface="Wingdings" pitchFamily="2" charset="2"/>
              <a:buChar char="ü"/>
              <a:defRPr/>
            </a:pPr>
            <a:r>
              <a:rPr lang="el-GR" dirty="0" smtClean="0"/>
              <a:t>πώς θα επιτευχθεί</a:t>
            </a:r>
          </a:p>
          <a:p>
            <a:pPr marL="274320" indent="-274320" eaLnBrk="1" fontAlgn="auto" hangingPunct="1">
              <a:spcAft>
                <a:spcPts val="0"/>
              </a:spcAft>
              <a:buClr>
                <a:schemeClr val="accent3"/>
              </a:buClr>
              <a:buFont typeface="Wingdings" pitchFamily="2" charset="2"/>
              <a:buChar char="ü"/>
              <a:defRPr/>
            </a:pPr>
            <a:r>
              <a:rPr lang="el-GR" dirty="0" smtClean="0"/>
              <a:t>ποιος θα εμπλακεί στην αξιολόγηση (αξιολογητής, εμπλεκόμενοι φορείς)</a:t>
            </a:r>
          </a:p>
          <a:p>
            <a:pPr marL="274320" indent="-274320" eaLnBrk="1" fontAlgn="auto" hangingPunct="1">
              <a:spcAft>
                <a:spcPts val="0"/>
              </a:spcAft>
              <a:buClr>
                <a:schemeClr val="accent3"/>
              </a:buClr>
              <a:buFont typeface="Wingdings" pitchFamily="2" charset="2"/>
              <a:buChar char="ü"/>
              <a:defRPr/>
            </a:pPr>
            <a:r>
              <a:rPr lang="el-GR" dirty="0" smtClean="0"/>
              <a:t>πότε θα ολοκληρωθεί η αξιολόγηση</a:t>
            </a:r>
          </a:p>
          <a:p>
            <a:pPr marL="274320" indent="-274320" eaLnBrk="1" fontAlgn="auto" hangingPunct="1">
              <a:spcAft>
                <a:spcPts val="0"/>
              </a:spcAft>
              <a:buClr>
                <a:schemeClr val="accent3"/>
              </a:buClr>
              <a:buFont typeface="Wingdings" pitchFamily="2" charset="2"/>
              <a:buChar char="ü"/>
              <a:defRPr/>
            </a:pPr>
            <a:r>
              <a:rPr lang="el-GR" dirty="0" smtClean="0"/>
              <a:t>ποιοι είναι οι διαθέσιμοι πόροι για την διεξαγωγή της αξιολόγησης</a:t>
            </a:r>
          </a:p>
          <a:p>
            <a:pPr marL="274320" indent="-274320" eaLnBrk="1" fontAlgn="auto" hangingPunct="1">
              <a:spcAft>
                <a:spcPts val="0"/>
              </a:spcAft>
              <a:buClr>
                <a:schemeClr val="accent3"/>
              </a:buClr>
              <a:buFont typeface="Wingdings" pitchFamily="2" charset="2"/>
              <a:buChar char="ü"/>
              <a:defRPr/>
            </a:pPr>
            <a:endParaRPr lang="el-GR" dirty="0" smtClean="0"/>
          </a:p>
          <a:p>
            <a:pPr marL="274320" indent="-274320" eaLnBrk="1" fontAlgn="auto" hangingPunct="1">
              <a:spcAft>
                <a:spcPts val="0"/>
              </a:spcAft>
              <a:buClr>
                <a:schemeClr val="accent3"/>
              </a:buClr>
              <a:buFont typeface="Wingdings" pitchFamily="2" charset="2"/>
              <a:buChar char="ü"/>
              <a:defRPr/>
            </a:pPr>
            <a:endParaRPr lang="el-GR" dirty="0"/>
          </a:p>
        </p:txBody>
      </p:sp>
    </p:spTree>
    <p:extLst>
      <p:ext uri="{BB962C8B-B14F-4D97-AF65-F5344CB8AC3E}">
        <p14:creationId xmlns:p14="http://schemas.microsoft.com/office/powerpoint/2010/main" val="3549929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a:xfrm>
            <a:off x="468313" y="115888"/>
            <a:ext cx="8229600" cy="1143000"/>
          </a:xfrm>
        </p:spPr>
        <p:txBody>
          <a:bodyPr/>
          <a:lstStyle/>
          <a:p>
            <a:pPr eaLnBrk="1" hangingPunct="1"/>
            <a:r>
              <a:rPr lang="el-GR" altLang="el-GR" smtClean="0"/>
              <a:t>Διαδικασία Αξιολόγησης</a:t>
            </a: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483916108"/>
              </p:ext>
            </p:extLst>
          </p:nvPr>
        </p:nvGraphicFramePr>
        <p:xfrm>
          <a:off x="457200" y="1628800"/>
          <a:ext cx="8075240" cy="4175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5378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a:xfrm>
            <a:off x="468313" y="115888"/>
            <a:ext cx="8229600" cy="1143000"/>
          </a:xfrm>
        </p:spPr>
        <p:txBody>
          <a:bodyPr/>
          <a:lstStyle/>
          <a:p>
            <a:pPr eaLnBrk="1" hangingPunct="1"/>
            <a:r>
              <a:rPr lang="el-GR" altLang="el-GR" smtClean="0"/>
              <a:t>2. Σχεδιασμός </a:t>
            </a:r>
          </a:p>
        </p:txBody>
      </p:sp>
      <p:sp>
        <p:nvSpPr>
          <p:cNvPr id="3" name="2 - Θέση περιεχομένου"/>
          <p:cNvSpPr>
            <a:spLocks noGrp="1"/>
          </p:cNvSpPr>
          <p:nvPr>
            <p:ph idx="1"/>
          </p:nvPr>
        </p:nvSpPr>
        <p:spPr>
          <a:xfrm>
            <a:off x="457200" y="1557338"/>
            <a:ext cx="8229600" cy="4387850"/>
          </a:xfrm>
        </p:spPr>
        <p:txBody>
          <a:bodyPr>
            <a:normAutofit/>
          </a:bodyPr>
          <a:lstStyle/>
          <a:p>
            <a:pPr marL="274320" indent="-274320" eaLnBrk="1" fontAlgn="auto" hangingPunct="1">
              <a:spcAft>
                <a:spcPts val="0"/>
              </a:spcAft>
              <a:buClr>
                <a:schemeClr val="accent3"/>
              </a:buClr>
              <a:buFont typeface="Wingdings 2"/>
              <a:buChar char=""/>
              <a:defRPr/>
            </a:pPr>
            <a:r>
              <a:rPr lang="el-GR" dirty="0" smtClean="0"/>
              <a:t>για ποιον είναι η αξιολόγηση;</a:t>
            </a:r>
          </a:p>
          <a:p>
            <a:pPr marL="274320" indent="-274320" eaLnBrk="1" fontAlgn="auto" hangingPunct="1">
              <a:spcAft>
                <a:spcPts val="0"/>
              </a:spcAft>
              <a:buClr>
                <a:schemeClr val="accent3"/>
              </a:buClr>
              <a:buFont typeface="Wingdings 2"/>
              <a:buChar char=""/>
              <a:defRPr/>
            </a:pPr>
            <a:r>
              <a:rPr lang="el-GR" dirty="0" smtClean="0"/>
              <a:t>τί θα αξιολογήσουμε;</a:t>
            </a:r>
          </a:p>
          <a:p>
            <a:pPr marL="274320" indent="-274320" eaLnBrk="1" fontAlgn="auto" hangingPunct="1">
              <a:spcAft>
                <a:spcPts val="0"/>
              </a:spcAft>
              <a:buClr>
                <a:schemeClr val="accent3"/>
              </a:buClr>
              <a:buFont typeface="Wingdings 2"/>
              <a:buChar char=""/>
              <a:defRPr/>
            </a:pPr>
            <a:r>
              <a:rPr lang="el-GR" dirty="0" smtClean="0"/>
              <a:t>ποιοι θα συμμετέχουν;</a:t>
            </a:r>
          </a:p>
          <a:p>
            <a:pPr marL="274320" indent="-274320" algn="ctr" eaLnBrk="1" fontAlgn="auto" hangingPunct="1">
              <a:spcAft>
                <a:spcPts val="0"/>
              </a:spcAft>
              <a:buClr>
                <a:schemeClr val="accent3"/>
              </a:buClr>
              <a:buFont typeface="Wingdings 2"/>
              <a:buNone/>
              <a:defRPr/>
            </a:pPr>
            <a:endParaRPr lang="el-GR" dirty="0" smtClean="0"/>
          </a:p>
          <a:p>
            <a:pPr marL="274320" indent="-274320" algn="ctr" eaLnBrk="1" fontAlgn="auto" hangingPunct="1">
              <a:spcAft>
                <a:spcPts val="0"/>
              </a:spcAft>
              <a:buClr>
                <a:schemeClr val="accent3"/>
              </a:buClr>
              <a:buFont typeface="Wingdings 2"/>
              <a:buNone/>
              <a:defRPr/>
            </a:pPr>
            <a:r>
              <a:rPr lang="el-GR" dirty="0" smtClean="0"/>
              <a:t>προσδιορισμός αναλυτικών στόχων (τι θα αξιολογηθεί;)</a:t>
            </a:r>
          </a:p>
          <a:p>
            <a:pPr marL="274320" indent="-274320" algn="ctr" eaLnBrk="1" fontAlgn="auto" hangingPunct="1">
              <a:spcAft>
                <a:spcPts val="0"/>
              </a:spcAft>
              <a:buClr>
                <a:schemeClr val="accent3"/>
              </a:buClr>
              <a:buFont typeface="Wingdings 2"/>
              <a:buNone/>
              <a:defRPr/>
            </a:pPr>
            <a:endParaRPr lang="el-GR" dirty="0" smtClean="0"/>
          </a:p>
          <a:p>
            <a:pPr marL="274320" indent="-274320" algn="ctr" eaLnBrk="1" fontAlgn="auto" hangingPunct="1">
              <a:spcAft>
                <a:spcPts val="0"/>
              </a:spcAft>
              <a:buClr>
                <a:schemeClr val="accent3"/>
              </a:buClr>
              <a:buFont typeface="Wingdings 2"/>
              <a:buNone/>
              <a:defRPr/>
            </a:pPr>
            <a:endParaRPr lang="el-GR" dirty="0" smtClean="0"/>
          </a:p>
          <a:p>
            <a:pPr marL="274320" indent="-274320" algn="ctr" eaLnBrk="1" fontAlgn="auto" hangingPunct="1">
              <a:spcAft>
                <a:spcPts val="0"/>
              </a:spcAft>
              <a:buClr>
                <a:schemeClr val="accent3"/>
              </a:buClr>
              <a:buFont typeface="Wingdings 2"/>
              <a:buNone/>
              <a:defRPr/>
            </a:pPr>
            <a:r>
              <a:rPr lang="el-GR" dirty="0" smtClean="0"/>
              <a:t>δείκτες / κριτήρια / χρονικό σημείο</a:t>
            </a:r>
          </a:p>
          <a:p>
            <a:pPr marL="274320" indent="-274320" algn="ctr" eaLnBrk="1" fontAlgn="auto" hangingPunct="1">
              <a:spcAft>
                <a:spcPts val="0"/>
              </a:spcAft>
              <a:buClr>
                <a:schemeClr val="accent3"/>
              </a:buClr>
              <a:buFont typeface="Wingdings 2"/>
              <a:buNone/>
              <a:defRPr/>
            </a:pPr>
            <a:endParaRPr lang="el-GR" dirty="0" smtClean="0"/>
          </a:p>
          <a:p>
            <a:pPr marL="274320" indent="-274320" eaLnBrk="1" fontAlgn="auto" hangingPunct="1">
              <a:spcAft>
                <a:spcPts val="0"/>
              </a:spcAft>
              <a:buClr>
                <a:schemeClr val="accent3"/>
              </a:buClr>
              <a:buFont typeface="Wingdings 2"/>
              <a:buChar char=""/>
              <a:defRPr/>
            </a:pPr>
            <a:endParaRPr lang="el-GR" dirty="0" smtClean="0"/>
          </a:p>
          <a:p>
            <a:pPr marL="274320" indent="-274320" eaLnBrk="1" fontAlgn="auto" hangingPunct="1">
              <a:spcAft>
                <a:spcPts val="0"/>
              </a:spcAft>
              <a:buClr>
                <a:schemeClr val="accent3"/>
              </a:buClr>
              <a:buFont typeface="Wingdings 2"/>
              <a:buNone/>
              <a:defRPr/>
            </a:pPr>
            <a:endParaRPr lang="el-GR" dirty="0" smtClean="0"/>
          </a:p>
        </p:txBody>
      </p:sp>
      <p:sp>
        <p:nvSpPr>
          <p:cNvPr id="4" name="3 - Βέλος προς τα κάτω"/>
          <p:cNvSpPr/>
          <p:nvPr/>
        </p:nvSpPr>
        <p:spPr>
          <a:xfrm>
            <a:off x="3995738" y="4149725"/>
            <a:ext cx="431800" cy="5746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extLst>
      <p:ext uri="{BB962C8B-B14F-4D97-AF65-F5344CB8AC3E}">
        <p14:creationId xmlns:p14="http://schemas.microsoft.com/office/powerpoint/2010/main" val="1638401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a:xfrm>
            <a:off x="468313" y="115888"/>
            <a:ext cx="8229600" cy="1143000"/>
          </a:xfrm>
        </p:spPr>
        <p:txBody>
          <a:bodyPr/>
          <a:lstStyle/>
          <a:p>
            <a:pPr eaLnBrk="1" hangingPunct="1"/>
            <a:r>
              <a:rPr lang="el-GR" altLang="el-GR" smtClean="0"/>
              <a:t>αξιολόγηση αποτελεσμάτων</a:t>
            </a:r>
          </a:p>
        </p:txBody>
      </p:sp>
      <p:sp>
        <p:nvSpPr>
          <p:cNvPr id="8195" name="2 - Θέση περιεχομένου"/>
          <p:cNvSpPr>
            <a:spLocks noGrp="1"/>
          </p:cNvSpPr>
          <p:nvPr>
            <p:ph idx="1"/>
          </p:nvPr>
        </p:nvSpPr>
        <p:spPr>
          <a:xfrm>
            <a:off x="457200" y="1557338"/>
            <a:ext cx="8229600" cy="4387850"/>
          </a:xfrm>
        </p:spPr>
        <p:txBody>
          <a:bodyPr>
            <a:normAutofit/>
          </a:bodyPr>
          <a:lstStyle/>
          <a:p>
            <a:pPr marL="274320" indent="-274320" eaLnBrk="1" fontAlgn="auto" hangingPunct="1">
              <a:spcAft>
                <a:spcPts val="0"/>
              </a:spcAft>
              <a:buClr>
                <a:schemeClr val="accent3"/>
              </a:buClr>
              <a:buFont typeface="Wingdings 2"/>
              <a:buChar char=""/>
              <a:defRPr/>
            </a:pPr>
            <a:r>
              <a:rPr lang="el-GR" dirty="0" smtClean="0"/>
              <a:t>άμεσα και έμμεσα</a:t>
            </a:r>
          </a:p>
          <a:p>
            <a:pPr marL="274320" indent="-274320" eaLnBrk="1" fontAlgn="auto" hangingPunct="1">
              <a:spcAft>
                <a:spcPts val="0"/>
              </a:spcAft>
              <a:buClr>
                <a:schemeClr val="accent3"/>
              </a:buClr>
              <a:buFont typeface="Wingdings 2"/>
              <a:buChar char=""/>
              <a:defRPr/>
            </a:pPr>
            <a:r>
              <a:rPr lang="el-GR" dirty="0" smtClean="0"/>
              <a:t>προγραμματισμένα ή μη</a:t>
            </a:r>
          </a:p>
          <a:p>
            <a:pPr marL="274320" indent="-274320" eaLnBrk="1" fontAlgn="auto" hangingPunct="1">
              <a:spcAft>
                <a:spcPts val="0"/>
              </a:spcAft>
              <a:buClr>
                <a:schemeClr val="accent3"/>
              </a:buClr>
              <a:buFont typeface="Wingdings 2"/>
              <a:buChar char=""/>
              <a:defRPr/>
            </a:pPr>
            <a:r>
              <a:rPr lang="el-GR" dirty="0" smtClean="0"/>
              <a:t>αλλαγές σε ανθρώπους, σε οργανισμούς, σε φορείς , στην κοινωνία κ.α.</a:t>
            </a:r>
          </a:p>
          <a:p>
            <a:pPr marL="274320" indent="-274320" eaLnBrk="1" fontAlgn="auto" hangingPunct="1">
              <a:spcAft>
                <a:spcPts val="0"/>
              </a:spcAft>
              <a:buClr>
                <a:schemeClr val="accent3"/>
              </a:buClr>
              <a:buFont typeface="Wingdings 2"/>
              <a:buChar char=""/>
              <a:defRPr/>
            </a:pPr>
            <a:r>
              <a:rPr lang="el-GR" dirty="0" smtClean="0"/>
              <a:t>σε ποιο βαθμό τα αποτελέσματα ήταν συνέπεια του έργου και δεν θα πραγματοποιούνταν ούτως ή άλλως. </a:t>
            </a:r>
          </a:p>
          <a:p>
            <a:pPr marL="274320" indent="-274320" eaLnBrk="1" fontAlgn="auto" hangingPunct="1">
              <a:spcAft>
                <a:spcPts val="0"/>
              </a:spcAft>
              <a:buClr>
                <a:schemeClr val="accent3"/>
              </a:buClr>
              <a:buFont typeface="Wingdings 2"/>
              <a:buChar char=""/>
              <a:defRPr/>
            </a:pPr>
            <a:r>
              <a:rPr lang="el-GR" dirty="0" smtClean="0"/>
              <a:t>χρήση δεικτών</a:t>
            </a:r>
          </a:p>
          <a:p>
            <a:pPr marL="0" indent="0" eaLnBrk="1" fontAlgn="auto" hangingPunct="1">
              <a:spcAft>
                <a:spcPts val="0"/>
              </a:spcAft>
              <a:buClr>
                <a:schemeClr val="accent3"/>
              </a:buClr>
              <a:buFont typeface="Wingdings 2" pitchFamily="18" charset="2"/>
              <a:buNone/>
              <a:defRPr/>
            </a:pPr>
            <a:endParaRPr lang="el-GR" dirty="0"/>
          </a:p>
          <a:p>
            <a:pPr marL="0" indent="0" eaLnBrk="1" fontAlgn="auto" hangingPunct="1">
              <a:spcAft>
                <a:spcPts val="0"/>
              </a:spcAft>
              <a:buClr>
                <a:schemeClr val="accent3"/>
              </a:buClr>
              <a:buFont typeface="Wingdings 2" pitchFamily="18" charset="2"/>
              <a:buNone/>
              <a:defRPr/>
            </a:pPr>
            <a:endParaRPr lang="el-GR" dirty="0" smtClean="0"/>
          </a:p>
          <a:p>
            <a:pPr marL="274320" indent="-274320" eaLnBrk="1" fontAlgn="auto" hangingPunct="1">
              <a:spcAft>
                <a:spcPts val="0"/>
              </a:spcAft>
              <a:buClr>
                <a:schemeClr val="accent3"/>
              </a:buClr>
              <a:buFont typeface="Wingdings 2"/>
              <a:buNone/>
              <a:defRPr/>
            </a:pPr>
            <a:endParaRPr lang="el-GR" dirty="0" smtClean="0"/>
          </a:p>
        </p:txBody>
      </p:sp>
    </p:spTree>
    <p:extLst>
      <p:ext uri="{BB962C8B-B14F-4D97-AF65-F5344CB8AC3E}">
        <p14:creationId xmlns:p14="http://schemas.microsoft.com/office/powerpoint/2010/main" val="4262411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Πλεκτό">
  <a:themeElements>
    <a:clrScheme name="Πλεκτό">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Διάμεσος">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Πλεκτό">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93</TotalTime>
  <Words>1230</Words>
  <Application>Microsoft Office PowerPoint</Application>
  <PresentationFormat>Προβολή στην οθόνη (4:3)</PresentationFormat>
  <Paragraphs>260</Paragraphs>
  <Slides>38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38</vt:i4>
      </vt:variant>
    </vt:vector>
  </HeadingPairs>
  <TitlesOfParts>
    <vt:vector size="39" baseType="lpstr">
      <vt:lpstr>Πλεκτό</vt:lpstr>
      <vt:lpstr>Παρουσίαση του PowerPoint</vt:lpstr>
      <vt:lpstr>αξιολόγηση</vt:lpstr>
      <vt:lpstr>είδη αξιολόγησης</vt:lpstr>
      <vt:lpstr>γιατί αξιολογούμε έργα;</vt:lpstr>
      <vt:lpstr>Διαδικασία Αξιολόγησης</vt:lpstr>
      <vt:lpstr>1. Προετοιμασία </vt:lpstr>
      <vt:lpstr>Διαδικασία Αξιολόγησης</vt:lpstr>
      <vt:lpstr>2. Σχεδιασμός </vt:lpstr>
      <vt:lpstr>αξιολόγηση αποτελεσμάτων</vt:lpstr>
      <vt:lpstr>αξιολόγηση στόχων</vt:lpstr>
      <vt:lpstr>Μετρήσιμοι στόχοι</vt:lpstr>
      <vt:lpstr>αξιολόγηση οικονομικής διαχείρισης</vt:lpstr>
      <vt:lpstr>αξιολόγηση των επιπτώσεων</vt:lpstr>
      <vt:lpstr>αξιολόγηση της διαδικασίας</vt:lpstr>
      <vt:lpstr>Διαδικασία Αξιολόγησης</vt:lpstr>
      <vt:lpstr>3. Συλλογή πληροφοριών</vt:lpstr>
      <vt:lpstr>Διαδικασία Αξιολόγησης</vt:lpstr>
      <vt:lpstr>4. Ερμηνεία στοιχείων</vt:lpstr>
      <vt:lpstr>Διαδικασία Αξιολόγησης</vt:lpstr>
      <vt:lpstr>5. Εκτίμηση και αποτελέσματα</vt:lpstr>
      <vt:lpstr>Διαδικασία Αξιολόγησης</vt:lpstr>
      <vt:lpstr>6. Ενσωμάτωση αποτελεσμάτων</vt:lpstr>
      <vt:lpstr>άλλες διαστάσεις  </vt:lpstr>
      <vt:lpstr>αξιολόγηση # παρακολούθηση έργου</vt:lpstr>
      <vt:lpstr>κοινό στοιχείο αξιολόγησης - παρακολούθησης</vt:lpstr>
      <vt:lpstr>Περιεχόμενα έκθεσης αξιολόγησης</vt:lpstr>
      <vt:lpstr>Τελική αξιολόγηση</vt:lpstr>
      <vt:lpstr>Μαθαίνοντας από το έργο και πηγαίνοντας παρακάτω</vt:lpstr>
      <vt:lpstr>Κριτήρια αξιολόγησης</vt:lpstr>
      <vt:lpstr>Κριτήρια αξιολόγησης ……</vt:lpstr>
      <vt:lpstr>Κριτήρια αξιολόγησης ……</vt:lpstr>
      <vt:lpstr>Κριτήρια αξιολόγησης …….</vt:lpstr>
      <vt:lpstr>Κριτήρια αξιολόγησης …….</vt:lpstr>
      <vt:lpstr>Ποσοτικοί δείκτες</vt:lpstr>
      <vt:lpstr>Ποιοτικοί δείκτες</vt:lpstr>
      <vt:lpstr>Δεοντολογικοί κώδικες  </vt:lpstr>
      <vt:lpstr>Παρουσίαση του PowerPoint</vt:lpstr>
      <vt:lpstr>Ευχαριστώ για την προσοχή!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Sot</dc:creator>
  <cp:lastModifiedBy>Αλεξάνδρα</cp:lastModifiedBy>
  <cp:revision>19</cp:revision>
  <dcterms:created xsi:type="dcterms:W3CDTF">2016-03-21T20:19:51Z</dcterms:created>
  <dcterms:modified xsi:type="dcterms:W3CDTF">2016-05-23T13:35:05Z</dcterms:modified>
</cp:coreProperties>
</file>