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6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660"/>
  </p:normalViewPr>
  <p:slideViewPr>
    <p:cSldViewPr snapToGrid="0">
      <p:cViewPr varScale="1">
        <p:scale>
          <a:sx n="162" d="100"/>
          <a:sy n="162" d="100"/>
        </p:scale>
        <p:origin x="10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9B21-7CCE-46E1-81FA-B1F0DE0690B2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7EDC8-F908-48FF-93E5-EB4420C040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3658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9B21-7CCE-46E1-81FA-B1F0DE0690B2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7EDC8-F908-48FF-93E5-EB4420C040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8675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9B21-7CCE-46E1-81FA-B1F0DE0690B2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7EDC8-F908-48FF-93E5-EB4420C040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5028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9B21-7CCE-46E1-81FA-B1F0DE0690B2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7EDC8-F908-48FF-93E5-EB4420C040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71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9B21-7CCE-46E1-81FA-B1F0DE0690B2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7EDC8-F908-48FF-93E5-EB4420C040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3676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9B21-7CCE-46E1-81FA-B1F0DE0690B2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7EDC8-F908-48FF-93E5-EB4420C040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5361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9B21-7CCE-46E1-81FA-B1F0DE0690B2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7EDC8-F908-48FF-93E5-EB4420C040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7030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9B21-7CCE-46E1-81FA-B1F0DE0690B2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7EDC8-F908-48FF-93E5-EB4420C040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525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9B21-7CCE-46E1-81FA-B1F0DE0690B2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7EDC8-F908-48FF-93E5-EB4420C040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3779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9B21-7CCE-46E1-81FA-B1F0DE0690B2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7EDC8-F908-48FF-93E5-EB4420C040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4798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9B21-7CCE-46E1-81FA-B1F0DE0690B2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7EDC8-F908-48FF-93E5-EB4420C040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0667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8F9B21-7CCE-46E1-81FA-B1F0DE0690B2}" type="datetimeFigureOut">
              <a:rPr lang="en-GB" smtClean="0"/>
              <a:t>05/11/2025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7EDC8-F908-48FF-93E5-EB4420C040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5600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2800" dirty="0"/>
              <a:t>THE MAIN POLITICAL PARTIES OF * (country name) </a:t>
            </a:r>
            <a:br>
              <a:rPr lang="en-GB" sz="2800" dirty="0"/>
            </a:br>
            <a:r>
              <a:rPr lang="en-GB" sz="2800" dirty="0"/>
              <a:t>ORGANISED ON THE LEFT-RIGHT SPECTRUM </a:t>
            </a:r>
            <a:br>
              <a:rPr lang="en-GB" sz="2800" dirty="0"/>
            </a:br>
            <a:r>
              <a:rPr lang="en-GB" sz="2800" dirty="0"/>
              <a:t>BY EUROPEAN PARLIAMENT GROUP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2390008"/>
              </p:ext>
            </p:extLst>
          </p:nvPr>
        </p:nvGraphicFramePr>
        <p:xfrm>
          <a:off x="345351" y="1786380"/>
          <a:ext cx="11757695" cy="387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94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89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26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15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86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94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011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24580">
                  <a:extLst>
                    <a:ext uri="{9D8B030D-6E8A-4147-A177-3AD203B41FA5}">
                      <a16:colId xmlns:a16="http://schemas.microsoft.com/office/drawing/2014/main" val="2834784948"/>
                    </a:ext>
                  </a:extLst>
                </a:gridCol>
                <a:gridCol w="12911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Party</a:t>
                      </a:r>
                      <a:r>
                        <a:rPr lang="en-GB" sz="1800" baseline="0" dirty="0">
                          <a:solidFill>
                            <a:schemeClr val="tx1"/>
                          </a:solidFill>
                        </a:rPr>
                        <a:t> Family</a:t>
                      </a:r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Radical </a:t>
                      </a:r>
                    </a:p>
                    <a:p>
                      <a:pPr algn="ctr"/>
                      <a:r>
                        <a:rPr lang="en-GB" sz="1800" dirty="0"/>
                        <a:t>Left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Social Democrats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Greens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Liberals &amp; centrists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Christian Democrats</a:t>
                      </a:r>
                      <a:r>
                        <a:rPr lang="en-GB" sz="1800" baseline="0" dirty="0"/>
                        <a:t> &amp; Conservatives</a:t>
                      </a:r>
                      <a:endParaRPr lang="en-GB" sz="18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Eurosceptic</a:t>
                      </a:r>
                    </a:p>
                    <a:p>
                      <a:pPr algn="ctr"/>
                      <a:r>
                        <a:rPr lang="en-GB" sz="1800" dirty="0"/>
                        <a:t>Conservatives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Radical Right Nationalists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Far</a:t>
                      </a:r>
                      <a:r>
                        <a:rPr lang="en-GB" sz="1800" baseline="0" dirty="0"/>
                        <a:t> right nationalists</a:t>
                      </a:r>
                      <a:endParaRPr lang="en-GB" sz="1800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EP Group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The Left in the 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Socialists &amp; Democrats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The Greens - EFA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Renew Europe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European People’s Party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European Conservatives &amp; Reformists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Patriots for Europe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Europe of Sovereign Nations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Acronym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GUE-NGL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S&amp;D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Greens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Renew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EPP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ECR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err="1"/>
                        <a:t>PfE</a:t>
                      </a:r>
                      <a:r>
                        <a:rPr lang="en-GB" sz="1400" dirty="0"/>
                        <a:t> (Patriots)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ESN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609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National Party Name</a:t>
                      </a:r>
                    </a:p>
                    <a:p>
                      <a:pPr algn="ctr"/>
                      <a:endParaRPr lang="en-GB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68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Party</a:t>
                      </a:r>
                    </a:p>
                    <a:p>
                      <a:pPr algn="ctr"/>
                      <a:r>
                        <a:rPr lang="en-GB" sz="1400" dirty="0"/>
                        <a:t>Acronym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0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  <a:p>
                      <a:pPr algn="ctr"/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700969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93</Words>
  <Application>Microsoft Office PowerPoint</Application>
  <PresentationFormat>Widescreen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1_Office Theme</vt:lpstr>
      <vt:lpstr>THE MAIN POLITICAL PARTIES OF * (country name)  ORGANISED ON THE LEFT-RIGHT SPECTRUM  BY EUROPEAN PARLIAMENT 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MAIN POLITICAL PARTIES OF * (country name) ORGANISED ON THE LEFT-RIGHT SPECTRUM  BY EUROPEAN PARLIAMENT GROUP</dc:title>
  <dc:creator>Susannah</dc:creator>
  <cp:lastModifiedBy>Susannah</cp:lastModifiedBy>
  <cp:revision>4</cp:revision>
  <dcterms:created xsi:type="dcterms:W3CDTF">2025-10-31T15:16:59Z</dcterms:created>
  <dcterms:modified xsi:type="dcterms:W3CDTF">2025-11-05T18:08:48Z</dcterms:modified>
</cp:coreProperties>
</file>