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62C7-5581-8145-A46F-3D282F6E3EF3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756-667B-AC44-B7DB-901EBACE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1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62C7-5581-8145-A46F-3D282F6E3EF3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756-667B-AC44-B7DB-901EBACE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5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62C7-5581-8145-A46F-3D282F6E3EF3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756-667B-AC44-B7DB-901EBACE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7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62C7-5581-8145-A46F-3D282F6E3EF3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756-667B-AC44-B7DB-901EBACE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2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62C7-5581-8145-A46F-3D282F6E3EF3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756-667B-AC44-B7DB-901EBACE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2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62C7-5581-8145-A46F-3D282F6E3EF3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756-667B-AC44-B7DB-901EBACE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8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62C7-5581-8145-A46F-3D282F6E3EF3}" type="datetimeFigureOut">
              <a:rPr lang="en-US" smtClean="0"/>
              <a:t>3/23/15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756-667B-AC44-B7DB-901EBACE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62C7-5581-8145-A46F-3D282F6E3EF3}" type="datetimeFigureOut">
              <a:rPr lang="en-US" smtClean="0"/>
              <a:t>3/23/15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756-667B-AC44-B7DB-901EBACE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9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62C7-5581-8145-A46F-3D282F6E3EF3}" type="datetimeFigureOut">
              <a:rPr lang="en-US" smtClean="0"/>
              <a:t>3/23/15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756-667B-AC44-B7DB-901EBACE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5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62C7-5581-8145-A46F-3D282F6E3EF3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756-667B-AC44-B7DB-901EBACE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4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62C7-5581-8145-A46F-3D282F6E3EF3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756-667B-AC44-B7DB-901EBACE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1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062C7-5581-8145-A46F-3D282F6E3EF3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97756-667B-AC44-B7DB-901EBACE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3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Cold war Context: Origins and First Stages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 - 4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9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Schools of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Orthodox: principal responsibility on USSR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John Lewis Gaddis “We now know”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Revisionist: The US also responsible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Walter </a:t>
            </a:r>
            <a:r>
              <a:rPr lang="en-US" dirty="0" err="1" smtClean="0"/>
              <a:t>LaFeber</a:t>
            </a:r>
            <a:r>
              <a:rPr lang="en-US" dirty="0" smtClean="0"/>
              <a:t>, Thomas Paterson, Melvyn </a:t>
            </a:r>
            <a:r>
              <a:rPr lang="en-US" dirty="0" err="1" smtClean="0"/>
              <a:t>Leffler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3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“4Ps”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Peace: International Institutionalism and the UN</a:t>
            </a:r>
          </a:p>
          <a:p>
            <a:endParaRPr lang="en-US" dirty="0" smtClean="0"/>
          </a:p>
          <a:p>
            <a:r>
              <a:rPr lang="en-US" dirty="0" smtClean="0"/>
              <a:t>Power: Nuclear Deterrence and Containment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The formative years 1947-50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Intensification, 1950s to the early 1960s</a:t>
            </a:r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25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Principles: Ideological Bipolarity and the Third World ‘ABC’ Approach</a:t>
            </a:r>
          </a:p>
          <a:p>
            <a:endParaRPr lang="en-US" dirty="0"/>
          </a:p>
          <a:p>
            <a:r>
              <a:rPr lang="en-US" dirty="0" smtClean="0"/>
              <a:t>Prosperity: Creation of the Liberal International Economic Order (LIEO)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Foreign Policy Politics and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Presidential dominance over Congress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Vast expansion of the executive-branch FP and </a:t>
            </a:r>
            <a:r>
              <a:rPr lang="en-US" dirty="0" err="1" smtClean="0"/>
              <a:t>defence</a:t>
            </a:r>
            <a:r>
              <a:rPr lang="en-US" dirty="0" smtClean="0"/>
              <a:t> bureaucracy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anticommunism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60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124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Cold war Context: Origins and First Stages</vt:lpstr>
      <vt:lpstr>Two Schools of Thought</vt:lpstr>
      <vt:lpstr>“4Ps” approach</vt:lpstr>
      <vt:lpstr>Cont.</vt:lpstr>
      <vt:lpstr>Foreign Policy Politics and the Cold War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 Context: Origins and First Stages</dc:title>
  <dc:creator>KI</dc:creator>
  <cp:lastModifiedBy>KI</cp:lastModifiedBy>
  <cp:revision>2</cp:revision>
  <dcterms:created xsi:type="dcterms:W3CDTF">2015-03-23T16:09:01Z</dcterms:created>
  <dcterms:modified xsi:type="dcterms:W3CDTF">2015-03-23T16:26:10Z</dcterms:modified>
</cp:coreProperties>
</file>