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2" d="100"/>
          <a:sy n="92" d="100"/>
        </p:scale>
        <p:origin x="-154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062C7-5581-8145-A46F-3D282F6E3EF3}" type="datetimeFigureOut">
              <a:rPr lang="en-US" smtClean="0"/>
              <a:t>3/23/15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97756-667B-AC44-B7DB-901EBACE1E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019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062C7-5581-8145-A46F-3D282F6E3EF3}" type="datetimeFigureOut">
              <a:rPr lang="en-US" smtClean="0"/>
              <a:t>3/23/15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97756-667B-AC44-B7DB-901EBACE1E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957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062C7-5581-8145-A46F-3D282F6E3EF3}" type="datetimeFigureOut">
              <a:rPr lang="en-US" smtClean="0"/>
              <a:t>3/23/15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97756-667B-AC44-B7DB-901EBACE1E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472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062C7-5581-8145-A46F-3D282F6E3EF3}" type="datetimeFigureOut">
              <a:rPr lang="en-US" smtClean="0"/>
              <a:t>3/23/15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97756-667B-AC44-B7DB-901EBACE1E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724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062C7-5581-8145-A46F-3D282F6E3EF3}" type="datetimeFigureOut">
              <a:rPr lang="en-US" smtClean="0"/>
              <a:t>3/23/15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97756-667B-AC44-B7DB-901EBACE1E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2245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062C7-5581-8145-A46F-3D282F6E3EF3}" type="datetimeFigureOut">
              <a:rPr lang="en-US" smtClean="0"/>
              <a:t>3/23/15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97756-667B-AC44-B7DB-901EBACE1E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580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062C7-5581-8145-A46F-3D282F6E3EF3}" type="datetimeFigureOut">
              <a:rPr lang="en-US" smtClean="0"/>
              <a:t>3/23/15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97756-667B-AC44-B7DB-901EBACE1E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53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062C7-5581-8145-A46F-3D282F6E3EF3}" type="datetimeFigureOut">
              <a:rPr lang="en-US" smtClean="0"/>
              <a:t>3/23/15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97756-667B-AC44-B7DB-901EBACE1E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796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062C7-5581-8145-A46F-3D282F6E3EF3}" type="datetimeFigureOut">
              <a:rPr lang="en-US" smtClean="0"/>
              <a:t>3/23/15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97756-667B-AC44-B7DB-901EBACE1E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459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062C7-5581-8145-A46F-3D282F6E3EF3}" type="datetimeFigureOut">
              <a:rPr lang="en-US" smtClean="0"/>
              <a:t>3/23/15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97756-667B-AC44-B7DB-901EBACE1E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640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062C7-5581-8145-A46F-3D282F6E3EF3}" type="datetimeFigureOut">
              <a:rPr lang="en-US" smtClean="0"/>
              <a:t>3/23/15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97756-667B-AC44-B7DB-901EBACE1E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610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7062C7-5581-8145-A46F-3D282F6E3EF3}" type="datetimeFigureOut">
              <a:rPr lang="en-US" smtClean="0"/>
              <a:t>3/23/15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697756-667B-AC44-B7DB-901EBACE1E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538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Cold war Context: Origins and First Stages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 - 4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71943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Schools of Thought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Orthodox: principal responsibility on USSR</a:t>
            </a:r>
          </a:p>
          <a:p>
            <a:pPr>
              <a:buFont typeface="Wingdings" charset="2"/>
              <a:buChar char="Ø"/>
            </a:pPr>
            <a:r>
              <a:rPr lang="en-US" dirty="0" smtClean="0"/>
              <a:t>John Lewis Gaddis “We now know”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Revisionist: The US also responsible</a:t>
            </a:r>
          </a:p>
          <a:p>
            <a:pPr>
              <a:buFont typeface="Wingdings" charset="2"/>
              <a:buChar char="Ø"/>
            </a:pPr>
            <a:r>
              <a:rPr lang="en-US" dirty="0" smtClean="0"/>
              <a:t>Walter </a:t>
            </a:r>
            <a:r>
              <a:rPr lang="en-US" dirty="0" err="1" smtClean="0"/>
              <a:t>LaFeber</a:t>
            </a:r>
            <a:r>
              <a:rPr lang="en-US" dirty="0" smtClean="0"/>
              <a:t>, Thomas Paterson, Melvyn </a:t>
            </a:r>
            <a:r>
              <a:rPr lang="en-US" dirty="0" err="1" smtClean="0"/>
              <a:t>Leffler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72397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“4Ps”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Peace: International Institutionalism and the UN</a:t>
            </a:r>
          </a:p>
          <a:p>
            <a:endParaRPr lang="en-US" dirty="0" smtClean="0"/>
          </a:p>
          <a:p>
            <a:r>
              <a:rPr lang="en-US" dirty="0" smtClean="0"/>
              <a:t>Power: Nuclear Deterrence and Containment</a:t>
            </a:r>
          </a:p>
          <a:p>
            <a:pPr>
              <a:buFont typeface="Wingdings" charset="2"/>
              <a:buChar char="ü"/>
            </a:pPr>
            <a:r>
              <a:rPr lang="en-US" dirty="0" smtClean="0"/>
              <a:t>The formative years 1947-50</a:t>
            </a:r>
          </a:p>
          <a:p>
            <a:pPr>
              <a:buFont typeface="Wingdings" charset="2"/>
              <a:buChar char="ü"/>
            </a:pPr>
            <a:r>
              <a:rPr lang="en-US" dirty="0" smtClean="0"/>
              <a:t>Intensification, 1950s to the early 1960s</a:t>
            </a:r>
          </a:p>
          <a:p>
            <a:pPr>
              <a:buFont typeface="Wingdings" charset="2"/>
              <a:buChar char="ü"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02559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Principles: Ideological Bipolarity and the Third World ‘ABC’ Approach</a:t>
            </a:r>
          </a:p>
          <a:p>
            <a:endParaRPr lang="en-US" dirty="0"/>
          </a:p>
          <a:p>
            <a:r>
              <a:rPr lang="en-US" dirty="0" smtClean="0"/>
              <a:t>Prosperity: Creation of the Liberal International Economic Order (LIEO)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65400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Foreign Policy Politics and the Cold War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Consensus</a:t>
            </a:r>
          </a:p>
          <a:p>
            <a:pPr>
              <a:buFont typeface="Wingdings" charset="2"/>
              <a:buChar char="v"/>
            </a:pPr>
            <a:r>
              <a:rPr lang="en-US" dirty="0" smtClean="0"/>
              <a:t>Presidential dominance over Congress</a:t>
            </a:r>
          </a:p>
          <a:p>
            <a:pPr>
              <a:buFont typeface="Wingdings" charset="2"/>
              <a:buChar char="v"/>
            </a:pPr>
            <a:r>
              <a:rPr lang="en-US" dirty="0" smtClean="0"/>
              <a:t>Vast expansion of the executive-branch FP and </a:t>
            </a:r>
            <a:r>
              <a:rPr lang="en-US" dirty="0" err="1" smtClean="0"/>
              <a:t>defence</a:t>
            </a:r>
            <a:r>
              <a:rPr lang="en-US" dirty="0" smtClean="0"/>
              <a:t> bureaucracy</a:t>
            </a:r>
          </a:p>
          <a:p>
            <a:pPr>
              <a:buFont typeface="Wingdings" charset="2"/>
              <a:buChar char="v"/>
            </a:pPr>
            <a:r>
              <a:rPr lang="en-US" dirty="0" smtClean="0"/>
              <a:t>anticommunism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03608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124</Words>
  <Application>Microsoft Macintosh PowerPoint</Application>
  <PresentationFormat>On-screen Show (4:3)</PresentationFormat>
  <Paragraphs>23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The Cold war Context: Origins and First Stages</vt:lpstr>
      <vt:lpstr>Two Schools of Thought</vt:lpstr>
      <vt:lpstr>“4Ps” approach</vt:lpstr>
      <vt:lpstr>Cont.</vt:lpstr>
      <vt:lpstr>Foreign Policy Politics and the Cold War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Cold war Context: Origins and First Stages</dc:title>
  <dc:creator>KI</dc:creator>
  <cp:lastModifiedBy>KI</cp:lastModifiedBy>
  <cp:revision>2</cp:revision>
  <dcterms:created xsi:type="dcterms:W3CDTF">2015-03-23T16:09:01Z</dcterms:created>
  <dcterms:modified xsi:type="dcterms:W3CDTF">2015-03-23T16:26:10Z</dcterms:modified>
</cp:coreProperties>
</file>