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0" d="100"/>
          <a:sy n="60" d="100"/>
        </p:scale>
        <p:origin x="-88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8386D-0C8F-9540-811F-FC2BB992B401}" type="datetimeFigureOut">
              <a:rPr lang="en-US" smtClean="0"/>
              <a:t>4/6/15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48A18-FDEF-274F-A6FA-5B5B1FC70B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820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8386D-0C8F-9540-811F-FC2BB992B401}" type="datetimeFigureOut">
              <a:rPr lang="en-US" smtClean="0"/>
              <a:t>4/6/15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48A18-FDEF-274F-A6FA-5B5B1FC70B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811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8386D-0C8F-9540-811F-FC2BB992B401}" type="datetimeFigureOut">
              <a:rPr lang="en-US" smtClean="0"/>
              <a:t>4/6/15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48A18-FDEF-274F-A6FA-5B5B1FC70B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116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8386D-0C8F-9540-811F-FC2BB992B401}" type="datetimeFigureOut">
              <a:rPr lang="en-US" smtClean="0"/>
              <a:t>4/6/15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48A18-FDEF-274F-A6FA-5B5B1FC70B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572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8386D-0C8F-9540-811F-FC2BB992B401}" type="datetimeFigureOut">
              <a:rPr lang="en-US" smtClean="0"/>
              <a:t>4/6/15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48A18-FDEF-274F-A6FA-5B5B1FC70B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009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8386D-0C8F-9540-811F-FC2BB992B401}" type="datetimeFigureOut">
              <a:rPr lang="en-US" smtClean="0"/>
              <a:t>4/6/15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48A18-FDEF-274F-A6FA-5B5B1FC70B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131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8386D-0C8F-9540-811F-FC2BB992B401}" type="datetimeFigureOut">
              <a:rPr lang="en-US" smtClean="0"/>
              <a:t>4/6/15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48A18-FDEF-274F-A6FA-5B5B1FC70B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432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8386D-0C8F-9540-811F-FC2BB992B401}" type="datetimeFigureOut">
              <a:rPr lang="en-US" smtClean="0"/>
              <a:t>4/6/15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48A18-FDEF-274F-A6FA-5B5B1FC70B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176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8386D-0C8F-9540-811F-FC2BB992B401}" type="datetimeFigureOut">
              <a:rPr lang="en-US" smtClean="0"/>
              <a:t>4/6/15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48A18-FDEF-274F-A6FA-5B5B1FC70B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775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8386D-0C8F-9540-811F-FC2BB992B401}" type="datetimeFigureOut">
              <a:rPr lang="en-US" smtClean="0"/>
              <a:t>4/6/15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48A18-FDEF-274F-A6FA-5B5B1FC70B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799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8386D-0C8F-9540-811F-FC2BB992B401}" type="datetimeFigureOut">
              <a:rPr lang="en-US" smtClean="0"/>
              <a:t>4/6/15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48A18-FDEF-274F-A6FA-5B5B1FC70B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991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58386D-0C8F-9540-811F-FC2BB992B401}" type="datetimeFigureOut">
              <a:rPr lang="en-US" smtClean="0"/>
              <a:t>4/6/15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848A18-FDEF-274F-A6FA-5B5B1FC70B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337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Foreign Policy Strategy and FP Politics in a New Era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 - 6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30248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11/9 &amp; 9/11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Post-Cold war Era: “We know more about what it is not than about what it is”</a:t>
            </a:r>
          </a:p>
          <a:p>
            <a:r>
              <a:rPr lang="en-US" dirty="0" smtClean="0"/>
              <a:t>Unilateralism vs. Multilateralism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31959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Unilateralism (GW Bush)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Unipolarity</a:t>
            </a:r>
            <a:endParaRPr lang="en-US" dirty="0" smtClean="0"/>
          </a:p>
          <a:p>
            <a:r>
              <a:rPr lang="en-US" dirty="0" smtClean="0"/>
              <a:t>Power</a:t>
            </a:r>
          </a:p>
          <a:p>
            <a:r>
              <a:rPr lang="en-US" dirty="0" smtClean="0"/>
              <a:t>Benevolent Hegemony</a:t>
            </a:r>
          </a:p>
          <a:p>
            <a:r>
              <a:rPr lang="en-US" dirty="0" smtClean="0"/>
              <a:t>National, Not Global Interests</a:t>
            </a:r>
          </a:p>
          <a:p>
            <a:r>
              <a:rPr lang="en-US" dirty="0" smtClean="0"/>
              <a:t>Inefficacy of multilateralism</a:t>
            </a:r>
          </a:p>
          <a:p>
            <a:r>
              <a:rPr lang="en-US" dirty="0" smtClean="0"/>
              <a:t>Conservative domestic politics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1848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Multilateralism (Clinton, Obama)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International Institutionalism</a:t>
            </a:r>
          </a:p>
          <a:p>
            <a:r>
              <a:rPr lang="en-US" dirty="0" smtClean="0"/>
              <a:t>Power-Influence Conversion</a:t>
            </a:r>
          </a:p>
          <a:p>
            <a:r>
              <a:rPr lang="en-US" dirty="0" smtClean="0"/>
              <a:t>Not-so-benign Hegemony</a:t>
            </a:r>
          </a:p>
          <a:p>
            <a:r>
              <a:rPr lang="en-US" dirty="0" smtClean="0"/>
              <a:t>National and Global Interests</a:t>
            </a:r>
          </a:p>
          <a:p>
            <a:r>
              <a:rPr lang="en-US" dirty="0" smtClean="0"/>
              <a:t>Correct, not reject</a:t>
            </a:r>
          </a:p>
          <a:p>
            <a:r>
              <a:rPr lang="en-US" dirty="0" smtClean="0"/>
              <a:t>Liberal Domestic Politics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14854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Obama Diplomatic 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Engagement</a:t>
            </a:r>
          </a:p>
          <a:p>
            <a:pPr>
              <a:buFont typeface="Wingdings" charset="2"/>
              <a:buChar char="Ø"/>
            </a:pPr>
            <a:r>
              <a:rPr lang="en-US" dirty="0" smtClean="0"/>
              <a:t>Build on the strength of long-standing alliances and friendships</a:t>
            </a:r>
          </a:p>
          <a:p>
            <a:pPr>
              <a:buFont typeface="Wingdings" charset="2"/>
              <a:buChar char="Ø"/>
            </a:pPr>
            <a:r>
              <a:rPr lang="en-US" dirty="0" smtClean="0"/>
              <a:t>Build-up newer partnerships and relationships</a:t>
            </a:r>
          </a:p>
          <a:p>
            <a:pPr>
              <a:buFont typeface="Wingdings" charset="2"/>
              <a:buChar char="Ø"/>
            </a:pPr>
            <a:r>
              <a:rPr lang="en-US" dirty="0" smtClean="0"/>
              <a:t>Talk with adversaries</a:t>
            </a:r>
          </a:p>
          <a:p>
            <a:pPr>
              <a:buFont typeface="Wingdings" charset="2"/>
              <a:buChar char="Ø"/>
            </a:pPr>
            <a:r>
              <a:rPr lang="en-US" dirty="0" smtClean="0"/>
              <a:t>Renew America’s Peace-</a:t>
            </a:r>
            <a:r>
              <a:rPr lang="en-US" dirty="0" err="1" smtClean="0"/>
              <a:t>brockering</a:t>
            </a:r>
            <a:r>
              <a:rPr lang="en-US" dirty="0" smtClean="0"/>
              <a:t> role</a:t>
            </a:r>
          </a:p>
          <a:p>
            <a:pPr>
              <a:buFont typeface="Wingdings" charset="2"/>
              <a:buChar char="Ø"/>
            </a:pPr>
            <a:r>
              <a:rPr lang="en-US" dirty="0" smtClean="0"/>
              <a:t>Use all the tools in the toolkit</a:t>
            </a:r>
          </a:p>
          <a:p>
            <a:pPr>
              <a:buFont typeface="Wingdings" charset="2"/>
              <a:buChar char="Ø"/>
            </a:pPr>
            <a:r>
              <a:rPr lang="en-US" dirty="0" smtClean="0"/>
              <a:t>Work with, not around, international institutions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42897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Obama as FP leader</a:t>
            </a:r>
          </a:p>
          <a:p>
            <a:r>
              <a:rPr lang="en-US" dirty="0" smtClean="0"/>
              <a:t>Obama and Congress</a:t>
            </a:r>
          </a:p>
          <a:p>
            <a:r>
              <a:rPr lang="en-US" dirty="0" smtClean="0"/>
              <a:t>The Obama FP Team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83994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154</Words>
  <Application>Microsoft Macintosh PowerPoint</Application>
  <PresentationFormat>On-screen Show (4:3)</PresentationFormat>
  <Paragraphs>31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Foreign Policy Strategy and FP Politics in a New Era</vt:lpstr>
      <vt:lpstr>11/9 &amp; 9/11</vt:lpstr>
      <vt:lpstr>Unilateralism (GW Bush)</vt:lpstr>
      <vt:lpstr>Multilateralism (Clinton, Obama)</vt:lpstr>
      <vt:lpstr>The Obama Diplomatic Strategy</vt:lpstr>
      <vt:lpstr>Cont.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Foreign Policy Strategy and FP Politics in a New Era</dc:title>
  <dc:creator>KI</dc:creator>
  <cp:lastModifiedBy>KI</cp:lastModifiedBy>
  <cp:revision>2</cp:revision>
  <dcterms:created xsi:type="dcterms:W3CDTF">2015-04-06T15:13:25Z</dcterms:created>
  <dcterms:modified xsi:type="dcterms:W3CDTF">2015-04-06T15:26:39Z</dcterms:modified>
</cp:coreProperties>
</file>