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B6710B-DBE9-4325-A7AE-CA386C9AF3F7}" v="37" dt="2023-01-07T19:42:58.9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1/12/2023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118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1/12/2023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625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1/12/2023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672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1/12/2023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13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1/12/2023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595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1/12/2023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465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1/12/2023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55578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1/12/2023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642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1/12/2023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500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1/12/2023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8876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1/12/2023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57172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1/12/2023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102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8665BB5-4313-5C17-678B-CCD57AE28D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Ο μεταβαλλομενοσ ρολοσ της κινασ στην διεθνη σκηνη 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9A7F09E-A6B8-A448-0D67-1478A2D2A3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«</a:t>
            </a:r>
            <a:r>
              <a:rPr lang="en-US" dirty="0"/>
              <a:t>BELT AND ROAD INITIATIVE</a:t>
            </a:r>
            <a:r>
              <a:rPr lang="el-GR" dirty="0"/>
              <a:t>» ΣΤΗΝ ΑΦΡΙΚΗ</a:t>
            </a:r>
          </a:p>
        </p:txBody>
      </p:sp>
    </p:spTree>
    <p:extLst>
      <p:ext uri="{BB962C8B-B14F-4D97-AF65-F5344CB8AC3E}">
        <p14:creationId xmlns:p14="http://schemas.microsoft.com/office/powerpoint/2010/main" val="41929298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9D1DF73-0D87-C7A2-A0A7-DE6F08304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Σας ευχαριστω πολυ για την προσοχη σας!</a:t>
            </a:r>
          </a:p>
        </p:txBody>
      </p:sp>
    </p:spTree>
    <p:extLst>
      <p:ext uri="{BB962C8B-B14F-4D97-AF65-F5344CB8AC3E}">
        <p14:creationId xmlns:p14="http://schemas.microsoft.com/office/powerpoint/2010/main" val="2449777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730F58E-9C71-C43D-431F-BABAF9889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εισαγωγη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A7151E0-BF2A-8313-B25D-A233E098A8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dirty="0"/>
              <a:t>Πολυ-πολικό διεθνές σύστημα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dirty="0"/>
              <a:t>Άνοδος Κίνας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dirty="0"/>
              <a:t>Επιθετική εξωτερική οικονομική πολιτική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dirty="0"/>
              <a:t>«Β</a:t>
            </a:r>
            <a:r>
              <a:rPr lang="en-US" dirty="0"/>
              <a:t>RI</a:t>
            </a:r>
            <a:r>
              <a:rPr lang="el-GR" dirty="0"/>
              <a:t>»- κεντροανατολική Αφρική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97952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E2EE6F8-F538-750C-7F9F-0DD5DBDA9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ΑΡΧΗ ΤΗΣ ΑΝΟΔΟΥ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649693A-EDB9-9604-6AC1-058C833FA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dirty="0"/>
              <a:t>Κατάρρευση ΕΣΣΔ- 10,4% ρυθμός ανάπτυξης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dirty="0"/>
              <a:t>2009- δεύτερη μεγαλύτερη οικονομία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dirty="0"/>
              <a:t>Συναλλαγματικό απόθεμα- 3 δις δολάρια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dirty="0"/>
              <a:t>Κρίσεις 1998 και 2008- ελάχιστες συνέπειες</a:t>
            </a:r>
          </a:p>
        </p:txBody>
      </p:sp>
    </p:spTree>
    <p:extLst>
      <p:ext uri="{BB962C8B-B14F-4D97-AF65-F5344CB8AC3E}">
        <p14:creationId xmlns:p14="http://schemas.microsoft.com/office/powerpoint/2010/main" val="2732665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66EE319-7D92-F6D4-38F7-9A9A311DD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«</a:t>
            </a:r>
            <a:r>
              <a:rPr lang="en-US" dirty="0"/>
              <a:t>BRI</a:t>
            </a:r>
            <a:r>
              <a:rPr lang="el-GR" dirty="0"/>
              <a:t>»: Η ΔΗΜΙΟΥΡΓΙΑ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592F9B3-6FB9-C6DA-1281-C77C56E1A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 Η πρωτοβουλία αυτή είναι μια ιδέα που αποσκοπεί σε μια παγκόσμια ολοκλήρωση με ηγέτη την Κίνα. Ποιοί ήταν οι λόγοι όμως που οδήγησαν σε αυτή την ιδέα;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dirty="0"/>
              <a:t>Μοντέλο «εκθετικής ανάπτυξης»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dirty="0"/>
              <a:t>Παγκόσμια αμφισβήτηση πρωτοκαθεδρίας ΗΠΑ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dirty="0"/>
              <a:t>Απόκτηση πολιτικής επιρροής </a:t>
            </a:r>
          </a:p>
        </p:txBody>
      </p:sp>
    </p:spTree>
    <p:extLst>
      <p:ext uri="{BB962C8B-B14F-4D97-AF65-F5344CB8AC3E}">
        <p14:creationId xmlns:p14="http://schemas.microsoft.com/office/powerpoint/2010/main" val="1309367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1D8C682-0B3D-9064-3C83-760DBD3A0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ΣΤΡΟΦΗ ΣΤΗΝ ΑΦΡΙΚΗ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00EC7FB-BA20-B87B-B9F5-A152B0C69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dirty="0"/>
              <a:t>Μεγαλύτερος εμπορικός εταίρος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dirty="0"/>
              <a:t>Μη συμμετρικές εισαγωγές και εξαγωγές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dirty="0"/>
              <a:t>Συγχωνεύσεις- εξαγορές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dirty="0"/>
              <a:t>Εξορύξεις </a:t>
            </a:r>
            <a:r>
              <a:rPr lang="el-GR"/>
              <a:t>πόρων- υποδομές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30641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4E2558-0130-F2D1-4E62-5998BD239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ΤΟ «Β</a:t>
            </a:r>
            <a:r>
              <a:rPr lang="en-US" dirty="0"/>
              <a:t>ri</a:t>
            </a:r>
            <a:r>
              <a:rPr lang="el-GR" dirty="0"/>
              <a:t>»</a:t>
            </a:r>
            <a:r>
              <a:rPr lang="en-US" dirty="0"/>
              <a:t> </a:t>
            </a:r>
            <a:r>
              <a:rPr lang="el-GR" dirty="0"/>
              <a:t>στην καρδια της Αφρικησ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1A04771-4B15-4389-5455-0145A0D5CF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dirty="0"/>
              <a:t>Νιγηρία, Ζάμπια, Σουδάν, Τανζανία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dirty="0"/>
              <a:t>2013- 61 δις σε επενδύσεις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dirty="0"/>
              <a:t>Δανεισμός 53 δις δολάρια 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dirty="0"/>
              <a:t>Αντιδράσεις από αφρικανικές χώρες</a:t>
            </a:r>
          </a:p>
        </p:txBody>
      </p:sp>
    </p:spTree>
    <p:extLst>
      <p:ext uri="{BB962C8B-B14F-4D97-AF65-F5344CB8AC3E}">
        <p14:creationId xmlns:p14="http://schemas.microsoft.com/office/powerpoint/2010/main" val="1924062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DBED404-56ED-48CE-FFD3-7894A6B96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…Η ΣΥΝΕΧΕΙΑ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76EE2AB-8F7B-1C30-5BC0-BB15AFFE4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dirty="0"/>
              <a:t>Ενεργειακή ασφάλεια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dirty="0"/>
              <a:t>Στρατιωτικές τεχνολογίες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dirty="0"/>
              <a:t>Μικροέμποροι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dirty="0"/>
              <a:t>Υποδομές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0615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6BFC562-356B-E15F-8F0B-C3C07A9A8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ΟΛΗ Η ΑΛΗΘΕΙΑ ΠΙΣΩ Απ</a:t>
            </a:r>
            <a:r>
              <a:rPr lang="en-US" dirty="0"/>
              <a:t>o </a:t>
            </a:r>
            <a:r>
              <a:rPr lang="el-GR" dirty="0"/>
              <a:t>ΤΟ «Β</a:t>
            </a:r>
            <a:r>
              <a:rPr lang="en-US" dirty="0"/>
              <a:t>RI</a:t>
            </a:r>
            <a:r>
              <a:rPr lang="el-GR" dirty="0"/>
              <a:t>»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4D18737-6DD5-3D15-72D6-C860BBAE9A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dirty="0"/>
              <a:t>Κίνδυνος χρεοκοπίας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dirty="0"/>
              <a:t>Πολιτικές ακρότητες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dirty="0"/>
              <a:t>Τοπική διαφθορά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dirty="0"/>
              <a:t>Αφοπλιστική η κινεζική εξωτερική πολιτική </a:t>
            </a:r>
          </a:p>
        </p:txBody>
      </p:sp>
    </p:spTree>
    <p:extLst>
      <p:ext uri="{BB962C8B-B14F-4D97-AF65-F5344CB8AC3E}">
        <p14:creationId xmlns:p14="http://schemas.microsoft.com/office/powerpoint/2010/main" val="1807999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FD65120-2FF8-7ABC-D0FD-81AD9D402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ΣΥΜΠΕΡΑΣΜΑΤΑ-ΜΕΛΛΟΝΤΙΚΕΣ ΠΡΟΒΛΕΨΕΙΣ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AE637E4-FD1F-4DD1-2F91-7E0F8720D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dirty="0"/>
              <a:t>Καμία ουσιαστική αντίδραση από ΗΠΑ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dirty="0"/>
              <a:t>Μέχρι το 2027- 1,3 τρις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dirty="0"/>
              <a:t>«Ψυχρή» στάση Ευρώπης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dirty="0"/>
              <a:t>Όροι σύμπνοιας λόγω κλιματικής αλλαγής</a:t>
            </a:r>
          </a:p>
          <a:p>
            <a:endParaRPr lang="el-GR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80103743"/>
      </p:ext>
    </p:extLst>
  </p:cSld>
  <p:clrMapOvr>
    <a:masterClrMapping/>
  </p:clrMapOvr>
</p:sld>
</file>

<file path=ppt/theme/theme1.xml><?xml version="1.0" encoding="utf-8"?>
<a:theme xmlns:a="http://schemas.openxmlformats.org/drawingml/2006/main" name="JuxtaposeVTI">
  <a:themeElements>
    <a:clrScheme name="AnalogousFromRegularSeedRightStep">
      <a:dk1>
        <a:srgbClr val="000000"/>
      </a:dk1>
      <a:lt1>
        <a:srgbClr val="FFFFFF"/>
      </a:lt1>
      <a:dk2>
        <a:srgbClr val="321C1D"/>
      </a:dk2>
      <a:lt2>
        <a:srgbClr val="F3F1F0"/>
      </a:lt2>
      <a:accent1>
        <a:srgbClr val="25AED2"/>
      </a:accent1>
      <a:accent2>
        <a:srgbClr val="175ED5"/>
      </a:accent2>
      <a:accent3>
        <a:srgbClr val="332BE7"/>
      </a:accent3>
      <a:accent4>
        <a:srgbClr val="6F17D5"/>
      </a:accent4>
      <a:accent5>
        <a:srgbClr val="D029E7"/>
      </a:accent5>
      <a:accent6>
        <a:srgbClr val="D5179D"/>
      </a:accent6>
      <a:hlink>
        <a:srgbClr val="BF5A3F"/>
      </a:hlink>
      <a:folHlink>
        <a:srgbClr val="7F7F7F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211</Words>
  <Application>Microsoft Office PowerPoint</Application>
  <PresentationFormat>Ευρεία οθόνη</PresentationFormat>
  <Paragraphs>43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5" baseType="lpstr">
      <vt:lpstr>Arial</vt:lpstr>
      <vt:lpstr>Franklin Gothic Demi Cond</vt:lpstr>
      <vt:lpstr>Franklin Gothic Medium</vt:lpstr>
      <vt:lpstr>Wingdings</vt:lpstr>
      <vt:lpstr>JuxtaposeVTI</vt:lpstr>
      <vt:lpstr>Ο μεταβαλλομενοσ ρολοσ της κινασ στην διεθνη σκηνη </vt:lpstr>
      <vt:lpstr>εισαγωγη</vt:lpstr>
      <vt:lpstr>Η ΑΡΧΗ ΤΗΣ ΑΝΟΔΟΥ</vt:lpstr>
      <vt:lpstr>«BRI»: Η ΔΗΜΙΟΥΡΓΙΑ</vt:lpstr>
      <vt:lpstr>Η ΣΤΡΟΦΗ ΣΤΗΝ ΑΦΡΙΚΗ</vt:lpstr>
      <vt:lpstr>ΤΟ «Βri» στην καρδια της Αφρικησ</vt:lpstr>
      <vt:lpstr>…Η ΣΥΝΕΧΕΙΑ</vt:lpstr>
      <vt:lpstr>ΟΛΗ Η ΑΛΗΘΕΙΑ ΠΙΣΩ Απo ΤΟ «ΒRI»</vt:lpstr>
      <vt:lpstr>ΣΥΜΠΕΡΑΣΜΑΤΑ-ΜΕΛΛΟΝΤΙΚΕΣ ΠΡΟΒΛΕΨΕΙΣ</vt:lpstr>
      <vt:lpstr>Σας ευχαριστω πολυ για την προσοχη σας!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George Koliopoulos</dc:creator>
  <cp:lastModifiedBy>Anastassios Chardas</cp:lastModifiedBy>
  <cp:revision>2</cp:revision>
  <dcterms:created xsi:type="dcterms:W3CDTF">2023-01-07T18:09:40Z</dcterms:created>
  <dcterms:modified xsi:type="dcterms:W3CDTF">2023-01-12T12:33:03Z</dcterms:modified>
</cp:coreProperties>
</file>