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y="5143500" cx="9144000"/>
  <p:notesSz cx="6858000" cy="9144000"/>
  <p:embeddedFontLst>
    <p:embeddedFont>
      <p:font typeface="Fira Sans Extra Condensed Medium"/>
      <p:regular r:id="rId31"/>
      <p:bold r:id="rId32"/>
      <p:italic r:id="rId33"/>
      <p:boldItalic r:id="rId34"/>
    </p:embeddedFont>
    <p:embeddedFont>
      <p:font typeface="Fira Sans Medium"/>
      <p:regular r:id="rId35"/>
      <p:bold r:id="rId36"/>
      <p:italic r:id="rId37"/>
      <p:boldItalic r:id="rId38"/>
    </p:embeddedFont>
    <p:embeddedFont>
      <p:font typeface="Fira Sans"/>
      <p:regular r:id="rId39"/>
      <p:bold r:id="rId40"/>
      <p:italic r:id="rId41"/>
      <p:boldItalic r:id="rId42"/>
    </p:embeddedFont>
    <p:embeddedFont>
      <p:font typeface="Fira Sans Extra Condensed"/>
      <p:regular r:id="rId43"/>
      <p:bold r:id="rId44"/>
      <p:italic r:id="rId45"/>
      <p:boldItalic r:id="rId4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FiraSans-bold.fntdata"/><Relationship Id="rId20" Type="http://schemas.openxmlformats.org/officeDocument/2006/relationships/slide" Target="slides/slide15.xml"/><Relationship Id="rId42" Type="http://schemas.openxmlformats.org/officeDocument/2006/relationships/font" Target="fonts/FiraSans-boldItalic.fntdata"/><Relationship Id="rId41" Type="http://schemas.openxmlformats.org/officeDocument/2006/relationships/font" Target="fonts/FiraSans-italic.fntdata"/><Relationship Id="rId22" Type="http://schemas.openxmlformats.org/officeDocument/2006/relationships/slide" Target="slides/slide17.xml"/><Relationship Id="rId44" Type="http://schemas.openxmlformats.org/officeDocument/2006/relationships/font" Target="fonts/FiraSansExtraCondensed-bold.fntdata"/><Relationship Id="rId21" Type="http://schemas.openxmlformats.org/officeDocument/2006/relationships/slide" Target="slides/slide16.xml"/><Relationship Id="rId43" Type="http://schemas.openxmlformats.org/officeDocument/2006/relationships/font" Target="fonts/FiraSansExtraCondensed-regular.fntdata"/><Relationship Id="rId24" Type="http://schemas.openxmlformats.org/officeDocument/2006/relationships/slide" Target="slides/slide19.xml"/><Relationship Id="rId46" Type="http://schemas.openxmlformats.org/officeDocument/2006/relationships/font" Target="fonts/FiraSansExtraCondensed-boldItalic.fntdata"/><Relationship Id="rId23" Type="http://schemas.openxmlformats.org/officeDocument/2006/relationships/slide" Target="slides/slide18.xml"/><Relationship Id="rId45" Type="http://schemas.openxmlformats.org/officeDocument/2006/relationships/font" Target="fonts/FiraSansExtraCondensed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FiraSansExtraCondensedMedium-regular.fntdata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FiraSansExtraCondensedMedium-italic.fntdata"/><Relationship Id="rId10" Type="http://schemas.openxmlformats.org/officeDocument/2006/relationships/slide" Target="slides/slide5.xml"/><Relationship Id="rId32" Type="http://schemas.openxmlformats.org/officeDocument/2006/relationships/font" Target="fonts/FiraSansExtraCondensedMedium-bold.fntdata"/><Relationship Id="rId13" Type="http://schemas.openxmlformats.org/officeDocument/2006/relationships/slide" Target="slides/slide8.xml"/><Relationship Id="rId35" Type="http://schemas.openxmlformats.org/officeDocument/2006/relationships/font" Target="fonts/FiraSansMedium-regular.fntdata"/><Relationship Id="rId12" Type="http://schemas.openxmlformats.org/officeDocument/2006/relationships/slide" Target="slides/slide7.xml"/><Relationship Id="rId34" Type="http://schemas.openxmlformats.org/officeDocument/2006/relationships/font" Target="fonts/FiraSansExtraCondensedMedium-boldItalic.fntdata"/><Relationship Id="rId15" Type="http://schemas.openxmlformats.org/officeDocument/2006/relationships/slide" Target="slides/slide10.xml"/><Relationship Id="rId37" Type="http://schemas.openxmlformats.org/officeDocument/2006/relationships/font" Target="fonts/FiraSansMedium-italic.fntdata"/><Relationship Id="rId14" Type="http://schemas.openxmlformats.org/officeDocument/2006/relationships/slide" Target="slides/slide9.xml"/><Relationship Id="rId36" Type="http://schemas.openxmlformats.org/officeDocument/2006/relationships/font" Target="fonts/FiraSansMedium-bold.fntdata"/><Relationship Id="rId17" Type="http://schemas.openxmlformats.org/officeDocument/2006/relationships/slide" Target="slides/slide12.xml"/><Relationship Id="rId39" Type="http://schemas.openxmlformats.org/officeDocument/2006/relationships/font" Target="fonts/FiraSans-regular.fntdata"/><Relationship Id="rId16" Type="http://schemas.openxmlformats.org/officeDocument/2006/relationships/slide" Target="slides/slide11.xml"/><Relationship Id="rId38" Type="http://schemas.openxmlformats.org/officeDocument/2006/relationships/font" Target="fonts/FiraSansMedium-bold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313e2473ed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" name="Google Shape;51;g313e2473ed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313e2473ed1_0_18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7" name="Google Shape;367;g313e2473ed1_0_18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314f1b8b24b_1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" name="Google Shape;424;g314f1b8b24b_1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313e2473ed1_0_23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3" name="Google Shape;433;g313e2473ed1_0_23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313e2473ed1_0_4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3" name="Google Shape;463;g313e2473ed1_0_4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313e2473ed1_0_12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8" name="Google Shape;498;g313e2473ed1_0_12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313e2473ed1_0_14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8" name="Google Shape;538;g313e2473ed1_0_14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g313e2473ed1_0_22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8" name="Google Shape;558;g313e2473ed1_0_22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g313e2473ed1_0_5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9" name="Google Shape;589;g313e2473ed1_0_5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g31513490c36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3" name="Google Shape;603;g31513490c36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g31513490c36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9" name="Google Shape;609;g31513490c36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13e2473ed1_0_3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" name="Google Shape;63;g313e2473ed1_0_3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g31513490c36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4" name="Google Shape;614;g31513490c36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4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g31513490c36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6" name="Google Shape;636;g31513490c36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0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g31513490c36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2" name="Google Shape;642;g31513490c36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6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g315d8a10011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8" name="Google Shape;648;g315d8a10011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g313e2473ed1_0_1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9" name="Google Shape;659;g313e2473ed1_0_1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6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g313e2473ed1_0_8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8" name="Google Shape;678;g313e2473ed1_0_8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13e2473ed1_0_14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g313e2473ed1_0_14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13e2473ed1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6" name="Google Shape;136;g313e2473ed1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313e2473ed1_0_2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0" name="Google Shape;170;g313e2473ed1_0_2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13e2473ed1_0_6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4" name="Google Shape;194;g313e2473ed1_0_6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313e2473ed1_0_1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8" name="Google Shape;268;g313e2473ed1_0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313e2473ed1_0_20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0" name="Google Shape;290;g313e2473ed1_0_20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14f1b8b24b_1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14f1b8b24b_1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1076529" y="1170688"/>
            <a:ext cx="43920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1076525" y="3260238"/>
            <a:ext cx="3171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1" name="Google Shape;11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5" name="Google Shape;45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46" name="Google Shape;46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" name="Google Shape;14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937">
          <p15:clr>
            <a:srgbClr val="FA7B17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" name="Google Shape;1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/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" name="Google Shape;20;p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21" name="Google Shape;21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/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4" name="Google Shape;24;p6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9" name="Google Shape;29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3" name="Google Shape;33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7" name="Google Shape;37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8" name="Google Shape;38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39" name="Google Shape;39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</a:lstStyle>
          <a:p/>
        </p:txBody>
      </p:sp>
      <p:sp>
        <p:nvSpPr>
          <p:cNvPr id="42" name="Google Shape;42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"/>
              <a:buNone/>
              <a:defRPr b="0" i="0" sz="24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ra Sans"/>
              <a:buChar char="●"/>
              <a:defRPr b="0" i="0" sz="12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indent="-3048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ra Sans"/>
              <a:buChar char="○"/>
              <a:defRPr b="0" i="0" sz="12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indent="-3048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ra Sans"/>
              <a:buChar char="■"/>
              <a:defRPr b="0" i="0" sz="12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indent="-3048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ra Sans"/>
              <a:buChar char="●"/>
              <a:defRPr b="0" i="0" sz="12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indent="-3048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ra Sans"/>
              <a:buChar char="○"/>
              <a:defRPr b="0" i="0" sz="12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indent="-3048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ra Sans"/>
              <a:buChar char="■"/>
              <a:defRPr b="0" i="0" sz="12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indent="-3048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ra Sans"/>
              <a:buChar char="●"/>
              <a:defRPr b="0" i="0" sz="12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indent="-3048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ra Sans"/>
              <a:buChar char="○"/>
              <a:defRPr b="0" i="0" sz="12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indent="-3048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Fira Sans"/>
              <a:buChar char="■"/>
              <a:defRPr b="0" i="0" sz="12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620">
          <p15:clr>
            <a:srgbClr val="EA4335"/>
          </p15:clr>
        </p15:guide>
        <p15:guide id="2" pos="2880">
          <p15:clr>
            <a:srgbClr val="EA4335"/>
          </p15:clr>
        </p15:guide>
        <p15:guide id="3" pos="113">
          <p15:clr>
            <a:srgbClr val="EA4335"/>
          </p15:clr>
        </p15:guide>
        <p15:guide id="4" orient="horz" pos="113">
          <p15:clr>
            <a:srgbClr val="EA4335"/>
          </p15:clr>
        </p15:guide>
        <p15:guide id="5" orient="horz" pos="3127">
          <p15:clr>
            <a:srgbClr val="EA4335"/>
          </p15:clr>
        </p15:guide>
        <p15:guide id="6" pos="5647">
          <p15:clr>
            <a:srgbClr val="EA4335"/>
          </p15:clr>
        </p15:guide>
        <p15:guide id="7" pos="1497">
          <p15:clr>
            <a:srgbClr val="EA4335"/>
          </p15:clr>
        </p15:guide>
        <p15:guide id="8" pos="4263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png"/><Relationship Id="rId4" Type="http://schemas.openxmlformats.org/officeDocument/2006/relationships/image" Target="../media/image14.png"/><Relationship Id="rId5" Type="http://schemas.openxmlformats.org/officeDocument/2006/relationships/image" Target="../media/image1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1" Type="http://schemas.openxmlformats.org/officeDocument/2006/relationships/image" Target="../media/image18.jpg"/><Relationship Id="rId10" Type="http://schemas.openxmlformats.org/officeDocument/2006/relationships/image" Target="../media/image12.jpg"/><Relationship Id="rId13" Type="http://schemas.openxmlformats.org/officeDocument/2006/relationships/image" Target="../media/image10.jpg"/><Relationship Id="rId1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.gif"/><Relationship Id="rId4" Type="http://schemas.openxmlformats.org/officeDocument/2006/relationships/image" Target="../media/image11.gif"/><Relationship Id="rId9" Type="http://schemas.openxmlformats.org/officeDocument/2006/relationships/image" Target="../media/image6.jpg"/><Relationship Id="rId14" Type="http://schemas.openxmlformats.org/officeDocument/2006/relationships/image" Target="../media/image4.jpg"/><Relationship Id="rId5" Type="http://schemas.openxmlformats.org/officeDocument/2006/relationships/image" Target="../media/image21.gif"/><Relationship Id="rId6" Type="http://schemas.openxmlformats.org/officeDocument/2006/relationships/image" Target="../media/image8.gif"/><Relationship Id="rId7" Type="http://schemas.openxmlformats.org/officeDocument/2006/relationships/image" Target="../media/image17.gif"/><Relationship Id="rId8" Type="http://schemas.openxmlformats.org/officeDocument/2006/relationships/image" Target="../media/image3.gif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9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0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/>
          <p:nvPr/>
        </p:nvSpPr>
        <p:spPr>
          <a:xfrm>
            <a:off x="2646000" y="609600"/>
            <a:ext cx="4004400" cy="4004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13"/>
          <p:cNvSpPr txBox="1"/>
          <p:nvPr>
            <p:ph idx="1" type="subTitle"/>
          </p:nvPr>
        </p:nvSpPr>
        <p:spPr>
          <a:xfrm>
            <a:off x="2931925" y="3584650"/>
            <a:ext cx="33813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Harerimana Jean Paul</a:t>
            </a:r>
            <a:endParaRPr/>
          </a:p>
        </p:txBody>
      </p:sp>
      <p:sp>
        <p:nvSpPr>
          <p:cNvPr id="55" name="Google Shape;55;p13"/>
          <p:cNvSpPr/>
          <p:nvPr/>
        </p:nvSpPr>
        <p:spPr>
          <a:xfrm rot="1635335">
            <a:off x="-609401" y="-2000632"/>
            <a:ext cx="2322548" cy="5664635"/>
          </a:xfrm>
          <a:custGeom>
            <a:rect b="b" l="l" r="r" t="t"/>
            <a:pathLst>
              <a:path extrusionOk="0" h="22441" w="9201">
                <a:moveTo>
                  <a:pt x="1839" y="585"/>
                </a:moveTo>
                <a:cubicBezTo>
                  <a:pt x="2424" y="585"/>
                  <a:pt x="2901" y="1062"/>
                  <a:pt x="2901" y="1647"/>
                </a:cubicBezTo>
                <a:lnTo>
                  <a:pt x="2901" y="1865"/>
                </a:lnTo>
                <a:lnTo>
                  <a:pt x="2901" y="2163"/>
                </a:lnTo>
                <a:lnTo>
                  <a:pt x="2901" y="3253"/>
                </a:lnTo>
                <a:cubicBezTo>
                  <a:pt x="2901" y="3417"/>
                  <a:pt x="3021" y="3551"/>
                  <a:pt x="3185" y="3551"/>
                </a:cubicBezTo>
                <a:cubicBezTo>
                  <a:pt x="3348" y="3551"/>
                  <a:pt x="3485" y="3417"/>
                  <a:pt x="3485" y="3253"/>
                </a:cubicBezTo>
                <a:lnTo>
                  <a:pt x="3485" y="2339"/>
                </a:lnTo>
                <a:cubicBezTo>
                  <a:pt x="3726" y="2238"/>
                  <a:pt x="3980" y="2189"/>
                  <a:pt x="4233" y="2189"/>
                </a:cubicBezTo>
                <a:cubicBezTo>
                  <a:pt x="4725" y="2189"/>
                  <a:pt x="5213" y="2376"/>
                  <a:pt x="5582" y="2734"/>
                </a:cubicBezTo>
                <a:cubicBezTo>
                  <a:pt x="5608" y="2777"/>
                  <a:pt x="5647" y="2816"/>
                  <a:pt x="5676" y="2858"/>
                </a:cubicBezTo>
                <a:cubicBezTo>
                  <a:pt x="5690" y="2871"/>
                  <a:pt x="5703" y="2884"/>
                  <a:pt x="5716" y="2910"/>
                </a:cubicBezTo>
                <a:cubicBezTo>
                  <a:pt x="5758" y="2953"/>
                  <a:pt x="5797" y="3008"/>
                  <a:pt x="5840" y="3061"/>
                </a:cubicBezTo>
                <a:cubicBezTo>
                  <a:pt x="5921" y="3185"/>
                  <a:pt x="5990" y="3335"/>
                  <a:pt x="6029" y="3482"/>
                </a:cubicBezTo>
                <a:cubicBezTo>
                  <a:pt x="6206" y="4070"/>
                  <a:pt x="6042" y="4723"/>
                  <a:pt x="5552" y="5144"/>
                </a:cubicBezTo>
                <a:cubicBezTo>
                  <a:pt x="5432" y="5252"/>
                  <a:pt x="5418" y="5428"/>
                  <a:pt x="5526" y="5553"/>
                </a:cubicBezTo>
                <a:cubicBezTo>
                  <a:pt x="5582" y="5621"/>
                  <a:pt x="5663" y="5660"/>
                  <a:pt x="5745" y="5660"/>
                </a:cubicBezTo>
                <a:cubicBezTo>
                  <a:pt x="5810" y="5660"/>
                  <a:pt x="5879" y="5634"/>
                  <a:pt x="5934" y="5592"/>
                </a:cubicBezTo>
                <a:cubicBezTo>
                  <a:pt x="6261" y="5321"/>
                  <a:pt x="6480" y="4968"/>
                  <a:pt x="6601" y="4586"/>
                </a:cubicBezTo>
                <a:cubicBezTo>
                  <a:pt x="6927" y="4723"/>
                  <a:pt x="7241" y="4925"/>
                  <a:pt x="7499" y="5183"/>
                </a:cubicBezTo>
                <a:cubicBezTo>
                  <a:pt x="8439" y="6124"/>
                  <a:pt x="8573" y="7607"/>
                  <a:pt x="7852" y="8694"/>
                </a:cubicBezTo>
                <a:cubicBezTo>
                  <a:pt x="7566" y="8573"/>
                  <a:pt x="7253" y="8507"/>
                  <a:pt x="6928" y="8507"/>
                </a:cubicBezTo>
                <a:cubicBezTo>
                  <a:pt x="6851" y="8507"/>
                  <a:pt x="6773" y="8510"/>
                  <a:pt x="6695" y="8518"/>
                </a:cubicBezTo>
                <a:cubicBezTo>
                  <a:pt x="6532" y="8544"/>
                  <a:pt x="6411" y="8681"/>
                  <a:pt x="6437" y="8844"/>
                </a:cubicBezTo>
                <a:cubicBezTo>
                  <a:pt x="6450" y="8999"/>
                  <a:pt x="6585" y="9104"/>
                  <a:pt x="6737" y="9104"/>
                </a:cubicBezTo>
                <a:cubicBezTo>
                  <a:pt x="6746" y="9104"/>
                  <a:pt x="6755" y="9103"/>
                  <a:pt x="6764" y="9102"/>
                </a:cubicBezTo>
                <a:cubicBezTo>
                  <a:pt x="6825" y="9095"/>
                  <a:pt x="6886" y="9092"/>
                  <a:pt x="6947" y="9092"/>
                </a:cubicBezTo>
                <a:cubicBezTo>
                  <a:pt x="7474" y="9092"/>
                  <a:pt x="7954" y="9354"/>
                  <a:pt x="8247" y="9756"/>
                </a:cubicBezTo>
                <a:cubicBezTo>
                  <a:pt x="8358" y="9961"/>
                  <a:pt x="8452" y="10177"/>
                  <a:pt x="8521" y="10409"/>
                </a:cubicBezTo>
                <a:cubicBezTo>
                  <a:pt x="8521" y="10438"/>
                  <a:pt x="8521" y="10464"/>
                  <a:pt x="8534" y="10490"/>
                </a:cubicBezTo>
                <a:cubicBezTo>
                  <a:pt x="8534" y="10533"/>
                  <a:pt x="8547" y="10559"/>
                  <a:pt x="8560" y="10601"/>
                </a:cubicBezTo>
                <a:cubicBezTo>
                  <a:pt x="8603" y="10778"/>
                  <a:pt x="8616" y="10967"/>
                  <a:pt x="8616" y="11157"/>
                </a:cubicBezTo>
                <a:cubicBezTo>
                  <a:pt x="8616" y="11891"/>
                  <a:pt x="8328" y="12587"/>
                  <a:pt x="7812" y="13103"/>
                </a:cubicBezTo>
                <a:cubicBezTo>
                  <a:pt x="7430" y="12695"/>
                  <a:pt x="6888" y="12437"/>
                  <a:pt x="6274" y="12424"/>
                </a:cubicBezTo>
                <a:cubicBezTo>
                  <a:pt x="6111" y="12424"/>
                  <a:pt x="5974" y="12561"/>
                  <a:pt x="5974" y="12724"/>
                </a:cubicBezTo>
                <a:cubicBezTo>
                  <a:pt x="5974" y="12871"/>
                  <a:pt x="6098" y="13008"/>
                  <a:pt x="6261" y="13008"/>
                </a:cubicBezTo>
                <a:cubicBezTo>
                  <a:pt x="6833" y="13021"/>
                  <a:pt x="7336" y="13335"/>
                  <a:pt x="7607" y="13799"/>
                </a:cubicBezTo>
                <a:cubicBezTo>
                  <a:pt x="7718" y="14031"/>
                  <a:pt x="7786" y="14275"/>
                  <a:pt x="7825" y="14520"/>
                </a:cubicBezTo>
                <a:lnTo>
                  <a:pt x="7825" y="14628"/>
                </a:lnTo>
                <a:cubicBezTo>
                  <a:pt x="7825" y="14667"/>
                  <a:pt x="7838" y="14710"/>
                  <a:pt x="7852" y="14749"/>
                </a:cubicBezTo>
                <a:lnTo>
                  <a:pt x="7852" y="14955"/>
                </a:lnTo>
                <a:cubicBezTo>
                  <a:pt x="7852" y="16055"/>
                  <a:pt x="7228" y="17022"/>
                  <a:pt x="6261" y="17486"/>
                </a:cubicBezTo>
                <a:cubicBezTo>
                  <a:pt x="6137" y="16656"/>
                  <a:pt x="5526" y="15948"/>
                  <a:pt x="4667" y="15716"/>
                </a:cubicBezTo>
                <a:cubicBezTo>
                  <a:pt x="4643" y="15710"/>
                  <a:pt x="4618" y="15707"/>
                  <a:pt x="4594" y="15707"/>
                </a:cubicBezTo>
                <a:cubicBezTo>
                  <a:pt x="4462" y="15707"/>
                  <a:pt x="4351" y="15796"/>
                  <a:pt x="4315" y="15935"/>
                </a:cubicBezTo>
                <a:cubicBezTo>
                  <a:pt x="4275" y="16085"/>
                  <a:pt x="4370" y="16248"/>
                  <a:pt x="4520" y="16287"/>
                </a:cubicBezTo>
                <a:cubicBezTo>
                  <a:pt x="5226" y="16464"/>
                  <a:pt x="5690" y="17104"/>
                  <a:pt x="5703" y="17799"/>
                </a:cubicBezTo>
                <a:cubicBezTo>
                  <a:pt x="5690" y="17839"/>
                  <a:pt x="5690" y="17881"/>
                  <a:pt x="5690" y="17920"/>
                </a:cubicBezTo>
                <a:lnTo>
                  <a:pt x="5690" y="18044"/>
                </a:lnTo>
                <a:lnTo>
                  <a:pt x="5690" y="18057"/>
                </a:lnTo>
                <a:cubicBezTo>
                  <a:pt x="5676" y="18113"/>
                  <a:pt x="5676" y="18165"/>
                  <a:pt x="5647" y="18221"/>
                </a:cubicBezTo>
                <a:cubicBezTo>
                  <a:pt x="5634" y="18276"/>
                  <a:pt x="5647" y="18328"/>
                  <a:pt x="5663" y="18384"/>
                </a:cubicBezTo>
                <a:cubicBezTo>
                  <a:pt x="5500" y="19269"/>
                  <a:pt x="4723" y="19935"/>
                  <a:pt x="3799" y="19935"/>
                </a:cubicBezTo>
                <a:cubicBezTo>
                  <a:pt x="3622" y="19935"/>
                  <a:pt x="3443" y="19909"/>
                  <a:pt x="3266" y="19867"/>
                </a:cubicBezTo>
                <a:cubicBezTo>
                  <a:pt x="3240" y="19854"/>
                  <a:pt x="3214" y="19854"/>
                  <a:pt x="3185" y="19854"/>
                </a:cubicBezTo>
                <a:cubicBezTo>
                  <a:pt x="2858" y="19690"/>
                  <a:pt x="2600" y="19377"/>
                  <a:pt x="2545" y="18982"/>
                </a:cubicBezTo>
                <a:cubicBezTo>
                  <a:pt x="2521" y="18845"/>
                  <a:pt x="2395" y="18733"/>
                  <a:pt x="2259" y="18733"/>
                </a:cubicBezTo>
                <a:cubicBezTo>
                  <a:pt x="2246" y="18733"/>
                  <a:pt x="2232" y="18734"/>
                  <a:pt x="2218" y="18737"/>
                </a:cubicBezTo>
                <a:cubicBezTo>
                  <a:pt x="2055" y="18766"/>
                  <a:pt x="1947" y="18913"/>
                  <a:pt x="1960" y="19076"/>
                </a:cubicBezTo>
                <a:cubicBezTo>
                  <a:pt x="2042" y="19648"/>
                  <a:pt x="2411" y="20112"/>
                  <a:pt x="2901" y="20356"/>
                </a:cubicBezTo>
                <a:lnTo>
                  <a:pt x="2901" y="20791"/>
                </a:lnTo>
                <a:cubicBezTo>
                  <a:pt x="2901" y="21379"/>
                  <a:pt x="2424" y="21852"/>
                  <a:pt x="1839" y="21852"/>
                </a:cubicBezTo>
                <a:cubicBezTo>
                  <a:pt x="1255" y="21852"/>
                  <a:pt x="778" y="21379"/>
                  <a:pt x="778" y="20791"/>
                </a:cubicBezTo>
                <a:lnTo>
                  <a:pt x="778" y="17567"/>
                </a:lnTo>
                <a:cubicBezTo>
                  <a:pt x="1075" y="17839"/>
                  <a:pt x="1483" y="18002"/>
                  <a:pt x="1921" y="18002"/>
                </a:cubicBezTo>
                <a:cubicBezTo>
                  <a:pt x="2260" y="18002"/>
                  <a:pt x="2574" y="17907"/>
                  <a:pt x="2845" y="17744"/>
                </a:cubicBezTo>
                <a:cubicBezTo>
                  <a:pt x="2974" y="17690"/>
                  <a:pt x="3110" y="17663"/>
                  <a:pt x="3248" y="17663"/>
                </a:cubicBezTo>
                <a:cubicBezTo>
                  <a:pt x="3386" y="17663"/>
                  <a:pt x="3526" y="17690"/>
                  <a:pt x="3661" y="17744"/>
                </a:cubicBezTo>
                <a:cubicBezTo>
                  <a:pt x="3949" y="17852"/>
                  <a:pt x="4164" y="18070"/>
                  <a:pt x="4288" y="18341"/>
                </a:cubicBezTo>
                <a:cubicBezTo>
                  <a:pt x="4328" y="18452"/>
                  <a:pt x="4439" y="18521"/>
                  <a:pt x="4560" y="18521"/>
                </a:cubicBezTo>
                <a:cubicBezTo>
                  <a:pt x="4586" y="18521"/>
                  <a:pt x="4628" y="18505"/>
                  <a:pt x="4667" y="18492"/>
                </a:cubicBezTo>
                <a:cubicBezTo>
                  <a:pt x="4818" y="18423"/>
                  <a:pt x="4886" y="18260"/>
                  <a:pt x="4818" y="18113"/>
                </a:cubicBezTo>
                <a:cubicBezTo>
                  <a:pt x="4641" y="17688"/>
                  <a:pt x="4302" y="17362"/>
                  <a:pt x="3880" y="17198"/>
                </a:cubicBezTo>
                <a:cubicBezTo>
                  <a:pt x="3743" y="17133"/>
                  <a:pt x="3593" y="17104"/>
                  <a:pt x="3443" y="17091"/>
                </a:cubicBezTo>
                <a:cubicBezTo>
                  <a:pt x="3580" y="16846"/>
                  <a:pt x="3648" y="16562"/>
                  <a:pt x="3648" y="16274"/>
                </a:cubicBezTo>
                <a:lnTo>
                  <a:pt x="3648" y="15036"/>
                </a:lnTo>
                <a:cubicBezTo>
                  <a:pt x="3648" y="14873"/>
                  <a:pt x="3511" y="14736"/>
                  <a:pt x="3348" y="14736"/>
                </a:cubicBezTo>
                <a:cubicBezTo>
                  <a:pt x="3185" y="14736"/>
                  <a:pt x="3064" y="14873"/>
                  <a:pt x="3064" y="15036"/>
                </a:cubicBezTo>
                <a:lnTo>
                  <a:pt x="3064" y="16274"/>
                </a:lnTo>
                <a:cubicBezTo>
                  <a:pt x="3064" y="16656"/>
                  <a:pt x="2858" y="17009"/>
                  <a:pt x="2574" y="17215"/>
                </a:cubicBezTo>
                <a:lnTo>
                  <a:pt x="2561" y="17215"/>
                </a:lnTo>
                <a:cubicBezTo>
                  <a:pt x="2531" y="17228"/>
                  <a:pt x="2505" y="17241"/>
                  <a:pt x="2479" y="17267"/>
                </a:cubicBezTo>
                <a:cubicBezTo>
                  <a:pt x="2316" y="17362"/>
                  <a:pt x="2123" y="17417"/>
                  <a:pt x="1921" y="17417"/>
                </a:cubicBezTo>
                <a:cubicBezTo>
                  <a:pt x="1281" y="17417"/>
                  <a:pt x="778" y="16901"/>
                  <a:pt x="778" y="16274"/>
                </a:cubicBezTo>
                <a:lnTo>
                  <a:pt x="778" y="15595"/>
                </a:lnTo>
                <a:cubicBezTo>
                  <a:pt x="1049" y="15784"/>
                  <a:pt x="1388" y="15892"/>
                  <a:pt x="1757" y="15892"/>
                </a:cubicBezTo>
                <a:cubicBezTo>
                  <a:pt x="1908" y="15892"/>
                  <a:pt x="2042" y="15771"/>
                  <a:pt x="2042" y="15608"/>
                </a:cubicBezTo>
                <a:cubicBezTo>
                  <a:pt x="2042" y="15445"/>
                  <a:pt x="1908" y="15307"/>
                  <a:pt x="1757" y="15307"/>
                </a:cubicBezTo>
                <a:cubicBezTo>
                  <a:pt x="1104" y="15307"/>
                  <a:pt x="585" y="14791"/>
                  <a:pt x="585" y="14138"/>
                </a:cubicBezTo>
                <a:cubicBezTo>
                  <a:pt x="585" y="13498"/>
                  <a:pt x="1104" y="12969"/>
                  <a:pt x="1757" y="12969"/>
                </a:cubicBezTo>
                <a:lnTo>
                  <a:pt x="1921" y="12969"/>
                </a:lnTo>
                <a:cubicBezTo>
                  <a:pt x="2871" y="12969"/>
                  <a:pt x="3648" y="12192"/>
                  <a:pt x="3648" y="11238"/>
                </a:cubicBezTo>
                <a:lnTo>
                  <a:pt x="3648" y="10340"/>
                </a:lnTo>
                <a:cubicBezTo>
                  <a:pt x="4831" y="10206"/>
                  <a:pt x="5758" y="9197"/>
                  <a:pt x="5758" y="7989"/>
                </a:cubicBezTo>
                <a:cubicBezTo>
                  <a:pt x="5758" y="6682"/>
                  <a:pt x="4710" y="5634"/>
                  <a:pt x="3417" y="5621"/>
                </a:cubicBezTo>
                <a:cubicBezTo>
                  <a:pt x="3159" y="5089"/>
                  <a:pt x="2613" y="4707"/>
                  <a:pt x="1973" y="4707"/>
                </a:cubicBezTo>
                <a:cubicBezTo>
                  <a:pt x="1810" y="4707"/>
                  <a:pt x="1689" y="4844"/>
                  <a:pt x="1689" y="5007"/>
                </a:cubicBezTo>
                <a:cubicBezTo>
                  <a:pt x="1689" y="5170"/>
                  <a:pt x="1810" y="5308"/>
                  <a:pt x="1973" y="5308"/>
                </a:cubicBezTo>
                <a:cubicBezTo>
                  <a:pt x="2531" y="5308"/>
                  <a:pt x="2982" y="5755"/>
                  <a:pt x="2982" y="6313"/>
                </a:cubicBezTo>
                <a:cubicBezTo>
                  <a:pt x="2982" y="6872"/>
                  <a:pt x="2531" y="7319"/>
                  <a:pt x="1973" y="7319"/>
                </a:cubicBezTo>
                <a:cubicBezTo>
                  <a:pt x="1810" y="7319"/>
                  <a:pt x="1689" y="7456"/>
                  <a:pt x="1689" y="7620"/>
                </a:cubicBezTo>
                <a:cubicBezTo>
                  <a:pt x="1689" y="7783"/>
                  <a:pt x="1810" y="7907"/>
                  <a:pt x="1973" y="7907"/>
                </a:cubicBezTo>
                <a:cubicBezTo>
                  <a:pt x="2858" y="7907"/>
                  <a:pt x="3580" y="7198"/>
                  <a:pt x="3580" y="6313"/>
                </a:cubicBezTo>
                <a:cubicBezTo>
                  <a:pt x="3580" y="6274"/>
                  <a:pt x="3567" y="6245"/>
                  <a:pt x="3567" y="6219"/>
                </a:cubicBezTo>
                <a:lnTo>
                  <a:pt x="3567" y="6219"/>
                </a:lnTo>
                <a:cubicBezTo>
                  <a:pt x="4465" y="6300"/>
                  <a:pt x="5174" y="7061"/>
                  <a:pt x="5174" y="7989"/>
                </a:cubicBezTo>
                <a:cubicBezTo>
                  <a:pt x="5174" y="8844"/>
                  <a:pt x="4560" y="9566"/>
                  <a:pt x="3730" y="9729"/>
                </a:cubicBezTo>
                <a:lnTo>
                  <a:pt x="3635" y="9729"/>
                </a:lnTo>
                <a:cubicBezTo>
                  <a:pt x="3551" y="9748"/>
                  <a:pt x="3467" y="9757"/>
                  <a:pt x="3384" y="9757"/>
                </a:cubicBezTo>
                <a:cubicBezTo>
                  <a:pt x="2860" y="9757"/>
                  <a:pt x="2379" y="9399"/>
                  <a:pt x="2260" y="8858"/>
                </a:cubicBezTo>
                <a:cubicBezTo>
                  <a:pt x="2238" y="8721"/>
                  <a:pt x="2120" y="8632"/>
                  <a:pt x="1986" y="8632"/>
                </a:cubicBezTo>
                <a:cubicBezTo>
                  <a:pt x="1960" y="8632"/>
                  <a:pt x="1934" y="8635"/>
                  <a:pt x="1908" y="8642"/>
                </a:cubicBezTo>
                <a:cubicBezTo>
                  <a:pt x="1757" y="8668"/>
                  <a:pt x="1646" y="8831"/>
                  <a:pt x="1689" y="8982"/>
                </a:cubicBezTo>
                <a:cubicBezTo>
                  <a:pt x="1839" y="9687"/>
                  <a:pt x="2398" y="10193"/>
                  <a:pt x="3064" y="10314"/>
                </a:cubicBezTo>
                <a:lnTo>
                  <a:pt x="3064" y="11238"/>
                </a:lnTo>
                <a:cubicBezTo>
                  <a:pt x="3064" y="11865"/>
                  <a:pt x="2545" y="12381"/>
                  <a:pt x="1921" y="12381"/>
                </a:cubicBezTo>
                <a:cubicBezTo>
                  <a:pt x="1281" y="12381"/>
                  <a:pt x="778" y="11865"/>
                  <a:pt x="778" y="11238"/>
                </a:cubicBezTo>
                <a:lnTo>
                  <a:pt x="778" y="1647"/>
                </a:lnTo>
                <a:cubicBezTo>
                  <a:pt x="778" y="1062"/>
                  <a:pt x="1255" y="585"/>
                  <a:pt x="1839" y="585"/>
                </a:cubicBezTo>
                <a:close/>
                <a:moveTo>
                  <a:pt x="1839" y="1"/>
                </a:moveTo>
                <a:cubicBezTo>
                  <a:pt x="928" y="1"/>
                  <a:pt x="193" y="735"/>
                  <a:pt x="193" y="1647"/>
                </a:cubicBezTo>
                <a:lnTo>
                  <a:pt x="193" y="11238"/>
                </a:lnTo>
                <a:cubicBezTo>
                  <a:pt x="193" y="11797"/>
                  <a:pt x="451" y="12300"/>
                  <a:pt x="872" y="12626"/>
                </a:cubicBezTo>
                <a:cubicBezTo>
                  <a:pt x="356" y="12927"/>
                  <a:pt x="0" y="13498"/>
                  <a:pt x="0" y="14138"/>
                </a:cubicBezTo>
                <a:cubicBezTo>
                  <a:pt x="0" y="14422"/>
                  <a:pt x="69" y="14697"/>
                  <a:pt x="193" y="14942"/>
                </a:cubicBezTo>
                <a:lnTo>
                  <a:pt x="193" y="14968"/>
                </a:lnTo>
                <a:lnTo>
                  <a:pt x="193" y="20791"/>
                </a:lnTo>
                <a:cubicBezTo>
                  <a:pt x="193" y="21705"/>
                  <a:pt x="928" y="22440"/>
                  <a:pt x="1839" y="22440"/>
                </a:cubicBezTo>
                <a:cubicBezTo>
                  <a:pt x="2750" y="22440"/>
                  <a:pt x="3485" y="21705"/>
                  <a:pt x="3485" y="20791"/>
                </a:cubicBezTo>
                <a:lnTo>
                  <a:pt x="3485" y="20533"/>
                </a:lnTo>
                <a:cubicBezTo>
                  <a:pt x="3541" y="20546"/>
                  <a:pt x="3606" y="20546"/>
                  <a:pt x="3661" y="20546"/>
                </a:cubicBezTo>
                <a:cubicBezTo>
                  <a:pt x="3743" y="20546"/>
                  <a:pt x="3825" y="20533"/>
                  <a:pt x="3906" y="20533"/>
                </a:cubicBezTo>
                <a:cubicBezTo>
                  <a:pt x="3933" y="20520"/>
                  <a:pt x="3949" y="20520"/>
                  <a:pt x="3962" y="20520"/>
                </a:cubicBezTo>
                <a:cubicBezTo>
                  <a:pt x="5226" y="20438"/>
                  <a:pt x="6235" y="19390"/>
                  <a:pt x="6274" y="18113"/>
                </a:cubicBezTo>
                <a:cubicBezTo>
                  <a:pt x="7580" y="17607"/>
                  <a:pt x="8452" y="16369"/>
                  <a:pt x="8452" y="14955"/>
                </a:cubicBezTo>
                <a:cubicBezTo>
                  <a:pt x="8452" y="14791"/>
                  <a:pt x="8439" y="14628"/>
                  <a:pt x="8410" y="14465"/>
                </a:cubicBezTo>
                <a:cubicBezTo>
                  <a:pt x="8384" y="14151"/>
                  <a:pt x="8302" y="13851"/>
                  <a:pt x="8165" y="13593"/>
                </a:cubicBezTo>
                <a:cubicBezTo>
                  <a:pt x="8831" y="12953"/>
                  <a:pt x="9200" y="12084"/>
                  <a:pt x="9200" y="11157"/>
                </a:cubicBezTo>
                <a:cubicBezTo>
                  <a:pt x="9200" y="10846"/>
                  <a:pt x="9158" y="10546"/>
                  <a:pt x="9076" y="10259"/>
                </a:cubicBezTo>
                <a:cubicBezTo>
                  <a:pt x="9024" y="9961"/>
                  <a:pt x="8913" y="9687"/>
                  <a:pt x="8750" y="9458"/>
                </a:cubicBezTo>
                <a:cubicBezTo>
                  <a:pt x="8642" y="9279"/>
                  <a:pt x="8521" y="9116"/>
                  <a:pt x="8384" y="8952"/>
                </a:cubicBezTo>
                <a:cubicBezTo>
                  <a:pt x="8766" y="8342"/>
                  <a:pt x="8942" y="7633"/>
                  <a:pt x="8900" y="6911"/>
                </a:cubicBezTo>
                <a:cubicBezTo>
                  <a:pt x="8831" y="6111"/>
                  <a:pt x="8492" y="5334"/>
                  <a:pt x="7920" y="4762"/>
                </a:cubicBezTo>
                <a:cubicBezTo>
                  <a:pt x="7580" y="4423"/>
                  <a:pt x="7159" y="4165"/>
                  <a:pt x="6725" y="3988"/>
                </a:cubicBezTo>
                <a:cubicBezTo>
                  <a:pt x="6708" y="3782"/>
                  <a:pt x="6682" y="3580"/>
                  <a:pt x="6614" y="3374"/>
                </a:cubicBezTo>
                <a:cubicBezTo>
                  <a:pt x="6562" y="3142"/>
                  <a:pt x="6450" y="2910"/>
                  <a:pt x="6300" y="2708"/>
                </a:cubicBezTo>
                <a:cubicBezTo>
                  <a:pt x="6219" y="2571"/>
                  <a:pt x="6111" y="2437"/>
                  <a:pt x="5990" y="2326"/>
                </a:cubicBezTo>
                <a:cubicBezTo>
                  <a:pt x="5521" y="1847"/>
                  <a:pt x="4883" y="1600"/>
                  <a:pt x="4238" y="1600"/>
                </a:cubicBezTo>
                <a:cubicBezTo>
                  <a:pt x="3985" y="1600"/>
                  <a:pt x="3731" y="1638"/>
                  <a:pt x="3485" y="1715"/>
                </a:cubicBezTo>
                <a:lnTo>
                  <a:pt x="3485" y="1647"/>
                </a:lnTo>
                <a:cubicBezTo>
                  <a:pt x="3485" y="735"/>
                  <a:pt x="2750" y="1"/>
                  <a:pt x="183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3"/>
          <p:cNvSpPr/>
          <p:nvPr/>
        </p:nvSpPr>
        <p:spPr>
          <a:xfrm rot="7199981">
            <a:off x="-328418" y="1706060"/>
            <a:ext cx="2322738" cy="5659561"/>
          </a:xfrm>
          <a:custGeom>
            <a:rect b="b" l="l" r="r" t="t"/>
            <a:pathLst>
              <a:path extrusionOk="0" h="22441" w="9210">
                <a:moveTo>
                  <a:pt x="7361" y="585"/>
                </a:moveTo>
                <a:cubicBezTo>
                  <a:pt x="7946" y="585"/>
                  <a:pt x="8423" y="1062"/>
                  <a:pt x="8423" y="1647"/>
                </a:cubicBezTo>
                <a:lnTo>
                  <a:pt x="8423" y="11238"/>
                </a:lnTo>
                <a:cubicBezTo>
                  <a:pt x="8423" y="11865"/>
                  <a:pt x="7920" y="12381"/>
                  <a:pt x="7280" y="12381"/>
                </a:cubicBezTo>
                <a:cubicBezTo>
                  <a:pt x="6653" y="12381"/>
                  <a:pt x="6137" y="11865"/>
                  <a:pt x="6137" y="11238"/>
                </a:cubicBezTo>
                <a:lnTo>
                  <a:pt x="6137" y="10314"/>
                </a:lnTo>
                <a:cubicBezTo>
                  <a:pt x="6803" y="10193"/>
                  <a:pt x="7361" y="9687"/>
                  <a:pt x="7511" y="8982"/>
                </a:cubicBezTo>
                <a:cubicBezTo>
                  <a:pt x="7551" y="8831"/>
                  <a:pt x="7443" y="8668"/>
                  <a:pt x="7293" y="8642"/>
                </a:cubicBezTo>
                <a:cubicBezTo>
                  <a:pt x="7266" y="8635"/>
                  <a:pt x="7240" y="8632"/>
                  <a:pt x="7215" y="8632"/>
                </a:cubicBezTo>
                <a:cubicBezTo>
                  <a:pt x="7084" y="8632"/>
                  <a:pt x="6973" y="8721"/>
                  <a:pt x="6940" y="8858"/>
                </a:cubicBezTo>
                <a:cubicBezTo>
                  <a:pt x="6822" y="9399"/>
                  <a:pt x="6348" y="9757"/>
                  <a:pt x="5820" y="9757"/>
                </a:cubicBezTo>
                <a:cubicBezTo>
                  <a:pt x="5736" y="9757"/>
                  <a:pt x="5650" y="9748"/>
                  <a:pt x="5565" y="9729"/>
                </a:cubicBezTo>
                <a:lnTo>
                  <a:pt x="5470" y="9729"/>
                </a:lnTo>
                <a:cubicBezTo>
                  <a:pt x="4654" y="9566"/>
                  <a:pt x="4027" y="8844"/>
                  <a:pt x="4027" y="7989"/>
                </a:cubicBezTo>
                <a:cubicBezTo>
                  <a:pt x="4027" y="7061"/>
                  <a:pt x="4735" y="6300"/>
                  <a:pt x="5634" y="6219"/>
                </a:cubicBezTo>
                <a:lnTo>
                  <a:pt x="5634" y="6313"/>
                </a:lnTo>
                <a:cubicBezTo>
                  <a:pt x="5634" y="7198"/>
                  <a:pt x="6339" y="7907"/>
                  <a:pt x="7224" y="7907"/>
                </a:cubicBezTo>
                <a:cubicBezTo>
                  <a:pt x="7387" y="7907"/>
                  <a:pt x="7524" y="7783"/>
                  <a:pt x="7524" y="7620"/>
                </a:cubicBezTo>
                <a:cubicBezTo>
                  <a:pt x="7524" y="7456"/>
                  <a:pt x="7387" y="7319"/>
                  <a:pt x="7224" y="7319"/>
                </a:cubicBezTo>
                <a:cubicBezTo>
                  <a:pt x="6666" y="7319"/>
                  <a:pt x="6218" y="6872"/>
                  <a:pt x="6218" y="6313"/>
                </a:cubicBezTo>
                <a:cubicBezTo>
                  <a:pt x="6218" y="5755"/>
                  <a:pt x="6666" y="5308"/>
                  <a:pt x="7224" y="5308"/>
                </a:cubicBezTo>
                <a:cubicBezTo>
                  <a:pt x="7387" y="5308"/>
                  <a:pt x="7524" y="5170"/>
                  <a:pt x="7524" y="5007"/>
                </a:cubicBezTo>
                <a:cubicBezTo>
                  <a:pt x="7524" y="4844"/>
                  <a:pt x="7387" y="4707"/>
                  <a:pt x="7224" y="4707"/>
                </a:cubicBezTo>
                <a:cubicBezTo>
                  <a:pt x="6597" y="4707"/>
                  <a:pt x="6042" y="5089"/>
                  <a:pt x="5781" y="5621"/>
                </a:cubicBezTo>
                <a:cubicBezTo>
                  <a:pt x="4491" y="5634"/>
                  <a:pt x="3442" y="6682"/>
                  <a:pt x="3442" y="7989"/>
                </a:cubicBezTo>
                <a:cubicBezTo>
                  <a:pt x="3442" y="9197"/>
                  <a:pt x="4366" y="10206"/>
                  <a:pt x="5552" y="10340"/>
                </a:cubicBezTo>
                <a:lnTo>
                  <a:pt x="5552" y="11238"/>
                </a:lnTo>
                <a:cubicBezTo>
                  <a:pt x="5552" y="12192"/>
                  <a:pt x="6326" y="12969"/>
                  <a:pt x="7280" y="12969"/>
                </a:cubicBezTo>
                <a:lnTo>
                  <a:pt x="7456" y="12969"/>
                </a:lnTo>
                <a:cubicBezTo>
                  <a:pt x="8096" y="12969"/>
                  <a:pt x="8612" y="13498"/>
                  <a:pt x="8612" y="14138"/>
                </a:cubicBezTo>
                <a:cubicBezTo>
                  <a:pt x="8612" y="14791"/>
                  <a:pt x="8096" y="15307"/>
                  <a:pt x="7456" y="15307"/>
                </a:cubicBezTo>
                <a:cubicBezTo>
                  <a:pt x="7293" y="15307"/>
                  <a:pt x="7155" y="15445"/>
                  <a:pt x="7155" y="15608"/>
                </a:cubicBezTo>
                <a:cubicBezTo>
                  <a:pt x="7155" y="15771"/>
                  <a:pt x="7293" y="15892"/>
                  <a:pt x="7456" y="15892"/>
                </a:cubicBezTo>
                <a:cubicBezTo>
                  <a:pt x="7809" y="15892"/>
                  <a:pt x="8148" y="15784"/>
                  <a:pt x="8423" y="15595"/>
                </a:cubicBezTo>
                <a:lnTo>
                  <a:pt x="8423" y="16274"/>
                </a:lnTo>
                <a:cubicBezTo>
                  <a:pt x="8423" y="16901"/>
                  <a:pt x="7920" y="17417"/>
                  <a:pt x="7280" y="17417"/>
                </a:cubicBezTo>
                <a:cubicBezTo>
                  <a:pt x="7074" y="17417"/>
                  <a:pt x="6884" y="17362"/>
                  <a:pt x="6721" y="17267"/>
                </a:cubicBezTo>
                <a:cubicBezTo>
                  <a:pt x="6695" y="17241"/>
                  <a:pt x="6666" y="17228"/>
                  <a:pt x="6639" y="17215"/>
                </a:cubicBezTo>
                <a:cubicBezTo>
                  <a:pt x="6339" y="17009"/>
                  <a:pt x="6137" y="16656"/>
                  <a:pt x="6137" y="16274"/>
                </a:cubicBezTo>
                <a:lnTo>
                  <a:pt x="6137" y="15036"/>
                </a:lnTo>
                <a:cubicBezTo>
                  <a:pt x="6137" y="14873"/>
                  <a:pt x="6012" y="14736"/>
                  <a:pt x="5849" y="14736"/>
                </a:cubicBezTo>
                <a:cubicBezTo>
                  <a:pt x="5686" y="14736"/>
                  <a:pt x="5552" y="14873"/>
                  <a:pt x="5552" y="15036"/>
                </a:cubicBezTo>
                <a:lnTo>
                  <a:pt x="5552" y="16274"/>
                </a:lnTo>
                <a:cubicBezTo>
                  <a:pt x="5552" y="16562"/>
                  <a:pt x="5634" y="16846"/>
                  <a:pt x="5754" y="17091"/>
                </a:cubicBezTo>
                <a:cubicBezTo>
                  <a:pt x="5604" y="17104"/>
                  <a:pt x="5470" y="17133"/>
                  <a:pt x="5320" y="17198"/>
                </a:cubicBezTo>
                <a:cubicBezTo>
                  <a:pt x="4899" y="17362"/>
                  <a:pt x="4556" y="17688"/>
                  <a:pt x="4379" y="18113"/>
                </a:cubicBezTo>
                <a:cubicBezTo>
                  <a:pt x="4311" y="18260"/>
                  <a:pt x="4379" y="18423"/>
                  <a:pt x="4530" y="18492"/>
                </a:cubicBezTo>
                <a:cubicBezTo>
                  <a:pt x="4572" y="18505"/>
                  <a:pt x="4611" y="18521"/>
                  <a:pt x="4654" y="18521"/>
                </a:cubicBezTo>
                <a:cubicBezTo>
                  <a:pt x="4762" y="18521"/>
                  <a:pt x="4869" y="18452"/>
                  <a:pt x="4912" y="18341"/>
                </a:cubicBezTo>
                <a:cubicBezTo>
                  <a:pt x="5033" y="18070"/>
                  <a:pt x="5265" y="17852"/>
                  <a:pt x="5536" y="17744"/>
                </a:cubicBezTo>
                <a:cubicBezTo>
                  <a:pt x="5673" y="17690"/>
                  <a:pt x="5812" y="17663"/>
                  <a:pt x="5952" y="17663"/>
                </a:cubicBezTo>
                <a:cubicBezTo>
                  <a:pt x="6092" y="17663"/>
                  <a:pt x="6231" y="17690"/>
                  <a:pt x="6368" y="17744"/>
                </a:cubicBezTo>
                <a:cubicBezTo>
                  <a:pt x="6626" y="17907"/>
                  <a:pt x="6953" y="18002"/>
                  <a:pt x="7280" y="18002"/>
                </a:cubicBezTo>
                <a:cubicBezTo>
                  <a:pt x="7727" y="18002"/>
                  <a:pt x="8122" y="17839"/>
                  <a:pt x="8423" y="17567"/>
                </a:cubicBezTo>
                <a:lnTo>
                  <a:pt x="8423" y="20791"/>
                </a:lnTo>
                <a:cubicBezTo>
                  <a:pt x="8423" y="21379"/>
                  <a:pt x="7946" y="21852"/>
                  <a:pt x="7361" y="21852"/>
                </a:cubicBezTo>
                <a:cubicBezTo>
                  <a:pt x="6777" y="21852"/>
                  <a:pt x="6300" y="21379"/>
                  <a:pt x="6300" y="20791"/>
                </a:cubicBezTo>
                <a:lnTo>
                  <a:pt x="6300" y="20356"/>
                </a:lnTo>
                <a:cubicBezTo>
                  <a:pt x="6790" y="20112"/>
                  <a:pt x="7155" y="19648"/>
                  <a:pt x="7237" y="19076"/>
                </a:cubicBezTo>
                <a:cubicBezTo>
                  <a:pt x="7266" y="18913"/>
                  <a:pt x="7142" y="18766"/>
                  <a:pt x="6992" y="18737"/>
                </a:cubicBezTo>
                <a:cubicBezTo>
                  <a:pt x="6977" y="18734"/>
                  <a:pt x="6962" y="18733"/>
                  <a:pt x="6947" y="18733"/>
                </a:cubicBezTo>
                <a:cubicBezTo>
                  <a:pt x="6802" y="18733"/>
                  <a:pt x="6676" y="18845"/>
                  <a:pt x="6653" y="18982"/>
                </a:cubicBezTo>
                <a:cubicBezTo>
                  <a:pt x="6597" y="19377"/>
                  <a:pt x="6352" y="19690"/>
                  <a:pt x="6012" y="19854"/>
                </a:cubicBezTo>
                <a:cubicBezTo>
                  <a:pt x="5986" y="19854"/>
                  <a:pt x="5960" y="19854"/>
                  <a:pt x="5931" y="19867"/>
                </a:cubicBezTo>
                <a:cubicBezTo>
                  <a:pt x="5754" y="19909"/>
                  <a:pt x="5578" y="19935"/>
                  <a:pt x="5402" y="19935"/>
                </a:cubicBezTo>
                <a:cubicBezTo>
                  <a:pt x="4474" y="19935"/>
                  <a:pt x="3700" y="19269"/>
                  <a:pt x="3537" y="18384"/>
                </a:cubicBezTo>
                <a:cubicBezTo>
                  <a:pt x="3563" y="18328"/>
                  <a:pt x="3563" y="18276"/>
                  <a:pt x="3550" y="18221"/>
                </a:cubicBezTo>
                <a:cubicBezTo>
                  <a:pt x="3537" y="18165"/>
                  <a:pt x="3524" y="18113"/>
                  <a:pt x="3511" y="18044"/>
                </a:cubicBezTo>
                <a:lnTo>
                  <a:pt x="3511" y="17920"/>
                </a:lnTo>
                <a:cubicBezTo>
                  <a:pt x="3524" y="17881"/>
                  <a:pt x="3511" y="17839"/>
                  <a:pt x="3494" y="17799"/>
                </a:cubicBezTo>
                <a:cubicBezTo>
                  <a:pt x="3511" y="17104"/>
                  <a:pt x="3971" y="16464"/>
                  <a:pt x="4680" y="16287"/>
                </a:cubicBezTo>
                <a:cubicBezTo>
                  <a:pt x="4843" y="16248"/>
                  <a:pt x="4938" y="16085"/>
                  <a:pt x="4899" y="15935"/>
                </a:cubicBezTo>
                <a:cubicBezTo>
                  <a:pt x="4863" y="15796"/>
                  <a:pt x="4740" y="15707"/>
                  <a:pt x="4604" y="15707"/>
                </a:cubicBezTo>
                <a:cubicBezTo>
                  <a:pt x="4579" y="15707"/>
                  <a:pt x="4555" y="15710"/>
                  <a:pt x="4530" y="15716"/>
                </a:cubicBezTo>
                <a:cubicBezTo>
                  <a:pt x="3674" y="15948"/>
                  <a:pt x="3073" y="16656"/>
                  <a:pt x="2939" y="17473"/>
                </a:cubicBezTo>
                <a:cubicBezTo>
                  <a:pt x="1973" y="17022"/>
                  <a:pt x="1346" y="16055"/>
                  <a:pt x="1346" y="14955"/>
                </a:cubicBezTo>
                <a:lnTo>
                  <a:pt x="1346" y="14749"/>
                </a:lnTo>
                <a:cubicBezTo>
                  <a:pt x="1372" y="14710"/>
                  <a:pt x="1372" y="14667"/>
                  <a:pt x="1372" y="14628"/>
                </a:cubicBezTo>
                <a:lnTo>
                  <a:pt x="1372" y="14520"/>
                </a:lnTo>
                <a:cubicBezTo>
                  <a:pt x="1414" y="14275"/>
                  <a:pt x="1483" y="14031"/>
                  <a:pt x="1590" y="13799"/>
                </a:cubicBezTo>
                <a:cubicBezTo>
                  <a:pt x="1862" y="13335"/>
                  <a:pt x="2368" y="13021"/>
                  <a:pt x="2939" y="13008"/>
                </a:cubicBezTo>
                <a:cubicBezTo>
                  <a:pt x="3103" y="13008"/>
                  <a:pt x="3223" y="12871"/>
                  <a:pt x="3223" y="12724"/>
                </a:cubicBezTo>
                <a:cubicBezTo>
                  <a:pt x="3223" y="12561"/>
                  <a:pt x="3086" y="12424"/>
                  <a:pt x="2923" y="12424"/>
                </a:cubicBezTo>
                <a:cubicBezTo>
                  <a:pt x="2325" y="12437"/>
                  <a:pt x="1767" y="12695"/>
                  <a:pt x="1388" y="13103"/>
                </a:cubicBezTo>
                <a:cubicBezTo>
                  <a:pt x="869" y="12587"/>
                  <a:pt x="585" y="11891"/>
                  <a:pt x="585" y="11157"/>
                </a:cubicBezTo>
                <a:cubicBezTo>
                  <a:pt x="585" y="10967"/>
                  <a:pt x="611" y="10778"/>
                  <a:pt x="637" y="10601"/>
                </a:cubicBezTo>
                <a:cubicBezTo>
                  <a:pt x="666" y="10559"/>
                  <a:pt x="666" y="10533"/>
                  <a:pt x="679" y="10490"/>
                </a:cubicBezTo>
                <a:cubicBezTo>
                  <a:pt x="679" y="10464"/>
                  <a:pt x="679" y="10438"/>
                  <a:pt x="692" y="10409"/>
                </a:cubicBezTo>
                <a:cubicBezTo>
                  <a:pt x="748" y="10177"/>
                  <a:pt x="843" y="9961"/>
                  <a:pt x="950" y="9756"/>
                </a:cubicBezTo>
                <a:cubicBezTo>
                  <a:pt x="1243" y="9354"/>
                  <a:pt x="1734" y="9092"/>
                  <a:pt x="2254" y="9092"/>
                </a:cubicBezTo>
                <a:cubicBezTo>
                  <a:pt x="2313" y="9092"/>
                  <a:pt x="2373" y="9095"/>
                  <a:pt x="2433" y="9102"/>
                </a:cubicBezTo>
                <a:cubicBezTo>
                  <a:pt x="2442" y="9103"/>
                  <a:pt x="2451" y="9104"/>
                  <a:pt x="2460" y="9104"/>
                </a:cubicBezTo>
                <a:cubicBezTo>
                  <a:pt x="2612" y="9104"/>
                  <a:pt x="2747" y="8999"/>
                  <a:pt x="2760" y="8844"/>
                </a:cubicBezTo>
                <a:cubicBezTo>
                  <a:pt x="2789" y="8681"/>
                  <a:pt x="2665" y="8544"/>
                  <a:pt x="2515" y="8518"/>
                </a:cubicBezTo>
                <a:cubicBezTo>
                  <a:pt x="2434" y="8510"/>
                  <a:pt x="2355" y="8507"/>
                  <a:pt x="2276" y="8507"/>
                </a:cubicBezTo>
                <a:cubicBezTo>
                  <a:pt x="1944" y="8507"/>
                  <a:pt x="1631" y="8573"/>
                  <a:pt x="1346" y="8694"/>
                </a:cubicBezTo>
                <a:cubicBezTo>
                  <a:pt x="624" y="7607"/>
                  <a:pt x="761" y="6124"/>
                  <a:pt x="1698" y="5183"/>
                </a:cubicBezTo>
                <a:cubicBezTo>
                  <a:pt x="1960" y="4925"/>
                  <a:pt x="2270" y="4723"/>
                  <a:pt x="2596" y="4586"/>
                </a:cubicBezTo>
                <a:cubicBezTo>
                  <a:pt x="2720" y="4968"/>
                  <a:pt x="2952" y="5321"/>
                  <a:pt x="3266" y="5592"/>
                </a:cubicBezTo>
                <a:cubicBezTo>
                  <a:pt x="3318" y="5634"/>
                  <a:pt x="3387" y="5660"/>
                  <a:pt x="3455" y="5660"/>
                </a:cubicBezTo>
                <a:cubicBezTo>
                  <a:pt x="3537" y="5660"/>
                  <a:pt x="3619" y="5621"/>
                  <a:pt x="3674" y="5553"/>
                </a:cubicBezTo>
                <a:cubicBezTo>
                  <a:pt x="3782" y="5428"/>
                  <a:pt x="3769" y="5252"/>
                  <a:pt x="3645" y="5144"/>
                </a:cubicBezTo>
                <a:cubicBezTo>
                  <a:pt x="3155" y="4723"/>
                  <a:pt x="2992" y="4070"/>
                  <a:pt x="3168" y="3482"/>
                </a:cubicBezTo>
                <a:cubicBezTo>
                  <a:pt x="3210" y="3335"/>
                  <a:pt x="3279" y="3198"/>
                  <a:pt x="3374" y="3061"/>
                </a:cubicBezTo>
                <a:cubicBezTo>
                  <a:pt x="3400" y="3008"/>
                  <a:pt x="3442" y="2953"/>
                  <a:pt x="3481" y="2910"/>
                </a:cubicBezTo>
                <a:cubicBezTo>
                  <a:pt x="3494" y="2884"/>
                  <a:pt x="3511" y="2871"/>
                  <a:pt x="3524" y="2858"/>
                </a:cubicBezTo>
                <a:cubicBezTo>
                  <a:pt x="3550" y="2816"/>
                  <a:pt x="3592" y="2777"/>
                  <a:pt x="3619" y="2734"/>
                </a:cubicBezTo>
                <a:cubicBezTo>
                  <a:pt x="3988" y="2376"/>
                  <a:pt x="4475" y="2189"/>
                  <a:pt x="4968" y="2189"/>
                </a:cubicBezTo>
                <a:cubicBezTo>
                  <a:pt x="5220" y="2189"/>
                  <a:pt x="5475" y="2238"/>
                  <a:pt x="5715" y="2339"/>
                </a:cubicBezTo>
                <a:lnTo>
                  <a:pt x="5715" y="3253"/>
                </a:lnTo>
                <a:cubicBezTo>
                  <a:pt x="5715" y="3417"/>
                  <a:pt x="5849" y="3551"/>
                  <a:pt x="6012" y="3551"/>
                </a:cubicBezTo>
                <a:cubicBezTo>
                  <a:pt x="6176" y="3551"/>
                  <a:pt x="6300" y="3417"/>
                  <a:pt x="6300" y="3253"/>
                </a:cubicBezTo>
                <a:lnTo>
                  <a:pt x="6300" y="2163"/>
                </a:lnTo>
                <a:lnTo>
                  <a:pt x="6300" y="1865"/>
                </a:lnTo>
                <a:lnTo>
                  <a:pt x="6300" y="1647"/>
                </a:lnTo>
                <a:cubicBezTo>
                  <a:pt x="6300" y="1062"/>
                  <a:pt x="6777" y="585"/>
                  <a:pt x="7361" y="585"/>
                </a:cubicBezTo>
                <a:close/>
                <a:moveTo>
                  <a:pt x="7361" y="1"/>
                </a:moveTo>
                <a:cubicBezTo>
                  <a:pt x="6463" y="1"/>
                  <a:pt x="5715" y="735"/>
                  <a:pt x="5715" y="1647"/>
                </a:cubicBezTo>
                <a:lnTo>
                  <a:pt x="5715" y="1715"/>
                </a:lnTo>
                <a:cubicBezTo>
                  <a:pt x="5469" y="1638"/>
                  <a:pt x="5215" y="1600"/>
                  <a:pt x="4962" y="1600"/>
                </a:cubicBezTo>
                <a:cubicBezTo>
                  <a:pt x="4317" y="1600"/>
                  <a:pt x="3679" y="1847"/>
                  <a:pt x="3210" y="2326"/>
                </a:cubicBezTo>
                <a:cubicBezTo>
                  <a:pt x="3086" y="2450"/>
                  <a:pt x="2978" y="2571"/>
                  <a:pt x="2897" y="2708"/>
                </a:cubicBezTo>
                <a:cubicBezTo>
                  <a:pt x="2747" y="2910"/>
                  <a:pt x="2652" y="3142"/>
                  <a:pt x="2583" y="3374"/>
                </a:cubicBezTo>
                <a:cubicBezTo>
                  <a:pt x="2531" y="3580"/>
                  <a:pt x="2489" y="3782"/>
                  <a:pt x="2489" y="3988"/>
                </a:cubicBezTo>
                <a:cubicBezTo>
                  <a:pt x="2041" y="4165"/>
                  <a:pt x="1633" y="4423"/>
                  <a:pt x="1290" y="4762"/>
                </a:cubicBezTo>
                <a:cubicBezTo>
                  <a:pt x="705" y="5334"/>
                  <a:pt x="366" y="6111"/>
                  <a:pt x="310" y="6911"/>
                </a:cubicBezTo>
                <a:cubicBezTo>
                  <a:pt x="258" y="7633"/>
                  <a:pt x="434" y="8342"/>
                  <a:pt x="816" y="8952"/>
                </a:cubicBezTo>
                <a:cubicBezTo>
                  <a:pt x="679" y="9116"/>
                  <a:pt x="555" y="9279"/>
                  <a:pt x="447" y="9458"/>
                </a:cubicBezTo>
                <a:cubicBezTo>
                  <a:pt x="297" y="9687"/>
                  <a:pt x="176" y="9961"/>
                  <a:pt x="121" y="10259"/>
                </a:cubicBezTo>
                <a:cubicBezTo>
                  <a:pt x="39" y="10546"/>
                  <a:pt x="0" y="10846"/>
                  <a:pt x="0" y="11157"/>
                </a:cubicBezTo>
                <a:cubicBezTo>
                  <a:pt x="0" y="12084"/>
                  <a:pt x="379" y="12953"/>
                  <a:pt x="1032" y="13593"/>
                </a:cubicBezTo>
                <a:cubicBezTo>
                  <a:pt x="898" y="13851"/>
                  <a:pt x="816" y="14151"/>
                  <a:pt x="787" y="14465"/>
                </a:cubicBezTo>
                <a:cubicBezTo>
                  <a:pt x="774" y="14628"/>
                  <a:pt x="761" y="14791"/>
                  <a:pt x="761" y="14955"/>
                </a:cubicBezTo>
                <a:cubicBezTo>
                  <a:pt x="761" y="16369"/>
                  <a:pt x="1617" y="17607"/>
                  <a:pt x="2923" y="18113"/>
                </a:cubicBezTo>
                <a:cubicBezTo>
                  <a:pt x="2965" y="19390"/>
                  <a:pt x="3971" y="20438"/>
                  <a:pt x="5238" y="20520"/>
                </a:cubicBezTo>
                <a:cubicBezTo>
                  <a:pt x="5251" y="20520"/>
                  <a:pt x="5278" y="20520"/>
                  <a:pt x="5291" y="20533"/>
                </a:cubicBezTo>
                <a:cubicBezTo>
                  <a:pt x="5372" y="20533"/>
                  <a:pt x="5454" y="20546"/>
                  <a:pt x="5536" y="20546"/>
                </a:cubicBezTo>
                <a:cubicBezTo>
                  <a:pt x="5591" y="20546"/>
                  <a:pt x="5660" y="20546"/>
                  <a:pt x="5715" y="20533"/>
                </a:cubicBezTo>
                <a:lnTo>
                  <a:pt x="5715" y="20791"/>
                </a:lnTo>
                <a:cubicBezTo>
                  <a:pt x="5715" y="21705"/>
                  <a:pt x="6463" y="22440"/>
                  <a:pt x="7361" y="22440"/>
                </a:cubicBezTo>
                <a:cubicBezTo>
                  <a:pt x="8272" y="22440"/>
                  <a:pt x="9020" y="21705"/>
                  <a:pt x="9020" y="20791"/>
                </a:cubicBezTo>
                <a:lnTo>
                  <a:pt x="9020" y="14968"/>
                </a:lnTo>
                <a:cubicBezTo>
                  <a:pt x="9020" y="14955"/>
                  <a:pt x="9007" y="14955"/>
                  <a:pt x="9007" y="14942"/>
                </a:cubicBezTo>
                <a:cubicBezTo>
                  <a:pt x="9144" y="14697"/>
                  <a:pt x="9210" y="14422"/>
                  <a:pt x="9210" y="14138"/>
                </a:cubicBezTo>
                <a:cubicBezTo>
                  <a:pt x="9210" y="13498"/>
                  <a:pt x="8857" y="12927"/>
                  <a:pt x="8328" y="12626"/>
                </a:cubicBezTo>
                <a:cubicBezTo>
                  <a:pt x="8749" y="12300"/>
                  <a:pt x="9020" y="11797"/>
                  <a:pt x="9020" y="11238"/>
                </a:cubicBezTo>
                <a:lnTo>
                  <a:pt x="9020" y="1647"/>
                </a:lnTo>
                <a:cubicBezTo>
                  <a:pt x="9020" y="735"/>
                  <a:pt x="8272" y="1"/>
                  <a:pt x="736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13"/>
          <p:cNvSpPr/>
          <p:nvPr/>
        </p:nvSpPr>
        <p:spPr>
          <a:xfrm flipH="1" rot="-1635335">
            <a:off x="7458454" y="-2000632"/>
            <a:ext cx="2322548" cy="5664635"/>
          </a:xfrm>
          <a:custGeom>
            <a:rect b="b" l="l" r="r" t="t"/>
            <a:pathLst>
              <a:path extrusionOk="0" h="22441" w="9201">
                <a:moveTo>
                  <a:pt x="1839" y="585"/>
                </a:moveTo>
                <a:cubicBezTo>
                  <a:pt x="2424" y="585"/>
                  <a:pt x="2901" y="1062"/>
                  <a:pt x="2901" y="1647"/>
                </a:cubicBezTo>
                <a:lnTo>
                  <a:pt x="2901" y="1865"/>
                </a:lnTo>
                <a:lnTo>
                  <a:pt x="2901" y="2163"/>
                </a:lnTo>
                <a:lnTo>
                  <a:pt x="2901" y="3253"/>
                </a:lnTo>
                <a:cubicBezTo>
                  <a:pt x="2901" y="3417"/>
                  <a:pt x="3021" y="3551"/>
                  <a:pt x="3185" y="3551"/>
                </a:cubicBezTo>
                <a:cubicBezTo>
                  <a:pt x="3348" y="3551"/>
                  <a:pt x="3485" y="3417"/>
                  <a:pt x="3485" y="3253"/>
                </a:cubicBezTo>
                <a:lnTo>
                  <a:pt x="3485" y="2339"/>
                </a:lnTo>
                <a:cubicBezTo>
                  <a:pt x="3726" y="2238"/>
                  <a:pt x="3980" y="2189"/>
                  <a:pt x="4233" y="2189"/>
                </a:cubicBezTo>
                <a:cubicBezTo>
                  <a:pt x="4725" y="2189"/>
                  <a:pt x="5213" y="2376"/>
                  <a:pt x="5582" y="2734"/>
                </a:cubicBezTo>
                <a:cubicBezTo>
                  <a:pt x="5608" y="2777"/>
                  <a:pt x="5647" y="2816"/>
                  <a:pt x="5676" y="2858"/>
                </a:cubicBezTo>
                <a:cubicBezTo>
                  <a:pt x="5690" y="2871"/>
                  <a:pt x="5703" y="2884"/>
                  <a:pt x="5716" y="2910"/>
                </a:cubicBezTo>
                <a:cubicBezTo>
                  <a:pt x="5758" y="2953"/>
                  <a:pt x="5797" y="3008"/>
                  <a:pt x="5840" y="3061"/>
                </a:cubicBezTo>
                <a:cubicBezTo>
                  <a:pt x="5921" y="3185"/>
                  <a:pt x="5990" y="3335"/>
                  <a:pt x="6029" y="3482"/>
                </a:cubicBezTo>
                <a:cubicBezTo>
                  <a:pt x="6206" y="4070"/>
                  <a:pt x="6042" y="4723"/>
                  <a:pt x="5552" y="5144"/>
                </a:cubicBezTo>
                <a:cubicBezTo>
                  <a:pt x="5432" y="5252"/>
                  <a:pt x="5418" y="5428"/>
                  <a:pt x="5526" y="5553"/>
                </a:cubicBezTo>
                <a:cubicBezTo>
                  <a:pt x="5582" y="5621"/>
                  <a:pt x="5663" y="5660"/>
                  <a:pt x="5745" y="5660"/>
                </a:cubicBezTo>
                <a:cubicBezTo>
                  <a:pt x="5810" y="5660"/>
                  <a:pt x="5879" y="5634"/>
                  <a:pt x="5934" y="5592"/>
                </a:cubicBezTo>
                <a:cubicBezTo>
                  <a:pt x="6261" y="5321"/>
                  <a:pt x="6480" y="4968"/>
                  <a:pt x="6601" y="4586"/>
                </a:cubicBezTo>
                <a:cubicBezTo>
                  <a:pt x="6927" y="4723"/>
                  <a:pt x="7241" y="4925"/>
                  <a:pt x="7499" y="5183"/>
                </a:cubicBezTo>
                <a:cubicBezTo>
                  <a:pt x="8439" y="6124"/>
                  <a:pt x="8573" y="7607"/>
                  <a:pt x="7852" y="8694"/>
                </a:cubicBezTo>
                <a:cubicBezTo>
                  <a:pt x="7566" y="8573"/>
                  <a:pt x="7253" y="8507"/>
                  <a:pt x="6928" y="8507"/>
                </a:cubicBezTo>
                <a:cubicBezTo>
                  <a:pt x="6851" y="8507"/>
                  <a:pt x="6773" y="8510"/>
                  <a:pt x="6695" y="8518"/>
                </a:cubicBezTo>
                <a:cubicBezTo>
                  <a:pt x="6532" y="8544"/>
                  <a:pt x="6411" y="8681"/>
                  <a:pt x="6437" y="8844"/>
                </a:cubicBezTo>
                <a:cubicBezTo>
                  <a:pt x="6450" y="8999"/>
                  <a:pt x="6585" y="9104"/>
                  <a:pt x="6737" y="9104"/>
                </a:cubicBezTo>
                <a:cubicBezTo>
                  <a:pt x="6746" y="9104"/>
                  <a:pt x="6755" y="9103"/>
                  <a:pt x="6764" y="9102"/>
                </a:cubicBezTo>
                <a:cubicBezTo>
                  <a:pt x="6825" y="9095"/>
                  <a:pt x="6886" y="9092"/>
                  <a:pt x="6947" y="9092"/>
                </a:cubicBezTo>
                <a:cubicBezTo>
                  <a:pt x="7474" y="9092"/>
                  <a:pt x="7954" y="9354"/>
                  <a:pt x="8247" y="9756"/>
                </a:cubicBezTo>
                <a:cubicBezTo>
                  <a:pt x="8358" y="9961"/>
                  <a:pt x="8452" y="10177"/>
                  <a:pt x="8521" y="10409"/>
                </a:cubicBezTo>
                <a:cubicBezTo>
                  <a:pt x="8521" y="10438"/>
                  <a:pt x="8521" y="10464"/>
                  <a:pt x="8534" y="10490"/>
                </a:cubicBezTo>
                <a:cubicBezTo>
                  <a:pt x="8534" y="10533"/>
                  <a:pt x="8547" y="10559"/>
                  <a:pt x="8560" y="10601"/>
                </a:cubicBezTo>
                <a:cubicBezTo>
                  <a:pt x="8603" y="10778"/>
                  <a:pt x="8616" y="10967"/>
                  <a:pt x="8616" y="11157"/>
                </a:cubicBezTo>
                <a:cubicBezTo>
                  <a:pt x="8616" y="11891"/>
                  <a:pt x="8328" y="12587"/>
                  <a:pt x="7812" y="13103"/>
                </a:cubicBezTo>
                <a:cubicBezTo>
                  <a:pt x="7430" y="12695"/>
                  <a:pt x="6888" y="12437"/>
                  <a:pt x="6274" y="12424"/>
                </a:cubicBezTo>
                <a:cubicBezTo>
                  <a:pt x="6111" y="12424"/>
                  <a:pt x="5974" y="12561"/>
                  <a:pt x="5974" y="12724"/>
                </a:cubicBezTo>
                <a:cubicBezTo>
                  <a:pt x="5974" y="12871"/>
                  <a:pt x="6098" y="13008"/>
                  <a:pt x="6261" y="13008"/>
                </a:cubicBezTo>
                <a:cubicBezTo>
                  <a:pt x="6833" y="13021"/>
                  <a:pt x="7336" y="13335"/>
                  <a:pt x="7607" y="13799"/>
                </a:cubicBezTo>
                <a:cubicBezTo>
                  <a:pt x="7718" y="14031"/>
                  <a:pt x="7786" y="14275"/>
                  <a:pt x="7825" y="14520"/>
                </a:cubicBezTo>
                <a:lnTo>
                  <a:pt x="7825" y="14628"/>
                </a:lnTo>
                <a:cubicBezTo>
                  <a:pt x="7825" y="14667"/>
                  <a:pt x="7838" y="14710"/>
                  <a:pt x="7852" y="14749"/>
                </a:cubicBezTo>
                <a:lnTo>
                  <a:pt x="7852" y="14955"/>
                </a:lnTo>
                <a:cubicBezTo>
                  <a:pt x="7852" y="16055"/>
                  <a:pt x="7228" y="17022"/>
                  <a:pt x="6261" y="17486"/>
                </a:cubicBezTo>
                <a:cubicBezTo>
                  <a:pt x="6137" y="16656"/>
                  <a:pt x="5526" y="15948"/>
                  <a:pt x="4667" y="15716"/>
                </a:cubicBezTo>
                <a:cubicBezTo>
                  <a:pt x="4643" y="15710"/>
                  <a:pt x="4618" y="15707"/>
                  <a:pt x="4594" y="15707"/>
                </a:cubicBezTo>
                <a:cubicBezTo>
                  <a:pt x="4462" y="15707"/>
                  <a:pt x="4351" y="15796"/>
                  <a:pt x="4315" y="15935"/>
                </a:cubicBezTo>
                <a:cubicBezTo>
                  <a:pt x="4275" y="16085"/>
                  <a:pt x="4370" y="16248"/>
                  <a:pt x="4520" y="16287"/>
                </a:cubicBezTo>
                <a:cubicBezTo>
                  <a:pt x="5226" y="16464"/>
                  <a:pt x="5690" y="17104"/>
                  <a:pt x="5703" y="17799"/>
                </a:cubicBezTo>
                <a:cubicBezTo>
                  <a:pt x="5690" y="17839"/>
                  <a:pt x="5690" y="17881"/>
                  <a:pt x="5690" y="17920"/>
                </a:cubicBezTo>
                <a:lnTo>
                  <a:pt x="5690" y="18044"/>
                </a:lnTo>
                <a:lnTo>
                  <a:pt x="5690" y="18057"/>
                </a:lnTo>
                <a:cubicBezTo>
                  <a:pt x="5676" y="18113"/>
                  <a:pt x="5676" y="18165"/>
                  <a:pt x="5647" y="18221"/>
                </a:cubicBezTo>
                <a:cubicBezTo>
                  <a:pt x="5634" y="18276"/>
                  <a:pt x="5647" y="18328"/>
                  <a:pt x="5663" y="18384"/>
                </a:cubicBezTo>
                <a:cubicBezTo>
                  <a:pt x="5500" y="19269"/>
                  <a:pt x="4723" y="19935"/>
                  <a:pt x="3799" y="19935"/>
                </a:cubicBezTo>
                <a:cubicBezTo>
                  <a:pt x="3622" y="19935"/>
                  <a:pt x="3443" y="19909"/>
                  <a:pt x="3266" y="19867"/>
                </a:cubicBezTo>
                <a:cubicBezTo>
                  <a:pt x="3240" y="19854"/>
                  <a:pt x="3214" y="19854"/>
                  <a:pt x="3185" y="19854"/>
                </a:cubicBezTo>
                <a:cubicBezTo>
                  <a:pt x="2858" y="19690"/>
                  <a:pt x="2600" y="19377"/>
                  <a:pt x="2545" y="18982"/>
                </a:cubicBezTo>
                <a:cubicBezTo>
                  <a:pt x="2521" y="18845"/>
                  <a:pt x="2395" y="18733"/>
                  <a:pt x="2259" y="18733"/>
                </a:cubicBezTo>
                <a:cubicBezTo>
                  <a:pt x="2246" y="18733"/>
                  <a:pt x="2232" y="18734"/>
                  <a:pt x="2218" y="18737"/>
                </a:cubicBezTo>
                <a:cubicBezTo>
                  <a:pt x="2055" y="18766"/>
                  <a:pt x="1947" y="18913"/>
                  <a:pt x="1960" y="19076"/>
                </a:cubicBezTo>
                <a:cubicBezTo>
                  <a:pt x="2042" y="19648"/>
                  <a:pt x="2411" y="20112"/>
                  <a:pt x="2901" y="20356"/>
                </a:cubicBezTo>
                <a:lnTo>
                  <a:pt x="2901" y="20791"/>
                </a:lnTo>
                <a:cubicBezTo>
                  <a:pt x="2901" y="21379"/>
                  <a:pt x="2424" y="21852"/>
                  <a:pt x="1839" y="21852"/>
                </a:cubicBezTo>
                <a:cubicBezTo>
                  <a:pt x="1255" y="21852"/>
                  <a:pt x="778" y="21379"/>
                  <a:pt x="778" y="20791"/>
                </a:cubicBezTo>
                <a:lnTo>
                  <a:pt x="778" y="17567"/>
                </a:lnTo>
                <a:cubicBezTo>
                  <a:pt x="1075" y="17839"/>
                  <a:pt x="1483" y="18002"/>
                  <a:pt x="1921" y="18002"/>
                </a:cubicBezTo>
                <a:cubicBezTo>
                  <a:pt x="2260" y="18002"/>
                  <a:pt x="2574" y="17907"/>
                  <a:pt x="2845" y="17744"/>
                </a:cubicBezTo>
                <a:cubicBezTo>
                  <a:pt x="2974" y="17690"/>
                  <a:pt x="3110" y="17663"/>
                  <a:pt x="3248" y="17663"/>
                </a:cubicBezTo>
                <a:cubicBezTo>
                  <a:pt x="3386" y="17663"/>
                  <a:pt x="3526" y="17690"/>
                  <a:pt x="3661" y="17744"/>
                </a:cubicBezTo>
                <a:cubicBezTo>
                  <a:pt x="3949" y="17852"/>
                  <a:pt x="4164" y="18070"/>
                  <a:pt x="4288" y="18341"/>
                </a:cubicBezTo>
                <a:cubicBezTo>
                  <a:pt x="4328" y="18452"/>
                  <a:pt x="4439" y="18521"/>
                  <a:pt x="4560" y="18521"/>
                </a:cubicBezTo>
                <a:cubicBezTo>
                  <a:pt x="4586" y="18521"/>
                  <a:pt x="4628" y="18505"/>
                  <a:pt x="4667" y="18492"/>
                </a:cubicBezTo>
                <a:cubicBezTo>
                  <a:pt x="4818" y="18423"/>
                  <a:pt x="4886" y="18260"/>
                  <a:pt x="4818" y="18113"/>
                </a:cubicBezTo>
                <a:cubicBezTo>
                  <a:pt x="4641" y="17688"/>
                  <a:pt x="4302" y="17362"/>
                  <a:pt x="3880" y="17198"/>
                </a:cubicBezTo>
                <a:cubicBezTo>
                  <a:pt x="3743" y="17133"/>
                  <a:pt x="3593" y="17104"/>
                  <a:pt x="3443" y="17091"/>
                </a:cubicBezTo>
                <a:cubicBezTo>
                  <a:pt x="3580" y="16846"/>
                  <a:pt x="3648" y="16562"/>
                  <a:pt x="3648" y="16274"/>
                </a:cubicBezTo>
                <a:lnTo>
                  <a:pt x="3648" y="15036"/>
                </a:lnTo>
                <a:cubicBezTo>
                  <a:pt x="3648" y="14873"/>
                  <a:pt x="3511" y="14736"/>
                  <a:pt x="3348" y="14736"/>
                </a:cubicBezTo>
                <a:cubicBezTo>
                  <a:pt x="3185" y="14736"/>
                  <a:pt x="3064" y="14873"/>
                  <a:pt x="3064" y="15036"/>
                </a:cubicBezTo>
                <a:lnTo>
                  <a:pt x="3064" y="16274"/>
                </a:lnTo>
                <a:cubicBezTo>
                  <a:pt x="3064" y="16656"/>
                  <a:pt x="2858" y="17009"/>
                  <a:pt x="2574" y="17215"/>
                </a:cubicBezTo>
                <a:lnTo>
                  <a:pt x="2561" y="17215"/>
                </a:lnTo>
                <a:cubicBezTo>
                  <a:pt x="2531" y="17228"/>
                  <a:pt x="2505" y="17241"/>
                  <a:pt x="2479" y="17267"/>
                </a:cubicBezTo>
                <a:cubicBezTo>
                  <a:pt x="2316" y="17362"/>
                  <a:pt x="2123" y="17417"/>
                  <a:pt x="1921" y="17417"/>
                </a:cubicBezTo>
                <a:cubicBezTo>
                  <a:pt x="1281" y="17417"/>
                  <a:pt x="778" y="16901"/>
                  <a:pt x="778" y="16274"/>
                </a:cubicBezTo>
                <a:lnTo>
                  <a:pt x="778" y="15595"/>
                </a:lnTo>
                <a:cubicBezTo>
                  <a:pt x="1049" y="15784"/>
                  <a:pt x="1388" y="15892"/>
                  <a:pt x="1757" y="15892"/>
                </a:cubicBezTo>
                <a:cubicBezTo>
                  <a:pt x="1908" y="15892"/>
                  <a:pt x="2042" y="15771"/>
                  <a:pt x="2042" y="15608"/>
                </a:cubicBezTo>
                <a:cubicBezTo>
                  <a:pt x="2042" y="15445"/>
                  <a:pt x="1908" y="15307"/>
                  <a:pt x="1757" y="15307"/>
                </a:cubicBezTo>
                <a:cubicBezTo>
                  <a:pt x="1104" y="15307"/>
                  <a:pt x="585" y="14791"/>
                  <a:pt x="585" y="14138"/>
                </a:cubicBezTo>
                <a:cubicBezTo>
                  <a:pt x="585" y="13498"/>
                  <a:pt x="1104" y="12969"/>
                  <a:pt x="1757" y="12969"/>
                </a:cubicBezTo>
                <a:lnTo>
                  <a:pt x="1921" y="12969"/>
                </a:lnTo>
                <a:cubicBezTo>
                  <a:pt x="2871" y="12969"/>
                  <a:pt x="3648" y="12192"/>
                  <a:pt x="3648" y="11238"/>
                </a:cubicBezTo>
                <a:lnTo>
                  <a:pt x="3648" y="10340"/>
                </a:lnTo>
                <a:cubicBezTo>
                  <a:pt x="4831" y="10206"/>
                  <a:pt x="5758" y="9197"/>
                  <a:pt x="5758" y="7989"/>
                </a:cubicBezTo>
                <a:cubicBezTo>
                  <a:pt x="5758" y="6682"/>
                  <a:pt x="4710" y="5634"/>
                  <a:pt x="3417" y="5621"/>
                </a:cubicBezTo>
                <a:cubicBezTo>
                  <a:pt x="3159" y="5089"/>
                  <a:pt x="2613" y="4707"/>
                  <a:pt x="1973" y="4707"/>
                </a:cubicBezTo>
                <a:cubicBezTo>
                  <a:pt x="1810" y="4707"/>
                  <a:pt x="1689" y="4844"/>
                  <a:pt x="1689" y="5007"/>
                </a:cubicBezTo>
                <a:cubicBezTo>
                  <a:pt x="1689" y="5170"/>
                  <a:pt x="1810" y="5308"/>
                  <a:pt x="1973" y="5308"/>
                </a:cubicBezTo>
                <a:cubicBezTo>
                  <a:pt x="2531" y="5308"/>
                  <a:pt x="2982" y="5755"/>
                  <a:pt x="2982" y="6313"/>
                </a:cubicBezTo>
                <a:cubicBezTo>
                  <a:pt x="2982" y="6872"/>
                  <a:pt x="2531" y="7319"/>
                  <a:pt x="1973" y="7319"/>
                </a:cubicBezTo>
                <a:cubicBezTo>
                  <a:pt x="1810" y="7319"/>
                  <a:pt x="1689" y="7456"/>
                  <a:pt x="1689" y="7620"/>
                </a:cubicBezTo>
                <a:cubicBezTo>
                  <a:pt x="1689" y="7783"/>
                  <a:pt x="1810" y="7907"/>
                  <a:pt x="1973" y="7907"/>
                </a:cubicBezTo>
                <a:cubicBezTo>
                  <a:pt x="2858" y="7907"/>
                  <a:pt x="3580" y="7198"/>
                  <a:pt x="3580" y="6313"/>
                </a:cubicBezTo>
                <a:cubicBezTo>
                  <a:pt x="3580" y="6274"/>
                  <a:pt x="3567" y="6245"/>
                  <a:pt x="3567" y="6219"/>
                </a:cubicBezTo>
                <a:lnTo>
                  <a:pt x="3567" y="6219"/>
                </a:lnTo>
                <a:cubicBezTo>
                  <a:pt x="4465" y="6300"/>
                  <a:pt x="5174" y="7061"/>
                  <a:pt x="5174" y="7989"/>
                </a:cubicBezTo>
                <a:cubicBezTo>
                  <a:pt x="5174" y="8844"/>
                  <a:pt x="4560" y="9566"/>
                  <a:pt x="3730" y="9729"/>
                </a:cubicBezTo>
                <a:lnTo>
                  <a:pt x="3635" y="9729"/>
                </a:lnTo>
                <a:cubicBezTo>
                  <a:pt x="3551" y="9748"/>
                  <a:pt x="3467" y="9757"/>
                  <a:pt x="3384" y="9757"/>
                </a:cubicBezTo>
                <a:cubicBezTo>
                  <a:pt x="2860" y="9757"/>
                  <a:pt x="2379" y="9399"/>
                  <a:pt x="2260" y="8858"/>
                </a:cubicBezTo>
                <a:cubicBezTo>
                  <a:pt x="2238" y="8721"/>
                  <a:pt x="2120" y="8632"/>
                  <a:pt x="1986" y="8632"/>
                </a:cubicBezTo>
                <a:cubicBezTo>
                  <a:pt x="1960" y="8632"/>
                  <a:pt x="1934" y="8635"/>
                  <a:pt x="1908" y="8642"/>
                </a:cubicBezTo>
                <a:cubicBezTo>
                  <a:pt x="1757" y="8668"/>
                  <a:pt x="1646" y="8831"/>
                  <a:pt x="1689" y="8982"/>
                </a:cubicBezTo>
                <a:cubicBezTo>
                  <a:pt x="1839" y="9687"/>
                  <a:pt x="2398" y="10193"/>
                  <a:pt x="3064" y="10314"/>
                </a:cubicBezTo>
                <a:lnTo>
                  <a:pt x="3064" y="11238"/>
                </a:lnTo>
                <a:cubicBezTo>
                  <a:pt x="3064" y="11865"/>
                  <a:pt x="2545" y="12381"/>
                  <a:pt x="1921" y="12381"/>
                </a:cubicBezTo>
                <a:cubicBezTo>
                  <a:pt x="1281" y="12381"/>
                  <a:pt x="778" y="11865"/>
                  <a:pt x="778" y="11238"/>
                </a:cubicBezTo>
                <a:lnTo>
                  <a:pt x="778" y="1647"/>
                </a:lnTo>
                <a:cubicBezTo>
                  <a:pt x="778" y="1062"/>
                  <a:pt x="1255" y="585"/>
                  <a:pt x="1839" y="585"/>
                </a:cubicBezTo>
                <a:close/>
                <a:moveTo>
                  <a:pt x="1839" y="1"/>
                </a:moveTo>
                <a:cubicBezTo>
                  <a:pt x="928" y="1"/>
                  <a:pt x="193" y="735"/>
                  <a:pt x="193" y="1647"/>
                </a:cubicBezTo>
                <a:lnTo>
                  <a:pt x="193" y="11238"/>
                </a:lnTo>
                <a:cubicBezTo>
                  <a:pt x="193" y="11797"/>
                  <a:pt x="451" y="12300"/>
                  <a:pt x="872" y="12626"/>
                </a:cubicBezTo>
                <a:cubicBezTo>
                  <a:pt x="356" y="12927"/>
                  <a:pt x="0" y="13498"/>
                  <a:pt x="0" y="14138"/>
                </a:cubicBezTo>
                <a:cubicBezTo>
                  <a:pt x="0" y="14422"/>
                  <a:pt x="69" y="14697"/>
                  <a:pt x="193" y="14942"/>
                </a:cubicBezTo>
                <a:lnTo>
                  <a:pt x="193" y="14968"/>
                </a:lnTo>
                <a:lnTo>
                  <a:pt x="193" y="20791"/>
                </a:lnTo>
                <a:cubicBezTo>
                  <a:pt x="193" y="21705"/>
                  <a:pt x="928" y="22440"/>
                  <a:pt x="1839" y="22440"/>
                </a:cubicBezTo>
                <a:cubicBezTo>
                  <a:pt x="2750" y="22440"/>
                  <a:pt x="3485" y="21705"/>
                  <a:pt x="3485" y="20791"/>
                </a:cubicBezTo>
                <a:lnTo>
                  <a:pt x="3485" y="20533"/>
                </a:lnTo>
                <a:cubicBezTo>
                  <a:pt x="3541" y="20546"/>
                  <a:pt x="3606" y="20546"/>
                  <a:pt x="3661" y="20546"/>
                </a:cubicBezTo>
                <a:cubicBezTo>
                  <a:pt x="3743" y="20546"/>
                  <a:pt x="3825" y="20533"/>
                  <a:pt x="3906" y="20533"/>
                </a:cubicBezTo>
                <a:cubicBezTo>
                  <a:pt x="3933" y="20520"/>
                  <a:pt x="3949" y="20520"/>
                  <a:pt x="3962" y="20520"/>
                </a:cubicBezTo>
                <a:cubicBezTo>
                  <a:pt x="5226" y="20438"/>
                  <a:pt x="6235" y="19390"/>
                  <a:pt x="6274" y="18113"/>
                </a:cubicBezTo>
                <a:cubicBezTo>
                  <a:pt x="7580" y="17607"/>
                  <a:pt x="8452" y="16369"/>
                  <a:pt x="8452" y="14955"/>
                </a:cubicBezTo>
                <a:cubicBezTo>
                  <a:pt x="8452" y="14791"/>
                  <a:pt x="8439" y="14628"/>
                  <a:pt x="8410" y="14465"/>
                </a:cubicBezTo>
                <a:cubicBezTo>
                  <a:pt x="8384" y="14151"/>
                  <a:pt x="8302" y="13851"/>
                  <a:pt x="8165" y="13593"/>
                </a:cubicBezTo>
                <a:cubicBezTo>
                  <a:pt x="8831" y="12953"/>
                  <a:pt x="9200" y="12084"/>
                  <a:pt x="9200" y="11157"/>
                </a:cubicBezTo>
                <a:cubicBezTo>
                  <a:pt x="9200" y="10846"/>
                  <a:pt x="9158" y="10546"/>
                  <a:pt x="9076" y="10259"/>
                </a:cubicBezTo>
                <a:cubicBezTo>
                  <a:pt x="9024" y="9961"/>
                  <a:pt x="8913" y="9687"/>
                  <a:pt x="8750" y="9458"/>
                </a:cubicBezTo>
                <a:cubicBezTo>
                  <a:pt x="8642" y="9279"/>
                  <a:pt x="8521" y="9116"/>
                  <a:pt x="8384" y="8952"/>
                </a:cubicBezTo>
                <a:cubicBezTo>
                  <a:pt x="8766" y="8342"/>
                  <a:pt x="8942" y="7633"/>
                  <a:pt x="8900" y="6911"/>
                </a:cubicBezTo>
                <a:cubicBezTo>
                  <a:pt x="8831" y="6111"/>
                  <a:pt x="8492" y="5334"/>
                  <a:pt x="7920" y="4762"/>
                </a:cubicBezTo>
                <a:cubicBezTo>
                  <a:pt x="7580" y="4423"/>
                  <a:pt x="7159" y="4165"/>
                  <a:pt x="6725" y="3988"/>
                </a:cubicBezTo>
                <a:cubicBezTo>
                  <a:pt x="6708" y="3782"/>
                  <a:pt x="6682" y="3580"/>
                  <a:pt x="6614" y="3374"/>
                </a:cubicBezTo>
                <a:cubicBezTo>
                  <a:pt x="6562" y="3142"/>
                  <a:pt x="6450" y="2910"/>
                  <a:pt x="6300" y="2708"/>
                </a:cubicBezTo>
                <a:cubicBezTo>
                  <a:pt x="6219" y="2571"/>
                  <a:pt x="6111" y="2437"/>
                  <a:pt x="5990" y="2326"/>
                </a:cubicBezTo>
                <a:cubicBezTo>
                  <a:pt x="5521" y="1847"/>
                  <a:pt x="4883" y="1600"/>
                  <a:pt x="4238" y="1600"/>
                </a:cubicBezTo>
                <a:cubicBezTo>
                  <a:pt x="3985" y="1600"/>
                  <a:pt x="3731" y="1638"/>
                  <a:pt x="3485" y="1715"/>
                </a:cubicBezTo>
                <a:lnTo>
                  <a:pt x="3485" y="1647"/>
                </a:lnTo>
                <a:cubicBezTo>
                  <a:pt x="3485" y="735"/>
                  <a:pt x="2750" y="1"/>
                  <a:pt x="183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13"/>
          <p:cNvSpPr/>
          <p:nvPr/>
        </p:nvSpPr>
        <p:spPr>
          <a:xfrm flipH="1" rot="-7199981">
            <a:off x="7177282" y="1706060"/>
            <a:ext cx="2322738" cy="5659561"/>
          </a:xfrm>
          <a:custGeom>
            <a:rect b="b" l="l" r="r" t="t"/>
            <a:pathLst>
              <a:path extrusionOk="0" h="22441" w="9210">
                <a:moveTo>
                  <a:pt x="7361" y="585"/>
                </a:moveTo>
                <a:cubicBezTo>
                  <a:pt x="7946" y="585"/>
                  <a:pt x="8423" y="1062"/>
                  <a:pt x="8423" y="1647"/>
                </a:cubicBezTo>
                <a:lnTo>
                  <a:pt x="8423" y="11238"/>
                </a:lnTo>
                <a:cubicBezTo>
                  <a:pt x="8423" y="11865"/>
                  <a:pt x="7920" y="12381"/>
                  <a:pt x="7280" y="12381"/>
                </a:cubicBezTo>
                <a:cubicBezTo>
                  <a:pt x="6653" y="12381"/>
                  <a:pt x="6137" y="11865"/>
                  <a:pt x="6137" y="11238"/>
                </a:cubicBezTo>
                <a:lnTo>
                  <a:pt x="6137" y="10314"/>
                </a:lnTo>
                <a:cubicBezTo>
                  <a:pt x="6803" y="10193"/>
                  <a:pt x="7361" y="9687"/>
                  <a:pt x="7511" y="8982"/>
                </a:cubicBezTo>
                <a:cubicBezTo>
                  <a:pt x="7551" y="8831"/>
                  <a:pt x="7443" y="8668"/>
                  <a:pt x="7293" y="8642"/>
                </a:cubicBezTo>
                <a:cubicBezTo>
                  <a:pt x="7266" y="8635"/>
                  <a:pt x="7240" y="8632"/>
                  <a:pt x="7215" y="8632"/>
                </a:cubicBezTo>
                <a:cubicBezTo>
                  <a:pt x="7084" y="8632"/>
                  <a:pt x="6973" y="8721"/>
                  <a:pt x="6940" y="8858"/>
                </a:cubicBezTo>
                <a:cubicBezTo>
                  <a:pt x="6822" y="9399"/>
                  <a:pt x="6348" y="9757"/>
                  <a:pt x="5820" y="9757"/>
                </a:cubicBezTo>
                <a:cubicBezTo>
                  <a:pt x="5736" y="9757"/>
                  <a:pt x="5650" y="9748"/>
                  <a:pt x="5565" y="9729"/>
                </a:cubicBezTo>
                <a:lnTo>
                  <a:pt x="5470" y="9729"/>
                </a:lnTo>
                <a:cubicBezTo>
                  <a:pt x="4654" y="9566"/>
                  <a:pt x="4027" y="8844"/>
                  <a:pt x="4027" y="7989"/>
                </a:cubicBezTo>
                <a:cubicBezTo>
                  <a:pt x="4027" y="7061"/>
                  <a:pt x="4735" y="6300"/>
                  <a:pt x="5634" y="6219"/>
                </a:cubicBezTo>
                <a:lnTo>
                  <a:pt x="5634" y="6313"/>
                </a:lnTo>
                <a:cubicBezTo>
                  <a:pt x="5634" y="7198"/>
                  <a:pt x="6339" y="7907"/>
                  <a:pt x="7224" y="7907"/>
                </a:cubicBezTo>
                <a:cubicBezTo>
                  <a:pt x="7387" y="7907"/>
                  <a:pt x="7524" y="7783"/>
                  <a:pt x="7524" y="7620"/>
                </a:cubicBezTo>
                <a:cubicBezTo>
                  <a:pt x="7524" y="7456"/>
                  <a:pt x="7387" y="7319"/>
                  <a:pt x="7224" y="7319"/>
                </a:cubicBezTo>
                <a:cubicBezTo>
                  <a:pt x="6666" y="7319"/>
                  <a:pt x="6218" y="6872"/>
                  <a:pt x="6218" y="6313"/>
                </a:cubicBezTo>
                <a:cubicBezTo>
                  <a:pt x="6218" y="5755"/>
                  <a:pt x="6666" y="5308"/>
                  <a:pt x="7224" y="5308"/>
                </a:cubicBezTo>
                <a:cubicBezTo>
                  <a:pt x="7387" y="5308"/>
                  <a:pt x="7524" y="5170"/>
                  <a:pt x="7524" y="5007"/>
                </a:cubicBezTo>
                <a:cubicBezTo>
                  <a:pt x="7524" y="4844"/>
                  <a:pt x="7387" y="4707"/>
                  <a:pt x="7224" y="4707"/>
                </a:cubicBezTo>
                <a:cubicBezTo>
                  <a:pt x="6597" y="4707"/>
                  <a:pt x="6042" y="5089"/>
                  <a:pt x="5781" y="5621"/>
                </a:cubicBezTo>
                <a:cubicBezTo>
                  <a:pt x="4491" y="5634"/>
                  <a:pt x="3442" y="6682"/>
                  <a:pt x="3442" y="7989"/>
                </a:cubicBezTo>
                <a:cubicBezTo>
                  <a:pt x="3442" y="9197"/>
                  <a:pt x="4366" y="10206"/>
                  <a:pt x="5552" y="10340"/>
                </a:cubicBezTo>
                <a:lnTo>
                  <a:pt x="5552" y="11238"/>
                </a:lnTo>
                <a:cubicBezTo>
                  <a:pt x="5552" y="12192"/>
                  <a:pt x="6326" y="12969"/>
                  <a:pt x="7280" y="12969"/>
                </a:cubicBezTo>
                <a:lnTo>
                  <a:pt x="7456" y="12969"/>
                </a:lnTo>
                <a:cubicBezTo>
                  <a:pt x="8096" y="12969"/>
                  <a:pt x="8612" y="13498"/>
                  <a:pt x="8612" y="14138"/>
                </a:cubicBezTo>
                <a:cubicBezTo>
                  <a:pt x="8612" y="14791"/>
                  <a:pt x="8096" y="15307"/>
                  <a:pt x="7456" y="15307"/>
                </a:cubicBezTo>
                <a:cubicBezTo>
                  <a:pt x="7293" y="15307"/>
                  <a:pt x="7155" y="15445"/>
                  <a:pt x="7155" y="15608"/>
                </a:cubicBezTo>
                <a:cubicBezTo>
                  <a:pt x="7155" y="15771"/>
                  <a:pt x="7293" y="15892"/>
                  <a:pt x="7456" y="15892"/>
                </a:cubicBezTo>
                <a:cubicBezTo>
                  <a:pt x="7809" y="15892"/>
                  <a:pt x="8148" y="15784"/>
                  <a:pt x="8423" y="15595"/>
                </a:cubicBezTo>
                <a:lnTo>
                  <a:pt x="8423" y="16274"/>
                </a:lnTo>
                <a:cubicBezTo>
                  <a:pt x="8423" y="16901"/>
                  <a:pt x="7920" y="17417"/>
                  <a:pt x="7280" y="17417"/>
                </a:cubicBezTo>
                <a:cubicBezTo>
                  <a:pt x="7074" y="17417"/>
                  <a:pt x="6884" y="17362"/>
                  <a:pt x="6721" y="17267"/>
                </a:cubicBezTo>
                <a:cubicBezTo>
                  <a:pt x="6695" y="17241"/>
                  <a:pt x="6666" y="17228"/>
                  <a:pt x="6639" y="17215"/>
                </a:cubicBezTo>
                <a:cubicBezTo>
                  <a:pt x="6339" y="17009"/>
                  <a:pt x="6137" y="16656"/>
                  <a:pt x="6137" y="16274"/>
                </a:cubicBezTo>
                <a:lnTo>
                  <a:pt x="6137" y="15036"/>
                </a:lnTo>
                <a:cubicBezTo>
                  <a:pt x="6137" y="14873"/>
                  <a:pt x="6012" y="14736"/>
                  <a:pt x="5849" y="14736"/>
                </a:cubicBezTo>
                <a:cubicBezTo>
                  <a:pt x="5686" y="14736"/>
                  <a:pt x="5552" y="14873"/>
                  <a:pt x="5552" y="15036"/>
                </a:cubicBezTo>
                <a:lnTo>
                  <a:pt x="5552" y="16274"/>
                </a:lnTo>
                <a:cubicBezTo>
                  <a:pt x="5552" y="16562"/>
                  <a:pt x="5634" y="16846"/>
                  <a:pt x="5754" y="17091"/>
                </a:cubicBezTo>
                <a:cubicBezTo>
                  <a:pt x="5604" y="17104"/>
                  <a:pt x="5470" y="17133"/>
                  <a:pt x="5320" y="17198"/>
                </a:cubicBezTo>
                <a:cubicBezTo>
                  <a:pt x="4899" y="17362"/>
                  <a:pt x="4556" y="17688"/>
                  <a:pt x="4379" y="18113"/>
                </a:cubicBezTo>
                <a:cubicBezTo>
                  <a:pt x="4311" y="18260"/>
                  <a:pt x="4379" y="18423"/>
                  <a:pt x="4530" y="18492"/>
                </a:cubicBezTo>
                <a:cubicBezTo>
                  <a:pt x="4572" y="18505"/>
                  <a:pt x="4611" y="18521"/>
                  <a:pt x="4654" y="18521"/>
                </a:cubicBezTo>
                <a:cubicBezTo>
                  <a:pt x="4762" y="18521"/>
                  <a:pt x="4869" y="18452"/>
                  <a:pt x="4912" y="18341"/>
                </a:cubicBezTo>
                <a:cubicBezTo>
                  <a:pt x="5033" y="18070"/>
                  <a:pt x="5265" y="17852"/>
                  <a:pt x="5536" y="17744"/>
                </a:cubicBezTo>
                <a:cubicBezTo>
                  <a:pt x="5673" y="17690"/>
                  <a:pt x="5812" y="17663"/>
                  <a:pt x="5952" y="17663"/>
                </a:cubicBezTo>
                <a:cubicBezTo>
                  <a:pt x="6092" y="17663"/>
                  <a:pt x="6231" y="17690"/>
                  <a:pt x="6368" y="17744"/>
                </a:cubicBezTo>
                <a:cubicBezTo>
                  <a:pt x="6626" y="17907"/>
                  <a:pt x="6953" y="18002"/>
                  <a:pt x="7280" y="18002"/>
                </a:cubicBezTo>
                <a:cubicBezTo>
                  <a:pt x="7727" y="18002"/>
                  <a:pt x="8122" y="17839"/>
                  <a:pt x="8423" y="17567"/>
                </a:cubicBezTo>
                <a:lnTo>
                  <a:pt x="8423" y="20791"/>
                </a:lnTo>
                <a:cubicBezTo>
                  <a:pt x="8423" y="21379"/>
                  <a:pt x="7946" y="21852"/>
                  <a:pt x="7361" y="21852"/>
                </a:cubicBezTo>
                <a:cubicBezTo>
                  <a:pt x="6777" y="21852"/>
                  <a:pt x="6300" y="21379"/>
                  <a:pt x="6300" y="20791"/>
                </a:cubicBezTo>
                <a:lnTo>
                  <a:pt x="6300" y="20356"/>
                </a:lnTo>
                <a:cubicBezTo>
                  <a:pt x="6790" y="20112"/>
                  <a:pt x="7155" y="19648"/>
                  <a:pt x="7237" y="19076"/>
                </a:cubicBezTo>
                <a:cubicBezTo>
                  <a:pt x="7266" y="18913"/>
                  <a:pt x="7142" y="18766"/>
                  <a:pt x="6992" y="18737"/>
                </a:cubicBezTo>
                <a:cubicBezTo>
                  <a:pt x="6977" y="18734"/>
                  <a:pt x="6962" y="18733"/>
                  <a:pt x="6947" y="18733"/>
                </a:cubicBezTo>
                <a:cubicBezTo>
                  <a:pt x="6802" y="18733"/>
                  <a:pt x="6676" y="18845"/>
                  <a:pt x="6653" y="18982"/>
                </a:cubicBezTo>
                <a:cubicBezTo>
                  <a:pt x="6597" y="19377"/>
                  <a:pt x="6352" y="19690"/>
                  <a:pt x="6012" y="19854"/>
                </a:cubicBezTo>
                <a:cubicBezTo>
                  <a:pt x="5986" y="19854"/>
                  <a:pt x="5960" y="19854"/>
                  <a:pt x="5931" y="19867"/>
                </a:cubicBezTo>
                <a:cubicBezTo>
                  <a:pt x="5754" y="19909"/>
                  <a:pt x="5578" y="19935"/>
                  <a:pt x="5402" y="19935"/>
                </a:cubicBezTo>
                <a:cubicBezTo>
                  <a:pt x="4474" y="19935"/>
                  <a:pt x="3700" y="19269"/>
                  <a:pt x="3537" y="18384"/>
                </a:cubicBezTo>
                <a:cubicBezTo>
                  <a:pt x="3563" y="18328"/>
                  <a:pt x="3563" y="18276"/>
                  <a:pt x="3550" y="18221"/>
                </a:cubicBezTo>
                <a:cubicBezTo>
                  <a:pt x="3537" y="18165"/>
                  <a:pt x="3524" y="18113"/>
                  <a:pt x="3511" y="18044"/>
                </a:cubicBezTo>
                <a:lnTo>
                  <a:pt x="3511" y="17920"/>
                </a:lnTo>
                <a:cubicBezTo>
                  <a:pt x="3524" y="17881"/>
                  <a:pt x="3511" y="17839"/>
                  <a:pt x="3494" y="17799"/>
                </a:cubicBezTo>
                <a:cubicBezTo>
                  <a:pt x="3511" y="17104"/>
                  <a:pt x="3971" y="16464"/>
                  <a:pt x="4680" y="16287"/>
                </a:cubicBezTo>
                <a:cubicBezTo>
                  <a:pt x="4843" y="16248"/>
                  <a:pt x="4938" y="16085"/>
                  <a:pt x="4899" y="15935"/>
                </a:cubicBezTo>
                <a:cubicBezTo>
                  <a:pt x="4863" y="15796"/>
                  <a:pt x="4740" y="15707"/>
                  <a:pt x="4604" y="15707"/>
                </a:cubicBezTo>
                <a:cubicBezTo>
                  <a:pt x="4579" y="15707"/>
                  <a:pt x="4555" y="15710"/>
                  <a:pt x="4530" y="15716"/>
                </a:cubicBezTo>
                <a:cubicBezTo>
                  <a:pt x="3674" y="15948"/>
                  <a:pt x="3073" y="16656"/>
                  <a:pt x="2939" y="17473"/>
                </a:cubicBezTo>
                <a:cubicBezTo>
                  <a:pt x="1973" y="17022"/>
                  <a:pt x="1346" y="16055"/>
                  <a:pt x="1346" y="14955"/>
                </a:cubicBezTo>
                <a:lnTo>
                  <a:pt x="1346" y="14749"/>
                </a:lnTo>
                <a:cubicBezTo>
                  <a:pt x="1372" y="14710"/>
                  <a:pt x="1372" y="14667"/>
                  <a:pt x="1372" y="14628"/>
                </a:cubicBezTo>
                <a:lnTo>
                  <a:pt x="1372" y="14520"/>
                </a:lnTo>
                <a:cubicBezTo>
                  <a:pt x="1414" y="14275"/>
                  <a:pt x="1483" y="14031"/>
                  <a:pt x="1590" y="13799"/>
                </a:cubicBezTo>
                <a:cubicBezTo>
                  <a:pt x="1862" y="13335"/>
                  <a:pt x="2368" y="13021"/>
                  <a:pt x="2939" y="13008"/>
                </a:cubicBezTo>
                <a:cubicBezTo>
                  <a:pt x="3103" y="13008"/>
                  <a:pt x="3223" y="12871"/>
                  <a:pt x="3223" y="12724"/>
                </a:cubicBezTo>
                <a:cubicBezTo>
                  <a:pt x="3223" y="12561"/>
                  <a:pt x="3086" y="12424"/>
                  <a:pt x="2923" y="12424"/>
                </a:cubicBezTo>
                <a:cubicBezTo>
                  <a:pt x="2325" y="12437"/>
                  <a:pt x="1767" y="12695"/>
                  <a:pt x="1388" y="13103"/>
                </a:cubicBezTo>
                <a:cubicBezTo>
                  <a:pt x="869" y="12587"/>
                  <a:pt x="585" y="11891"/>
                  <a:pt x="585" y="11157"/>
                </a:cubicBezTo>
                <a:cubicBezTo>
                  <a:pt x="585" y="10967"/>
                  <a:pt x="611" y="10778"/>
                  <a:pt x="637" y="10601"/>
                </a:cubicBezTo>
                <a:cubicBezTo>
                  <a:pt x="666" y="10559"/>
                  <a:pt x="666" y="10533"/>
                  <a:pt x="679" y="10490"/>
                </a:cubicBezTo>
                <a:cubicBezTo>
                  <a:pt x="679" y="10464"/>
                  <a:pt x="679" y="10438"/>
                  <a:pt x="692" y="10409"/>
                </a:cubicBezTo>
                <a:cubicBezTo>
                  <a:pt x="748" y="10177"/>
                  <a:pt x="843" y="9961"/>
                  <a:pt x="950" y="9756"/>
                </a:cubicBezTo>
                <a:cubicBezTo>
                  <a:pt x="1243" y="9354"/>
                  <a:pt x="1734" y="9092"/>
                  <a:pt x="2254" y="9092"/>
                </a:cubicBezTo>
                <a:cubicBezTo>
                  <a:pt x="2313" y="9092"/>
                  <a:pt x="2373" y="9095"/>
                  <a:pt x="2433" y="9102"/>
                </a:cubicBezTo>
                <a:cubicBezTo>
                  <a:pt x="2442" y="9103"/>
                  <a:pt x="2451" y="9104"/>
                  <a:pt x="2460" y="9104"/>
                </a:cubicBezTo>
                <a:cubicBezTo>
                  <a:pt x="2612" y="9104"/>
                  <a:pt x="2747" y="8999"/>
                  <a:pt x="2760" y="8844"/>
                </a:cubicBezTo>
                <a:cubicBezTo>
                  <a:pt x="2789" y="8681"/>
                  <a:pt x="2665" y="8544"/>
                  <a:pt x="2515" y="8518"/>
                </a:cubicBezTo>
                <a:cubicBezTo>
                  <a:pt x="2434" y="8510"/>
                  <a:pt x="2355" y="8507"/>
                  <a:pt x="2276" y="8507"/>
                </a:cubicBezTo>
                <a:cubicBezTo>
                  <a:pt x="1944" y="8507"/>
                  <a:pt x="1631" y="8573"/>
                  <a:pt x="1346" y="8694"/>
                </a:cubicBezTo>
                <a:cubicBezTo>
                  <a:pt x="624" y="7607"/>
                  <a:pt x="761" y="6124"/>
                  <a:pt x="1698" y="5183"/>
                </a:cubicBezTo>
                <a:cubicBezTo>
                  <a:pt x="1960" y="4925"/>
                  <a:pt x="2270" y="4723"/>
                  <a:pt x="2596" y="4586"/>
                </a:cubicBezTo>
                <a:cubicBezTo>
                  <a:pt x="2720" y="4968"/>
                  <a:pt x="2952" y="5321"/>
                  <a:pt x="3266" y="5592"/>
                </a:cubicBezTo>
                <a:cubicBezTo>
                  <a:pt x="3318" y="5634"/>
                  <a:pt x="3387" y="5660"/>
                  <a:pt x="3455" y="5660"/>
                </a:cubicBezTo>
                <a:cubicBezTo>
                  <a:pt x="3537" y="5660"/>
                  <a:pt x="3619" y="5621"/>
                  <a:pt x="3674" y="5553"/>
                </a:cubicBezTo>
                <a:cubicBezTo>
                  <a:pt x="3782" y="5428"/>
                  <a:pt x="3769" y="5252"/>
                  <a:pt x="3645" y="5144"/>
                </a:cubicBezTo>
                <a:cubicBezTo>
                  <a:pt x="3155" y="4723"/>
                  <a:pt x="2992" y="4070"/>
                  <a:pt x="3168" y="3482"/>
                </a:cubicBezTo>
                <a:cubicBezTo>
                  <a:pt x="3210" y="3335"/>
                  <a:pt x="3279" y="3198"/>
                  <a:pt x="3374" y="3061"/>
                </a:cubicBezTo>
                <a:cubicBezTo>
                  <a:pt x="3400" y="3008"/>
                  <a:pt x="3442" y="2953"/>
                  <a:pt x="3481" y="2910"/>
                </a:cubicBezTo>
                <a:cubicBezTo>
                  <a:pt x="3494" y="2884"/>
                  <a:pt x="3511" y="2871"/>
                  <a:pt x="3524" y="2858"/>
                </a:cubicBezTo>
                <a:cubicBezTo>
                  <a:pt x="3550" y="2816"/>
                  <a:pt x="3592" y="2777"/>
                  <a:pt x="3619" y="2734"/>
                </a:cubicBezTo>
                <a:cubicBezTo>
                  <a:pt x="3988" y="2376"/>
                  <a:pt x="4475" y="2189"/>
                  <a:pt x="4968" y="2189"/>
                </a:cubicBezTo>
                <a:cubicBezTo>
                  <a:pt x="5220" y="2189"/>
                  <a:pt x="5475" y="2238"/>
                  <a:pt x="5715" y="2339"/>
                </a:cubicBezTo>
                <a:lnTo>
                  <a:pt x="5715" y="3253"/>
                </a:lnTo>
                <a:cubicBezTo>
                  <a:pt x="5715" y="3417"/>
                  <a:pt x="5849" y="3551"/>
                  <a:pt x="6012" y="3551"/>
                </a:cubicBezTo>
                <a:cubicBezTo>
                  <a:pt x="6176" y="3551"/>
                  <a:pt x="6300" y="3417"/>
                  <a:pt x="6300" y="3253"/>
                </a:cubicBezTo>
                <a:lnTo>
                  <a:pt x="6300" y="2163"/>
                </a:lnTo>
                <a:lnTo>
                  <a:pt x="6300" y="1865"/>
                </a:lnTo>
                <a:lnTo>
                  <a:pt x="6300" y="1647"/>
                </a:lnTo>
                <a:cubicBezTo>
                  <a:pt x="6300" y="1062"/>
                  <a:pt x="6777" y="585"/>
                  <a:pt x="7361" y="585"/>
                </a:cubicBezTo>
                <a:close/>
                <a:moveTo>
                  <a:pt x="7361" y="1"/>
                </a:moveTo>
                <a:cubicBezTo>
                  <a:pt x="6463" y="1"/>
                  <a:pt x="5715" y="735"/>
                  <a:pt x="5715" y="1647"/>
                </a:cubicBezTo>
                <a:lnTo>
                  <a:pt x="5715" y="1715"/>
                </a:lnTo>
                <a:cubicBezTo>
                  <a:pt x="5469" y="1638"/>
                  <a:pt x="5215" y="1600"/>
                  <a:pt x="4962" y="1600"/>
                </a:cubicBezTo>
                <a:cubicBezTo>
                  <a:pt x="4317" y="1600"/>
                  <a:pt x="3679" y="1847"/>
                  <a:pt x="3210" y="2326"/>
                </a:cubicBezTo>
                <a:cubicBezTo>
                  <a:pt x="3086" y="2450"/>
                  <a:pt x="2978" y="2571"/>
                  <a:pt x="2897" y="2708"/>
                </a:cubicBezTo>
                <a:cubicBezTo>
                  <a:pt x="2747" y="2910"/>
                  <a:pt x="2652" y="3142"/>
                  <a:pt x="2583" y="3374"/>
                </a:cubicBezTo>
                <a:cubicBezTo>
                  <a:pt x="2531" y="3580"/>
                  <a:pt x="2489" y="3782"/>
                  <a:pt x="2489" y="3988"/>
                </a:cubicBezTo>
                <a:cubicBezTo>
                  <a:pt x="2041" y="4165"/>
                  <a:pt x="1633" y="4423"/>
                  <a:pt x="1290" y="4762"/>
                </a:cubicBezTo>
                <a:cubicBezTo>
                  <a:pt x="705" y="5334"/>
                  <a:pt x="366" y="6111"/>
                  <a:pt x="310" y="6911"/>
                </a:cubicBezTo>
                <a:cubicBezTo>
                  <a:pt x="258" y="7633"/>
                  <a:pt x="434" y="8342"/>
                  <a:pt x="816" y="8952"/>
                </a:cubicBezTo>
                <a:cubicBezTo>
                  <a:pt x="679" y="9116"/>
                  <a:pt x="555" y="9279"/>
                  <a:pt x="447" y="9458"/>
                </a:cubicBezTo>
                <a:cubicBezTo>
                  <a:pt x="297" y="9687"/>
                  <a:pt x="176" y="9961"/>
                  <a:pt x="121" y="10259"/>
                </a:cubicBezTo>
                <a:cubicBezTo>
                  <a:pt x="39" y="10546"/>
                  <a:pt x="0" y="10846"/>
                  <a:pt x="0" y="11157"/>
                </a:cubicBezTo>
                <a:cubicBezTo>
                  <a:pt x="0" y="12084"/>
                  <a:pt x="379" y="12953"/>
                  <a:pt x="1032" y="13593"/>
                </a:cubicBezTo>
                <a:cubicBezTo>
                  <a:pt x="898" y="13851"/>
                  <a:pt x="816" y="14151"/>
                  <a:pt x="787" y="14465"/>
                </a:cubicBezTo>
                <a:cubicBezTo>
                  <a:pt x="774" y="14628"/>
                  <a:pt x="761" y="14791"/>
                  <a:pt x="761" y="14955"/>
                </a:cubicBezTo>
                <a:cubicBezTo>
                  <a:pt x="761" y="16369"/>
                  <a:pt x="1617" y="17607"/>
                  <a:pt x="2923" y="18113"/>
                </a:cubicBezTo>
                <a:cubicBezTo>
                  <a:pt x="2965" y="19390"/>
                  <a:pt x="3971" y="20438"/>
                  <a:pt x="5238" y="20520"/>
                </a:cubicBezTo>
                <a:cubicBezTo>
                  <a:pt x="5251" y="20520"/>
                  <a:pt x="5278" y="20520"/>
                  <a:pt x="5291" y="20533"/>
                </a:cubicBezTo>
                <a:cubicBezTo>
                  <a:pt x="5372" y="20533"/>
                  <a:pt x="5454" y="20546"/>
                  <a:pt x="5536" y="20546"/>
                </a:cubicBezTo>
                <a:cubicBezTo>
                  <a:pt x="5591" y="20546"/>
                  <a:pt x="5660" y="20546"/>
                  <a:pt x="5715" y="20533"/>
                </a:cubicBezTo>
                <a:lnTo>
                  <a:pt x="5715" y="20791"/>
                </a:lnTo>
                <a:cubicBezTo>
                  <a:pt x="5715" y="21705"/>
                  <a:pt x="6463" y="22440"/>
                  <a:pt x="7361" y="22440"/>
                </a:cubicBezTo>
                <a:cubicBezTo>
                  <a:pt x="8272" y="22440"/>
                  <a:pt x="9020" y="21705"/>
                  <a:pt x="9020" y="20791"/>
                </a:cubicBezTo>
                <a:lnTo>
                  <a:pt x="9020" y="14968"/>
                </a:lnTo>
                <a:cubicBezTo>
                  <a:pt x="9020" y="14955"/>
                  <a:pt x="9007" y="14955"/>
                  <a:pt x="9007" y="14942"/>
                </a:cubicBezTo>
                <a:cubicBezTo>
                  <a:pt x="9144" y="14697"/>
                  <a:pt x="9210" y="14422"/>
                  <a:pt x="9210" y="14138"/>
                </a:cubicBezTo>
                <a:cubicBezTo>
                  <a:pt x="9210" y="13498"/>
                  <a:pt x="8857" y="12927"/>
                  <a:pt x="8328" y="12626"/>
                </a:cubicBezTo>
                <a:cubicBezTo>
                  <a:pt x="8749" y="12300"/>
                  <a:pt x="9020" y="11797"/>
                  <a:pt x="9020" y="11238"/>
                </a:cubicBezTo>
                <a:lnTo>
                  <a:pt x="9020" y="1647"/>
                </a:lnTo>
                <a:cubicBezTo>
                  <a:pt x="9020" y="735"/>
                  <a:pt x="8272" y="1"/>
                  <a:pt x="736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13"/>
          <p:cNvSpPr txBox="1"/>
          <p:nvPr>
            <p:ph type="ctrTitle"/>
          </p:nvPr>
        </p:nvSpPr>
        <p:spPr>
          <a:xfrm>
            <a:off x="280525" y="1278325"/>
            <a:ext cx="86841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en" sz="4800"/>
              <a:t>Brain-Based and Learning Theories</a:t>
            </a:r>
            <a:endParaRPr b="1" sz="48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en" sz="2900"/>
              <a:t>APPLICATION OF THEORIES IN THE CLASSROOM</a:t>
            </a:r>
            <a:endParaRPr b="1" sz="2900"/>
          </a:p>
        </p:txBody>
      </p:sp>
      <p:sp>
        <p:nvSpPr>
          <p:cNvPr id="60" name="Google Shape;60;p13"/>
          <p:cNvSpPr txBox="1"/>
          <p:nvPr/>
        </p:nvSpPr>
        <p:spPr>
          <a:xfrm>
            <a:off x="811025" y="4304975"/>
            <a:ext cx="7821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4117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5"/>
                </a:solidFill>
              </a:rPr>
              <a:t>Μάθημα: </a:t>
            </a:r>
            <a:r>
              <a:rPr b="1" lang="en" sz="1800">
                <a:solidFill>
                  <a:schemeClr val="accent5"/>
                </a:solidFill>
              </a:rPr>
              <a:t>Θέματα Αναπτυξιακής και Γνωστικής Ψυχολογίας</a:t>
            </a:r>
            <a:endParaRPr b="1" sz="1800">
              <a:solidFill>
                <a:schemeClr val="accent5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22"/>
          <p:cNvSpPr/>
          <p:nvPr/>
        </p:nvSpPr>
        <p:spPr>
          <a:xfrm>
            <a:off x="2276092" y="1148534"/>
            <a:ext cx="4219776" cy="3646582"/>
          </a:xfrm>
          <a:custGeom>
            <a:rect b="b" l="l" r="r" t="t"/>
            <a:pathLst>
              <a:path extrusionOk="0" h="14947" w="17297">
                <a:moveTo>
                  <a:pt x="10412" y="0"/>
                </a:moveTo>
                <a:cubicBezTo>
                  <a:pt x="9523" y="0"/>
                  <a:pt x="8727" y="233"/>
                  <a:pt x="8192" y="633"/>
                </a:cubicBezTo>
                <a:cubicBezTo>
                  <a:pt x="7863" y="454"/>
                  <a:pt x="7486" y="355"/>
                  <a:pt x="7094" y="355"/>
                </a:cubicBezTo>
                <a:cubicBezTo>
                  <a:pt x="6855" y="355"/>
                  <a:pt x="6611" y="392"/>
                  <a:pt x="6369" y="469"/>
                </a:cubicBezTo>
                <a:cubicBezTo>
                  <a:pt x="5866" y="633"/>
                  <a:pt x="5458" y="943"/>
                  <a:pt x="5184" y="1351"/>
                </a:cubicBezTo>
                <a:cubicBezTo>
                  <a:pt x="5017" y="1316"/>
                  <a:pt x="4843" y="1299"/>
                  <a:pt x="4665" y="1299"/>
                </a:cubicBezTo>
                <a:cubicBezTo>
                  <a:pt x="4005" y="1299"/>
                  <a:pt x="3292" y="1540"/>
                  <a:pt x="2682" y="2034"/>
                </a:cubicBezTo>
                <a:cubicBezTo>
                  <a:pt x="1960" y="2605"/>
                  <a:pt x="1539" y="3392"/>
                  <a:pt x="1458" y="4156"/>
                </a:cubicBezTo>
                <a:cubicBezTo>
                  <a:pt x="736" y="4346"/>
                  <a:pt x="164" y="4944"/>
                  <a:pt x="53" y="5721"/>
                </a:cubicBezTo>
                <a:cubicBezTo>
                  <a:pt x="1" y="6237"/>
                  <a:pt x="151" y="6727"/>
                  <a:pt x="448" y="7096"/>
                </a:cubicBezTo>
                <a:cubicBezTo>
                  <a:pt x="259" y="7693"/>
                  <a:pt x="259" y="8347"/>
                  <a:pt x="517" y="8944"/>
                </a:cubicBezTo>
                <a:cubicBezTo>
                  <a:pt x="955" y="9974"/>
                  <a:pt x="1994" y="10584"/>
                  <a:pt x="3113" y="10584"/>
                </a:cubicBezTo>
                <a:cubicBezTo>
                  <a:pt x="3520" y="10584"/>
                  <a:pt x="3938" y="10503"/>
                  <a:pt x="4341" y="10332"/>
                </a:cubicBezTo>
                <a:cubicBezTo>
                  <a:pt x="4449" y="10280"/>
                  <a:pt x="4573" y="10224"/>
                  <a:pt x="4681" y="10156"/>
                </a:cubicBezTo>
                <a:cubicBezTo>
                  <a:pt x="4694" y="10224"/>
                  <a:pt x="4723" y="10293"/>
                  <a:pt x="4749" y="10348"/>
                </a:cubicBezTo>
                <a:cubicBezTo>
                  <a:pt x="5188" y="11377"/>
                  <a:pt x="6228" y="11986"/>
                  <a:pt x="7343" y="11986"/>
                </a:cubicBezTo>
                <a:cubicBezTo>
                  <a:pt x="7747" y="11986"/>
                  <a:pt x="8162" y="11906"/>
                  <a:pt x="8561" y="11736"/>
                </a:cubicBezTo>
                <a:cubicBezTo>
                  <a:pt x="8613" y="11707"/>
                  <a:pt x="8668" y="11681"/>
                  <a:pt x="8724" y="11668"/>
                </a:cubicBezTo>
                <a:cubicBezTo>
                  <a:pt x="9023" y="11995"/>
                  <a:pt x="9467" y="12178"/>
                  <a:pt x="9934" y="12178"/>
                </a:cubicBezTo>
                <a:cubicBezTo>
                  <a:pt x="10105" y="12178"/>
                  <a:pt x="10280" y="12153"/>
                  <a:pt x="10452" y="12102"/>
                </a:cubicBezTo>
                <a:cubicBezTo>
                  <a:pt x="10520" y="12347"/>
                  <a:pt x="10628" y="12592"/>
                  <a:pt x="10749" y="12837"/>
                </a:cubicBezTo>
                <a:cubicBezTo>
                  <a:pt x="11389" y="14049"/>
                  <a:pt x="12493" y="14810"/>
                  <a:pt x="13606" y="14947"/>
                </a:cubicBezTo>
                <a:lnTo>
                  <a:pt x="14113" y="14496"/>
                </a:lnTo>
                <a:cubicBezTo>
                  <a:pt x="14096" y="14483"/>
                  <a:pt x="14096" y="14483"/>
                  <a:pt x="14083" y="14470"/>
                </a:cubicBezTo>
                <a:cubicBezTo>
                  <a:pt x="13077" y="14156"/>
                  <a:pt x="12329" y="13219"/>
                  <a:pt x="12329" y="12089"/>
                </a:cubicBezTo>
                <a:lnTo>
                  <a:pt x="12329" y="11994"/>
                </a:lnTo>
                <a:cubicBezTo>
                  <a:pt x="12768" y="12248"/>
                  <a:pt x="13281" y="12388"/>
                  <a:pt x="13814" y="12388"/>
                </a:cubicBezTo>
                <a:cubicBezTo>
                  <a:pt x="14223" y="12388"/>
                  <a:pt x="14643" y="12305"/>
                  <a:pt x="15050" y="12128"/>
                </a:cubicBezTo>
                <a:cubicBezTo>
                  <a:pt x="16562" y="11491"/>
                  <a:pt x="17297" y="9829"/>
                  <a:pt x="16696" y="8428"/>
                </a:cubicBezTo>
                <a:cubicBezTo>
                  <a:pt x="16601" y="8196"/>
                  <a:pt x="16464" y="7981"/>
                  <a:pt x="16317" y="7788"/>
                </a:cubicBezTo>
                <a:cubicBezTo>
                  <a:pt x="16983" y="7096"/>
                  <a:pt x="17173" y="5897"/>
                  <a:pt x="16709" y="4797"/>
                </a:cubicBezTo>
                <a:cubicBezTo>
                  <a:pt x="16288" y="3801"/>
                  <a:pt x="15432" y="3134"/>
                  <a:pt x="14560" y="3027"/>
                </a:cubicBezTo>
                <a:cubicBezTo>
                  <a:pt x="14736" y="1789"/>
                  <a:pt x="13391" y="509"/>
                  <a:pt x="11500" y="113"/>
                </a:cubicBezTo>
                <a:cubicBezTo>
                  <a:pt x="11130" y="37"/>
                  <a:pt x="10763" y="0"/>
                  <a:pt x="1041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64DEA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0" name="Google Shape;370;p22"/>
          <p:cNvGrpSpPr/>
          <p:nvPr/>
        </p:nvGrpSpPr>
        <p:grpSpPr>
          <a:xfrm>
            <a:off x="3857099" y="1315200"/>
            <a:ext cx="1425480" cy="2706926"/>
            <a:chOff x="3857099" y="1508100"/>
            <a:chExt cx="1425480" cy="2706926"/>
          </a:xfrm>
        </p:grpSpPr>
        <p:sp>
          <p:nvSpPr>
            <p:cNvPr id="371" name="Google Shape;371;p22"/>
            <p:cNvSpPr/>
            <p:nvPr/>
          </p:nvSpPr>
          <p:spPr>
            <a:xfrm>
              <a:off x="3857099" y="2765944"/>
              <a:ext cx="796553" cy="797545"/>
            </a:xfrm>
            <a:custGeom>
              <a:rect b="b" l="l" r="r" t="t"/>
              <a:pathLst>
                <a:path extrusionOk="0" h="2398" w="2395">
                  <a:moveTo>
                    <a:pt x="1196" y="0"/>
                  </a:moveTo>
                  <a:cubicBezTo>
                    <a:pt x="543" y="0"/>
                    <a:pt x="1" y="545"/>
                    <a:pt x="1" y="1199"/>
                  </a:cubicBezTo>
                  <a:cubicBezTo>
                    <a:pt x="1" y="1865"/>
                    <a:pt x="543" y="2397"/>
                    <a:pt x="1196" y="2397"/>
                  </a:cubicBezTo>
                  <a:cubicBezTo>
                    <a:pt x="1865" y="2397"/>
                    <a:pt x="2395" y="1865"/>
                    <a:pt x="2395" y="1199"/>
                  </a:cubicBezTo>
                  <a:cubicBezTo>
                    <a:pt x="2395" y="545"/>
                    <a:pt x="1865" y="0"/>
                    <a:pt x="11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22"/>
            <p:cNvSpPr/>
            <p:nvPr/>
          </p:nvSpPr>
          <p:spPr>
            <a:xfrm>
              <a:off x="3857099" y="1508100"/>
              <a:ext cx="796553" cy="796547"/>
            </a:xfrm>
            <a:custGeom>
              <a:rect b="b" l="l" r="r" t="t"/>
              <a:pathLst>
                <a:path extrusionOk="0" h="2395" w="2395">
                  <a:moveTo>
                    <a:pt x="1196" y="0"/>
                  </a:moveTo>
                  <a:cubicBezTo>
                    <a:pt x="543" y="0"/>
                    <a:pt x="1" y="533"/>
                    <a:pt x="1" y="1199"/>
                  </a:cubicBezTo>
                  <a:cubicBezTo>
                    <a:pt x="1" y="1865"/>
                    <a:pt x="543" y="2394"/>
                    <a:pt x="1196" y="2394"/>
                  </a:cubicBezTo>
                  <a:cubicBezTo>
                    <a:pt x="1865" y="2394"/>
                    <a:pt x="2395" y="1865"/>
                    <a:pt x="2395" y="1199"/>
                  </a:cubicBezTo>
                  <a:cubicBezTo>
                    <a:pt x="2395" y="533"/>
                    <a:pt x="1865" y="0"/>
                    <a:pt x="11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22"/>
            <p:cNvSpPr/>
            <p:nvPr/>
          </p:nvSpPr>
          <p:spPr>
            <a:xfrm>
              <a:off x="4486026" y="2137022"/>
              <a:ext cx="796553" cy="797545"/>
            </a:xfrm>
            <a:custGeom>
              <a:rect b="b" l="l" r="r" t="t"/>
              <a:pathLst>
                <a:path extrusionOk="0" h="2398" w="2395">
                  <a:moveTo>
                    <a:pt x="1199" y="0"/>
                  </a:moveTo>
                  <a:cubicBezTo>
                    <a:pt x="546" y="0"/>
                    <a:pt x="1" y="532"/>
                    <a:pt x="1" y="1199"/>
                  </a:cubicBezTo>
                  <a:cubicBezTo>
                    <a:pt x="1" y="1852"/>
                    <a:pt x="546" y="2397"/>
                    <a:pt x="1199" y="2397"/>
                  </a:cubicBezTo>
                  <a:cubicBezTo>
                    <a:pt x="1865" y="2397"/>
                    <a:pt x="2394" y="1852"/>
                    <a:pt x="2394" y="1199"/>
                  </a:cubicBezTo>
                  <a:cubicBezTo>
                    <a:pt x="2394" y="532"/>
                    <a:pt x="1865" y="0"/>
                    <a:pt x="11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22"/>
            <p:cNvSpPr/>
            <p:nvPr/>
          </p:nvSpPr>
          <p:spPr>
            <a:xfrm>
              <a:off x="4486026" y="3413158"/>
              <a:ext cx="796553" cy="801868"/>
            </a:xfrm>
            <a:custGeom>
              <a:rect b="b" l="l" r="r" t="t"/>
              <a:pathLst>
                <a:path extrusionOk="0" h="2411" w="2395">
                  <a:moveTo>
                    <a:pt x="1199" y="0"/>
                  </a:moveTo>
                  <a:cubicBezTo>
                    <a:pt x="546" y="0"/>
                    <a:pt x="1" y="546"/>
                    <a:pt x="1" y="1199"/>
                  </a:cubicBezTo>
                  <a:cubicBezTo>
                    <a:pt x="1" y="1865"/>
                    <a:pt x="546" y="2411"/>
                    <a:pt x="1199" y="2411"/>
                  </a:cubicBezTo>
                  <a:cubicBezTo>
                    <a:pt x="1865" y="2411"/>
                    <a:pt x="2394" y="1865"/>
                    <a:pt x="2394" y="1199"/>
                  </a:cubicBezTo>
                  <a:cubicBezTo>
                    <a:pt x="2394" y="546"/>
                    <a:pt x="1865" y="0"/>
                    <a:pt x="11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22"/>
            <p:cNvSpPr/>
            <p:nvPr/>
          </p:nvSpPr>
          <p:spPr>
            <a:xfrm>
              <a:off x="3988472" y="1643795"/>
              <a:ext cx="1175373" cy="2433210"/>
            </a:xfrm>
            <a:custGeom>
              <a:rect b="b" l="l" r="r" t="t"/>
              <a:pathLst>
                <a:path extrusionOk="0" h="7316" w="3534">
                  <a:moveTo>
                    <a:pt x="801" y="0"/>
                  </a:moveTo>
                  <a:cubicBezTo>
                    <a:pt x="367" y="0"/>
                    <a:pt x="27" y="353"/>
                    <a:pt x="27" y="791"/>
                  </a:cubicBezTo>
                  <a:cubicBezTo>
                    <a:pt x="14" y="1212"/>
                    <a:pt x="367" y="1565"/>
                    <a:pt x="788" y="1578"/>
                  </a:cubicBezTo>
                  <a:cubicBezTo>
                    <a:pt x="1101" y="1578"/>
                    <a:pt x="1389" y="1702"/>
                    <a:pt x="1604" y="1904"/>
                  </a:cubicBezTo>
                  <a:lnTo>
                    <a:pt x="1617" y="1921"/>
                  </a:lnTo>
                  <a:cubicBezTo>
                    <a:pt x="1810" y="2123"/>
                    <a:pt x="1918" y="2394"/>
                    <a:pt x="1905" y="2669"/>
                  </a:cubicBezTo>
                  <a:lnTo>
                    <a:pt x="1905" y="2682"/>
                  </a:lnTo>
                  <a:cubicBezTo>
                    <a:pt x="1918" y="2966"/>
                    <a:pt x="1810" y="3253"/>
                    <a:pt x="1604" y="3456"/>
                  </a:cubicBezTo>
                  <a:lnTo>
                    <a:pt x="1578" y="3485"/>
                  </a:lnTo>
                  <a:cubicBezTo>
                    <a:pt x="1372" y="3688"/>
                    <a:pt x="1114" y="3799"/>
                    <a:pt x="830" y="3799"/>
                  </a:cubicBezTo>
                  <a:lnTo>
                    <a:pt x="788" y="3799"/>
                  </a:lnTo>
                  <a:cubicBezTo>
                    <a:pt x="380" y="3812"/>
                    <a:pt x="40" y="4138"/>
                    <a:pt x="27" y="4546"/>
                  </a:cubicBezTo>
                  <a:cubicBezTo>
                    <a:pt x="1" y="4994"/>
                    <a:pt x="367" y="5363"/>
                    <a:pt x="801" y="5363"/>
                  </a:cubicBezTo>
                  <a:lnTo>
                    <a:pt x="817" y="5363"/>
                  </a:lnTo>
                  <a:cubicBezTo>
                    <a:pt x="1062" y="5363"/>
                    <a:pt x="1291" y="5458"/>
                    <a:pt x="1470" y="5621"/>
                  </a:cubicBezTo>
                  <a:lnTo>
                    <a:pt x="1578" y="5729"/>
                  </a:lnTo>
                  <a:cubicBezTo>
                    <a:pt x="1797" y="5948"/>
                    <a:pt x="1905" y="6232"/>
                    <a:pt x="1905" y="6545"/>
                  </a:cubicBezTo>
                  <a:cubicBezTo>
                    <a:pt x="1905" y="6588"/>
                    <a:pt x="1918" y="6614"/>
                    <a:pt x="1918" y="6656"/>
                  </a:cubicBezTo>
                  <a:cubicBezTo>
                    <a:pt x="1973" y="6996"/>
                    <a:pt x="2258" y="7267"/>
                    <a:pt x="2597" y="7309"/>
                  </a:cubicBezTo>
                  <a:cubicBezTo>
                    <a:pt x="2632" y="7314"/>
                    <a:pt x="2667" y="7316"/>
                    <a:pt x="2700" y="7316"/>
                  </a:cubicBezTo>
                  <a:cubicBezTo>
                    <a:pt x="3171" y="7316"/>
                    <a:pt x="3533" y="6906"/>
                    <a:pt x="3469" y="6424"/>
                  </a:cubicBezTo>
                  <a:cubicBezTo>
                    <a:pt x="3430" y="6085"/>
                    <a:pt x="3156" y="5797"/>
                    <a:pt x="2816" y="5742"/>
                  </a:cubicBezTo>
                  <a:lnTo>
                    <a:pt x="2708" y="5742"/>
                  </a:lnTo>
                  <a:cubicBezTo>
                    <a:pt x="2408" y="5729"/>
                    <a:pt x="2107" y="5621"/>
                    <a:pt x="1879" y="5402"/>
                  </a:cubicBezTo>
                  <a:lnTo>
                    <a:pt x="1849" y="5363"/>
                  </a:lnTo>
                  <a:cubicBezTo>
                    <a:pt x="1660" y="5170"/>
                    <a:pt x="1565" y="4912"/>
                    <a:pt x="1591" y="4641"/>
                  </a:cubicBezTo>
                  <a:lnTo>
                    <a:pt x="1591" y="4573"/>
                  </a:lnTo>
                  <a:cubicBezTo>
                    <a:pt x="1591" y="4288"/>
                    <a:pt x="1699" y="4001"/>
                    <a:pt x="1905" y="3799"/>
                  </a:cubicBezTo>
                  <a:lnTo>
                    <a:pt x="1931" y="3769"/>
                  </a:lnTo>
                  <a:cubicBezTo>
                    <a:pt x="2112" y="3591"/>
                    <a:pt x="2363" y="3471"/>
                    <a:pt x="2629" y="3471"/>
                  </a:cubicBezTo>
                  <a:cubicBezTo>
                    <a:pt x="2645" y="3471"/>
                    <a:pt x="2662" y="3471"/>
                    <a:pt x="2679" y="3472"/>
                  </a:cubicBezTo>
                  <a:lnTo>
                    <a:pt x="2721" y="3472"/>
                  </a:lnTo>
                  <a:cubicBezTo>
                    <a:pt x="3129" y="3456"/>
                    <a:pt x="3469" y="3116"/>
                    <a:pt x="3482" y="2708"/>
                  </a:cubicBezTo>
                  <a:cubicBezTo>
                    <a:pt x="3495" y="2260"/>
                    <a:pt x="3143" y="1891"/>
                    <a:pt x="2695" y="1891"/>
                  </a:cubicBezTo>
                  <a:lnTo>
                    <a:pt x="2679" y="1891"/>
                  </a:lnTo>
                  <a:cubicBezTo>
                    <a:pt x="2663" y="1892"/>
                    <a:pt x="2648" y="1892"/>
                    <a:pt x="2633" y="1892"/>
                  </a:cubicBezTo>
                  <a:cubicBezTo>
                    <a:pt x="2365" y="1892"/>
                    <a:pt x="2112" y="1786"/>
                    <a:pt x="1918" y="1594"/>
                  </a:cubicBezTo>
                  <a:cubicBezTo>
                    <a:pt x="1715" y="1375"/>
                    <a:pt x="1591" y="1088"/>
                    <a:pt x="1591" y="778"/>
                  </a:cubicBezTo>
                  <a:cubicBezTo>
                    <a:pt x="1578" y="353"/>
                    <a:pt x="1226" y="0"/>
                    <a:pt x="8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22"/>
            <p:cNvSpPr/>
            <p:nvPr/>
          </p:nvSpPr>
          <p:spPr>
            <a:xfrm>
              <a:off x="4051213" y="2969713"/>
              <a:ext cx="408300" cy="40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0" spcFirstLastPara="1" rIns="0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0" i="0" lang="en" sz="1700" u="none" cap="none" strike="noStrike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03</a:t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22"/>
            <p:cNvSpPr/>
            <p:nvPr/>
          </p:nvSpPr>
          <p:spPr>
            <a:xfrm>
              <a:off x="4051229" y="1693563"/>
              <a:ext cx="408300" cy="40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0" spcFirstLastPara="1" rIns="0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0" i="0" lang="en" sz="1700" u="none" cap="none" strike="noStrike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01</a:t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22"/>
            <p:cNvSpPr/>
            <p:nvPr/>
          </p:nvSpPr>
          <p:spPr>
            <a:xfrm>
              <a:off x="4680146" y="2331150"/>
              <a:ext cx="408300" cy="40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0" spcFirstLastPara="1" rIns="0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0" i="0" lang="en" sz="1700" u="none" cap="none" strike="noStrike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02</a:t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22"/>
            <p:cNvSpPr/>
            <p:nvPr/>
          </p:nvSpPr>
          <p:spPr>
            <a:xfrm>
              <a:off x="4680138" y="3609938"/>
              <a:ext cx="408300" cy="40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0" spcFirstLastPara="1" rIns="0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0" i="0" lang="en" sz="1700" u="none" cap="none" strike="noStrike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04</a:t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0" name="Google Shape;380;p22"/>
          <p:cNvSpPr txBox="1"/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i="1" lang="en">
                <a:solidFill>
                  <a:schemeClr val="accent4"/>
                </a:solidFill>
              </a:rPr>
              <a:t> 4)  </a:t>
            </a:r>
            <a:r>
              <a:rPr i="1" lang="en" u="sng">
                <a:solidFill>
                  <a:schemeClr val="accent4"/>
                </a:solidFill>
              </a:rPr>
              <a:t>Μάθηση μέσω Παιχνιδιού</a:t>
            </a:r>
            <a:endParaRPr i="1" u="sng">
              <a:solidFill>
                <a:schemeClr val="accent4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sp>
        <p:nvSpPr>
          <p:cNvPr id="381" name="Google Shape;381;p22"/>
          <p:cNvSpPr txBox="1"/>
          <p:nvPr/>
        </p:nvSpPr>
        <p:spPr>
          <a:xfrm>
            <a:off x="479922" y="569735"/>
            <a:ext cx="2133300" cy="207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9688"/>
                </a:solidFill>
                <a:latin typeface="Fira Sans"/>
                <a:ea typeface="Fira Sans"/>
                <a:cs typeface="Fira Sans"/>
                <a:sym typeface="Fira Sans"/>
              </a:rPr>
              <a:t>βασικές αρχές του παιχνιδιού, εφαρμοσμένες στην καθημερινότητα </a:t>
            </a:r>
            <a:endParaRPr sz="1600">
              <a:solidFill>
                <a:srgbClr val="009688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382" name="Google Shape;382;p22"/>
          <p:cNvSpPr txBox="1"/>
          <p:nvPr/>
        </p:nvSpPr>
        <p:spPr>
          <a:xfrm>
            <a:off x="6267300" y="2866300"/>
            <a:ext cx="2696700" cy="13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Fira Sans"/>
                <a:ea typeface="Fira Sans"/>
                <a:cs typeface="Fira Sans"/>
                <a:sym typeface="Fira Sans"/>
              </a:rPr>
              <a:t>συμβάλλουν στην </a:t>
            </a:r>
            <a:r>
              <a:rPr lang="en" sz="1700" u="sng">
                <a:latin typeface="Fira Sans"/>
                <a:ea typeface="Fira Sans"/>
                <a:cs typeface="Fira Sans"/>
                <a:sym typeface="Fira Sans"/>
              </a:rPr>
              <a:t>αποθήκευση</a:t>
            </a:r>
            <a:r>
              <a:rPr lang="en" sz="1700">
                <a:latin typeface="Fira Sans"/>
                <a:ea typeface="Fira Sans"/>
                <a:cs typeface="Fira Sans"/>
                <a:sym typeface="Fira Sans"/>
              </a:rPr>
              <a:t> πληροφοριών, την αύξηση της ικανότητας </a:t>
            </a:r>
            <a:r>
              <a:rPr lang="en" sz="1700" u="sng">
                <a:latin typeface="Fira Sans"/>
                <a:ea typeface="Fira Sans"/>
                <a:cs typeface="Fira Sans"/>
                <a:sym typeface="Fira Sans"/>
              </a:rPr>
              <a:t>ανάκτησης </a:t>
            </a:r>
            <a:r>
              <a:rPr lang="en" sz="1700">
                <a:latin typeface="Fira Sans"/>
                <a:ea typeface="Fira Sans"/>
                <a:cs typeface="Fira Sans"/>
                <a:sym typeface="Fira Sans"/>
              </a:rPr>
              <a:t>και τη δημιουργική </a:t>
            </a:r>
            <a:r>
              <a:rPr lang="en" sz="1700" u="sng">
                <a:latin typeface="Fira Sans"/>
                <a:ea typeface="Fira Sans"/>
                <a:cs typeface="Fira Sans"/>
                <a:sym typeface="Fira Sans"/>
              </a:rPr>
              <a:t>επίλυση προβλημάτων</a:t>
            </a:r>
            <a:endParaRPr sz="1700" u="sng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383" name="Google Shape;383;p22"/>
          <p:cNvSpPr txBox="1"/>
          <p:nvPr/>
        </p:nvSpPr>
        <p:spPr>
          <a:xfrm>
            <a:off x="6370200" y="754101"/>
            <a:ext cx="2490900" cy="13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3"/>
                </a:solidFill>
                <a:latin typeface="Fira Sans"/>
                <a:ea typeface="Fira Sans"/>
                <a:cs typeface="Fira Sans"/>
                <a:sym typeface="Fira Sans"/>
              </a:rPr>
              <a:t>ευκαιρίες επανάληψης και πρόβας</a:t>
            </a:r>
            <a:r>
              <a:rPr lang="en" sz="1200">
                <a:latin typeface="Fira Sans"/>
                <a:ea typeface="Fira Sans"/>
                <a:cs typeface="Fira Sans"/>
                <a:sym typeface="Fira Sans"/>
              </a:rPr>
              <a:t> 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384" name="Google Shape;384;p22"/>
          <p:cNvSpPr txBox="1"/>
          <p:nvPr/>
        </p:nvSpPr>
        <p:spPr>
          <a:xfrm>
            <a:off x="463601" y="3201100"/>
            <a:ext cx="2006700" cy="68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Fira Sans"/>
                <a:ea typeface="Fira Sans"/>
                <a:cs typeface="Fira Sans"/>
                <a:sym typeface="Fira Sans"/>
              </a:rPr>
              <a:t>εκπαιδευτικές δραστηριότητες που αποσκοπούν στην επίτευξη ενός στόχου </a:t>
            </a:r>
            <a:endParaRPr sz="1700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grpSp>
        <p:nvGrpSpPr>
          <p:cNvPr id="385" name="Google Shape;385;p22"/>
          <p:cNvGrpSpPr/>
          <p:nvPr/>
        </p:nvGrpSpPr>
        <p:grpSpPr>
          <a:xfrm>
            <a:off x="2774100" y="1938563"/>
            <a:ext cx="1704900" cy="804000"/>
            <a:chOff x="1572025" y="2174313"/>
            <a:chExt cx="1704900" cy="804000"/>
          </a:xfrm>
        </p:grpSpPr>
        <p:grpSp>
          <p:nvGrpSpPr>
            <p:cNvPr id="386" name="Google Shape;386;p22"/>
            <p:cNvGrpSpPr/>
            <p:nvPr/>
          </p:nvGrpSpPr>
          <p:grpSpPr>
            <a:xfrm>
              <a:off x="1572025" y="2174313"/>
              <a:ext cx="804000" cy="804000"/>
              <a:chOff x="1974000" y="2174313"/>
              <a:chExt cx="804000" cy="804000"/>
            </a:xfrm>
          </p:grpSpPr>
          <p:sp>
            <p:nvSpPr>
              <p:cNvPr id="387" name="Google Shape;387;p22"/>
              <p:cNvSpPr/>
              <p:nvPr/>
            </p:nvSpPr>
            <p:spPr>
              <a:xfrm>
                <a:off x="1974000" y="2174313"/>
                <a:ext cx="804000" cy="804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88" name="Google Shape;388;p22"/>
              <p:cNvGrpSpPr/>
              <p:nvPr/>
            </p:nvGrpSpPr>
            <p:grpSpPr>
              <a:xfrm>
                <a:off x="2225632" y="2412820"/>
                <a:ext cx="300718" cy="317891"/>
                <a:chOff x="6283175" y="2086700"/>
                <a:chExt cx="62600" cy="66175"/>
              </a:xfrm>
            </p:grpSpPr>
            <p:sp>
              <p:nvSpPr>
                <p:cNvPr id="389" name="Google Shape;389;p22"/>
                <p:cNvSpPr/>
                <p:nvPr/>
              </p:nvSpPr>
              <p:spPr>
                <a:xfrm>
                  <a:off x="6283175" y="2105750"/>
                  <a:ext cx="62600" cy="47125"/>
                </a:xfrm>
                <a:custGeom>
                  <a:rect b="b" l="l" r="r" t="t"/>
                  <a:pathLst>
                    <a:path extrusionOk="0" h="1885" w="2504">
                      <a:moveTo>
                        <a:pt x="573" y="1289"/>
                      </a:moveTo>
                      <a:cubicBezTo>
                        <a:pt x="596" y="1289"/>
                        <a:pt x="619" y="1312"/>
                        <a:pt x="619" y="1312"/>
                      </a:cubicBezTo>
                      <a:lnTo>
                        <a:pt x="619" y="1793"/>
                      </a:lnTo>
                      <a:lnTo>
                        <a:pt x="287" y="1793"/>
                      </a:lnTo>
                      <a:lnTo>
                        <a:pt x="287" y="1312"/>
                      </a:lnTo>
                      <a:lnTo>
                        <a:pt x="309" y="1289"/>
                      </a:lnTo>
                      <a:close/>
                      <a:moveTo>
                        <a:pt x="1380" y="859"/>
                      </a:moveTo>
                      <a:cubicBezTo>
                        <a:pt x="1409" y="859"/>
                        <a:pt x="1432" y="859"/>
                        <a:pt x="1432" y="882"/>
                      </a:cubicBezTo>
                      <a:lnTo>
                        <a:pt x="1432" y="1793"/>
                      </a:lnTo>
                      <a:lnTo>
                        <a:pt x="1094" y="1793"/>
                      </a:lnTo>
                      <a:lnTo>
                        <a:pt x="1094" y="882"/>
                      </a:lnTo>
                      <a:cubicBezTo>
                        <a:pt x="1094" y="859"/>
                        <a:pt x="1123" y="859"/>
                        <a:pt x="1146" y="859"/>
                      </a:cubicBezTo>
                      <a:close/>
                      <a:moveTo>
                        <a:pt x="2217" y="98"/>
                      </a:moveTo>
                      <a:cubicBezTo>
                        <a:pt x="2217" y="98"/>
                        <a:pt x="2240" y="121"/>
                        <a:pt x="2240" y="143"/>
                      </a:cubicBezTo>
                      <a:lnTo>
                        <a:pt x="2240" y="1793"/>
                      </a:lnTo>
                      <a:lnTo>
                        <a:pt x="1930" y="1793"/>
                      </a:lnTo>
                      <a:lnTo>
                        <a:pt x="1930" y="143"/>
                      </a:lnTo>
                      <a:cubicBezTo>
                        <a:pt x="1930" y="121"/>
                        <a:pt x="1930" y="98"/>
                        <a:pt x="1953" y="98"/>
                      </a:cubicBezTo>
                      <a:close/>
                      <a:moveTo>
                        <a:pt x="1953" y="0"/>
                      </a:moveTo>
                      <a:cubicBezTo>
                        <a:pt x="1885" y="0"/>
                        <a:pt x="1810" y="75"/>
                        <a:pt x="1810" y="143"/>
                      </a:cubicBezTo>
                      <a:lnTo>
                        <a:pt x="1810" y="1793"/>
                      </a:lnTo>
                      <a:lnTo>
                        <a:pt x="1524" y="1793"/>
                      </a:lnTo>
                      <a:lnTo>
                        <a:pt x="1524" y="882"/>
                      </a:lnTo>
                      <a:cubicBezTo>
                        <a:pt x="1524" y="814"/>
                        <a:pt x="1478" y="739"/>
                        <a:pt x="1380" y="739"/>
                      </a:cubicBezTo>
                      <a:lnTo>
                        <a:pt x="1146" y="739"/>
                      </a:lnTo>
                      <a:cubicBezTo>
                        <a:pt x="1071" y="739"/>
                        <a:pt x="1002" y="814"/>
                        <a:pt x="1002" y="882"/>
                      </a:cubicBezTo>
                      <a:lnTo>
                        <a:pt x="1002" y="1793"/>
                      </a:lnTo>
                      <a:lnTo>
                        <a:pt x="716" y="1793"/>
                      </a:lnTo>
                      <a:lnTo>
                        <a:pt x="716" y="1312"/>
                      </a:lnTo>
                      <a:cubicBezTo>
                        <a:pt x="716" y="1243"/>
                        <a:pt x="642" y="1197"/>
                        <a:pt x="573" y="1197"/>
                      </a:cubicBezTo>
                      <a:lnTo>
                        <a:pt x="309" y="1197"/>
                      </a:lnTo>
                      <a:cubicBezTo>
                        <a:pt x="235" y="1197"/>
                        <a:pt x="189" y="1243"/>
                        <a:pt x="189" y="1312"/>
                      </a:cubicBezTo>
                      <a:lnTo>
                        <a:pt x="189" y="1793"/>
                      </a:lnTo>
                      <a:lnTo>
                        <a:pt x="69" y="1793"/>
                      </a:lnTo>
                      <a:cubicBezTo>
                        <a:pt x="23" y="1793"/>
                        <a:pt x="0" y="1816"/>
                        <a:pt x="0" y="1839"/>
                      </a:cubicBezTo>
                      <a:cubicBezTo>
                        <a:pt x="0" y="1862"/>
                        <a:pt x="23" y="1885"/>
                        <a:pt x="69" y="1885"/>
                      </a:cubicBezTo>
                      <a:lnTo>
                        <a:pt x="2457" y="1885"/>
                      </a:lnTo>
                      <a:cubicBezTo>
                        <a:pt x="2480" y="1885"/>
                        <a:pt x="2503" y="1862"/>
                        <a:pt x="2503" y="1839"/>
                      </a:cubicBezTo>
                      <a:cubicBezTo>
                        <a:pt x="2503" y="1816"/>
                        <a:pt x="2480" y="1793"/>
                        <a:pt x="2457" y="1793"/>
                      </a:cubicBezTo>
                      <a:lnTo>
                        <a:pt x="2337" y="1793"/>
                      </a:lnTo>
                      <a:lnTo>
                        <a:pt x="2337" y="143"/>
                      </a:lnTo>
                      <a:cubicBezTo>
                        <a:pt x="2337" y="75"/>
                        <a:pt x="2291" y="0"/>
                        <a:pt x="221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0" name="Google Shape;390;p22"/>
                <p:cNvSpPr/>
                <p:nvPr/>
              </p:nvSpPr>
              <p:spPr>
                <a:xfrm>
                  <a:off x="6294475" y="2086700"/>
                  <a:ext cx="47700" cy="36400"/>
                </a:xfrm>
                <a:custGeom>
                  <a:rect b="b" l="l" r="r" t="t"/>
                  <a:pathLst>
                    <a:path extrusionOk="0" h="1456" w="1908">
                      <a:moveTo>
                        <a:pt x="1530" y="0"/>
                      </a:moveTo>
                      <a:cubicBezTo>
                        <a:pt x="1501" y="0"/>
                        <a:pt x="1478" y="23"/>
                        <a:pt x="1478" y="69"/>
                      </a:cubicBezTo>
                      <a:cubicBezTo>
                        <a:pt x="1478" y="98"/>
                        <a:pt x="1501" y="121"/>
                        <a:pt x="1530" y="121"/>
                      </a:cubicBezTo>
                      <a:lnTo>
                        <a:pt x="1719" y="121"/>
                      </a:lnTo>
                      <a:lnTo>
                        <a:pt x="1215" y="619"/>
                      </a:lnTo>
                      <a:lnTo>
                        <a:pt x="1026" y="430"/>
                      </a:lnTo>
                      <a:cubicBezTo>
                        <a:pt x="1003" y="430"/>
                        <a:pt x="1003" y="407"/>
                        <a:pt x="980" y="407"/>
                      </a:cubicBezTo>
                      <a:lnTo>
                        <a:pt x="957" y="430"/>
                      </a:lnTo>
                      <a:lnTo>
                        <a:pt x="24" y="1358"/>
                      </a:lnTo>
                      <a:cubicBezTo>
                        <a:pt x="1" y="1387"/>
                        <a:pt x="1" y="1409"/>
                        <a:pt x="24" y="1432"/>
                      </a:cubicBezTo>
                      <a:lnTo>
                        <a:pt x="46" y="1455"/>
                      </a:lnTo>
                      <a:cubicBezTo>
                        <a:pt x="69" y="1455"/>
                        <a:pt x="69" y="1432"/>
                        <a:pt x="98" y="1432"/>
                      </a:cubicBezTo>
                      <a:lnTo>
                        <a:pt x="980" y="550"/>
                      </a:lnTo>
                      <a:lnTo>
                        <a:pt x="1169" y="739"/>
                      </a:lnTo>
                      <a:cubicBezTo>
                        <a:pt x="1180" y="751"/>
                        <a:pt x="1192" y="757"/>
                        <a:pt x="1204" y="757"/>
                      </a:cubicBezTo>
                      <a:cubicBezTo>
                        <a:pt x="1216" y="757"/>
                        <a:pt x="1229" y="751"/>
                        <a:pt x="1243" y="739"/>
                      </a:cubicBezTo>
                      <a:lnTo>
                        <a:pt x="1788" y="189"/>
                      </a:lnTo>
                      <a:lnTo>
                        <a:pt x="1788" y="356"/>
                      </a:lnTo>
                      <a:cubicBezTo>
                        <a:pt x="1788" y="384"/>
                        <a:pt x="1816" y="407"/>
                        <a:pt x="1839" y="407"/>
                      </a:cubicBezTo>
                      <a:cubicBezTo>
                        <a:pt x="1885" y="407"/>
                        <a:pt x="1885" y="384"/>
                        <a:pt x="1885" y="356"/>
                      </a:cubicBezTo>
                      <a:lnTo>
                        <a:pt x="1885" y="69"/>
                      </a:lnTo>
                      <a:cubicBezTo>
                        <a:pt x="1908" y="46"/>
                        <a:pt x="1885" y="23"/>
                        <a:pt x="1885" y="23"/>
                      </a:cubicBezTo>
                      <a:cubicBezTo>
                        <a:pt x="1862" y="23"/>
                        <a:pt x="1862" y="0"/>
                        <a:pt x="183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cxnSp>
          <p:nvCxnSpPr>
            <p:cNvPr id="391" name="Google Shape;391;p22"/>
            <p:cNvCxnSpPr>
              <a:stCxn id="387" idx="6"/>
            </p:cNvCxnSpPr>
            <p:nvPr/>
          </p:nvCxnSpPr>
          <p:spPr>
            <a:xfrm>
              <a:off x="2376025" y="2576313"/>
              <a:ext cx="9009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392" name="Google Shape;392;p22"/>
          <p:cNvGrpSpPr/>
          <p:nvPr/>
        </p:nvGrpSpPr>
        <p:grpSpPr>
          <a:xfrm>
            <a:off x="4650575" y="1307300"/>
            <a:ext cx="1708125" cy="804000"/>
            <a:chOff x="5863875" y="1543050"/>
            <a:chExt cx="1708125" cy="804000"/>
          </a:xfrm>
        </p:grpSpPr>
        <p:grpSp>
          <p:nvGrpSpPr>
            <p:cNvPr id="393" name="Google Shape;393;p22"/>
            <p:cNvGrpSpPr/>
            <p:nvPr/>
          </p:nvGrpSpPr>
          <p:grpSpPr>
            <a:xfrm>
              <a:off x="6768000" y="1543050"/>
              <a:ext cx="804000" cy="804000"/>
              <a:chOff x="6353000" y="1543050"/>
              <a:chExt cx="804000" cy="804000"/>
            </a:xfrm>
          </p:grpSpPr>
          <p:sp>
            <p:nvSpPr>
              <p:cNvPr id="394" name="Google Shape;394;p22"/>
              <p:cNvSpPr/>
              <p:nvPr/>
            </p:nvSpPr>
            <p:spPr>
              <a:xfrm>
                <a:off x="6353000" y="1543050"/>
                <a:ext cx="804000" cy="8040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95" name="Google Shape;395;p22"/>
              <p:cNvGrpSpPr/>
              <p:nvPr/>
            </p:nvGrpSpPr>
            <p:grpSpPr>
              <a:xfrm>
                <a:off x="6590148" y="1751419"/>
                <a:ext cx="329661" cy="395593"/>
                <a:chOff x="6722900" y="2078975"/>
                <a:chExt cx="68625" cy="82350"/>
              </a:xfrm>
            </p:grpSpPr>
            <p:sp>
              <p:nvSpPr>
                <p:cNvPr id="396" name="Google Shape;396;p22"/>
                <p:cNvSpPr/>
                <p:nvPr/>
              </p:nvSpPr>
              <p:spPr>
                <a:xfrm>
                  <a:off x="6735925" y="2096875"/>
                  <a:ext cx="42425" cy="48850"/>
                </a:xfrm>
                <a:custGeom>
                  <a:rect b="b" l="l" r="r" t="t"/>
                  <a:pathLst>
                    <a:path extrusionOk="0" h="1954" w="1697">
                      <a:moveTo>
                        <a:pt x="837" y="92"/>
                      </a:moveTo>
                      <a:cubicBezTo>
                        <a:pt x="1267" y="92"/>
                        <a:pt x="1576" y="430"/>
                        <a:pt x="1576" y="836"/>
                      </a:cubicBezTo>
                      <a:cubicBezTo>
                        <a:pt x="1576" y="1048"/>
                        <a:pt x="1507" y="1237"/>
                        <a:pt x="1341" y="1380"/>
                      </a:cubicBezTo>
                      <a:lnTo>
                        <a:pt x="1341" y="1409"/>
                      </a:lnTo>
                      <a:cubicBezTo>
                        <a:pt x="1221" y="1524"/>
                        <a:pt x="1198" y="1741"/>
                        <a:pt x="1198" y="1839"/>
                      </a:cubicBezTo>
                      <a:lnTo>
                        <a:pt x="505" y="1839"/>
                      </a:lnTo>
                      <a:cubicBezTo>
                        <a:pt x="505" y="1741"/>
                        <a:pt x="482" y="1524"/>
                        <a:pt x="362" y="1380"/>
                      </a:cubicBezTo>
                      <a:cubicBezTo>
                        <a:pt x="196" y="1237"/>
                        <a:pt x="98" y="1048"/>
                        <a:pt x="98" y="836"/>
                      </a:cubicBezTo>
                      <a:cubicBezTo>
                        <a:pt x="98" y="430"/>
                        <a:pt x="430" y="92"/>
                        <a:pt x="837" y="92"/>
                      </a:cubicBezTo>
                      <a:close/>
                      <a:moveTo>
                        <a:pt x="860" y="0"/>
                      </a:moveTo>
                      <a:cubicBezTo>
                        <a:pt x="385" y="0"/>
                        <a:pt x="1" y="378"/>
                        <a:pt x="1" y="836"/>
                      </a:cubicBezTo>
                      <a:cubicBezTo>
                        <a:pt x="1" y="1071"/>
                        <a:pt x="121" y="1312"/>
                        <a:pt x="287" y="1478"/>
                      </a:cubicBezTo>
                      <a:cubicBezTo>
                        <a:pt x="430" y="1598"/>
                        <a:pt x="407" y="1885"/>
                        <a:pt x="407" y="1885"/>
                      </a:cubicBezTo>
                      <a:cubicBezTo>
                        <a:pt x="407" y="1907"/>
                        <a:pt x="407" y="1907"/>
                        <a:pt x="430" y="1930"/>
                      </a:cubicBezTo>
                      <a:lnTo>
                        <a:pt x="453" y="1953"/>
                      </a:lnTo>
                      <a:lnTo>
                        <a:pt x="1244" y="1953"/>
                      </a:lnTo>
                      <a:lnTo>
                        <a:pt x="1267" y="1930"/>
                      </a:lnTo>
                      <a:cubicBezTo>
                        <a:pt x="1290" y="1930"/>
                        <a:pt x="1290" y="1907"/>
                        <a:pt x="1290" y="1885"/>
                      </a:cubicBezTo>
                      <a:cubicBezTo>
                        <a:pt x="1290" y="1885"/>
                        <a:pt x="1267" y="1598"/>
                        <a:pt x="1410" y="1478"/>
                      </a:cubicBezTo>
                      <a:lnTo>
                        <a:pt x="1410" y="1455"/>
                      </a:lnTo>
                      <a:cubicBezTo>
                        <a:pt x="1599" y="1289"/>
                        <a:pt x="1696" y="1071"/>
                        <a:pt x="1696" y="836"/>
                      </a:cubicBezTo>
                      <a:cubicBezTo>
                        <a:pt x="1696" y="378"/>
                        <a:pt x="1312" y="0"/>
                        <a:pt x="86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7" name="Google Shape;397;p22"/>
                <p:cNvSpPr/>
                <p:nvPr/>
              </p:nvSpPr>
              <p:spPr>
                <a:xfrm>
                  <a:off x="6755700" y="2102175"/>
                  <a:ext cx="17925" cy="17350"/>
                </a:xfrm>
                <a:custGeom>
                  <a:rect b="b" l="l" r="r" t="t"/>
                  <a:pathLst>
                    <a:path extrusionOk="0" h="694" w="717">
                      <a:moveTo>
                        <a:pt x="46" y="0"/>
                      </a:moveTo>
                      <a:cubicBezTo>
                        <a:pt x="23" y="0"/>
                        <a:pt x="0" y="23"/>
                        <a:pt x="0" y="52"/>
                      </a:cubicBezTo>
                      <a:cubicBezTo>
                        <a:pt x="0" y="75"/>
                        <a:pt x="23" y="97"/>
                        <a:pt x="46" y="97"/>
                      </a:cubicBezTo>
                      <a:cubicBezTo>
                        <a:pt x="355" y="97"/>
                        <a:pt x="619" y="338"/>
                        <a:pt x="619" y="647"/>
                      </a:cubicBezTo>
                      <a:cubicBezTo>
                        <a:pt x="619" y="670"/>
                        <a:pt x="642" y="693"/>
                        <a:pt x="665" y="693"/>
                      </a:cubicBezTo>
                      <a:cubicBezTo>
                        <a:pt x="693" y="693"/>
                        <a:pt x="716" y="670"/>
                        <a:pt x="716" y="647"/>
                      </a:cubicBezTo>
                      <a:cubicBezTo>
                        <a:pt x="716" y="286"/>
                        <a:pt x="430" y="0"/>
                        <a:pt x="4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8" name="Google Shape;398;p22"/>
                <p:cNvSpPr/>
                <p:nvPr/>
              </p:nvSpPr>
              <p:spPr>
                <a:xfrm>
                  <a:off x="6745525" y="2146975"/>
                  <a:ext cx="23225" cy="6625"/>
                </a:xfrm>
                <a:custGeom>
                  <a:rect b="b" l="l" r="r" t="t"/>
                  <a:pathLst>
                    <a:path extrusionOk="0" h="265" w="929">
                      <a:moveTo>
                        <a:pt x="785" y="92"/>
                      </a:moveTo>
                      <a:cubicBezTo>
                        <a:pt x="814" y="92"/>
                        <a:pt x="814" y="121"/>
                        <a:pt x="814" y="121"/>
                      </a:cubicBezTo>
                      <a:lnTo>
                        <a:pt x="814" y="144"/>
                      </a:lnTo>
                      <a:lnTo>
                        <a:pt x="121" y="144"/>
                      </a:lnTo>
                      <a:cubicBezTo>
                        <a:pt x="121" y="144"/>
                        <a:pt x="98" y="144"/>
                        <a:pt x="98" y="121"/>
                      </a:cubicBezTo>
                      <a:lnTo>
                        <a:pt x="121" y="92"/>
                      </a:lnTo>
                      <a:close/>
                      <a:moveTo>
                        <a:pt x="121" y="1"/>
                      </a:moveTo>
                      <a:cubicBezTo>
                        <a:pt x="46" y="1"/>
                        <a:pt x="1" y="47"/>
                        <a:pt x="1" y="121"/>
                      </a:cubicBezTo>
                      <a:cubicBezTo>
                        <a:pt x="1" y="190"/>
                        <a:pt x="46" y="264"/>
                        <a:pt x="121" y="264"/>
                      </a:cubicBezTo>
                      <a:lnTo>
                        <a:pt x="785" y="264"/>
                      </a:lnTo>
                      <a:cubicBezTo>
                        <a:pt x="860" y="264"/>
                        <a:pt x="928" y="190"/>
                        <a:pt x="928" y="121"/>
                      </a:cubicBezTo>
                      <a:cubicBezTo>
                        <a:pt x="928" y="47"/>
                        <a:pt x="860" y="1"/>
                        <a:pt x="814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9" name="Google Shape;399;p22"/>
                <p:cNvSpPr/>
                <p:nvPr/>
              </p:nvSpPr>
              <p:spPr>
                <a:xfrm>
                  <a:off x="6747950" y="2154725"/>
                  <a:ext cx="18500" cy="6600"/>
                </a:xfrm>
                <a:custGeom>
                  <a:rect b="b" l="l" r="r" t="t"/>
                  <a:pathLst>
                    <a:path extrusionOk="0" h="264" w="740">
                      <a:moveTo>
                        <a:pt x="597" y="97"/>
                      </a:moveTo>
                      <a:cubicBezTo>
                        <a:pt x="620" y="97"/>
                        <a:pt x="620" y="97"/>
                        <a:pt x="620" y="120"/>
                      </a:cubicBezTo>
                      <a:cubicBezTo>
                        <a:pt x="620" y="143"/>
                        <a:pt x="620" y="143"/>
                        <a:pt x="597" y="143"/>
                      </a:cubicBezTo>
                      <a:lnTo>
                        <a:pt x="144" y="143"/>
                      </a:lnTo>
                      <a:cubicBezTo>
                        <a:pt x="115" y="143"/>
                        <a:pt x="93" y="143"/>
                        <a:pt x="93" y="120"/>
                      </a:cubicBezTo>
                      <a:cubicBezTo>
                        <a:pt x="93" y="97"/>
                        <a:pt x="115" y="97"/>
                        <a:pt x="144" y="97"/>
                      </a:cubicBezTo>
                      <a:close/>
                      <a:moveTo>
                        <a:pt x="144" y="0"/>
                      </a:moveTo>
                      <a:cubicBezTo>
                        <a:pt x="70" y="0"/>
                        <a:pt x="1" y="46"/>
                        <a:pt x="1" y="120"/>
                      </a:cubicBezTo>
                      <a:cubicBezTo>
                        <a:pt x="1" y="189"/>
                        <a:pt x="70" y="264"/>
                        <a:pt x="144" y="264"/>
                      </a:cubicBezTo>
                      <a:lnTo>
                        <a:pt x="597" y="264"/>
                      </a:lnTo>
                      <a:cubicBezTo>
                        <a:pt x="665" y="264"/>
                        <a:pt x="740" y="189"/>
                        <a:pt x="740" y="120"/>
                      </a:cubicBezTo>
                      <a:cubicBezTo>
                        <a:pt x="740" y="46"/>
                        <a:pt x="665" y="0"/>
                        <a:pt x="59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0" name="Google Shape;400;p22"/>
                <p:cNvSpPr/>
                <p:nvPr/>
              </p:nvSpPr>
              <p:spPr>
                <a:xfrm>
                  <a:off x="6755700" y="2078975"/>
                  <a:ext cx="3025" cy="11325"/>
                </a:xfrm>
                <a:custGeom>
                  <a:rect b="b" l="l" r="r" t="t"/>
                  <a:pathLst>
                    <a:path extrusionOk="0" h="453" w="121">
                      <a:moveTo>
                        <a:pt x="46" y="0"/>
                      </a:moveTo>
                      <a:cubicBezTo>
                        <a:pt x="23" y="0"/>
                        <a:pt x="0" y="23"/>
                        <a:pt x="0" y="46"/>
                      </a:cubicBezTo>
                      <a:lnTo>
                        <a:pt x="0" y="407"/>
                      </a:lnTo>
                      <a:cubicBezTo>
                        <a:pt x="0" y="430"/>
                        <a:pt x="23" y="453"/>
                        <a:pt x="46" y="453"/>
                      </a:cubicBezTo>
                      <a:cubicBezTo>
                        <a:pt x="92" y="453"/>
                        <a:pt x="120" y="430"/>
                        <a:pt x="120" y="407"/>
                      </a:cubicBezTo>
                      <a:lnTo>
                        <a:pt x="120" y="46"/>
                      </a:lnTo>
                      <a:cubicBezTo>
                        <a:pt x="120" y="23"/>
                        <a:pt x="92" y="0"/>
                        <a:pt x="4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1" name="Google Shape;401;p22"/>
                <p:cNvSpPr/>
                <p:nvPr/>
              </p:nvSpPr>
              <p:spPr>
                <a:xfrm>
                  <a:off x="6771725" y="2085225"/>
                  <a:ext cx="7750" cy="9800"/>
                </a:xfrm>
                <a:custGeom>
                  <a:rect b="b" l="l" r="r" t="t"/>
                  <a:pathLst>
                    <a:path extrusionOk="0" h="392" w="310">
                      <a:moveTo>
                        <a:pt x="242" y="1"/>
                      </a:moveTo>
                      <a:cubicBezTo>
                        <a:pt x="229" y="1"/>
                        <a:pt x="218" y="14"/>
                        <a:pt x="218" y="14"/>
                      </a:cubicBezTo>
                      <a:lnTo>
                        <a:pt x="1" y="323"/>
                      </a:lnTo>
                      <a:cubicBezTo>
                        <a:pt x="1" y="346"/>
                        <a:pt x="1" y="369"/>
                        <a:pt x="24" y="392"/>
                      </a:cubicBezTo>
                      <a:lnTo>
                        <a:pt x="52" y="392"/>
                      </a:lnTo>
                      <a:cubicBezTo>
                        <a:pt x="75" y="392"/>
                        <a:pt x="75" y="392"/>
                        <a:pt x="98" y="369"/>
                      </a:cubicBezTo>
                      <a:lnTo>
                        <a:pt x="287" y="82"/>
                      </a:lnTo>
                      <a:cubicBezTo>
                        <a:pt x="310" y="59"/>
                        <a:pt x="287" y="37"/>
                        <a:pt x="264" y="14"/>
                      </a:cubicBezTo>
                      <a:cubicBezTo>
                        <a:pt x="257" y="4"/>
                        <a:pt x="249" y="1"/>
                        <a:pt x="24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2" name="Google Shape;402;p22"/>
                <p:cNvSpPr/>
                <p:nvPr/>
              </p:nvSpPr>
              <p:spPr>
                <a:xfrm>
                  <a:off x="6735350" y="2084850"/>
                  <a:ext cx="7775" cy="10175"/>
                </a:xfrm>
                <a:custGeom>
                  <a:rect b="b" l="l" r="r" t="t"/>
                  <a:pathLst>
                    <a:path extrusionOk="0" h="407" w="311">
                      <a:moveTo>
                        <a:pt x="24" y="0"/>
                      </a:moveTo>
                      <a:cubicBezTo>
                        <a:pt x="1" y="29"/>
                        <a:pt x="1" y="52"/>
                        <a:pt x="24" y="74"/>
                      </a:cubicBezTo>
                      <a:lnTo>
                        <a:pt x="219" y="384"/>
                      </a:lnTo>
                      <a:cubicBezTo>
                        <a:pt x="219" y="384"/>
                        <a:pt x="241" y="407"/>
                        <a:pt x="264" y="407"/>
                      </a:cubicBezTo>
                      <a:cubicBezTo>
                        <a:pt x="264" y="407"/>
                        <a:pt x="264" y="384"/>
                        <a:pt x="287" y="384"/>
                      </a:cubicBezTo>
                      <a:cubicBezTo>
                        <a:pt x="310" y="384"/>
                        <a:pt x="310" y="338"/>
                        <a:pt x="287" y="315"/>
                      </a:cubicBezTo>
                      <a:lnTo>
                        <a:pt x="98" y="29"/>
                      </a:lnTo>
                      <a:cubicBezTo>
                        <a:pt x="98" y="0"/>
                        <a:pt x="47" y="0"/>
                        <a:pt x="2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3" name="Google Shape;403;p22"/>
                <p:cNvSpPr/>
                <p:nvPr/>
              </p:nvSpPr>
              <p:spPr>
                <a:xfrm>
                  <a:off x="6722900" y="2098575"/>
                  <a:ext cx="10775" cy="6625"/>
                </a:xfrm>
                <a:custGeom>
                  <a:rect b="b" l="l" r="r" t="t"/>
                  <a:pathLst>
                    <a:path extrusionOk="0" h="265" w="431">
                      <a:moveTo>
                        <a:pt x="69" y="1"/>
                      </a:moveTo>
                      <a:cubicBezTo>
                        <a:pt x="46" y="1"/>
                        <a:pt x="24" y="1"/>
                        <a:pt x="1" y="24"/>
                      </a:cubicBezTo>
                      <a:cubicBezTo>
                        <a:pt x="1" y="52"/>
                        <a:pt x="1" y="75"/>
                        <a:pt x="24" y="98"/>
                      </a:cubicBezTo>
                      <a:lnTo>
                        <a:pt x="333" y="264"/>
                      </a:lnTo>
                      <a:lnTo>
                        <a:pt x="356" y="264"/>
                      </a:lnTo>
                      <a:cubicBezTo>
                        <a:pt x="379" y="264"/>
                        <a:pt x="402" y="264"/>
                        <a:pt x="402" y="241"/>
                      </a:cubicBezTo>
                      <a:cubicBezTo>
                        <a:pt x="430" y="219"/>
                        <a:pt x="402" y="196"/>
                        <a:pt x="379" y="167"/>
                      </a:cubicBezTo>
                      <a:lnTo>
                        <a:pt x="69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4" name="Google Shape;404;p22"/>
                <p:cNvSpPr/>
                <p:nvPr/>
              </p:nvSpPr>
              <p:spPr>
                <a:xfrm>
                  <a:off x="6780750" y="2098575"/>
                  <a:ext cx="10775" cy="6625"/>
                </a:xfrm>
                <a:custGeom>
                  <a:rect b="b" l="l" r="r" t="t"/>
                  <a:pathLst>
                    <a:path extrusionOk="0" h="265" w="431">
                      <a:moveTo>
                        <a:pt x="356" y="1"/>
                      </a:moveTo>
                      <a:lnTo>
                        <a:pt x="46" y="167"/>
                      </a:lnTo>
                      <a:cubicBezTo>
                        <a:pt x="23" y="196"/>
                        <a:pt x="1" y="219"/>
                        <a:pt x="23" y="241"/>
                      </a:cubicBezTo>
                      <a:cubicBezTo>
                        <a:pt x="23" y="264"/>
                        <a:pt x="46" y="264"/>
                        <a:pt x="69" y="264"/>
                      </a:cubicBezTo>
                      <a:lnTo>
                        <a:pt x="92" y="264"/>
                      </a:lnTo>
                      <a:lnTo>
                        <a:pt x="407" y="98"/>
                      </a:lnTo>
                      <a:cubicBezTo>
                        <a:pt x="430" y="75"/>
                        <a:pt x="430" y="52"/>
                        <a:pt x="430" y="24"/>
                      </a:cubicBezTo>
                      <a:cubicBezTo>
                        <a:pt x="407" y="1"/>
                        <a:pt x="379" y="1"/>
                        <a:pt x="35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cxnSp>
          <p:nvCxnSpPr>
            <p:cNvPr id="405" name="Google Shape;405;p22"/>
            <p:cNvCxnSpPr/>
            <p:nvPr/>
          </p:nvCxnSpPr>
          <p:spPr>
            <a:xfrm>
              <a:off x="5863875" y="1945050"/>
              <a:ext cx="9111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406" name="Google Shape;406;p22"/>
          <p:cNvGrpSpPr/>
          <p:nvPr/>
        </p:nvGrpSpPr>
        <p:grpSpPr>
          <a:xfrm>
            <a:off x="2774100" y="3201088"/>
            <a:ext cx="1737300" cy="804000"/>
            <a:chOff x="1572025" y="3436838"/>
            <a:chExt cx="1737300" cy="804000"/>
          </a:xfrm>
        </p:grpSpPr>
        <p:grpSp>
          <p:nvGrpSpPr>
            <p:cNvPr id="407" name="Google Shape;407;p22"/>
            <p:cNvGrpSpPr/>
            <p:nvPr/>
          </p:nvGrpSpPr>
          <p:grpSpPr>
            <a:xfrm>
              <a:off x="1572025" y="3436838"/>
              <a:ext cx="804000" cy="804000"/>
              <a:chOff x="1974000" y="3436838"/>
              <a:chExt cx="804000" cy="804000"/>
            </a:xfrm>
          </p:grpSpPr>
          <p:sp>
            <p:nvSpPr>
              <p:cNvPr id="408" name="Google Shape;408;p22"/>
              <p:cNvSpPr/>
              <p:nvPr/>
            </p:nvSpPr>
            <p:spPr>
              <a:xfrm>
                <a:off x="1974000" y="3436838"/>
                <a:ext cx="804000" cy="8040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409" name="Google Shape;409;p22"/>
              <p:cNvGrpSpPr/>
              <p:nvPr/>
            </p:nvGrpSpPr>
            <p:grpSpPr>
              <a:xfrm>
                <a:off x="2198172" y="3680760"/>
                <a:ext cx="355721" cy="352359"/>
                <a:chOff x="6277725" y="2734625"/>
                <a:chExt cx="74050" cy="73350"/>
              </a:xfrm>
            </p:grpSpPr>
            <p:sp>
              <p:nvSpPr>
                <p:cNvPr id="410" name="Google Shape;410;p22"/>
                <p:cNvSpPr/>
                <p:nvPr/>
              </p:nvSpPr>
              <p:spPr>
                <a:xfrm>
                  <a:off x="6277725" y="2734625"/>
                  <a:ext cx="45425" cy="69200"/>
                </a:xfrm>
                <a:custGeom>
                  <a:rect b="b" l="l" r="r" t="t"/>
                  <a:pathLst>
                    <a:path extrusionOk="0" h="2768" w="1817">
                      <a:moveTo>
                        <a:pt x="527" y="2389"/>
                      </a:moveTo>
                      <a:cubicBezTo>
                        <a:pt x="550" y="2389"/>
                        <a:pt x="596" y="2412"/>
                        <a:pt x="625" y="2435"/>
                      </a:cubicBezTo>
                      <a:cubicBezTo>
                        <a:pt x="648" y="2458"/>
                        <a:pt x="648" y="2481"/>
                        <a:pt x="648" y="2504"/>
                      </a:cubicBezTo>
                      <a:cubicBezTo>
                        <a:pt x="648" y="2555"/>
                        <a:pt x="648" y="2578"/>
                        <a:pt x="625" y="2601"/>
                      </a:cubicBezTo>
                      <a:cubicBezTo>
                        <a:pt x="596" y="2624"/>
                        <a:pt x="550" y="2647"/>
                        <a:pt x="527" y="2647"/>
                      </a:cubicBezTo>
                      <a:cubicBezTo>
                        <a:pt x="482" y="2647"/>
                        <a:pt x="453" y="2624"/>
                        <a:pt x="430" y="2601"/>
                      </a:cubicBezTo>
                      <a:cubicBezTo>
                        <a:pt x="407" y="2578"/>
                        <a:pt x="407" y="2555"/>
                        <a:pt x="407" y="2504"/>
                      </a:cubicBezTo>
                      <a:cubicBezTo>
                        <a:pt x="407" y="2481"/>
                        <a:pt x="407" y="2458"/>
                        <a:pt x="430" y="2435"/>
                      </a:cubicBezTo>
                      <a:cubicBezTo>
                        <a:pt x="453" y="2412"/>
                        <a:pt x="482" y="2389"/>
                        <a:pt x="527" y="2389"/>
                      </a:cubicBezTo>
                      <a:close/>
                      <a:moveTo>
                        <a:pt x="1484" y="1"/>
                      </a:moveTo>
                      <a:cubicBezTo>
                        <a:pt x="1077" y="1"/>
                        <a:pt x="716" y="144"/>
                        <a:pt x="430" y="430"/>
                      </a:cubicBezTo>
                      <a:cubicBezTo>
                        <a:pt x="167" y="717"/>
                        <a:pt x="0" y="1072"/>
                        <a:pt x="0" y="1478"/>
                      </a:cubicBezTo>
                      <a:cubicBezTo>
                        <a:pt x="0" y="1788"/>
                        <a:pt x="121" y="2126"/>
                        <a:pt x="310" y="2389"/>
                      </a:cubicBezTo>
                      <a:cubicBezTo>
                        <a:pt x="287" y="2412"/>
                        <a:pt x="287" y="2458"/>
                        <a:pt x="287" y="2504"/>
                      </a:cubicBezTo>
                      <a:cubicBezTo>
                        <a:pt x="287" y="2578"/>
                        <a:pt x="310" y="2647"/>
                        <a:pt x="361" y="2698"/>
                      </a:cubicBezTo>
                      <a:cubicBezTo>
                        <a:pt x="407" y="2721"/>
                        <a:pt x="453" y="2767"/>
                        <a:pt x="527" y="2767"/>
                      </a:cubicBezTo>
                      <a:cubicBezTo>
                        <a:pt x="596" y="2767"/>
                        <a:pt x="648" y="2721"/>
                        <a:pt x="694" y="2698"/>
                      </a:cubicBezTo>
                      <a:cubicBezTo>
                        <a:pt x="739" y="2647"/>
                        <a:pt x="768" y="2578"/>
                        <a:pt x="768" y="2504"/>
                      </a:cubicBezTo>
                      <a:cubicBezTo>
                        <a:pt x="768" y="2458"/>
                        <a:pt x="739" y="2389"/>
                        <a:pt x="694" y="2338"/>
                      </a:cubicBezTo>
                      <a:cubicBezTo>
                        <a:pt x="648" y="2292"/>
                        <a:pt x="596" y="2269"/>
                        <a:pt x="527" y="2269"/>
                      </a:cubicBezTo>
                      <a:cubicBezTo>
                        <a:pt x="482" y="2269"/>
                        <a:pt x="453" y="2292"/>
                        <a:pt x="407" y="2315"/>
                      </a:cubicBezTo>
                      <a:cubicBezTo>
                        <a:pt x="218" y="2074"/>
                        <a:pt x="121" y="1765"/>
                        <a:pt x="121" y="1478"/>
                      </a:cubicBezTo>
                      <a:cubicBezTo>
                        <a:pt x="121" y="717"/>
                        <a:pt x="739" y="121"/>
                        <a:pt x="1484" y="121"/>
                      </a:cubicBezTo>
                      <a:cubicBezTo>
                        <a:pt x="1576" y="121"/>
                        <a:pt x="1673" y="121"/>
                        <a:pt x="1742" y="144"/>
                      </a:cubicBezTo>
                      <a:cubicBezTo>
                        <a:pt x="1793" y="144"/>
                        <a:pt x="1816" y="121"/>
                        <a:pt x="1816" y="98"/>
                      </a:cubicBezTo>
                      <a:cubicBezTo>
                        <a:pt x="1816" y="69"/>
                        <a:pt x="1816" y="24"/>
                        <a:pt x="1770" y="24"/>
                      </a:cubicBezTo>
                      <a:cubicBezTo>
                        <a:pt x="1673" y="1"/>
                        <a:pt x="1576" y="1"/>
                        <a:pt x="1484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1" name="Google Shape;411;p22"/>
                <p:cNvSpPr/>
                <p:nvPr/>
              </p:nvSpPr>
              <p:spPr>
                <a:xfrm>
                  <a:off x="6306350" y="2739350"/>
                  <a:ext cx="45425" cy="68625"/>
                </a:xfrm>
                <a:custGeom>
                  <a:rect b="b" l="l" r="r" t="t"/>
                  <a:pathLst>
                    <a:path extrusionOk="0" h="2745" w="1817">
                      <a:moveTo>
                        <a:pt x="1290" y="98"/>
                      </a:moveTo>
                      <a:cubicBezTo>
                        <a:pt x="1313" y="98"/>
                        <a:pt x="1364" y="121"/>
                        <a:pt x="1387" y="144"/>
                      </a:cubicBezTo>
                      <a:cubicBezTo>
                        <a:pt x="1433" y="195"/>
                        <a:pt x="1433" y="264"/>
                        <a:pt x="1387" y="310"/>
                      </a:cubicBezTo>
                      <a:cubicBezTo>
                        <a:pt x="1364" y="339"/>
                        <a:pt x="1313" y="362"/>
                        <a:pt x="1290" y="362"/>
                      </a:cubicBezTo>
                      <a:cubicBezTo>
                        <a:pt x="1267" y="362"/>
                        <a:pt x="1221" y="339"/>
                        <a:pt x="1198" y="310"/>
                      </a:cubicBezTo>
                      <a:cubicBezTo>
                        <a:pt x="1169" y="287"/>
                        <a:pt x="1169" y="264"/>
                        <a:pt x="1169" y="241"/>
                      </a:cubicBezTo>
                      <a:cubicBezTo>
                        <a:pt x="1169" y="195"/>
                        <a:pt x="1169" y="167"/>
                        <a:pt x="1198" y="144"/>
                      </a:cubicBezTo>
                      <a:cubicBezTo>
                        <a:pt x="1221" y="121"/>
                        <a:pt x="1267" y="98"/>
                        <a:pt x="1290" y="98"/>
                      </a:cubicBezTo>
                      <a:close/>
                      <a:moveTo>
                        <a:pt x="1290" y="1"/>
                      </a:moveTo>
                      <a:cubicBezTo>
                        <a:pt x="1221" y="1"/>
                        <a:pt x="1169" y="24"/>
                        <a:pt x="1124" y="52"/>
                      </a:cubicBezTo>
                      <a:cubicBezTo>
                        <a:pt x="1078" y="98"/>
                        <a:pt x="1055" y="167"/>
                        <a:pt x="1055" y="241"/>
                      </a:cubicBezTo>
                      <a:cubicBezTo>
                        <a:pt x="1055" y="287"/>
                        <a:pt x="1078" y="362"/>
                        <a:pt x="1124" y="407"/>
                      </a:cubicBezTo>
                      <a:cubicBezTo>
                        <a:pt x="1169" y="453"/>
                        <a:pt x="1221" y="482"/>
                        <a:pt x="1290" y="482"/>
                      </a:cubicBezTo>
                      <a:cubicBezTo>
                        <a:pt x="1341" y="482"/>
                        <a:pt x="1364" y="453"/>
                        <a:pt x="1410" y="453"/>
                      </a:cubicBezTo>
                      <a:cubicBezTo>
                        <a:pt x="1599" y="671"/>
                        <a:pt x="1696" y="980"/>
                        <a:pt x="1696" y="1289"/>
                      </a:cubicBezTo>
                      <a:cubicBezTo>
                        <a:pt x="1696" y="2028"/>
                        <a:pt x="1078" y="2630"/>
                        <a:pt x="339" y="2630"/>
                      </a:cubicBezTo>
                      <a:cubicBezTo>
                        <a:pt x="242" y="2630"/>
                        <a:pt x="144" y="2630"/>
                        <a:pt x="75" y="2601"/>
                      </a:cubicBezTo>
                      <a:cubicBezTo>
                        <a:pt x="24" y="2601"/>
                        <a:pt x="1" y="2630"/>
                        <a:pt x="1" y="2653"/>
                      </a:cubicBezTo>
                      <a:cubicBezTo>
                        <a:pt x="1" y="2698"/>
                        <a:pt x="1" y="2721"/>
                        <a:pt x="53" y="2721"/>
                      </a:cubicBezTo>
                      <a:cubicBezTo>
                        <a:pt x="144" y="2744"/>
                        <a:pt x="242" y="2744"/>
                        <a:pt x="339" y="2744"/>
                      </a:cubicBezTo>
                      <a:cubicBezTo>
                        <a:pt x="717" y="2744"/>
                        <a:pt x="1101" y="2601"/>
                        <a:pt x="1387" y="2315"/>
                      </a:cubicBezTo>
                      <a:cubicBezTo>
                        <a:pt x="1651" y="2057"/>
                        <a:pt x="1817" y="1673"/>
                        <a:pt x="1817" y="1289"/>
                      </a:cubicBezTo>
                      <a:cubicBezTo>
                        <a:pt x="1817" y="957"/>
                        <a:pt x="1696" y="625"/>
                        <a:pt x="1484" y="362"/>
                      </a:cubicBezTo>
                      <a:cubicBezTo>
                        <a:pt x="1553" y="264"/>
                        <a:pt x="1553" y="144"/>
                        <a:pt x="1456" y="52"/>
                      </a:cubicBezTo>
                      <a:cubicBezTo>
                        <a:pt x="1410" y="24"/>
                        <a:pt x="1364" y="1"/>
                        <a:pt x="129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2" name="Google Shape;412;p22"/>
                <p:cNvSpPr/>
                <p:nvPr/>
              </p:nvSpPr>
              <p:spPr>
                <a:xfrm>
                  <a:off x="6288475" y="2745375"/>
                  <a:ext cx="52575" cy="51850"/>
                </a:xfrm>
                <a:custGeom>
                  <a:rect b="b" l="l" r="r" t="t"/>
                  <a:pathLst>
                    <a:path extrusionOk="0" h="2074" w="2103">
                      <a:moveTo>
                        <a:pt x="1168" y="98"/>
                      </a:moveTo>
                      <a:lnTo>
                        <a:pt x="1168" y="212"/>
                      </a:lnTo>
                      <a:cubicBezTo>
                        <a:pt x="1168" y="241"/>
                        <a:pt x="1197" y="264"/>
                        <a:pt x="1220" y="264"/>
                      </a:cubicBezTo>
                      <a:cubicBezTo>
                        <a:pt x="1312" y="287"/>
                        <a:pt x="1409" y="310"/>
                        <a:pt x="1483" y="355"/>
                      </a:cubicBezTo>
                      <a:cubicBezTo>
                        <a:pt x="1495" y="370"/>
                        <a:pt x="1506" y="377"/>
                        <a:pt x="1518" y="377"/>
                      </a:cubicBezTo>
                      <a:cubicBezTo>
                        <a:pt x="1529" y="377"/>
                        <a:pt x="1541" y="370"/>
                        <a:pt x="1552" y="355"/>
                      </a:cubicBezTo>
                      <a:lnTo>
                        <a:pt x="1627" y="287"/>
                      </a:lnTo>
                      <a:lnTo>
                        <a:pt x="1793" y="476"/>
                      </a:lnTo>
                      <a:lnTo>
                        <a:pt x="1718" y="527"/>
                      </a:lnTo>
                      <a:cubicBezTo>
                        <a:pt x="1695" y="550"/>
                        <a:pt x="1695" y="573"/>
                        <a:pt x="1718" y="596"/>
                      </a:cubicBezTo>
                      <a:cubicBezTo>
                        <a:pt x="1770" y="693"/>
                        <a:pt x="1816" y="785"/>
                        <a:pt x="1839" y="859"/>
                      </a:cubicBezTo>
                      <a:cubicBezTo>
                        <a:pt x="1839" y="905"/>
                        <a:pt x="1862" y="905"/>
                        <a:pt x="1884" y="905"/>
                      </a:cubicBezTo>
                      <a:lnTo>
                        <a:pt x="1982" y="905"/>
                      </a:lnTo>
                      <a:lnTo>
                        <a:pt x="1982" y="1169"/>
                      </a:lnTo>
                      <a:lnTo>
                        <a:pt x="1884" y="1169"/>
                      </a:lnTo>
                      <a:cubicBezTo>
                        <a:pt x="1862" y="1169"/>
                        <a:pt x="1839" y="1169"/>
                        <a:pt x="1839" y="1215"/>
                      </a:cubicBezTo>
                      <a:cubicBezTo>
                        <a:pt x="1816" y="1289"/>
                        <a:pt x="1770" y="1386"/>
                        <a:pt x="1718" y="1478"/>
                      </a:cubicBezTo>
                      <a:cubicBezTo>
                        <a:pt x="1695" y="1501"/>
                        <a:pt x="1695" y="1530"/>
                        <a:pt x="1718" y="1552"/>
                      </a:cubicBezTo>
                      <a:lnTo>
                        <a:pt x="1793" y="1621"/>
                      </a:lnTo>
                      <a:lnTo>
                        <a:pt x="1627" y="1787"/>
                      </a:lnTo>
                      <a:lnTo>
                        <a:pt x="1552" y="1719"/>
                      </a:lnTo>
                      <a:cubicBezTo>
                        <a:pt x="1541" y="1707"/>
                        <a:pt x="1529" y="1701"/>
                        <a:pt x="1518" y="1701"/>
                      </a:cubicBezTo>
                      <a:cubicBezTo>
                        <a:pt x="1506" y="1701"/>
                        <a:pt x="1495" y="1707"/>
                        <a:pt x="1483" y="1719"/>
                      </a:cubicBezTo>
                      <a:cubicBezTo>
                        <a:pt x="1409" y="1764"/>
                        <a:pt x="1312" y="1787"/>
                        <a:pt x="1220" y="1816"/>
                      </a:cubicBezTo>
                      <a:cubicBezTo>
                        <a:pt x="1197" y="1816"/>
                        <a:pt x="1168" y="1839"/>
                        <a:pt x="1168" y="1862"/>
                      </a:cubicBezTo>
                      <a:lnTo>
                        <a:pt x="1168" y="1982"/>
                      </a:lnTo>
                      <a:lnTo>
                        <a:pt x="934" y="1982"/>
                      </a:lnTo>
                      <a:lnTo>
                        <a:pt x="934" y="1862"/>
                      </a:lnTo>
                      <a:cubicBezTo>
                        <a:pt x="934" y="1839"/>
                        <a:pt x="911" y="1816"/>
                        <a:pt x="882" y="1816"/>
                      </a:cubicBezTo>
                      <a:cubicBezTo>
                        <a:pt x="790" y="1787"/>
                        <a:pt x="693" y="1764"/>
                        <a:pt x="624" y="1719"/>
                      </a:cubicBezTo>
                      <a:cubicBezTo>
                        <a:pt x="610" y="1707"/>
                        <a:pt x="597" y="1701"/>
                        <a:pt x="585" y="1701"/>
                      </a:cubicBezTo>
                      <a:cubicBezTo>
                        <a:pt x="573" y="1701"/>
                        <a:pt x="561" y="1707"/>
                        <a:pt x="550" y="1719"/>
                      </a:cubicBezTo>
                      <a:lnTo>
                        <a:pt x="481" y="1787"/>
                      </a:lnTo>
                      <a:lnTo>
                        <a:pt x="309" y="1621"/>
                      </a:lnTo>
                      <a:lnTo>
                        <a:pt x="384" y="1552"/>
                      </a:lnTo>
                      <a:cubicBezTo>
                        <a:pt x="384" y="1530"/>
                        <a:pt x="407" y="1501"/>
                        <a:pt x="384" y="1478"/>
                      </a:cubicBezTo>
                      <a:cubicBezTo>
                        <a:pt x="338" y="1386"/>
                        <a:pt x="286" y="1289"/>
                        <a:pt x="264" y="1215"/>
                      </a:cubicBezTo>
                      <a:cubicBezTo>
                        <a:pt x="264" y="1169"/>
                        <a:pt x="241" y="1169"/>
                        <a:pt x="218" y="1169"/>
                      </a:cubicBezTo>
                      <a:lnTo>
                        <a:pt x="120" y="1169"/>
                      </a:lnTo>
                      <a:lnTo>
                        <a:pt x="120" y="905"/>
                      </a:lnTo>
                      <a:lnTo>
                        <a:pt x="218" y="905"/>
                      </a:lnTo>
                      <a:cubicBezTo>
                        <a:pt x="241" y="905"/>
                        <a:pt x="264" y="905"/>
                        <a:pt x="264" y="859"/>
                      </a:cubicBezTo>
                      <a:cubicBezTo>
                        <a:pt x="286" y="785"/>
                        <a:pt x="338" y="693"/>
                        <a:pt x="384" y="596"/>
                      </a:cubicBezTo>
                      <a:cubicBezTo>
                        <a:pt x="407" y="573"/>
                        <a:pt x="384" y="550"/>
                        <a:pt x="384" y="527"/>
                      </a:cubicBezTo>
                      <a:lnTo>
                        <a:pt x="309" y="476"/>
                      </a:lnTo>
                      <a:lnTo>
                        <a:pt x="481" y="287"/>
                      </a:lnTo>
                      <a:lnTo>
                        <a:pt x="550" y="355"/>
                      </a:lnTo>
                      <a:cubicBezTo>
                        <a:pt x="573" y="384"/>
                        <a:pt x="596" y="384"/>
                        <a:pt x="624" y="384"/>
                      </a:cubicBezTo>
                      <a:cubicBezTo>
                        <a:pt x="693" y="310"/>
                        <a:pt x="790" y="287"/>
                        <a:pt x="882" y="264"/>
                      </a:cubicBezTo>
                      <a:cubicBezTo>
                        <a:pt x="911" y="264"/>
                        <a:pt x="934" y="241"/>
                        <a:pt x="934" y="212"/>
                      </a:cubicBezTo>
                      <a:lnTo>
                        <a:pt x="934" y="98"/>
                      </a:lnTo>
                      <a:close/>
                      <a:moveTo>
                        <a:pt x="859" y="0"/>
                      </a:moveTo>
                      <a:cubicBezTo>
                        <a:pt x="836" y="0"/>
                        <a:pt x="813" y="23"/>
                        <a:pt x="813" y="46"/>
                      </a:cubicBezTo>
                      <a:lnTo>
                        <a:pt x="813" y="166"/>
                      </a:lnTo>
                      <a:cubicBezTo>
                        <a:pt x="739" y="189"/>
                        <a:pt x="670" y="212"/>
                        <a:pt x="596" y="241"/>
                      </a:cubicBezTo>
                      <a:lnTo>
                        <a:pt x="527" y="166"/>
                      </a:lnTo>
                      <a:cubicBezTo>
                        <a:pt x="516" y="155"/>
                        <a:pt x="497" y="149"/>
                        <a:pt x="478" y="149"/>
                      </a:cubicBezTo>
                      <a:cubicBezTo>
                        <a:pt x="460" y="149"/>
                        <a:pt x="441" y="155"/>
                        <a:pt x="430" y="166"/>
                      </a:cubicBezTo>
                      <a:lnTo>
                        <a:pt x="195" y="430"/>
                      </a:lnTo>
                      <a:cubicBezTo>
                        <a:pt x="166" y="430"/>
                        <a:pt x="166" y="453"/>
                        <a:pt x="166" y="476"/>
                      </a:cubicBezTo>
                      <a:cubicBezTo>
                        <a:pt x="166" y="476"/>
                        <a:pt x="166" y="499"/>
                        <a:pt x="195" y="499"/>
                      </a:cubicBezTo>
                      <a:lnTo>
                        <a:pt x="264" y="596"/>
                      </a:lnTo>
                      <a:cubicBezTo>
                        <a:pt x="218" y="642"/>
                        <a:pt x="195" y="716"/>
                        <a:pt x="166" y="814"/>
                      </a:cubicBezTo>
                      <a:lnTo>
                        <a:pt x="52" y="814"/>
                      </a:lnTo>
                      <a:cubicBezTo>
                        <a:pt x="23" y="814"/>
                        <a:pt x="0" y="837"/>
                        <a:pt x="0" y="859"/>
                      </a:cubicBezTo>
                      <a:lnTo>
                        <a:pt x="0" y="1215"/>
                      </a:lnTo>
                      <a:cubicBezTo>
                        <a:pt x="0" y="1243"/>
                        <a:pt x="0" y="1243"/>
                        <a:pt x="23" y="1266"/>
                      </a:cubicBezTo>
                      <a:lnTo>
                        <a:pt x="166" y="1266"/>
                      </a:lnTo>
                      <a:cubicBezTo>
                        <a:pt x="195" y="1358"/>
                        <a:pt x="218" y="1432"/>
                        <a:pt x="264" y="1501"/>
                      </a:cubicBezTo>
                      <a:lnTo>
                        <a:pt x="195" y="1575"/>
                      </a:lnTo>
                      <a:cubicBezTo>
                        <a:pt x="166" y="1598"/>
                        <a:pt x="166" y="1621"/>
                        <a:pt x="195" y="1644"/>
                      </a:cubicBezTo>
                      <a:lnTo>
                        <a:pt x="430" y="1908"/>
                      </a:lnTo>
                      <a:cubicBezTo>
                        <a:pt x="453" y="1908"/>
                        <a:pt x="453" y="1931"/>
                        <a:pt x="481" y="1931"/>
                      </a:cubicBezTo>
                      <a:cubicBezTo>
                        <a:pt x="504" y="1931"/>
                        <a:pt x="504" y="1908"/>
                        <a:pt x="527" y="1908"/>
                      </a:cubicBezTo>
                      <a:lnTo>
                        <a:pt x="596" y="1839"/>
                      </a:lnTo>
                      <a:cubicBezTo>
                        <a:pt x="670" y="1862"/>
                        <a:pt x="739" y="1885"/>
                        <a:pt x="813" y="1908"/>
                      </a:cubicBezTo>
                      <a:lnTo>
                        <a:pt x="813" y="2028"/>
                      </a:lnTo>
                      <a:cubicBezTo>
                        <a:pt x="813" y="2051"/>
                        <a:pt x="836" y="2074"/>
                        <a:pt x="859" y="2074"/>
                      </a:cubicBezTo>
                      <a:lnTo>
                        <a:pt x="1220" y="2074"/>
                      </a:lnTo>
                      <a:cubicBezTo>
                        <a:pt x="1266" y="2074"/>
                        <a:pt x="1289" y="2051"/>
                        <a:pt x="1289" y="2028"/>
                      </a:cubicBezTo>
                      <a:lnTo>
                        <a:pt x="1289" y="1908"/>
                      </a:lnTo>
                      <a:cubicBezTo>
                        <a:pt x="1363" y="1885"/>
                        <a:pt x="1432" y="1862"/>
                        <a:pt x="1506" y="1839"/>
                      </a:cubicBezTo>
                      <a:lnTo>
                        <a:pt x="1575" y="1908"/>
                      </a:lnTo>
                      <a:cubicBezTo>
                        <a:pt x="1598" y="1908"/>
                        <a:pt x="1598" y="1931"/>
                        <a:pt x="1627" y="1931"/>
                      </a:cubicBezTo>
                      <a:cubicBezTo>
                        <a:pt x="1650" y="1931"/>
                        <a:pt x="1650" y="1908"/>
                        <a:pt x="1673" y="1908"/>
                      </a:cubicBezTo>
                      <a:lnTo>
                        <a:pt x="1913" y="1644"/>
                      </a:lnTo>
                      <a:cubicBezTo>
                        <a:pt x="1936" y="1621"/>
                        <a:pt x="1936" y="1598"/>
                        <a:pt x="1913" y="1575"/>
                      </a:cubicBezTo>
                      <a:lnTo>
                        <a:pt x="1839" y="1501"/>
                      </a:lnTo>
                      <a:cubicBezTo>
                        <a:pt x="1884" y="1432"/>
                        <a:pt x="1913" y="1358"/>
                        <a:pt x="1936" y="1266"/>
                      </a:cubicBezTo>
                      <a:lnTo>
                        <a:pt x="2028" y="1266"/>
                      </a:lnTo>
                      <a:cubicBezTo>
                        <a:pt x="2079" y="1266"/>
                        <a:pt x="2102" y="1243"/>
                        <a:pt x="2102" y="1215"/>
                      </a:cubicBezTo>
                      <a:lnTo>
                        <a:pt x="2102" y="859"/>
                      </a:lnTo>
                      <a:cubicBezTo>
                        <a:pt x="2102" y="837"/>
                        <a:pt x="2079" y="814"/>
                        <a:pt x="2028" y="814"/>
                      </a:cubicBezTo>
                      <a:lnTo>
                        <a:pt x="1936" y="814"/>
                      </a:lnTo>
                      <a:cubicBezTo>
                        <a:pt x="1913" y="716"/>
                        <a:pt x="1884" y="642"/>
                        <a:pt x="1839" y="596"/>
                      </a:cubicBezTo>
                      <a:lnTo>
                        <a:pt x="1913" y="499"/>
                      </a:lnTo>
                      <a:cubicBezTo>
                        <a:pt x="1936" y="499"/>
                        <a:pt x="1936" y="476"/>
                        <a:pt x="1936" y="476"/>
                      </a:cubicBezTo>
                      <a:cubicBezTo>
                        <a:pt x="1936" y="453"/>
                        <a:pt x="1936" y="430"/>
                        <a:pt x="1913" y="430"/>
                      </a:cubicBezTo>
                      <a:lnTo>
                        <a:pt x="1673" y="166"/>
                      </a:lnTo>
                      <a:cubicBezTo>
                        <a:pt x="1661" y="155"/>
                        <a:pt x="1642" y="149"/>
                        <a:pt x="1624" y="149"/>
                      </a:cubicBezTo>
                      <a:cubicBezTo>
                        <a:pt x="1605" y="149"/>
                        <a:pt x="1587" y="155"/>
                        <a:pt x="1575" y="166"/>
                      </a:cubicBezTo>
                      <a:lnTo>
                        <a:pt x="1506" y="241"/>
                      </a:lnTo>
                      <a:cubicBezTo>
                        <a:pt x="1432" y="212"/>
                        <a:pt x="1363" y="189"/>
                        <a:pt x="1289" y="166"/>
                      </a:cubicBezTo>
                      <a:lnTo>
                        <a:pt x="1289" y="46"/>
                      </a:lnTo>
                      <a:cubicBezTo>
                        <a:pt x="1289" y="23"/>
                        <a:pt x="1266" y="0"/>
                        <a:pt x="122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3" name="Google Shape;413;p22"/>
                <p:cNvSpPr/>
                <p:nvPr/>
              </p:nvSpPr>
              <p:spPr>
                <a:xfrm>
                  <a:off x="6302775" y="2759700"/>
                  <a:ext cx="23950" cy="23200"/>
                </a:xfrm>
                <a:custGeom>
                  <a:rect b="b" l="l" r="r" t="t"/>
                  <a:pathLst>
                    <a:path extrusionOk="0" h="928" w="958">
                      <a:moveTo>
                        <a:pt x="482" y="97"/>
                      </a:moveTo>
                      <a:cubicBezTo>
                        <a:pt x="671" y="97"/>
                        <a:pt x="837" y="264"/>
                        <a:pt x="837" y="475"/>
                      </a:cubicBezTo>
                      <a:cubicBezTo>
                        <a:pt x="837" y="670"/>
                        <a:pt x="671" y="836"/>
                        <a:pt x="482" y="836"/>
                      </a:cubicBezTo>
                      <a:cubicBezTo>
                        <a:pt x="287" y="836"/>
                        <a:pt x="121" y="670"/>
                        <a:pt x="121" y="475"/>
                      </a:cubicBezTo>
                      <a:cubicBezTo>
                        <a:pt x="121" y="264"/>
                        <a:pt x="287" y="97"/>
                        <a:pt x="482" y="97"/>
                      </a:cubicBezTo>
                      <a:close/>
                      <a:moveTo>
                        <a:pt x="482" y="0"/>
                      </a:moveTo>
                      <a:cubicBezTo>
                        <a:pt x="218" y="0"/>
                        <a:pt x="1" y="212"/>
                        <a:pt x="1" y="475"/>
                      </a:cubicBezTo>
                      <a:cubicBezTo>
                        <a:pt x="1" y="739"/>
                        <a:pt x="218" y="928"/>
                        <a:pt x="482" y="928"/>
                      </a:cubicBezTo>
                      <a:cubicBezTo>
                        <a:pt x="740" y="928"/>
                        <a:pt x="957" y="739"/>
                        <a:pt x="957" y="475"/>
                      </a:cubicBezTo>
                      <a:cubicBezTo>
                        <a:pt x="957" y="212"/>
                        <a:pt x="740" y="0"/>
                        <a:pt x="48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4" name="Google Shape;414;p22"/>
                <p:cNvSpPr/>
                <p:nvPr/>
              </p:nvSpPr>
              <p:spPr>
                <a:xfrm>
                  <a:off x="6326700" y="2737075"/>
                  <a:ext cx="3025" cy="2875"/>
                </a:xfrm>
                <a:custGeom>
                  <a:rect b="b" l="l" r="r" t="t"/>
                  <a:pathLst>
                    <a:path extrusionOk="0" h="115" w="121">
                      <a:moveTo>
                        <a:pt x="46" y="0"/>
                      </a:moveTo>
                      <a:cubicBezTo>
                        <a:pt x="46" y="0"/>
                        <a:pt x="23" y="0"/>
                        <a:pt x="0" y="23"/>
                      </a:cubicBezTo>
                      <a:lnTo>
                        <a:pt x="0" y="46"/>
                      </a:lnTo>
                      <a:lnTo>
                        <a:pt x="0" y="92"/>
                      </a:lnTo>
                      <a:cubicBezTo>
                        <a:pt x="23" y="115"/>
                        <a:pt x="46" y="115"/>
                        <a:pt x="46" y="115"/>
                      </a:cubicBezTo>
                      <a:cubicBezTo>
                        <a:pt x="69" y="115"/>
                        <a:pt x="69" y="115"/>
                        <a:pt x="98" y="92"/>
                      </a:cubicBezTo>
                      <a:cubicBezTo>
                        <a:pt x="98" y="92"/>
                        <a:pt x="121" y="69"/>
                        <a:pt x="121" y="46"/>
                      </a:cubicBezTo>
                      <a:lnTo>
                        <a:pt x="98" y="23"/>
                      </a:lnTo>
                      <a:cubicBezTo>
                        <a:pt x="69" y="0"/>
                        <a:pt x="69" y="0"/>
                        <a:pt x="4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5" name="Google Shape;415;p22"/>
                <p:cNvSpPr/>
                <p:nvPr/>
              </p:nvSpPr>
              <p:spPr>
                <a:xfrm>
                  <a:off x="6299775" y="2802650"/>
                  <a:ext cx="3025" cy="3025"/>
                </a:xfrm>
                <a:custGeom>
                  <a:rect b="b" l="l" r="r" t="t"/>
                  <a:pathLst>
                    <a:path extrusionOk="0" h="121" w="121">
                      <a:moveTo>
                        <a:pt x="75" y="0"/>
                      </a:moveTo>
                      <a:cubicBezTo>
                        <a:pt x="52" y="0"/>
                        <a:pt x="52" y="0"/>
                        <a:pt x="29" y="23"/>
                      </a:cubicBezTo>
                      <a:cubicBezTo>
                        <a:pt x="29" y="23"/>
                        <a:pt x="1" y="46"/>
                        <a:pt x="1" y="69"/>
                      </a:cubicBezTo>
                      <a:lnTo>
                        <a:pt x="29" y="98"/>
                      </a:lnTo>
                      <a:cubicBezTo>
                        <a:pt x="52" y="121"/>
                        <a:pt x="52" y="121"/>
                        <a:pt x="75" y="121"/>
                      </a:cubicBezTo>
                      <a:cubicBezTo>
                        <a:pt x="75" y="121"/>
                        <a:pt x="98" y="121"/>
                        <a:pt x="121" y="98"/>
                      </a:cubicBezTo>
                      <a:lnTo>
                        <a:pt x="121" y="69"/>
                      </a:lnTo>
                      <a:lnTo>
                        <a:pt x="121" y="23"/>
                      </a:lnTo>
                      <a:cubicBezTo>
                        <a:pt x="98" y="0"/>
                        <a:pt x="75" y="0"/>
                        <a:pt x="7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cxnSp>
          <p:nvCxnSpPr>
            <p:cNvPr id="416" name="Google Shape;416;p22"/>
            <p:cNvCxnSpPr/>
            <p:nvPr/>
          </p:nvCxnSpPr>
          <p:spPr>
            <a:xfrm>
              <a:off x="2376025" y="3838838"/>
              <a:ext cx="9333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417" name="Google Shape;417;p22"/>
          <p:cNvGrpSpPr/>
          <p:nvPr/>
        </p:nvGrpSpPr>
        <p:grpSpPr>
          <a:xfrm>
            <a:off x="4639875" y="2569825"/>
            <a:ext cx="1718825" cy="804000"/>
            <a:chOff x="5853175" y="2805575"/>
            <a:chExt cx="1718825" cy="804000"/>
          </a:xfrm>
        </p:grpSpPr>
        <p:grpSp>
          <p:nvGrpSpPr>
            <p:cNvPr id="418" name="Google Shape;418;p22"/>
            <p:cNvGrpSpPr/>
            <p:nvPr/>
          </p:nvGrpSpPr>
          <p:grpSpPr>
            <a:xfrm>
              <a:off x="6768000" y="2805575"/>
              <a:ext cx="804000" cy="804000"/>
              <a:chOff x="6353000" y="2805575"/>
              <a:chExt cx="804000" cy="804000"/>
            </a:xfrm>
          </p:grpSpPr>
          <p:sp>
            <p:nvSpPr>
              <p:cNvPr id="419" name="Google Shape;419;p22"/>
              <p:cNvSpPr/>
              <p:nvPr/>
            </p:nvSpPr>
            <p:spPr>
              <a:xfrm>
                <a:off x="6353000" y="2805575"/>
                <a:ext cx="804000" cy="804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0" name="Google Shape;420;p22"/>
              <p:cNvSpPr/>
              <p:nvPr/>
            </p:nvSpPr>
            <p:spPr>
              <a:xfrm>
                <a:off x="6650341" y="3018297"/>
                <a:ext cx="209326" cy="386706"/>
              </a:xfrm>
              <a:custGeom>
                <a:rect b="b" l="l" r="r" t="t"/>
                <a:pathLst>
                  <a:path extrusionOk="0" h="3220" w="1743">
                    <a:moveTo>
                      <a:pt x="717" y="1"/>
                    </a:moveTo>
                    <a:cubicBezTo>
                      <a:pt x="619" y="1"/>
                      <a:pt x="528" y="46"/>
                      <a:pt x="505" y="144"/>
                    </a:cubicBezTo>
                    <a:lnTo>
                      <a:pt x="98" y="1072"/>
                    </a:lnTo>
                    <a:lnTo>
                      <a:pt x="98" y="476"/>
                    </a:lnTo>
                    <a:cubicBezTo>
                      <a:pt x="98" y="396"/>
                      <a:pt x="169" y="329"/>
                      <a:pt x="251" y="329"/>
                    </a:cubicBezTo>
                    <a:cubicBezTo>
                      <a:pt x="263" y="329"/>
                      <a:pt x="275" y="330"/>
                      <a:pt x="287" y="333"/>
                    </a:cubicBezTo>
                    <a:cubicBezTo>
                      <a:pt x="294" y="339"/>
                      <a:pt x="301" y="342"/>
                      <a:pt x="307" y="342"/>
                    </a:cubicBezTo>
                    <a:cubicBezTo>
                      <a:pt x="322" y="342"/>
                      <a:pt x="333" y="326"/>
                      <a:pt x="333" y="310"/>
                    </a:cubicBezTo>
                    <a:cubicBezTo>
                      <a:pt x="333" y="287"/>
                      <a:pt x="333" y="264"/>
                      <a:pt x="310" y="241"/>
                    </a:cubicBezTo>
                    <a:cubicBezTo>
                      <a:pt x="294" y="238"/>
                      <a:pt x="277" y="237"/>
                      <a:pt x="261" y="237"/>
                    </a:cubicBezTo>
                    <a:cubicBezTo>
                      <a:pt x="117" y="237"/>
                      <a:pt x="1" y="347"/>
                      <a:pt x="1" y="476"/>
                    </a:cubicBezTo>
                    <a:lnTo>
                      <a:pt x="1" y="3174"/>
                    </a:lnTo>
                    <a:cubicBezTo>
                      <a:pt x="1" y="3197"/>
                      <a:pt x="24" y="3219"/>
                      <a:pt x="47" y="3219"/>
                    </a:cubicBezTo>
                    <a:cubicBezTo>
                      <a:pt x="98" y="3219"/>
                      <a:pt x="98" y="3197"/>
                      <a:pt x="98" y="3174"/>
                    </a:cubicBezTo>
                    <a:lnTo>
                      <a:pt x="98" y="1478"/>
                    </a:lnTo>
                    <a:lnTo>
                      <a:pt x="98" y="1410"/>
                    </a:lnTo>
                    <a:cubicBezTo>
                      <a:pt x="98" y="1289"/>
                      <a:pt x="144" y="1169"/>
                      <a:pt x="241" y="1072"/>
                    </a:cubicBezTo>
                    <a:cubicBezTo>
                      <a:pt x="430" y="883"/>
                      <a:pt x="814" y="499"/>
                      <a:pt x="934" y="384"/>
                    </a:cubicBezTo>
                    <a:cubicBezTo>
                      <a:pt x="969" y="359"/>
                      <a:pt x="1005" y="346"/>
                      <a:pt x="1040" y="346"/>
                    </a:cubicBezTo>
                    <a:cubicBezTo>
                      <a:pt x="1076" y="346"/>
                      <a:pt x="1112" y="359"/>
                      <a:pt x="1146" y="384"/>
                    </a:cubicBezTo>
                    <a:cubicBezTo>
                      <a:pt x="1192" y="430"/>
                      <a:pt x="1192" y="527"/>
                      <a:pt x="1146" y="573"/>
                    </a:cubicBezTo>
                    <a:cubicBezTo>
                      <a:pt x="1003" y="717"/>
                      <a:pt x="551" y="1169"/>
                      <a:pt x="430" y="1289"/>
                    </a:cubicBezTo>
                    <a:cubicBezTo>
                      <a:pt x="408" y="1312"/>
                      <a:pt x="408" y="1335"/>
                      <a:pt x="430" y="1358"/>
                    </a:cubicBezTo>
                    <a:cubicBezTo>
                      <a:pt x="442" y="1372"/>
                      <a:pt x="453" y="1379"/>
                      <a:pt x="466" y="1379"/>
                    </a:cubicBezTo>
                    <a:cubicBezTo>
                      <a:pt x="478" y="1379"/>
                      <a:pt x="491" y="1372"/>
                      <a:pt x="505" y="1358"/>
                    </a:cubicBezTo>
                    <a:cubicBezTo>
                      <a:pt x="634" y="1229"/>
                      <a:pt x="806" y="1165"/>
                      <a:pt x="978" y="1165"/>
                    </a:cubicBezTo>
                    <a:cubicBezTo>
                      <a:pt x="1151" y="1165"/>
                      <a:pt x="1324" y="1229"/>
                      <a:pt x="1456" y="1358"/>
                    </a:cubicBezTo>
                    <a:cubicBezTo>
                      <a:pt x="1507" y="1410"/>
                      <a:pt x="1507" y="1501"/>
                      <a:pt x="1456" y="1553"/>
                    </a:cubicBezTo>
                    <a:cubicBezTo>
                      <a:pt x="1421" y="1587"/>
                      <a:pt x="1386" y="1604"/>
                      <a:pt x="1350" y="1604"/>
                    </a:cubicBezTo>
                    <a:cubicBezTo>
                      <a:pt x="1314" y="1604"/>
                      <a:pt x="1278" y="1587"/>
                      <a:pt x="1244" y="1553"/>
                    </a:cubicBezTo>
                    <a:cubicBezTo>
                      <a:pt x="1172" y="1481"/>
                      <a:pt x="1071" y="1445"/>
                      <a:pt x="969" y="1445"/>
                    </a:cubicBezTo>
                    <a:cubicBezTo>
                      <a:pt x="867" y="1445"/>
                      <a:pt x="766" y="1481"/>
                      <a:pt x="694" y="1553"/>
                    </a:cubicBezTo>
                    <a:cubicBezTo>
                      <a:pt x="551" y="1719"/>
                      <a:pt x="551" y="1959"/>
                      <a:pt x="694" y="2125"/>
                    </a:cubicBezTo>
                    <a:cubicBezTo>
                      <a:pt x="766" y="2197"/>
                      <a:pt x="867" y="2233"/>
                      <a:pt x="969" y="2233"/>
                    </a:cubicBezTo>
                    <a:cubicBezTo>
                      <a:pt x="1071" y="2233"/>
                      <a:pt x="1172" y="2197"/>
                      <a:pt x="1244" y="2125"/>
                    </a:cubicBezTo>
                    <a:cubicBezTo>
                      <a:pt x="1313" y="2051"/>
                      <a:pt x="1335" y="2005"/>
                      <a:pt x="1364" y="1908"/>
                    </a:cubicBezTo>
                    <a:cubicBezTo>
                      <a:pt x="1364" y="1852"/>
                      <a:pt x="1424" y="1808"/>
                      <a:pt x="1486" y="1808"/>
                    </a:cubicBezTo>
                    <a:cubicBezTo>
                      <a:pt x="1501" y="1808"/>
                      <a:pt x="1516" y="1811"/>
                      <a:pt x="1530" y="1816"/>
                    </a:cubicBezTo>
                    <a:cubicBezTo>
                      <a:pt x="1599" y="1839"/>
                      <a:pt x="1650" y="1908"/>
                      <a:pt x="1622" y="1982"/>
                    </a:cubicBezTo>
                    <a:cubicBezTo>
                      <a:pt x="1599" y="2103"/>
                      <a:pt x="1553" y="2217"/>
                      <a:pt x="1456" y="2314"/>
                    </a:cubicBezTo>
                    <a:cubicBezTo>
                      <a:pt x="1387" y="2389"/>
                      <a:pt x="1290" y="2435"/>
                      <a:pt x="1192" y="2481"/>
                    </a:cubicBezTo>
                    <a:cubicBezTo>
                      <a:pt x="1026" y="2532"/>
                      <a:pt x="934" y="2698"/>
                      <a:pt x="934" y="2864"/>
                    </a:cubicBezTo>
                    <a:lnTo>
                      <a:pt x="934" y="3174"/>
                    </a:lnTo>
                    <a:cubicBezTo>
                      <a:pt x="934" y="3197"/>
                      <a:pt x="957" y="3219"/>
                      <a:pt x="980" y="3219"/>
                    </a:cubicBezTo>
                    <a:cubicBezTo>
                      <a:pt x="1003" y="3219"/>
                      <a:pt x="1026" y="3197"/>
                      <a:pt x="1026" y="3174"/>
                    </a:cubicBezTo>
                    <a:lnTo>
                      <a:pt x="1026" y="2864"/>
                    </a:lnTo>
                    <a:cubicBezTo>
                      <a:pt x="1026" y="2744"/>
                      <a:pt x="1101" y="2601"/>
                      <a:pt x="1244" y="2555"/>
                    </a:cubicBezTo>
                    <a:cubicBezTo>
                      <a:pt x="1335" y="2532"/>
                      <a:pt x="1433" y="2458"/>
                      <a:pt x="1507" y="2389"/>
                    </a:cubicBezTo>
                    <a:cubicBezTo>
                      <a:pt x="1622" y="2269"/>
                      <a:pt x="1696" y="2148"/>
                      <a:pt x="1719" y="2005"/>
                    </a:cubicBezTo>
                    <a:cubicBezTo>
                      <a:pt x="1742" y="1862"/>
                      <a:pt x="1673" y="1742"/>
                      <a:pt x="1553" y="1719"/>
                    </a:cubicBezTo>
                    <a:cubicBezTo>
                      <a:pt x="1535" y="1716"/>
                      <a:pt x="1517" y="1714"/>
                      <a:pt x="1500" y="1714"/>
                    </a:cubicBezTo>
                    <a:cubicBezTo>
                      <a:pt x="1381" y="1714"/>
                      <a:pt x="1287" y="1783"/>
                      <a:pt x="1267" y="1908"/>
                    </a:cubicBezTo>
                    <a:cubicBezTo>
                      <a:pt x="1244" y="1959"/>
                      <a:pt x="1221" y="2005"/>
                      <a:pt x="1169" y="2051"/>
                    </a:cubicBezTo>
                    <a:cubicBezTo>
                      <a:pt x="1124" y="2111"/>
                      <a:pt x="1052" y="2141"/>
                      <a:pt x="977" y="2141"/>
                    </a:cubicBezTo>
                    <a:cubicBezTo>
                      <a:pt x="902" y="2141"/>
                      <a:pt x="823" y="2111"/>
                      <a:pt x="763" y="2051"/>
                    </a:cubicBezTo>
                    <a:cubicBezTo>
                      <a:pt x="648" y="1931"/>
                      <a:pt x="648" y="1742"/>
                      <a:pt x="763" y="1621"/>
                    </a:cubicBezTo>
                    <a:cubicBezTo>
                      <a:pt x="823" y="1561"/>
                      <a:pt x="902" y="1531"/>
                      <a:pt x="977" y="1531"/>
                    </a:cubicBezTo>
                    <a:cubicBezTo>
                      <a:pt x="1052" y="1531"/>
                      <a:pt x="1124" y="1561"/>
                      <a:pt x="1169" y="1621"/>
                    </a:cubicBezTo>
                    <a:cubicBezTo>
                      <a:pt x="1218" y="1670"/>
                      <a:pt x="1284" y="1694"/>
                      <a:pt x="1350" y="1694"/>
                    </a:cubicBezTo>
                    <a:cubicBezTo>
                      <a:pt x="1416" y="1694"/>
                      <a:pt x="1481" y="1670"/>
                      <a:pt x="1530" y="1621"/>
                    </a:cubicBezTo>
                    <a:cubicBezTo>
                      <a:pt x="1599" y="1530"/>
                      <a:pt x="1599" y="1387"/>
                      <a:pt x="1507" y="1289"/>
                    </a:cubicBezTo>
                    <a:cubicBezTo>
                      <a:pt x="1364" y="1146"/>
                      <a:pt x="1169" y="1072"/>
                      <a:pt x="980" y="1072"/>
                    </a:cubicBezTo>
                    <a:cubicBezTo>
                      <a:pt x="883" y="1072"/>
                      <a:pt x="814" y="1072"/>
                      <a:pt x="763" y="1100"/>
                    </a:cubicBezTo>
                    <a:cubicBezTo>
                      <a:pt x="934" y="928"/>
                      <a:pt x="1124" y="739"/>
                      <a:pt x="1221" y="642"/>
                    </a:cubicBezTo>
                    <a:cubicBezTo>
                      <a:pt x="1290" y="550"/>
                      <a:pt x="1290" y="407"/>
                      <a:pt x="1221" y="310"/>
                    </a:cubicBezTo>
                    <a:cubicBezTo>
                      <a:pt x="1172" y="261"/>
                      <a:pt x="1106" y="237"/>
                      <a:pt x="1043" y="237"/>
                    </a:cubicBezTo>
                    <a:cubicBezTo>
                      <a:pt x="980" y="237"/>
                      <a:pt x="920" y="261"/>
                      <a:pt x="883" y="310"/>
                    </a:cubicBezTo>
                    <a:cubicBezTo>
                      <a:pt x="763" y="430"/>
                      <a:pt x="476" y="694"/>
                      <a:pt x="287" y="906"/>
                    </a:cubicBezTo>
                    <a:lnTo>
                      <a:pt x="574" y="190"/>
                    </a:lnTo>
                    <a:cubicBezTo>
                      <a:pt x="597" y="121"/>
                      <a:pt x="648" y="98"/>
                      <a:pt x="717" y="98"/>
                    </a:cubicBezTo>
                    <a:cubicBezTo>
                      <a:pt x="763" y="98"/>
                      <a:pt x="814" y="121"/>
                      <a:pt x="837" y="167"/>
                    </a:cubicBezTo>
                    <a:cubicBezTo>
                      <a:pt x="837" y="190"/>
                      <a:pt x="883" y="190"/>
                      <a:pt x="906" y="190"/>
                    </a:cubicBezTo>
                    <a:cubicBezTo>
                      <a:pt x="934" y="167"/>
                      <a:pt x="934" y="144"/>
                      <a:pt x="906" y="121"/>
                    </a:cubicBezTo>
                    <a:cubicBezTo>
                      <a:pt x="883" y="46"/>
                      <a:pt x="791" y="1"/>
                      <a:pt x="71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421" name="Google Shape;421;p22"/>
            <p:cNvCxnSpPr/>
            <p:nvPr/>
          </p:nvCxnSpPr>
          <p:spPr>
            <a:xfrm>
              <a:off x="5853175" y="3207575"/>
              <a:ext cx="9216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23"/>
          <p:cNvSpPr txBox="1"/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Παραδείγματα εφαρμογής </a:t>
            </a:r>
            <a:endParaRPr/>
          </a:p>
        </p:txBody>
      </p:sp>
      <p:pic>
        <p:nvPicPr>
          <p:cNvPr id="427" name="Google Shape;42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7975" y="1184950"/>
            <a:ext cx="2798745" cy="3958551"/>
          </a:xfrm>
          <a:prstGeom prst="rect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428" name="Google Shape;428;p23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29" name="Google Shape;429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44595" y="1184963"/>
            <a:ext cx="2969922" cy="3958551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430" name="Google Shape;430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82379" y="1195938"/>
            <a:ext cx="2782246" cy="3936582"/>
          </a:xfrm>
          <a:prstGeom prst="rect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5" name="Google Shape;435;p24"/>
          <p:cNvGrpSpPr/>
          <p:nvPr/>
        </p:nvGrpSpPr>
        <p:grpSpPr>
          <a:xfrm>
            <a:off x="1089803" y="1379651"/>
            <a:ext cx="4316597" cy="2815395"/>
            <a:chOff x="1089803" y="1380951"/>
            <a:chExt cx="4316597" cy="2815395"/>
          </a:xfrm>
        </p:grpSpPr>
        <p:sp>
          <p:nvSpPr>
            <p:cNvPr id="436" name="Google Shape;436;p24"/>
            <p:cNvSpPr/>
            <p:nvPr/>
          </p:nvSpPr>
          <p:spPr>
            <a:xfrm>
              <a:off x="3139600" y="2724681"/>
              <a:ext cx="2266800" cy="1179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24"/>
            <p:cNvSpPr/>
            <p:nvPr/>
          </p:nvSpPr>
          <p:spPr>
            <a:xfrm>
              <a:off x="3139600" y="3685175"/>
              <a:ext cx="2266800" cy="1179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24"/>
            <p:cNvSpPr/>
            <p:nvPr/>
          </p:nvSpPr>
          <p:spPr>
            <a:xfrm>
              <a:off x="3139600" y="1764188"/>
              <a:ext cx="2266800" cy="1179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24"/>
            <p:cNvSpPr/>
            <p:nvPr/>
          </p:nvSpPr>
          <p:spPr>
            <a:xfrm>
              <a:off x="1529684" y="3445176"/>
              <a:ext cx="1750040" cy="577899"/>
            </a:xfrm>
            <a:custGeom>
              <a:rect b="b" l="l" r="r" t="t"/>
              <a:pathLst>
                <a:path extrusionOk="0" h="1591" w="7555">
                  <a:moveTo>
                    <a:pt x="1" y="0"/>
                  </a:moveTo>
                  <a:lnTo>
                    <a:pt x="1" y="1590"/>
                  </a:lnTo>
                  <a:lnTo>
                    <a:pt x="7555" y="1590"/>
                  </a:lnTo>
                  <a:lnTo>
                    <a:pt x="755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24"/>
            <p:cNvSpPr/>
            <p:nvPr/>
          </p:nvSpPr>
          <p:spPr>
            <a:xfrm>
              <a:off x="1529684" y="1512050"/>
              <a:ext cx="1750040" cy="582984"/>
            </a:xfrm>
            <a:custGeom>
              <a:rect b="b" l="l" r="r" t="t"/>
              <a:pathLst>
                <a:path extrusionOk="0" h="1605" w="7555">
                  <a:moveTo>
                    <a:pt x="1" y="1"/>
                  </a:moveTo>
                  <a:lnTo>
                    <a:pt x="1" y="1604"/>
                  </a:lnTo>
                  <a:lnTo>
                    <a:pt x="7555" y="1604"/>
                  </a:lnTo>
                  <a:lnTo>
                    <a:pt x="755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24"/>
            <p:cNvSpPr/>
            <p:nvPr/>
          </p:nvSpPr>
          <p:spPr>
            <a:xfrm flipH="1">
              <a:off x="1529908" y="2519842"/>
              <a:ext cx="1753052" cy="579352"/>
            </a:xfrm>
            <a:custGeom>
              <a:rect b="b" l="l" r="r" t="t"/>
              <a:pathLst>
                <a:path extrusionOk="0" h="1595" w="7568">
                  <a:moveTo>
                    <a:pt x="1" y="0"/>
                  </a:moveTo>
                  <a:lnTo>
                    <a:pt x="1" y="1594"/>
                  </a:lnTo>
                  <a:lnTo>
                    <a:pt x="7568" y="1594"/>
                  </a:lnTo>
                  <a:lnTo>
                    <a:pt x="75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24"/>
            <p:cNvSpPr/>
            <p:nvPr/>
          </p:nvSpPr>
          <p:spPr>
            <a:xfrm>
              <a:off x="1174074" y="1462278"/>
              <a:ext cx="707214" cy="702492"/>
            </a:xfrm>
            <a:custGeom>
              <a:rect b="b" l="l" r="r" t="t"/>
              <a:pathLst>
                <a:path extrusionOk="0" h="1934" w="1947">
                  <a:moveTo>
                    <a:pt x="980" y="1"/>
                  </a:moveTo>
                  <a:cubicBezTo>
                    <a:pt x="438" y="1"/>
                    <a:pt x="0" y="435"/>
                    <a:pt x="0" y="967"/>
                  </a:cubicBezTo>
                  <a:cubicBezTo>
                    <a:pt x="0" y="1513"/>
                    <a:pt x="438" y="1934"/>
                    <a:pt x="980" y="1934"/>
                  </a:cubicBezTo>
                  <a:cubicBezTo>
                    <a:pt x="1512" y="1934"/>
                    <a:pt x="1946" y="1513"/>
                    <a:pt x="1946" y="967"/>
                  </a:cubicBezTo>
                  <a:cubicBezTo>
                    <a:pt x="1946" y="435"/>
                    <a:pt x="1512" y="1"/>
                    <a:pt x="9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24"/>
            <p:cNvSpPr/>
            <p:nvPr/>
          </p:nvSpPr>
          <p:spPr>
            <a:xfrm>
              <a:off x="1089805" y="1382730"/>
              <a:ext cx="554293" cy="880839"/>
            </a:xfrm>
            <a:custGeom>
              <a:rect b="b" l="l" r="r" t="t"/>
              <a:pathLst>
                <a:path extrusionOk="0" h="2425" w="1526">
                  <a:moveTo>
                    <a:pt x="1212" y="1"/>
                  </a:moveTo>
                  <a:cubicBezTo>
                    <a:pt x="532" y="1"/>
                    <a:pt x="0" y="546"/>
                    <a:pt x="0" y="1212"/>
                  </a:cubicBezTo>
                  <a:cubicBezTo>
                    <a:pt x="0" y="1879"/>
                    <a:pt x="532" y="2424"/>
                    <a:pt x="1212" y="2424"/>
                  </a:cubicBezTo>
                  <a:lnTo>
                    <a:pt x="1212" y="1526"/>
                  </a:lnTo>
                  <a:lnTo>
                    <a:pt x="1525" y="1212"/>
                  </a:lnTo>
                  <a:lnTo>
                    <a:pt x="1212" y="899"/>
                  </a:lnTo>
                  <a:lnTo>
                    <a:pt x="121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24"/>
            <p:cNvSpPr/>
            <p:nvPr/>
          </p:nvSpPr>
          <p:spPr>
            <a:xfrm flipH="1">
              <a:off x="1178795" y="2446103"/>
              <a:ext cx="707577" cy="702855"/>
            </a:xfrm>
            <a:custGeom>
              <a:rect b="b" l="l" r="r" t="t"/>
              <a:pathLst>
                <a:path extrusionOk="0" h="1935" w="1948">
                  <a:moveTo>
                    <a:pt x="981" y="1"/>
                  </a:moveTo>
                  <a:cubicBezTo>
                    <a:pt x="435" y="1"/>
                    <a:pt x="1" y="435"/>
                    <a:pt x="1" y="968"/>
                  </a:cubicBezTo>
                  <a:cubicBezTo>
                    <a:pt x="1" y="1497"/>
                    <a:pt x="435" y="1934"/>
                    <a:pt x="981" y="1934"/>
                  </a:cubicBezTo>
                  <a:cubicBezTo>
                    <a:pt x="1510" y="1934"/>
                    <a:pt x="1947" y="1497"/>
                    <a:pt x="1947" y="968"/>
                  </a:cubicBezTo>
                  <a:cubicBezTo>
                    <a:pt x="1947" y="435"/>
                    <a:pt x="1510" y="1"/>
                    <a:pt x="9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24"/>
            <p:cNvSpPr/>
            <p:nvPr/>
          </p:nvSpPr>
          <p:spPr>
            <a:xfrm flipH="1">
              <a:off x="1089803" y="2347667"/>
              <a:ext cx="554293" cy="879386"/>
            </a:xfrm>
            <a:custGeom>
              <a:rect b="b" l="l" r="r" t="t"/>
              <a:pathLst>
                <a:path extrusionOk="0" h="2421" w="1526">
                  <a:moveTo>
                    <a:pt x="314" y="1"/>
                  </a:moveTo>
                  <a:lnTo>
                    <a:pt x="314" y="899"/>
                  </a:lnTo>
                  <a:lnTo>
                    <a:pt x="0" y="1209"/>
                  </a:lnTo>
                  <a:lnTo>
                    <a:pt x="314" y="1523"/>
                  </a:lnTo>
                  <a:lnTo>
                    <a:pt x="314" y="2421"/>
                  </a:lnTo>
                  <a:cubicBezTo>
                    <a:pt x="980" y="2421"/>
                    <a:pt x="1525" y="1879"/>
                    <a:pt x="1525" y="1209"/>
                  </a:cubicBezTo>
                  <a:cubicBezTo>
                    <a:pt x="1525" y="543"/>
                    <a:pt x="980" y="1"/>
                    <a:pt x="3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24"/>
            <p:cNvSpPr/>
            <p:nvPr/>
          </p:nvSpPr>
          <p:spPr>
            <a:xfrm>
              <a:off x="1174074" y="3390333"/>
              <a:ext cx="707214" cy="707577"/>
            </a:xfrm>
            <a:custGeom>
              <a:rect b="b" l="l" r="r" t="t"/>
              <a:pathLst>
                <a:path extrusionOk="0" h="1948" w="1947">
                  <a:moveTo>
                    <a:pt x="980" y="1"/>
                  </a:moveTo>
                  <a:cubicBezTo>
                    <a:pt x="438" y="1"/>
                    <a:pt x="0" y="435"/>
                    <a:pt x="0" y="981"/>
                  </a:cubicBezTo>
                  <a:cubicBezTo>
                    <a:pt x="0" y="1513"/>
                    <a:pt x="438" y="1947"/>
                    <a:pt x="980" y="1947"/>
                  </a:cubicBezTo>
                  <a:cubicBezTo>
                    <a:pt x="1512" y="1947"/>
                    <a:pt x="1946" y="1513"/>
                    <a:pt x="1946" y="981"/>
                  </a:cubicBezTo>
                  <a:cubicBezTo>
                    <a:pt x="1946" y="435"/>
                    <a:pt x="1512" y="1"/>
                    <a:pt x="9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24"/>
            <p:cNvSpPr/>
            <p:nvPr/>
          </p:nvSpPr>
          <p:spPr>
            <a:xfrm>
              <a:off x="1089805" y="3311148"/>
              <a:ext cx="554293" cy="885198"/>
            </a:xfrm>
            <a:custGeom>
              <a:rect b="b" l="l" r="r" t="t"/>
              <a:pathLst>
                <a:path extrusionOk="0" h="2437" w="1526">
                  <a:moveTo>
                    <a:pt x="1212" y="0"/>
                  </a:moveTo>
                  <a:cubicBezTo>
                    <a:pt x="532" y="0"/>
                    <a:pt x="0" y="545"/>
                    <a:pt x="0" y="1212"/>
                  </a:cubicBezTo>
                  <a:cubicBezTo>
                    <a:pt x="0" y="1894"/>
                    <a:pt x="532" y="2436"/>
                    <a:pt x="1212" y="2436"/>
                  </a:cubicBezTo>
                  <a:lnTo>
                    <a:pt x="1212" y="1525"/>
                  </a:lnTo>
                  <a:lnTo>
                    <a:pt x="1525" y="1212"/>
                  </a:lnTo>
                  <a:lnTo>
                    <a:pt x="1212" y="914"/>
                  </a:lnTo>
                  <a:lnTo>
                    <a:pt x="1212" y="0"/>
                  </a:lnTo>
                  <a:close/>
                </a:path>
              </a:pathLst>
            </a:custGeom>
            <a:solidFill>
              <a:srgbClr val="64DEA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24"/>
            <p:cNvSpPr/>
            <p:nvPr/>
          </p:nvSpPr>
          <p:spPr>
            <a:xfrm>
              <a:off x="3772437" y="1380951"/>
              <a:ext cx="1001150" cy="865132"/>
            </a:xfrm>
            <a:custGeom>
              <a:rect b="b" l="l" r="r" t="t"/>
              <a:pathLst>
                <a:path extrusionOk="0" h="14947" w="17297">
                  <a:moveTo>
                    <a:pt x="10412" y="0"/>
                  </a:moveTo>
                  <a:cubicBezTo>
                    <a:pt x="9523" y="0"/>
                    <a:pt x="8727" y="233"/>
                    <a:pt x="8192" y="633"/>
                  </a:cubicBezTo>
                  <a:cubicBezTo>
                    <a:pt x="7863" y="454"/>
                    <a:pt x="7486" y="355"/>
                    <a:pt x="7094" y="355"/>
                  </a:cubicBezTo>
                  <a:cubicBezTo>
                    <a:pt x="6855" y="355"/>
                    <a:pt x="6611" y="392"/>
                    <a:pt x="6369" y="469"/>
                  </a:cubicBezTo>
                  <a:cubicBezTo>
                    <a:pt x="5866" y="633"/>
                    <a:pt x="5458" y="943"/>
                    <a:pt x="5184" y="1351"/>
                  </a:cubicBezTo>
                  <a:cubicBezTo>
                    <a:pt x="5017" y="1316"/>
                    <a:pt x="4843" y="1299"/>
                    <a:pt x="4665" y="1299"/>
                  </a:cubicBezTo>
                  <a:cubicBezTo>
                    <a:pt x="4005" y="1299"/>
                    <a:pt x="3292" y="1540"/>
                    <a:pt x="2682" y="2034"/>
                  </a:cubicBezTo>
                  <a:cubicBezTo>
                    <a:pt x="1960" y="2605"/>
                    <a:pt x="1539" y="3392"/>
                    <a:pt x="1458" y="4156"/>
                  </a:cubicBezTo>
                  <a:cubicBezTo>
                    <a:pt x="736" y="4346"/>
                    <a:pt x="164" y="4944"/>
                    <a:pt x="53" y="5721"/>
                  </a:cubicBezTo>
                  <a:cubicBezTo>
                    <a:pt x="1" y="6237"/>
                    <a:pt x="151" y="6727"/>
                    <a:pt x="448" y="7096"/>
                  </a:cubicBezTo>
                  <a:cubicBezTo>
                    <a:pt x="259" y="7693"/>
                    <a:pt x="259" y="8347"/>
                    <a:pt x="517" y="8944"/>
                  </a:cubicBezTo>
                  <a:cubicBezTo>
                    <a:pt x="955" y="9974"/>
                    <a:pt x="1994" y="10584"/>
                    <a:pt x="3113" y="10584"/>
                  </a:cubicBezTo>
                  <a:cubicBezTo>
                    <a:pt x="3520" y="10584"/>
                    <a:pt x="3938" y="10503"/>
                    <a:pt x="4341" y="10332"/>
                  </a:cubicBezTo>
                  <a:cubicBezTo>
                    <a:pt x="4449" y="10280"/>
                    <a:pt x="4573" y="10224"/>
                    <a:pt x="4681" y="10156"/>
                  </a:cubicBezTo>
                  <a:cubicBezTo>
                    <a:pt x="4694" y="10224"/>
                    <a:pt x="4723" y="10293"/>
                    <a:pt x="4749" y="10348"/>
                  </a:cubicBezTo>
                  <a:cubicBezTo>
                    <a:pt x="5188" y="11377"/>
                    <a:pt x="6228" y="11986"/>
                    <a:pt x="7343" y="11986"/>
                  </a:cubicBezTo>
                  <a:cubicBezTo>
                    <a:pt x="7747" y="11986"/>
                    <a:pt x="8162" y="11906"/>
                    <a:pt x="8561" y="11736"/>
                  </a:cubicBezTo>
                  <a:cubicBezTo>
                    <a:pt x="8613" y="11707"/>
                    <a:pt x="8668" y="11681"/>
                    <a:pt x="8724" y="11668"/>
                  </a:cubicBezTo>
                  <a:cubicBezTo>
                    <a:pt x="9023" y="11995"/>
                    <a:pt x="9467" y="12178"/>
                    <a:pt x="9934" y="12178"/>
                  </a:cubicBezTo>
                  <a:cubicBezTo>
                    <a:pt x="10105" y="12178"/>
                    <a:pt x="10280" y="12153"/>
                    <a:pt x="10452" y="12102"/>
                  </a:cubicBezTo>
                  <a:cubicBezTo>
                    <a:pt x="10520" y="12347"/>
                    <a:pt x="10628" y="12592"/>
                    <a:pt x="10749" y="12837"/>
                  </a:cubicBezTo>
                  <a:cubicBezTo>
                    <a:pt x="11389" y="14049"/>
                    <a:pt x="12493" y="14810"/>
                    <a:pt x="13606" y="14947"/>
                  </a:cubicBezTo>
                  <a:lnTo>
                    <a:pt x="14113" y="14496"/>
                  </a:lnTo>
                  <a:cubicBezTo>
                    <a:pt x="14096" y="14483"/>
                    <a:pt x="14096" y="14483"/>
                    <a:pt x="14083" y="14470"/>
                  </a:cubicBezTo>
                  <a:cubicBezTo>
                    <a:pt x="13077" y="14156"/>
                    <a:pt x="12329" y="13219"/>
                    <a:pt x="12329" y="12089"/>
                  </a:cubicBezTo>
                  <a:lnTo>
                    <a:pt x="12329" y="11994"/>
                  </a:lnTo>
                  <a:cubicBezTo>
                    <a:pt x="12768" y="12248"/>
                    <a:pt x="13281" y="12388"/>
                    <a:pt x="13814" y="12388"/>
                  </a:cubicBezTo>
                  <a:cubicBezTo>
                    <a:pt x="14223" y="12388"/>
                    <a:pt x="14643" y="12305"/>
                    <a:pt x="15050" y="12128"/>
                  </a:cubicBezTo>
                  <a:cubicBezTo>
                    <a:pt x="16562" y="11491"/>
                    <a:pt x="17297" y="9829"/>
                    <a:pt x="16696" y="8428"/>
                  </a:cubicBezTo>
                  <a:cubicBezTo>
                    <a:pt x="16601" y="8196"/>
                    <a:pt x="16464" y="7981"/>
                    <a:pt x="16317" y="7788"/>
                  </a:cubicBezTo>
                  <a:cubicBezTo>
                    <a:pt x="16983" y="7096"/>
                    <a:pt x="17173" y="5897"/>
                    <a:pt x="16709" y="4797"/>
                  </a:cubicBezTo>
                  <a:cubicBezTo>
                    <a:pt x="16288" y="3801"/>
                    <a:pt x="15432" y="3134"/>
                    <a:pt x="14560" y="3027"/>
                  </a:cubicBezTo>
                  <a:cubicBezTo>
                    <a:pt x="14736" y="1789"/>
                    <a:pt x="13391" y="509"/>
                    <a:pt x="11500" y="113"/>
                  </a:cubicBezTo>
                  <a:cubicBezTo>
                    <a:pt x="11130" y="37"/>
                    <a:pt x="10763" y="0"/>
                    <a:pt x="104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24"/>
            <p:cNvSpPr/>
            <p:nvPr/>
          </p:nvSpPr>
          <p:spPr>
            <a:xfrm>
              <a:off x="3772437" y="2292676"/>
              <a:ext cx="1001150" cy="865132"/>
            </a:xfrm>
            <a:custGeom>
              <a:rect b="b" l="l" r="r" t="t"/>
              <a:pathLst>
                <a:path extrusionOk="0" h="14947" w="17297">
                  <a:moveTo>
                    <a:pt x="10412" y="0"/>
                  </a:moveTo>
                  <a:cubicBezTo>
                    <a:pt x="9523" y="0"/>
                    <a:pt x="8727" y="233"/>
                    <a:pt x="8192" y="633"/>
                  </a:cubicBezTo>
                  <a:cubicBezTo>
                    <a:pt x="7863" y="454"/>
                    <a:pt x="7486" y="355"/>
                    <a:pt x="7094" y="355"/>
                  </a:cubicBezTo>
                  <a:cubicBezTo>
                    <a:pt x="6855" y="355"/>
                    <a:pt x="6611" y="392"/>
                    <a:pt x="6369" y="469"/>
                  </a:cubicBezTo>
                  <a:cubicBezTo>
                    <a:pt x="5866" y="633"/>
                    <a:pt x="5458" y="943"/>
                    <a:pt x="5184" y="1351"/>
                  </a:cubicBezTo>
                  <a:cubicBezTo>
                    <a:pt x="5017" y="1316"/>
                    <a:pt x="4843" y="1299"/>
                    <a:pt x="4665" y="1299"/>
                  </a:cubicBezTo>
                  <a:cubicBezTo>
                    <a:pt x="4005" y="1299"/>
                    <a:pt x="3292" y="1540"/>
                    <a:pt x="2682" y="2034"/>
                  </a:cubicBezTo>
                  <a:cubicBezTo>
                    <a:pt x="1960" y="2605"/>
                    <a:pt x="1539" y="3392"/>
                    <a:pt x="1458" y="4156"/>
                  </a:cubicBezTo>
                  <a:cubicBezTo>
                    <a:pt x="736" y="4346"/>
                    <a:pt x="164" y="4944"/>
                    <a:pt x="53" y="5721"/>
                  </a:cubicBezTo>
                  <a:cubicBezTo>
                    <a:pt x="1" y="6237"/>
                    <a:pt x="151" y="6727"/>
                    <a:pt x="448" y="7096"/>
                  </a:cubicBezTo>
                  <a:cubicBezTo>
                    <a:pt x="259" y="7693"/>
                    <a:pt x="259" y="8347"/>
                    <a:pt x="517" y="8944"/>
                  </a:cubicBezTo>
                  <a:cubicBezTo>
                    <a:pt x="955" y="9974"/>
                    <a:pt x="1994" y="10584"/>
                    <a:pt x="3113" y="10584"/>
                  </a:cubicBezTo>
                  <a:cubicBezTo>
                    <a:pt x="3520" y="10584"/>
                    <a:pt x="3938" y="10503"/>
                    <a:pt x="4341" y="10332"/>
                  </a:cubicBezTo>
                  <a:cubicBezTo>
                    <a:pt x="4449" y="10280"/>
                    <a:pt x="4573" y="10224"/>
                    <a:pt x="4681" y="10156"/>
                  </a:cubicBezTo>
                  <a:cubicBezTo>
                    <a:pt x="4694" y="10224"/>
                    <a:pt x="4723" y="10293"/>
                    <a:pt x="4749" y="10348"/>
                  </a:cubicBezTo>
                  <a:cubicBezTo>
                    <a:pt x="5188" y="11377"/>
                    <a:pt x="6228" y="11986"/>
                    <a:pt x="7343" y="11986"/>
                  </a:cubicBezTo>
                  <a:cubicBezTo>
                    <a:pt x="7747" y="11986"/>
                    <a:pt x="8162" y="11906"/>
                    <a:pt x="8561" y="11736"/>
                  </a:cubicBezTo>
                  <a:cubicBezTo>
                    <a:pt x="8613" y="11707"/>
                    <a:pt x="8668" y="11681"/>
                    <a:pt x="8724" y="11668"/>
                  </a:cubicBezTo>
                  <a:cubicBezTo>
                    <a:pt x="9023" y="11995"/>
                    <a:pt x="9467" y="12178"/>
                    <a:pt x="9934" y="12178"/>
                  </a:cubicBezTo>
                  <a:cubicBezTo>
                    <a:pt x="10105" y="12178"/>
                    <a:pt x="10280" y="12153"/>
                    <a:pt x="10452" y="12102"/>
                  </a:cubicBezTo>
                  <a:cubicBezTo>
                    <a:pt x="10520" y="12347"/>
                    <a:pt x="10628" y="12592"/>
                    <a:pt x="10749" y="12837"/>
                  </a:cubicBezTo>
                  <a:cubicBezTo>
                    <a:pt x="11389" y="14049"/>
                    <a:pt x="12493" y="14810"/>
                    <a:pt x="13606" y="14947"/>
                  </a:cubicBezTo>
                  <a:lnTo>
                    <a:pt x="14113" y="14496"/>
                  </a:lnTo>
                  <a:cubicBezTo>
                    <a:pt x="14096" y="14483"/>
                    <a:pt x="14096" y="14483"/>
                    <a:pt x="14083" y="14470"/>
                  </a:cubicBezTo>
                  <a:cubicBezTo>
                    <a:pt x="13077" y="14156"/>
                    <a:pt x="12329" y="13219"/>
                    <a:pt x="12329" y="12089"/>
                  </a:cubicBezTo>
                  <a:lnTo>
                    <a:pt x="12329" y="11994"/>
                  </a:lnTo>
                  <a:cubicBezTo>
                    <a:pt x="12768" y="12248"/>
                    <a:pt x="13281" y="12388"/>
                    <a:pt x="13814" y="12388"/>
                  </a:cubicBezTo>
                  <a:cubicBezTo>
                    <a:pt x="14223" y="12388"/>
                    <a:pt x="14643" y="12305"/>
                    <a:pt x="15050" y="12128"/>
                  </a:cubicBezTo>
                  <a:cubicBezTo>
                    <a:pt x="16562" y="11491"/>
                    <a:pt x="17297" y="9829"/>
                    <a:pt x="16696" y="8428"/>
                  </a:cubicBezTo>
                  <a:cubicBezTo>
                    <a:pt x="16601" y="8196"/>
                    <a:pt x="16464" y="7981"/>
                    <a:pt x="16317" y="7788"/>
                  </a:cubicBezTo>
                  <a:cubicBezTo>
                    <a:pt x="16983" y="7096"/>
                    <a:pt x="17173" y="5897"/>
                    <a:pt x="16709" y="4797"/>
                  </a:cubicBezTo>
                  <a:cubicBezTo>
                    <a:pt x="16288" y="3801"/>
                    <a:pt x="15432" y="3134"/>
                    <a:pt x="14560" y="3027"/>
                  </a:cubicBezTo>
                  <a:cubicBezTo>
                    <a:pt x="14736" y="1789"/>
                    <a:pt x="13391" y="509"/>
                    <a:pt x="11500" y="113"/>
                  </a:cubicBezTo>
                  <a:cubicBezTo>
                    <a:pt x="11130" y="37"/>
                    <a:pt x="10763" y="0"/>
                    <a:pt x="104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24"/>
            <p:cNvSpPr/>
            <p:nvPr/>
          </p:nvSpPr>
          <p:spPr>
            <a:xfrm>
              <a:off x="3772437" y="3301551"/>
              <a:ext cx="1001150" cy="865132"/>
            </a:xfrm>
            <a:custGeom>
              <a:rect b="b" l="l" r="r" t="t"/>
              <a:pathLst>
                <a:path extrusionOk="0" h="14947" w="17297">
                  <a:moveTo>
                    <a:pt x="10412" y="0"/>
                  </a:moveTo>
                  <a:cubicBezTo>
                    <a:pt x="9523" y="0"/>
                    <a:pt x="8727" y="233"/>
                    <a:pt x="8192" y="633"/>
                  </a:cubicBezTo>
                  <a:cubicBezTo>
                    <a:pt x="7863" y="454"/>
                    <a:pt x="7486" y="355"/>
                    <a:pt x="7094" y="355"/>
                  </a:cubicBezTo>
                  <a:cubicBezTo>
                    <a:pt x="6855" y="355"/>
                    <a:pt x="6611" y="392"/>
                    <a:pt x="6369" y="469"/>
                  </a:cubicBezTo>
                  <a:cubicBezTo>
                    <a:pt x="5866" y="633"/>
                    <a:pt x="5458" y="943"/>
                    <a:pt x="5184" y="1351"/>
                  </a:cubicBezTo>
                  <a:cubicBezTo>
                    <a:pt x="5017" y="1316"/>
                    <a:pt x="4843" y="1299"/>
                    <a:pt x="4665" y="1299"/>
                  </a:cubicBezTo>
                  <a:cubicBezTo>
                    <a:pt x="4005" y="1299"/>
                    <a:pt x="3292" y="1540"/>
                    <a:pt x="2682" y="2034"/>
                  </a:cubicBezTo>
                  <a:cubicBezTo>
                    <a:pt x="1960" y="2605"/>
                    <a:pt x="1539" y="3392"/>
                    <a:pt x="1458" y="4156"/>
                  </a:cubicBezTo>
                  <a:cubicBezTo>
                    <a:pt x="736" y="4346"/>
                    <a:pt x="164" y="4944"/>
                    <a:pt x="53" y="5721"/>
                  </a:cubicBezTo>
                  <a:cubicBezTo>
                    <a:pt x="1" y="6237"/>
                    <a:pt x="151" y="6727"/>
                    <a:pt x="448" y="7096"/>
                  </a:cubicBezTo>
                  <a:cubicBezTo>
                    <a:pt x="259" y="7693"/>
                    <a:pt x="259" y="8347"/>
                    <a:pt x="517" y="8944"/>
                  </a:cubicBezTo>
                  <a:cubicBezTo>
                    <a:pt x="955" y="9974"/>
                    <a:pt x="1994" y="10584"/>
                    <a:pt x="3113" y="10584"/>
                  </a:cubicBezTo>
                  <a:cubicBezTo>
                    <a:pt x="3520" y="10584"/>
                    <a:pt x="3938" y="10503"/>
                    <a:pt x="4341" y="10332"/>
                  </a:cubicBezTo>
                  <a:cubicBezTo>
                    <a:pt x="4449" y="10280"/>
                    <a:pt x="4573" y="10224"/>
                    <a:pt x="4681" y="10156"/>
                  </a:cubicBezTo>
                  <a:cubicBezTo>
                    <a:pt x="4694" y="10224"/>
                    <a:pt x="4723" y="10293"/>
                    <a:pt x="4749" y="10348"/>
                  </a:cubicBezTo>
                  <a:cubicBezTo>
                    <a:pt x="5188" y="11377"/>
                    <a:pt x="6228" y="11986"/>
                    <a:pt x="7343" y="11986"/>
                  </a:cubicBezTo>
                  <a:cubicBezTo>
                    <a:pt x="7747" y="11986"/>
                    <a:pt x="8162" y="11906"/>
                    <a:pt x="8561" y="11736"/>
                  </a:cubicBezTo>
                  <a:cubicBezTo>
                    <a:pt x="8613" y="11707"/>
                    <a:pt x="8668" y="11681"/>
                    <a:pt x="8724" y="11668"/>
                  </a:cubicBezTo>
                  <a:cubicBezTo>
                    <a:pt x="9023" y="11995"/>
                    <a:pt x="9467" y="12178"/>
                    <a:pt x="9934" y="12178"/>
                  </a:cubicBezTo>
                  <a:cubicBezTo>
                    <a:pt x="10105" y="12178"/>
                    <a:pt x="10280" y="12153"/>
                    <a:pt x="10452" y="12102"/>
                  </a:cubicBezTo>
                  <a:cubicBezTo>
                    <a:pt x="10520" y="12347"/>
                    <a:pt x="10628" y="12592"/>
                    <a:pt x="10749" y="12837"/>
                  </a:cubicBezTo>
                  <a:cubicBezTo>
                    <a:pt x="11389" y="14049"/>
                    <a:pt x="12493" y="14810"/>
                    <a:pt x="13606" y="14947"/>
                  </a:cubicBezTo>
                  <a:lnTo>
                    <a:pt x="14113" y="14496"/>
                  </a:lnTo>
                  <a:cubicBezTo>
                    <a:pt x="14096" y="14483"/>
                    <a:pt x="14096" y="14483"/>
                    <a:pt x="14083" y="14470"/>
                  </a:cubicBezTo>
                  <a:cubicBezTo>
                    <a:pt x="13077" y="14156"/>
                    <a:pt x="12329" y="13219"/>
                    <a:pt x="12329" y="12089"/>
                  </a:cubicBezTo>
                  <a:lnTo>
                    <a:pt x="12329" y="11994"/>
                  </a:lnTo>
                  <a:cubicBezTo>
                    <a:pt x="12768" y="12248"/>
                    <a:pt x="13281" y="12388"/>
                    <a:pt x="13814" y="12388"/>
                  </a:cubicBezTo>
                  <a:cubicBezTo>
                    <a:pt x="14223" y="12388"/>
                    <a:pt x="14643" y="12305"/>
                    <a:pt x="15050" y="12128"/>
                  </a:cubicBezTo>
                  <a:cubicBezTo>
                    <a:pt x="16562" y="11491"/>
                    <a:pt x="17297" y="9829"/>
                    <a:pt x="16696" y="8428"/>
                  </a:cubicBezTo>
                  <a:cubicBezTo>
                    <a:pt x="16601" y="8196"/>
                    <a:pt x="16464" y="7981"/>
                    <a:pt x="16317" y="7788"/>
                  </a:cubicBezTo>
                  <a:cubicBezTo>
                    <a:pt x="16983" y="7096"/>
                    <a:pt x="17173" y="5897"/>
                    <a:pt x="16709" y="4797"/>
                  </a:cubicBezTo>
                  <a:cubicBezTo>
                    <a:pt x="16288" y="3801"/>
                    <a:pt x="15432" y="3134"/>
                    <a:pt x="14560" y="3027"/>
                  </a:cubicBezTo>
                  <a:cubicBezTo>
                    <a:pt x="14736" y="1789"/>
                    <a:pt x="13391" y="509"/>
                    <a:pt x="11500" y="113"/>
                  </a:cubicBezTo>
                  <a:cubicBezTo>
                    <a:pt x="11130" y="37"/>
                    <a:pt x="10763" y="0"/>
                    <a:pt x="104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1" name="Google Shape;451;p24"/>
          <p:cNvSpPr txBox="1"/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i="1" lang="en">
                <a:solidFill>
                  <a:schemeClr val="accent4"/>
                </a:solidFill>
              </a:rPr>
              <a:t>5)  </a:t>
            </a:r>
            <a:r>
              <a:rPr i="1" lang="en" u="sng">
                <a:solidFill>
                  <a:schemeClr val="accent4"/>
                </a:solidFill>
              </a:rPr>
              <a:t>Θεωρία Μελέτης και Διαγωνισμάτων</a:t>
            </a:r>
            <a:endParaRPr i="1" u="sng">
              <a:solidFill>
                <a:schemeClr val="accent4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sp>
        <p:nvSpPr>
          <p:cNvPr id="452" name="Google Shape;452;p24"/>
          <p:cNvSpPr txBox="1"/>
          <p:nvPr/>
        </p:nvSpPr>
        <p:spPr>
          <a:xfrm>
            <a:off x="1644085" y="3529313"/>
            <a:ext cx="16044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" sz="17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Δύο είδη αξιολόγησης</a:t>
            </a:r>
            <a:endParaRPr b="0" i="0" sz="1700" u="none" cap="none" strike="noStrike">
              <a:solidFill>
                <a:schemeClr val="accen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453" name="Google Shape;453;p24"/>
          <p:cNvSpPr txBox="1"/>
          <p:nvPr/>
        </p:nvSpPr>
        <p:spPr>
          <a:xfrm>
            <a:off x="1644075" y="1608350"/>
            <a:ext cx="16044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" sz="17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Ορισμός</a:t>
            </a:r>
            <a:endParaRPr b="0" i="0" sz="1700" u="none" cap="none" strike="noStrike">
              <a:solidFill>
                <a:schemeClr val="lt2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454" name="Google Shape;454;p24"/>
          <p:cNvSpPr txBox="1"/>
          <p:nvPr/>
        </p:nvSpPr>
        <p:spPr>
          <a:xfrm>
            <a:off x="1736735" y="2568825"/>
            <a:ext cx="16044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" sz="17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Ρόλος μνήμης</a:t>
            </a:r>
            <a:endParaRPr b="0" i="0" sz="1700" u="none" cap="none" strike="noStrike">
              <a:solidFill>
                <a:schemeClr val="accent2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455" name="Google Shape;455;p24"/>
          <p:cNvSpPr/>
          <p:nvPr/>
        </p:nvSpPr>
        <p:spPr>
          <a:xfrm>
            <a:off x="1323525" y="3549588"/>
            <a:ext cx="408300" cy="408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p24"/>
          <p:cNvSpPr/>
          <p:nvPr/>
        </p:nvSpPr>
        <p:spPr>
          <a:xfrm>
            <a:off x="1323525" y="1607550"/>
            <a:ext cx="408300" cy="408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p24"/>
          <p:cNvSpPr/>
          <p:nvPr/>
        </p:nvSpPr>
        <p:spPr>
          <a:xfrm>
            <a:off x="1328425" y="2583200"/>
            <a:ext cx="408300" cy="408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Google Shape;458;p24"/>
          <p:cNvSpPr txBox="1"/>
          <p:nvPr/>
        </p:nvSpPr>
        <p:spPr>
          <a:xfrm>
            <a:off x="5266300" y="3476675"/>
            <a:ext cx="3698400" cy="1057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Fira Sans"/>
                <a:ea typeface="Fira Sans"/>
                <a:cs typeface="Fira Sans"/>
                <a:sym typeface="Fira Sans"/>
              </a:rPr>
              <a:t>1)  Διαμορφωτική (formative):  </a:t>
            </a:r>
            <a:r>
              <a:rPr lang="en" sz="1200">
                <a:latin typeface="Fira Sans"/>
                <a:ea typeface="Fira Sans"/>
                <a:cs typeface="Fira Sans"/>
                <a:sym typeface="Fira Sans"/>
              </a:rPr>
              <a:t>πριν, κατά τη διάρκεια, μετά τη διδασκαλία ενός μαθήματος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Fira Sans"/>
                <a:ea typeface="Fira Sans"/>
                <a:cs typeface="Fira Sans"/>
                <a:sym typeface="Fira Sans"/>
              </a:rPr>
              <a:t>2)  Συνολική (summative):</a:t>
            </a:r>
            <a:r>
              <a:rPr lang="en" sz="1200">
                <a:latin typeface="Fira Sans"/>
                <a:ea typeface="Fira Sans"/>
                <a:cs typeface="Fira Sans"/>
                <a:sym typeface="Fira Sans"/>
              </a:rPr>
              <a:t> στο τέλος μιας περιόδου 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459" name="Google Shape;459;p24"/>
          <p:cNvSpPr txBox="1"/>
          <p:nvPr/>
        </p:nvSpPr>
        <p:spPr>
          <a:xfrm>
            <a:off x="5266300" y="1138125"/>
            <a:ext cx="3445800" cy="1146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>
                <a:latin typeface="Fira Sans"/>
                <a:ea typeface="Fira Sans"/>
                <a:cs typeface="Fira Sans"/>
                <a:sym typeface="Fira Sans"/>
              </a:rPr>
              <a:t>Τα διαγωνίσματα είναι μέρος της διαδικασίας μάθησης. Είναι μια τεχνική μελέτης που λειτουργεί, όχι μόνο ως μέσο βαθμολόγησης, αλλά κυρίως ως εργαλείο βελτίωσης της μάθησης</a:t>
            </a:r>
            <a:endParaRPr b="0" i="0" sz="12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460" name="Google Shape;460;p24"/>
          <p:cNvSpPr txBox="1"/>
          <p:nvPr/>
        </p:nvSpPr>
        <p:spPr>
          <a:xfrm>
            <a:off x="5266300" y="2487700"/>
            <a:ext cx="3445800" cy="785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>
                <a:latin typeface="Fira Sans"/>
                <a:ea typeface="Fira Sans"/>
                <a:cs typeface="Fira Sans"/>
                <a:sym typeface="Fira Sans"/>
              </a:rPr>
              <a:t>Μ</a:t>
            </a:r>
            <a:r>
              <a:rPr lang="en" sz="1200">
                <a:latin typeface="Fira Sans"/>
                <a:ea typeface="Fira Sans"/>
                <a:cs typeface="Fira Sans"/>
                <a:sym typeface="Fira Sans"/>
              </a:rPr>
              <a:t>έσω της διαδικασίας της ανάκλησης πληροφοριών, εξασκείται η μνήμη και ενισχύεται η μακροπρόθεσμη διατήρηση της γνώσης</a:t>
            </a:r>
            <a:endParaRPr b="0" i="0" sz="12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25"/>
          <p:cNvSpPr/>
          <p:nvPr/>
        </p:nvSpPr>
        <p:spPr>
          <a:xfrm>
            <a:off x="5760550" y="2130550"/>
            <a:ext cx="2794231" cy="637478"/>
          </a:xfrm>
          <a:custGeom>
            <a:rect b="b" l="l" r="r" t="t"/>
            <a:pathLst>
              <a:path extrusionOk="0" h="3388" w="12016">
                <a:moveTo>
                  <a:pt x="1702" y="1"/>
                </a:moveTo>
                <a:cubicBezTo>
                  <a:pt x="761" y="1"/>
                  <a:pt x="0" y="761"/>
                  <a:pt x="0" y="1689"/>
                </a:cubicBezTo>
                <a:cubicBezTo>
                  <a:pt x="0" y="2626"/>
                  <a:pt x="761" y="3387"/>
                  <a:pt x="1702" y="3387"/>
                </a:cubicBezTo>
                <a:lnTo>
                  <a:pt x="10327" y="3387"/>
                </a:lnTo>
                <a:cubicBezTo>
                  <a:pt x="11267" y="3387"/>
                  <a:pt x="12015" y="2626"/>
                  <a:pt x="12015" y="1689"/>
                </a:cubicBezTo>
                <a:cubicBezTo>
                  <a:pt x="12015" y="761"/>
                  <a:pt x="11267" y="1"/>
                  <a:pt x="1032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" name="Google Shape;466;p25"/>
          <p:cNvSpPr/>
          <p:nvPr/>
        </p:nvSpPr>
        <p:spPr>
          <a:xfrm>
            <a:off x="5722700" y="3103575"/>
            <a:ext cx="2832081" cy="637478"/>
          </a:xfrm>
          <a:custGeom>
            <a:rect b="b" l="l" r="r" t="t"/>
            <a:pathLst>
              <a:path extrusionOk="0" h="3388" w="12016">
                <a:moveTo>
                  <a:pt x="1702" y="1"/>
                </a:moveTo>
                <a:cubicBezTo>
                  <a:pt x="761" y="1"/>
                  <a:pt x="0" y="761"/>
                  <a:pt x="0" y="1689"/>
                </a:cubicBezTo>
                <a:cubicBezTo>
                  <a:pt x="0" y="2626"/>
                  <a:pt x="761" y="3387"/>
                  <a:pt x="1702" y="3387"/>
                </a:cubicBezTo>
                <a:lnTo>
                  <a:pt x="10327" y="3387"/>
                </a:lnTo>
                <a:cubicBezTo>
                  <a:pt x="11267" y="3387"/>
                  <a:pt x="12015" y="2626"/>
                  <a:pt x="12015" y="1689"/>
                </a:cubicBezTo>
                <a:cubicBezTo>
                  <a:pt x="12015" y="761"/>
                  <a:pt x="11267" y="1"/>
                  <a:pt x="1032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Google Shape;467;p25"/>
          <p:cNvSpPr/>
          <p:nvPr/>
        </p:nvSpPr>
        <p:spPr>
          <a:xfrm>
            <a:off x="5760550" y="1122975"/>
            <a:ext cx="2832081" cy="672027"/>
          </a:xfrm>
          <a:custGeom>
            <a:rect b="b" l="l" r="r" t="t"/>
            <a:pathLst>
              <a:path extrusionOk="0" h="3388" w="12016">
                <a:moveTo>
                  <a:pt x="1702" y="1"/>
                </a:moveTo>
                <a:cubicBezTo>
                  <a:pt x="761" y="1"/>
                  <a:pt x="0" y="761"/>
                  <a:pt x="0" y="1689"/>
                </a:cubicBezTo>
                <a:cubicBezTo>
                  <a:pt x="0" y="2626"/>
                  <a:pt x="761" y="3387"/>
                  <a:pt x="1702" y="3387"/>
                </a:cubicBezTo>
                <a:lnTo>
                  <a:pt x="10327" y="3387"/>
                </a:lnTo>
                <a:cubicBezTo>
                  <a:pt x="11267" y="3387"/>
                  <a:pt x="12015" y="2626"/>
                  <a:pt x="12015" y="1689"/>
                </a:cubicBezTo>
                <a:cubicBezTo>
                  <a:pt x="12015" y="761"/>
                  <a:pt x="11267" y="1"/>
                  <a:pt x="1032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p25"/>
          <p:cNvSpPr/>
          <p:nvPr/>
        </p:nvSpPr>
        <p:spPr>
          <a:xfrm>
            <a:off x="1286998" y="2276400"/>
            <a:ext cx="2865906" cy="817804"/>
          </a:xfrm>
          <a:custGeom>
            <a:rect b="b" l="l" r="r" t="t"/>
            <a:pathLst>
              <a:path extrusionOk="0" h="3388" w="12016">
                <a:moveTo>
                  <a:pt x="1702" y="1"/>
                </a:moveTo>
                <a:cubicBezTo>
                  <a:pt x="761" y="1"/>
                  <a:pt x="0" y="761"/>
                  <a:pt x="0" y="1689"/>
                </a:cubicBezTo>
                <a:cubicBezTo>
                  <a:pt x="0" y="2626"/>
                  <a:pt x="761" y="3387"/>
                  <a:pt x="1702" y="3387"/>
                </a:cubicBezTo>
                <a:lnTo>
                  <a:pt x="10327" y="3387"/>
                </a:lnTo>
                <a:cubicBezTo>
                  <a:pt x="11267" y="3387"/>
                  <a:pt x="12015" y="2626"/>
                  <a:pt x="12015" y="1689"/>
                </a:cubicBezTo>
                <a:cubicBezTo>
                  <a:pt x="12015" y="761"/>
                  <a:pt x="11267" y="1"/>
                  <a:pt x="1032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p25"/>
          <p:cNvSpPr/>
          <p:nvPr/>
        </p:nvSpPr>
        <p:spPr>
          <a:xfrm>
            <a:off x="1303913" y="3541126"/>
            <a:ext cx="2832081" cy="901598"/>
          </a:xfrm>
          <a:custGeom>
            <a:rect b="b" l="l" r="r" t="t"/>
            <a:pathLst>
              <a:path extrusionOk="0" h="3388" w="12016">
                <a:moveTo>
                  <a:pt x="1702" y="1"/>
                </a:moveTo>
                <a:cubicBezTo>
                  <a:pt x="761" y="1"/>
                  <a:pt x="0" y="761"/>
                  <a:pt x="0" y="1689"/>
                </a:cubicBezTo>
                <a:cubicBezTo>
                  <a:pt x="0" y="2626"/>
                  <a:pt x="761" y="3387"/>
                  <a:pt x="1702" y="3387"/>
                </a:cubicBezTo>
                <a:lnTo>
                  <a:pt x="10327" y="3387"/>
                </a:lnTo>
                <a:cubicBezTo>
                  <a:pt x="11267" y="3387"/>
                  <a:pt x="12015" y="2626"/>
                  <a:pt x="12015" y="1689"/>
                </a:cubicBezTo>
                <a:cubicBezTo>
                  <a:pt x="12015" y="761"/>
                  <a:pt x="11267" y="1"/>
                  <a:pt x="1032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Google Shape;470;p25"/>
          <p:cNvSpPr/>
          <p:nvPr/>
        </p:nvSpPr>
        <p:spPr>
          <a:xfrm>
            <a:off x="1368725" y="1122975"/>
            <a:ext cx="2832081" cy="901598"/>
          </a:xfrm>
          <a:custGeom>
            <a:rect b="b" l="l" r="r" t="t"/>
            <a:pathLst>
              <a:path extrusionOk="0" h="3388" w="12016">
                <a:moveTo>
                  <a:pt x="1702" y="1"/>
                </a:moveTo>
                <a:cubicBezTo>
                  <a:pt x="761" y="1"/>
                  <a:pt x="0" y="761"/>
                  <a:pt x="0" y="1689"/>
                </a:cubicBezTo>
                <a:cubicBezTo>
                  <a:pt x="0" y="2626"/>
                  <a:pt x="761" y="3387"/>
                  <a:pt x="1702" y="3387"/>
                </a:cubicBezTo>
                <a:lnTo>
                  <a:pt x="10327" y="3387"/>
                </a:lnTo>
                <a:cubicBezTo>
                  <a:pt x="11267" y="3387"/>
                  <a:pt x="12015" y="2626"/>
                  <a:pt x="12015" y="1689"/>
                </a:cubicBezTo>
                <a:cubicBezTo>
                  <a:pt x="12015" y="761"/>
                  <a:pt x="11267" y="1"/>
                  <a:pt x="1032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25"/>
          <p:cNvSpPr txBox="1"/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Προτάσεις βελτίωσης αξιολόγησης</a:t>
            </a:r>
            <a:endParaRPr/>
          </a:p>
        </p:txBody>
      </p:sp>
      <p:sp>
        <p:nvSpPr>
          <p:cNvPr id="472" name="Google Shape;472;p25"/>
          <p:cNvSpPr/>
          <p:nvPr/>
        </p:nvSpPr>
        <p:spPr>
          <a:xfrm>
            <a:off x="6892771" y="2483613"/>
            <a:ext cx="123" cy="123"/>
          </a:xfrm>
          <a:custGeom>
            <a:rect b="b" l="l" r="r" t="t"/>
            <a:pathLst>
              <a:path extrusionOk="0" h="1" w="1">
                <a:moveTo>
                  <a:pt x="0" y="0"/>
                </a:moveTo>
                <a:close/>
              </a:path>
            </a:pathLst>
          </a:custGeom>
          <a:solidFill>
            <a:srgbClr val="00968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p25"/>
          <p:cNvSpPr/>
          <p:nvPr/>
        </p:nvSpPr>
        <p:spPr>
          <a:xfrm>
            <a:off x="4837500" y="3147175"/>
            <a:ext cx="599687" cy="534916"/>
          </a:xfrm>
          <a:custGeom>
            <a:rect b="b" l="l" r="r" t="t"/>
            <a:pathLst>
              <a:path extrusionOk="0" h="14947" w="17297">
                <a:moveTo>
                  <a:pt x="10412" y="0"/>
                </a:moveTo>
                <a:cubicBezTo>
                  <a:pt x="9523" y="0"/>
                  <a:pt x="8727" y="233"/>
                  <a:pt x="8192" y="633"/>
                </a:cubicBezTo>
                <a:cubicBezTo>
                  <a:pt x="7863" y="454"/>
                  <a:pt x="7486" y="355"/>
                  <a:pt x="7094" y="355"/>
                </a:cubicBezTo>
                <a:cubicBezTo>
                  <a:pt x="6855" y="355"/>
                  <a:pt x="6611" y="392"/>
                  <a:pt x="6369" y="469"/>
                </a:cubicBezTo>
                <a:cubicBezTo>
                  <a:pt x="5866" y="633"/>
                  <a:pt x="5458" y="943"/>
                  <a:pt x="5184" y="1351"/>
                </a:cubicBezTo>
                <a:cubicBezTo>
                  <a:pt x="5017" y="1316"/>
                  <a:pt x="4843" y="1299"/>
                  <a:pt x="4665" y="1299"/>
                </a:cubicBezTo>
                <a:cubicBezTo>
                  <a:pt x="4005" y="1299"/>
                  <a:pt x="3292" y="1540"/>
                  <a:pt x="2682" y="2034"/>
                </a:cubicBezTo>
                <a:cubicBezTo>
                  <a:pt x="1960" y="2605"/>
                  <a:pt x="1539" y="3392"/>
                  <a:pt x="1458" y="4156"/>
                </a:cubicBezTo>
                <a:cubicBezTo>
                  <a:pt x="736" y="4346"/>
                  <a:pt x="164" y="4944"/>
                  <a:pt x="53" y="5721"/>
                </a:cubicBezTo>
                <a:cubicBezTo>
                  <a:pt x="1" y="6237"/>
                  <a:pt x="151" y="6727"/>
                  <a:pt x="448" y="7096"/>
                </a:cubicBezTo>
                <a:cubicBezTo>
                  <a:pt x="259" y="7693"/>
                  <a:pt x="259" y="8347"/>
                  <a:pt x="517" y="8944"/>
                </a:cubicBezTo>
                <a:cubicBezTo>
                  <a:pt x="955" y="9974"/>
                  <a:pt x="1994" y="10584"/>
                  <a:pt x="3113" y="10584"/>
                </a:cubicBezTo>
                <a:cubicBezTo>
                  <a:pt x="3520" y="10584"/>
                  <a:pt x="3938" y="10503"/>
                  <a:pt x="4341" y="10332"/>
                </a:cubicBezTo>
                <a:cubicBezTo>
                  <a:pt x="4449" y="10280"/>
                  <a:pt x="4573" y="10224"/>
                  <a:pt x="4681" y="10156"/>
                </a:cubicBezTo>
                <a:cubicBezTo>
                  <a:pt x="4694" y="10224"/>
                  <a:pt x="4723" y="10293"/>
                  <a:pt x="4749" y="10348"/>
                </a:cubicBezTo>
                <a:cubicBezTo>
                  <a:pt x="5188" y="11377"/>
                  <a:pt x="6228" y="11986"/>
                  <a:pt x="7343" y="11986"/>
                </a:cubicBezTo>
                <a:cubicBezTo>
                  <a:pt x="7747" y="11986"/>
                  <a:pt x="8162" y="11906"/>
                  <a:pt x="8561" y="11736"/>
                </a:cubicBezTo>
                <a:cubicBezTo>
                  <a:pt x="8613" y="11707"/>
                  <a:pt x="8668" y="11681"/>
                  <a:pt x="8724" y="11668"/>
                </a:cubicBezTo>
                <a:cubicBezTo>
                  <a:pt x="9023" y="11995"/>
                  <a:pt x="9467" y="12178"/>
                  <a:pt x="9934" y="12178"/>
                </a:cubicBezTo>
                <a:cubicBezTo>
                  <a:pt x="10105" y="12178"/>
                  <a:pt x="10280" y="12153"/>
                  <a:pt x="10452" y="12102"/>
                </a:cubicBezTo>
                <a:cubicBezTo>
                  <a:pt x="10520" y="12347"/>
                  <a:pt x="10628" y="12592"/>
                  <a:pt x="10749" y="12837"/>
                </a:cubicBezTo>
                <a:cubicBezTo>
                  <a:pt x="11389" y="14049"/>
                  <a:pt x="12493" y="14810"/>
                  <a:pt x="13606" y="14947"/>
                </a:cubicBezTo>
                <a:lnTo>
                  <a:pt x="14113" y="14496"/>
                </a:lnTo>
                <a:cubicBezTo>
                  <a:pt x="14096" y="14483"/>
                  <a:pt x="14096" y="14483"/>
                  <a:pt x="14083" y="14470"/>
                </a:cubicBezTo>
                <a:cubicBezTo>
                  <a:pt x="13077" y="14156"/>
                  <a:pt x="12329" y="13219"/>
                  <a:pt x="12329" y="12089"/>
                </a:cubicBezTo>
                <a:lnTo>
                  <a:pt x="12329" y="11994"/>
                </a:lnTo>
                <a:cubicBezTo>
                  <a:pt x="12768" y="12248"/>
                  <a:pt x="13281" y="12388"/>
                  <a:pt x="13814" y="12388"/>
                </a:cubicBezTo>
                <a:cubicBezTo>
                  <a:pt x="14223" y="12388"/>
                  <a:pt x="14643" y="12305"/>
                  <a:pt x="15050" y="12128"/>
                </a:cubicBezTo>
                <a:cubicBezTo>
                  <a:pt x="16562" y="11491"/>
                  <a:pt x="17297" y="9829"/>
                  <a:pt x="16696" y="8428"/>
                </a:cubicBezTo>
                <a:cubicBezTo>
                  <a:pt x="16601" y="8196"/>
                  <a:pt x="16464" y="7981"/>
                  <a:pt x="16317" y="7788"/>
                </a:cubicBezTo>
                <a:cubicBezTo>
                  <a:pt x="16983" y="7096"/>
                  <a:pt x="17173" y="5897"/>
                  <a:pt x="16709" y="4797"/>
                </a:cubicBezTo>
                <a:cubicBezTo>
                  <a:pt x="16288" y="3801"/>
                  <a:pt x="15432" y="3134"/>
                  <a:pt x="14560" y="3027"/>
                </a:cubicBezTo>
                <a:cubicBezTo>
                  <a:pt x="14736" y="1789"/>
                  <a:pt x="13391" y="509"/>
                  <a:pt x="11500" y="113"/>
                </a:cubicBezTo>
                <a:cubicBezTo>
                  <a:pt x="11130" y="37"/>
                  <a:pt x="10763" y="0"/>
                  <a:pt x="104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Google Shape;474;p25"/>
          <p:cNvSpPr/>
          <p:nvPr/>
        </p:nvSpPr>
        <p:spPr>
          <a:xfrm>
            <a:off x="1467018" y="3741038"/>
            <a:ext cx="145800" cy="150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Google Shape;475;p25"/>
          <p:cNvSpPr txBox="1"/>
          <p:nvPr/>
        </p:nvSpPr>
        <p:spPr>
          <a:xfrm>
            <a:off x="1670225" y="1164875"/>
            <a:ext cx="2681400" cy="81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>
                <a:latin typeface="Fira Sans"/>
                <a:ea typeface="Fira Sans"/>
                <a:cs typeface="Fira Sans"/>
                <a:sym typeface="Fira Sans"/>
              </a:rPr>
              <a:t>Ενημέρωση διευθυντών και εκπαιδευτικών: τα διαγωνίσματα είναι μέρος της </a:t>
            </a:r>
            <a:r>
              <a:rPr lang="en" sz="1200">
                <a:latin typeface="Fira Sans"/>
                <a:ea typeface="Fira Sans"/>
                <a:cs typeface="Fira Sans"/>
                <a:sym typeface="Fira Sans"/>
              </a:rPr>
              <a:t>μελέτης</a:t>
            </a:r>
            <a:endParaRPr b="0" i="0" sz="12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476" name="Google Shape;476;p25"/>
          <p:cNvSpPr/>
          <p:nvPr/>
        </p:nvSpPr>
        <p:spPr>
          <a:xfrm>
            <a:off x="1524425" y="1309700"/>
            <a:ext cx="133200" cy="1359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" name="Google Shape;477;p25"/>
          <p:cNvSpPr txBox="1"/>
          <p:nvPr/>
        </p:nvSpPr>
        <p:spPr>
          <a:xfrm>
            <a:off x="1680525" y="2284925"/>
            <a:ext cx="2530500" cy="63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>
                <a:latin typeface="Fira Sans"/>
                <a:ea typeface="Fira Sans"/>
                <a:cs typeface="Fira Sans"/>
                <a:sym typeface="Fira Sans"/>
              </a:rPr>
              <a:t>Διαγωνίσματα : 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478" name="Google Shape;478;p25"/>
          <p:cNvSpPr/>
          <p:nvPr/>
        </p:nvSpPr>
        <p:spPr>
          <a:xfrm>
            <a:off x="1518125" y="2483625"/>
            <a:ext cx="145800" cy="135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" name="Google Shape;479;p25"/>
          <p:cNvSpPr txBox="1"/>
          <p:nvPr/>
        </p:nvSpPr>
        <p:spPr>
          <a:xfrm>
            <a:off x="5916254" y="1176425"/>
            <a:ext cx="26814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>
                <a:latin typeface="Fira Sans"/>
                <a:ea typeface="Fira Sans"/>
                <a:cs typeface="Fira Sans"/>
                <a:sym typeface="Fira Sans"/>
              </a:rPr>
              <a:t>Συνεδρίες καθοδήγησης για καλές συνήθειες μελέτης</a:t>
            </a:r>
            <a:endParaRPr b="0" i="0" sz="12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480" name="Google Shape;480;p25"/>
          <p:cNvSpPr/>
          <p:nvPr/>
        </p:nvSpPr>
        <p:spPr>
          <a:xfrm>
            <a:off x="5916242" y="1302192"/>
            <a:ext cx="145800" cy="150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" name="Google Shape;481;p25"/>
          <p:cNvSpPr/>
          <p:nvPr/>
        </p:nvSpPr>
        <p:spPr>
          <a:xfrm>
            <a:off x="5916250" y="2284925"/>
            <a:ext cx="133200" cy="135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" name="Google Shape;482;p25"/>
          <p:cNvSpPr txBox="1"/>
          <p:nvPr/>
        </p:nvSpPr>
        <p:spPr>
          <a:xfrm>
            <a:off x="5924188" y="3172350"/>
            <a:ext cx="23541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>
                <a:latin typeface="Fira Sans"/>
                <a:ea typeface="Fira Sans"/>
                <a:cs typeface="Fira Sans"/>
                <a:sym typeface="Fira Sans"/>
              </a:rPr>
              <a:t>Έγκαιρη διόρθωση γραπτών και ανατροφοδότηση (feedback)</a:t>
            </a:r>
            <a:endParaRPr b="0" i="0" sz="12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483" name="Google Shape;483;p25"/>
          <p:cNvSpPr/>
          <p:nvPr/>
        </p:nvSpPr>
        <p:spPr>
          <a:xfrm>
            <a:off x="5877050" y="3227550"/>
            <a:ext cx="145800" cy="1359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Google Shape;484;p25"/>
          <p:cNvSpPr/>
          <p:nvPr/>
        </p:nvSpPr>
        <p:spPr>
          <a:xfrm>
            <a:off x="384850" y="3660700"/>
            <a:ext cx="652270" cy="534916"/>
          </a:xfrm>
          <a:custGeom>
            <a:rect b="b" l="l" r="r" t="t"/>
            <a:pathLst>
              <a:path extrusionOk="0" h="14947" w="17297">
                <a:moveTo>
                  <a:pt x="10412" y="0"/>
                </a:moveTo>
                <a:cubicBezTo>
                  <a:pt x="9523" y="0"/>
                  <a:pt x="8727" y="233"/>
                  <a:pt x="8192" y="633"/>
                </a:cubicBezTo>
                <a:cubicBezTo>
                  <a:pt x="7863" y="454"/>
                  <a:pt x="7486" y="355"/>
                  <a:pt x="7094" y="355"/>
                </a:cubicBezTo>
                <a:cubicBezTo>
                  <a:pt x="6855" y="355"/>
                  <a:pt x="6611" y="392"/>
                  <a:pt x="6369" y="469"/>
                </a:cubicBezTo>
                <a:cubicBezTo>
                  <a:pt x="5866" y="633"/>
                  <a:pt x="5458" y="943"/>
                  <a:pt x="5184" y="1351"/>
                </a:cubicBezTo>
                <a:cubicBezTo>
                  <a:pt x="5017" y="1316"/>
                  <a:pt x="4843" y="1299"/>
                  <a:pt x="4665" y="1299"/>
                </a:cubicBezTo>
                <a:cubicBezTo>
                  <a:pt x="4005" y="1299"/>
                  <a:pt x="3292" y="1540"/>
                  <a:pt x="2682" y="2034"/>
                </a:cubicBezTo>
                <a:cubicBezTo>
                  <a:pt x="1960" y="2605"/>
                  <a:pt x="1539" y="3392"/>
                  <a:pt x="1458" y="4156"/>
                </a:cubicBezTo>
                <a:cubicBezTo>
                  <a:pt x="736" y="4346"/>
                  <a:pt x="164" y="4944"/>
                  <a:pt x="53" y="5721"/>
                </a:cubicBezTo>
                <a:cubicBezTo>
                  <a:pt x="1" y="6237"/>
                  <a:pt x="151" y="6727"/>
                  <a:pt x="448" y="7096"/>
                </a:cubicBezTo>
                <a:cubicBezTo>
                  <a:pt x="259" y="7693"/>
                  <a:pt x="259" y="8347"/>
                  <a:pt x="517" y="8944"/>
                </a:cubicBezTo>
                <a:cubicBezTo>
                  <a:pt x="955" y="9974"/>
                  <a:pt x="1994" y="10584"/>
                  <a:pt x="3113" y="10584"/>
                </a:cubicBezTo>
                <a:cubicBezTo>
                  <a:pt x="3520" y="10584"/>
                  <a:pt x="3938" y="10503"/>
                  <a:pt x="4341" y="10332"/>
                </a:cubicBezTo>
                <a:cubicBezTo>
                  <a:pt x="4449" y="10280"/>
                  <a:pt x="4573" y="10224"/>
                  <a:pt x="4681" y="10156"/>
                </a:cubicBezTo>
                <a:cubicBezTo>
                  <a:pt x="4694" y="10224"/>
                  <a:pt x="4723" y="10293"/>
                  <a:pt x="4749" y="10348"/>
                </a:cubicBezTo>
                <a:cubicBezTo>
                  <a:pt x="5188" y="11377"/>
                  <a:pt x="6228" y="11986"/>
                  <a:pt x="7343" y="11986"/>
                </a:cubicBezTo>
                <a:cubicBezTo>
                  <a:pt x="7747" y="11986"/>
                  <a:pt x="8162" y="11906"/>
                  <a:pt x="8561" y="11736"/>
                </a:cubicBezTo>
                <a:cubicBezTo>
                  <a:pt x="8613" y="11707"/>
                  <a:pt x="8668" y="11681"/>
                  <a:pt x="8724" y="11668"/>
                </a:cubicBezTo>
                <a:cubicBezTo>
                  <a:pt x="9023" y="11995"/>
                  <a:pt x="9467" y="12178"/>
                  <a:pt x="9934" y="12178"/>
                </a:cubicBezTo>
                <a:cubicBezTo>
                  <a:pt x="10105" y="12178"/>
                  <a:pt x="10280" y="12153"/>
                  <a:pt x="10452" y="12102"/>
                </a:cubicBezTo>
                <a:cubicBezTo>
                  <a:pt x="10520" y="12347"/>
                  <a:pt x="10628" y="12592"/>
                  <a:pt x="10749" y="12837"/>
                </a:cubicBezTo>
                <a:cubicBezTo>
                  <a:pt x="11389" y="14049"/>
                  <a:pt x="12493" y="14810"/>
                  <a:pt x="13606" y="14947"/>
                </a:cubicBezTo>
                <a:lnTo>
                  <a:pt x="14113" y="14496"/>
                </a:lnTo>
                <a:cubicBezTo>
                  <a:pt x="14096" y="14483"/>
                  <a:pt x="14096" y="14483"/>
                  <a:pt x="14083" y="14470"/>
                </a:cubicBezTo>
                <a:cubicBezTo>
                  <a:pt x="13077" y="14156"/>
                  <a:pt x="12329" y="13219"/>
                  <a:pt x="12329" y="12089"/>
                </a:cubicBezTo>
                <a:lnTo>
                  <a:pt x="12329" y="11994"/>
                </a:lnTo>
                <a:cubicBezTo>
                  <a:pt x="12768" y="12248"/>
                  <a:pt x="13281" y="12388"/>
                  <a:pt x="13814" y="12388"/>
                </a:cubicBezTo>
                <a:cubicBezTo>
                  <a:pt x="14223" y="12388"/>
                  <a:pt x="14643" y="12305"/>
                  <a:pt x="15050" y="12128"/>
                </a:cubicBezTo>
                <a:cubicBezTo>
                  <a:pt x="16562" y="11491"/>
                  <a:pt x="17297" y="9829"/>
                  <a:pt x="16696" y="8428"/>
                </a:cubicBezTo>
                <a:cubicBezTo>
                  <a:pt x="16601" y="8196"/>
                  <a:pt x="16464" y="7981"/>
                  <a:pt x="16317" y="7788"/>
                </a:cubicBezTo>
                <a:cubicBezTo>
                  <a:pt x="16983" y="7096"/>
                  <a:pt x="17173" y="5897"/>
                  <a:pt x="16709" y="4797"/>
                </a:cubicBezTo>
                <a:cubicBezTo>
                  <a:pt x="16288" y="3801"/>
                  <a:pt x="15432" y="3134"/>
                  <a:pt x="14560" y="3027"/>
                </a:cubicBezTo>
                <a:cubicBezTo>
                  <a:pt x="14736" y="1789"/>
                  <a:pt x="13391" y="509"/>
                  <a:pt x="11500" y="113"/>
                </a:cubicBezTo>
                <a:cubicBezTo>
                  <a:pt x="11130" y="37"/>
                  <a:pt x="10763" y="0"/>
                  <a:pt x="104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" name="Google Shape;485;p25"/>
          <p:cNvSpPr/>
          <p:nvPr/>
        </p:nvSpPr>
        <p:spPr>
          <a:xfrm>
            <a:off x="4837500" y="2171250"/>
            <a:ext cx="599687" cy="534916"/>
          </a:xfrm>
          <a:custGeom>
            <a:rect b="b" l="l" r="r" t="t"/>
            <a:pathLst>
              <a:path extrusionOk="0" h="14947" w="17297">
                <a:moveTo>
                  <a:pt x="10412" y="0"/>
                </a:moveTo>
                <a:cubicBezTo>
                  <a:pt x="9523" y="0"/>
                  <a:pt x="8727" y="233"/>
                  <a:pt x="8192" y="633"/>
                </a:cubicBezTo>
                <a:cubicBezTo>
                  <a:pt x="7863" y="454"/>
                  <a:pt x="7486" y="355"/>
                  <a:pt x="7094" y="355"/>
                </a:cubicBezTo>
                <a:cubicBezTo>
                  <a:pt x="6855" y="355"/>
                  <a:pt x="6611" y="392"/>
                  <a:pt x="6369" y="469"/>
                </a:cubicBezTo>
                <a:cubicBezTo>
                  <a:pt x="5866" y="633"/>
                  <a:pt x="5458" y="943"/>
                  <a:pt x="5184" y="1351"/>
                </a:cubicBezTo>
                <a:cubicBezTo>
                  <a:pt x="5017" y="1316"/>
                  <a:pt x="4843" y="1299"/>
                  <a:pt x="4665" y="1299"/>
                </a:cubicBezTo>
                <a:cubicBezTo>
                  <a:pt x="4005" y="1299"/>
                  <a:pt x="3292" y="1540"/>
                  <a:pt x="2682" y="2034"/>
                </a:cubicBezTo>
                <a:cubicBezTo>
                  <a:pt x="1960" y="2605"/>
                  <a:pt x="1539" y="3392"/>
                  <a:pt x="1458" y="4156"/>
                </a:cubicBezTo>
                <a:cubicBezTo>
                  <a:pt x="736" y="4346"/>
                  <a:pt x="164" y="4944"/>
                  <a:pt x="53" y="5721"/>
                </a:cubicBezTo>
                <a:cubicBezTo>
                  <a:pt x="1" y="6237"/>
                  <a:pt x="151" y="6727"/>
                  <a:pt x="448" y="7096"/>
                </a:cubicBezTo>
                <a:cubicBezTo>
                  <a:pt x="259" y="7693"/>
                  <a:pt x="259" y="8347"/>
                  <a:pt x="517" y="8944"/>
                </a:cubicBezTo>
                <a:cubicBezTo>
                  <a:pt x="955" y="9974"/>
                  <a:pt x="1994" y="10584"/>
                  <a:pt x="3113" y="10584"/>
                </a:cubicBezTo>
                <a:cubicBezTo>
                  <a:pt x="3520" y="10584"/>
                  <a:pt x="3938" y="10503"/>
                  <a:pt x="4341" y="10332"/>
                </a:cubicBezTo>
                <a:cubicBezTo>
                  <a:pt x="4449" y="10280"/>
                  <a:pt x="4573" y="10224"/>
                  <a:pt x="4681" y="10156"/>
                </a:cubicBezTo>
                <a:cubicBezTo>
                  <a:pt x="4694" y="10224"/>
                  <a:pt x="4723" y="10293"/>
                  <a:pt x="4749" y="10348"/>
                </a:cubicBezTo>
                <a:cubicBezTo>
                  <a:pt x="5188" y="11377"/>
                  <a:pt x="6228" y="11986"/>
                  <a:pt x="7343" y="11986"/>
                </a:cubicBezTo>
                <a:cubicBezTo>
                  <a:pt x="7747" y="11986"/>
                  <a:pt x="8162" y="11906"/>
                  <a:pt x="8561" y="11736"/>
                </a:cubicBezTo>
                <a:cubicBezTo>
                  <a:pt x="8613" y="11707"/>
                  <a:pt x="8668" y="11681"/>
                  <a:pt x="8724" y="11668"/>
                </a:cubicBezTo>
                <a:cubicBezTo>
                  <a:pt x="9023" y="11995"/>
                  <a:pt x="9467" y="12178"/>
                  <a:pt x="9934" y="12178"/>
                </a:cubicBezTo>
                <a:cubicBezTo>
                  <a:pt x="10105" y="12178"/>
                  <a:pt x="10280" y="12153"/>
                  <a:pt x="10452" y="12102"/>
                </a:cubicBezTo>
                <a:cubicBezTo>
                  <a:pt x="10520" y="12347"/>
                  <a:pt x="10628" y="12592"/>
                  <a:pt x="10749" y="12837"/>
                </a:cubicBezTo>
                <a:cubicBezTo>
                  <a:pt x="11389" y="14049"/>
                  <a:pt x="12493" y="14810"/>
                  <a:pt x="13606" y="14947"/>
                </a:cubicBezTo>
                <a:lnTo>
                  <a:pt x="14113" y="14496"/>
                </a:lnTo>
                <a:cubicBezTo>
                  <a:pt x="14096" y="14483"/>
                  <a:pt x="14096" y="14483"/>
                  <a:pt x="14083" y="14470"/>
                </a:cubicBezTo>
                <a:cubicBezTo>
                  <a:pt x="13077" y="14156"/>
                  <a:pt x="12329" y="13219"/>
                  <a:pt x="12329" y="12089"/>
                </a:cubicBezTo>
                <a:lnTo>
                  <a:pt x="12329" y="11994"/>
                </a:lnTo>
                <a:cubicBezTo>
                  <a:pt x="12768" y="12248"/>
                  <a:pt x="13281" y="12388"/>
                  <a:pt x="13814" y="12388"/>
                </a:cubicBezTo>
                <a:cubicBezTo>
                  <a:pt x="14223" y="12388"/>
                  <a:pt x="14643" y="12305"/>
                  <a:pt x="15050" y="12128"/>
                </a:cubicBezTo>
                <a:cubicBezTo>
                  <a:pt x="16562" y="11491"/>
                  <a:pt x="17297" y="9829"/>
                  <a:pt x="16696" y="8428"/>
                </a:cubicBezTo>
                <a:cubicBezTo>
                  <a:pt x="16601" y="8196"/>
                  <a:pt x="16464" y="7981"/>
                  <a:pt x="16317" y="7788"/>
                </a:cubicBezTo>
                <a:cubicBezTo>
                  <a:pt x="16983" y="7096"/>
                  <a:pt x="17173" y="5897"/>
                  <a:pt x="16709" y="4797"/>
                </a:cubicBezTo>
                <a:cubicBezTo>
                  <a:pt x="16288" y="3801"/>
                  <a:pt x="15432" y="3134"/>
                  <a:pt x="14560" y="3027"/>
                </a:cubicBezTo>
                <a:cubicBezTo>
                  <a:pt x="14736" y="1789"/>
                  <a:pt x="13391" y="509"/>
                  <a:pt x="11500" y="113"/>
                </a:cubicBezTo>
                <a:cubicBezTo>
                  <a:pt x="11130" y="37"/>
                  <a:pt x="10763" y="0"/>
                  <a:pt x="1041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" name="Google Shape;486;p25"/>
          <p:cNvSpPr/>
          <p:nvPr/>
        </p:nvSpPr>
        <p:spPr>
          <a:xfrm rot="-122062">
            <a:off x="403124" y="2432025"/>
            <a:ext cx="640739" cy="589430"/>
          </a:xfrm>
          <a:custGeom>
            <a:rect b="b" l="l" r="r" t="t"/>
            <a:pathLst>
              <a:path extrusionOk="0" h="14947" w="17297">
                <a:moveTo>
                  <a:pt x="10412" y="0"/>
                </a:moveTo>
                <a:cubicBezTo>
                  <a:pt x="9523" y="0"/>
                  <a:pt x="8727" y="233"/>
                  <a:pt x="8192" y="633"/>
                </a:cubicBezTo>
                <a:cubicBezTo>
                  <a:pt x="7863" y="454"/>
                  <a:pt x="7486" y="355"/>
                  <a:pt x="7094" y="355"/>
                </a:cubicBezTo>
                <a:cubicBezTo>
                  <a:pt x="6855" y="355"/>
                  <a:pt x="6611" y="392"/>
                  <a:pt x="6369" y="469"/>
                </a:cubicBezTo>
                <a:cubicBezTo>
                  <a:pt x="5866" y="633"/>
                  <a:pt x="5458" y="943"/>
                  <a:pt x="5184" y="1351"/>
                </a:cubicBezTo>
                <a:cubicBezTo>
                  <a:pt x="5017" y="1316"/>
                  <a:pt x="4843" y="1299"/>
                  <a:pt x="4665" y="1299"/>
                </a:cubicBezTo>
                <a:cubicBezTo>
                  <a:pt x="4005" y="1299"/>
                  <a:pt x="3292" y="1540"/>
                  <a:pt x="2682" y="2034"/>
                </a:cubicBezTo>
                <a:cubicBezTo>
                  <a:pt x="1960" y="2605"/>
                  <a:pt x="1539" y="3392"/>
                  <a:pt x="1458" y="4156"/>
                </a:cubicBezTo>
                <a:cubicBezTo>
                  <a:pt x="736" y="4346"/>
                  <a:pt x="164" y="4944"/>
                  <a:pt x="53" y="5721"/>
                </a:cubicBezTo>
                <a:cubicBezTo>
                  <a:pt x="1" y="6237"/>
                  <a:pt x="151" y="6727"/>
                  <a:pt x="448" y="7096"/>
                </a:cubicBezTo>
                <a:cubicBezTo>
                  <a:pt x="259" y="7693"/>
                  <a:pt x="259" y="8347"/>
                  <a:pt x="517" y="8944"/>
                </a:cubicBezTo>
                <a:cubicBezTo>
                  <a:pt x="955" y="9974"/>
                  <a:pt x="1994" y="10584"/>
                  <a:pt x="3113" y="10584"/>
                </a:cubicBezTo>
                <a:cubicBezTo>
                  <a:pt x="3520" y="10584"/>
                  <a:pt x="3938" y="10503"/>
                  <a:pt x="4341" y="10332"/>
                </a:cubicBezTo>
                <a:cubicBezTo>
                  <a:pt x="4449" y="10280"/>
                  <a:pt x="4573" y="10224"/>
                  <a:pt x="4681" y="10156"/>
                </a:cubicBezTo>
                <a:cubicBezTo>
                  <a:pt x="4694" y="10224"/>
                  <a:pt x="4723" y="10293"/>
                  <a:pt x="4749" y="10348"/>
                </a:cubicBezTo>
                <a:cubicBezTo>
                  <a:pt x="5188" y="11377"/>
                  <a:pt x="6228" y="11986"/>
                  <a:pt x="7343" y="11986"/>
                </a:cubicBezTo>
                <a:cubicBezTo>
                  <a:pt x="7747" y="11986"/>
                  <a:pt x="8162" y="11906"/>
                  <a:pt x="8561" y="11736"/>
                </a:cubicBezTo>
                <a:cubicBezTo>
                  <a:pt x="8613" y="11707"/>
                  <a:pt x="8668" y="11681"/>
                  <a:pt x="8724" y="11668"/>
                </a:cubicBezTo>
                <a:cubicBezTo>
                  <a:pt x="9023" y="11995"/>
                  <a:pt x="9467" y="12178"/>
                  <a:pt x="9934" y="12178"/>
                </a:cubicBezTo>
                <a:cubicBezTo>
                  <a:pt x="10105" y="12178"/>
                  <a:pt x="10280" y="12153"/>
                  <a:pt x="10452" y="12102"/>
                </a:cubicBezTo>
                <a:cubicBezTo>
                  <a:pt x="10520" y="12347"/>
                  <a:pt x="10628" y="12592"/>
                  <a:pt x="10749" y="12837"/>
                </a:cubicBezTo>
                <a:cubicBezTo>
                  <a:pt x="11389" y="14049"/>
                  <a:pt x="12493" y="14810"/>
                  <a:pt x="13606" y="14947"/>
                </a:cubicBezTo>
                <a:lnTo>
                  <a:pt x="14113" y="14496"/>
                </a:lnTo>
                <a:cubicBezTo>
                  <a:pt x="14096" y="14483"/>
                  <a:pt x="14096" y="14483"/>
                  <a:pt x="14083" y="14470"/>
                </a:cubicBezTo>
                <a:cubicBezTo>
                  <a:pt x="13077" y="14156"/>
                  <a:pt x="12329" y="13219"/>
                  <a:pt x="12329" y="12089"/>
                </a:cubicBezTo>
                <a:lnTo>
                  <a:pt x="12329" y="11994"/>
                </a:lnTo>
                <a:cubicBezTo>
                  <a:pt x="12768" y="12248"/>
                  <a:pt x="13281" y="12388"/>
                  <a:pt x="13814" y="12388"/>
                </a:cubicBezTo>
                <a:cubicBezTo>
                  <a:pt x="14223" y="12388"/>
                  <a:pt x="14643" y="12305"/>
                  <a:pt x="15050" y="12128"/>
                </a:cubicBezTo>
                <a:cubicBezTo>
                  <a:pt x="16562" y="11491"/>
                  <a:pt x="17297" y="9829"/>
                  <a:pt x="16696" y="8428"/>
                </a:cubicBezTo>
                <a:cubicBezTo>
                  <a:pt x="16601" y="8196"/>
                  <a:pt x="16464" y="7981"/>
                  <a:pt x="16317" y="7788"/>
                </a:cubicBezTo>
                <a:cubicBezTo>
                  <a:pt x="16983" y="7096"/>
                  <a:pt x="17173" y="5897"/>
                  <a:pt x="16709" y="4797"/>
                </a:cubicBezTo>
                <a:cubicBezTo>
                  <a:pt x="16288" y="3801"/>
                  <a:pt x="15432" y="3134"/>
                  <a:pt x="14560" y="3027"/>
                </a:cubicBezTo>
                <a:cubicBezTo>
                  <a:pt x="14736" y="1789"/>
                  <a:pt x="13391" y="509"/>
                  <a:pt x="11500" y="113"/>
                </a:cubicBezTo>
                <a:cubicBezTo>
                  <a:pt x="11130" y="37"/>
                  <a:pt x="10763" y="0"/>
                  <a:pt x="1041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p25"/>
          <p:cNvSpPr/>
          <p:nvPr/>
        </p:nvSpPr>
        <p:spPr>
          <a:xfrm>
            <a:off x="4787675" y="1157525"/>
            <a:ext cx="599687" cy="572694"/>
          </a:xfrm>
          <a:custGeom>
            <a:rect b="b" l="l" r="r" t="t"/>
            <a:pathLst>
              <a:path extrusionOk="0" h="14947" w="17297">
                <a:moveTo>
                  <a:pt x="10412" y="0"/>
                </a:moveTo>
                <a:cubicBezTo>
                  <a:pt x="9523" y="0"/>
                  <a:pt x="8727" y="233"/>
                  <a:pt x="8192" y="633"/>
                </a:cubicBezTo>
                <a:cubicBezTo>
                  <a:pt x="7863" y="454"/>
                  <a:pt x="7486" y="355"/>
                  <a:pt x="7094" y="355"/>
                </a:cubicBezTo>
                <a:cubicBezTo>
                  <a:pt x="6855" y="355"/>
                  <a:pt x="6611" y="392"/>
                  <a:pt x="6369" y="469"/>
                </a:cubicBezTo>
                <a:cubicBezTo>
                  <a:pt x="5866" y="633"/>
                  <a:pt x="5458" y="943"/>
                  <a:pt x="5184" y="1351"/>
                </a:cubicBezTo>
                <a:cubicBezTo>
                  <a:pt x="5017" y="1316"/>
                  <a:pt x="4843" y="1299"/>
                  <a:pt x="4665" y="1299"/>
                </a:cubicBezTo>
                <a:cubicBezTo>
                  <a:pt x="4005" y="1299"/>
                  <a:pt x="3292" y="1540"/>
                  <a:pt x="2682" y="2034"/>
                </a:cubicBezTo>
                <a:cubicBezTo>
                  <a:pt x="1960" y="2605"/>
                  <a:pt x="1539" y="3392"/>
                  <a:pt x="1458" y="4156"/>
                </a:cubicBezTo>
                <a:cubicBezTo>
                  <a:pt x="736" y="4346"/>
                  <a:pt x="164" y="4944"/>
                  <a:pt x="53" y="5721"/>
                </a:cubicBezTo>
                <a:cubicBezTo>
                  <a:pt x="1" y="6237"/>
                  <a:pt x="151" y="6727"/>
                  <a:pt x="448" y="7096"/>
                </a:cubicBezTo>
                <a:cubicBezTo>
                  <a:pt x="259" y="7693"/>
                  <a:pt x="259" y="8347"/>
                  <a:pt x="517" y="8944"/>
                </a:cubicBezTo>
                <a:cubicBezTo>
                  <a:pt x="955" y="9974"/>
                  <a:pt x="1994" y="10584"/>
                  <a:pt x="3113" y="10584"/>
                </a:cubicBezTo>
                <a:cubicBezTo>
                  <a:pt x="3520" y="10584"/>
                  <a:pt x="3938" y="10503"/>
                  <a:pt x="4341" y="10332"/>
                </a:cubicBezTo>
                <a:cubicBezTo>
                  <a:pt x="4449" y="10280"/>
                  <a:pt x="4573" y="10224"/>
                  <a:pt x="4681" y="10156"/>
                </a:cubicBezTo>
                <a:cubicBezTo>
                  <a:pt x="4694" y="10224"/>
                  <a:pt x="4723" y="10293"/>
                  <a:pt x="4749" y="10348"/>
                </a:cubicBezTo>
                <a:cubicBezTo>
                  <a:pt x="5188" y="11377"/>
                  <a:pt x="6228" y="11986"/>
                  <a:pt x="7343" y="11986"/>
                </a:cubicBezTo>
                <a:cubicBezTo>
                  <a:pt x="7747" y="11986"/>
                  <a:pt x="8162" y="11906"/>
                  <a:pt x="8561" y="11736"/>
                </a:cubicBezTo>
                <a:cubicBezTo>
                  <a:pt x="8613" y="11707"/>
                  <a:pt x="8668" y="11681"/>
                  <a:pt x="8724" y="11668"/>
                </a:cubicBezTo>
                <a:cubicBezTo>
                  <a:pt x="9023" y="11995"/>
                  <a:pt x="9467" y="12178"/>
                  <a:pt x="9934" y="12178"/>
                </a:cubicBezTo>
                <a:cubicBezTo>
                  <a:pt x="10105" y="12178"/>
                  <a:pt x="10280" y="12153"/>
                  <a:pt x="10452" y="12102"/>
                </a:cubicBezTo>
                <a:cubicBezTo>
                  <a:pt x="10520" y="12347"/>
                  <a:pt x="10628" y="12592"/>
                  <a:pt x="10749" y="12837"/>
                </a:cubicBezTo>
                <a:cubicBezTo>
                  <a:pt x="11389" y="14049"/>
                  <a:pt x="12493" y="14810"/>
                  <a:pt x="13606" y="14947"/>
                </a:cubicBezTo>
                <a:lnTo>
                  <a:pt x="14113" y="14496"/>
                </a:lnTo>
                <a:cubicBezTo>
                  <a:pt x="14096" y="14483"/>
                  <a:pt x="14096" y="14483"/>
                  <a:pt x="14083" y="14470"/>
                </a:cubicBezTo>
                <a:cubicBezTo>
                  <a:pt x="13077" y="14156"/>
                  <a:pt x="12329" y="13219"/>
                  <a:pt x="12329" y="12089"/>
                </a:cubicBezTo>
                <a:lnTo>
                  <a:pt x="12329" y="11994"/>
                </a:lnTo>
                <a:cubicBezTo>
                  <a:pt x="12768" y="12248"/>
                  <a:pt x="13281" y="12388"/>
                  <a:pt x="13814" y="12388"/>
                </a:cubicBezTo>
                <a:cubicBezTo>
                  <a:pt x="14223" y="12388"/>
                  <a:pt x="14643" y="12305"/>
                  <a:pt x="15050" y="12128"/>
                </a:cubicBezTo>
                <a:cubicBezTo>
                  <a:pt x="16562" y="11491"/>
                  <a:pt x="17297" y="9829"/>
                  <a:pt x="16696" y="8428"/>
                </a:cubicBezTo>
                <a:cubicBezTo>
                  <a:pt x="16601" y="8196"/>
                  <a:pt x="16464" y="7981"/>
                  <a:pt x="16317" y="7788"/>
                </a:cubicBezTo>
                <a:cubicBezTo>
                  <a:pt x="16983" y="7096"/>
                  <a:pt x="17173" y="5897"/>
                  <a:pt x="16709" y="4797"/>
                </a:cubicBezTo>
                <a:cubicBezTo>
                  <a:pt x="16288" y="3801"/>
                  <a:pt x="15432" y="3134"/>
                  <a:pt x="14560" y="3027"/>
                </a:cubicBezTo>
                <a:cubicBezTo>
                  <a:pt x="14736" y="1789"/>
                  <a:pt x="13391" y="509"/>
                  <a:pt x="11500" y="113"/>
                </a:cubicBezTo>
                <a:cubicBezTo>
                  <a:pt x="11130" y="37"/>
                  <a:pt x="10763" y="0"/>
                  <a:pt x="1041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" name="Google Shape;488;p25"/>
          <p:cNvSpPr/>
          <p:nvPr/>
        </p:nvSpPr>
        <p:spPr>
          <a:xfrm>
            <a:off x="392900" y="1157525"/>
            <a:ext cx="661178" cy="572694"/>
          </a:xfrm>
          <a:custGeom>
            <a:rect b="b" l="l" r="r" t="t"/>
            <a:pathLst>
              <a:path extrusionOk="0" h="14947" w="17297">
                <a:moveTo>
                  <a:pt x="10412" y="0"/>
                </a:moveTo>
                <a:cubicBezTo>
                  <a:pt x="9523" y="0"/>
                  <a:pt x="8727" y="233"/>
                  <a:pt x="8192" y="633"/>
                </a:cubicBezTo>
                <a:cubicBezTo>
                  <a:pt x="7863" y="454"/>
                  <a:pt x="7486" y="355"/>
                  <a:pt x="7094" y="355"/>
                </a:cubicBezTo>
                <a:cubicBezTo>
                  <a:pt x="6855" y="355"/>
                  <a:pt x="6611" y="392"/>
                  <a:pt x="6369" y="469"/>
                </a:cubicBezTo>
                <a:cubicBezTo>
                  <a:pt x="5866" y="633"/>
                  <a:pt x="5458" y="943"/>
                  <a:pt x="5184" y="1351"/>
                </a:cubicBezTo>
                <a:cubicBezTo>
                  <a:pt x="5017" y="1316"/>
                  <a:pt x="4843" y="1299"/>
                  <a:pt x="4665" y="1299"/>
                </a:cubicBezTo>
                <a:cubicBezTo>
                  <a:pt x="4005" y="1299"/>
                  <a:pt x="3292" y="1540"/>
                  <a:pt x="2682" y="2034"/>
                </a:cubicBezTo>
                <a:cubicBezTo>
                  <a:pt x="1960" y="2605"/>
                  <a:pt x="1539" y="3392"/>
                  <a:pt x="1458" y="4156"/>
                </a:cubicBezTo>
                <a:cubicBezTo>
                  <a:pt x="736" y="4346"/>
                  <a:pt x="164" y="4944"/>
                  <a:pt x="53" y="5721"/>
                </a:cubicBezTo>
                <a:cubicBezTo>
                  <a:pt x="1" y="6237"/>
                  <a:pt x="151" y="6727"/>
                  <a:pt x="448" y="7096"/>
                </a:cubicBezTo>
                <a:cubicBezTo>
                  <a:pt x="259" y="7693"/>
                  <a:pt x="259" y="8347"/>
                  <a:pt x="517" y="8944"/>
                </a:cubicBezTo>
                <a:cubicBezTo>
                  <a:pt x="955" y="9974"/>
                  <a:pt x="1994" y="10584"/>
                  <a:pt x="3113" y="10584"/>
                </a:cubicBezTo>
                <a:cubicBezTo>
                  <a:pt x="3520" y="10584"/>
                  <a:pt x="3938" y="10503"/>
                  <a:pt x="4341" y="10332"/>
                </a:cubicBezTo>
                <a:cubicBezTo>
                  <a:pt x="4449" y="10280"/>
                  <a:pt x="4573" y="10224"/>
                  <a:pt x="4681" y="10156"/>
                </a:cubicBezTo>
                <a:cubicBezTo>
                  <a:pt x="4694" y="10224"/>
                  <a:pt x="4723" y="10293"/>
                  <a:pt x="4749" y="10348"/>
                </a:cubicBezTo>
                <a:cubicBezTo>
                  <a:pt x="5188" y="11377"/>
                  <a:pt x="6228" y="11986"/>
                  <a:pt x="7343" y="11986"/>
                </a:cubicBezTo>
                <a:cubicBezTo>
                  <a:pt x="7747" y="11986"/>
                  <a:pt x="8162" y="11906"/>
                  <a:pt x="8561" y="11736"/>
                </a:cubicBezTo>
                <a:cubicBezTo>
                  <a:pt x="8613" y="11707"/>
                  <a:pt x="8668" y="11681"/>
                  <a:pt x="8724" y="11668"/>
                </a:cubicBezTo>
                <a:cubicBezTo>
                  <a:pt x="9023" y="11995"/>
                  <a:pt x="9467" y="12178"/>
                  <a:pt x="9934" y="12178"/>
                </a:cubicBezTo>
                <a:cubicBezTo>
                  <a:pt x="10105" y="12178"/>
                  <a:pt x="10280" y="12153"/>
                  <a:pt x="10452" y="12102"/>
                </a:cubicBezTo>
                <a:cubicBezTo>
                  <a:pt x="10520" y="12347"/>
                  <a:pt x="10628" y="12592"/>
                  <a:pt x="10749" y="12837"/>
                </a:cubicBezTo>
                <a:cubicBezTo>
                  <a:pt x="11389" y="14049"/>
                  <a:pt x="12493" y="14810"/>
                  <a:pt x="13606" y="14947"/>
                </a:cubicBezTo>
                <a:lnTo>
                  <a:pt x="14113" y="14496"/>
                </a:lnTo>
                <a:cubicBezTo>
                  <a:pt x="14096" y="14483"/>
                  <a:pt x="14096" y="14483"/>
                  <a:pt x="14083" y="14470"/>
                </a:cubicBezTo>
                <a:cubicBezTo>
                  <a:pt x="13077" y="14156"/>
                  <a:pt x="12329" y="13219"/>
                  <a:pt x="12329" y="12089"/>
                </a:cubicBezTo>
                <a:lnTo>
                  <a:pt x="12329" y="11994"/>
                </a:lnTo>
                <a:cubicBezTo>
                  <a:pt x="12768" y="12248"/>
                  <a:pt x="13281" y="12388"/>
                  <a:pt x="13814" y="12388"/>
                </a:cubicBezTo>
                <a:cubicBezTo>
                  <a:pt x="14223" y="12388"/>
                  <a:pt x="14643" y="12305"/>
                  <a:pt x="15050" y="12128"/>
                </a:cubicBezTo>
                <a:cubicBezTo>
                  <a:pt x="16562" y="11491"/>
                  <a:pt x="17297" y="9829"/>
                  <a:pt x="16696" y="8428"/>
                </a:cubicBezTo>
                <a:cubicBezTo>
                  <a:pt x="16601" y="8196"/>
                  <a:pt x="16464" y="7981"/>
                  <a:pt x="16317" y="7788"/>
                </a:cubicBezTo>
                <a:cubicBezTo>
                  <a:pt x="16983" y="7096"/>
                  <a:pt x="17173" y="5897"/>
                  <a:pt x="16709" y="4797"/>
                </a:cubicBezTo>
                <a:cubicBezTo>
                  <a:pt x="16288" y="3801"/>
                  <a:pt x="15432" y="3134"/>
                  <a:pt x="14560" y="3027"/>
                </a:cubicBezTo>
                <a:cubicBezTo>
                  <a:pt x="14736" y="1789"/>
                  <a:pt x="13391" y="509"/>
                  <a:pt x="11500" y="113"/>
                </a:cubicBezTo>
                <a:cubicBezTo>
                  <a:pt x="11130" y="37"/>
                  <a:pt x="10763" y="0"/>
                  <a:pt x="1041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Google Shape;489;p25"/>
          <p:cNvSpPr txBox="1"/>
          <p:nvPr/>
        </p:nvSpPr>
        <p:spPr>
          <a:xfrm>
            <a:off x="1751162" y="2571738"/>
            <a:ext cx="2999100" cy="7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→ </a:t>
            </a:r>
            <a:r>
              <a:rPr lang="en" sz="1200">
                <a:latin typeface="Fira Sans"/>
                <a:ea typeface="Fira Sans"/>
                <a:cs typeface="Fira Sans"/>
                <a:sym typeface="Fira Sans"/>
              </a:rPr>
              <a:t>με στρατηγικές διατήρησης</a:t>
            </a:r>
            <a:endParaRPr sz="12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490" name="Google Shape;490;p25"/>
          <p:cNvSpPr txBox="1"/>
          <p:nvPr/>
        </p:nvSpPr>
        <p:spPr>
          <a:xfrm>
            <a:off x="1519500" y="3572875"/>
            <a:ext cx="2530500" cy="101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Επαρκής χρόνος για επανάληψη και συχνά διαλείμματα → αποφυγή υπερφόρτωσης μαθητών</a:t>
            </a:r>
            <a:endParaRPr sz="12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491" name="Google Shape;491;p25"/>
          <p:cNvSpPr txBox="1"/>
          <p:nvPr/>
        </p:nvSpPr>
        <p:spPr>
          <a:xfrm>
            <a:off x="5967888" y="2143438"/>
            <a:ext cx="2417400" cy="61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/>
              <a:t>Κατάλληλο περιβάλλον μάθησης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492" name="Google Shape;492;p25"/>
          <p:cNvSpPr/>
          <p:nvPr/>
        </p:nvSpPr>
        <p:spPr>
          <a:xfrm>
            <a:off x="4837500" y="4259200"/>
            <a:ext cx="599687" cy="476697"/>
          </a:xfrm>
          <a:custGeom>
            <a:rect b="b" l="l" r="r" t="t"/>
            <a:pathLst>
              <a:path extrusionOk="0" h="14947" w="17297">
                <a:moveTo>
                  <a:pt x="10412" y="0"/>
                </a:moveTo>
                <a:cubicBezTo>
                  <a:pt x="9523" y="0"/>
                  <a:pt x="8727" y="233"/>
                  <a:pt x="8192" y="633"/>
                </a:cubicBezTo>
                <a:cubicBezTo>
                  <a:pt x="7863" y="454"/>
                  <a:pt x="7486" y="355"/>
                  <a:pt x="7094" y="355"/>
                </a:cubicBezTo>
                <a:cubicBezTo>
                  <a:pt x="6855" y="355"/>
                  <a:pt x="6611" y="392"/>
                  <a:pt x="6369" y="469"/>
                </a:cubicBezTo>
                <a:cubicBezTo>
                  <a:pt x="5866" y="633"/>
                  <a:pt x="5458" y="943"/>
                  <a:pt x="5184" y="1351"/>
                </a:cubicBezTo>
                <a:cubicBezTo>
                  <a:pt x="5017" y="1316"/>
                  <a:pt x="4843" y="1299"/>
                  <a:pt x="4665" y="1299"/>
                </a:cubicBezTo>
                <a:cubicBezTo>
                  <a:pt x="4005" y="1299"/>
                  <a:pt x="3292" y="1540"/>
                  <a:pt x="2682" y="2034"/>
                </a:cubicBezTo>
                <a:cubicBezTo>
                  <a:pt x="1960" y="2605"/>
                  <a:pt x="1539" y="3392"/>
                  <a:pt x="1458" y="4156"/>
                </a:cubicBezTo>
                <a:cubicBezTo>
                  <a:pt x="736" y="4346"/>
                  <a:pt x="164" y="4944"/>
                  <a:pt x="53" y="5721"/>
                </a:cubicBezTo>
                <a:cubicBezTo>
                  <a:pt x="1" y="6237"/>
                  <a:pt x="151" y="6727"/>
                  <a:pt x="448" y="7096"/>
                </a:cubicBezTo>
                <a:cubicBezTo>
                  <a:pt x="259" y="7693"/>
                  <a:pt x="259" y="8347"/>
                  <a:pt x="517" y="8944"/>
                </a:cubicBezTo>
                <a:cubicBezTo>
                  <a:pt x="955" y="9974"/>
                  <a:pt x="1994" y="10584"/>
                  <a:pt x="3113" y="10584"/>
                </a:cubicBezTo>
                <a:cubicBezTo>
                  <a:pt x="3520" y="10584"/>
                  <a:pt x="3938" y="10503"/>
                  <a:pt x="4341" y="10332"/>
                </a:cubicBezTo>
                <a:cubicBezTo>
                  <a:pt x="4449" y="10280"/>
                  <a:pt x="4573" y="10224"/>
                  <a:pt x="4681" y="10156"/>
                </a:cubicBezTo>
                <a:cubicBezTo>
                  <a:pt x="4694" y="10224"/>
                  <a:pt x="4723" y="10293"/>
                  <a:pt x="4749" y="10348"/>
                </a:cubicBezTo>
                <a:cubicBezTo>
                  <a:pt x="5188" y="11377"/>
                  <a:pt x="6228" y="11986"/>
                  <a:pt x="7343" y="11986"/>
                </a:cubicBezTo>
                <a:cubicBezTo>
                  <a:pt x="7747" y="11986"/>
                  <a:pt x="8162" y="11906"/>
                  <a:pt x="8561" y="11736"/>
                </a:cubicBezTo>
                <a:cubicBezTo>
                  <a:pt x="8613" y="11707"/>
                  <a:pt x="8668" y="11681"/>
                  <a:pt x="8724" y="11668"/>
                </a:cubicBezTo>
                <a:cubicBezTo>
                  <a:pt x="9023" y="11995"/>
                  <a:pt x="9467" y="12178"/>
                  <a:pt x="9934" y="12178"/>
                </a:cubicBezTo>
                <a:cubicBezTo>
                  <a:pt x="10105" y="12178"/>
                  <a:pt x="10280" y="12153"/>
                  <a:pt x="10452" y="12102"/>
                </a:cubicBezTo>
                <a:cubicBezTo>
                  <a:pt x="10520" y="12347"/>
                  <a:pt x="10628" y="12592"/>
                  <a:pt x="10749" y="12837"/>
                </a:cubicBezTo>
                <a:cubicBezTo>
                  <a:pt x="11389" y="14049"/>
                  <a:pt x="12493" y="14810"/>
                  <a:pt x="13606" y="14947"/>
                </a:cubicBezTo>
                <a:lnTo>
                  <a:pt x="14113" y="14496"/>
                </a:lnTo>
                <a:cubicBezTo>
                  <a:pt x="14096" y="14483"/>
                  <a:pt x="14096" y="14483"/>
                  <a:pt x="14083" y="14470"/>
                </a:cubicBezTo>
                <a:cubicBezTo>
                  <a:pt x="13077" y="14156"/>
                  <a:pt x="12329" y="13219"/>
                  <a:pt x="12329" y="12089"/>
                </a:cubicBezTo>
                <a:lnTo>
                  <a:pt x="12329" y="11994"/>
                </a:lnTo>
                <a:cubicBezTo>
                  <a:pt x="12768" y="12248"/>
                  <a:pt x="13281" y="12388"/>
                  <a:pt x="13814" y="12388"/>
                </a:cubicBezTo>
                <a:cubicBezTo>
                  <a:pt x="14223" y="12388"/>
                  <a:pt x="14643" y="12305"/>
                  <a:pt x="15050" y="12128"/>
                </a:cubicBezTo>
                <a:cubicBezTo>
                  <a:pt x="16562" y="11491"/>
                  <a:pt x="17297" y="9829"/>
                  <a:pt x="16696" y="8428"/>
                </a:cubicBezTo>
                <a:cubicBezTo>
                  <a:pt x="16601" y="8196"/>
                  <a:pt x="16464" y="7981"/>
                  <a:pt x="16317" y="7788"/>
                </a:cubicBezTo>
                <a:cubicBezTo>
                  <a:pt x="16983" y="7096"/>
                  <a:pt x="17173" y="5897"/>
                  <a:pt x="16709" y="4797"/>
                </a:cubicBezTo>
                <a:cubicBezTo>
                  <a:pt x="16288" y="3801"/>
                  <a:pt x="15432" y="3134"/>
                  <a:pt x="14560" y="3027"/>
                </a:cubicBezTo>
                <a:cubicBezTo>
                  <a:pt x="14736" y="1789"/>
                  <a:pt x="13391" y="509"/>
                  <a:pt x="11500" y="113"/>
                </a:cubicBezTo>
                <a:cubicBezTo>
                  <a:pt x="11130" y="37"/>
                  <a:pt x="10763" y="0"/>
                  <a:pt x="1041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Google Shape;493;p25"/>
          <p:cNvSpPr/>
          <p:nvPr/>
        </p:nvSpPr>
        <p:spPr>
          <a:xfrm>
            <a:off x="5722700" y="4124450"/>
            <a:ext cx="2832081" cy="637478"/>
          </a:xfrm>
          <a:custGeom>
            <a:rect b="b" l="l" r="r" t="t"/>
            <a:pathLst>
              <a:path extrusionOk="0" h="3388" w="12016">
                <a:moveTo>
                  <a:pt x="1702" y="1"/>
                </a:moveTo>
                <a:cubicBezTo>
                  <a:pt x="761" y="1"/>
                  <a:pt x="0" y="761"/>
                  <a:pt x="0" y="1689"/>
                </a:cubicBezTo>
                <a:cubicBezTo>
                  <a:pt x="0" y="2626"/>
                  <a:pt x="761" y="3387"/>
                  <a:pt x="1702" y="3387"/>
                </a:cubicBezTo>
                <a:lnTo>
                  <a:pt x="10327" y="3387"/>
                </a:lnTo>
                <a:cubicBezTo>
                  <a:pt x="11267" y="3387"/>
                  <a:pt x="12015" y="2626"/>
                  <a:pt x="12015" y="1689"/>
                </a:cubicBezTo>
                <a:cubicBezTo>
                  <a:pt x="12015" y="761"/>
                  <a:pt x="11267" y="1"/>
                  <a:pt x="1032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Google Shape;494;p25"/>
          <p:cNvSpPr/>
          <p:nvPr/>
        </p:nvSpPr>
        <p:spPr>
          <a:xfrm>
            <a:off x="5877050" y="4306837"/>
            <a:ext cx="133200" cy="1359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Google Shape;495;p25"/>
          <p:cNvSpPr txBox="1"/>
          <p:nvPr/>
        </p:nvSpPr>
        <p:spPr>
          <a:xfrm>
            <a:off x="5948962" y="4156838"/>
            <a:ext cx="2417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Ολιγομελή τμήματα (αποφυγή υπερφόρτωσης εκπαιδευτικών)</a:t>
            </a:r>
            <a:endParaRPr sz="12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26"/>
          <p:cNvSpPr txBox="1"/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i="1" lang="en">
                <a:solidFill>
                  <a:schemeClr val="accent4"/>
                </a:solidFill>
              </a:rPr>
              <a:t>6)  </a:t>
            </a:r>
            <a:r>
              <a:rPr i="1" lang="en" u="sng">
                <a:solidFill>
                  <a:schemeClr val="accent4"/>
                </a:solidFill>
              </a:rPr>
              <a:t>Θεωρία της Παραμέλησης: Η Δύναμη της Λήθης</a:t>
            </a:r>
            <a:endParaRPr i="1" u="sng">
              <a:solidFill>
                <a:schemeClr val="accent4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sp>
        <p:nvSpPr>
          <p:cNvPr id="501" name="Google Shape;501;p26"/>
          <p:cNvSpPr/>
          <p:nvPr/>
        </p:nvSpPr>
        <p:spPr>
          <a:xfrm>
            <a:off x="5007342" y="2465479"/>
            <a:ext cx="1326630" cy="2144503"/>
          </a:xfrm>
          <a:custGeom>
            <a:rect b="b" l="l" r="r" t="t"/>
            <a:pathLst>
              <a:path extrusionOk="0" h="4995" w="3090">
                <a:moveTo>
                  <a:pt x="0" y="1"/>
                </a:moveTo>
                <a:lnTo>
                  <a:pt x="0" y="4994"/>
                </a:lnTo>
                <a:cubicBezTo>
                  <a:pt x="1784" y="4547"/>
                  <a:pt x="3090" y="2927"/>
                  <a:pt x="3090" y="1023"/>
                </a:cubicBezTo>
                <a:cubicBezTo>
                  <a:pt x="3090" y="667"/>
                  <a:pt x="3048" y="327"/>
                  <a:pt x="296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2" name="Google Shape;502;p26"/>
          <p:cNvSpPr/>
          <p:nvPr/>
        </p:nvSpPr>
        <p:spPr>
          <a:xfrm>
            <a:off x="2869273" y="3336162"/>
            <a:ext cx="2138493" cy="1327059"/>
          </a:xfrm>
          <a:custGeom>
            <a:rect b="b" l="l" r="r" t="t"/>
            <a:pathLst>
              <a:path extrusionOk="0" h="3091" w="4981">
                <a:moveTo>
                  <a:pt x="0" y="1"/>
                </a:moveTo>
                <a:cubicBezTo>
                  <a:pt x="451" y="1784"/>
                  <a:pt x="2054" y="3090"/>
                  <a:pt x="3975" y="3090"/>
                </a:cubicBezTo>
                <a:cubicBezTo>
                  <a:pt x="4314" y="3090"/>
                  <a:pt x="4654" y="3048"/>
                  <a:pt x="4980" y="2966"/>
                </a:cubicBezTo>
                <a:lnTo>
                  <a:pt x="498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Google Shape;503;p26"/>
          <p:cNvSpPr/>
          <p:nvPr/>
        </p:nvSpPr>
        <p:spPr>
          <a:xfrm>
            <a:off x="2810025" y="1192512"/>
            <a:ext cx="1327059" cy="2144074"/>
          </a:xfrm>
          <a:custGeom>
            <a:rect b="b" l="l" r="r" t="t"/>
            <a:pathLst>
              <a:path extrusionOk="0" h="4994" w="3091">
                <a:moveTo>
                  <a:pt x="3090" y="0"/>
                </a:moveTo>
                <a:cubicBezTo>
                  <a:pt x="1324" y="464"/>
                  <a:pt x="1" y="2068"/>
                  <a:pt x="1" y="3988"/>
                </a:cubicBezTo>
                <a:cubicBezTo>
                  <a:pt x="1" y="4328"/>
                  <a:pt x="43" y="4667"/>
                  <a:pt x="138" y="4994"/>
                </a:cubicBezTo>
                <a:lnTo>
                  <a:pt x="3090" y="4994"/>
                </a:lnTo>
                <a:lnTo>
                  <a:pt x="309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26"/>
          <p:cNvSpPr/>
          <p:nvPr/>
        </p:nvSpPr>
        <p:spPr>
          <a:xfrm>
            <a:off x="4136658" y="1139275"/>
            <a:ext cx="2144074" cy="1326630"/>
          </a:xfrm>
          <a:custGeom>
            <a:rect b="b" l="l" r="r" t="t"/>
            <a:pathLst>
              <a:path extrusionOk="0" h="3090" w="4994">
                <a:moveTo>
                  <a:pt x="1023" y="0"/>
                </a:moveTo>
                <a:cubicBezTo>
                  <a:pt x="667" y="0"/>
                  <a:pt x="327" y="43"/>
                  <a:pt x="0" y="124"/>
                </a:cubicBezTo>
                <a:lnTo>
                  <a:pt x="0" y="3090"/>
                </a:lnTo>
                <a:lnTo>
                  <a:pt x="4994" y="3090"/>
                </a:lnTo>
                <a:cubicBezTo>
                  <a:pt x="4546" y="1323"/>
                  <a:pt x="2927" y="0"/>
                  <a:pt x="102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26"/>
          <p:cNvSpPr/>
          <p:nvPr/>
        </p:nvSpPr>
        <p:spPr>
          <a:xfrm>
            <a:off x="5007342" y="2465479"/>
            <a:ext cx="701525" cy="1485482"/>
          </a:xfrm>
          <a:custGeom>
            <a:rect b="b" l="l" r="r" t="t"/>
            <a:pathLst>
              <a:path extrusionOk="0" h="3460" w="1634">
                <a:moveTo>
                  <a:pt x="0" y="1"/>
                </a:moveTo>
                <a:lnTo>
                  <a:pt x="0" y="3459"/>
                </a:lnTo>
                <a:cubicBezTo>
                  <a:pt x="967" y="3064"/>
                  <a:pt x="1633" y="2110"/>
                  <a:pt x="1633" y="1023"/>
                </a:cubicBezTo>
                <a:cubicBezTo>
                  <a:pt x="1633" y="654"/>
                  <a:pt x="1565" y="314"/>
                  <a:pt x="143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Google Shape;506;p26"/>
          <p:cNvSpPr/>
          <p:nvPr/>
        </p:nvSpPr>
        <p:spPr>
          <a:xfrm>
            <a:off x="3524003" y="3336162"/>
            <a:ext cx="1483764" cy="701525"/>
          </a:xfrm>
          <a:custGeom>
            <a:rect b="b" l="l" r="r" t="t"/>
            <a:pathLst>
              <a:path extrusionOk="0" h="1634" w="3456">
                <a:moveTo>
                  <a:pt x="0" y="1"/>
                </a:moveTo>
                <a:cubicBezTo>
                  <a:pt x="395" y="967"/>
                  <a:pt x="1346" y="1634"/>
                  <a:pt x="2450" y="1634"/>
                </a:cubicBezTo>
                <a:cubicBezTo>
                  <a:pt x="2802" y="1634"/>
                  <a:pt x="3142" y="1565"/>
                  <a:pt x="3455" y="1431"/>
                </a:cubicBezTo>
                <a:lnTo>
                  <a:pt x="3455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p26"/>
          <p:cNvSpPr/>
          <p:nvPr/>
        </p:nvSpPr>
        <p:spPr>
          <a:xfrm>
            <a:off x="3435560" y="1852823"/>
            <a:ext cx="701525" cy="1483764"/>
          </a:xfrm>
          <a:custGeom>
            <a:rect b="b" l="l" r="r" t="t"/>
            <a:pathLst>
              <a:path extrusionOk="0" h="3456" w="1634">
                <a:moveTo>
                  <a:pt x="1633" y="1"/>
                </a:moveTo>
                <a:cubicBezTo>
                  <a:pt x="683" y="396"/>
                  <a:pt x="0" y="1346"/>
                  <a:pt x="0" y="2450"/>
                </a:cubicBezTo>
                <a:cubicBezTo>
                  <a:pt x="0" y="2803"/>
                  <a:pt x="82" y="3142"/>
                  <a:pt x="206" y="3456"/>
                </a:cubicBezTo>
                <a:lnTo>
                  <a:pt x="1633" y="3456"/>
                </a:lnTo>
                <a:lnTo>
                  <a:pt x="1633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Google Shape;508;p26"/>
          <p:cNvSpPr/>
          <p:nvPr/>
        </p:nvSpPr>
        <p:spPr>
          <a:xfrm>
            <a:off x="4136658" y="1764381"/>
            <a:ext cx="1485052" cy="701525"/>
          </a:xfrm>
          <a:custGeom>
            <a:rect b="b" l="l" r="r" t="t"/>
            <a:pathLst>
              <a:path extrusionOk="0" h="1634" w="3459">
                <a:moveTo>
                  <a:pt x="1023" y="1"/>
                </a:moveTo>
                <a:cubicBezTo>
                  <a:pt x="654" y="1"/>
                  <a:pt x="314" y="69"/>
                  <a:pt x="0" y="207"/>
                </a:cubicBezTo>
                <a:lnTo>
                  <a:pt x="0" y="1634"/>
                </a:lnTo>
                <a:lnTo>
                  <a:pt x="3459" y="1634"/>
                </a:lnTo>
                <a:cubicBezTo>
                  <a:pt x="3064" y="683"/>
                  <a:pt x="2123" y="1"/>
                  <a:pt x="10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Google Shape;509;p26"/>
          <p:cNvSpPr/>
          <p:nvPr/>
        </p:nvSpPr>
        <p:spPr>
          <a:xfrm>
            <a:off x="2887305" y="1216984"/>
            <a:ext cx="1448989" cy="1162196"/>
          </a:xfrm>
          <a:custGeom>
            <a:rect b="b" l="l" r="r" t="t"/>
            <a:pathLst>
              <a:path extrusionOk="0" h="2707" w="3375">
                <a:moveTo>
                  <a:pt x="469" y="0"/>
                </a:moveTo>
                <a:cubicBezTo>
                  <a:pt x="232" y="0"/>
                  <a:pt x="1" y="182"/>
                  <a:pt x="1" y="459"/>
                </a:cubicBezTo>
                <a:lnTo>
                  <a:pt x="1" y="2706"/>
                </a:lnTo>
                <a:lnTo>
                  <a:pt x="3374" y="2706"/>
                </a:lnTo>
                <a:lnTo>
                  <a:pt x="788" y="133"/>
                </a:lnTo>
                <a:cubicBezTo>
                  <a:pt x="696" y="41"/>
                  <a:pt x="582" y="0"/>
                  <a:pt x="46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Google Shape;510;p26"/>
          <p:cNvSpPr/>
          <p:nvPr/>
        </p:nvSpPr>
        <p:spPr>
          <a:xfrm>
            <a:off x="2817324" y="3137382"/>
            <a:ext cx="1232606" cy="1444266"/>
          </a:xfrm>
          <a:custGeom>
            <a:rect b="b" l="l" r="r" t="t"/>
            <a:pathLst>
              <a:path extrusionOk="0" h="3364" w="2871">
                <a:moveTo>
                  <a:pt x="2871" y="0"/>
                </a:moveTo>
                <a:lnTo>
                  <a:pt x="297" y="2573"/>
                </a:lnTo>
                <a:cubicBezTo>
                  <a:pt x="0" y="2858"/>
                  <a:pt x="216" y="3364"/>
                  <a:pt x="624" y="3364"/>
                </a:cubicBezTo>
                <a:lnTo>
                  <a:pt x="2871" y="3364"/>
                </a:lnTo>
                <a:lnTo>
                  <a:pt x="287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Google Shape;511;p26"/>
          <p:cNvSpPr/>
          <p:nvPr/>
        </p:nvSpPr>
        <p:spPr>
          <a:xfrm>
            <a:off x="4802551" y="3417735"/>
            <a:ext cx="1450277" cy="1165202"/>
          </a:xfrm>
          <a:custGeom>
            <a:rect b="b" l="l" r="r" t="t"/>
            <a:pathLst>
              <a:path extrusionOk="0" h="2714" w="3378">
                <a:moveTo>
                  <a:pt x="1" y="0"/>
                </a:moveTo>
                <a:lnTo>
                  <a:pt x="2574" y="2574"/>
                </a:lnTo>
                <a:cubicBezTo>
                  <a:pt x="2670" y="2670"/>
                  <a:pt x="2787" y="2713"/>
                  <a:pt x="2903" y="2713"/>
                </a:cubicBezTo>
                <a:cubicBezTo>
                  <a:pt x="3145" y="2713"/>
                  <a:pt x="3378" y="2524"/>
                  <a:pt x="3378" y="2247"/>
                </a:cubicBezTo>
                <a:lnTo>
                  <a:pt x="337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p26"/>
          <p:cNvSpPr/>
          <p:nvPr/>
        </p:nvSpPr>
        <p:spPr>
          <a:xfrm>
            <a:off x="5088485" y="1216125"/>
            <a:ext cx="1227454" cy="1448989"/>
          </a:xfrm>
          <a:custGeom>
            <a:rect b="b" l="l" r="r" t="t"/>
            <a:pathLst>
              <a:path extrusionOk="0" h="3375" w="2859">
                <a:moveTo>
                  <a:pt x="1" y="1"/>
                </a:moveTo>
                <a:lnTo>
                  <a:pt x="1" y="3374"/>
                </a:lnTo>
                <a:lnTo>
                  <a:pt x="2574" y="801"/>
                </a:lnTo>
                <a:cubicBezTo>
                  <a:pt x="2859" y="504"/>
                  <a:pt x="2656" y="1"/>
                  <a:pt x="224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26"/>
          <p:cNvSpPr/>
          <p:nvPr/>
        </p:nvSpPr>
        <p:spPr>
          <a:xfrm>
            <a:off x="3669546" y="1998796"/>
            <a:ext cx="1812202" cy="1811773"/>
          </a:xfrm>
          <a:custGeom>
            <a:rect b="b" l="l" r="r" t="t"/>
            <a:pathLst>
              <a:path extrusionOk="0" h="4220" w="4221">
                <a:moveTo>
                  <a:pt x="2111" y="0"/>
                </a:moveTo>
                <a:cubicBezTo>
                  <a:pt x="938" y="0"/>
                  <a:pt x="1" y="937"/>
                  <a:pt x="1" y="2110"/>
                </a:cubicBezTo>
                <a:cubicBezTo>
                  <a:pt x="1" y="3266"/>
                  <a:pt x="938" y="4220"/>
                  <a:pt x="2111" y="4220"/>
                </a:cubicBezTo>
                <a:cubicBezTo>
                  <a:pt x="3267" y="4220"/>
                  <a:pt x="4220" y="3266"/>
                  <a:pt x="4220" y="2110"/>
                </a:cubicBezTo>
                <a:cubicBezTo>
                  <a:pt x="4220" y="937"/>
                  <a:pt x="3267" y="0"/>
                  <a:pt x="211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14" name="Google Shape;514;p26"/>
          <p:cNvGrpSpPr/>
          <p:nvPr/>
        </p:nvGrpSpPr>
        <p:grpSpPr>
          <a:xfrm>
            <a:off x="4012065" y="2241377"/>
            <a:ext cx="1119855" cy="1326616"/>
            <a:chOff x="4012065" y="2164827"/>
            <a:chExt cx="1119855" cy="1326616"/>
          </a:xfrm>
        </p:grpSpPr>
        <p:sp>
          <p:nvSpPr>
            <p:cNvPr id="515" name="Google Shape;515;p26"/>
            <p:cNvSpPr/>
            <p:nvPr/>
          </p:nvSpPr>
          <p:spPr>
            <a:xfrm>
              <a:off x="4046594" y="2950870"/>
              <a:ext cx="497107" cy="540573"/>
            </a:xfrm>
            <a:custGeom>
              <a:rect b="b" l="l" r="r" t="t"/>
              <a:pathLst>
                <a:path extrusionOk="0" h="8329" w="7659">
                  <a:moveTo>
                    <a:pt x="1" y="0"/>
                  </a:moveTo>
                  <a:cubicBezTo>
                    <a:pt x="121" y="164"/>
                    <a:pt x="246" y="314"/>
                    <a:pt x="393" y="464"/>
                  </a:cubicBezTo>
                  <a:cubicBezTo>
                    <a:pt x="272" y="696"/>
                    <a:pt x="203" y="954"/>
                    <a:pt x="177" y="1241"/>
                  </a:cubicBezTo>
                  <a:cubicBezTo>
                    <a:pt x="164" y="1375"/>
                    <a:pt x="148" y="1526"/>
                    <a:pt x="148" y="1676"/>
                  </a:cubicBezTo>
                  <a:cubicBezTo>
                    <a:pt x="148" y="2940"/>
                    <a:pt x="912" y="4044"/>
                    <a:pt x="2081" y="4491"/>
                  </a:cubicBezTo>
                  <a:cubicBezTo>
                    <a:pt x="2107" y="5621"/>
                    <a:pt x="3005" y="6548"/>
                    <a:pt x="4135" y="6630"/>
                  </a:cubicBezTo>
                  <a:lnTo>
                    <a:pt x="4178" y="6630"/>
                  </a:lnTo>
                  <a:cubicBezTo>
                    <a:pt x="4259" y="6643"/>
                    <a:pt x="4328" y="6656"/>
                    <a:pt x="4393" y="6656"/>
                  </a:cubicBezTo>
                  <a:cubicBezTo>
                    <a:pt x="4449" y="6656"/>
                    <a:pt x="4504" y="6643"/>
                    <a:pt x="4556" y="6643"/>
                  </a:cubicBezTo>
                  <a:lnTo>
                    <a:pt x="4556" y="6859"/>
                  </a:lnTo>
                  <a:cubicBezTo>
                    <a:pt x="4556" y="7675"/>
                    <a:pt x="5226" y="8328"/>
                    <a:pt x="6026" y="8328"/>
                  </a:cubicBezTo>
                  <a:cubicBezTo>
                    <a:pt x="6843" y="8328"/>
                    <a:pt x="7496" y="7675"/>
                    <a:pt x="7496" y="6859"/>
                  </a:cubicBezTo>
                  <a:lnTo>
                    <a:pt x="7496" y="1676"/>
                  </a:lnTo>
                  <a:lnTo>
                    <a:pt x="7496" y="1663"/>
                  </a:lnTo>
                  <a:cubicBezTo>
                    <a:pt x="7607" y="1444"/>
                    <a:pt x="7659" y="1212"/>
                    <a:pt x="7659" y="954"/>
                  </a:cubicBezTo>
                  <a:cubicBezTo>
                    <a:pt x="7659" y="601"/>
                    <a:pt x="7199" y="262"/>
                    <a:pt x="68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516;p26"/>
            <p:cNvSpPr/>
            <p:nvPr/>
          </p:nvSpPr>
          <p:spPr>
            <a:xfrm>
              <a:off x="4012065" y="2164827"/>
              <a:ext cx="521057" cy="724312"/>
            </a:xfrm>
            <a:custGeom>
              <a:rect b="b" l="l" r="r" t="t"/>
              <a:pathLst>
                <a:path extrusionOk="0" h="11160" w="8028">
                  <a:moveTo>
                    <a:pt x="6558" y="1"/>
                  </a:moveTo>
                  <a:cubicBezTo>
                    <a:pt x="5758" y="1"/>
                    <a:pt x="5088" y="654"/>
                    <a:pt x="5088" y="1470"/>
                  </a:cubicBezTo>
                  <a:lnTo>
                    <a:pt x="5088" y="1526"/>
                  </a:lnTo>
                  <a:cubicBezTo>
                    <a:pt x="4872" y="1457"/>
                    <a:pt x="4648" y="1424"/>
                    <a:pt x="4425" y="1424"/>
                  </a:cubicBezTo>
                  <a:cubicBezTo>
                    <a:pt x="3850" y="1424"/>
                    <a:pt x="3279" y="1647"/>
                    <a:pt x="2858" y="2068"/>
                  </a:cubicBezTo>
                  <a:cubicBezTo>
                    <a:pt x="2750" y="2179"/>
                    <a:pt x="2668" y="2287"/>
                    <a:pt x="2587" y="2408"/>
                  </a:cubicBezTo>
                  <a:cubicBezTo>
                    <a:pt x="2450" y="2600"/>
                    <a:pt x="2355" y="2803"/>
                    <a:pt x="2299" y="3008"/>
                  </a:cubicBezTo>
                  <a:cubicBezTo>
                    <a:pt x="2260" y="3185"/>
                    <a:pt x="2218" y="3374"/>
                    <a:pt x="2218" y="3551"/>
                  </a:cubicBezTo>
                  <a:cubicBezTo>
                    <a:pt x="1823" y="3701"/>
                    <a:pt x="1457" y="3946"/>
                    <a:pt x="1156" y="4246"/>
                  </a:cubicBezTo>
                  <a:cubicBezTo>
                    <a:pt x="640" y="4749"/>
                    <a:pt x="327" y="5428"/>
                    <a:pt x="271" y="6150"/>
                  </a:cubicBezTo>
                  <a:cubicBezTo>
                    <a:pt x="232" y="6790"/>
                    <a:pt x="395" y="7430"/>
                    <a:pt x="735" y="7976"/>
                  </a:cubicBezTo>
                  <a:cubicBezTo>
                    <a:pt x="614" y="8110"/>
                    <a:pt x="503" y="8260"/>
                    <a:pt x="409" y="8410"/>
                  </a:cubicBezTo>
                  <a:cubicBezTo>
                    <a:pt x="271" y="8629"/>
                    <a:pt x="164" y="8858"/>
                    <a:pt x="108" y="9132"/>
                  </a:cubicBezTo>
                  <a:cubicBezTo>
                    <a:pt x="43" y="9390"/>
                    <a:pt x="0" y="9648"/>
                    <a:pt x="0" y="9919"/>
                  </a:cubicBezTo>
                  <a:cubicBezTo>
                    <a:pt x="0" y="10357"/>
                    <a:pt x="95" y="10778"/>
                    <a:pt x="271" y="11160"/>
                  </a:cubicBezTo>
                  <a:lnTo>
                    <a:pt x="7554" y="11160"/>
                  </a:lnTo>
                  <a:lnTo>
                    <a:pt x="7770" y="10859"/>
                  </a:lnTo>
                  <a:cubicBezTo>
                    <a:pt x="7933" y="10615"/>
                    <a:pt x="8028" y="10314"/>
                    <a:pt x="8028" y="10001"/>
                  </a:cubicBezTo>
                  <a:lnTo>
                    <a:pt x="8028" y="1470"/>
                  </a:lnTo>
                  <a:cubicBezTo>
                    <a:pt x="8028" y="654"/>
                    <a:pt x="7375" y="1"/>
                    <a:pt x="65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26"/>
            <p:cNvSpPr/>
            <p:nvPr/>
          </p:nvSpPr>
          <p:spPr>
            <a:xfrm>
              <a:off x="4610863" y="2164827"/>
              <a:ext cx="521057" cy="724312"/>
            </a:xfrm>
            <a:custGeom>
              <a:rect b="b" l="l" r="r" t="t"/>
              <a:pathLst>
                <a:path extrusionOk="0" h="11160" w="8028">
                  <a:moveTo>
                    <a:pt x="1470" y="1"/>
                  </a:moveTo>
                  <a:cubicBezTo>
                    <a:pt x="666" y="1"/>
                    <a:pt x="0" y="654"/>
                    <a:pt x="0" y="1470"/>
                  </a:cubicBezTo>
                  <a:lnTo>
                    <a:pt x="0" y="10001"/>
                  </a:lnTo>
                  <a:cubicBezTo>
                    <a:pt x="0" y="10314"/>
                    <a:pt x="108" y="10615"/>
                    <a:pt x="271" y="10859"/>
                  </a:cubicBezTo>
                  <a:lnTo>
                    <a:pt x="477" y="11160"/>
                  </a:lnTo>
                  <a:lnTo>
                    <a:pt x="7770" y="11160"/>
                  </a:lnTo>
                  <a:cubicBezTo>
                    <a:pt x="7933" y="10778"/>
                    <a:pt x="8028" y="10357"/>
                    <a:pt x="8028" y="9919"/>
                  </a:cubicBezTo>
                  <a:cubicBezTo>
                    <a:pt x="8028" y="9648"/>
                    <a:pt x="7988" y="9390"/>
                    <a:pt x="7920" y="9132"/>
                  </a:cubicBezTo>
                  <a:cubicBezTo>
                    <a:pt x="7864" y="8858"/>
                    <a:pt x="7770" y="8629"/>
                    <a:pt x="7619" y="8410"/>
                  </a:cubicBezTo>
                  <a:cubicBezTo>
                    <a:pt x="7538" y="8260"/>
                    <a:pt x="7430" y="8110"/>
                    <a:pt x="7309" y="7976"/>
                  </a:cubicBezTo>
                  <a:cubicBezTo>
                    <a:pt x="7649" y="7430"/>
                    <a:pt x="7799" y="6790"/>
                    <a:pt x="7757" y="6150"/>
                  </a:cubicBezTo>
                  <a:cubicBezTo>
                    <a:pt x="7701" y="5428"/>
                    <a:pt x="7391" y="4749"/>
                    <a:pt x="6885" y="4246"/>
                  </a:cubicBezTo>
                  <a:cubicBezTo>
                    <a:pt x="6587" y="3946"/>
                    <a:pt x="6218" y="3701"/>
                    <a:pt x="5823" y="3551"/>
                  </a:cubicBezTo>
                  <a:cubicBezTo>
                    <a:pt x="5810" y="3374"/>
                    <a:pt x="5784" y="3185"/>
                    <a:pt x="5729" y="3008"/>
                  </a:cubicBezTo>
                  <a:cubicBezTo>
                    <a:pt x="5676" y="2803"/>
                    <a:pt x="5578" y="2600"/>
                    <a:pt x="5457" y="2408"/>
                  </a:cubicBezTo>
                  <a:cubicBezTo>
                    <a:pt x="5376" y="2287"/>
                    <a:pt x="5281" y="2179"/>
                    <a:pt x="5170" y="2068"/>
                  </a:cubicBezTo>
                  <a:cubicBezTo>
                    <a:pt x="4749" y="1647"/>
                    <a:pt x="4180" y="1424"/>
                    <a:pt x="3604" y="1424"/>
                  </a:cubicBezTo>
                  <a:cubicBezTo>
                    <a:pt x="3381" y="1424"/>
                    <a:pt x="3157" y="1457"/>
                    <a:pt x="2939" y="1526"/>
                  </a:cubicBezTo>
                  <a:lnTo>
                    <a:pt x="2939" y="1470"/>
                  </a:lnTo>
                  <a:cubicBezTo>
                    <a:pt x="2939" y="654"/>
                    <a:pt x="2286" y="1"/>
                    <a:pt x="14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26"/>
            <p:cNvSpPr/>
            <p:nvPr/>
          </p:nvSpPr>
          <p:spPr>
            <a:xfrm>
              <a:off x="4600219" y="2950870"/>
              <a:ext cx="497367" cy="540573"/>
            </a:xfrm>
            <a:custGeom>
              <a:rect b="b" l="l" r="r" t="t"/>
              <a:pathLst>
                <a:path extrusionOk="0" h="8329" w="7663">
                  <a:moveTo>
                    <a:pt x="736" y="0"/>
                  </a:moveTo>
                  <a:cubicBezTo>
                    <a:pt x="435" y="262"/>
                    <a:pt x="1" y="601"/>
                    <a:pt x="1" y="954"/>
                  </a:cubicBezTo>
                  <a:cubicBezTo>
                    <a:pt x="1" y="1212"/>
                    <a:pt x="70" y="1444"/>
                    <a:pt x="177" y="1663"/>
                  </a:cubicBezTo>
                  <a:cubicBezTo>
                    <a:pt x="177" y="1676"/>
                    <a:pt x="164" y="1676"/>
                    <a:pt x="164" y="1676"/>
                  </a:cubicBezTo>
                  <a:lnTo>
                    <a:pt x="164" y="6859"/>
                  </a:lnTo>
                  <a:cubicBezTo>
                    <a:pt x="164" y="7675"/>
                    <a:pt x="830" y="8328"/>
                    <a:pt x="1634" y="8328"/>
                  </a:cubicBezTo>
                  <a:cubicBezTo>
                    <a:pt x="2450" y="8328"/>
                    <a:pt x="3103" y="7675"/>
                    <a:pt x="3103" y="6859"/>
                  </a:cubicBezTo>
                  <a:lnTo>
                    <a:pt x="3103" y="6643"/>
                  </a:lnTo>
                  <a:cubicBezTo>
                    <a:pt x="3159" y="6643"/>
                    <a:pt x="3211" y="6656"/>
                    <a:pt x="3267" y="6656"/>
                  </a:cubicBezTo>
                  <a:cubicBezTo>
                    <a:pt x="3335" y="6656"/>
                    <a:pt x="3417" y="6643"/>
                    <a:pt x="3486" y="6630"/>
                  </a:cubicBezTo>
                  <a:lnTo>
                    <a:pt x="3525" y="6630"/>
                  </a:lnTo>
                  <a:cubicBezTo>
                    <a:pt x="4655" y="6548"/>
                    <a:pt x="5553" y="5621"/>
                    <a:pt x="5595" y="4491"/>
                  </a:cubicBezTo>
                  <a:cubicBezTo>
                    <a:pt x="6751" y="4044"/>
                    <a:pt x="7525" y="2940"/>
                    <a:pt x="7525" y="1676"/>
                  </a:cubicBezTo>
                  <a:cubicBezTo>
                    <a:pt x="7525" y="1526"/>
                    <a:pt x="7512" y="1375"/>
                    <a:pt x="7486" y="1241"/>
                  </a:cubicBezTo>
                  <a:cubicBezTo>
                    <a:pt x="7473" y="954"/>
                    <a:pt x="7392" y="696"/>
                    <a:pt x="7267" y="464"/>
                  </a:cubicBezTo>
                  <a:cubicBezTo>
                    <a:pt x="7418" y="314"/>
                    <a:pt x="7555" y="164"/>
                    <a:pt x="76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19" name="Google Shape;519;p26"/>
          <p:cNvSpPr/>
          <p:nvPr/>
        </p:nvSpPr>
        <p:spPr>
          <a:xfrm>
            <a:off x="5323525" y="1468656"/>
            <a:ext cx="408300" cy="4083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p26"/>
          <p:cNvSpPr/>
          <p:nvPr/>
        </p:nvSpPr>
        <p:spPr>
          <a:xfrm>
            <a:off x="3407654" y="3796169"/>
            <a:ext cx="408300" cy="4083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1" name="Google Shape;521;p26"/>
          <p:cNvSpPr/>
          <p:nvPr/>
        </p:nvSpPr>
        <p:spPr>
          <a:xfrm>
            <a:off x="2999346" y="1468644"/>
            <a:ext cx="408300" cy="408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2" name="Google Shape;522;p26"/>
          <p:cNvSpPr/>
          <p:nvPr/>
        </p:nvSpPr>
        <p:spPr>
          <a:xfrm>
            <a:off x="5621688" y="3796181"/>
            <a:ext cx="408300" cy="408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Google Shape;523;p26"/>
          <p:cNvSpPr txBox="1"/>
          <p:nvPr/>
        </p:nvSpPr>
        <p:spPr>
          <a:xfrm>
            <a:off x="530713" y="1139276"/>
            <a:ext cx="16044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" sz="1900" u="sng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Ορισμός</a:t>
            </a:r>
            <a:endParaRPr b="0" sz="1900" u="sng" cap="none" strike="noStrike">
              <a:solidFill>
                <a:schemeClr val="accent4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524" name="Google Shape;524;p26"/>
          <p:cNvSpPr txBox="1"/>
          <p:nvPr/>
        </p:nvSpPr>
        <p:spPr>
          <a:xfrm>
            <a:off x="190475" y="1652025"/>
            <a:ext cx="2374800" cy="100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>
                <a:latin typeface="Fira Sans"/>
                <a:ea typeface="Fira Sans"/>
                <a:cs typeface="Fira Sans"/>
                <a:sym typeface="Fira Sans"/>
              </a:rPr>
              <a:t>Οι πληροφορίες που έχουν κατακτηθεί, αλλά δεν χρησιμοποιούνται συνεχώς, σβήνουν από την μνήμη</a:t>
            </a:r>
            <a:endParaRPr b="0" i="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525" name="Google Shape;525;p26"/>
          <p:cNvSpPr txBox="1"/>
          <p:nvPr/>
        </p:nvSpPr>
        <p:spPr>
          <a:xfrm>
            <a:off x="6777122" y="3754000"/>
            <a:ext cx="16044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526" name="Google Shape;526;p26"/>
          <p:cNvSpPr txBox="1"/>
          <p:nvPr/>
        </p:nvSpPr>
        <p:spPr>
          <a:xfrm>
            <a:off x="6868073" y="1216963"/>
            <a:ext cx="16044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" sz="2200" u="sng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Μνήμη</a:t>
            </a:r>
            <a:endParaRPr b="0" i="0" sz="2200" u="sng" cap="none" strike="noStrike">
              <a:solidFill>
                <a:schemeClr val="accen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527" name="Google Shape;527;p26"/>
          <p:cNvSpPr txBox="1"/>
          <p:nvPr/>
        </p:nvSpPr>
        <p:spPr>
          <a:xfrm>
            <a:off x="6428225" y="1703213"/>
            <a:ext cx="2602500" cy="70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Fira Sans"/>
              <a:buChar char="❖"/>
            </a:pPr>
            <a:r>
              <a:rPr lang="en" sz="1500">
                <a:latin typeface="Fira Sans"/>
                <a:ea typeface="Fira Sans"/>
                <a:cs typeface="Fira Sans"/>
                <a:sym typeface="Fira Sans"/>
              </a:rPr>
              <a:t>Δύναμη αποθήκευσης</a:t>
            </a:r>
            <a:endParaRPr sz="1500">
              <a:latin typeface="Fira Sans"/>
              <a:ea typeface="Fira Sans"/>
              <a:cs typeface="Fira Sans"/>
              <a:sym typeface="Fira Sans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Fira Sans"/>
              <a:buChar char="❖"/>
            </a:pPr>
            <a:r>
              <a:rPr lang="en" sz="1500">
                <a:latin typeface="Fira Sans"/>
                <a:ea typeface="Fira Sans"/>
                <a:cs typeface="Fira Sans"/>
                <a:sym typeface="Fira Sans"/>
              </a:rPr>
              <a:t>Δύναμη ανάκλησης</a:t>
            </a:r>
            <a:endParaRPr sz="15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528" name="Google Shape;528;p26"/>
          <p:cNvSpPr txBox="1"/>
          <p:nvPr/>
        </p:nvSpPr>
        <p:spPr>
          <a:xfrm>
            <a:off x="210275" y="3430088"/>
            <a:ext cx="23352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>
                <a:latin typeface="Fira Sans"/>
                <a:ea typeface="Fira Sans"/>
                <a:cs typeface="Fira Sans"/>
                <a:sym typeface="Fira Sans"/>
              </a:rPr>
              <a:t>Λήθη: μέρος της μάθησης</a:t>
            </a:r>
            <a:endParaRPr b="0" i="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529" name="Google Shape;529;p26"/>
          <p:cNvSpPr txBox="1"/>
          <p:nvPr/>
        </p:nvSpPr>
        <p:spPr>
          <a:xfrm>
            <a:off x="342300" y="3133150"/>
            <a:ext cx="20319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" sz="1900" u="sng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Η δύναμη της λήθης</a:t>
            </a:r>
            <a:endParaRPr b="0" i="0" sz="1900" u="sng" cap="none" strike="noStrike">
              <a:solidFill>
                <a:schemeClr val="accent2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530" name="Google Shape;530;p26"/>
          <p:cNvSpPr txBox="1"/>
          <p:nvPr/>
        </p:nvSpPr>
        <p:spPr>
          <a:xfrm>
            <a:off x="6499175" y="3210025"/>
            <a:ext cx="2460600" cy="158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Στην</a:t>
            </a:r>
            <a:r>
              <a:rPr lang="en" sz="16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" sz="16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πραγματικότητα, </a:t>
            </a:r>
            <a:r>
              <a:rPr lang="en" sz="16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η ανάμνηση </a:t>
            </a:r>
            <a:r>
              <a:rPr lang="en" sz="1600" u="sng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δεν</a:t>
            </a:r>
            <a:r>
              <a:rPr lang="en" sz="16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 χάνεται πλήρως απλώς δεν είναι προσβάσιμη, λόγω έλλειψης </a:t>
            </a:r>
            <a:r>
              <a:rPr lang="en" sz="1600" u="sng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δύναμης ανάκλησης</a:t>
            </a:r>
            <a:endParaRPr i="0" sz="1600" u="sng" cap="none" strike="noStrike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cxnSp>
        <p:nvCxnSpPr>
          <p:cNvPr id="531" name="Google Shape;531;p26"/>
          <p:cNvCxnSpPr/>
          <p:nvPr/>
        </p:nvCxnSpPr>
        <p:spPr>
          <a:xfrm flipH="1">
            <a:off x="959975" y="3880000"/>
            <a:ext cx="417900" cy="282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32" name="Google Shape;532;p26"/>
          <p:cNvCxnSpPr/>
          <p:nvPr/>
        </p:nvCxnSpPr>
        <p:spPr>
          <a:xfrm>
            <a:off x="1377875" y="3880000"/>
            <a:ext cx="449100" cy="282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33" name="Google Shape;533;p26"/>
          <p:cNvSpPr txBox="1"/>
          <p:nvPr/>
        </p:nvSpPr>
        <p:spPr>
          <a:xfrm>
            <a:off x="0" y="4204475"/>
            <a:ext cx="1564500" cy="9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α</a:t>
            </a:r>
            <a:r>
              <a:rPr lang="en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) Δημιουργεί χώρο για νέες ,επίκαιρες πληροφορίες</a:t>
            </a:r>
            <a:endParaRPr sz="11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534" name="Google Shape;534;p26"/>
          <p:cNvSpPr txBox="1"/>
          <p:nvPr/>
        </p:nvSpPr>
        <p:spPr>
          <a:xfrm>
            <a:off x="1564501" y="4204475"/>
            <a:ext cx="1327200" cy="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β) Παρακινεί για μελέτη</a:t>
            </a:r>
            <a:endParaRPr sz="12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cxnSp>
        <p:nvCxnSpPr>
          <p:cNvPr id="535" name="Google Shape;535;p26"/>
          <p:cNvCxnSpPr/>
          <p:nvPr/>
        </p:nvCxnSpPr>
        <p:spPr>
          <a:xfrm flipH="1">
            <a:off x="7671850" y="2461250"/>
            <a:ext cx="1500" cy="586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27"/>
          <p:cNvSpPr txBox="1"/>
          <p:nvPr>
            <p:ph type="title"/>
          </p:nvPr>
        </p:nvSpPr>
        <p:spPr>
          <a:xfrm>
            <a:off x="180000" y="268300"/>
            <a:ext cx="878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Πρακτικές ενίσχυσης μνήμης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grpSp>
        <p:nvGrpSpPr>
          <p:cNvPr id="541" name="Google Shape;541;p27"/>
          <p:cNvGrpSpPr/>
          <p:nvPr/>
        </p:nvGrpSpPr>
        <p:grpSpPr>
          <a:xfrm>
            <a:off x="2583540" y="1092555"/>
            <a:ext cx="3976918" cy="1780920"/>
            <a:chOff x="1485540" y="1143092"/>
            <a:chExt cx="3976918" cy="1780920"/>
          </a:xfrm>
        </p:grpSpPr>
        <p:grpSp>
          <p:nvGrpSpPr>
            <p:cNvPr id="542" name="Google Shape;542;p27"/>
            <p:cNvGrpSpPr/>
            <p:nvPr/>
          </p:nvGrpSpPr>
          <p:grpSpPr>
            <a:xfrm>
              <a:off x="1485540" y="1143092"/>
              <a:ext cx="1780920" cy="1780920"/>
              <a:chOff x="3603975" y="991225"/>
              <a:chExt cx="3672000" cy="3672000"/>
            </a:xfrm>
          </p:grpSpPr>
          <p:grpSp>
            <p:nvGrpSpPr>
              <p:cNvPr id="543" name="Google Shape;543;p27"/>
              <p:cNvGrpSpPr/>
              <p:nvPr/>
            </p:nvGrpSpPr>
            <p:grpSpPr>
              <a:xfrm>
                <a:off x="3603975" y="991225"/>
                <a:ext cx="3672000" cy="3672000"/>
                <a:chOff x="2736050" y="970450"/>
                <a:chExt cx="3672000" cy="3672000"/>
              </a:xfrm>
            </p:grpSpPr>
            <p:sp>
              <p:nvSpPr>
                <p:cNvPr id="544" name="Google Shape;544;p27"/>
                <p:cNvSpPr/>
                <p:nvPr/>
              </p:nvSpPr>
              <p:spPr>
                <a:xfrm>
                  <a:off x="2736050" y="970450"/>
                  <a:ext cx="3672000" cy="3672000"/>
                </a:xfrm>
                <a:prstGeom prst="ellipse">
                  <a:avLst/>
                </a:prstGeom>
                <a:solidFill>
                  <a:srgbClr val="EFEFE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5" name="Google Shape;545;p27"/>
                <p:cNvSpPr/>
                <p:nvPr/>
              </p:nvSpPr>
              <p:spPr>
                <a:xfrm>
                  <a:off x="4633905" y="1229876"/>
                  <a:ext cx="1293926" cy="3153048"/>
                </a:xfrm>
                <a:custGeom>
                  <a:rect b="b" l="l" r="r" t="t"/>
                  <a:pathLst>
                    <a:path extrusionOk="0" h="19962" w="8192">
                      <a:moveTo>
                        <a:pt x="1647" y="0"/>
                      </a:moveTo>
                      <a:cubicBezTo>
                        <a:pt x="830" y="0"/>
                        <a:pt x="177" y="654"/>
                        <a:pt x="177" y="1457"/>
                      </a:cubicBezTo>
                      <a:lnTo>
                        <a:pt x="177" y="10000"/>
                      </a:lnTo>
                      <a:cubicBezTo>
                        <a:pt x="177" y="10314"/>
                        <a:pt x="272" y="10614"/>
                        <a:pt x="435" y="10859"/>
                      </a:cubicBezTo>
                      <a:lnTo>
                        <a:pt x="873" y="11499"/>
                      </a:lnTo>
                      <a:cubicBezTo>
                        <a:pt x="599" y="11783"/>
                        <a:pt x="1" y="12166"/>
                        <a:pt x="1" y="12587"/>
                      </a:cubicBezTo>
                      <a:cubicBezTo>
                        <a:pt x="1" y="12832"/>
                        <a:pt x="70" y="13077"/>
                        <a:pt x="177" y="13295"/>
                      </a:cubicBezTo>
                      <a:lnTo>
                        <a:pt x="177" y="13309"/>
                      </a:lnTo>
                      <a:lnTo>
                        <a:pt x="177" y="18491"/>
                      </a:lnTo>
                      <a:cubicBezTo>
                        <a:pt x="177" y="19308"/>
                        <a:pt x="830" y="19961"/>
                        <a:pt x="1647" y="19961"/>
                      </a:cubicBezTo>
                      <a:cubicBezTo>
                        <a:pt x="2450" y="19961"/>
                        <a:pt x="3104" y="19308"/>
                        <a:pt x="3104" y="18491"/>
                      </a:cubicBezTo>
                      <a:lnTo>
                        <a:pt x="3104" y="18276"/>
                      </a:lnTo>
                      <a:lnTo>
                        <a:pt x="3267" y="18276"/>
                      </a:lnTo>
                      <a:cubicBezTo>
                        <a:pt x="3348" y="18276"/>
                        <a:pt x="3417" y="18276"/>
                        <a:pt x="3486" y="18263"/>
                      </a:cubicBezTo>
                      <a:cubicBezTo>
                        <a:pt x="3499" y="18263"/>
                        <a:pt x="3512" y="18263"/>
                        <a:pt x="3525" y="18246"/>
                      </a:cubicBezTo>
                      <a:cubicBezTo>
                        <a:pt x="4655" y="18181"/>
                        <a:pt x="5566" y="17254"/>
                        <a:pt x="5595" y="16111"/>
                      </a:cubicBezTo>
                      <a:cubicBezTo>
                        <a:pt x="6751" y="15676"/>
                        <a:pt x="7525" y="14559"/>
                        <a:pt x="7525" y="13309"/>
                      </a:cubicBezTo>
                      <a:cubicBezTo>
                        <a:pt x="7525" y="13158"/>
                        <a:pt x="7512" y="13008"/>
                        <a:pt x="7486" y="12858"/>
                      </a:cubicBezTo>
                      <a:cubicBezTo>
                        <a:pt x="7473" y="12587"/>
                        <a:pt x="7392" y="12329"/>
                        <a:pt x="7267" y="12097"/>
                      </a:cubicBezTo>
                      <a:cubicBezTo>
                        <a:pt x="7865" y="11525"/>
                        <a:pt x="8192" y="10751"/>
                        <a:pt x="8192" y="9919"/>
                      </a:cubicBezTo>
                      <a:cubicBezTo>
                        <a:pt x="8192" y="9648"/>
                        <a:pt x="8166" y="9377"/>
                        <a:pt x="8084" y="9119"/>
                      </a:cubicBezTo>
                      <a:cubicBezTo>
                        <a:pt x="8045" y="8857"/>
                        <a:pt x="7934" y="8629"/>
                        <a:pt x="7800" y="8410"/>
                      </a:cubicBezTo>
                      <a:cubicBezTo>
                        <a:pt x="7702" y="8260"/>
                        <a:pt x="7594" y="8109"/>
                        <a:pt x="7473" y="7959"/>
                      </a:cubicBezTo>
                      <a:cubicBezTo>
                        <a:pt x="7813" y="7430"/>
                        <a:pt x="7976" y="6790"/>
                        <a:pt x="7921" y="6150"/>
                      </a:cubicBezTo>
                      <a:cubicBezTo>
                        <a:pt x="7865" y="5428"/>
                        <a:pt x="7568" y="4749"/>
                        <a:pt x="7049" y="4233"/>
                      </a:cubicBezTo>
                      <a:cubicBezTo>
                        <a:pt x="6751" y="3932"/>
                        <a:pt x="6382" y="3701"/>
                        <a:pt x="5987" y="3550"/>
                      </a:cubicBezTo>
                      <a:cubicBezTo>
                        <a:pt x="5974" y="3361"/>
                        <a:pt x="5948" y="3185"/>
                        <a:pt x="5893" y="3008"/>
                      </a:cubicBezTo>
                      <a:cubicBezTo>
                        <a:pt x="5840" y="2789"/>
                        <a:pt x="5742" y="2600"/>
                        <a:pt x="5621" y="2407"/>
                      </a:cubicBezTo>
                      <a:cubicBezTo>
                        <a:pt x="5540" y="2286"/>
                        <a:pt x="5445" y="2179"/>
                        <a:pt x="5334" y="2068"/>
                      </a:cubicBezTo>
                      <a:cubicBezTo>
                        <a:pt x="4913" y="1646"/>
                        <a:pt x="4344" y="1424"/>
                        <a:pt x="3768" y="1424"/>
                      </a:cubicBezTo>
                      <a:cubicBezTo>
                        <a:pt x="3545" y="1424"/>
                        <a:pt x="3321" y="1457"/>
                        <a:pt x="3104" y="1525"/>
                      </a:cubicBezTo>
                      <a:lnTo>
                        <a:pt x="3104" y="1457"/>
                      </a:lnTo>
                      <a:cubicBezTo>
                        <a:pt x="3104" y="654"/>
                        <a:pt x="2450" y="0"/>
                        <a:pt x="164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546" name="Google Shape;546;p27"/>
              <p:cNvSpPr/>
              <p:nvPr/>
            </p:nvSpPr>
            <p:spPr>
              <a:xfrm>
                <a:off x="4118184" y="1250724"/>
                <a:ext cx="1294072" cy="3152199"/>
              </a:xfrm>
              <a:custGeom>
                <a:rect b="b" l="l" r="r" t="t"/>
                <a:pathLst>
                  <a:path extrusionOk="0" h="19962" w="8195">
                    <a:moveTo>
                      <a:pt x="6545" y="0"/>
                    </a:moveTo>
                    <a:cubicBezTo>
                      <a:pt x="5745" y="0"/>
                      <a:pt x="5092" y="654"/>
                      <a:pt x="5092" y="1457"/>
                    </a:cubicBezTo>
                    <a:lnTo>
                      <a:pt x="5092" y="1525"/>
                    </a:lnTo>
                    <a:cubicBezTo>
                      <a:pt x="4875" y="1457"/>
                      <a:pt x="4650" y="1424"/>
                      <a:pt x="4426" y="1424"/>
                    </a:cubicBezTo>
                    <a:cubicBezTo>
                      <a:pt x="3849" y="1424"/>
                      <a:pt x="3276" y="1646"/>
                      <a:pt x="2845" y="2068"/>
                    </a:cubicBezTo>
                    <a:cubicBezTo>
                      <a:pt x="2750" y="2179"/>
                      <a:pt x="2655" y="2286"/>
                      <a:pt x="2574" y="2407"/>
                    </a:cubicBezTo>
                    <a:cubicBezTo>
                      <a:pt x="2437" y="2600"/>
                      <a:pt x="2355" y="2789"/>
                      <a:pt x="2300" y="3008"/>
                    </a:cubicBezTo>
                    <a:cubicBezTo>
                      <a:pt x="2247" y="3185"/>
                      <a:pt x="2218" y="3361"/>
                      <a:pt x="2205" y="3550"/>
                    </a:cubicBezTo>
                    <a:cubicBezTo>
                      <a:pt x="1810" y="3701"/>
                      <a:pt x="1444" y="3932"/>
                      <a:pt x="1143" y="4233"/>
                    </a:cubicBezTo>
                    <a:cubicBezTo>
                      <a:pt x="627" y="4749"/>
                      <a:pt x="314" y="5428"/>
                      <a:pt x="275" y="6150"/>
                    </a:cubicBezTo>
                    <a:cubicBezTo>
                      <a:pt x="219" y="6790"/>
                      <a:pt x="382" y="7430"/>
                      <a:pt x="722" y="7959"/>
                    </a:cubicBezTo>
                    <a:cubicBezTo>
                      <a:pt x="601" y="8109"/>
                      <a:pt x="490" y="8260"/>
                      <a:pt x="396" y="8410"/>
                    </a:cubicBezTo>
                    <a:cubicBezTo>
                      <a:pt x="258" y="8629"/>
                      <a:pt x="151" y="8857"/>
                      <a:pt x="95" y="9119"/>
                    </a:cubicBezTo>
                    <a:cubicBezTo>
                      <a:pt x="30" y="9377"/>
                      <a:pt x="0" y="9648"/>
                      <a:pt x="0" y="9919"/>
                    </a:cubicBezTo>
                    <a:cubicBezTo>
                      <a:pt x="0" y="10751"/>
                      <a:pt x="327" y="11525"/>
                      <a:pt x="912" y="12097"/>
                    </a:cubicBezTo>
                    <a:cubicBezTo>
                      <a:pt x="791" y="12329"/>
                      <a:pt x="722" y="12587"/>
                      <a:pt x="696" y="12858"/>
                    </a:cubicBezTo>
                    <a:cubicBezTo>
                      <a:pt x="683" y="13008"/>
                      <a:pt x="667" y="13158"/>
                      <a:pt x="667" y="13309"/>
                    </a:cubicBezTo>
                    <a:cubicBezTo>
                      <a:pt x="667" y="14559"/>
                      <a:pt x="1431" y="15676"/>
                      <a:pt x="2600" y="16111"/>
                    </a:cubicBezTo>
                    <a:cubicBezTo>
                      <a:pt x="2626" y="17254"/>
                      <a:pt x="3541" y="18181"/>
                      <a:pt x="4667" y="18246"/>
                    </a:cubicBezTo>
                    <a:cubicBezTo>
                      <a:pt x="4684" y="18263"/>
                      <a:pt x="4684" y="18263"/>
                      <a:pt x="4697" y="18263"/>
                    </a:cubicBezTo>
                    <a:cubicBezTo>
                      <a:pt x="4778" y="18276"/>
                      <a:pt x="4847" y="18276"/>
                      <a:pt x="4929" y="18276"/>
                    </a:cubicBezTo>
                    <a:lnTo>
                      <a:pt x="5092" y="18276"/>
                    </a:lnTo>
                    <a:lnTo>
                      <a:pt x="5092" y="18491"/>
                    </a:lnTo>
                    <a:cubicBezTo>
                      <a:pt x="5092" y="19308"/>
                      <a:pt x="5745" y="19961"/>
                      <a:pt x="6545" y="19961"/>
                    </a:cubicBezTo>
                    <a:cubicBezTo>
                      <a:pt x="7362" y="19961"/>
                      <a:pt x="8015" y="19308"/>
                      <a:pt x="8015" y="18491"/>
                    </a:cubicBezTo>
                    <a:lnTo>
                      <a:pt x="8015" y="13309"/>
                    </a:lnTo>
                    <a:lnTo>
                      <a:pt x="8015" y="13295"/>
                    </a:lnTo>
                    <a:cubicBezTo>
                      <a:pt x="8126" y="13077"/>
                      <a:pt x="8194" y="12832"/>
                      <a:pt x="8194" y="12587"/>
                    </a:cubicBezTo>
                    <a:cubicBezTo>
                      <a:pt x="8194" y="12166"/>
                      <a:pt x="7554" y="11783"/>
                      <a:pt x="7280" y="11499"/>
                    </a:cubicBezTo>
                    <a:lnTo>
                      <a:pt x="7757" y="10859"/>
                    </a:lnTo>
                    <a:cubicBezTo>
                      <a:pt x="7920" y="10614"/>
                      <a:pt x="8015" y="10314"/>
                      <a:pt x="8015" y="10000"/>
                    </a:cubicBezTo>
                    <a:lnTo>
                      <a:pt x="8015" y="1457"/>
                    </a:lnTo>
                    <a:cubicBezTo>
                      <a:pt x="8015" y="654"/>
                      <a:pt x="7362" y="0"/>
                      <a:pt x="65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47" name="Google Shape;547;p27"/>
            <p:cNvGrpSpPr/>
            <p:nvPr/>
          </p:nvGrpSpPr>
          <p:grpSpPr>
            <a:xfrm>
              <a:off x="3681538" y="1143092"/>
              <a:ext cx="1780920" cy="1780920"/>
              <a:chOff x="3603975" y="991225"/>
              <a:chExt cx="3672000" cy="3672000"/>
            </a:xfrm>
          </p:grpSpPr>
          <p:grpSp>
            <p:nvGrpSpPr>
              <p:cNvPr id="548" name="Google Shape;548;p27"/>
              <p:cNvGrpSpPr/>
              <p:nvPr/>
            </p:nvGrpSpPr>
            <p:grpSpPr>
              <a:xfrm>
                <a:off x="3603975" y="991225"/>
                <a:ext cx="3672000" cy="3672000"/>
                <a:chOff x="2736050" y="970450"/>
                <a:chExt cx="3672000" cy="3672000"/>
              </a:xfrm>
            </p:grpSpPr>
            <p:sp>
              <p:nvSpPr>
                <p:cNvPr id="549" name="Google Shape;549;p27"/>
                <p:cNvSpPr/>
                <p:nvPr/>
              </p:nvSpPr>
              <p:spPr>
                <a:xfrm>
                  <a:off x="2736050" y="970450"/>
                  <a:ext cx="3672000" cy="3672000"/>
                </a:xfrm>
                <a:prstGeom prst="ellipse">
                  <a:avLst/>
                </a:prstGeom>
                <a:solidFill>
                  <a:srgbClr val="EFEFE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0" name="Google Shape;550;p27"/>
                <p:cNvSpPr/>
                <p:nvPr/>
              </p:nvSpPr>
              <p:spPr>
                <a:xfrm>
                  <a:off x="4633905" y="1229876"/>
                  <a:ext cx="1293926" cy="3153048"/>
                </a:xfrm>
                <a:custGeom>
                  <a:rect b="b" l="l" r="r" t="t"/>
                  <a:pathLst>
                    <a:path extrusionOk="0" h="19962" w="8192">
                      <a:moveTo>
                        <a:pt x="1647" y="0"/>
                      </a:moveTo>
                      <a:cubicBezTo>
                        <a:pt x="830" y="0"/>
                        <a:pt x="177" y="654"/>
                        <a:pt x="177" y="1457"/>
                      </a:cubicBezTo>
                      <a:lnTo>
                        <a:pt x="177" y="10000"/>
                      </a:lnTo>
                      <a:cubicBezTo>
                        <a:pt x="177" y="10314"/>
                        <a:pt x="272" y="10614"/>
                        <a:pt x="435" y="10859"/>
                      </a:cubicBezTo>
                      <a:lnTo>
                        <a:pt x="873" y="11499"/>
                      </a:lnTo>
                      <a:cubicBezTo>
                        <a:pt x="599" y="11783"/>
                        <a:pt x="1" y="12166"/>
                        <a:pt x="1" y="12587"/>
                      </a:cubicBezTo>
                      <a:cubicBezTo>
                        <a:pt x="1" y="12832"/>
                        <a:pt x="70" y="13077"/>
                        <a:pt x="177" y="13295"/>
                      </a:cubicBezTo>
                      <a:lnTo>
                        <a:pt x="177" y="13309"/>
                      </a:lnTo>
                      <a:lnTo>
                        <a:pt x="177" y="18491"/>
                      </a:lnTo>
                      <a:cubicBezTo>
                        <a:pt x="177" y="19308"/>
                        <a:pt x="830" y="19961"/>
                        <a:pt x="1647" y="19961"/>
                      </a:cubicBezTo>
                      <a:cubicBezTo>
                        <a:pt x="2450" y="19961"/>
                        <a:pt x="3104" y="19308"/>
                        <a:pt x="3104" y="18491"/>
                      </a:cubicBezTo>
                      <a:lnTo>
                        <a:pt x="3104" y="18276"/>
                      </a:lnTo>
                      <a:lnTo>
                        <a:pt x="3267" y="18276"/>
                      </a:lnTo>
                      <a:cubicBezTo>
                        <a:pt x="3348" y="18276"/>
                        <a:pt x="3417" y="18276"/>
                        <a:pt x="3486" y="18263"/>
                      </a:cubicBezTo>
                      <a:cubicBezTo>
                        <a:pt x="3499" y="18263"/>
                        <a:pt x="3512" y="18263"/>
                        <a:pt x="3525" y="18246"/>
                      </a:cubicBezTo>
                      <a:cubicBezTo>
                        <a:pt x="4655" y="18181"/>
                        <a:pt x="5566" y="17254"/>
                        <a:pt x="5595" y="16111"/>
                      </a:cubicBezTo>
                      <a:cubicBezTo>
                        <a:pt x="6751" y="15676"/>
                        <a:pt x="7525" y="14559"/>
                        <a:pt x="7525" y="13309"/>
                      </a:cubicBezTo>
                      <a:cubicBezTo>
                        <a:pt x="7525" y="13158"/>
                        <a:pt x="7512" y="13008"/>
                        <a:pt x="7486" y="12858"/>
                      </a:cubicBezTo>
                      <a:cubicBezTo>
                        <a:pt x="7473" y="12587"/>
                        <a:pt x="7392" y="12329"/>
                        <a:pt x="7267" y="12097"/>
                      </a:cubicBezTo>
                      <a:cubicBezTo>
                        <a:pt x="7865" y="11525"/>
                        <a:pt x="8192" y="10751"/>
                        <a:pt x="8192" y="9919"/>
                      </a:cubicBezTo>
                      <a:cubicBezTo>
                        <a:pt x="8192" y="9648"/>
                        <a:pt x="8166" y="9377"/>
                        <a:pt x="8084" y="9119"/>
                      </a:cubicBezTo>
                      <a:cubicBezTo>
                        <a:pt x="8045" y="8857"/>
                        <a:pt x="7934" y="8629"/>
                        <a:pt x="7800" y="8410"/>
                      </a:cubicBezTo>
                      <a:cubicBezTo>
                        <a:pt x="7702" y="8260"/>
                        <a:pt x="7594" y="8109"/>
                        <a:pt x="7473" y="7959"/>
                      </a:cubicBezTo>
                      <a:cubicBezTo>
                        <a:pt x="7813" y="7430"/>
                        <a:pt x="7976" y="6790"/>
                        <a:pt x="7921" y="6150"/>
                      </a:cubicBezTo>
                      <a:cubicBezTo>
                        <a:pt x="7865" y="5428"/>
                        <a:pt x="7568" y="4749"/>
                        <a:pt x="7049" y="4233"/>
                      </a:cubicBezTo>
                      <a:cubicBezTo>
                        <a:pt x="6751" y="3932"/>
                        <a:pt x="6382" y="3701"/>
                        <a:pt x="5987" y="3550"/>
                      </a:cubicBezTo>
                      <a:cubicBezTo>
                        <a:pt x="5974" y="3361"/>
                        <a:pt x="5948" y="3185"/>
                        <a:pt x="5893" y="3008"/>
                      </a:cubicBezTo>
                      <a:cubicBezTo>
                        <a:pt x="5840" y="2789"/>
                        <a:pt x="5742" y="2600"/>
                        <a:pt x="5621" y="2407"/>
                      </a:cubicBezTo>
                      <a:cubicBezTo>
                        <a:pt x="5540" y="2286"/>
                        <a:pt x="5445" y="2179"/>
                        <a:pt x="5334" y="2068"/>
                      </a:cubicBezTo>
                      <a:cubicBezTo>
                        <a:pt x="4913" y="1646"/>
                        <a:pt x="4344" y="1424"/>
                        <a:pt x="3768" y="1424"/>
                      </a:cubicBezTo>
                      <a:cubicBezTo>
                        <a:pt x="3545" y="1424"/>
                        <a:pt x="3321" y="1457"/>
                        <a:pt x="3104" y="1525"/>
                      </a:cubicBezTo>
                      <a:lnTo>
                        <a:pt x="3104" y="1457"/>
                      </a:lnTo>
                      <a:cubicBezTo>
                        <a:pt x="3104" y="654"/>
                        <a:pt x="2450" y="0"/>
                        <a:pt x="164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551" name="Google Shape;551;p27"/>
              <p:cNvSpPr/>
              <p:nvPr/>
            </p:nvSpPr>
            <p:spPr>
              <a:xfrm>
                <a:off x="4118184" y="1250724"/>
                <a:ext cx="1294072" cy="3152199"/>
              </a:xfrm>
              <a:custGeom>
                <a:rect b="b" l="l" r="r" t="t"/>
                <a:pathLst>
                  <a:path extrusionOk="0" h="19962" w="8195">
                    <a:moveTo>
                      <a:pt x="6545" y="0"/>
                    </a:moveTo>
                    <a:cubicBezTo>
                      <a:pt x="5745" y="0"/>
                      <a:pt x="5092" y="654"/>
                      <a:pt x="5092" y="1457"/>
                    </a:cubicBezTo>
                    <a:lnTo>
                      <a:pt x="5092" y="1525"/>
                    </a:lnTo>
                    <a:cubicBezTo>
                      <a:pt x="4875" y="1457"/>
                      <a:pt x="4650" y="1424"/>
                      <a:pt x="4426" y="1424"/>
                    </a:cubicBezTo>
                    <a:cubicBezTo>
                      <a:pt x="3849" y="1424"/>
                      <a:pt x="3276" y="1646"/>
                      <a:pt x="2845" y="2068"/>
                    </a:cubicBezTo>
                    <a:cubicBezTo>
                      <a:pt x="2750" y="2179"/>
                      <a:pt x="2655" y="2286"/>
                      <a:pt x="2574" y="2407"/>
                    </a:cubicBezTo>
                    <a:cubicBezTo>
                      <a:pt x="2437" y="2600"/>
                      <a:pt x="2355" y="2789"/>
                      <a:pt x="2300" y="3008"/>
                    </a:cubicBezTo>
                    <a:cubicBezTo>
                      <a:pt x="2247" y="3185"/>
                      <a:pt x="2218" y="3361"/>
                      <a:pt x="2205" y="3550"/>
                    </a:cubicBezTo>
                    <a:cubicBezTo>
                      <a:pt x="1810" y="3701"/>
                      <a:pt x="1444" y="3932"/>
                      <a:pt x="1143" y="4233"/>
                    </a:cubicBezTo>
                    <a:cubicBezTo>
                      <a:pt x="627" y="4749"/>
                      <a:pt x="314" y="5428"/>
                      <a:pt x="275" y="6150"/>
                    </a:cubicBezTo>
                    <a:cubicBezTo>
                      <a:pt x="219" y="6790"/>
                      <a:pt x="382" y="7430"/>
                      <a:pt x="722" y="7959"/>
                    </a:cubicBezTo>
                    <a:cubicBezTo>
                      <a:pt x="601" y="8109"/>
                      <a:pt x="490" y="8260"/>
                      <a:pt x="396" y="8410"/>
                    </a:cubicBezTo>
                    <a:cubicBezTo>
                      <a:pt x="258" y="8629"/>
                      <a:pt x="151" y="8857"/>
                      <a:pt x="95" y="9119"/>
                    </a:cubicBezTo>
                    <a:cubicBezTo>
                      <a:pt x="30" y="9377"/>
                      <a:pt x="0" y="9648"/>
                      <a:pt x="0" y="9919"/>
                    </a:cubicBezTo>
                    <a:cubicBezTo>
                      <a:pt x="0" y="10751"/>
                      <a:pt x="327" y="11525"/>
                      <a:pt x="912" y="12097"/>
                    </a:cubicBezTo>
                    <a:cubicBezTo>
                      <a:pt x="791" y="12329"/>
                      <a:pt x="722" y="12587"/>
                      <a:pt x="696" y="12858"/>
                    </a:cubicBezTo>
                    <a:cubicBezTo>
                      <a:pt x="683" y="13008"/>
                      <a:pt x="667" y="13158"/>
                      <a:pt x="667" y="13309"/>
                    </a:cubicBezTo>
                    <a:cubicBezTo>
                      <a:pt x="667" y="14559"/>
                      <a:pt x="1431" y="15676"/>
                      <a:pt x="2600" y="16111"/>
                    </a:cubicBezTo>
                    <a:cubicBezTo>
                      <a:pt x="2626" y="17254"/>
                      <a:pt x="3541" y="18181"/>
                      <a:pt x="4667" y="18246"/>
                    </a:cubicBezTo>
                    <a:cubicBezTo>
                      <a:pt x="4684" y="18263"/>
                      <a:pt x="4684" y="18263"/>
                      <a:pt x="4697" y="18263"/>
                    </a:cubicBezTo>
                    <a:cubicBezTo>
                      <a:pt x="4778" y="18276"/>
                      <a:pt x="4847" y="18276"/>
                      <a:pt x="4929" y="18276"/>
                    </a:cubicBezTo>
                    <a:lnTo>
                      <a:pt x="5092" y="18276"/>
                    </a:lnTo>
                    <a:lnTo>
                      <a:pt x="5092" y="18491"/>
                    </a:lnTo>
                    <a:cubicBezTo>
                      <a:pt x="5092" y="19308"/>
                      <a:pt x="5745" y="19961"/>
                      <a:pt x="6545" y="19961"/>
                    </a:cubicBezTo>
                    <a:cubicBezTo>
                      <a:pt x="7362" y="19961"/>
                      <a:pt x="8015" y="19308"/>
                      <a:pt x="8015" y="18491"/>
                    </a:cubicBezTo>
                    <a:lnTo>
                      <a:pt x="8015" y="13309"/>
                    </a:lnTo>
                    <a:lnTo>
                      <a:pt x="8015" y="13295"/>
                    </a:lnTo>
                    <a:cubicBezTo>
                      <a:pt x="8126" y="13077"/>
                      <a:pt x="8194" y="12832"/>
                      <a:pt x="8194" y="12587"/>
                    </a:cubicBezTo>
                    <a:cubicBezTo>
                      <a:pt x="8194" y="12166"/>
                      <a:pt x="7554" y="11783"/>
                      <a:pt x="7280" y="11499"/>
                    </a:cubicBezTo>
                    <a:lnTo>
                      <a:pt x="7757" y="10859"/>
                    </a:lnTo>
                    <a:cubicBezTo>
                      <a:pt x="7920" y="10614"/>
                      <a:pt x="8015" y="10314"/>
                      <a:pt x="8015" y="10000"/>
                    </a:cubicBezTo>
                    <a:lnTo>
                      <a:pt x="8015" y="1457"/>
                    </a:lnTo>
                    <a:cubicBezTo>
                      <a:pt x="8015" y="654"/>
                      <a:pt x="7362" y="0"/>
                      <a:pt x="654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552" name="Google Shape;552;p27"/>
          <p:cNvSpPr/>
          <p:nvPr/>
        </p:nvSpPr>
        <p:spPr>
          <a:xfrm rot="-5400000">
            <a:off x="2886722" y="2948856"/>
            <a:ext cx="1155956" cy="1762298"/>
          </a:xfrm>
          <a:custGeom>
            <a:rect b="b" l="l" r="r" t="t"/>
            <a:pathLst>
              <a:path extrusionOk="0" h="4194" w="2751">
                <a:moveTo>
                  <a:pt x="0" y="0"/>
                </a:moveTo>
                <a:lnTo>
                  <a:pt x="0" y="4194"/>
                </a:lnTo>
                <a:lnTo>
                  <a:pt x="2381" y="4194"/>
                </a:lnTo>
                <a:lnTo>
                  <a:pt x="2381" y="2969"/>
                </a:lnTo>
                <a:cubicBezTo>
                  <a:pt x="2381" y="2750"/>
                  <a:pt x="2437" y="2531"/>
                  <a:pt x="2574" y="2368"/>
                </a:cubicBezTo>
                <a:lnTo>
                  <a:pt x="2708" y="2166"/>
                </a:lnTo>
                <a:cubicBezTo>
                  <a:pt x="2750" y="2123"/>
                  <a:pt x="2750" y="2055"/>
                  <a:pt x="2708" y="2016"/>
                </a:cubicBezTo>
                <a:lnTo>
                  <a:pt x="2574" y="1826"/>
                </a:lnTo>
                <a:cubicBezTo>
                  <a:pt x="2437" y="1646"/>
                  <a:pt x="2381" y="1444"/>
                  <a:pt x="2381" y="1225"/>
                </a:cubicBezTo>
                <a:lnTo>
                  <a:pt x="238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3" name="Google Shape;553;p27"/>
          <p:cNvSpPr/>
          <p:nvPr/>
        </p:nvSpPr>
        <p:spPr>
          <a:xfrm rot="-5400000">
            <a:off x="5138624" y="2911677"/>
            <a:ext cx="1195699" cy="1836647"/>
          </a:xfrm>
          <a:custGeom>
            <a:rect b="b" l="l" r="r" t="t"/>
            <a:pathLst>
              <a:path extrusionOk="0" h="4194" w="2764">
                <a:moveTo>
                  <a:pt x="1" y="0"/>
                </a:moveTo>
                <a:lnTo>
                  <a:pt x="1" y="4194"/>
                </a:lnTo>
                <a:lnTo>
                  <a:pt x="2381" y="4194"/>
                </a:lnTo>
                <a:lnTo>
                  <a:pt x="2381" y="2969"/>
                </a:lnTo>
                <a:cubicBezTo>
                  <a:pt x="2381" y="2750"/>
                  <a:pt x="2450" y="2531"/>
                  <a:pt x="2571" y="2368"/>
                </a:cubicBezTo>
                <a:lnTo>
                  <a:pt x="2708" y="2166"/>
                </a:lnTo>
                <a:cubicBezTo>
                  <a:pt x="2763" y="2123"/>
                  <a:pt x="2763" y="2055"/>
                  <a:pt x="2708" y="2016"/>
                </a:cubicBezTo>
                <a:lnTo>
                  <a:pt x="2571" y="1826"/>
                </a:lnTo>
                <a:cubicBezTo>
                  <a:pt x="2450" y="1646"/>
                  <a:pt x="2381" y="1444"/>
                  <a:pt x="2381" y="1225"/>
                </a:cubicBezTo>
                <a:lnTo>
                  <a:pt x="238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p27"/>
          <p:cNvSpPr txBox="1"/>
          <p:nvPr/>
        </p:nvSpPr>
        <p:spPr>
          <a:xfrm>
            <a:off x="4710175" y="3480475"/>
            <a:ext cx="2057400" cy="81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600">
                <a:latin typeface="Fira Sans"/>
                <a:ea typeface="Fira Sans"/>
                <a:cs typeface="Fira Sans"/>
                <a:sym typeface="Fira Sans"/>
              </a:rPr>
              <a:t>Χρήση αφηγήσεων, ποιημάτων, οπτικών πληροφοριών</a:t>
            </a:r>
            <a:endParaRPr b="0" i="0" sz="16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555" name="Google Shape;555;p27"/>
          <p:cNvSpPr txBox="1"/>
          <p:nvPr/>
        </p:nvSpPr>
        <p:spPr>
          <a:xfrm>
            <a:off x="2409300" y="3480475"/>
            <a:ext cx="21108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2000">
                <a:latin typeface="Fira Sans"/>
                <a:ea typeface="Fira Sans"/>
                <a:cs typeface="Fira Sans"/>
                <a:sym typeface="Fira Sans"/>
              </a:rPr>
              <a:t>Επαναληπτική εξάσκηση</a:t>
            </a:r>
            <a:endParaRPr i="0" sz="20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0" name="Google Shape;560;p28"/>
          <p:cNvGrpSpPr/>
          <p:nvPr/>
        </p:nvGrpSpPr>
        <p:grpSpPr>
          <a:xfrm>
            <a:off x="710165" y="1305991"/>
            <a:ext cx="7229866" cy="3102552"/>
            <a:chOff x="1087401" y="1306037"/>
            <a:chExt cx="6814842" cy="3102552"/>
          </a:xfrm>
        </p:grpSpPr>
        <p:sp>
          <p:nvSpPr>
            <p:cNvPr id="561" name="Google Shape;561;p28"/>
            <p:cNvSpPr/>
            <p:nvPr/>
          </p:nvSpPr>
          <p:spPr>
            <a:xfrm>
              <a:off x="6007248" y="1319618"/>
              <a:ext cx="1894995" cy="1324831"/>
            </a:xfrm>
            <a:custGeom>
              <a:rect b="b" l="l" r="r" t="t"/>
              <a:pathLst>
                <a:path extrusionOk="0" h="11697" w="16731">
                  <a:moveTo>
                    <a:pt x="0" y="1"/>
                  </a:moveTo>
                  <a:lnTo>
                    <a:pt x="0" y="7114"/>
                  </a:lnTo>
                  <a:cubicBezTo>
                    <a:pt x="0" y="9640"/>
                    <a:pt x="2033" y="11696"/>
                    <a:pt x="4559" y="11696"/>
                  </a:cubicBezTo>
                  <a:lnTo>
                    <a:pt x="12412" y="11696"/>
                  </a:lnTo>
                  <a:cubicBezTo>
                    <a:pt x="14800" y="11696"/>
                    <a:pt x="16730" y="9760"/>
                    <a:pt x="16730" y="7372"/>
                  </a:cubicBezTo>
                  <a:lnTo>
                    <a:pt x="16730" y="4583"/>
                  </a:lnTo>
                  <a:cubicBezTo>
                    <a:pt x="16730" y="2051"/>
                    <a:pt x="14680" y="1"/>
                    <a:pt x="12148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28"/>
            <p:cNvSpPr/>
            <p:nvPr/>
          </p:nvSpPr>
          <p:spPr>
            <a:xfrm>
              <a:off x="1087401" y="1306037"/>
              <a:ext cx="1894995" cy="1324831"/>
            </a:xfrm>
            <a:custGeom>
              <a:rect b="b" l="l" r="r" t="t"/>
              <a:pathLst>
                <a:path extrusionOk="0" h="11697" w="16731">
                  <a:moveTo>
                    <a:pt x="0" y="1"/>
                  </a:moveTo>
                  <a:lnTo>
                    <a:pt x="0" y="7114"/>
                  </a:lnTo>
                  <a:cubicBezTo>
                    <a:pt x="0" y="9646"/>
                    <a:pt x="2033" y="11696"/>
                    <a:pt x="4559" y="11696"/>
                  </a:cubicBezTo>
                  <a:lnTo>
                    <a:pt x="12412" y="11696"/>
                  </a:lnTo>
                  <a:cubicBezTo>
                    <a:pt x="14800" y="11696"/>
                    <a:pt x="16730" y="9766"/>
                    <a:pt x="16730" y="7378"/>
                  </a:cubicBezTo>
                  <a:lnTo>
                    <a:pt x="16730" y="4583"/>
                  </a:lnTo>
                  <a:cubicBezTo>
                    <a:pt x="16730" y="2057"/>
                    <a:pt x="14680" y="1"/>
                    <a:pt x="12148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28"/>
            <p:cNvSpPr/>
            <p:nvPr/>
          </p:nvSpPr>
          <p:spPr>
            <a:xfrm>
              <a:off x="3547325" y="1306037"/>
              <a:ext cx="1894995" cy="1324831"/>
            </a:xfrm>
            <a:custGeom>
              <a:rect b="b" l="l" r="r" t="t"/>
              <a:pathLst>
                <a:path extrusionOk="0" h="11697" w="16731">
                  <a:moveTo>
                    <a:pt x="0" y="1"/>
                  </a:moveTo>
                  <a:lnTo>
                    <a:pt x="0" y="7114"/>
                  </a:lnTo>
                  <a:cubicBezTo>
                    <a:pt x="0" y="9646"/>
                    <a:pt x="2028" y="11696"/>
                    <a:pt x="4559" y="11696"/>
                  </a:cubicBezTo>
                  <a:lnTo>
                    <a:pt x="12412" y="11696"/>
                  </a:lnTo>
                  <a:cubicBezTo>
                    <a:pt x="14795" y="11696"/>
                    <a:pt x="16730" y="9766"/>
                    <a:pt x="16730" y="7378"/>
                  </a:cubicBezTo>
                  <a:lnTo>
                    <a:pt x="16730" y="4583"/>
                  </a:lnTo>
                  <a:cubicBezTo>
                    <a:pt x="16730" y="2057"/>
                    <a:pt x="14680" y="1"/>
                    <a:pt x="12148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28"/>
            <p:cNvSpPr/>
            <p:nvPr/>
          </p:nvSpPr>
          <p:spPr>
            <a:xfrm>
              <a:off x="2373667" y="3044121"/>
              <a:ext cx="1894995" cy="1324718"/>
            </a:xfrm>
            <a:custGeom>
              <a:rect b="b" l="l" r="r" t="t"/>
              <a:pathLst>
                <a:path extrusionOk="0" h="11696" w="16731">
                  <a:moveTo>
                    <a:pt x="0" y="0"/>
                  </a:moveTo>
                  <a:lnTo>
                    <a:pt x="0" y="7114"/>
                  </a:lnTo>
                  <a:cubicBezTo>
                    <a:pt x="0" y="9640"/>
                    <a:pt x="2033" y="11696"/>
                    <a:pt x="4559" y="11696"/>
                  </a:cubicBezTo>
                  <a:lnTo>
                    <a:pt x="12412" y="11696"/>
                  </a:lnTo>
                  <a:cubicBezTo>
                    <a:pt x="14800" y="11696"/>
                    <a:pt x="16730" y="9760"/>
                    <a:pt x="16730" y="7372"/>
                  </a:cubicBezTo>
                  <a:lnTo>
                    <a:pt x="16730" y="4582"/>
                  </a:lnTo>
                  <a:cubicBezTo>
                    <a:pt x="16730" y="2051"/>
                    <a:pt x="14680" y="0"/>
                    <a:pt x="12148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28"/>
            <p:cNvSpPr/>
            <p:nvPr/>
          </p:nvSpPr>
          <p:spPr>
            <a:xfrm>
              <a:off x="5351642" y="3083871"/>
              <a:ext cx="1894995" cy="1324718"/>
            </a:xfrm>
            <a:custGeom>
              <a:rect b="b" l="l" r="r" t="t"/>
              <a:pathLst>
                <a:path extrusionOk="0" h="11696" w="16731">
                  <a:moveTo>
                    <a:pt x="0" y="0"/>
                  </a:moveTo>
                  <a:lnTo>
                    <a:pt x="0" y="7114"/>
                  </a:lnTo>
                  <a:cubicBezTo>
                    <a:pt x="0" y="9640"/>
                    <a:pt x="2028" y="11696"/>
                    <a:pt x="4559" y="11696"/>
                  </a:cubicBezTo>
                  <a:lnTo>
                    <a:pt x="12412" y="11696"/>
                  </a:lnTo>
                  <a:cubicBezTo>
                    <a:pt x="14795" y="11696"/>
                    <a:pt x="16730" y="9760"/>
                    <a:pt x="16730" y="7372"/>
                  </a:cubicBezTo>
                  <a:lnTo>
                    <a:pt x="16730" y="4582"/>
                  </a:lnTo>
                  <a:cubicBezTo>
                    <a:pt x="16730" y="2051"/>
                    <a:pt x="14680" y="0"/>
                    <a:pt x="12148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66" name="Google Shape;566;p28"/>
          <p:cNvSpPr txBox="1"/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Ομοιότητες Θεωριών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sp>
        <p:nvSpPr>
          <p:cNvPr id="567" name="Google Shape;567;p28"/>
          <p:cNvSpPr txBox="1"/>
          <p:nvPr/>
        </p:nvSpPr>
        <p:spPr>
          <a:xfrm>
            <a:off x="5361511" y="3469476"/>
            <a:ext cx="19836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lang="en" sz="1800">
                <a:solidFill>
                  <a:srgbClr val="64DEA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Διαδραστικές δραστηριότητες</a:t>
            </a:r>
            <a:endParaRPr b="1" sz="1800">
              <a:solidFill>
                <a:srgbClr val="64DEAE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568" name="Google Shape;568;p28"/>
          <p:cNvSpPr txBox="1"/>
          <p:nvPr/>
        </p:nvSpPr>
        <p:spPr>
          <a:xfrm>
            <a:off x="5437636" y="3951727"/>
            <a:ext cx="19836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569" name="Google Shape;569;p28"/>
          <p:cNvSpPr txBox="1"/>
          <p:nvPr/>
        </p:nvSpPr>
        <p:spPr>
          <a:xfrm>
            <a:off x="980325" y="1369150"/>
            <a:ext cx="19836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chemeClr val="dk2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570" name="Google Shape;570;p28"/>
          <p:cNvSpPr txBox="1"/>
          <p:nvPr/>
        </p:nvSpPr>
        <p:spPr>
          <a:xfrm>
            <a:off x="710075" y="1651851"/>
            <a:ext cx="19836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lang="en" sz="18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Επιθυμητή Δυσκολία</a:t>
            </a:r>
            <a:endParaRPr b="1" i="0" sz="1800" u="none" cap="none" strike="noStrike">
              <a:solidFill>
                <a:schemeClr val="dk2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571" name="Google Shape;571;p28"/>
          <p:cNvSpPr txBox="1"/>
          <p:nvPr/>
        </p:nvSpPr>
        <p:spPr>
          <a:xfrm>
            <a:off x="2071025" y="3469485"/>
            <a:ext cx="19836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lang="en" sz="1700">
                <a:solidFill>
                  <a:schemeClr val="l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Λειτουργία Μνήμης Παρόμοια με Υπολογιστή</a:t>
            </a:r>
            <a:endParaRPr b="1" i="0" sz="1700" u="none" cap="none" strike="noStrike">
              <a:solidFill>
                <a:schemeClr val="lt2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572" name="Google Shape;572;p28"/>
          <p:cNvSpPr txBox="1"/>
          <p:nvPr/>
        </p:nvSpPr>
        <p:spPr>
          <a:xfrm>
            <a:off x="1766350" y="3416824"/>
            <a:ext cx="19836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endParaRPr b="0" i="0" sz="12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573" name="Google Shape;573;p28"/>
          <p:cNvSpPr txBox="1"/>
          <p:nvPr/>
        </p:nvSpPr>
        <p:spPr>
          <a:xfrm>
            <a:off x="6202025" y="1716001"/>
            <a:ext cx="19836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574" name="Google Shape;574;p28"/>
          <p:cNvSpPr txBox="1"/>
          <p:nvPr/>
        </p:nvSpPr>
        <p:spPr>
          <a:xfrm>
            <a:off x="5956525" y="1715150"/>
            <a:ext cx="19257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lang="en" sz="1800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Προσομοίωση Πραγματικότητας &amp; Μεταφορά Γνώσεων</a:t>
            </a:r>
            <a:endParaRPr b="1" i="0" sz="1800" u="none" cap="none" strike="noStrike">
              <a:solidFill>
                <a:schemeClr val="accent2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575" name="Google Shape;575;p28"/>
          <p:cNvSpPr txBox="1"/>
          <p:nvPr/>
        </p:nvSpPr>
        <p:spPr>
          <a:xfrm>
            <a:off x="3566612" y="1369158"/>
            <a:ext cx="19836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chemeClr val="accent4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576" name="Google Shape;576;p28"/>
          <p:cNvSpPr txBox="1"/>
          <p:nvPr/>
        </p:nvSpPr>
        <p:spPr>
          <a:xfrm>
            <a:off x="3362251" y="1678251"/>
            <a:ext cx="1925700" cy="48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lang="en" sz="1800">
                <a:solidFill>
                  <a:schemeClr val="accent4"/>
                </a:solidFill>
                <a:latin typeface="Fira Sans"/>
                <a:ea typeface="Fira Sans"/>
                <a:cs typeface="Fira Sans"/>
                <a:sym typeface="Fira Sans"/>
              </a:rPr>
              <a:t>Στρατηγικές Επανάληψης &amp; Ενίσχυσης</a:t>
            </a:r>
            <a:endParaRPr b="1" i="0" sz="1800" u="none" cap="none" strike="noStrike">
              <a:solidFill>
                <a:schemeClr val="accent4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577" name="Google Shape;577;p28"/>
          <p:cNvSpPr/>
          <p:nvPr/>
        </p:nvSpPr>
        <p:spPr>
          <a:xfrm>
            <a:off x="2257575" y="2139189"/>
            <a:ext cx="1001150" cy="865132"/>
          </a:xfrm>
          <a:custGeom>
            <a:rect b="b" l="l" r="r" t="t"/>
            <a:pathLst>
              <a:path extrusionOk="0" h="14947" w="17297">
                <a:moveTo>
                  <a:pt x="10412" y="0"/>
                </a:moveTo>
                <a:cubicBezTo>
                  <a:pt x="9523" y="0"/>
                  <a:pt x="8727" y="233"/>
                  <a:pt x="8192" y="633"/>
                </a:cubicBezTo>
                <a:cubicBezTo>
                  <a:pt x="7863" y="454"/>
                  <a:pt x="7486" y="355"/>
                  <a:pt x="7094" y="355"/>
                </a:cubicBezTo>
                <a:cubicBezTo>
                  <a:pt x="6855" y="355"/>
                  <a:pt x="6611" y="392"/>
                  <a:pt x="6369" y="469"/>
                </a:cubicBezTo>
                <a:cubicBezTo>
                  <a:pt x="5866" y="633"/>
                  <a:pt x="5458" y="943"/>
                  <a:pt x="5184" y="1351"/>
                </a:cubicBezTo>
                <a:cubicBezTo>
                  <a:pt x="5017" y="1316"/>
                  <a:pt x="4843" y="1299"/>
                  <a:pt x="4665" y="1299"/>
                </a:cubicBezTo>
                <a:cubicBezTo>
                  <a:pt x="4005" y="1299"/>
                  <a:pt x="3292" y="1540"/>
                  <a:pt x="2682" y="2034"/>
                </a:cubicBezTo>
                <a:cubicBezTo>
                  <a:pt x="1960" y="2605"/>
                  <a:pt x="1539" y="3392"/>
                  <a:pt x="1458" y="4156"/>
                </a:cubicBezTo>
                <a:cubicBezTo>
                  <a:pt x="736" y="4346"/>
                  <a:pt x="164" y="4944"/>
                  <a:pt x="53" y="5721"/>
                </a:cubicBezTo>
                <a:cubicBezTo>
                  <a:pt x="1" y="6237"/>
                  <a:pt x="151" y="6727"/>
                  <a:pt x="448" y="7096"/>
                </a:cubicBezTo>
                <a:cubicBezTo>
                  <a:pt x="259" y="7693"/>
                  <a:pt x="259" y="8347"/>
                  <a:pt x="517" y="8944"/>
                </a:cubicBezTo>
                <a:cubicBezTo>
                  <a:pt x="955" y="9974"/>
                  <a:pt x="1994" y="10584"/>
                  <a:pt x="3113" y="10584"/>
                </a:cubicBezTo>
                <a:cubicBezTo>
                  <a:pt x="3520" y="10584"/>
                  <a:pt x="3938" y="10503"/>
                  <a:pt x="4341" y="10332"/>
                </a:cubicBezTo>
                <a:cubicBezTo>
                  <a:pt x="4449" y="10280"/>
                  <a:pt x="4573" y="10224"/>
                  <a:pt x="4681" y="10156"/>
                </a:cubicBezTo>
                <a:cubicBezTo>
                  <a:pt x="4694" y="10224"/>
                  <a:pt x="4723" y="10293"/>
                  <a:pt x="4749" y="10348"/>
                </a:cubicBezTo>
                <a:cubicBezTo>
                  <a:pt x="5188" y="11377"/>
                  <a:pt x="6228" y="11986"/>
                  <a:pt x="7343" y="11986"/>
                </a:cubicBezTo>
                <a:cubicBezTo>
                  <a:pt x="7747" y="11986"/>
                  <a:pt x="8162" y="11906"/>
                  <a:pt x="8561" y="11736"/>
                </a:cubicBezTo>
                <a:cubicBezTo>
                  <a:pt x="8613" y="11707"/>
                  <a:pt x="8668" y="11681"/>
                  <a:pt x="8724" y="11668"/>
                </a:cubicBezTo>
                <a:cubicBezTo>
                  <a:pt x="9023" y="11995"/>
                  <a:pt x="9467" y="12178"/>
                  <a:pt x="9934" y="12178"/>
                </a:cubicBezTo>
                <a:cubicBezTo>
                  <a:pt x="10105" y="12178"/>
                  <a:pt x="10280" y="12153"/>
                  <a:pt x="10452" y="12102"/>
                </a:cubicBezTo>
                <a:cubicBezTo>
                  <a:pt x="10520" y="12347"/>
                  <a:pt x="10628" y="12592"/>
                  <a:pt x="10749" y="12837"/>
                </a:cubicBezTo>
                <a:cubicBezTo>
                  <a:pt x="11389" y="14049"/>
                  <a:pt x="12493" y="14810"/>
                  <a:pt x="13606" y="14947"/>
                </a:cubicBezTo>
                <a:lnTo>
                  <a:pt x="14113" y="14496"/>
                </a:lnTo>
                <a:cubicBezTo>
                  <a:pt x="14096" y="14483"/>
                  <a:pt x="14096" y="14483"/>
                  <a:pt x="14083" y="14470"/>
                </a:cubicBezTo>
                <a:cubicBezTo>
                  <a:pt x="13077" y="14156"/>
                  <a:pt x="12329" y="13219"/>
                  <a:pt x="12329" y="12089"/>
                </a:cubicBezTo>
                <a:lnTo>
                  <a:pt x="12329" y="11994"/>
                </a:lnTo>
                <a:cubicBezTo>
                  <a:pt x="12768" y="12248"/>
                  <a:pt x="13281" y="12388"/>
                  <a:pt x="13814" y="12388"/>
                </a:cubicBezTo>
                <a:cubicBezTo>
                  <a:pt x="14223" y="12388"/>
                  <a:pt x="14643" y="12305"/>
                  <a:pt x="15050" y="12128"/>
                </a:cubicBezTo>
                <a:cubicBezTo>
                  <a:pt x="16562" y="11491"/>
                  <a:pt x="17297" y="9829"/>
                  <a:pt x="16696" y="8428"/>
                </a:cubicBezTo>
                <a:cubicBezTo>
                  <a:pt x="16601" y="8196"/>
                  <a:pt x="16464" y="7981"/>
                  <a:pt x="16317" y="7788"/>
                </a:cubicBezTo>
                <a:cubicBezTo>
                  <a:pt x="16983" y="7096"/>
                  <a:pt x="17173" y="5897"/>
                  <a:pt x="16709" y="4797"/>
                </a:cubicBezTo>
                <a:cubicBezTo>
                  <a:pt x="16288" y="3801"/>
                  <a:pt x="15432" y="3134"/>
                  <a:pt x="14560" y="3027"/>
                </a:cubicBezTo>
                <a:cubicBezTo>
                  <a:pt x="14736" y="1789"/>
                  <a:pt x="13391" y="509"/>
                  <a:pt x="11500" y="113"/>
                </a:cubicBezTo>
                <a:cubicBezTo>
                  <a:pt x="11130" y="37"/>
                  <a:pt x="10763" y="0"/>
                  <a:pt x="1041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8" name="Google Shape;578;p28"/>
          <p:cNvSpPr/>
          <p:nvPr/>
        </p:nvSpPr>
        <p:spPr>
          <a:xfrm>
            <a:off x="5065075" y="2139189"/>
            <a:ext cx="1001150" cy="865132"/>
          </a:xfrm>
          <a:custGeom>
            <a:rect b="b" l="l" r="r" t="t"/>
            <a:pathLst>
              <a:path extrusionOk="0" h="14947" w="17297">
                <a:moveTo>
                  <a:pt x="10412" y="0"/>
                </a:moveTo>
                <a:cubicBezTo>
                  <a:pt x="9523" y="0"/>
                  <a:pt x="8727" y="233"/>
                  <a:pt x="8192" y="633"/>
                </a:cubicBezTo>
                <a:cubicBezTo>
                  <a:pt x="7863" y="454"/>
                  <a:pt x="7486" y="355"/>
                  <a:pt x="7094" y="355"/>
                </a:cubicBezTo>
                <a:cubicBezTo>
                  <a:pt x="6855" y="355"/>
                  <a:pt x="6611" y="392"/>
                  <a:pt x="6369" y="469"/>
                </a:cubicBezTo>
                <a:cubicBezTo>
                  <a:pt x="5866" y="633"/>
                  <a:pt x="5458" y="943"/>
                  <a:pt x="5184" y="1351"/>
                </a:cubicBezTo>
                <a:cubicBezTo>
                  <a:pt x="5017" y="1316"/>
                  <a:pt x="4843" y="1299"/>
                  <a:pt x="4665" y="1299"/>
                </a:cubicBezTo>
                <a:cubicBezTo>
                  <a:pt x="4005" y="1299"/>
                  <a:pt x="3292" y="1540"/>
                  <a:pt x="2682" y="2034"/>
                </a:cubicBezTo>
                <a:cubicBezTo>
                  <a:pt x="1960" y="2605"/>
                  <a:pt x="1539" y="3392"/>
                  <a:pt x="1458" y="4156"/>
                </a:cubicBezTo>
                <a:cubicBezTo>
                  <a:pt x="736" y="4346"/>
                  <a:pt x="164" y="4944"/>
                  <a:pt x="53" y="5721"/>
                </a:cubicBezTo>
                <a:cubicBezTo>
                  <a:pt x="1" y="6237"/>
                  <a:pt x="151" y="6727"/>
                  <a:pt x="448" y="7096"/>
                </a:cubicBezTo>
                <a:cubicBezTo>
                  <a:pt x="259" y="7693"/>
                  <a:pt x="259" y="8347"/>
                  <a:pt x="517" y="8944"/>
                </a:cubicBezTo>
                <a:cubicBezTo>
                  <a:pt x="955" y="9974"/>
                  <a:pt x="1994" y="10584"/>
                  <a:pt x="3113" y="10584"/>
                </a:cubicBezTo>
                <a:cubicBezTo>
                  <a:pt x="3520" y="10584"/>
                  <a:pt x="3938" y="10503"/>
                  <a:pt x="4341" y="10332"/>
                </a:cubicBezTo>
                <a:cubicBezTo>
                  <a:pt x="4449" y="10280"/>
                  <a:pt x="4573" y="10224"/>
                  <a:pt x="4681" y="10156"/>
                </a:cubicBezTo>
                <a:cubicBezTo>
                  <a:pt x="4694" y="10224"/>
                  <a:pt x="4723" y="10293"/>
                  <a:pt x="4749" y="10348"/>
                </a:cubicBezTo>
                <a:cubicBezTo>
                  <a:pt x="5188" y="11377"/>
                  <a:pt x="6228" y="11986"/>
                  <a:pt x="7343" y="11986"/>
                </a:cubicBezTo>
                <a:cubicBezTo>
                  <a:pt x="7747" y="11986"/>
                  <a:pt x="8162" y="11906"/>
                  <a:pt x="8561" y="11736"/>
                </a:cubicBezTo>
                <a:cubicBezTo>
                  <a:pt x="8613" y="11707"/>
                  <a:pt x="8668" y="11681"/>
                  <a:pt x="8724" y="11668"/>
                </a:cubicBezTo>
                <a:cubicBezTo>
                  <a:pt x="9023" y="11995"/>
                  <a:pt x="9467" y="12178"/>
                  <a:pt x="9934" y="12178"/>
                </a:cubicBezTo>
                <a:cubicBezTo>
                  <a:pt x="10105" y="12178"/>
                  <a:pt x="10280" y="12153"/>
                  <a:pt x="10452" y="12102"/>
                </a:cubicBezTo>
                <a:cubicBezTo>
                  <a:pt x="10520" y="12347"/>
                  <a:pt x="10628" y="12592"/>
                  <a:pt x="10749" y="12837"/>
                </a:cubicBezTo>
                <a:cubicBezTo>
                  <a:pt x="11389" y="14049"/>
                  <a:pt x="12493" y="14810"/>
                  <a:pt x="13606" y="14947"/>
                </a:cubicBezTo>
                <a:lnTo>
                  <a:pt x="14113" y="14496"/>
                </a:lnTo>
                <a:cubicBezTo>
                  <a:pt x="14096" y="14483"/>
                  <a:pt x="14096" y="14483"/>
                  <a:pt x="14083" y="14470"/>
                </a:cubicBezTo>
                <a:cubicBezTo>
                  <a:pt x="13077" y="14156"/>
                  <a:pt x="12329" y="13219"/>
                  <a:pt x="12329" y="12089"/>
                </a:cubicBezTo>
                <a:lnTo>
                  <a:pt x="12329" y="11994"/>
                </a:lnTo>
                <a:cubicBezTo>
                  <a:pt x="12768" y="12248"/>
                  <a:pt x="13281" y="12388"/>
                  <a:pt x="13814" y="12388"/>
                </a:cubicBezTo>
                <a:cubicBezTo>
                  <a:pt x="14223" y="12388"/>
                  <a:pt x="14643" y="12305"/>
                  <a:pt x="15050" y="12128"/>
                </a:cubicBezTo>
                <a:cubicBezTo>
                  <a:pt x="16562" y="11491"/>
                  <a:pt x="17297" y="9829"/>
                  <a:pt x="16696" y="8428"/>
                </a:cubicBezTo>
                <a:cubicBezTo>
                  <a:pt x="16601" y="8196"/>
                  <a:pt x="16464" y="7981"/>
                  <a:pt x="16317" y="7788"/>
                </a:cubicBezTo>
                <a:cubicBezTo>
                  <a:pt x="16983" y="7096"/>
                  <a:pt x="17173" y="5897"/>
                  <a:pt x="16709" y="4797"/>
                </a:cubicBezTo>
                <a:cubicBezTo>
                  <a:pt x="16288" y="3801"/>
                  <a:pt x="15432" y="3134"/>
                  <a:pt x="14560" y="3027"/>
                </a:cubicBezTo>
                <a:cubicBezTo>
                  <a:pt x="14736" y="1789"/>
                  <a:pt x="13391" y="509"/>
                  <a:pt x="11500" y="113"/>
                </a:cubicBezTo>
                <a:cubicBezTo>
                  <a:pt x="11130" y="37"/>
                  <a:pt x="10763" y="0"/>
                  <a:pt x="104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p28"/>
          <p:cNvSpPr/>
          <p:nvPr/>
        </p:nvSpPr>
        <p:spPr>
          <a:xfrm>
            <a:off x="7722550" y="2139189"/>
            <a:ext cx="1001150" cy="865132"/>
          </a:xfrm>
          <a:custGeom>
            <a:rect b="b" l="l" r="r" t="t"/>
            <a:pathLst>
              <a:path extrusionOk="0" h="14947" w="17297">
                <a:moveTo>
                  <a:pt x="10412" y="0"/>
                </a:moveTo>
                <a:cubicBezTo>
                  <a:pt x="9523" y="0"/>
                  <a:pt x="8727" y="233"/>
                  <a:pt x="8192" y="633"/>
                </a:cubicBezTo>
                <a:cubicBezTo>
                  <a:pt x="7863" y="454"/>
                  <a:pt x="7486" y="355"/>
                  <a:pt x="7094" y="355"/>
                </a:cubicBezTo>
                <a:cubicBezTo>
                  <a:pt x="6855" y="355"/>
                  <a:pt x="6611" y="392"/>
                  <a:pt x="6369" y="469"/>
                </a:cubicBezTo>
                <a:cubicBezTo>
                  <a:pt x="5866" y="633"/>
                  <a:pt x="5458" y="943"/>
                  <a:pt x="5184" y="1351"/>
                </a:cubicBezTo>
                <a:cubicBezTo>
                  <a:pt x="5017" y="1316"/>
                  <a:pt x="4843" y="1299"/>
                  <a:pt x="4665" y="1299"/>
                </a:cubicBezTo>
                <a:cubicBezTo>
                  <a:pt x="4005" y="1299"/>
                  <a:pt x="3292" y="1540"/>
                  <a:pt x="2682" y="2034"/>
                </a:cubicBezTo>
                <a:cubicBezTo>
                  <a:pt x="1960" y="2605"/>
                  <a:pt x="1539" y="3392"/>
                  <a:pt x="1458" y="4156"/>
                </a:cubicBezTo>
                <a:cubicBezTo>
                  <a:pt x="736" y="4346"/>
                  <a:pt x="164" y="4944"/>
                  <a:pt x="53" y="5721"/>
                </a:cubicBezTo>
                <a:cubicBezTo>
                  <a:pt x="1" y="6237"/>
                  <a:pt x="151" y="6727"/>
                  <a:pt x="448" y="7096"/>
                </a:cubicBezTo>
                <a:cubicBezTo>
                  <a:pt x="259" y="7693"/>
                  <a:pt x="259" y="8347"/>
                  <a:pt x="517" y="8944"/>
                </a:cubicBezTo>
                <a:cubicBezTo>
                  <a:pt x="955" y="9974"/>
                  <a:pt x="1994" y="10584"/>
                  <a:pt x="3113" y="10584"/>
                </a:cubicBezTo>
                <a:cubicBezTo>
                  <a:pt x="3520" y="10584"/>
                  <a:pt x="3938" y="10503"/>
                  <a:pt x="4341" y="10332"/>
                </a:cubicBezTo>
                <a:cubicBezTo>
                  <a:pt x="4449" y="10280"/>
                  <a:pt x="4573" y="10224"/>
                  <a:pt x="4681" y="10156"/>
                </a:cubicBezTo>
                <a:cubicBezTo>
                  <a:pt x="4694" y="10224"/>
                  <a:pt x="4723" y="10293"/>
                  <a:pt x="4749" y="10348"/>
                </a:cubicBezTo>
                <a:cubicBezTo>
                  <a:pt x="5188" y="11377"/>
                  <a:pt x="6228" y="11986"/>
                  <a:pt x="7343" y="11986"/>
                </a:cubicBezTo>
                <a:cubicBezTo>
                  <a:pt x="7747" y="11986"/>
                  <a:pt x="8162" y="11906"/>
                  <a:pt x="8561" y="11736"/>
                </a:cubicBezTo>
                <a:cubicBezTo>
                  <a:pt x="8613" y="11707"/>
                  <a:pt x="8668" y="11681"/>
                  <a:pt x="8724" y="11668"/>
                </a:cubicBezTo>
                <a:cubicBezTo>
                  <a:pt x="9023" y="11995"/>
                  <a:pt x="9467" y="12178"/>
                  <a:pt x="9934" y="12178"/>
                </a:cubicBezTo>
                <a:cubicBezTo>
                  <a:pt x="10105" y="12178"/>
                  <a:pt x="10280" y="12153"/>
                  <a:pt x="10452" y="12102"/>
                </a:cubicBezTo>
                <a:cubicBezTo>
                  <a:pt x="10520" y="12347"/>
                  <a:pt x="10628" y="12592"/>
                  <a:pt x="10749" y="12837"/>
                </a:cubicBezTo>
                <a:cubicBezTo>
                  <a:pt x="11389" y="14049"/>
                  <a:pt x="12493" y="14810"/>
                  <a:pt x="13606" y="14947"/>
                </a:cubicBezTo>
                <a:lnTo>
                  <a:pt x="14113" y="14496"/>
                </a:lnTo>
                <a:cubicBezTo>
                  <a:pt x="14096" y="14483"/>
                  <a:pt x="14096" y="14483"/>
                  <a:pt x="14083" y="14470"/>
                </a:cubicBezTo>
                <a:cubicBezTo>
                  <a:pt x="13077" y="14156"/>
                  <a:pt x="12329" y="13219"/>
                  <a:pt x="12329" y="12089"/>
                </a:cubicBezTo>
                <a:lnTo>
                  <a:pt x="12329" y="11994"/>
                </a:lnTo>
                <a:cubicBezTo>
                  <a:pt x="12768" y="12248"/>
                  <a:pt x="13281" y="12388"/>
                  <a:pt x="13814" y="12388"/>
                </a:cubicBezTo>
                <a:cubicBezTo>
                  <a:pt x="14223" y="12388"/>
                  <a:pt x="14643" y="12305"/>
                  <a:pt x="15050" y="12128"/>
                </a:cubicBezTo>
                <a:cubicBezTo>
                  <a:pt x="16562" y="11491"/>
                  <a:pt x="17297" y="9829"/>
                  <a:pt x="16696" y="8428"/>
                </a:cubicBezTo>
                <a:cubicBezTo>
                  <a:pt x="16601" y="8196"/>
                  <a:pt x="16464" y="7981"/>
                  <a:pt x="16317" y="7788"/>
                </a:cubicBezTo>
                <a:cubicBezTo>
                  <a:pt x="16983" y="7096"/>
                  <a:pt x="17173" y="5897"/>
                  <a:pt x="16709" y="4797"/>
                </a:cubicBezTo>
                <a:cubicBezTo>
                  <a:pt x="16288" y="3801"/>
                  <a:pt x="15432" y="3134"/>
                  <a:pt x="14560" y="3027"/>
                </a:cubicBezTo>
                <a:cubicBezTo>
                  <a:pt x="14736" y="1789"/>
                  <a:pt x="13391" y="509"/>
                  <a:pt x="11500" y="113"/>
                </a:cubicBezTo>
                <a:cubicBezTo>
                  <a:pt x="11130" y="37"/>
                  <a:pt x="10763" y="0"/>
                  <a:pt x="1041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28"/>
          <p:cNvSpPr/>
          <p:nvPr/>
        </p:nvSpPr>
        <p:spPr>
          <a:xfrm>
            <a:off x="3682075" y="3860777"/>
            <a:ext cx="1001150" cy="865132"/>
          </a:xfrm>
          <a:custGeom>
            <a:rect b="b" l="l" r="r" t="t"/>
            <a:pathLst>
              <a:path extrusionOk="0" h="14947" w="17297">
                <a:moveTo>
                  <a:pt x="10412" y="0"/>
                </a:moveTo>
                <a:cubicBezTo>
                  <a:pt x="9523" y="0"/>
                  <a:pt x="8727" y="233"/>
                  <a:pt x="8192" y="633"/>
                </a:cubicBezTo>
                <a:cubicBezTo>
                  <a:pt x="7863" y="454"/>
                  <a:pt x="7486" y="355"/>
                  <a:pt x="7094" y="355"/>
                </a:cubicBezTo>
                <a:cubicBezTo>
                  <a:pt x="6855" y="355"/>
                  <a:pt x="6611" y="392"/>
                  <a:pt x="6369" y="469"/>
                </a:cubicBezTo>
                <a:cubicBezTo>
                  <a:pt x="5866" y="633"/>
                  <a:pt x="5458" y="943"/>
                  <a:pt x="5184" y="1351"/>
                </a:cubicBezTo>
                <a:cubicBezTo>
                  <a:pt x="5017" y="1316"/>
                  <a:pt x="4843" y="1299"/>
                  <a:pt x="4665" y="1299"/>
                </a:cubicBezTo>
                <a:cubicBezTo>
                  <a:pt x="4005" y="1299"/>
                  <a:pt x="3292" y="1540"/>
                  <a:pt x="2682" y="2034"/>
                </a:cubicBezTo>
                <a:cubicBezTo>
                  <a:pt x="1960" y="2605"/>
                  <a:pt x="1539" y="3392"/>
                  <a:pt x="1458" y="4156"/>
                </a:cubicBezTo>
                <a:cubicBezTo>
                  <a:pt x="736" y="4346"/>
                  <a:pt x="164" y="4944"/>
                  <a:pt x="53" y="5721"/>
                </a:cubicBezTo>
                <a:cubicBezTo>
                  <a:pt x="1" y="6237"/>
                  <a:pt x="151" y="6727"/>
                  <a:pt x="448" y="7096"/>
                </a:cubicBezTo>
                <a:cubicBezTo>
                  <a:pt x="259" y="7693"/>
                  <a:pt x="259" y="8347"/>
                  <a:pt x="517" y="8944"/>
                </a:cubicBezTo>
                <a:cubicBezTo>
                  <a:pt x="955" y="9974"/>
                  <a:pt x="1994" y="10584"/>
                  <a:pt x="3113" y="10584"/>
                </a:cubicBezTo>
                <a:cubicBezTo>
                  <a:pt x="3520" y="10584"/>
                  <a:pt x="3938" y="10503"/>
                  <a:pt x="4341" y="10332"/>
                </a:cubicBezTo>
                <a:cubicBezTo>
                  <a:pt x="4449" y="10280"/>
                  <a:pt x="4573" y="10224"/>
                  <a:pt x="4681" y="10156"/>
                </a:cubicBezTo>
                <a:cubicBezTo>
                  <a:pt x="4694" y="10224"/>
                  <a:pt x="4723" y="10293"/>
                  <a:pt x="4749" y="10348"/>
                </a:cubicBezTo>
                <a:cubicBezTo>
                  <a:pt x="5188" y="11377"/>
                  <a:pt x="6228" y="11986"/>
                  <a:pt x="7343" y="11986"/>
                </a:cubicBezTo>
                <a:cubicBezTo>
                  <a:pt x="7747" y="11986"/>
                  <a:pt x="8162" y="11906"/>
                  <a:pt x="8561" y="11736"/>
                </a:cubicBezTo>
                <a:cubicBezTo>
                  <a:pt x="8613" y="11707"/>
                  <a:pt x="8668" y="11681"/>
                  <a:pt x="8724" y="11668"/>
                </a:cubicBezTo>
                <a:cubicBezTo>
                  <a:pt x="9023" y="11995"/>
                  <a:pt x="9467" y="12178"/>
                  <a:pt x="9934" y="12178"/>
                </a:cubicBezTo>
                <a:cubicBezTo>
                  <a:pt x="10105" y="12178"/>
                  <a:pt x="10280" y="12153"/>
                  <a:pt x="10452" y="12102"/>
                </a:cubicBezTo>
                <a:cubicBezTo>
                  <a:pt x="10520" y="12347"/>
                  <a:pt x="10628" y="12592"/>
                  <a:pt x="10749" y="12837"/>
                </a:cubicBezTo>
                <a:cubicBezTo>
                  <a:pt x="11389" y="14049"/>
                  <a:pt x="12493" y="14810"/>
                  <a:pt x="13606" y="14947"/>
                </a:cubicBezTo>
                <a:lnTo>
                  <a:pt x="14113" y="14496"/>
                </a:lnTo>
                <a:cubicBezTo>
                  <a:pt x="14096" y="14483"/>
                  <a:pt x="14096" y="14483"/>
                  <a:pt x="14083" y="14470"/>
                </a:cubicBezTo>
                <a:cubicBezTo>
                  <a:pt x="13077" y="14156"/>
                  <a:pt x="12329" y="13219"/>
                  <a:pt x="12329" y="12089"/>
                </a:cubicBezTo>
                <a:lnTo>
                  <a:pt x="12329" y="11994"/>
                </a:lnTo>
                <a:cubicBezTo>
                  <a:pt x="12768" y="12248"/>
                  <a:pt x="13281" y="12388"/>
                  <a:pt x="13814" y="12388"/>
                </a:cubicBezTo>
                <a:cubicBezTo>
                  <a:pt x="14223" y="12388"/>
                  <a:pt x="14643" y="12305"/>
                  <a:pt x="15050" y="12128"/>
                </a:cubicBezTo>
                <a:cubicBezTo>
                  <a:pt x="16562" y="11491"/>
                  <a:pt x="17297" y="9829"/>
                  <a:pt x="16696" y="8428"/>
                </a:cubicBezTo>
                <a:cubicBezTo>
                  <a:pt x="16601" y="8196"/>
                  <a:pt x="16464" y="7981"/>
                  <a:pt x="16317" y="7788"/>
                </a:cubicBezTo>
                <a:cubicBezTo>
                  <a:pt x="16983" y="7096"/>
                  <a:pt x="17173" y="5897"/>
                  <a:pt x="16709" y="4797"/>
                </a:cubicBezTo>
                <a:cubicBezTo>
                  <a:pt x="16288" y="3801"/>
                  <a:pt x="15432" y="3134"/>
                  <a:pt x="14560" y="3027"/>
                </a:cubicBezTo>
                <a:cubicBezTo>
                  <a:pt x="14736" y="1789"/>
                  <a:pt x="13391" y="509"/>
                  <a:pt x="11500" y="113"/>
                </a:cubicBezTo>
                <a:cubicBezTo>
                  <a:pt x="11130" y="37"/>
                  <a:pt x="10763" y="0"/>
                  <a:pt x="1041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1" name="Google Shape;581;p28"/>
          <p:cNvSpPr/>
          <p:nvPr/>
        </p:nvSpPr>
        <p:spPr>
          <a:xfrm>
            <a:off x="6881075" y="3951714"/>
            <a:ext cx="1001150" cy="865132"/>
          </a:xfrm>
          <a:custGeom>
            <a:rect b="b" l="l" r="r" t="t"/>
            <a:pathLst>
              <a:path extrusionOk="0" h="14947" w="17297">
                <a:moveTo>
                  <a:pt x="10412" y="0"/>
                </a:moveTo>
                <a:cubicBezTo>
                  <a:pt x="9523" y="0"/>
                  <a:pt x="8727" y="233"/>
                  <a:pt x="8192" y="633"/>
                </a:cubicBezTo>
                <a:cubicBezTo>
                  <a:pt x="7863" y="454"/>
                  <a:pt x="7486" y="355"/>
                  <a:pt x="7094" y="355"/>
                </a:cubicBezTo>
                <a:cubicBezTo>
                  <a:pt x="6855" y="355"/>
                  <a:pt x="6611" y="392"/>
                  <a:pt x="6369" y="469"/>
                </a:cubicBezTo>
                <a:cubicBezTo>
                  <a:pt x="5866" y="633"/>
                  <a:pt x="5458" y="943"/>
                  <a:pt x="5184" y="1351"/>
                </a:cubicBezTo>
                <a:cubicBezTo>
                  <a:pt x="5017" y="1316"/>
                  <a:pt x="4843" y="1299"/>
                  <a:pt x="4665" y="1299"/>
                </a:cubicBezTo>
                <a:cubicBezTo>
                  <a:pt x="4005" y="1299"/>
                  <a:pt x="3292" y="1540"/>
                  <a:pt x="2682" y="2034"/>
                </a:cubicBezTo>
                <a:cubicBezTo>
                  <a:pt x="1960" y="2605"/>
                  <a:pt x="1539" y="3392"/>
                  <a:pt x="1458" y="4156"/>
                </a:cubicBezTo>
                <a:cubicBezTo>
                  <a:pt x="736" y="4346"/>
                  <a:pt x="164" y="4944"/>
                  <a:pt x="53" y="5721"/>
                </a:cubicBezTo>
                <a:cubicBezTo>
                  <a:pt x="1" y="6237"/>
                  <a:pt x="151" y="6727"/>
                  <a:pt x="448" y="7096"/>
                </a:cubicBezTo>
                <a:cubicBezTo>
                  <a:pt x="259" y="7693"/>
                  <a:pt x="259" y="8347"/>
                  <a:pt x="517" y="8944"/>
                </a:cubicBezTo>
                <a:cubicBezTo>
                  <a:pt x="955" y="9974"/>
                  <a:pt x="1994" y="10584"/>
                  <a:pt x="3113" y="10584"/>
                </a:cubicBezTo>
                <a:cubicBezTo>
                  <a:pt x="3520" y="10584"/>
                  <a:pt x="3938" y="10503"/>
                  <a:pt x="4341" y="10332"/>
                </a:cubicBezTo>
                <a:cubicBezTo>
                  <a:pt x="4449" y="10280"/>
                  <a:pt x="4573" y="10224"/>
                  <a:pt x="4681" y="10156"/>
                </a:cubicBezTo>
                <a:cubicBezTo>
                  <a:pt x="4694" y="10224"/>
                  <a:pt x="4723" y="10293"/>
                  <a:pt x="4749" y="10348"/>
                </a:cubicBezTo>
                <a:cubicBezTo>
                  <a:pt x="5188" y="11377"/>
                  <a:pt x="6228" y="11986"/>
                  <a:pt x="7343" y="11986"/>
                </a:cubicBezTo>
                <a:cubicBezTo>
                  <a:pt x="7747" y="11986"/>
                  <a:pt x="8162" y="11906"/>
                  <a:pt x="8561" y="11736"/>
                </a:cubicBezTo>
                <a:cubicBezTo>
                  <a:pt x="8613" y="11707"/>
                  <a:pt x="8668" y="11681"/>
                  <a:pt x="8724" y="11668"/>
                </a:cubicBezTo>
                <a:cubicBezTo>
                  <a:pt x="9023" y="11995"/>
                  <a:pt x="9467" y="12178"/>
                  <a:pt x="9934" y="12178"/>
                </a:cubicBezTo>
                <a:cubicBezTo>
                  <a:pt x="10105" y="12178"/>
                  <a:pt x="10280" y="12153"/>
                  <a:pt x="10452" y="12102"/>
                </a:cubicBezTo>
                <a:cubicBezTo>
                  <a:pt x="10520" y="12347"/>
                  <a:pt x="10628" y="12592"/>
                  <a:pt x="10749" y="12837"/>
                </a:cubicBezTo>
                <a:cubicBezTo>
                  <a:pt x="11389" y="14049"/>
                  <a:pt x="12493" y="14810"/>
                  <a:pt x="13606" y="14947"/>
                </a:cubicBezTo>
                <a:lnTo>
                  <a:pt x="14113" y="14496"/>
                </a:lnTo>
                <a:cubicBezTo>
                  <a:pt x="14096" y="14483"/>
                  <a:pt x="14096" y="14483"/>
                  <a:pt x="14083" y="14470"/>
                </a:cubicBezTo>
                <a:cubicBezTo>
                  <a:pt x="13077" y="14156"/>
                  <a:pt x="12329" y="13219"/>
                  <a:pt x="12329" y="12089"/>
                </a:cubicBezTo>
                <a:lnTo>
                  <a:pt x="12329" y="11994"/>
                </a:lnTo>
                <a:cubicBezTo>
                  <a:pt x="12768" y="12248"/>
                  <a:pt x="13281" y="12388"/>
                  <a:pt x="13814" y="12388"/>
                </a:cubicBezTo>
                <a:cubicBezTo>
                  <a:pt x="14223" y="12388"/>
                  <a:pt x="14643" y="12305"/>
                  <a:pt x="15050" y="12128"/>
                </a:cubicBezTo>
                <a:cubicBezTo>
                  <a:pt x="16562" y="11491"/>
                  <a:pt x="17297" y="9829"/>
                  <a:pt x="16696" y="8428"/>
                </a:cubicBezTo>
                <a:cubicBezTo>
                  <a:pt x="16601" y="8196"/>
                  <a:pt x="16464" y="7981"/>
                  <a:pt x="16317" y="7788"/>
                </a:cubicBezTo>
                <a:cubicBezTo>
                  <a:pt x="16983" y="7096"/>
                  <a:pt x="17173" y="5897"/>
                  <a:pt x="16709" y="4797"/>
                </a:cubicBezTo>
                <a:cubicBezTo>
                  <a:pt x="16288" y="3801"/>
                  <a:pt x="15432" y="3134"/>
                  <a:pt x="14560" y="3027"/>
                </a:cubicBezTo>
                <a:cubicBezTo>
                  <a:pt x="14736" y="1789"/>
                  <a:pt x="13391" y="509"/>
                  <a:pt x="11500" y="113"/>
                </a:cubicBezTo>
                <a:cubicBezTo>
                  <a:pt x="11130" y="37"/>
                  <a:pt x="10763" y="0"/>
                  <a:pt x="104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2" name="Google Shape;582;p28"/>
          <p:cNvSpPr/>
          <p:nvPr/>
        </p:nvSpPr>
        <p:spPr>
          <a:xfrm>
            <a:off x="8018963" y="2287750"/>
            <a:ext cx="408300" cy="408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700" u="none" cap="none" strike="noStrike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03</a:t>
            </a:r>
            <a:endParaRPr b="0" i="0" sz="14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3" name="Google Shape;583;p28"/>
          <p:cNvSpPr/>
          <p:nvPr/>
        </p:nvSpPr>
        <p:spPr>
          <a:xfrm>
            <a:off x="2553988" y="2287738"/>
            <a:ext cx="408300" cy="408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700" u="none" cap="none" strike="noStrike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01</a:t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4" name="Google Shape;584;p28"/>
          <p:cNvSpPr/>
          <p:nvPr/>
        </p:nvSpPr>
        <p:spPr>
          <a:xfrm>
            <a:off x="5361488" y="2287750"/>
            <a:ext cx="408300" cy="408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700" u="none" cap="none" strike="noStrike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02</a:t>
            </a:r>
            <a:endParaRPr b="0" i="0" sz="1400" u="none" cap="none" strike="noStrik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" name="Google Shape;585;p28"/>
          <p:cNvSpPr/>
          <p:nvPr/>
        </p:nvSpPr>
        <p:spPr>
          <a:xfrm>
            <a:off x="3978488" y="4024726"/>
            <a:ext cx="408300" cy="408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700" u="none" cap="none" strike="noStrike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04</a:t>
            </a:r>
            <a:endParaRPr b="0" i="0" sz="1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6" name="Google Shape;586;p28"/>
          <p:cNvSpPr/>
          <p:nvPr/>
        </p:nvSpPr>
        <p:spPr>
          <a:xfrm>
            <a:off x="7177488" y="4132688"/>
            <a:ext cx="408300" cy="408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700" u="none" cap="none" strike="noStrike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05</a:t>
            </a:r>
            <a:endParaRPr b="0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29"/>
          <p:cNvSpPr txBox="1"/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Διαφορά Θεωριών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sp>
        <p:nvSpPr>
          <p:cNvPr id="592" name="Google Shape;592;p29"/>
          <p:cNvSpPr/>
          <p:nvPr/>
        </p:nvSpPr>
        <p:spPr>
          <a:xfrm>
            <a:off x="3616037" y="1830950"/>
            <a:ext cx="3160007" cy="1908792"/>
          </a:xfrm>
          <a:custGeom>
            <a:rect b="b" l="l" r="r" t="t"/>
            <a:pathLst>
              <a:path extrusionOk="0" h="13344" w="22091">
                <a:moveTo>
                  <a:pt x="6659" y="0"/>
                </a:moveTo>
                <a:cubicBezTo>
                  <a:pt x="2978" y="0"/>
                  <a:pt x="1" y="2982"/>
                  <a:pt x="1" y="6664"/>
                </a:cubicBezTo>
                <a:cubicBezTo>
                  <a:pt x="1" y="10345"/>
                  <a:pt x="2978" y="13343"/>
                  <a:pt x="6659" y="13343"/>
                </a:cubicBezTo>
                <a:cubicBezTo>
                  <a:pt x="10367" y="13343"/>
                  <a:pt x="13344" y="10345"/>
                  <a:pt x="13344" y="6664"/>
                </a:cubicBezTo>
                <a:cubicBezTo>
                  <a:pt x="13344" y="5217"/>
                  <a:pt x="12886" y="3876"/>
                  <a:pt x="12098" y="2803"/>
                </a:cubicBezTo>
                <a:lnTo>
                  <a:pt x="22090" y="2803"/>
                </a:lnTo>
                <a:lnTo>
                  <a:pt x="2209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3" name="Google Shape;593;p29"/>
          <p:cNvSpPr/>
          <p:nvPr/>
        </p:nvSpPr>
        <p:spPr>
          <a:xfrm>
            <a:off x="2367963" y="2031786"/>
            <a:ext cx="2956740" cy="1507837"/>
          </a:xfrm>
          <a:custGeom>
            <a:rect b="b" l="l" r="r" t="t"/>
            <a:pathLst>
              <a:path extrusionOk="0" h="10541" w="20670">
                <a:moveTo>
                  <a:pt x="15384" y="0"/>
                </a:moveTo>
                <a:cubicBezTo>
                  <a:pt x="12492" y="0"/>
                  <a:pt x="10125" y="2367"/>
                  <a:pt x="10125" y="5260"/>
                </a:cubicBezTo>
                <a:cubicBezTo>
                  <a:pt x="10125" y="6154"/>
                  <a:pt x="10346" y="7011"/>
                  <a:pt x="10740" y="7732"/>
                </a:cubicBezTo>
                <a:lnTo>
                  <a:pt x="0" y="7732"/>
                </a:lnTo>
                <a:lnTo>
                  <a:pt x="0" y="10540"/>
                </a:lnTo>
                <a:lnTo>
                  <a:pt x="15384" y="10540"/>
                </a:lnTo>
                <a:cubicBezTo>
                  <a:pt x="18303" y="10540"/>
                  <a:pt x="20670" y="8173"/>
                  <a:pt x="20670" y="5260"/>
                </a:cubicBezTo>
                <a:cubicBezTo>
                  <a:pt x="20670" y="2367"/>
                  <a:pt x="18303" y="0"/>
                  <a:pt x="1538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4" name="Google Shape;594;p29"/>
          <p:cNvSpPr/>
          <p:nvPr/>
        </p:nvSpPr>
        <p:spPr>
          <a:xfrm>
            <a:off x="4017138" y="2231907"/>
            <a:ext cx="2523457" cy="1106739"/>
          </a:xfrm>
          <a:custGeom>
            <a:rect b="b" l="l" r="r" t="t"/>
            <a:pathLst>
              <a:path extrusionOk="0" h="7737" w="17641">
                <a:moveTo>
                  <a:pt x="3855" y="0"/>
                </a:moveTo>
                <a:cubicBezTo>
                  <a:pt x="1730" y="0"/>
                  <a:pt x="0" y="1731"/>
                  <a:pt x="0" y="3861"/>
                </a:cubicBezTo>
                <a:cubicBezTo>
                  <a:pt x="0" y="6007"/>
                  <a:pt x="1730" y="7737"/>
                  <a:pt x="3855" y="7737"/>
                </a:cubicBezTo>
                <a:cubicBezTo>
                  <a:pt x="6006" y="7737"/>
                  <a:pt x="7737" y="6007"/>
                  <a:pt x="7737" y="3861"/>
                </a:cubicBezTo>
                <a:cubicBezTo>
                  <a:pt x="7737" y="3487"/>
                  <a:pt x="7695" y="3135"/>
                  <a:pt x="7584" y="2783"/>
                </a:cubicBezTo>
                <a:lnTo>
                  <a:pt x="17640" y="2783"/>
                </a:lnTo>
                <a:lnTo>
                  <a:pt x="1764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5" name="Google Shape;595;p29"/>
          <p:cNvSpPr/>
          <p:nvPr/>
        </p:nvSpPr>
        <p:spPr>
          <a:xfrm>
            <a:off x="2603416" y="2429739"/>
            <a:ext cx="2322622" cy="708073"/>
          </a:xfrm>
          <a:custGeom>
            <a:rect b="b" l="l" r="r" t="t"/>
            <a:pathLst>
              <a:path extrusionOk="0" h="4950" w="16237">
                <a:moveTo>
                  <a:pt x="13738" y="1"/>
                </a:moveTo>
                <a:cubicBezTo>
                  <a:pt x="12492" y="1"/>
                  <a:pt x="11440" y="942"/>
                  <a:pt x="11287" y="2167"/>
                </a:cubicBezTo>
                <a:lnTo>
                  <a:pt x="1" y="2167"/>
                </a:lnTo>
                <a:lnTo>
                  <a:pt x="1" y="4950"/>
                </a:lnTo>
                <a:lnTo>
                  <a:pt x="13765" y="4950"/>
                </a:lnTo>
                <a:cubicBezTo>
                  <a:pt x="15122" y="4950"/>
                  <a:pt x="16237" y="3856"/>
                  <a:pt x="16237" y="2478"/>
                </a:cubicBezTo>
                <a:cubicBezTo>
                  <a:pt x="16237" y="1116"/>
                  <a:pt x="15122" y="1"/>
                  <a:pt x="1373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6" name="Google Shape;596;p29"/>
          <p:cNvSpPr/>
          <p:nvPr/>
        </p:nvSpPr>
        <p:spPr>
          <a:xfrm>
            <a:off x="4333475" y="2623649"/>
            <a:ext cx="477051" cy="412238"/>
          </a:xfrm>
          <a:custGeom>
            <a:rect b="b" l="l" r="r" t="t"/>
            <a:pathLst>
              <a:path extrusionOk="0" h="14947" w="17297">
                <a:moveTo>
                  <a:pt x="10412" y="0"/>
                </a:moveTo>
                <a:cubicBezTo>
                  <a:pt x="9523" y="0"/>
                  <a:pt x="8727" y="233"/>
                  <a:pt x="8192" y="633"/>
                </a:cubicBezTo>
                <a:cubicBezTo>
                  <a:pt x="7863" y="454"/>
                  <a:pt x="7486" y="355"/>
                  <a:pt x="7094" y="355"/>
                </a:cubicBezTo>
                <a:cubicBezTo>
                  <a:pt x="6855" y="355"/>
                  <a:pt x="6611" y="392"/>
                  <a:pt x="6369" y="469"/>
                </a:cubicBezTo>
                <a:cubicBezTo>
                  <a:pt x="5866" y="633"/>
                  <a:pt x="5458" y="943"/>
                  <a:pt x="5184" y="1351"/>
                </a:cubicBezTo>
                <a:cubicBezTo>
                  <a:pt x="5017" y="1316"/>
                  <a:pt x="4843" y="1299"/>
                  <a:pt x="4665" y="1299"/>
                </a:cubicBezTo>
                <a:cubicBezTo>
                  <a:pt x="4005" y="1299"/>
                  <a:pt x="3292" y="1540"/>
                  <a:pt x="2682" y="2034"/>
                </a:cubicBezTo>
                <a:cubicBezTo>
                  <a:pt x="1960" y="2605"/>
                  <a:pt x="1539" y="3392"/>
                  <a:pt x="1458" y="4156"/>
                </a:cubicBezTo>
                <a:cubicBezTo>
                  <a:pt x="736" y="4346"/>
                  <a:pt x="164" y="4944"/>
                  <a:pt x="53" y="5721"/>
                </a:cubicBezTo>
                <a:cubicBezTo>
                  <a:pt x="1" y="6237"/>
                  <a:pt x="151" y="6727"/>
                  <a:pt x="448" y="7096"/>
                </a:cubicBezTo>
                <a:cubicBezTo>
                  <a:pt x="259" y="7693"/>
                  <a:pt x="259" y="8347"/>
                  <a:pt x="517" y="8944"/>
                </a:cubicBezTo>
                <a:cubicBezTo>
                  <a:pt x="955" y="9974"/>
                  <a:pt x="1994" y="10584"/>
                  <a:pt x="3113" y="10584"/>
                </a:cubicBezTo>
                <a:cubicBezTo>
                  <a:pt x="3520" y="10584"/>
                  <a:pt x="3938" y="10503"/>
                  <a:pt x="4341" y="10332"/>
                </a:cubicBezTo>
                <a:cubicBezTo>
                  <a:pt x="4449" y="10280"/>
                  <a:pt x="4573" y="10224"/>
                  <a:pt x="4681" y="10156"/>
                </a:cubicBezTo>
                <a:cubicBezTo>
                  <a:pt x="4694" y="10224"/>
                  <a:pt x="4723" y="10293"/>
                  <a:pt x="4749" y="10348"/>
                </a:cubicBezTo>
                <a:cubicBezTo>
                  <a:pt x="5188" y="11377"/>
                  <a:pt x="6228" y="11986"/>
                  <a:pt x="7343" y="11986"/>
                </a:cubicBezTo>
                <a:cubicBezTo>
                  <a:pt x="7747" y="11986"/>
                  <a:pt x="8162" y="11906"/>
                  <a:pt x="8561" y="11736"/>
                </a:cubicBezTo>
                <a:cubicBezTo>
                  <a:pt x="8613" y="11707"/>
                  <a:pt x="8668" y="11681"/>
                  <a:pt x="8724" y="11668"/>
                </a:cubicBezTo>
                <a:cubicBezTo>
                  <a:pt x="9023" y="11995"/>
                  <a:pt x="9467" y="12178"/>
                  <a:pt x="9934" y="12178"/>
                </a:cubicBezTo>
                <a:cubicBezTo>
                  <a:pt x="10105" y="12178"/>
                  <a:pt x="10280" y="12153"/>
                  <a:pt x="10452" y="12102"/>
                </a:cubicBezTo>
                <a:cubicBezTo>
                  <a:pt x="10520" y="12347"/>
                  <a:pt x="10628" y="12592"/>
                  <a:pt x="10749" y="12837"/>
                </a:cubicBezTo>
                <a:cubicBezTo>
                  <a:pt x="11389" y="14049"/>
                  <a:pt x="12493" y="14810"/>
                  <a:pt x="13606" y="14947"/>
                </a:cubicBezTo>
                <a:lnTo>
                  <a:pt x="14113" y="14496"/>
                </a:lnTo>
                <a:cubicBezTo>
                  <a:pt x="14096" y="14483"/>
                  <a:pt x="14096" y="14483"/>
                  <a:pt x="14083" y="14470"/>
                </a:cubicBezTo>
                <a:cubicBezTo>
                  <a:pt x="13077" y="14156"/>
                  <a:pt x="12329" y="13219"/>
                  <a:pt x="12329" y="12089"/>
                </a:cubicBezTo>
                <a:lnTo>
                  <a:pt x="12329" y="11994"/>
                </a:lnTo>
                <a:cubicBezTo>
                  <a:pt x="12768" y="12248"/>
                  <a:pt x="13281" y="12388"/>
                  <a:pt x="13814" y="12388"/>
                </a:cubicBezTo>
                <a:cubicBezTo>
                  <a:pt x="14223" y="12388"/>
                  <a:pt x="14643" y="12305"/>
                  <a:pt x="15050" y="12128"/>
                </a:cubicBezTo>
                <a:cubicBezTo>
                  <a:pt x="16562" y="11491"/>
                  <a:pt x="17297" y="9829"/>
                  <a:pt x="16696" y="8428"/>
                </a:cubicBezTo>
                <a:cubicBezTo>
                  <a:pt x="16601" y="8196"/>
                  <a:pt x="16464" y="7981"/>
                  <a:pt x="16317" y="7788"/>
                </a:cubicBezTo>
                <a:cubicBezTo>
                  <a:pt x="16983" y="7096"/>
                  <a:pt x="17173" y="5897"/>
                  <a:pt x="16709" y="4797"/>
                </a:cubicBezTo>
                <a:cubicBezTo>
                  <a:pt x="16288" y="3801"/>
                  <a:pt x="15432" y="3134"/>
                  <a:pt x="14560" y="3027"/>
                </a:cubicBezTo>
                <a:cubicBezTo>
                  <a:pt x="14736" y="1789"/>
                  <a:pt x="13391" y="509"/>
                  <a:pt x="11500" y="113"/>
                </a:cubicBezTo>
                <a:cubicBezTo>
                  <a:pt x="11130" y="37"/>
                  <a:pt x="10763" y="0"/>
                  <a:pt x="104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7" name="Google Shape;597;p29"/>
          <p:cNvSpPr txBox="1"/>
          <p:nvPr/>
        </p:nvSpPr>
        <p:spPr>
          <a:xfrm>
            <a:off x="7000472" y="2577138"/>
            <a:ext cx="16044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endParaRPr b="0" i="0" sz="12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598" name="Google Shape;598;p29"/>
          <p:cNvSpPr txBox="1"/>
          <p:nvPr/>
        </p:nvSpPr>
        <p:spPr>
          <a:xfrm>
            <a:off x="495638" y="2577138"/>
            <a:ext cx="16044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599" name="Google Shape;599;p29"/>
          <p:cNvSpPr txBox="1"/>
          <p:nvPr/>
        </p:nvSpPr>
        <p:spPr>
          <a:xfrm>
            <a:off x="495651" y="2177050"/>
            <a:ext cx="17031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" sz="24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Δύναμη της Επανάληψης</a:t>
            </a:r>
            <a:endParaRPr b="0" i="0" sz="2400" u="none" cap="none" strike="noStrike">
              <a:solidFill>
                <a:schemeClr val="accent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600" name="Google Shape;600;p29"/>
          <p:cNvSpPr txBox="1"/>
          <p:nvPr/>
        </p:nvSpPr>
        <p:spPr>
          <a:xfrm>
            <a:off x="7000447" y="2177038"/>
            <a:ext cx="16044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" sz="24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Δύναμη της Λήθης</a:t>
            </a:r>
            <a:endParaRPr b="0" i="0" sz="2400" u="none" cap="none" strike="noStrike">
              <a:solidFill>
                <a:schemeClr val="accent2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30"/>
          <p:cNvSpPr txBox="1"/>
          <p:nvPr>
            <p:ph type="title"/>
          </p:nvPr>
        </p:nvSpPr>
        <p:spPr>
          <a:xfrm>
            <a:off x="180000" y="516750"/>
            <a:ext cx="8784000" cy="214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Εφαρμογή Θεωριών Μάθησης </a:t>
            </a:r>
            <a:endParaRPr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200"/>
              <a:t>Μάθημα: Μυθολογία </a:t>
            </a:r>
            <a:br>
              <a:rPr b="0" lang="en" sz="2200"/>
            </a:br>
            <a:endParaRPr b="0" sz="2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200"/>
              <a:t>Τάξη: Γ’ Δημοτικού</a:t>
            </a:r>
            <a:endParaRPr b="0" sz="2200"/>
          </a:p>
        </p:txBody>
      </p:sp>
      <p:pic>
        <p:nvPicPr>
          <p:cNvPr id="606" name="Google Shape;60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93750" y="2571750"/>
            <a:ext cx="3356500" cy="214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1" name="Google Shape;61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0800" y="0"/>
            <a:ext cx="6912000" cy="5143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/>
          <p:nvPr/>
        </p:nvSpPr>
        <p:spPr>
          <a:xfrm>
            <a:off x="291400" y="2836401"/>
            <a:ext cx="2496534" cy="771922"/>
          </a:xfrm>
          <a:custGeom>
            <a:rect b="b" l="l" r="r" t="t"/>
            <a:pathLst>
              <a:path extrusionOk="0" h="3388" w="12016">
                <a:moveTo>
                  <a:pt x="1702" y="1"/>
                </a:moveTo>
                <a:cubicBezTo>
                  <a:pt x="761" y="1"/>
                  <a:pt x="0" y="761"/>
                  <a:pt x="0" y="1689"/>
                </a:cubicBezTo>
                <a:cubicBezTo>
                  <a:pt x="0" y="2626"/>
                  <a:pt x="761" y="3387"/>
                  <a:pt x="1702" y="3387"/>
                </a:cubicBezTo>
                <a:lnTo>
                  <a:pt x="10327" y="3387"/>
                </a:lnTo>
                <a:cubicBezTo>
                  <a:pt x="11267" y="3387"/>
                  <a:pt x="12015" y="2626"/>
                  <a:pt x="12015" y="1689"/>
                </a:cubicBezTo>
                <a:cubicBezTo>
                  <a:pt x="12015" y="761"/>
                  <a:pt x="11267" y="1"/>
                  <a:pt x="1032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14"/>
          <p:cNvSpPr/>
          <p:nvPr/>
        </p:nvSpPr>
        <p:spPr>
          <a:xfrm>
            <a:off x="6161863" y="2836401"/>
            <a:ext cx="2496534" cy="771922"/>
          </a:xfrm>
          <a:custGeom>
            <a:rect b="b" l="l" r="r" t="t"/>
            <a:pathLst>
              <a:path extrusionOk="0" h="3388" w="12016">
                <a:moveTo>
                  <a:pt x="1702" y="1"/>
                </a:moveTo>
                <a:cubicBezTo>
                  <a:pt x="761" y="1"/>
                  <a:pt x="0" y="761"/>
                  <a:pt x="0" y="1689"/>
                </a:cubicBezTo>
                <a:cubicBezTo>
                  <a:pt x="0" y="2626"/>
                  <a:pt x="761" y="3387"/>
                  <a:pt x="1702" y="3387"/>
                </a:cubicBezTo>
                <a:lnTo>
                  <a:pt x="10327" y="3387"/>
                </a:lnTo>
                <a:cubicBezTo>
                  <a:pt x="11267" y="3387"/>
                  <a:pt x="12015" y="2626"/>
                  <a:pt x="12015" y="1689"/>
                </a:cubicBezTo>
                <a:cubicBezTo>
                  <a:pt x="12015" y="761"/>
                  <a:pt x="11267" y="1"/>
                  <a:pt x="1032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" sz="1600">
                <a:solidFill>
                  <a:schemeClr val="accent3"/>
                </a:solidFill>
                <a:latin typeface="Fira Sans"/>
                <a:ea typeface="Fira Sans"/>
                <a:cs typeface="Fira Sans"/>
                <a:sym typeface="Fira Sans"/>
              </a:rPr>
              <a:t>οργανωμένη </a:t>
            </a:r>
            <a:r>
              <a:rPr b="1" lang="en" sz="1600">
                <a:solidFill>
                  <a:schemeClr val="accent3"/>
                </a:solidFill>
                <a:latin typeface="Fira Sans"/>
                <a:ea typeface="Fira Sans"/>
                <a:cs typeface="Fira Sans"/>
                <a:sym typeface="Fira Sans"/>
              </a:rPr>
              <a:t>διδασκαλία</a:t>
            </a:r>
            <a:endParaRPr b="1" i="0" sz="1600" u="none" cap="none" strike="noStrike">
              <a:solidFill>
                <a:schemeClr val="accent3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67" name="Google Shape;67;p14"/>
          <p:cNvSpPr/>
          <p:nvPr/>
        </p:nvSpPr>
        <p:spPr>
          <a:xfrm>
            <a:off x="3073099" y="1350276"/>
            <a:ext cx="2997830" cy="2590539"/>
          </a:xfrm>
          <a:custGeom>
            <a:rect b="b" l="l" r="r" t="t"/>
            <a:pathLst>
              <a:path extrusionOk="0" h="14947" w="17297">
                <a:moveTo>
                  <a:pt x="10412" y="0"/>
                </a:moveTo>
                <a:cubicBezTo>
                  <a:pt x="9523" y="0"/>
                  <a:pt x="8727" y="233"/>
                  <a:pt x="8192" y="633"/>
                </a:cubicBezTo>
                <a:cubicBezTo>
                  <a:pt x="7863" y="454"/>
                  <a:pt x="7486" y="355"/>
                  <a:pt x="7094" y="355"/>
                </a:cubicBezTo>
                <a:cubicBezTo>
                  <a:pt x="6855" y="355"/>
                  <a:pt x="6611" y="392"/>
                  <a:pt x="6369" y="469"/>
                </a:cubicBezTo>
                <a:cubicBezTo>
                  <a:pt x="5866" y="633"/>
                  <a:pt x="5458" y="943"/>
                  <a:pt x="5184" y="1351"/>
                </a:cubicBezTo>
                <a:cubicBezTo>
                  <a:pt x="5017" y="1316"/>
                  <a:pt x="4843" y="1299"/>
                  <a:pt x="4665" y="1299"/>
                </a:cubicBezTo>
                <a:cubicBezTo>
                  <a:pt x="4005" y="1299"/>
                  <a:pt x="3292" y="1540"/>
                  <a:pt x="2682" y="2034"/>
                </a:cubicBezTo>
                <a:cubicBezTo>
                  <a:pt x="1960" y="2605"/>
                  <a:pt x="1539" y="3392"/>
                  <a:pt x="1458" y="4156"/>
                </a:cubicBezTo>
                <a:cubicBezTo>
                  <a:pt x="736" y="4346"/>
                  <a:pt x="164" y="4944"/>
                  <a:pt x="53" y="5721"/>
                </a:cubicBezTo>
                <a:cubicBezTo>
                  <a:pt x="1" y="6237"/>
                  <a:pt x="151" y="6727"/>
                  <a:pt x="448" y="7096"/>
                </a:cubicBezTo>
                <a:cubicBezTo>
                  <a:pt x="259" y="7693"/>
                  <a:pt x="259" y="8347"/>
                  <a:pt x="517" y="8944"/>
                </a:cubicBezTo>
                <a:cubicBezTo>
                  <a:pt x="955" y="9974"/>
                  <a:pt x="1994" y="10584"/>
                  <a:pt x="3113" y="10584"/>
                </a:cubicBezTo>
                <a:cubicBezTo>
                  <a:pt x="3520" y="10584"/>
                  <a:pt x="3938" y="10503"/>
                  <a:pt x="4341" y="10332"/>
                </a:cubicBezTo>
                <a:cubicBezTo>
                  <a:pt x="4449" y="10280"/>
                  <a:pt x="4573" y="10224"/>
                  <a:pt x="4681" y="10156"/>
                </a:cubicBezTo>
                <a:cubicBezTo>
                  <a:pt x="4694" y="10224"/>
                  <a:pt x="4723" y="10293"/>
                  <a:pt x="4749" y="10348"/>
                </a:cubicBezTo>
                <a:cubicBezTo>
                  <a:pt x="5188" y="11377"/>
                  <a:pt x="6228" y="11986"/>
                  <a:pt x="7343" y="11986"/>
                </a:cubicBezTo>
                <a:cubicBezTo>
                  <a:pt x="7747" y="11986"/>
                  <a:pt x="8162" y="11906"/>
                  <a:pt x="8561" y="11736"/>
                </a:cubicBezTo>
                <a:cubicBezTo>
                  <a:pt x="8613" y="11707"/>
                  <a:pt x="8668" y="11681"/>
                  <a:pt x="8724" y="11668"/>
                </a:cubicBezTo>
                <a:cubicBezTo>
                  <a:pt x="9023" y="11995"/>
                  <a:pt x="9467" y="12178"/>
                  <a:pt x="9934" y="12178"/>
                </a:cubicBezTo>
                <a:cubicBezTo>
                  <a:pt x="10105" y="12178"/>
                  <a:pt x="10280" y="12153"/>
                  <a:pt x="10452" y="12102"/>
                </a:cubicBezTo>
                <a:cubicBezTo>
                  <a:pt x="10520" y="12347"/>
                  <a:pt x="10628" y="12592"/>
                  <a:pt x="10749" y="12837"/>
                </a:cubicBezTo>
                <a:cubicBezTo>
                  <a:pt x="11389" y="14049"/>
                  <a:pt x="12493" y="14810"/>
                  <a:pt x="13606" y="14947"/>
                </a:cubicBezTo>
                <a:lnTo>
                  <a:pt x="14113" y="14496"/>
                </a:lnTo>
                <a:cubicBezTo>
                  <a:pt x="14096" y="14483"/>
                  <a:pt x="14096" y="14483"/>
                  <a:pt x="14083" y="14470"/>
                </a:cubicBezTo>
                <a:cubicBezTo>
                  <a:pt x="13077" y="14156"/>
                  <a:pt x="12329" y="13219"/>
                  <a:pt x="12329" y="12089"/>
                </a:cubicBezTo>
                <a:lnTo>
                  <a:pt x="12329" y="11994"/>
                </a:lnTo>
                <a:cubicBezTo>
                  <a:pt x="12768" y="12248"/>
                  <a:pt x="13281" y="12388"/>
                  <a:pt x="13814" y="12388"/>
                </a:cubicBezTo>
                <a:cubicBezTo>
                  <a:pt x="14223" y="12388"/>
                  <a:pt x="14643" y="12305"/>
                  <a:pt x="15050" y="12128"/>
                </a:cubicBezTo>
                <a:cubicBezTo>
                  <a:pt x="16562" y="11491"/>
                  <a:pt x="17297" y="9829"/>
                  <a:pt x="16696" y="8428"/>
                </a:cubicBezTo>
                <a:cubicBezTo>
                  <a:pt x="16601" y="8196"/>
                  <a:pt x="16464" y="7981"/>
                  <a:pt x="16317" y="7788"/>
                </a:cubicBezTo>
                <a:cubicBezTo>
                  <a:pt x="16983" y="7096"/>
                  <a:pt x="17173" y="5897"/>
                  <a:pt x="16709" y="4797"/>
                </a:cubicBezTo>
                <a:cubicBezTo>
                  <a:pt x="16288" y="3801"/>
                  <a:pt x="15432" y="3134"/>
                  <a:pt x="14560" y="3027"/>
                </a:cubicBezTo>
                <a:cubicBezTo>
                  <a:pt x="14736" y="1789"/>
                  <a:pt x="13391" y="509"/>
                  <a:pt x="11500" y="113"/>
                </a:cubicBezTo>
                <a:cubicBezTo>
                  <a:pt x="11130" y="37"/>
                  <a:pt x="10763" y="0"/>
                  <a:pt x="10412" y="0"/>
                </a:cubicBezTo>
                <a:close/>
              </a:path>
            </a:pathLst>
          </a:custGeom>
          <a:solidFill>
            <a:schemeClr val="accent1"/>
          </a:solidFill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4"/>
          <p:cNvSpPr/>
          <p:nvPr/>
        </p:nvSpPr>
        <p:spPr>
          <a:xfrm>
            <a:off x="6104875" y="1122975"/>
            <a:ext cx="2610536" cy="1187096"/>
          </a:xfrm>
          <a:custGeom>
            <a:rect b="b" l="l" r="r" t="t"/>
            <a:pathLst>
              <a:path extrusionOk="0" h="3388" w="12016">
                <a:moveTo>
                  <a:pt x="1702" y="1"/>
                </a:moveTo>
                <a:cubicBezTo>
                  <a:pt x="761" y="1"/>
                  <a:pt x="0" y="761"/>
                  <a:pt x="0" y="1689"/>
                </a:cubicBezTo>
                <a:cubicBezTo>
                  <a:pt x="0" y="2626"/>
                  <a:pt x="761" y="3387"/>
                  <a:pt x="1702" y="3387"/>
                </a:cubicBezTo>
                <a:lnTo>
                  <a:pt x="10327" y="3387"/>
                </a:lnTo>
                <a:cubicBezTo>
                  <a:pt x="11267" y="3387"/>
                  <a:pt x="12015" y="2626"/>
                  <a:pt x="12015" y="1689"/>
                </a:cubicBezTo>
                <a:cubicBezTo>
                  <a:pt x="12015" y="761"/>
                  <a:pt x="11267" y="1"/>
                  <a:pt x="1032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14"/>
          <p:cNvSpPr/>
          <p:nvPr/>
        </p:nvSpPr>
        <p:spPr>
          <a:xfrm>
            <a:off x="5585925" y="4018099"/>
            <a:ext cx="2746677" cy="1288804"/>
          </a:xfrm>
          <a:custGeom>
            <a:rect b="b" l="l" r="r" t="t"/>
            <a:pathLst>
              <a:path extrusionOk="0" h="3388" w="12016">
                <a:moveTo>
                  <a:pt x="1702" y="1"/>
                </a:moveTo>
                <a:cubicBezTo>
                  <a:pt x="761" y="1"/>
                  <a:pt x="0" y="761"/>
                  <a:pt x="0" y="1689"/>
                </a:cubicBezTo>
                <a:cubicBezTo>
                  <a:pt x="0" y="2626"/>
                  <a:pt x="761" y="3387"/>
                  <a:pt x="1702" y="3387"/>
                </a:cubicBezTo>
                <a:lnTo>
                  <a:pt x="10327" y="3387"/>
                </a:lnTo>
                <a:cubicBezTo>
                  <a:pt x="11267" y="3387"/>
                  <a:pt x="12015" y="2626"/>
                  <a:pt x="12015" y="1689"/>
                </a:cubicBezTo>
                <a:cubicBezTo>
                  <a:pt x="12015" y="761"/>
                  <a:pt x="11267" y="1"/>
                  <a:pt x="1032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4"/>
          <p:cNvSpPr/>
          <p:nvPr/>
        </p:nvSpPr>
        <p:spPr>
          <a:xfrm>
            <a:off x="229300" y="1295913"/>
            <a:ext cx="2997812" cy="771922"/>
          </a:xfrm>
          <a:custGeom>
            <a:rect b="b" l="l" r="r" t="t"/>
            <a:pathLst>
              <a:path extrusionOk="0" h="3388" w="12016">
                <a:moveTo>
                  <a:pt x="1702" y="1"/>
                </a:moveTo>
                <a:cubicBezTo>
                  <a:pt x="761" y="1"/>
                  <a:pt x="0" y="761"/>
                  <a:pt x="0" y="1689"/>
                </a:cubicBezTo>
                <a:cubicBezTo>
                  <a:pt x="0" y="2626"/>
                  <a:pt x="761" y="3387"/>
                  <a:pt x="1702" y="3387"/>
                </a:cubicBezTo>
                <a:lnTo>
                  <a:pt x="10327" y="3387"/>
                </a:lnTo>
                <a:cubicBezTo>
                  <a:pt x="11267" y="3387"/>
                  <a:pt x="12015" y="2626"/>
                  <a:pt x="12015" y="1689"/>
                </a:cubicBezTo>
                <a:cubicBezTo>
                  <a:pt x="12015" y="761"/>
                  <a:pt x="11267" y="1"/>
                  <a:pt x="1032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4"/>
          <p:cNvSpPr txBox="1"/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  <a:solidFill>
            <a:schemeClr val="accent3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highlight>
                  <a:schemeClr val="accent3"/>
                </a:highlight>
              </a:rPr>
              <a:t>ΣΗΜΑΣΙΑ </a:t>
            </a:r>
            <a:r>
              <a:rPr lang="en">
                <a:highlight>
                  <a:schemeClr val="accent3"/>
                </a:highlight>
              </a:rPr>
              <a:t>ΜΝΗΜΗΣ</a:t>
            </a:r>
            <a:r>
              <a:rPr lang="en"/>
              <a:t> </a:t>
            </a:r>
            <a:endParaRPr/>
          </a:p>
        </p:txBody>
      </p:sp>
      <p:sp>
        <p:nvSpPr>
          <p:cNvPr id="72" name="Google Shape;72;p14"/>
          <p:cNvSpPr/>
          <p:nvPr/>
        </p:nvSpPr>
        <p:spPr>
          <a:xfrm>
            <a:off x="6745846" y="2483613"/>
            <a:ext cx="123" cy="123"/>
          </a:xfrm>
          <a:custGeom>
            <a:rect b="b" l="l" r="r" t="t"/>
            <a:pathLst>
              <a:path extrusionOk="0" h="1" w="1">
                <a:moveTo>
                  <a:pt x="0" y="0"/>
                </a:moveTo>
                <a:close/>
              </a:path>
            </a:pathLst>
          </a:custGeom>
          <a:solidFill>
            <a:srgbClr val="00968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14"/>
          <p:cNvSpPr/>
          <p:nvPr/>
        </p:nvSpPr>
        <p:spPr>
          <a:xfrm>
            <a:off x="3939938" y="2836350"/>
            <a:ext cx="408300" cy="408300"/>
          </a:xfrm>
          <a:prstGeom prst="ellipse">
            <a:avLst/>
          </a:prstGeom>
          <a:solidFill>
            <a:schemeClr val="accent1"/>
          </a:solidFill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700" u="none" cap="none" strike="noStrike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03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4"/>
          <p:cNvSpPr txBox="1"/>
          <p:nvPr/>
        </p:nvSpPr>
        <p:spPr>
          <a:xfrm>
            <a:off x="75200" y="1350275"/>
            <a:ext cx="29979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" sz="17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βασικός παράγοντας στη μάθηση</a:t>
            </a:r>
            <a:endParaRPr b="0" i="0" sz="1700" u="none" cap="none" strike="noStrike">
              <a:solidFill>
                <a:schemeClr val="dk2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75" name="Google Shape;75;p14"/>
          <p:cNvSpPr/>
          <p:nvPr/>
        </p:nvSpPr>
        <p:spPr>
          <a:xfrm>
            <a:off x="3939938" y="1654100"/>
            <a:ext cx="408300" cy="408300"/>
          </a:xfrm>
          <a:prstGeom prst="ellipse">
            <a:avLst/>
          </a:prstGeom>
          <a:solidFill>
            <a:schemeClr val="dk2"/>
          </a:solidFill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700" u="none" cap="none" strike="noStrike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01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14"/>
          <p:cNvSpPr/>
          <p:nvPr/>
        </p:nvSpPr>
        <p:spPr>
          <a:xfrm>
            <a:off x="3444863" y="2279525"/>
            <a:ext cx="408300" cy="408300"/>
          </a:xfrm>
          <a:prstGeom prst="ellipse">
            <a:avLst/>
          </a:prstGeom>
          <a:solidFill>
            <a:schemeClr val="lt2"/>
          </a:solidFill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700" u="none" cap="none" strike="noStrike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02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14"/>
          <p:cNvSpPr txBox="1"/>
          <p:nvPr/>
        </p:nvSpPr>
        <p:spPr>
          <a:xfrm>
            <a:off x="6104875" y="1137975"/>
            <a:ext cx="2392200" cy="108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lang="en" sz="1700">
                <a:solidFill>
                  <a:schemeClr val="accent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ε</a:t>
            </a:r>
            <a:r>
              <a:rPr b="1" lang="en" sz="1700">
                <a:solidFill>
                  <a:schemeClr val="accent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πεισοδιακή</a:t>
            </a:r>
            <a:r>
              <a:rPr b="1" lang="en" sz="1700">
                <a:solidFill>
                  <a:schemeClr val="accent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μνήμη</a:t>
            </a:r>
            <a:r>
              <a:rPr lang="en" sz="17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(episodic memory) </a:t>
            </a:r>
            <a:endParaRPr sz="1700">
              <a:solidFill>
                <a:schemeClr val="accent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" sz="17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b="1" lang="en" sz="1700">
                <a:solidFill>
                  <a:schemeClr val="accent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σημασιολογική </a:t>
            </a:r>
            <a:r>
              <a:rPr b="1" lang="en" sz="1700">
                <a:solidFill>
                  <a:schemeClr val="accent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μνήμη</a:t>
            </a:r>
            <a:r>
              <a:rPr b="1" lang="en" sz="1700">
                <a:solidFill>
                  <a:schemeClr val="accent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</a:t>
            </a:r>
            <a:endParaRPr b="1" sz="1700">
              <a:solidFill>
                <a:schemeClr val="accent3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" sz="17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(s</a:t>
            </a:r>
            <a:r>
              <a:rPr lang="en" sz="17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emantic</a:t>
            </a:r>
            <a:r>
              <a:rPr lang="en" sz="17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" sz="17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memory)</a:t>
            </a:r>
            <a:r>
              <a:rPr lang="en" sz="17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endParaRPr sz="1700">
              <a:solidFill>
                <a:schemeClr val="accent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78" name="Google Shape;78;p14"/>
          <p:cNvSpPr/>
          <p:nvPr/>
        </p:nvSpPr>
        <p:spPr>
          <a:xfrm>
            <a:off x="4798288" y="1654113"/>
            <a:ext cx="408300" cy="408300"/>
          </a:xfrm>
          <a:prstGeom prst="ellipse">
            <a:avLst/>
          </a:prstGeom>
          <a:solidFill>
            <a:schemeClr val="accent2"/>
          </a:solidFill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700" u="none" cap="none" strike="noStrike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04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14"/>
          <p:cNvSpPr/>
          <p:nvPr/>
        </p:nvSpPr>
        <p:spPr>
          <a:xfrm>
            <a:off x="5290838" y="2279525"/>
            <a:ext cx="408300" cy="408300"/>
          </a:xfrm>
          <a:prstGeom prst="ellipse">
            <a:avLst/>
          </a:prstGeom>
          <a:solidFill>
            <a:schemeClr val="accent3"/>
          </a:solidFill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700" u="none" cap="none" strike="noStrike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05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4"/>
          <p:cNvSpPr txBox="1"/>
          <p:nvPr/>
        </p:nvSpPr>
        <p:spPr>
          <a:xfrm>
            <a:off x="424750" y="2940778"/>
            <a:ext cx="20403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" sz="17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" sz="19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ενίσχυση μέσω δραστηριοτήτων </a:t>
            </a:r>
            <a:endParaRPr b="0" i="0" sz="1900" u="none" cap="none" strike="noStrike">
              <a:solidFill>
                <a:schemeClr val="accent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81" name="Google Shape;81;p14"/>
          <p:cNvSpPr/>
          <p:nvPr/>
        </p:nvSpPr>
        <p:spPr>
          <a:xfrm>
            <a:off x="4798300" y="2836400"/>
            <a:ext cx="408300" cy="408300"/>
          </a:xfrm>
          <a:prstGeom prst="ellipse">
            <a:avLst/>
          </a:prstGeom>
          <a:solidFill>
            <a:schemeClr val="accent4"/>
          </a:solidFill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700" u="none" cap="none" strike="noStrike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06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4"/>
          <p:cNvSpPr txBox="1"/>
          <p:nvPr/>
        </p:nvSpPr>
        <p:spPr>
          <a:xfrm>
            <a:off x="5465663" y="3961000"/>
            <a:ext cx="2811300" cy="118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lang="en" sz="1600">
                <a:solidFill>
                  <a:srgbClr val="009688"/>
                </a:solidFill>
                <a:latin typeface="Fira Sans"/>
                <a:ea typeface="Fira Sans"/>
                <a:cs typeface="Fira Sans"/>
                <a:sym typeface="Fira Sans"/>
              </a:rPr>
              <a:t>αποθηκευτική δύναμη</a:t>
            </a:r>
            <a:r>
              <a:rPr lang="en" sz="1600">
                <a:solidFill>
                  <a:srgbClr val="009688"/>
                </a:solidFill>
                <a:latin typeface="Fira Sans"/>
                <a:ea typeface="Fira Sans"/>
                <a:cs typeface="Fira Sans"/>
                <a:sym typeface="Fira Sans"/>
              </a:rPr>
              <a:t> (storage strength)</a:t>
            </a:r>
            <a:endParaRPr sz="1600">
              <a:solidFill>
                <a:srgbClr val="009688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" sz="1600">
                <a:solidFill>
                  <a:srgbClr val="009688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b="1" lang="en" sz="1600">
                <a:solidFill>
                  <a:srgbClr val="009688"/>
                </a:solidFill>
                <a:latin typeface="Fira Sans"/>
                <a:ea typeface="Fira Sans"/>
                <a:cs typeface="Fira Sans"/>
                <a:sym typeface="Fira Sans"/>
              </a:rPr>
              <a:t>ικανότητα ανάκλησης</a:t>
            </a:r>
            <a:r>
              <a:rPr lang="en" sz="1600">
                <a:solidFill>
                  <a:srgbClr val="009688"/>
                </a:solidFill>
                <a:latin typeface="Fira Sans"/>
                <a:ea typeface="Fira Sans"/>
                <a:cs typeface="Fira Sans"/>
                <a:sym typeface="Fira Sans"/>
              </a:rPr>
              <a:t> (retrieval strength)</a:t>
            </a:r>
            <a:endParaRPr i="0" sz="2200" u="none" cap="none" strike="noStrike">
              <a:solidFill>
                <a:srgbClr val="009688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83" name="Google Shape;83;p14"/>
          <p:cNvSpPr/>
          <p:nvPr/>
        </p:nvSpPr>
        <p:spPr>
          <a:xfrm>
            <a:off x="1737225" y="3940825"/>
            <a:ext cx="2496534" cy="1187096"/>
          </a:xfrm>
          <a:custGeom>
            <a:rect b="b" l="l" r="r" t="t"/>
            <a:pathLst>
              <a:path extrusionOk="0" h="3388" w="12016">
                <a:moveTo>
                  <a:pt x="1702" y="1"/>
                </a:moveTo>
                <a:cubicBezTo>
                  <a:pt x="761" y="1"/>
                  <a:pt x="0" y="761"/>
                  <a:pt x="0" y="1689"/>
                </a:cubicBezTo>
                <a:cubicBezTo>
                  <a:pt x="0" y="2626"/>
                  <a:pt x="761" y="3387"/>
                  <a:pt x="1702" y="3387"/>
                </a:cubicBezTo>
                <a:lnTo>
                  <a:pt x="10327" y="3387"/>
                </a:lnTo>
                <a:cubicBezTo>
                  <a:pt x="11267" y="3387"/>
                  <a:pt x="12015" y="2626"/>
                  <a:pt x="12015" y="1689"/>
                </a:cubicBezTo>
                <a:cubicBezTo>
                  <a:pt x="12015" y="761"/>
                  <a:pt x="11267" y="1"/>
                  <a:pt x="1032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" sz="17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ηλικία και ωρίμανση</a:t>
            </a:r>
            <a:endParaRPr b="1" i="0" sz="1700" u="none" cap="none" strike="noStrike">
              <a:solidFill>
                <a:schemeClr val="dk2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6" name="Google Shape;616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900" y="52425"/>
            <a:ext cx="1343650" cy="21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7" name="Google Shape;617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08763" y="52425"/>
            <a:ext cx="1440175" cy="21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8" name="Google Shape;618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70850" y="52450"/>
            <a:ext cx="1399820" cy="21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9" name="Google Shape;619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69236" y="52425"/>
            <a:ext cx="1399839" cy="218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0" name="Google Shape;620;p3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067613" y="52400"/>
            <a:ext cx="1399825" cy="2186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21" name="Google Shape;621;p3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564800" y="52438"/>
            <a:ext cx="1399825" cy="2186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2" name="Google Shape;622;p3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0" y="3092525"/>
            <a:ext cx="1695275" cy="1569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3" name="Google Shape;623;p3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508775" y="3092537"/>
            <a:ext cx="1640699" cy="1736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24" name="Google Shape;624;p3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004275" y="3092525"/>
            <a:ext cx="1532973" cy="173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5" name="Google Shape;625;p32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4549075" y="3086008"/>
            <a:ext cx="1440149" cy="1749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26" name="Google Shape;626;p32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095700" y="2988562"/>
            <a:ext cx="1343650" cy="1944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27" name="Google Shape;627;p32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7444363" y="2920006"/>
            <a:ext cx="1640700" cy="20819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28" name="Google Shape;628;p32"/>
          <p:cNvCxnSpPr/>
          <p:nvPr/>
        </p:nvCxnSpPr>
        <p:spPr>
          <a:xfrm flipH="1">
            <a:off x="790800" y="2438400"/>
            <a:ext cx="9300" cy="654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29" name="Google Shape;629;p32"/>
          <p:cNvCxnSpPr>
            <a:endCxn id="623" idx="0"/>
          </p:cNvCxnSpPr>
          <p:nvPr/>
        </p:nvCxnSpPr>
        <p:spPr>
          <a:xfrm flipH="1">
            <a:off x="2329125" y="2438237"/>
            <a:ext cx="10200" cy="654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30" name="Google Shape;630;p32"/>
          <p:cNvCxnSpPr>
            <a:endCxn id="624" idx="0"/>
          </p:cNvCxnSpPr>
          <p:nvPr/>
        </p:nvCxnSpPr>
        <p:spPr>
          <a:xfrm flipH="1">
            <a:off x="3770761" y="2461325"/>
            <a:ext cx="1200" cy="631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31" name="Google Shape;631;p32"/>
          <p:cNvCxnSpPr>
            <a:endCxn id="625" idx="0"/>
          </p:cNvCxnSpPr>
          <p:nvPr/>
        </p:nvCxnSpPr>
        <p:spPr>
          <a:xfrm flipH="1">
            <a:off x="5269150" y="2415508"/>
            <a:ext cx="11400" cy="670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32" name="Google Shape;632;p32"/>
          <p:cNvCxnSpPr/>
          <p:nvPr/>
        </p:nvCxnSpPr>
        <p:spPr>
          <a:xfrm flipH="1">
            <a:off x="6766675" y="2377450"/>
            <a:ext cx="7500" cy="502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33" name="Google Shape;633;p32"/>
          <p:cNvCxnSpPr>
            <a:endCxn id="627" idx="0"/>
          </p:cNvCxnSpPr>
          <p:nvPr/>
        </p:nvCxnSpPr>
        <p:spPr>
          <a:xfrm flipH="1">
            <a:off x="8264713" y="2369806"/>
            <a:ext cx="10800" cy="550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7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33"/>
          <p:cNvSpPr txBox="1"/>
          <p:nvPr>
            <p:ph type="title"/>
          </p:nvPr>
        </p:nvSpPr>
        <p:spPr>
          <a:xfrm>
            <a:off x="180000" y="61500"/>
            <a:ext cx="878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Φύλλο εργασίας</a:t>
            </a:r>
            <a:r>
              <a:rPr lang="en"/>
              <a:t> </a:t>
            </a:r>
            <a:endParaRPr/>
          </a:p>
        </p:txBody>
      </p:sp>
      <p:sp>
        <p:nvSpPr>
          <p:cNvPr id="639" name="Google Shape;639;p33"/>
          <p:cNvSpPr txBox="1"/>
          <p:nvPr/>
        </p:nvSpPr>
        <p:spPr>
          <a:xfrm>
            <a:off x="38400" y="570700"/>
            <a:ext cx="9067200" cy="450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 u="sng">
                <a:highlight>
                  <a:srgbClr val="9CE4D0"/>
                </a:highlight>
              </a:rPr>
              <a:t>Οι θεοί του Ολύμπου</a:t>
            </a:r>
            <a:endParaRPr b="1" sz="1300" u="sng">
              <a:highlight>
                <a:srgbClr val="9CE4D0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 u="sng">
              <a:highlight>
                <a:srgbClr val="9CE4D0"/>
              </a:highlight>
            </a:endParaRPr>
          </a:p>
          <a:p>
            <a:pPr indent="-114300" lvl="0" marL="1143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highlight>
                  <a:srgbClr val="9CE4D0"/>
                </a:highlight>
              </a:rPr>
              <a:t>1.</a:t>
            </a:r>
            <a:r>
              <a:rPr lang="en" sz="600">
                <a:highlight>
                  <a:srgbClr val="9CE4D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     </a:t>
            </a:r>
            <a:r>
              <a:rPr b="1" lang="en" sz="1100">
                <a:highlight>
                  <a:srgbClr val="9CE4D0"/>
                </a:highlight>
              </a:rPr>
              <a:t>……………… ….  Ο  αρχηγός των θεών και των ανθρώπων.  Σύμβολό του ο…………………</a:t>
            </a:r>
            <a:endParaRPr b="1" sz="1100">
              <a:highlight>
                <a:srgbClr val="9CE4D0"/>
              </a:highlight>
            </a:endParaRPr>
          </a:p>
          <a:p>
            <a:pPr indent="-114300" lvl="0" marL="1143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highlight>
                  <a:srgbClr val="9CE4D0"/>
                </a:highlight>
              </a:rPr>
              <a:t>2.</a:t>
            </a:r>
            <a:r>
              <a:rPr lang="en" sz="600">
                <a:highlight>
                  <a:srgbClr val="9CE4D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     </a:t>
            </a:r>
            <a:r>
              <a:rPr b="1" i="1" lang="en" sz="1100">
                <a:highlight>
                  <a:srgbClr val="9CE4D0"/>
                </a:highlight>
              </a:rPr>
              <a:t>…………………………</a:t>
            </a:r>
            <a:r>
              <a:rPr b="1" lang="en" sz="1100">
                <a:highlight>
                  <a:srgbClr val="9CE4D0"/>
                </a:highlight>
              </a:rPr>
              <a:t> Θεός της θάλασσας. Σύμβολό του  η ………….  ……………….</a:t>
            </a:r>
            <a:endParaRPr b="1" sz="1100">
              <a:highlight>
                <a:srgbClr val="9CE4D0"/>
              </a:highlight>
            </a:endParaRPr>
          </a:p>
          <a:p>
            <a:pPr indent="-114300" lvl="0" marL="1143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highlight>
                  <a:srgbClr val="9CE4D0"/>
                </a:highlight>
              </a:rPr>
              <a:t>3.</a:t>
            </a:r>
            <a:r>
              <a:rPr lang="en" sz="600">
                <a:highlight>
                  <a:srgbClr val="9CE4D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     </a:t>
            </a:r>
            <a:r>
              <a:rPr b="1" lang="en" sz="1100">
                <a:highlight>
                  <a:srgbClr val="9CE4D0"/>
                </a:highlight>
              </a:rPr>
              <a:t>………………………….  Θεός της μουσικής, της μαντικής και του φωτός. Σύμβολά του η ………….και  η ……………..</a:t>
            </a:r>
            <a:endParaRPr b="1" sz="1100">
              <a:highlight>
                <a:srgbClr val="9CE4D0"/>
              </a:highlight>
            </a:endParaRPr>
          </a:p>
          <a:p>
            <a:pPr indent="-114300" lvl="0" marL="1143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highlight>
                  <a:srgbClr val="9CE4D0"/>
                </a:highlight>
              </a:rPr>
              <a:t>4.</a:t>
            </a:r>
            <a:r>
              <a:rPr lang="en" sz="600">
                <a:highlight>
                  <a:srgbClr val="9CE4D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     </a:t>
            </a:r>
            <a:r>
              <a:rPr b="1" i="1" lang="en" sz="1100">
                <a:highlight>
                  <a:srgbClr val="9CE4D0"/>
                </a:highlight>
              </a:rPr>
              <a:t>……………………….</a:t>
            </a:r>
            <a:r>
              <a:rPr b="1" lang="en" sz="1100">
                <a:highlight>
                  <a:srgbClr val="9CE4D0"/>
                </a:highlight>
              </a:rPr>
              <a:t> Θεός της φωτιάς. Σύμβολά του το ………………. και το …………………...</a:t>
            </a:r>
            <a:endParaRPr b="1" sz="1100">
              <a:highlight>
                <a:srgbClr val="9CE4D0"/>
              </a:highlight>
            </a:endParaRPr>
          </a:p>
          <a:p>
            <a:pPr indent="-114300" lvl="0" marL="1143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highlight>
                  <a:srgbClr val="9CE4D0"/>
                </a:highlight>
              </a:rPr>
              <a:t>5.</a:t>
            </a:r>
            <a:r>
              <a:rPr lang="en" sz="600">
                <a:highlight>
                  <a:srgbClr val="9CE4D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     </a:t>
            </a:r>
            <a:r>
              <a:rPr b="1" i="1" lang="en" sz="1100">
                <a:highlight>
                  <a:srgbClr val="9CE4D0"/>
                </a:highlight>
              </a:rPr>
              <a:t>……………</a:t>
            </a:r>
            <a:r>
              <a:rPr b="1" lang="en" sz="1100">
                <a:highlight>
                  <a:srgbClr val="9CE4D0"/>
                </a:highlight>
              </a:rPr>
              <a:t>. Θεός  του πολέμου . Σύμβολά του το ……………,,,,,, και η ………………….</a:t>
            </a:r>
            <a:endParaRPr b="1" sz="1100">
              <a:highlight>
                <a:srgbClr val="9CE4D0"/>
              </a:highlight>
            </a:endParaRPr>
          </a:p>
          <a:p>
            <a:pPr indent="-114300" lvl="0" marL="1143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highlight>
                  <a:srgbClr val="9CE4D0"/>
                </a:highlight>
              </a:rPr>
              <a:t>6.</a:t>
            </a:r>
            <a:r>
              <a:rPr lang="en" sz="600">
                <a:highlight>
                  <a:srgbClr val="9CE4D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     </a:t>
            </a:r>
            <a:r>
              <a:rPr b="1" lang="en" sz="1100">
                <a:highlight>
                  <a:srgbClr val="9CE4D0"/>
                </a:highlight>
              </a:rPr>
              <a:t>………………Ο αγγελιαφόρος  (ταχυδρόμος) των θεών. Σύμβολό του  το …………………...</a:t>
            </a:r>
            <a:endParaRPr b="1" sz="1100">
              <a:highlight>
                <a:srgbClr val="9CE4D0"/>
              </a:highlight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highlight>
                <a:srgbClr val="9CE4D0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 u="sng">
                <a:highlight>
                  <a:srgbClr val="9CE4D0"/>
                </a:highlight>
              </a:rPr>
              <a:t>Οι θεές του Ολύμπου</a:t>
            </a:r>
            <a:endParaRPr b="1" sz="1300" u="sng">
              <a:highlight>
                <a:srgbClr val="9CE4D0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 u="sng">
              <a:highlight>
                <a:srgbClr val="9CE4D0"/>
              </a:highlight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100">
                <a:highlight>
                  <a:srgbClr val="9CE4D0"/>
                </a:highlight>
              </a:rPr>
              <a:t>1. ………</a:t>
            </a:r>
            <a:r>
              <a:rPr b="1" lang="en" sz="1100">
                <a:highlight>
                  <a:srgbClr val="9CE4D0"/>
                </a:highlight>
              </a:rPr>
              <a:t>Γυναίκα του Δία. Προστάτευε το γάμο. Σύμβολά της ήταν το …………… και ο ……………..</a:t>
            </a:r>
            <a:endParaRPr b="1" sz="1100">
              <a:highlight>
                <a:srgbClr val="9CE4D0"/>
              </a:highlight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100">
                <a:highlight>
                  <a:srgbClr val="9CE4D0"/>
                </a:highlight>
              </a:rPr>
              <a:t>2. ………………. </a:t>
            </a:r>
            <a:r>
              <a:rPr b="1" lang="en" sz="1100">
                <a:highlight>
                  <a:srgbClr val="9CE4D0"/>
                </a:highlight>
              </a:rPr>
              <a:t>Θεά της σοφίας και των τεχνών. Σύμβολά της η ……………………. και η ………….</a:t>
            </a:r>
            <a:endParaRPr b="1" sz="1100">
              <a:highlight>
                <a:srgbClr val="9CE4D0"/>
              </a:highlight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highlight>
                  <a:srgbClr val="9CE4D0"/>
                </a:highlight>
              </a:rPr>
              <a:t>3</a:t>
            </a:r>
            <a:r>
              <a:rPr b="1" i="1" lang="en" sz="1100">
                <a:highlight>
                  <a:srgbClr val="9CE4D0"/>
                </a:highlight>
              </a:rPr>
              <a:t>…………………………….</a:t>
            </a:r>
            <a:r>
              <a:rPr b="1" lang="en" sz="1100">
                <a:highlight>
                  <a:srgbClr val="9CE4D0"/>
                </a:highlight>
              </a:rPr>
              <a:t> Θεά του έρωτα και της ομορφιάς. Σύμβολό της το …………………….</a:t>
            </a:r>
            <a:endParaRPr b="1" sz="1100">
              <a:highlight>
                <a:srgbClr val="9CE4D0"/>
              </a:highlight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highlight>
                  <a:srgbClr val="9CE4D0"/>
                </a:highlight>
              </a:rPr>
              <a:t>4</a:t>
            </a:r>
            <a:r>
              <a:rPr b="1" i="1" lang="en" sz="1100">
                <a:highlight>
                  <a:srgbClr val="9CE4D0"/>
                </a:highlight>
              </a:rPr>
              <a:t>………………………..</a:t>
            </a:r>
            <a:r>
              <a:rPr b="1" lang="en" sz="1100">
                <a:highlight>
                  <a:srgbClr val="9CE4D0"/>
                </a:highlight>
              </a:rPr>
              <a:t> Θεά της Σελήνης  , των δασών και του κυνηγιού. Σύμβολά της το ………………….και το ………………</a:t>
            </a:r>
            <a:endParaRPr b="1" sz="1100">
              <a:highlight>
                <a:srgbClr val="9CE4D0"/>
              </a:highlight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100">
                <a:highlight>
                  <a:srgbClr val="9CE4D0"/>
                </a:highlight>
              </a:rPr>
              <a:t>5………………………..</a:t>
            </a:r>
            <a:r>
              <a:rPr b="1" lang="en" sz="1100">
                <a:highlight>
                  <a:srgbClr val="9CE4D0"/>
                </a:highlight>
              </a:rPr>
              <a:t> Θεά της γεωργίας.  Σύμβολό της το ……………………………..</a:t>
            </a:r>
            <a:endParaRPr b="1" sz="1100">
              <a:highlight>
                <a:srgbClr val="9CE4D0"/>
              </a:highlight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100">
                <a:highlight>
                  <a:srgbClr val="9CE4D0"/>
                </a:highlight>
              </a:rPr>
              <a:t>6…………………………</a:t>
            </a:r>
            <a:r>
              <a:rPr b="1" lang="en" sz="1100">
                <a:highlight>
                  <a:srgbClr val="9CE4D0"/>
                </a:highlight>
              </a:rPr>
              <a:t>Θεά του σπιτιού, Σύμβολό της η…………………</a:t>
            </a:r>
            <a:endParaRPr sz="1300">
              <a:solidFill>
                <a:schemeClr val="dk1"/>
              </a:solidFill>
              <a:highlight>
                <a:srgbClr val="9CE4D0"/>
              </a:highlight>
              <a:latin typeface="Fira Sans"/>
              <a:ea typeface="Fira Sans"/>
              <a:cs typeface="Fira Sans"/>
              <a:sym typeface="Fira San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34"/>
          <p:cNvSpPr txBox="1"/>
          <p:nvPr>
            <p:ph type="title"/>
          </p:nvPr>
        </p:nvSpPr>
        <p:spPr>
          <a:xfrm>
            <a:off x="180000" y="307450"/>
            <a:ext cx="8784000" cy="93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Παιχνίδι Ρόλων (Role Playing)</a:t>
            </a:r>
            <a:endParaRPr u="sng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u="sng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“Η αρπαγή της Περσεφόνης”</a:t>
            </a:r>
            <a:endParaRPr i="1"/>
          </a:p>
        </p:txBody>
      </p:sp>
      <p:pic>
        <p:nvPicPr>
          <p:cNvPr id="645" name="Google Shape;645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3050" y="1549450"/>
            <a:ext cx="4557911" cy="35940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9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p35"/>
          <p:cNvSpPr/>
          <p:nvPr/>
        </p:nvSpPr>
        <p:spPr>
          <a:xfrm>
            <a:off x="2646000" y="609600"/>
            <a:ext cx="4004400" cy="4004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1" name="Google Shape;651;p35"/>
          <p:cNvSpPr txBox="1"/>
          <p:nvPr>
            <p:ph type="title"/>
          </p:nvPr>
        </p:nvSpPr>
        <p:spPr>
          <a:xfrm>
            <a:off x="256200" y="1644750"/>
            <a:ext cx="878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500">
                <a:solidFill>
                  <a:schemeClr val="dk2"/>
                </a:solidFill>
              </a:rPr>
              <a:t>Σας ευχαριστούμε πολύ για την προσοχή σας !</a:t>
            </a:r>
            <a:endParaRPr i="1" sz="2500">
              <a:solidFill>
                <a:schemeClr val="dk2"/>
              </a:solidFill>
            </a:endParaRPr>
          </a:p>
        </p:txBody>
      </p:sp>
      <p:sp>
        <p:nvSpPr>
          <p:cNvPr id="652" name="Google Shape;652;p35"/>
          <p:cNvSpPr txBox="1"/>
          <p:nvPr/>
        </p:nvSpPr>
        <p:spPr>
          <a:xfrm>
            <a:off x="1936800" y="3251600"/>
            <a:ext cx="5422800" cy="14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200">
                <a:solidFill>
                  <a:schemeClr val="accent4"/>
                </a:solidFill>
                <a:latin typeface="Fira Sans"/>
                <a:ea typeface="Fira Sans"/>
                <a:cs typeface="Fira Sans"/>
                <a:sym typeface="Fira Sans"/>
              </a:rPr>
              <a:t>Αμαλία Σακκά </a:t>
            </a:r>
            <a:endParaRPr i="1" sz="2200">
              <a:solidFill>
                <a:schemeClr val="accent4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200">
                <a:solidFill>
                  <a:schemeClr val="accent4"/>
                </a:solidFill>
                <a:latin typeface="Fira Sans"/>
                <a:ea typeface="Fira Sans"/>
                <a:cs typeface="Fira Sans"/>
                <a:sym typeface="Fira Sans"/>
              </a:rPr>
              <a:t>Ειρήνη Παπαλάμπρου</a:t>
            </a:r>
            <a:endParaRPr i="1" sz="2200">
              <a:solidFill>
                <a:schemeClr val="accent4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200">
                <a:solidFill>
                  <a:schemeClr val="accent4"/>
                </a:solidFill>
                <a:latin typeface="Fira Sans"/>
                <a:ea typeface="Fira Sans"/>
                <a:cs typeface="Fira Sans"/>
                <a:sym typeface="Fira Sans"/>
              </a:rPr>
              <a:t>Ιωάννα Παρλιάρου </a:t>
            </a:r>
            <a:endParaRPr i="1" sz="2200">
              <a:solidFill>
                <a:schemeClr val="accent4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653" name="Google Shape;653;p35"/>
          <p:cNvSpPr/>
          <p:nvPr/>
        </p:nvSpPr>
        <p:spPr>
          <a:xfrm rot="1635335">
            <a:off x="-609401" y="-2000632"/>
            <a:ext cx="2322548" cy="5664635"/>
          </a:xfrm>
          <a:custGeom>
            <a:rect b="b" l="l" r="r" t="t"/>
            <a:pathLst>
              <a:path extrusionOk="0" h="22441" w="9201">
                <a:moveTo>
                  <a:pt x="1839" y="585"/>
                </a:moveTo>
                <a:cubicBezTo>
                  <a:pt x="2424" y="585"/>
                  <a:pt x="2901" y="1062"/>
                  <a:pt x="2901" y="1647"/>
                </a:cubicBezTo>
                <a:lnTo>
                  <a:pt x="2901" y="1865"/>
                </a:lnTo>
                <a:lnTo>
                  <a:pt x="2901" y="2163"/>
                </a:lnTo>
                <a:lnTo>
                  <a:pt x="2901" y="3253"/>
                </a:lnTo>
                <a:cubicBezTo>
                  <a:pt x="2901" y="3417"/>
                  <a:pt x="3021" y="3551"/>
                  <a:pt x="3185" y="3551"/>
                </a:cubicBezTo>
                <a:cubicBezTo>
                  <a:pt x="3348" y="3551"/>
                  <a:pt x="3485" y="3417"/>
                  <a:pt x="3485" y="3253"/>
                </a:cubicBezTo>
                <a:lnTo>
                  <a:pt x="3485" y="2339"/>
                </a:lnTo>
                <a:cubicBezTo>
                  <a:pt x="3726" y="2238"/>
                  <a:pt x="3980" y="2189"/>
                  <a:pt x="4233" y="2189"/>
                </a:cubicBezTo>
                <a:cubicBezTo>
                  <a:pt x="4725" y="2189"/>
                  <a:pt x="5213" y="2376"/>
                  <a:pt x="5582" y="2734"/>
                </a:cubicBezTo>
                <a:cubicBezTo>
                  <a:pt x="5608" y="2777"/>
                  <a:pt x="5647" y="2816"/>
                  <a:pt x="5676" y="2858"/>
                </a:cubicBezTo>
                <a:cubicBezTo>
                  <a:pt x="5690" y="2871"/>
                  <a:pt x="5703" y="2884"/>
                  <a:pt x="5716" y="2910"/>
                </a:cubicBezTo>
                <a:cubicBezTo>
                  <a:pt x="5758" y="2953"/>
                  <a:pt x="5797" y="3008"/>
                  <a:pt x="5840" y="3061"/>
                </a:cubicBezTo>
                <a:cubicBezTo>
                  <a:pt x="5921" y="3185"/>
                  <a:pt x="5990" y="3335"/>
                  <a:pt x="6029" y="3482"/>
                </a:cubicBezTo>
                <a:cubicBezTo>
                  <a:pt x="6206" y="4070"/>
                  <a:pt x="6042" y="4723"/>
                  <a:pt x="5552" y="5144"/>
                </a:cubicBezTo>
                <a:cubicBezTo>
                  <a:pt x="5432" y="5252"/>
                  <a:pt x="5418" y="5428"/>
                  <a:pt x="5526" y="5553"/>
                </a:cubicBezTo>
                <a:cubicBezTo>
                  <a:pt x="5582" y="5621"/>
                  <a:pt x="5663" y="5660"/>
                  <a:pt x="5745" y="5660"/>
                </a:cubicBezTo>
                <a:cubicBezTo>
                  <a:pt x="5810" y="5660"/>
                  <a:pt x="5879" y="5634"/>
                  <a:pt x="5934" y="5592"/>
                </a:cubicBezTo>
                <a:cubicBezTo>
                  <a:pt x="6261" y="5321"/>
                  <a:pt x="6480" y="4968"/>
                  <a:pt x="6601" y="4586"/>
                </a:cubicBezTo>
                <a:cubicBezTo>
                  <a:pt x="6927" y="4723"/>
                  <a:pt x="7241" y="4925"/>
                  <a:pt x="7499" y="5183"/>
                </a:cubicBezTo>
                <a:cubicBezTo>
                  <a:pt x="8439" y="6124"/>
                  <a:pt x="8573" y="7607"/>
                  <a:pt x="7852" y="8694"/>
                </a:cubicBezTo>
                <a:cubicBezTo>
                  <a:pt x="7566" y="8573"/>
                  <a:pt x="7253" y="8507"/>
                  <a:pt x="6928" y="8507"/>
                </a:cubicBezTo>
                <a:cubicBezTo>
                  <a:pt x="6851" y="8507"/>
                  <a:pt x="6773" y="8510"/>
                  <a:pt x="6695" y="8518"/>
                </a:cubicBezTo>
                <a:cubicBezTo>
                  <a:pt x="6532" y="8544"/>
                  <a:pt x="6411" y="8681"/>
                  <a:pt x="6437" y="8844"/>
                </a:cubicBezTo>
                <a:cubicBezTo>
                  <a:pt x="6450" y="8999"/>
                  <a:pt x="6585" y="9104"/>
                  <a:pt x="6737" y="9104"/>
                </a:cubicBezTo>
                <a:cubicBezTo>
                  <a:pt x="6746" y="9104"/>
                  <a:pt x="6755" y="9103"/>
                  <a:pt x="6764" y="9102"/>
                </a:cubicBezTo>
                <a:cubicBezTo>
                  <a:pt x="6825" y="9095"/>
                  <a:pt x="6886" y="9092"/>
                  <a:pt x="6947" y="9092"/>
                </a:cubicBezTo>
                <a:cubicBezTo>
                  <a:pt x="7474" y="9092"/>
                  <a:pt x="7954" y="9354"/>
                  <a:pt x="8247" y="9756"/>
                </a:cubicBezTo>
                <a:cubicBezTo>
                  <a:pt x="8358" y="9961"/>
                  <a:pt x="8452" y="10177"/>
                  <a:pt x="8521" y="10409"/>
                </a:cubicBezTo>
                <a:cubicBezTo>
                  <a:pt x="8521" y="10438"/>
                  <a:pt x="8521" y="10464"/>
                  <a:pt x="8534" y="10490"/>
                </a:cubicBezTo>
                <a:cubicBezTo>
                  <a:pt x="8534" y="10533"/>
                  <a:pt x="8547" y="10559"/>
                  <a:pt x="8560" y="10601"/>
                </a:cubicBezTo>
                <a:cubicBezTo>
                  <a:pt x="8603" y="10778"/>
                  <a:pt x="8616" y="10967"/>
                  <a:pt x="8616" y="11157"/>
                </a:cubicBezTo>
                <a:cubicBezTo>
                  <a:pt x="8616" y="11891"/>
                  <a:pt x="8328" y="12587"/>
                  <a:pt x="7812" y="13103"/>
                </a:cubicBezTo>
                <a:cubicBezTo>
                  <a:pt x="7430" y="12695"/>
                  <a:pt x="6888" y="12437"/>
                  <a:pt x="6274" y="12424"/>
                </a:cubicBezTo>
                <a:cubicBezTo>
                  <a:pt x="6111" y="12424"/>
                  <a:pt x="5974" y="12561"/>
                  <a:pt x="5974" y="12724"/>
                </a:cubicBezTo>
                <a:cubicBezTo>
                  <a:pt x="5974" y="12871"/>
                  <a:pt x="6098" y="13008"/>
                  <a:pt x="6261" y="13008"/>
                </a:cubicBezTo>
                <a:cubicBezTo>
                  <a:pt x="6833" y="13021"/>
                  <a:pt x="7336" y="13335"/>
                  <a:pt x="7607" y="13799"/>
                </a:cubicBezTo>
                <a:cubicBezTo>
                  <a:pt x="7718" y="14031"/>
                  <a:pt x="7786" y="14275"/>
                  <a:pt x="7825" y="14520"/>
                </a:cubicBezTo>
                <a:lnTo>
                  <a:pt x="7825" y="14628"/>
                </a:lnTo>
                <a:cubicBezTo>
                  <a:pt x="7825" y="14667"/>
                  <a:pt x="7838" y="14710"/>
                  <a:pt x="7852" y="14749"/>
                </a:cubicBezTo>
                <a:lnTo>
                  <a:pt x="7852" y="14955"/>
                </a:lnTo>
                <a:cubicBezTo>
                  <a:pt x="7852" y="16055"/>
                  <a:pt x="7228" y="17022"/>
                  <a:pt x="6261" y="17486"/>
                </a:cubicBezTo>
                <a:cubicBezTo>
                  <a:pt x="6137" y="16656"/>
                  <a:pt x="5526" y="15948"/>
                  <a:pt x="4667" y="15716"/>
                </a:cubicBezTo>
                <a:cubicBezTo>
                  <a:pt x="4643" y="15710"/>
                  <a:pt x="4618" y="15707"/>
                  <a:pt x="4594" y="15707"/>
                </a:cubicBezTo>
                <a:cubicBezTo>
                  <a:pt x="4462" y="15707"/>
                  <a:pt x="4351" y="15796"/>
                  <a:pt x="4315" y="15935"/>
                </a:cubicBezTo>
                <a:cubicBezTo>
                  <a:pt x="4275" y="16085"/>
                  <a:pt x="4370" y="16248"/>
                  <a:pt x="4520" y="16287"/>
                </a:cubicBezTo>
                <a:cubicBezTo>
                  <a:pt x="5226" y="16464"/>
                  <a:pt x="5690" y="17104"/>
                  <a:pt x="5703" y="17799"/>
                </a:cubicBezTo>
                <a:cubicBezTo>
                  <a:pt x="5690" y="17839"/>
                  <a:pt x="5690" y="17881"/>
                  <a:pt x="5690" y="17920"/>
                </a:cubicBezTo>
                <a:lnTo>
                  <a:pt x="5690" y="18044"/>
                </a:lnTo>
                <a:lnTo>
                  <a:pt x="5690" y="18057"/>
                </a:lnTo>
                <a:cubicBezTo>
                  <a:pt x="5676" y="18113"/>
                  <a:pt x="5676" y="18165"/>
                  <a:pt x="5647" y="18221"/>
                </a:cubicBezTo>
                <a:cubicBezTo>
                  <a:pt x="5634" y="18276"/>
                  <a:pt x="5647" y="18328"/>
                  <a:pt x="5663" y="18384"/>
                </a:cubicBezTo>
                <a:cubicBezTo>
                  <a:pt x="5500" y="19269"/>
                  <a:pt x="4723" y="19935"/>
                  <a:pt x="3799" y="19935"/>
                </a:cubicBezTo>
                <a:cubicBezTo>
                  <a:pt x="3622" y="19935"/>
                  <a:pt x="3443" y="19909"/>
                  <a:pt x="3266" y="19867"/>
                </a:cubicBezTo>
                <a:cubicBezTo>
                  <a:pt x="3240" y="19854"/>
                  <a:pt x="3214" y="19854"/>
                  <a:pt x="3185" y="19854"/>
                </a:cubicBezTo>
                <a:cubicBezTo>
                  <a:pt x="2858" y="19690"/>
                  <a:pt x="2600" y="19377"/>
                  <a:pt x="2545" y="18982"/>
                </a:cubicBezTo>
                <a:cubicBezTo>
                  <a:pt x="2521" y="18845"/>
                  <a:pt x="2395" y="18733"/>
                  <a:pt x="2259" y="18733"/>
                </a:cubicBezTo>
                <a:cubicBezTo>
                  <a:pt x="2246" y="18733"/>
                  <a:pt x="2232" y="18734"/>
                  <a:pt x="2218" y="18737"/>
                </a:cubicBezTo>
                <a:cubicBezTo>
                  <a:pt x="2055" y="18766"/>
                  <a:pt x="1947" y="18913"/>
                  <a:pt x="1960" y="19076"/>
                </a:cubicBezTo>
                <a:cubicBezTo>
                  <a:pt x="2042" y="19648"/>
                  <a:pt x="2411" y="20112"/>
                  <a:pt x="2901" y="20356"/>
                </a:cubicBezTo>
                <a:lnTo>
                  <a:pt x="2901" y="20791"/>
                </a:lnTo>
                <a:cubicBezTo>
                  <a:pt x="2901" y="21379"/>
                  <a:pt x="2424" y="21852"/>
                  <a:pt x="1839" y="21852"/>
                </a:cubicBezTo>
                <a:cubicBezTo>
                  <a:pt x="1255" y="21852"/>
                  <a:pt x="778" y="21379"/>
                  <a:pt x="778" y="20791"/>
                </a:cubicBezTo>
                <a:lnTo>
                  <a:pt x="778" y="17567"/>
                </a:lnTo>
                <a:cubicBezTo>
                  <a:pt x="1075" y="17839"/>
                  <a:pt x="1483" y="18002"/>
                  <a:pt x="1921" y="18002"/>
                </a:cubicBezTo>
                <a:cubicBezTo>
                  <a:pt x="2260" y="18002"/>
                  <a:pt x="2574" y="17907"/>
                  <a:pt x="2845" y="17744"/>
                </a:cubicBezTo>
                <a:cubicBezTo>
                  <a:pt x="2974" y="17690"/>
                  <a:pt x="3110" y="17663"/>
                  <a:pt x="3248" y="17663"/>
                </a:cubicBezTo>
                <a:cubicBezTo>
                  <a:pt x="3386" y="17663"/>
                  <a:pt x="3526" y="17690"/>
                  <a:pt x="3661" y="17744"/>
                </a:cubicBezTo>
                <a:cubicBezTo>
                  <a:pt x="3949" y="17852"/>
                  <a:pt x="4164" y="18070"/>
                  <a:pt x="4288" y="18341"/>
                </a:cubicBezTo>
                <a:cubicBezTo>
                  <a:pt x="4328" y="18452"/>
                  <a:pt x="4439" y="18521"/>
                  <a:pt x="4560" y="18521"/>
                </a:cubicBezTo>
                <a:cubicBezTo>
                  <a:pt x="4586" y="18521"/>
                  <a:pt x="4628" y="18505"/>
                  <a:pt x="4667" y="18492"/>
                </a:cubicBezTo>
                <a:cubicBezTo>
                  <a:pt x="4818" y="18423"/>
                  <a:pt x="4886" y="18260"/>
                  <a:pt x="4818" y="18113"/>
                </a:cubicBezTo>
                <a:cubicBezTo>
                  <a:pt x="4641" y="17688"/>
                  <a:pt x="4302" y="17362"/>
                  <a:pt x="3880" y="17198"/>
                </a:cubicBezTo>
                <a:cubicBezTo>
                  <a:pt x="3743" y="17133"/>
                  <a:pt x="3593" y="17104"/>
                  <a:pt x="3443" y="17091"/>
                </a:cubicBezTo>
                <a:cubicBezTo>
                  <a:pt x="3580" y="16846"/>
                  <a:pt x="3648" y="16562"/>
                  <a:pt x="3648" y="16274"/>
                </a:cubicBezTo>
                <a:lnTo>
                  <a:pt x="3648" y="15036"/>
                </a:lnTo>
                <a:cubicBezTo>
                  <a:pt x="3648" y="14873"/>
                  <a:pt x="3511" y="14736"/>
                  <a:pt x="3348" y="14736"/>
                </a:cubicBezTo>
                <a:cubicBezTo>
                  <a:pt x="3185" y="14736"/>
                  <a:pt x="3064" y="14873"/>
                  <a:pt x="3064" y="15036"/>
                </a:cubicBezTo>
                <a:lnTo>
                  <a:pt x="3064" y="16274"/>
                </a:lnTo>
                <a:cubicBezTo>
                  <a:pt x="3064" y="16656"/>
                  <a:pt x="2858" y="17009"/>
                  <a:pt x="2574" y="17215"/>
                </a:cubicBezTo>
                <a:lnTo>
                  <a:pt x="2561" y="17215"/>
                </a:lnTo>
                <a:cubicBezTo>
                  <a:pt x="2531" y="17228"/>
                  <a:pt x="2505" y="17241"/>
                  <a:pt x="2479" y="17267"/>
                </a:cubicBezTo>
                <a:cubicBezTo>
                  <a:pt x="2316" y="17362"/>
                  <a:pt x="2123" y="17417"/>
                  <a:pt x="1921" y="17417"/>
                </a:cubicBezTo>
                <a:cubicBezTo>
                  <a:pt x="1281" y="17417"/>
                  <a:pt x="778" y="16901"/>
                  <a:pt x="778" y="16274"/>
                </a:cubicBezTo>
                <a:lnTo>
                  <a:pt x="778" y="15595"/>
                </a:lnTo>
                <a:cubicBezTo>
                  <a:pt x="1049" y="15784"/>
                  <a:pt x="1388" y="15892"/>
                  <a:pt x="1757" y="15892"/>
                </a:cubicBezTo>
                <a:cubicBezTo>
                  <a:pt x="1908" y="15892"/>
                  <a:pt x="2042" y="15771"/>
                  <a:pt x="2042" y="15608"/>
                </a:cubicBezTo>
                <a:cubicBezTo>
                  <a:pt x="2042" y="15445"/>
                  <a:pt x="1908" y="15307"/>
                  <a:pt x="1757" y="15307"/>
                </a:cubicBezTo>
                <a:cubicBezTo>
                  <a:pt x="1104" y="15307"/>
                  <a:pt x="585" y="14791"/>
                  <a:pt x="585" y="14138"/>
                </a:cubicBezTo>
                <a:cubicBezTo>
                  <a:pt x="585" y="13498"/>
                  <a:pt x="1104" y="12969"/>
                  <a:pt x="1757" y="12969"/>
                </a:cubicBezTo>
                <a:lnTo>
                  <a:pt x="1921" y="12969"/>
                </a:lnTo>
                <a:cubicBezTo>
                  <a:pt x="2871" y="12969"/>
                  <a:pt x="3648" y="12192"/>
                  <a:pt x="3648" y="11238"/>
                </a:cubicBezTo>
                <a:lnTo>
                  <a:pt x="3648" y="10340"/>
                </a:lnTo>
                <a:cubicBezTo>
                  <a:pt x="4831" y="10206"/>
                  <a:pt x="5758" y="9197"/>
                  <a:pt x="5758" y="7989"/>
                </a:cubicBezTo>
                <a:cubicBezTo>
                  <a:pt x="5758" y="6682"/>
                  <a:pt x="4710" y="5634"/>
                  <a:pt x="3417" y="5621"/>
                </a:cubicBezTo>
                <a:cubicBezTo>
                  <a:pt x="3159" y="5089"/>
                  <a:pt x="2613" y="4707"/>
                  <a:pt x="1973" y="4707"/>
                </a:cubicBezTo>
                <a:cubicBezTo>
                  <a:pt x="1810" y="4707"/>
                  <a:pt x="1689" y="4844"/>
                  <a:pt x="1689" y="5007"/>
                </a:cubicBezTo>
                <a:cubicBezTo>
                  <a:pt x="1689" y="5170"/>
                  <a:pt x="1810" y="5308"/>
                  <a:pt x="1973" y="5308"/>
                </a:cubicBezTo>
                <a:cubicBezTo>
                  <a:pt x="2531" y="5308"/>
                  <a:pt x="2982" y="5755"/>
                  <a:pt x="2982" y="6313"/>
                </a:cubicBezTo>
                <a:cubicBezTo>
                  <a:pt x="2982" y="6872"/>
                  <a:pt x="2531" y="7319"/>
                  <a:pt x="1973" y="7319"/>
                </a:cubicBezTo>
                <a:cubicBezTo>
                  <a:pt x="1810" y="7319"/>
                  <a:pt x="1689" y="7456"/>
                  <a:pt x="1689" y="7620"/>
                </a:cubicBezTo>
                <a:cubicBezTo>
                  <a:pt x="1689" y="7783"/>
                  <a:pt x="1810" y="7907"/>
                  <a:pt x="1973" y="7907"/>
                </a:cubicBezTo>
                <a:cubicBezTo>
                  <a:pt x="2858" y="7907"/>
                  <a:pt x="3580" y="7198"/>
                  <a:pt x="3580" y="6313"/>
                </a:cubicBezTo>
                <a:cubicBezTo>
                  <a:pt x="3580" y="6274"/>
                  <a:pt x="3567" y="6245"/>
                  <a:pt x="3567" y="6219"/>
                </a:cubicBezTo>
                <a:lnTo>
                  <a:pt x="3567" y="6219"/>
                </a:lnTo>
                <a:cubicBezTo>
                  <a:pt x="4465" y="6300"/>
                  <a:pt x="5174" y="7061"/>
                  <a:pt x="5174" y="7989"/>
                </a:cubicBezTo>
                <a:cubicBezTo>
                  <a:pt x="5174" y="8844"/>
                  <a:pt x="4560" y="9566"/>
                  <a:pt x="3730" y="9729"/>
                </a:cubicBezTo>
                <a:lnTo>
                  <a:pt x="3635" y="9729"/>
                </a:lnTo>
                <a:cubicBezTo>
                  <a:pt x="3551" y="9748"/>
                  <a:pt x="3467" y="9757"/>
                  <a:pt x="3384" y="9757"/>
                </a:cubicBezTo>
                <a:cubicBezTo>
                  <a:pt x="2860" y="9757"/>
                  <a:pt x="2379" y="9399"/>
                  <a:pt x="2260" y="8858"/>
                </a:cubicBezTo>
                <a:cubicBezTo>
                  <a:pt x="2238" y="8721"/>
                  <a:pt x="2120" y="8632"/>
                  <a:pt x="1986" y="8632"/>
                </a:cubicBezTo>
                <a:cubicBezTo>
                  <a:pt x="1960" y="8632"/>
                  <a:pt x="1934" y="8635"/>
                  <a:pt x="1908" y="8642"/>
                </a:cubicBezTo>
                <a:cubicBezTo>
                  <a:pt x="1757" y="8668"/>
                  <a:pt x="1646" y="8831"/>
                  <a:pt x="1689" y="8982"/>
                </a:cubicBezTo>
                <a:cubicBezTo>
                  <a:pt x="1839" y="9687"/>
                  <a:pt x="2398" y="10193"/>
                  <a:pt x="3064" y="10314"/>
                </a:cubicBezTo>
                <a:lnTo>
                  <a:pt x="3064" y="11238"/>
                </a:lnTo>
                <a:cubicBezTo>
                  <a:pt x="3064" y="11865"/>
                  <a:pt x="2545" y="12381"/>
                  <a:pt x="1921" y="12381"/>
                </a:cubicBezTo>
                <a:cubicBezTo>
                  <a:pt x="1281" y="12381"/>
                  <a:pt x="778" y="11865"/>
                  <a:pt x="778" y="11238"/>
                </a:cubicBezTo>
                <a:lnTo>
                  <a:pt x="778" y="1647"/>
                </a:lnTo>
                <a:cubicBezTo>
                  <a:pt x="778" y="1062"/>
                  <a:pt x="1255" y="585"/>
                  <a:pt x="1839" y="585"/>
                </a:cubicBezTo>
                <a:close/>
                <a:moveTo>
                  <a:pt x="1839" y="1"/>
                </a:moveTo>
                <a:cubicBezTo>
                  <a:pt x="928" y="1"/>
                  <a:pt x="193" y="735"/>
                  <a:pt x="193" y="1647"/>
                </a:cubicBezTo>
                <a:lnTo>
                  <a:pt x="193" y="11238"/>
                </a:lnTo>
                <a:cubicBezTo>
                  <a:pt x="193" y="11797"/>
                  <a:pt x="451" y="12300"/>
                  <a:pt x="872" y="12626"/>
                </a:cubicBezTo>
                <a:cubicBezTo>
                  <a:pt x="356" y="12927"/>
                  <a:pt x="0" y="13498"/>
                  <a:pt x="0" y="14138"/>
                </a:cubicBezTo>
                <a:cubicBezTo>
                  <a:pt x="0" y="14422"/>
                  <a:pt x="69" y="14697"/>
                  <a:pt x="193" y="14942"/>
                </a:cubicBezTo>
                <a:lnTo>
                  <a:pt x="193" y="14968"/>
                </a:lnTo>
                <a:lnTo>
                  <a:pt x="193" y="20791"/>
                </a:lnTo>
                <a:cubicBezTo>
                  <a:pt x="193" y="21705"/>
                  <a:pt x="928" y="22440"/>
                  <a:pt x="1839" y="22440"/>
                </a:cubicBezTo>
                <a:cubicBezTo>
                  <a:pt x="2750" y="22440"/>
                  <a:pt x="3485" y="21705"/>
                  <a:pt x="3485" y="20791"/>
                </a:cubicBezTo>
                <a:lnTo>
                  <a:pt x="3485" y="20533"/>
                </a:lnTo>
                <a:cubicBezTo>
                  <a:pt x="3541" y="20546"/>
                  <a:pt x="3606" y="20546"/>
                  <a:pt x="3661" y="20546"/>
                </a:cubicBezTo>
                <a:cubicBezTo>
                  <a:pt x="3743" y="20546"/>
                  <a:pt x="3825" y="20533"/>
                  <a:pt x="3906" y="20533"/>
                </a:cubicBezTo>
                <a:cubicBezTo>
                  <a:pt x="3933" y="20520"/>
                  <a:pt x="3949" y="20520"/>
                  <a:pt x="3962" y="20520"/>
                </a:cubicBezTo>
                <a:cubicBezTo>
                  <a:pt x="5226" y="20438"/>
                  <a:pt x="6235" y="19390"/>
                  <a:pt x="6274" y="18113"/>
                </a:cubicBezTo>
                <a:cubicBezTo>
                  <a:pt x="7580" y="17607"/>
                  <a:pt x="8452" y="16369"/>
                  <a:pt x="8452" y="14955"/>
                </a:cubicBezTo>
                <a:cubicBezTo>
                  <a:pt x="8452" y="14791"/>
                  <a:pt x="8439" y="14628"/>
                  <a:pt x="8410" y="14465"/>
                </a:cubicBezTo>
                <a:cubicBezTo>
                  <a:pt x="8384" y="14151"/>
                  <a:pt x="8302" y="13851"/>
                  <a:pt x="8165" y="13593"/>
                </a:cubicBezTo>
                <a:cubicBezTo>
                  <a:pt x="8831" y="12953"/>
                  <a:pt x="9200" y="12084"/>
                  <a:pt x="9200" y="11157"/>
                </a:cubicBezTo>
                <a:cubicBezTo>
                  <a:pt x="9200" y="10846"/>
                  <a:pt x="9158" y="10546"/>
                  <a:pt x="9076" y="10259"/>
                </a:cubicBezTo>
                <a:cubicBezTo>
                  <a:pt x="9024" y="9961"/>
                  <a:pt x="8913" y="9687"/>
                  <a:pt x="8750" y="9458"/>
                </a:cubicBezTo>
                <a:cubicBezTo>
                  <a:pt x="8642" y="9279"/>
                  <a:pt x="8521" y="9116"/>
                  <a:pt x="8384" y="8952"/>
                </a:cubicBezTo>
                <a:cubicBezTo>
                  <a:pt x="8766" y="8342"/>
                  <a:pt x="8942" y="7633"/>
                  <a:pt x="8900" y="6911"/>
                </a:cubicBezTo>
                <a:cubicBezTo>
                  <a:pt x="8831" y="6111"/>
                  <a:pt x="8492" y="5334"/>
                  <a:pt x="7920" y="4762"/>
                </a:cubicBezTo>
                <a:cubicBezTo>
                  <a:pt x="7580" y="4423"/>
                  <a:pt x="7159" y="4165"/>
                  <a:pt x="6725" y="3988"/>
                </a:cubicBezTo>
                <a:cubicBezTo>
                  <a:pt x="6708" y="3782"/>
                  <a:pt x="6682" y="3580"/>
                  <a:pt x="6614" y="3374"/>
                </a:cubicBezTo>
                <a:cubicBezTo>
                  <a:pt x="6562" y="3142"/>
                  <a:pt x="6450" y="2910"/>
                  <a:pt x="6300" y="2708"/>
                </a:cubicBezTo>
                <a:cubicBezTo>
                  <a:pt x="6219" y="2571"/>
                  <a:pt x="6111" y="2437"/>
                  <a:pt x="5990" y="2326"/>
                </a:cubicBezTo>
                <a:cubicBezTo>
                  <a:pt x="5521" y="1847"/>
                  <a:pt x="4883" y="1600"/>
                  <a:pt x="4238" y="1600"/>
                </a:cubicBezTo>
                <a:cubicBezTo>
                  <a:pt x="3985" y="1600"/>
                  <a:pt x="3731" y="1638"/>
                  <a:pt x="3485" y="1715"/>
                </a:cubicBezTo>
                <a:lnTo>
                  <a:pt x="3485" y="1647"/>
                </a:lnTo>
                <a:cubicBezTo>
                  <a:pt x="3485" y="735"/>
                  <a:pt x="2750" y="1"/>
                  <a:pt x="183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4" name="Google Shape;654;p35"/>
          <p:cNvSpPr/>
          <p:nvPr/>
        </p:nvSpPr>
        <p:spPr>
          <a:xfrm flipH="1" rot="-1635335">
            <a:off x="7458454" y="-2000632"/>
            <a:ext cx="2322548" cy="5664635"/>
          </a:xfrm>
          <a:custGeom>
            <a:rect b="b" l="l" r="r" t="t"/>
            <a:pathLst>
              <a:path extrusionOk="0" h="22441" w="9201">
                <a:moveTo>
                  <a:pt x="1839" y="585"/>
                </a:moveTo>
                <a:cubicBezTo>
                  <a:pt x="2424" y="585"/>
                  <a:pt x="2901" y="1062"/>
                  <a:pt x="2901" y="1647"/>
                </a:cubicBezTo>
                <a:lnTo>
                  <a:pt x="2901" y="1865"/>
                </a:lnTo>
                <a:lnTo>
                  <a:pt x="2901" y="2163"/>
                </a:lnTo>
                <a:lnTo>
                  <a:pt x="2901" y="3253"/>
                </a:lnTo>
                <a:cubicBezTo>
                  <a:pt x="2901" y="3417"/>
                  <a:pt x="3021" y="3551"/>
                  <a:pt x="3185" y="3551"/>
                </a:cubicBezTo>
                <a:cubicBezTo>
                  <a:pt x="3348" y="3551"/>
                  <a:pt x="3485" y="3417"/>
                  <a:pt x="3485" y="3253"/>
                </a:cubicBezTo>
                <a:lnTo>
                  <a:pt x="3485" y="2339"/>
                </a:lnTo>
                <a:cubicBezTo>
                  <a:pt x="3726" y="2238"/>
                  <a:pt x="3980" y="2189"/>
                  <a:pt x="4233" y="2189"/>
                </a:cubicBezTo>
                <a:cubicBezTo>
                  <a:pt x="4725" y="2189"/>
                  <a:pt x="5213" y="2376"/>
                  <a:pt x="5582" y="2734"/>
                </a:cubicBezTo>
                <a:cubicBezTo>
                  <a:pt x="5608" y="2777"/>
                  <a:pt x="5647" y="2816"/>
                  <a:pt x="5676" y="2858"/>
                </a:cubicBezTo>
                <a:cubicBezTo>
                  <a:pt x="5690" y="2871"/>
                  <a:pt x="5703" y="2884"/>
                  <a:pt x="5716" y="2910"/>
                </a:cubicBezTo>
                <a:cubicBezTo>
                  <a:pt x="5758" y="2953"/>
                  <a:pt x="5797" y="3008"/>
                  <a:pt x="5840" y="3061"/>
                </a:cubicBezTo>
                <a:cubicBezTo>
                  <a:pt x="5921" y="3185"/>
                  <a:pt x="5990" y="3335"/>
                  <a:pt x="6029" y="3482"/>
                </a:cubicBezTo>
                <a:cubicBezTo>
                  <a:pt x="6206" y="4070"/>
                  <a:pt x="6042" y="4723"/>
                  <a:pt x="5552" y="5144"/>
                </a:cubicBezTo>
                <a:cubicBezTo>
                  <a:pt x="5432" y="5252"/>
                  <a:pt x="5418" y="5428"/>
                  <a:pt x="5526" y="5553"/>
                </a:cubicBezTo>
                <a:cubicBezTo>
                  <a:pt x="5582" y="5621"/>
                  <a:pt x="5663" y="5660"/>
                  <a:pt x="5745" y="5660"/>
                </a:cubicBezTo>
                <a:cubicBezTo>
                  <a:pt x="5810" y="5660"/>
                  <a:pt x="5879" y="5634"/>
                  <a:pt x="5934" y="5592"/>
                </a:cubicBezTo>
                <a:cubicBezTo>
                  <a:pt x="6261" y="5321"/>
                  <a:pt x="6480" y="4968"/>
                  <a:pt x="6601" y="4586"/>
                </a:cubicBezTo>
                <a:cubicBezTo>
                  <a:pt x="6927" y="4723"/>
                  <a:pt x="7241" y="4925"/>
                  <a:pt x="7499" y="5183"/>
                </a:cubicBezTo>
                <a:cubicBezTo>
                  <a:pt x="8439" y="6124"/>
                  <a:pt x="8573" y="7607"/>
                  <a:pt x="7852" y="8694"/>
                </a:cubicBezTo>
                <a:cubicBezTo>
                  <a:pt x="7566" y="8573"/>
                  <a:pt x="7253" y="8507"/>
                  <a:pt x="6928" y="8507"/>
                </a:cubicBezTo>
                <a:cubicBezTo>
                  <a:pt x="6851" y="8507"/>
                  <a:pt x="6773" y="8510"/>
                  <a:pt x="6695" y="8518"/>
                </a:cubicBezTo>
                <a:cubicBezTo>
                  <a:pt x="6532" y="8544"/>
                  <a:pt x="6411" y="8681"/>
                  <a:pt x="6437" y="8844"/>
                </a:cubicBezTo>
                <a:cubicBezTo>
                  <a:pt x="6450" y="8999"/>
                  <a:pt x="6585" y="9104"/>
                  <a:pt x="6737" y="9104"/>
                </a:cubicBezTo>
                <a:cubicBezTo>
                  <a:pt x="6746" y="9104"/>
                  <a:pt x="6755" y="9103"/>
                  <a:pt x="6764" y="9102"/>
                </a:cubicBezTo>
                <a:cubicBezTo>
                  <a:pt x="6825" y="9095"/>
                  <a:pt x="6886" y="9092"/>
                  <a:pt x="6947" y="9092"/>
                </a:cubicBezTo>
                <a:cubicBezTo>
                  <a:pt x="7474" y="9092"/>
                  <a:pt x="7954" y="9354"/>
                  <a:pt x="8247" y="9756"/>
                </a:cubicBezTo>
                <a:cubicBezTo>
                  <a:pt x="8358" y="9961"/>
                  <a:pt x="8452" y="10177"/>
                  <a:pt x="8521" y="10409"/>
                </a:cubicBezTo>
                <a:cubicBezTo>
                  <a:pt x="8521" y="10438"/>
                  <a:pt x="8521" y="10464"/>
                  <a:pt x="8534" y="10490"/>
                </a:cubicBezTo>
                <a:cubicBezTo>
                  <a:pt x="8534" y="10533"/>
                  <a:pt x="8547" y="10559"/>
                  <a:pt x="8560" y="10601"/>
                </a:cubicBezTo>
                <a:cubicBezTo>
                  <a:pt x="8603" y="10778"/>
                  <a:pt x="8616" y="10967"/>
                  <a:pt x="8616" y="11157"/>
                </a:cubicBezTo>
                <a:cubicBezTo>
                  <a:pt x="8616" y="11891"/>
                  <a:pt x="8328" y="12587"/>
                  <a:pt x="7812" y="13103"/>
                </a:cubicBezTo>
                <a:cubicBezTo>
                  <a:pt x="7430" y="12695"/>
                  <a:pt x="6888" y="12437"/>
                  <a:pt x="6274" y="12424"/>
                </a:cubicBezTo>
                <a:cubicBezTo>
                  <a:pt x="6111" y="12424"/>
                  <a:pt x="5974" y="12561"/>
                  <a:pt x="5974" y="12724"/>
                </a:cubicBezTo>
                <a:cubicBezTo>
                  <a:pt x="5974" y="12871"/>
                  <a:pt x="6098" y="13008"/>
                  <a:pt x="6261" y="13008"/>
                </a:cubicBezTo>
                <a:cubicBezTo>
                  <a:pt x="6833" y="13021"/>
                  <a:pt x="7336" y="13335"/>
                  <a:pt x="7607" y="13799"/>
                </a:cubicBezTo>
                <a:cubicBezTo>
                  <a:pt x="7718" y="14031"/>
                  <a:pt x="7786" y="14275"/>
                  <a:pt x="7825" y="14520"/>
                </a:cubicBezTo>
                <a:lnTo>
                  <a:pt x="7825" y="14628"/>
                </a:lnTo>
                <a:cubicBezTo>
                  <a:pt x="7825" y="14667"/>
                  <a:pt x="7838" y="14710"/>
                  <a:pt x="7852" y="14749"/>
                </a:cubicBezTo>
                <a:lnTo>
                  <a:pt x="7852" y="14955"/>
                </a:lnTo>
                <a:cubicBezTo>
                  <a:pt x="7852" y="16055"/>
                  <a:pt x="7228" y="17022"/>
                  <a:pt x="6261" y="17486"/>
                </a:cubicBezTo>
                <a:cubicBezTo>
                  <a:pt x="6137" y="16656"/>
                  <a:pt x="5526" y="15948"/>
                  <a:pt x="4667" y="15716"/>
                </a:cubicBezTo>
                <a:cubicBezTo>
                  <a:pt x="4643" y="15710"/>
                  <a:pt x="4618" y="15707"/>
                  <a:pt x="4594" y="15707"/>
                </a:cubicBezTo>
                <a:cubicBezTo>
                  <a:pt x="4462" y="15707"/>
                  <a:pt x="4351" y="15796"/>
                  <a:pt x="4315" y="15935"/>
                </a:cubicBezTo>
                <a:cubicBezTo>
                  <a:pt x="4275" y="16085"/>
                  <a:pt x="4370" y="16248"/>
                  <a:pt x="4520" y="16287"/>
                </a:cubicBezTo>
                <a:cubicBezTo>
                  <a:pt x="5226" y="16464"/>
                  <a:pt x="5690" y="17104"/>
                  <a:pt x="5703" y="17799"/>
                </a:cubicBezTo>
                <a:cubicBezTo>
                  <a:pt x="5690" y="17839"/>
                  <a:pt x="5690" y="17881"/>
                  <a:pt x="5690" y="17920"/>
                </a:cubicBezTo>
                <a:lnTo>
                  <a:pt x="5690" y="18044"/>
                </a:lnTo>
                <a:lnTo>
                  <a:pt x="5690" y="18057"/>
                </a:lnTo>
                <a:cubicBezTo>
                  <a:pt x="5676" y="18113"/>
                  <a:pt x="5676" y="18165"/>
                  <a:pt x="5647" y="18221"/>
                </a:cubicBezTo>
                <a:cubicBezTo>
                  <a:pt x="5634" y="18276"/>
                  <a:pt x="5647" y="18328"/>
                  <a:pt x="5663" y="18384"/>
                </a:cubicBezTo>
                <a:cubicBezTo>
                  <a:pt x="5500" y="19269"/>
                  <a:pt x="4723" y="19935"/>
                  <a:pt x="3799" y="19935"/>
                </a:cubicBezTo>
                <a:cubicBezTo>
                  <a:pt x="3622" y="19935"/>
                  <a:pt x="3443" y="19909"/>
                  <a:pt x="3266" y="19867"/>
                </a:cubicBezTo>
                <a:cubicBezTo>
                  <a:pt x="3240" y="19854"/>
                  <a:pt x="3214" y="19854"/>
                  <a:pt x="3185" y="19854"/>
                </a:cubicBezTo>
                <a:cubicBezTo>
                  <a:pt x="2858" y="19690"/>
                  <a:pt x="2600" y="19377"/>
                  <a:pt x="2545" y="18982"/>
                </a:cubicBezTo>
                <a:cubicBezTo>
                  <a:pt x="2521" y="18845"/>
                  <a:pt x="2395" y="18733"/>
                  <a:pt x="2259" y="18733"/>
                </a:cubicBezTo>
                <a:cubicBezTo>
                  <a:pt x="2246" y="18733"/>
                  <a:pt x="2232" y="18734"/>
                  <a:pt x="2218" y="18737"/>
                </a:cubicBezTo>
                <a:cubicBezTo>
                  <a:pt x="2055" y="18766"/>
                  <a:pt x="1947" y="18913"/>
                  <a:pt x="1960" y="19076"/>
                </a:cubicBezTo>
                <a:cubicBezTo>
                  <a:pt x="2042" y="19648"/>
                  <a:pt x="2411" y="20112"/>
                  <a:pt x="2901" y="20356"/>
                </a:cubicBezTo>
                <a:lnTo>
                  <a:pt x="2901" y="20791"/>
                </a:lnTo>
                <a:cubicBezTo>
                  <a:pt x="2901" y="21379"/>
                  <a:pt x="2424" y="21852"/>
                  <a:pt x="1839" y="21852"/>
                </a:cubicBezTo>
                <a:cubicBezTo>
                  <a:pt x="1255" y="21852"/>
                  <a:pt x="778" y="21379"/>
                  <a:pt x="778" y="20791"/>
                </a:cubicBezTo>
                <a:lnTo>
                  <a:pt x="778" y="17567"/>
                </a:lnTo>
                <a:cubicBezTo>
                  <a:pt x="1075" y="17839"/>
                  <a:pt x="1483" y="18002"/>
                  <a:pt x="1921" y="18002"/>
                </a:cubicBezTo>
                <a:cubicBezTo>
                  <a:pt x="2260" y="18002"/>
                  <a:pt x="2574" y="17907"/>
                  <a:pt x="2845" y="17744"/>
                </a:cubicBezTo>
                <a:cubicBezTo>
                  <a:pt x="2974" y="17690"/>
                  <a:pt x="3110" y="17663"/>
                  <a:pt x="3248" y="17663"/>
                </a:cubicBezTo>
                <a:cubicBezTo>
                  <a:pt x="3386" y="17663"/>
                  <a:pt x="3526" y="17690"/>
                  <a:pt x="3661" y="17744"/>
                </a:cubicBezTo>
                <a:cubicBezTo>
                  <a:pt x="3949" y="17852"/>
                  <a:pt x="4164" y="18070"/>
                  <a:pt x="4288" y="18341"/>
                </a:cubicBezTo>
                <a:cubicBezTo>
                  <a:pt x="4328" y="18452"/>
                  <a:pt x="4439" y="18521"/>
                  <a:pt x="4560" y="18521"/>
                </a:cubicBezTo>
                <a:cubicBezTo>
                  <a:pt x="4586" y="18521"/>
                  <a:pt x="4628" y="18505"/>
                  <a:pt x="4667" y="18492"/>
                </a:cubicBezTo>
                <a:cubicBezTo>
                  <a:pt x="4818" y="18423"/>
                  <a:pt x="4886" y="18260"/>
                  <a:pt x="4818" y="18113"/>
                </a:cubicBezTo>
                <a:cubicBezTo>
                  <a:pt x="4641" y="17688"/>
                  <a:pt x="4302" y="17362"/>
                  <a:pt x="3880" y="17198"/>
                </a:cubicBezTo>
                <a:cubicBezTo>
                  <a:pt x="3743" y="17133"/>
                  <a:pt x="3593" y="17104"/>
                  <a:pt x="3443" y="17091"/>
                </a:cubicBezTo>
                <a:cubicBezTo>
                  <a:pt x="3580" y="16846"/>
                  <a:pt x="3648" y="16562"/>
                  <a:pt x="3648" y="16274"/>
                </a:cubicBezTo>
                <a:lnTo>
                  <a:pt x="3648" y="15036"/>
                </a:lnTo>
                <a:cubicBezTo>
                  <a:pt x="3648" y="14873"/>
                  <a:pt x="3511" y="14736"/>
                  <a:pt x="3348" y="14736"/>
                </a:cubicBezTo>
                <a:cubicBezTo>
                  <a:pt x="3185" y="14736"/>
                  <a:pt x="3064" y="14873"/>
                  <a:pt x="3064" y="15036"/>
                </a:cubicBezTo>
                <a:lnTo>
                  <a:pt x="3064" y="16274"/>
                </a:lnTo>
                <a:cubicBezTo>
                  <a:pt x="3064" y="16656"/>
                  <a:pt x="2858" y="17009"/>
                  <a:pt x="2574" y="17215"/>
                </a:cubicBezTo>
                <a:lnTo>
                  <a:pt x="2561" y="17215"/>
                </a:lnTo>
                <a:cubicBezTo>
                  <a:pt x="2531" y="17228"/>
                  <a:pt x="2505" y="17241"/>
                  <a:pt x="2479" y="17267"/>
                </a:cubicBezTo>
                <a:cubicBezTo>
                  <a:pt x="2316" y="17362"/>
                  <a:pt x="2123" y="17417"/>
                  <a:pt x="1921" y="17417"/>
                </a:cubicBezTo>
                <a:cubicBezTo>
                  <a:pt x="1281" y="17417"/>
                  <a:pt x="778" y="16901"/>
                  <a:pt x="778" y="16274"/>
                </a:cubicBezTo>
                <a:lnTo>
                  <a:pt x="778" y="15595"/>
                </a:lnTo>
                <a:cubicBezTo>
                  <a:pt x="1049" y="15784"/>
                  <a:pt x="1388" y="15892"/>
                  <a:pt x="1757" y="15892"/>
                </a:cubicBezTo>
                <a:cubicBezTo>
                  <a:pt x="1908" y="15892"/>
                  <a:pt x="2042" y="15771"/>
                  <a:pt x="2042" y="15608"/>
                </a:cubicBezTo>
                <a:cubicBezTo>
                  <a:pt x="2042" y="15445"/>
                  <a:pt x="1908" y="15307"/>
                  <a:pt x="1757" y="15307"/>
                </a:cubicBezTo>
                <a:cubicBezTo>
                  <a:pt x="1104" y="15307"/>
                  <a:pt x="585" y="14791"/>
                  <a:pt x="585" y="14138"/>
                </a:cubicBezTo>
                <a:cubicBezTo>
                  <a:pt x="585" y="13498"/>
                  <a:pt x="1104" y="12969"/>
                  <a:pt x="1757" y="12969"/>
                </a:cubicBezTo>
                <a:lnTo>
                  <a:pt x="1921" y="12969"/>
                </a:lnTo>
                <a:cubicBezTo>
                  <a:pt x="2871" y="12969"/>
                  <a:pt x="3648" y="12192"/>
                  <a:pt x="3648" y="11238"/>
                </a:cubicBezTo>
                <a:lnTo>
                  <a:pt x="3648" y="10340"/>
                </a:lnTo>
                <a:cubicBezTo>
                  <a:pt x="4831" y="10206"/>
                  <a:pt x="5758" y="9197"/>
                  <a:pt x="5758" y="7989"/>
                </a:cubicBezTo>
                <a:cubicBezTo>
                  <a:pt x="5758" y="6682"/>
                  <a:pt x="4710" y="5634"/>
                  <a:pt x="3417" y="5621"/>
                </a:cubicBezTo>
                <a:cubicBezTo>
                  <a:pt x="3159" y="5089"/>
                  <a:pt x="2613" y="4707"/>
                  <a:pt x="1973" y="4707"/>
                </a:cubicBezTo>
                <a:cubicBezTo>
                  <a:pt x="1810" y="4707"/>
                  <a:pt x="1689" y="4844"/>
                  <a:pt x="1689" y="5007"/>
                </a:cubicBezTo>
                <a:cubicBezTo>
                  <a:pt x="1689" y="5170"/>
                  <a:pt x="1810" y="5308"/>
                  <a:pt x="1973" y="5308"/>
                </a:cubicBezTo>
                <a:cubicBezTo>
                  <a:pt x="2531" y="5308"/>
                  <a:pt x="2982" y="5755"/>
                  <a:pt x="2982" y="6313"/>
                </a:cubicBezTo>
                <a:cubicBezTo>
                  <a:pt x="2982" y="6872"/>
                  <a:pt x="2531" y="7319"/>
                  <a:pt x="1973" y="7319"/>
                </a:cubicBezTo>
                <a:cubicBezTo>
                  <a:pt x="1810" y="7319"/>
                  <a:pt x="1689" y="7456"/>
                  <a:pt x="1689" y="7620"/>
                </a:cubicBezTo>
                <a:cubicBezTo>
                  <a:pt x="1689" y="7783"/>
                  <a:pt x="1810" y="7907"/>
                  <a:pt x="1973" y="7907"/>
                </a:cubicBezTo>
                <a:cubicBezTo>
                  <a:pt x="2858" y="7907"/>
                  <a:pt x="3580" y="7198"/>
                  <a:pt x="3580" y="6313"/>
                </a:cubicBezTo>
                <a:cubicBezTo>
                  <a:pt x="3580" y="6274"/>
                  <a:pt x="3567" y="6245"/>
                  <a:pt x="3567" y="6219"/>
                </a:cubicBezTo>
                <a:lnTo>
                  <a:pt x="3567" y="6219"/>
                </a:lnTo>
                <a:cubicBezTo>
                  <a:pt x="4465" y="6300"/>
                  <a:pt x="5174" y="7061"/>
                  <a:pt x="5174" y="7989"/>
                </a:cubicBezTo>
                <a:cubicBezTo>
                  <a:pt x="5174" y="8844"/>
                  <a:pt x="4560" y="9566"/>
                  <a:pt x="3730" y="9729"/>
                </a:cubicBezTo>
                <a:lnTo>
                  <a:pt x="3635" y="9729"/>
                </a:lnTo>
                <a:cubicBezTo>
                  <a:pt x="3551" y="9748"/>
                  <a:pt x="3467" y="9757"/>
                  <a:pt x="3384" y="9757"/>
                </a:cubicBezTo>
                <a:cubicBezTo>
                  <a:pt x="2860" y="9757"/>
                  <a:pt x="2379" y="9399"/>
                  <a:pt x="2260" y="8858"/>
                </a:cubicBezTo>
                <a:cubicBezTo>
                  <a:pt x="2238" y="8721"/>
                  <a:pt x="2120" y="8632"/>
                  <a:pt x="1986" y="8632"/>
                </a:cubicBezTo>
                <a:cubicBezTo>
                  <a:pt x="1960" y="8632"/>
                  <a:pt x="1934" y="8635"/>
                  <a:pt x="1908" y="8642"/>
                </a:cubicBezTo>
                <a:cubicBezTo>
                  <a:pt x="1757" y="8668"/>
                  <a:pt x="1646" y="8831"/>
                  <a:pt x="1689" y="8982"/>
                </a:cubicBezTo>
                <a:cubicBezTo>
                  <a:pt x="1839" y="9687"/>
                  <a:pt x="2398" y="10193"/>
                  <a:pt x="3064" y="10314"/>
                </a:cubicBezTo>
                <a:lnTo>
                  <a:pt x="3064" y="11238"/>
                </a:lnTo>
                <a:cubicBezTo>
                  <a:pt x="3064" y="11865"/>
                  <a:pt x="2545" y="12381"/>
                  <a:pt x="1921" y="12381"/>
                </a:cubicBezTo>
                <a:cubicBezTo>
                  <a:pt x="1281" y="12381"/>
                  <a:pt x="778" y="11865"/>
                  <a:pt x="778" y="11238"/>
                </a:cubicBezTo>
                <a:lnTo>
                  <a:pt x="778" y="1647"/>
                </a:lnTo>
                <a:cubicBezTo>
                  <a:pt x="778" y="1062"/>
                  <a:pt x="1255" y="585"/>
                  <a:pt x="1839" y="585"/>
                </a:cubicBezTo>
                <a:close/>
                <a:moveTo>
                  <a:pt x="1839" y="1"/>
                </a:moveTo>
                <a:cubicBezTo>
                  <a:pt x="928" y="1"/>
                  <a:pt x="193" y="735"/>
                  <a:pt x="193" y="1647"/>
                </a:cubicBezTo>
                <a:lnTo>
                  <a:pt x="193" y="11238"/>
                </a:lnTo>
                <a:cubicBezTo>
                  <a:pt x="193" y="11797"/>
                  <a:pt x="451" y="12300"/>
                  <a:pt x="872" y="12626"/>
                </a:cubicBezTo>
                <a:cubicBezTo>
                  <a:pt x="356" y="12927"/>
                  <a:pt x="0" y="13498"/>
                  <a:pt x="0" y="14138"/>
                </a:cubicBezTo>
                <a:cubicBezTo>
                  <a:pt x="0" y="14422"/>
                  <a:pt x="69" y="14697"/>
                  <a:pt x="193" y="14942"/>
                </a:cubicBezTo>
                <a:lnTo>
                  <a:pt x="193" y="14968"/>
                </a:lnTo>
                <a:lnTo>
                  <a:pt x="193" y="20791"/>
                </a:lnTo>
                <a:cubicBezTo>
                  <a:pt x="193" y="21705"/>
                  <a:pt x="928" y="22440"/>
                  <a:pt x="1839" y="22440"/>
                </a:cubicBezTo>
                <a:cubicBezTo>
                  <a:pt x="2750" y="22440"/>
                  <a:pt x="3485" y="21705"/>
                  <a:pt x="3485" y="20791"/>
                </a:cubicBezTo>
                <a:lnTo>
                  <a:pt x="3485" y="20533"/>
                </a:lnTo>
                <a:cubicBezTo>
                  <a:pt x="3541" y="20546"/>
                  <a:pt x="3606" y="20546"/>
                  <a:pt x="3661" y="20546"/>
                </a:cubicBezTo>
                <a:cubicBezTo>
                  <a:pt x="3743" y="20546"/>
                  <a:pt x="3825" y="20533"/>
                  <a:pt x="3906" y="20533"/>
                </a:cubicBezTo>
                <a:cubicBezTo>
                  <a:pt x="3933" y="20520"/>
                  <a:pt x="3949" y="20520"/>
                  <a:pt x="3962" y="20520"/>
                </a:cubicBezTo>
                <a:cubicBezTo>
                  <a:pt x="5226" y="20438"/>
                  <a:pt x="6235" y="19390"/>
                  <a:pt x="6274" y="18113"/>
                </a:cubicBezTo>
                <a:cubicBezTo>
                  <a:pt x="7580" y="17607"/>
                  <a:pt x="8452" y="16369"/>
                  <a:pt x="8452" y="14955"/>
                </a:cubicBezTo>
                <a:cubicBezTo>
                  <a:pt x="8452" y="14791"/>
                  <a:pt x="8439" y="14628"/>
                  <a:pt x="8410" y="14465"/>
                </a:cubicBezTo>
                <a:cubicBezTo>
                  <a:pt x="8384" y="14151"/>
                  <a:pt x="8302" y="13851"/>
                  <a:pt x="8165" y="13593"/>
                </a:cubicBezTo>
                <a:cubicBezTo>
                  <a:pt x="8831" y="12953"/>
                  <a:pt x="9200" y="12084"/>
                  <a:pt x="9200" y="11157"/>
                </a:cubicBezTo>
                <a:cubicBezTo>
                  <a:pt x="9200" y="10846"/>
                  <a:pt x="9158" y="10546"/>
                  <a:pt x="9076" y="10259"/>
                </a:cubicBezTo>
                <a:cubicBezTo>
                  <a:pt x="9024" y="9961"/>
                  <a:pt x="8913" y="9687"/>
                  <a:pt x="8750" y="9458"/>
                </a:cubicBezTo>
                <a:cubicBezTo>
                  <a:pt x="8642" y="9279"/>
                  <a:pt x="8521" y="9116"/>
                  <a:pt x="8384" y="8952"/>
                </a:cubicBezTo>
                <a:cubicBezTo>
                  <a:pt x="8766" y="8342"/>
                  <a:pt x="8942" y="7633"/>
                  <a:pt x="8900" y="6911"/>
                </a:cubicBezTo>
                <a:cubicBezTo>
                  <a:pt x="8831" y="6111"/>
                  <a:pt x="8492" y="5334"/>
                  <a:pt x="7920" y="4762"/>
                </a:cubicBezTo>
                <a:cubicBezTo>
                  <a:pt x="7580" y="4423"/>
                  <a:pt x="7159" y="4165"/>
                  <a:pt x="6725" y="3988"/>
                </a:cubicBezTo>
                <a:cubicBezTo>
                  <a:pt x="6708" y="3782"/>
                  <a:pt x="6682" y="3580"/>
                  <a:pt x="6614" y="3374"/>
                </a:cubicBezTo>
                <a:cubicBezTo>
                  <a:pt x="6562" y="3142"/>
                  <a:pt x="6450" y="2910"/>
                  <a:pt x="6300" y="2708"/>
                </a:cubicBezTo>
                <a:cubicBezTo>
                  <a:pt x="6219" y="2571"/>
                  <a:pt x="6111" y="2437"/>
                  <a:pt x="5990" y="2326"/>
                </a:cubicBezTo>
                <a:cubicBezTo>
                  <a:pt x="5521" y="1847"/>
                  <a:pt x="4883" y="1600"/>
                  <a:pt x="4238" y="1600"/>
                </a:cubicBezTo>
                <a:cubicBezTo>
                  <a:pt x="3985" y="1600"/>
                  <a:pt x="3731" y="1638"/>
                  <a:pt x="3485" y="1715"/>
                </a:cubicBezTo>
                <a:lnTo>
                  <a:pt x="3485" y="1647"/>
                </a:lnTo>
                <a:cubicBezTo>
                  <a:pt x="3485" y="735"/>
                  <a:pt x="2750" y="1"/>
                  <a:pt x="183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5" name="Google Shape;655;p35"/>
          <p:cNvSpPr/>
          <p:nvPr/>
        </p:nvSpPr>
        <p:spPr>
          <a:xfrm rot="7199981">
            <a:off x="-328418" y="1706060"/>
            <a:ext cx="2322738" cy="5659561"/>
          </a:xfrm>
          <a:custGeom>
            <a:rect b="b" l="l" r="r" t="t"/>
            <a:pathLst>
              <a:path extrusionOk="0" h="22441" w="9210">
                <a:moveTo>
                  <a:pt x="7361" y="585"/>
                </a:moveTo>
                <a:cubicBezTo>
                  <a:pt x="7946" y="585"/>
                  <a:pt x="8423" y="1062"/>
                  <a:pt x="8423" y="1647"/>
                </a:cubicBezTo>
                <a:lnTo>
                  <a:pt x="8423" y="11238"/>
                </a:lnTo>
                <a:cubicBezTo>
                  <a:pt x="8423" y="11865"/>
                  <a:pt x="7920" y="12381"/>
                  <a:pt x="7280" y="12381"/>
                </a:cubicBezTo>
                <a:cubicBezTo>
                  <a:pt x="6653" y="12381"/>
                  <a:pt x="6137" y="11865"/>
                  <a:pt x="6137" y="11238"/>
                </a:cubicBezTo>
                <a:lnTo>
                  <a:pt x="6137" y="10314"/>
                </a:lnTo>
                <a:cubicBezTo>
                  <a:pt x="6803" y="10193"/>
                  <a:pt x="7361" y="9687"/>
                  <a:pt x="7511" y="8982"/>
                </a:cubicBezTo>
                <a:cubicBezTo>
                  <a:pt x="7551" y="8831"/>
                  <a:pt x="7443" y="8668"/>
                  <a:pt x="7293" y="8642"/>
                </a:cubicBezTo>
                <a:cubicBezTo>
                  <a:pt x="7266" y="8635"/>
                  <a:pt x="7240" y="8632"/>
                  <a:pt x="7215" y="8632"/>
                </a:cubicBezTo>
                <a:cubicBezTo>
                  <a:pt x="7084" y="8632"/>
                  <a:pt x="6973" y="8721"/>
                  <a:pt x="6940" y="8858"/>
                </a:cubicBezTo>
                <a:cubicBezTo>
                  <a:pt x="6822" y="9399"/>
                  <a:pt x="6348" y="9757"/>
                  <a:pt x="5820" y="9757"/>
                </a:cubicBezTo>
                <a:cubicBezTo>
                  <a:pt x="5736" y="9757"/>
                  <a:pt x="5650" y="9748"/>
                  <a:pt x="5565" y="9729"/>
                </a:cubicBezTo>
                <a:lnTo>
                  <a:pt x="5470" y="9729"/>
                </a:lnTo>
                <a:cubicBezTo>
                  <a:pt x="4654" y="9566"/>
                  <a:pt x="4027" y="8844"/>
                  <a:pt x="4027" y="7989"/>
                </a:cubicBezTo>
                <a:cubicBezTo>
                  <a:pt x="4027" y="7061"/>
                  <a:pt x="4735" y="6300"/>
                  <a:pt x="5634" y="6219"/>
                </a:cubicBezTo>
                <a:lnTo>
                  <a:pt x="5634" y="6313"/>
                </a:lnTo>
                <a:cubicBezTo>
                  <a:pt x="5634" y="7198"/>
                  <a:pt x="6339" y="7907"/>
                  <a:pt x="7224" y="7907"/>
                </a:cubicBezTo>
                <a:cubicBezTo>
                  <a:pt x="7387" y="7907"/>
                  <a:pt x="7524" y="7783"/>
                  <a:pt x="7524" y="7620"/>
                </a:cubicBezTo>
                <a:cubicBezTo>
                  <a:pt x="7524" y="7456"/>
                  <a:pt x="7387" y="7319"/>
                  <a:pt x="7224" y="7319"/>
                </a:cubicBezTo>
                <a:cubicBezTo>
                  <a:pt x="6666" y="7319"/>
                  <a:pt x="6218" y="6872"/>
                  <a:pt x="6218" y="6313"/>
                </a:cubicBezTo>
                <a:cubicBezTo>
                  <a:pt x="6218" y="5755"/>
                  <a:pt x="6666" y="5308"/>
                  <a:pt x="7224" y="5308"/>
                </a:cubicBezTo>
                <a:cubicBezTo>
                  <a:pt x="7387" y="5308"/>
                  <a:pt x="7524" y="5170"/>
                  <a:pt x="7524" y="5007"/>
                </a:cubicBezTo>
                <a:cubicBezTo>
                  <a:pt x="7524" y="4844"/>
                  <a:pt x="7387" y="4707"/>
                  <a:pt x="7224" y="4707"/>
                </a:cubicBezTo>
                <a:cubicBezTo>
                  <a:pt x="6597" y="4707"/>
                  <a:pt x="6042" y="5089"/>
                  <a:pt x="5781" y="5621"/>
                </a:cubicBezTo>
                <a:cubicBezTo>
                  <a:pt x="4491" y="5634"/>
                  <a:pt x="3442" y="6682"/>
                  <a:pt x="3442" y="7989"/>
                </a:cubicBezTo>
                <a:cubicBezTo>
                  <a:pt x="3442" y="9197"/>
                  <a:pt x="4366" y="10206"/>
                  <a:pt x="5552" y="10340"/>
                </a:cubicBezTo>
                <a:lnTo>
                  <a:pt x="5552" y="11238"/>
                </a:lnTo>
                <a:cubicBezTo>
                  <a:pt x="5552" y="12192"/>
                  <a:pt x="6326" y="12969"/>
                  <a:pt x="7280" y="12969"/>
                </a:cubicBezTo>
                <a:lnTo>
                  <a:pt x="7456" y="12969"/>
                </a:lnTo>
                <a:cubicBezTo>
                  <a:pt x="8096" y="12969"/>
                  <a:pt x="8612" y="13498"/>
                  <a:pt x="8612" y="14138"/>
                </a:cubicBezTo>
                <a:cubicBezTo>
                  <a:pt x="8612" y="14791"/>
                  <a:pt x="8096" y="15307"/>
                  <a:pt x="7456" y="15307"/>
                </a:cubicBezTo>
                <a:cubicBezTo>
                  <a:pt x="7293" y="15307"/>
                  <a:pt x="7155" y="15445"/>
                  <a:pt x="7155" y="15608"/>
                </a:cubicBezTo>
                <a:cubicBezTo>
                  <a:pt x="7155" y="15771"/>
                  <a:pt x="7293" y="15892"/>
                  <a:pt x="7456" y="15892"/>
                </a:cubicBezTo>
                <a:cubicBezTo>
                  <a:pt x="7809" y="15892"/>
                  <a:pt x="8148" y="15784"/>
                  <a:pt x="8423" y="15595"/>
                </a:cubicBezTo>
                <a:lnTo>
                  <a:pt x="8423" y="16274"/>
                </a:lnTo>
                <a:cubicBezTo>
                  <a:pt x="8423" y="16901"/>
                  <a:pt x="7920" y="17417"/>
                  <a:pt x="7280" y="17417"/>
                </a:cubicBezTo>
                <a:cubicBezTo>
                  <a:pt x="7074" y="17417"/>
                  <a:pt x="6884" y="17362"/>
                  <a:pt x="6721" y="17267"/>
                </a:cubicBezTo>
                <a:cubicBezTo>
                  <a:pt x="6695" y="17241"/>
                  <a:pt x="6666" y="17228"/>
                  <a:pt x="6639" y="17215"/>
                </a:cubicBezTo>
                <a:cubicBezTo>
                  <a:pt x="6339" y="17009"/>
                  <a:pt x="6137" y="16656"/>
                  <a:pt x="6137" y="16274"/>
                </a:cubicBezTo>
                <a:lnTo>
                  <a:pt x="6137" y="15036"/>
                </a:lnTo>
                <a:cubicBezTo>
                  <a:pt x="6137" y="14873"/>
                  <a:pt x="6012" y="14736"/>
                  <a:pt x="5849" y="14736"/>
                </a:cubicBezTo>
                <a:cubicBezTo>
                  <a:pt x="5686" y="14736"/>
                  <a:pt x="5552" y="14873"/>
                  <a:pt x="5552" y="15036"/>
                </a:cubicBezTo>
                <a:lnTo>
                  <a:pt x="5552" y="16274"/>
                </a:lnTo>
                <a:cubicBezTo>
                  <a:pt x="5552" y="16562"/>
                  <a:pt x="5634" y="16846"/>
                  <a:pt x="5754" y="17091"/>
                </a:cubicBezTo>
                <a:cubicBezTo>
                  <a:pt x="5604" y="17104"/>
                  <a:pt x="5470" y="17133"/>
                  <a:pt x="5320" y="17198"/>
                </a:cubicBezTo>
                <a:cubicBezTo>
                  <a:pt x="4899" y="17362"/>
                  <a:pt x="4556" y="17688"/>
                  <a:pt x="4379" y="18113"/>
                </a:cubicBezTo>
                <a:cubicBezTo>
                  <a:pt x="4311" y="18260"/>
                  <a:pt x="4379" y="18423"/>
                  <a:pt x="4530" y="18492"/>
                </a:cubicBezTo>
                <a:cubicBezTo>
                  <a:pt x="4572" y="18505"/>
                  <a:pt x="4611" y="18521"/>
                  <a:pt x="4654" y="18521"/>
                </a:cubicBezTo>
                <a:cubicBezTo>
                  <a:pt x="4762" y="18521"/>
                  <a:pt x="4869" y="18452"/>
                  <a:pt x="4912" y="18341"/>
                </a:cubicBezTo>
                <a:cubicBezTo>
                  <a:pt x="5033" y="18070"/>
                  <a:pt x="5265" y="17852"/>
                  <a:pt x="5536" y="17744"/>
                </a:cubicBezTo>
                <a:cubicBezTo>
                  <a:pt x="5673" y="17690"/>
                  <a:pt x="5812" y="17663"/>
                  <a:pt x="5952" y="17663"/>
                </a:cubicBezTo>
                <a:cubicBezTo>
                  <a:pt x="6092" y="17663"/>
                  <a:pt x="6231" y="17690"/>
                  <a:pt x="6368" y="17744"/>
                </a:cubicBezTo>
                <a:cubicBezTo>
                  <a:pt x="6626" y="17907"/>
                  <a:pt x="6953" y="18002"/>
                  <a:pt x="7280" y="18002"/>
                </a:cubicBezTo>
                <a:cubicBezTo>
                  <a:pt x="7727" y="18002"/>
                  <a:pt x="8122" y="17839"/>
                  <a:pt x="8423" y="17567"/>
                </a:cubicBezTo>
                <a:lnTo>
                  <a:pt x="8423" y="20791"/>
                </a:lnTo>
                <a:cubicBezTo>
                  <a:pt x="8423" y="21379"/>
                  <a:pt x="7946" y="21852"/>
                  <a:pt x="7361" y="21852"/>
                </a:cubicBezTo>
                <a:cubicBezTo>
                  <a:pt x="6777" y="21852"/>
                  <a:pt x="6300" y="21379"/>
                  <a:pt x="6300" y="20791"/>
                </a:cubicBezTo>
                <a:lnTo>
                  <a:pt x="6300" y="20356"/>
                </a:lnTo>
                <a:cubicBezTo>
                  <a:pt x="6790" y="20112"/>
                  <a:pt x="7155" y="19648"/>
                  <a:pt x="7237" y="19076"/>
                </a:cubicBezTo>
                <a:cubicBezTo>
                  <a:pt x="7266" y="18913"/>
                  <a:pt x="7142" y="18766"/>
                  <a:pt x="6992" y="18737"/>
                </a:cubicBezTo>
                <a:cubicBezTo>
                  <a:pt x="6977" y="18734"/>
                  <a:pt x="6962" y="18733"/>
                  <a:pt x="6947" y="18733"/>
                </a:cubicBezTo>
                <a:cubicBezTo>
                  <a:pt x="6802" y="18733"/>
                  <a:pt x="6676" y="18845"/>
                  <a:pt x="6653" y="18982"/>
                </a:cubicBezTo>
                <a:cubicBezTo>
                  <a:pt x="6597" y="19377"/>
                  <a:pt x="6352" y="19690"/>
                  <a:pt x="6012" y="19854"/>
                </a:cubicBezTo>
                <a:cubicBezTo>
                  <a:pt x="5986" y="19854"/>
                  <a:pt x="5960" y="19854"/>
                  <a:pt x="5931" y="19867"/>
                </a:cubicBezTo>
                <a:cubicBezTo>
                  <a:pt x="5754" y="19909"/>
                  <a:pt x="5578" y="19935"/>
                  <a:pt x="5402" y="19935"/>
                </a:cubicBezTo>
                <a:cubicBezTo>
                  <a:pt x="4474" y="19935"/>
                  <a:pt x="3700" y="19269"/>
                  <a:pt x="3537" y="18384"/>
                </a:cubicBezTo>
                <a:cubicBezTo>
                  <a:pt x="3563" y="18328"/>
                  <a:pt x="3563" y="18276"/>
                  <a:pt x="3550" y="18221"/>
                </a:cubicBezTo>
                <a:cubicBezTo>
                  <a:pt x="3537" y="18165"/>
                  <a:pt x="3524" y="18113"/>
                  <a:pt x="3511" y="18044"/>
                </a:cubicBezTo>
                <a:lnTo>
                  <a:pt x="3511" y="17920"/>
                </a:lnTo>
                <a:cubicBezTo>
                  <a:pt x="3524" y="17881"/>
                  <a:pt x="3511" y="17839"/>
                  <a:pt x="3494" y="17799"/>
                </a:cubicBezTo>
                <a:cubicBezTo>
                  <a:pt x="3511" y="17104"/>
                  <a:pt x="3971" y="16464"/>
                  <a:pt x="4680" y="16287"/>
                </a:cubicBezTo>
                <a:cubicBezTo>
                  <a:pt x="4843" y="16248"/>
                  <a:pt x="4938" y="16085"/>
                  <a:pt x="4899" y="15935"/>
                </a:cubicBezTo>
                <a:cubicBezTo>
                  <a:pt x="4863" y="15796"/>
                  <a:pt x="4740" y="15707"/>
                  <a:pt x="4604" y="15707"/>
                </a:cubicBezTo>
                <a:cubicBezTo>
                  <a:pt x="4579" y="15707"/>
                  <a:pt x="4555" y="15710"/>
                  <a:pt x="4530" y="15716"/>
                </a:cubicBezTo>
                <a:cubicBezTo>
                  <a:pt x="3674" y="15948"/>
                  <a:pt x="3073" y="16656"/>
                  <a:pt x="2939" y="17473"/>
                </a:cubicBezTo>
                <a:cubicBezTo>
                  <a:pt x="1973" y="17022"/>
                  <a:pt x="1346" y="16055"/>
                  <a:pt x="1346" y="14955"/>
                </a:cubicBezTo>
                <a:lnTo>
                  <a:pt x="1346" y="14749"/>
                </a:lnTo>
                <a:cubicBezTo>
                  <a:pt x="1372" y="14710"/>
                  <a:pt x="1372" y="14667"/>
                  <a:pt x="1372" y="14628"/>
                </a:cubicBezTo>
                <a:lnTo>
                  <a:pt x="1372" y="14520"/>
                </a:lnTo>
                <a:cubicBezTo>
                  <a:pt x="1414" y="14275"/>
                  <a:pt x="1483" y="14031"/>
                  <a:pt x="1590" y="13799"/>
                </a:cubicBezTo>
                <a:cubicBezTo>
                  <a:pt x="1862" y="13335"/>
                  <a:pt x="2368" y="13021"/>
                  <a:pt x="2939" y="13008"/>
                </a:cubicBezTo>
                <a:cubicBezTo>
                  <a:pt x="3103" y="13008"/>
                  <a:pt x="3223" y="12871"/>
                  <a:pt x="3223" y="12724"/>
                </a:cubicBezTo>
                <a:cubicBezTo>
                  <a:pt x="3223" y="12561"/>
                  <a:pt x="3086" y="12424"/>
                  <a:pt x="2923" y="12424"/>
                </a:cubicBezTo>
                <a:cubicBezTo>
                  <a:pt x="2325" y="12437"/>
                  <a:pt x="1767" y="12695"/>
                  <a:pt x="1388" y="13103"/>
                </a:cubicBezTo>
                <a:cubicBezTo>
                  <a:pt x="869" y="12587"/>
                  <a:pt x="585" y="11891"/>
                  <a:pt x="585" y="11157"/>
                </a:cubicBezTo>
                <a:cubicBezTo>
                  <a:pt x="585" y="10967"/>
                  <a:pt x="611" y="10778"/>
                  <a:pt x="637" y="10601"/>
                </a:cubicBezTo>
                <a:cubicBezTo>
                  <a:pt x="666" y="10559"/>
                  <a:pt x="666" y="10533"/>
                  <a:pt x="679" y="10490"/>
                </a:cubicBezTo>
                <a:cubicBezTo>
                  <a:pt x="679" y="10464"/>
                  <a:pt x="679" y="10438"/>
                  <a:pt x="692" y="10409"/>
                </a:cubicBezTo>
                <a:cubicBezTo>
                  <a:pt x="748" y="10177"/>
                  <a:pt x="843" y="9961"/>
                  <a:pt x="950" y="9756"/>
                </a:cubicBezTo>
                <a:cubicBezTo>
                  <a:pt x="1243" y="9354"/>
                  <a:pt x="1734" y="9092"/>
                  <a:pt x="2254" y="9092"/>
                </a:cubicBezTo>
                <a:cubicBezTo>
                  <a:pt x="2313" y="9092"/>
                  <a:pt x="2373" y="9095"/>
                  <a:pt x="2433" y="9102"/>
                </a:cubicBezTo>
                <a:cubicBezTo>
                  <a:pt x="2442" y="9103"/>
                  <a:pt x="2451" y="9104"/>
                  <a:pt x="2460" y="9104"/>
                </a:cubicBezTo>
                <a:cubicBezTo>
                  <a:pt x="2612" y="9104"/>
                  <a:pt x="2747" y="8999"/>
                  <a:pt x="2760" y="8844"/>
                </a:cubicBezTo>
                <a:cubicBezTo>
                  <a:pt x="2789" y="8681"/>
                  <a:pt x="2665" y="8544"/>
                  <a:pt x="2515" y="8518"/>
                </a:cubicBezTo>
                <a:cubicBezTo>
                  <a:pt x="2434" y="8510"/>
                  <a:pt x="2355" y="8507"/>
                  <a:pt x="2276" y="8507"/>
                </a:cubicBezTo>
                <a:cubicBezTo>
                  <a:pt x="1944" y="8507"/>
                  <a:pt x="1631" y="8573"/>
                  <a:pt x="1346" y="8694"/>
                </a:cubicBezTo>
                <a:cubicBezTo>
                  <a:pt x="624" y="7607"/>
                  <a:pt x="761" y="6124"/>
                  <a:pt x="1698" y="5183"/>
                </a:cubicBezTo>
                <a:cubicBezTo>
                  <a:pt x="1960" y="4925"/>
                  <a:pt x="2270" y="4723"/>
                  <a:pt x="2596" y="4586"/>
                </a:cubicBezTo>
                <a:cubicBezTo>
                  <a:pt x="2720" y="4968"/>
                  <a:pt x="2952" y="5321"/>
                  <a:pt x="3266" y="5592"/>
                </a:cubicBezTo>
                <a:cubicBezTo>
                  <a:pt x="3318" y="5634"/>
                  <a:pt x="3387" y="5660"/>
                  <a:pt x="3455" y="5660"/>
                </a:cubicBezTo>
                <a:cubicBezTo>
                  <a:pt x="3537" y="5660"/>
                  <a:pt x="3619" y="5621"/>
                  <a:pt x="3674" y="5553"/>
                </a:cubicBezTo>
                <a:cubicBezTo>
                  <a:pt x="3782" y="5428"/>
                  <a:pt x="3769" y="5252"/>
                  <a:pt x="3645" y="5144"/>
                </a:cubicBezTo>
                <a:cubicBezTo>
                  <a:pt x="3155" y="4723"/>
                  <a:pt x="2992" y="4070"/>
                  <a:pt x="3168" y="3482"/>
                </a:cubicBezTo>
                <a:cubicBezTo>
                  <a:pt x="3210" y="3335"/>
                  <a:pt x="3279" y="3198"/>
                  <a:pt x="3374" y="3061"/>
                </a:cubicBezTo>
                <a:cubicBezTo>
                  <a:pt x="3400" y="3008"/>
                  <a:pt x="3442" y="2953"/>
                  <a:pt x="3481" y="2910"/>
                </a:cubicBezTo>
                <a:cubicBezTo>
                  <a:pt x="3494" y="2884"/>
                  <a:pt x="3511" y="2871"/>
                  <a:pt x="3524" y="2858"/>
                </a:cubicBezTo>
                <a:cubicBezTo>
                  <a:pt x="3550" y="2816"/>
                  <a:pt x="3592" y="2777"/>
                  <a:pt x="3619" y="2734"/>
                </a:cubicBezTo>
                <a:cubicBezTo>
                  <a:pt x="3988" y="2376"/>
                  <a:pt x="4475" y="2189"/>
                  <a:pt x="4968" y="2189"/>
                </a:cubicBezTo>
                <a:cubicBezTo>
                  <a:pt x="5220" y="2189"/>
                  <a:pt x="5475" y="2238"/>
                  <a:pt x="5715" y="2339"/>
                </a:cubicBezTo>
                <a:lnTo>
                  <a:pt x="5715" y="3253"/>
                </a:lnTo>
                <a:cubicBezTo>
                  <a:pt x="5715" y="3417"/>
                  <a:pt x="5849" y="3551"/>
                  <a:pt x="6012" y="3551"/>
                </a:cubicBezTo>
                <a:cubicBezTo>
                  <a:pt x="6176" y="3551"/>
                  <a:pt x="6300" y="3417"/>
                  <a:pt x="6300" y="3253"/>
                </a:cubicBezTo>
                <a:lnTo>
                  <a:pt x="6300" y="2163"/>
                </a:lnTo>
                <a:lnTo>
                  <a:pt x="6300" y="1865"/>
                </a:lnTo>
                <a:lnTo>
                  <a:pt x="6300" y="1647"/>
                </a:lnTo>
                <a:cubicBezTo>
                  <a:pt x="6300" y="1062"/>
                  <a:pt x="6777" y="585"/>
                  <a:pt x="7361" y="585"/>
                </a:cubicBezTo>
                <a:close/>
                <a:moveTo>
                  <a:pt x="7361" y="1"/>
                </a:moveTo>
                <a:cubicBezTo>
                  <a:pt x="6463" y="1"/>
                  <a:pt x="5715" y="735"/>
                  <a:pt x="5715" y="1647"/>
                </a:cubicBezTo>
                <a:lnTo>
                  <a:pt x="5715" y="1715"/>
                </a:lnTo>
                <a:cubicBezTo>
                  <a:pt x="5469" y="1638"/>
                  <a:pt x="5215" y="1600"/>
                  <a:pt x="4962" y="1600"/>
                </a:cubicBezTo>
                <a:cubicBezTo>
                  <a:pt x="4317" y="1600"/>
                  <a:pt x="3679" y="1847"/>
                  <a:pt x="3210" y="2326"/>
                </a:cubicBezTo>
                <a:cubicBezTo>
                  <a:pt x="3086" y="2450"/>
                  <a:pt x="2978" y="2571"/>
                  <a:pt x="2897" y="2708"/>
                </a:cubicBezTo>
                <a:cubicBezTo>
                  <a:pt x="2747" y="2910"/>
                  <a:pt x="2652" y="3142"/>
                  <a:pt x="2583" y="3374"/>
                </a:cubicBezTo>
                <a:cubicBezTo>
                  <a:pt x="2531" y="3580"/>
                  <a:pt x="2489" y="3782"/>
                  <a:pt x="2489" y="3988"/>
                </a:cubicBezTo>
                <a:cubicBezTo>
                  <a:pt x="2041" y="4165"/>
                  <a:pt x="1633" y="4423"/>
                  <a:pt x="1290" y="4762"/>
                </a:cubicBezTo>
                <a:cubicBezTo>
                  <a:pt x="705" y="5334"/>
                  <a:pt x="366" y="6111"/>
                  <a:pt x="310" y="6911"/>
                </a:cubicBezTo>
                <a:cubicBezTo>
                  <a:pt x="258" y="7633"/>
                  <a:pt x="434" y="8342"/>
                  <a:pt x="816" y="8952"/>
                </a:cubicBezTo>
                <a:cubicBezTo>
                  <a:pt x="679" y="9116"/>
                  <a:pt x="555" y="9279"/>
                  <a:pt x="447" y="9458"/>
                </a:cubicBezTo>
                <a:cubicBezTo>
                  <a:pt x="297" y="9687"/>
                  <a:pt x="176" y="9961"/>
                  <a:pt x="121" y="10259"/>
                </a:cubicBezTo>
                <a:cubicBezTo>
                  <a:pt x="39" y="10546"/>
                  <a:pt x="0" y="10846"/>
                  <a:pt x="0" y="11157"/>
                </a:cubicBezTo>
                <a:cubicBezTo>
                  <a:pt x="0" y="12084"/>
                  <a:pt x="379" y="12953"/>
                  <a:pt x="1032" y="13593"/>
                </a:cubicBezTo>
                <a:cubicBezTo>
                  <a:pt x="898" y="13851"/>
                  <a:pt x="816" y="14151"/>
                  <a:pt x="787" y="14465"/>
                </a:cubicBezTo>
                <a:cubicBezTo>
                  <a:pt x="774" y="14628"/>
                  <a:pt x="761" y="14791"/>
                  <a:pt x="761" y="14955"/>
                </a:cubicBezTo>
                <a:cubicBezTo>
                  <a:pt x="761" y="16369"/>
                  <a:pt x="1617" y="17607"/>
                  <a:pt x="2923" y="18113"/>
                </a:cubicBezTo>
                <a:cubicBezTo>
                  <a:pt x="2965" y="19390"/>
                  <a:pt x="3971" y="20438"/>
                  <a:pt x="5238" y="20520"/>
                </a:cubicBezTo>
                <a:cubicBezTo>
                  <a:pt x="5251" y="20520"/>
                  <a:pt x="5278" y="20520"/>
                  <a:pt x="5291" y="20533"/>
                </a:cubicBezTo>
                <a:cubicBezTo>
                  <a:pt x="5372" y="20533"/>
                  <a:pt x="5454" y="20546"/>
                  <a:pt x="5536" y="20546"/>
                </a:cubicBezTo>
                <a:cubicBezTo>
                  <a:pt x="5591" y="20546"/>
                  <a:pt x="5660" y="20546"/>
                  <a:pt x="5715" y="20533"/>
                </a:cubicBezTo>
                <a:lnTo>
                  <a:pt x="5715" y="20791"/>
                </a:lnTo>
                <a:cubicBezTo>
                  <a:pt x="5715" y="21705"/>
                  <a:pt x="6463" y="22440"/>
                  <a:pt x="7361" y="22440"/>
                </a:cubicBezTo>
                <a:cubicBezTo>
                  <a:pt x="8272" y="22440"/>
                  <a:pt x="9020" y="21705"/>
                  <a:pt x="9020" y="20791"/>
                </a:cubicBezTo>
                <a:lnTo>
                  <a:pt x="9020" y="14968"/>
                </a:lnTo>
                <a:cubicBezTo>
                  <a:pt x="9020" y="14955"/>
                  <a:pt x="9007" y="14955"/>
                  <a:pt x="9007" y="14942"/>
                </a:cubicBezTo>
                <a:cubicBezTo>
                  <a:pt x="9144" y="14697"/>
                  <a:pt x="9210" y="14422"/>
                  <a:pt x="9210" y="14138"/>
                </a:cubicBezTo>
                <a:cubicBezTo>
                  <a:pt x="9210" y="13498"/>
                  <a:pt x="8857" y="12927"/>
                  <a:pt x="8328" y="12626"/>
                </a:cubicBezTo>
                <a:cubicBezTo>
                  <a:pt x="8749" y="12300"/>
                  <a:pt x="9020" y="11797"/>
                  <a:pt x="9020" y="11238"/>
                </a:cubicBezTo>
                <a:lnTo>
                  <a:pt x="9020" y="1647"/>
                </a:lnTo>
                <a:cubicBezTo>
                  <a:pt x="9020" y="735"/>
                  <a:pt x="8272" y="1"/>
                  <a:pt x="736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6" name="Google Shape;656;p35"/>
          <p:cNvSpPr/>
          <p:nvPr/>
        </p:nvSpPr>
        <p:spPr>
          <a:xfrm flipH="1" rot="-7199981">
            <a:off x="7177282" y="1706060"/>
            <a:ext cx="2322738" cy="5659561"/>
          </a:xfrm>
          <a:custGeom>
            <a:rect b="b" l="l" r="r" t="t"/>
            <a:pathLst>
              <a:path extrusionOk="0" h="22441" w="9210">
                <a:moveTo>
                  <a:pt x="7361" y="585"/>
                </a:moveTo>
                <a:cubicBezTo>
                  <a:pt x="7946" y="585"/>
                  <a:pt x="8423" y="1062"/>
                  <a:pt x="8423" y="1647"/>
                </a:cubicBezTo>
                <a:lnTo>
                  <a:pt x="8423" y="11238"/>
                </a:lnTo>
                <a:cubicBezTo>
                  <a:pt x="8423" y="11865"/>
                  <a:pt x="7920" y="12381"/>
                  <a:pt x="7280" y="12381"/>
                </a:cubicBezTo>
                <a:cubicBezTo>
                  <a:pt x="6653" y="12381"/>
                  <a:pt x="6137" y="11865"/>
                  <a:pt x="6137" y="11238"/>
                </a:cubicBezTo>
                <a:lnTo>
                  <a:pt x="6137" y="10314"/>
                </a:lnTo>
                <a:cubicBezTo>
                  <a:pt x="6803" y="10193"/>
                  <a:pt x="7361" y="9687"/>
                  <a:pt x="7511" y="8982"/>
                </a:cubicBezTo>
                <a:cubicBezTo>
                  <a:pt x="7551" y="8831"/>
                  <a:pt x="7443" y="8668"/>
                  <a:pt x="7293" y="8642"/>
                </a:cubicBezTo>
                <a:cubicBezTo>
                  <a:pt x="7266" y="8635"/>
                  <a:pt x="7240" y="8632"/>
                  <a:pt x="7215" y="8632"/>
                </a:cubicBezTo>
                <a:cubicBezTo>
                  <a:pt x="7084" y="8632"/>
                  <a:pt x="6973" y="8721"/>
                  <a:pt x="6940" y="8858"/>
                </a:cubicBezTo>
                <a:cubicBezTo>
                  <a:pt x="6822" y="9399"/>
                  <a:pt x="6348" y="9757"/>
                  <a:pt x="5820" y="9757"/>
                </a:cubicBezTo>
                <a:cubicBezTo>
                  <a:pt x="5736" y="9757"/>
                  <a:pt x="5650" y="9748"/>
                  <a:pt x="5565" y="9729"/>
                </a:cubicBezTo>
                <a:lnTo>
                  <a:pt x="5470" y="9729"/>
                </a:lnTo>
                <a:cubicBezTo>
                  <a:pt x="4654" y="9566"/>
                  <a:pt x="4027" y="8844"/>
                  <a:pt x="4027" y="7989"/>
                </a:cubicBezTo>
                <a:cubicBezTo>
                  <a:pt x="4027" y="7061"/>
                  <a:pt x="4735" y="6300"/>
                  <a:pt x="5634" y="6219"/>
                </a:cubicBezTo>
                <a:lnTo>
                  <a:pt x="5634" y="6313"/>
                </a:lnTo>
                <a:cubicBezTo>
                  <a:pt x="5634" y="7198"/>
                  <a:pt x="6339" y="7907"/>
                  <a:pt x="7224" y="7907"/>
                </a:cubicBezTo>
                <a:cubicBezTo>
                  <a:pt x="7387" y="7907"/>
                  <a:pt x="7524" y="7783"/>
                  <a:pt x="7524" y="7620"/>
                </a:cubicBezTo>
                <a:cubicBezTo>
                  <a:pt x="7524" y="7456"/>
                  <a:pt x="7387" y="7319"/>
                  <a:pt x="7224" y="7319"/>
                </a:cubicBezTo>
                <a:cubicBezTo>
                  <a:pt x="6666" y="7319"/>
                  <a:pt x="6218" y="6872"/>
                  <a:pt x="6218" y="6313"/>
                </a:cubicBezTo>
                <a:cubicBezTo>
                  <a:pt x="6218" y="5755"/>
                  <a:pt x="6666" y="5308"/>
                  <a:pt x="7224" y="5308"/>
                </a:cubicBezTo>
                <a:cubicBezTo>
                  <a:pt x="7387" y="5308"/>
                  <a:pt x="7524" y="5170"/>
                  <a:pt x="7524" y="5007"/>
                </a:cubicBezTo>
                <a:cubicBezTo>
                  <a:pt x="7524" y="4844"/>
                  <a:pt x="7387" y="4707"/>
                  <a:pt x="7224" y="4707"/>
                </a:cubicBezTo>
                <a:cubicBezTo>
                  <a:pt x="6597" y="4707"/>
                  <a:pt x="6042" y="5089"/>
                  <a:pt x="5781" y="5621"/>
                </a:cubicBezTo>
                <a:cubicBezTo>
                  <a:pt x="4491" y="5634"/>
                  <a:pt x="3442" y="6682"/>
                  <a:pt x="3442" y="7989"/>
                </a:cubicBezTo>
                <a:cubicBezTo>
                  <a:pt x="3442" y="9197"/>
                  <a:pt x="4366" y="10206"/>
                  <a:pt x="5552" y="10340"/>
                </a:cubicBezTo>
                <a:lnTo>
                  <a:pt x="5552" y="11238"/>
                </a:lnTo>
                <a:cubicBezTo>
                  <a:pt x="5552" y="12192"/>
                  <a:pt x="6326" y="12969"/>
                  <a:pt x="7280" y="12969"/>
                </a:cubicBezTo>
                <a:lnTo>
                  <a:pt x="7456" y="12969"/>
                </a:lnTo>
                <a:cubicBezTo>
                  <a:pt x="8096" y="12969"/>
                  <a:pt x="8612" y="13498"/>
                  <a:pt x="8612" y="14138"/>
                </a:cubicBezTo>
                <a:cubicBezTo>
                  <a:pt x="8612" y="14791"/>
                  <a:pt x="8096" y="15307"/>
                  <a:pt x="7456" y="15307"/>
                </a:cubicBezTo>
                <a:cubicBezTo>
                  <a:pt x="7293" y="15307"/>
                  <a:pt x="7155" y="15445"/>
                  <a:pt x="7155" y="15608"/>
                </a:cubicBezTo>
                <a:cubicBezTo>
                  <a:pt x="7155" y="15771"/>
                  <a:pt x="7293" y="15892"/>
                  <a:pt x="7456" y="15892"/>
                </a:cubicBezTo>
                <a:cubicBezTo>
                  <a:pt x="7809" y="15892"/>
                  <a:pt x="8148" y="15784"/>
                  <a:pt x="8423" y="15595"/>
                </a:cubicBezTo>
                <a:lnTo>
                  <a:pt x="8423" y="16274"/>
                </a:lnTo>
                <a:cubicBezTo>
                  <a:pt x="8423" y="16901"/>
                  <a:pt x="7920" y="17417"/>
                  <a:pt x="7280" y="17417"/>
                </a:cubicBezTo>
                <a:cubicBezTo>
                  <a:pt x="7074" y="17417"/>
                  <a:pt x="6884" y="17362"/>
                  <a:pt x="6721" y="17267"/>
                </a:cubicBezTo>
                <a:cubicBezTo>
                  <a:pt x="6695" y="17241"/>
                  <a:pt x="6666" y="17228"/>
                  <a:pt x="6639" y="17215"/>
                </a:cubicBezTo>
                <a:cubicBezTo>
                  <a:pt x="6339" y="17009"/>
                  <a:pt x="6137" y="16656"/>
                  <a:pt x="6137" y="16274"/>
                </a:cubicBezTo>
                <a:lnTo>
                  <a:pt x="6137" y="15036"/>
                </a:lnTo>
                <a:cubicBezTo>
                  <a:pt x="6137" y="14873"/>
                  <a:pt x="6012" y="14736"/>
                  <a:pt x="5849" y="14736"/>
                </a:cubicBezTo>
                <a:cubicBezTo>
                  <a:pt x="5686" y="14736"/>
                  <a:pt x="5552" y="14873"/>
                  <a:pt x="5552" y="15036"/>
                </a:cubicBezTo>
                <a:lnTo>
                  <a:pt x="5552" y="16274"/>
                </a:lnTo>
                <a:cubicBezTo>
                  <a:pt x="5552" y="16562"/>
                  <a:pt x="5634" y="16846"/>
                  <a:pt x="5754" y="17091"/>
                </a:cubicBezTo>
                <a:cubicBezTo>
                  <a:pt x="5604" y="17104"/>
                  <a:pt x="5470" y="17133"/>
                  <a:pt x="5320" y="17198"/>
                </a:cubicBezTo>
                <a:cubicBezTo>
                  <a:pt x="4899" y="17362"/>
                  <a:pt x="4556" y="17688"/>
                  <a:pt x="4379" y="18113"/>
                </a:cubicBezTo>
                <a:cubicBezTo>
                  <a:pt x="4311" y="18260"/>
                  <a:pt x="4379" y="18423"/>
                  <a:pt x="4530" y="18492"/>
                </a:cubicBezTo>
                <a:cubicBezTo>
                  <a:pt x="4572" y="18505"/>
                  <a:pt x="4611" y="18521"/>
                  <a:pt x="4654" y="18521"/>
                </a:cubicBezTo>
                <a:cubicBezTo>
                  <a:pt x="4762" y="18521"/>
                  <a:pt x="4869" y="18452"/>
                  <a:pt x="4912" y="18341"/>
                </a:cubicBezTo>
                <a:cubicBezTo>
                  <a:pt x="5033" y="18070"/>
                  <a:pt x="5265" y="17852"/>
                  <a:pt x="5536" y="17744"/>
                </a:cubicBezTo>
                <a:cubicBezTo>
                  <a:pt x="5673" y="17690"/>
                  <a:pt x="5812" y="17663"/>
                  <a:pt x="5952" y="17663"/>
                </a:cubicBezTo>
                <a:cubicBezTo>
                  <a:pt x="6092" y="17663"/>
                  <a:pt x="6231" y="17690"/>
                  <a:pt x="6368" y="17744"/>
                </a:cubicBezTo>
                <a:cubicBezTo>
                  <a:pt x="6626" y="17907"/>
                  <a:pt x="6953" y="18002"/>
                  <a:pt x="7280" y="18002"/>
                </a:cubicBezTo>
                <a:cubicBezTo>
                  <a:pt x="7727" y="18002"/>
                  <a:pt x="8122" y="17839"/>
                  <a:pt x="8423" y="17567"/>
                </a:cubicBezTo>
                <a:lnTo>
                  <a:pt x="8423" y="20791"/>
                </a:lnTo>
                <a:cubicBezTo>
                  <a:pt x="8423" y="21379"/>
                  <a:pt x="7946" y="21852"/>
                  <a:pt x="7361" y="21852"/>
                </a:cubicBezTo>
                <a:cubicBezTo>
                  <a:pt x="6777" y="21852"/>
                  <a:pt x="6300" y="21379"/>
                  <a:pt x="6300" y="20791"/>
                </a:cubicBezTo>
                <a:lnTo>
                  <a:pt x="6300" y="20356"/>
                </a:lnTo>
                <a:cubicBezTo>
                  <a:pt x="6790" y="20112"/>
                  <a:pt x="7155" y="19648"/>
                  <a:pt x="7237" y="19076"/>
                </a:cubicBezTo>
                <a:cubicBezTo>
                  <a:pt x="7266" y="18913"/>
                  <a:pt x="7142" y="18766"/>
                  <a:pt x="6992" y="18737"/>
                </a:cubicBezTo>
                <a:cubicBezTo>
                  <a:pt x="6977" y="18734"/>
                  <a:pt x="6962" y="18733"/>
                  <a:pt x="6947" y="18733"/>
                </a:cubicBezTo>
                <a:cubicBezTo>
                  <a:pt x="6802" y="18733"/>
                  <a:pt x="6676" y="18845"/>
                  <a:pt x="6653" y="18982"/>
                </a:cubicBezTo>
                <a:cubicBezTo>
                  <a:pt x="6597" y="19377"/>
                  <a:pt x="6352" y="19690"/>
                  <a:pt x="6012" y="19854"/>
                </a:cubicBezTo>
                <a:cubicBezTo>
                  <a:pt x="5986" y="19854"/>
                  <a:pt x="5960" y="19854"/>
                  <a:pt x="5931" y="19867"/>
                </a:cubicBezTo>
                <a:cubicBezTo>
                  <a:pt x="5754" y="19909"/>
                  <a:pt x="5578" y="19935"/>
                  <a:pt x="5402" y="19935"/>
                </a:cubicBezTo>
                <a:cubicBezTo>
                  <a:pt x="4474" y="19935"/>
                  <a:pt x="3700" y="19269"/>
                  <a:pt x="3537" y="18384"/>
                </a:cubicBezTo>
                <a:cubicBezTo>
                  <a:pt x="3563" y="18328"/>
                  <a:pt x="3563" y="18276"/>
                  <a:pt x="3550" y="18221"/>
                </a:cubicBezTo>
                <a:cubicBezTo>
                  <a:pt x="3537" y="18165"/>
                  <a:pt x="3524" y="18113"/>
                  <a:pt x="3511" y="18044"/>
                </a:cubicBezTo>
                <a:lnTo>
                  <a:pt x="3511" y="17920"/>
                </a:lnTo>
                <a:cubicBezTo>
                  <a:pt x="3524" y="17881"/>
                  <a:pt x="3511" y="17839"/>
                  <a:pt x="3494" y="17799"/>
                </a:cubicBezTo>
                <a:cubicBezTo>
                  <a:pt x="3511" y="17104"/>
                  <a:pt x="3971" y="16464"/>
                  <a:pt x="4680" y="16287"/>
                </a:cubicBezTo>
                <a:cubicBezTo>
                  <a:pt x="4843" y="16248"/>
                  <a:pt x="4938" y="16085"/>
                  <a:pt x="4899" y="15935"/>
                </a:cubicBezTo>
                <a:cubicBezTo>
                  <a:pt x="4863" y="15796"/>
                  <a:pt x="4740" y="15707"/>
                  <a:pt x="4604" y="15707"/>
                </a:cubicBezTo>
                <a:cubicBezTo>
                  <a:pt x="4579" y="15707"/>
                  <a:pt x="4555" y="15710"/>
                  <a:pt x="4530" y="15716"/>
                </a:cubicBezTo>
                <a:cubicBezTo>
                  <a:pt x="3674" y="15948"/>
                  <a:pt x="3073" y="16656"/>
                  <a:pt x="2939" y="17473"/>
                </a:cubicBezTo>
                <a:cubicBezTo>
                  <a:pt x="1973" y="17022"/>
                  <a:pt x="1346" y="16055"/>
                  <a:pt x="1346" y="14955"/>
                </a:cubicBezTo>
                <a:lnTo>
                  <a:pt x="1346" y="14749"/>
                </a:lnTo>
                <a:cubicBezTo>
                  <a:pt x="1372" y="14710"/>
                  <a:pt x="1372" y="14667"/>
                  <a:pt x="1372" y="14628"/>
                </a:cubicBezTo>
                <a:lnTo>
                  <a:pt x="1372" y="14520"/>
                </a:lnTo>
                <a:cubicBezTo>
                  <a:pt x="1414" y="14275"/>
                  <a:pt x="1483" y="14031"/>
                  <a:pt x="1590" y="13799"/>
                </a:cubicBezTo>
                <a:cubicBezTo>
                  <a:pt x="1862" y="13335"/>
                  <a:pt x="2368" y="13021"/>
                  <a:pt x="2939" y="13008"/>
                </a:cubicBezTo>
                <a:cubicBezTo>
                  <a:pt x="3103" y="13008"/>
                  <a:pt x="3223" y="12871"/>
                  <a:pt x="3223" y="12724"/>
                </a:cubicBezTo>
                <a:cubicBezTo>
                  <a:pt x="3223" y="12561"/>
                  <a:pt x="3086" y="12424"/>
                  <a:pt x="2923" y="12424"/>
                </a:cubicBezTo>
                <a:cubicBezTo>
                  <a:pt x="2325" y="12437"/>
                  <a:pt x="1767" y="12695"/>
                  <a:pt x="1388" y="13103"/>
                </a:cubicBezTo>
                <a:cubicBezTo>
                  <a:pt x="869" y="12587"/>
                  <a:pt x="585" y="11891"/>
                  <a:pt x="585" y="11157"/>
                </a:cubicBezTo>
                <a:cubicBezTo>
                  <a:pt x="585" y="10967"/>
                  <a:pt x="611" y="10778"/>
                  <a:pt x="637" y="10601"/>
                </a:cubicBezTo>
                <a:cubicBezTo>
                  <a:pt x="666" y="10559"/>
                  <a:pt x="666" y="10533"/>
                  <a:pt x="679" y="10490"/>
                </a:cubicBezTo>
                <a:cubicBezTo>
                  <a:pt x="679" y="10464"/>
                  <a:pt x="679" y="10438"/>
                  <a:pt x="692" y="10409"/>
                </a:cubicBezTo>
                <a:cubicBezTo>
                  <a:pt x="748" y="10177"/>
                  <a:pt x="843" y="9961"/>
                  <a:pt x="950" y="9756"/>
                </a:cubicBezTo>
                <a:cubicBezTo>
                  <a:pt x="1243" y="9354"/>
                  <a:pt x="1734" y="9092"/>
                  <a:pt x="2254" y="9092"/>
                </a:cubicBezTo>
                <a:cubicBezTo>
                  <a:pt x="2313" y="9092"/>
                  <a:pt x="2373" y="9095"/>
                  <a:pt x="2433" y="9102"/>
                </a:cubicBezTo>
                <a:cubicBezTo>
                  <a:pt x="2442" y="9103"/>
                  <a:pt x="2451" y="9104"/>
                  <a:pt x="2460" y="9104"/>
                </a:cubicBezTo>
                <a:cubicBezTo>
                  <a:pt x="2612" y="9104"/>
                  <a:pt x="2747" y="8999"/>
                  <a:pt x="2760" y="8844"/>
                </a:cubicBezTo>
                <a:cubicBezTo>
                  <a:pt x="2789" y="8681"/>
                  <a:pt x="2665" y="8544"/>
                  <a:pt x="2515" y="8518"/>
                </a:cubicBezTo>
                <a:cubicBezTo>
                  <a:pt x="2434" y="8510"/>
                  <a:pt x="2355" y="8507"/>
                  <a:pt x="2276" y="8507"/>
                </a:cubicBezTo>
                <a:cubicBezTo>
                  <a:pt x="1944" y="8507"/>
                  <a:pt x="1631" y="8573"/>
                  <a:pt x="1346" y="8694"/>
                </a:cubicBezTo>
                <a:cubicBezTo>
                  <a:pt x="624" y="7607"/>
                  <a:pt x="761" y="6124"/>
                  <a:pt x="1698" y="5183"/>
                </a:cubicBezTo>
                <a:cubicBezTo>
                  <a:pt x="1960" y="4925"/>
                  <a:pt x="2270" y="4723"/>
                  <a:pt x="2596" y="4586"/>
                </a:cubicBezTo>
                <a:cubicBezTo>
                  <a:pt x="2720" y="4968"/>
                  <a:pt x="2952" y="5321"/>
                  <a:pt x="3266" y="5592"/>
                </a:cubicBezTo>
                <a:cubicBezTo>
                  <a:pt x="3318" y="5634"/>
                  <a:pt x="3387" y="5660"/>
                  <a:pt x="3455" y="5660"/>
                </a:cubicBezTo>
                <a:cubicBezTo>
                  <a:pt x="3537" y="5660"/>
                  <a:pt x="3619" y="5621"/>
                  <a:pt x="3674" y="5553"/>
                </a:cubicBezTo>
                <a:cubicBezTo>
                  <a:pt x="3782" y="5428"/>
                  <a:pt x="3769" y="5252"/>
                  <a:pt x="3645" y="5144"/>
                </a:cubicBezTo>
                <a:cubicBezTo>
                  <a:pt x="3155" y="4723"/>
                  <a:pt x="2992" y="4070"/>
                  <a:pt x="3168" y="3482"/>
                </a:cubicBezTo>
                <a:cubicBezTo>
                  <a:pt x="3210" y="3335"/>
                  <a:pt x="3279" y="3198"/>
                  <a:pt x="3374" y="3061"/>
                </a:cubicBezTo>
                <a:cubicBezTo>
                  <a:pt x="3400" y="3008"/>
                  <a:pt x="3442" y="2953"/>
                  <a:pt x="3481" y="2910"/>
                </a:cubicBezTo>
                <a:cubicBezTo>
                  <a:pt x="3494" y="2884"/>
                  <a:pt x="3511" y="2871"/>
                  <a:pt x="3524" y="2858"/>
                </a:cubicBezTo>
                <a:cubicBezTo>
                  <a:pt x="3550" y="2816"/>
                  <a:pt x="3592" y="2777"/>
                  <a:pt x="3619" y="2734"/>
                </a:cubicBezTo>
                <a:cubicBezTo>
                  <a:pt x="3988" y="2376"/>
                  <a:pt x="4475" y="2189"/>
                  <a:pt x="4968" y="2189"/>
                </a:cubicBezTo>
                <a:cubicBezTo>
                  <a:pt x="5220" y="2189"/>
                  <a:pt x="5475" y="2238"/>
                  <a:pt x="5715" y="2339"/>
                </a:cubicBezTo>
                <a:lnTo>
                  <a:pt x="5715" y="3253"/>
                </a:lnTo>
                <a:cubicBezTo>
                  <a:pt x="5715" y="3417"/>
                  <a:pt x="5849" y="3551"/>
                  <a:pt x="6012" y="3551"/>
                </a:cubicBezTo>
                <a:cubicBezTo>
                  <a:pt x="6176" y="3551"/>
                  <a:pt x="6300" y="3417"/>
                  <a:pt x="6300" y="3253"/>
                </a:cubicBezTo>
                <a:lnTo>
                  <a:pt x="6300" y="2163"/>
                </a:lnTo>
                <a:lnTo>
                  <a:pt x="6300" y="1865"/>
                </a:lnTo>
                <a:lnTo>
                  <a:pt x="6300" y="1647"/>
                </a:lnTo>
                <a:cubicBezTo>
                  <a:pt x="6300" y="1062"/>
                  <a:pt x="6777" y="585"/>
                  <a:pt x="7361" y="585"/>
                </a:cubicBezTo>
                <a:close/>
                <a:moveTo>
                  <a:pt x="7361" y="1"/>
                </a:moveTo>
                <a:cubicBezTo>
                  <a:pt x="6463" y="1"/>
                  <a:pt x="5715" y="735"/>
                  <a:pt x="5715" y="1647"/>
                </a:cubicBezTo>
                <a:lnTo>
                  <a:pt x="5715" y="1715"/>
                </a:lnTo>
                <a:cubicBezTo>
                  <a:pt x="5469" y="1638"/>
                  <a:pt x="5215" y="1600"/>
                  <a:pt x="4962" y="1600"/>
                </a:cubicBezTo>
                <a:cubicBezTo>
                  <a:pt x="4317" y="1600"/>
                  <a:pt x="3679" y="1847"/>
                  <a:pt x="3210" y="2326"/>
                </a:cubicBezTo>
                <a:cubicBezTo>
                  <a:pt x="3086" y="2450"/>
                  <a:pt x="2978" y="2571"/>
                  <a:pt x="2897" y="2708"/>
                </a:cubicBezTo>
                <a:cubicBezTo>
                  <a:pt x="2747" y="2910"/>
                  <a:pt x="2652" y="3142"/>
                  <a:pt x="2583" y="3374"/>
                </a:cubicBezTo>
                <a:cubicBezTo>
                  <a:pt x="2531" y="3580"/>
                  <a:pt x="2489" y="3782"/>
                  <a:pt x="2489" y="3988"/>
                </a:cubicBezTo>
                <a:cubicBezTo>
                  <a:pt x="2041" y="4165"/>
                  <a:pt x="1633" y="4423"/>
                  <a:pt x="1290" y="4762"/>
                </a:cubicBezTo>
                <a:cubicBezTo>
                  <a:pt x="705" y="5334"/>
                  <a:pt x="366" y="6111"/>
                  <a:pt x="310" y="6911"/>
                </a:cubicBezTo>
                <a:cubicBezTo>
                  <a:pt x="258" y="7633"/>
                  <a:pt x="434" y="8342"/>
                  <a:pt x="816" y="8952"/>
                </a:cubicBezTo>
                <a:cubicBezTo>
                  <a:pt x="679" y="9116"/>
                  <a:pt x="555" y="9279"/>
                  <a:pt x="447" y="9458"/>
                </a:cubicBezTo>
                <a:cubicBezTo>
                  <a:pt x="297" y="9687"/>
                  <a:pt x="176" y="9961"/>
                  <a:pt x="121" y="10259"/>
                </a:cubicBezTo>
                <a:cubicBezTo>
                  <a:pt x="39" y="10546"/>
                  <a:pt x="0" y="10846"/>
                  <a:pt x="0" y="11157"/>
                </a:cubicBezTo>
                <a:cubicBezTo>
                  <a:pt x="0" y="12084"/>
                  <a:pt x="379" y="12953"/>
                  <a:pt x="1032" y="13593"/>
                </a:cubicBezTo>
                <a:cubicBezTo>
                  <a:pt x="898" y="13851"/>
                  <a:pt x="816" y="14151"/>
                  <a:pt x="787" y="14465"/>
                </a:cubicBezTo>
                <a:cubicBezTo>
                  <a:pt x="774" y="14628"/>
                  <a:pt x="761" y="14791"/>
                  <a:pt x="761" y="14955"/>
                </a:cubicBezTo>
                <a:cubicBezTo>
                  <a:pt x="761" y="16369"/>
                  <a:pt x="1617" y="17607"/>
                  <a:pt x="2923" y="18113"/>
                </a:cubicBezTo>
                <a:cubicBezTo>
                  <a:pt x="2965" y="19390"/>
                  <a:pt x="3971" y="20438"/>
                  <a:pt x="5238" y="20520"/>
                </a:cubicBezTo>
                <a:cubicBezTo>
                  <a:pt x="5251" y="20520"/>
                  <a:pt x="5278" y="20520"/>
                  <a:pt x="5291" y="20533"/>
                </a:cubicBezTo>
                <a:cubicBezTo>
                  <a:pt x="5372" y="20533"/>
                  <a:pt x="5454" y="20546"/>
                  <a:pt x="5536" y="20546"/>
                </a:cubicBezTo>
                <a:cubicBezTo>
                  <a:pt x="5591" y="20546"/>
                  <a:pt x="5660" y="20546"/>
                  <a:pt x="5715" y="20533"/>
                </a:cubicBezTo>
                <a:lnTo>
                  <a:pt x="5715" y="20791"/>
                </a:lnTo>
                <a:cubicBezTo>
                  <a:pt x="5715" y="21705"/>
                  <a:pt x="6463" y="22440"/>
                  <a:pt x="7361" y="22440"/>
                </a:cubicBezTo>
                <a:cubicBezTo>
                  <a:pt x="8272" y="22440"/>
                  <a:pt x="9020" y="21705"/>
                  <a:pt x="9020" y="20791"/>
                </a:cubicBezTo>
                <a:lnTo>
                  <a:pt x="9020" y="14968"/>
                </a:lnTo>
                <a:cubicBezTo>
                  <a:pt x="9020" y="14955"/>
                  <a:pt x="9007" y="14955"/>
                  <a:pt x="9007" y="14942"/>
                </a:cubicBezTo>
                <a:cubicBezTo>
                  <a:pt x="9144" y="14697"/>
                  <a:pt x="9210" y="14422"/>
                  <a:pt x="9210" y="14138"/>
                </a:cubicBezTo>
                <a:cubicBezTo>
                  <a:pt x="9210" y="13498"/>
                  <a:pt x="8857" y="12927"/>
                  <a:pt x="8328" y="12626"/>
                </a:cubicBezTo>
                <a:cubicBezTo>
                  <a:pt x="8749" y="12300"/>
                  <a:pt x="9020" y="11797"/>
                  <a:pt x="9020" y="11238"/>
                </a:cubicBezTo>
                <a:lnTo>
                  <a:pt x="9020" y="1647"/>
                </a:lnTo>
                <a:cubicBezTo>
                  <a:pt x="9020" y="735"/>
                  <a:pt x="8272" y="1"/>
                  <a:pt x="736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0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36"/>
          <p:cNvSpPr txBox="1"/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Παράδειγμα εφαρμογής: Ασκήσεις συμπλήρωσης τύπων του </a:t>
            </a:r>
            <a:r>
              <a:rPr i="1" lang="en"/>
              <a:t>λύω</a:t>
            </a:r>
            <a:endParaRPr i="1"/>
          </a:p>
        </p:txBody>
      </p:sp>
      <p:grpSp>
        <p:nvGrpSpPr>
          <p:cNvPr id="662" name="Google Shape;662;p36"/>
          <p:cNvGrpSpPr/>
          <p:nvPr/>
        </p:nvGrpSpPr>
        <p:grpSpPr>
          <a:xfrm flipH="1">
            <a:off x="5240075" y="1020268"/>
            <a:ext cx="3392730" cy="3642967"/>
            <a:chOff x="400500" y="1028698"/>
            <a:chExt cx="3070900" cy="3297399"/>
          </a:xfrm>
        </p:grpSpPr>
        <p:sp>
          <p:nvSpPr>
            <p:cNvPr id="663" name="Google Shape;663;p36"/>
            <p:cNvSpPr/>
            <p:nvPr/>
          </p:nvSpPr>
          <p:spPr>
            <a:xfrm flipH="1">
              <a:off x="400500" y="1028698"/>
              <a:ext cx="3070900" cy="3297399"/>
            </a:xfrm>
            <a:custGeom>
              <a:rect b="b" l="l" r="r" t="t"/>
              <a:pathLst>
                <a:path extrusionOk="0" h="27704" w="25801">
                  <a:moveTo>
                    <a:pt x="13762" y="493"/>
                  </a:moveTo>
                  <a:cubicBezTo>
                    <a:pt x="13992" y="493"/>
                    <a:pt x="14222" y="500"/>
                    <a:pt x="14452" y="515"/>
                  </a:cubicBezTo>
                  <a:cubicBezTo>
                    <a:pt x="15977" y="626"/>
                    <a:pt x="17446" y="1074"/>
                    <a:pt x="18710" y="1822"/>
                  </a:cubicBezTo>
                  <a:cubicBezTo>
                    <a:pt x="20059" y="2599"/>
                    <a:pt x="21133" y="3686"/>
                    <a:pt x="21924" y="5019"/>
                  </a:cubicBezTo>
                  <a:cubicBezTo>
                    <a:pt x="25229" y="10695"/>
                    <a:pt x="22221" y="15878"/>
                    <a:pt x="20235" y="19307"/>
                  </a:cubicBezTo>
                  <a:cubicBezTo>
                    <a:pt x="19664" y="20286"/>
                    <a:pt x="19174" y="21145"/>
                    <a:pt x="18929" y="21838"/>
                  </a:cubicBezTo>
                  <a:lnTo>
                    <a:pt x="18903" y="21893"/>
                  </a:lnTo>
                  <a:lnTo>
                    <a:pt x="19474" y="27213"/>
                  </a:lnTo>
                  <a:lnTo>
                    <a:pt x="9595" y="27213"/>
                  </a:lnTo>
                  <a:lnTo>
                    <a:pt x="9226" y="25365"/>
                  </a:lnTo>
                  <a:lnTo>
                    <a:pt x="8981" y="25430"/>
                  </a:lnTo>
                  <a:cubicBezTo>
                    <a:pt x="8950" y="25430"/>
                    <a:pt x="6753" y="25968"/>
                    <a:pt x="5178" y="25968"/>
                  </a:cubicBezTo>
                  <a:cubicBezTo>
                    <a:pt x="4747" y="25968"/>
                    <a:pt x="4363" y="25928"/>
                    <a:pt x="4083" y="25825"/>
                  </a:cubicBezTo>
                  <a:cubicBezTo>
                    <a:pt x="3485" y="25610"/>
                    <a:pt x="3309" y="24832"/>
                    <a:pt x="3253" y="24235"/>
                  </a:cubicBezTo>
                  <a:cubicBezTo>
                    <a:pt x="3197" y="23513"/>
                    <a:pt x="3309" y="22847"/>
                    <a:pt x="3309" y="22847"/>
                  </a:cubicBezTo>
                  <a:lnTo>
                    <a:pt x="3322" y="22736"/>
                  </a:lnTo>
                  <a:lnTo>
                    <a:pt x="2776" y="22070"/>
                  </a:lnTo>
                  <a:cubicBezTo>
                    <a:pt x="2737" y="22001"/>
                    <a:pt x="2708" y="21919"/>
                    <a:pt x="2737" y="21838"/>
                  </a:cubicBezTo>
                  <a:cubicBezTo>
                    <a:pt x="2763" y="21756"/>
                    <a:pt x="2819" y="21704"/>
                    <a:pt x="2900" y="21674"/>
                  </a:cubicBezTo>
                  <a:lnTo>
                    <a:pt x="3606" y="21446"/>
                  </a:lnTo>
                  <a:lnTo>
                    <a:pt x="2355" y="20874"/>
                  </a:lnTo>
                  <a:cubicBezTo>
                    <a:pt x="2179" y="20776"/>
                    <a:pt x="2110" y="20574"/>
                    <a:pt x="2192" y="20398"/>
                  </a:cubicBezTo>
                  <a:cubicBezTo>
                    <a:pt x="2355" y="20028"/>
                    <a:pt x="2544" y="19457"/>
                    <a:pt x="2544" y="18833"/>
                  </a:cubicBezTo>
                  <a:lnTo>
                    <a:pt x="2544" y="18627"/>
                  </a:lnTo>
                  <a:lnTo>
                    <a:pt x="804" y="18245"/>
                  </a:lnTo>
                  <a:cubicBezTo>
                    <a:pt x="696" y="18219"/>
                    <a:pt x="614" y="18138"/>
                    <a:pt x="559" y="18043"/>
                  </a:cubicBezTo>
                  <a:cubicBezTo>
                    <a:pt x="520" y="17935"/>
                    <a:pt x="520" y="17824"/>
                    <a:pt x="572" y="17729"/>
                  </a:cubicBezTo>
                  <a:lnTo>
                    <a:pt x="2789" y="13853"/>
                  </a:lnTo>
                  <a:cubicBezTo>
                    <a:pt x="3103" y="13294"/>
                    <a:pt x="3158" y="12641"/>
                    <a:pt x="2926" y="12040"/>
                  </a:cubicBezTo>
                  <a:cubicBezTo>
                    <a:pt x="2845" y="11795"/>
                    <a:pt x="2737" y="11511"/>
                    <a:pt x="2626" y="11211"/>
                  </a:cubicBezTo>
                  <a:cubicBezTo>
                    <a:pt x="2205" y="9999"/>
                    <a:pt x="3390" y="7060"/>
                    <a:pt x="5281" y="4666"/>
                  </a:cubicBezTo>
                  <a:cubicBezTo>
                    <a:pt x="6437" y="3196"/>
                    <a:pt x="7868" y="2096"/>
                    <a:pt x="9540" y="1374"/>
                  </a:cubicBezTo>
                  <a:cubicBezTo>
                    <a:pt x="10878" y="785"/>
                    <a:pt x="12318" y="493"/>
                    <a:pt x="13762" y="493"/>
                  </a:cubicBezTo>
                  <a:close/>
                  <a:moveTo>
                    <a:pt x="13747" y="0"/>
                  </a:moveTo>
                  <a:cubicBezTo>
                    <a:pt x="12245" y="0"/>
                    <a:pt x="10741" y="317"/>
                    <a:pt x="9337" y="923"/>
                  </a:cubicBezTo>
                  <a:cubicBezTo>
                    <a:pt x="7593" y="1671"/>
                    <a:pt x="6098" y="2831"/>
                    <a:pt x="4899" y="4366"/>
                  </a:cubicBezTo>
                  <a:cubicBezTo>
                    <a:pt x="3132" y="6613"/>
                    <a:pt x="1633" y="9836"/>
                    <a:pt x="2165" y="11374"/>
                  </a:cubicBezTo>
                  <a:cubicBezTo>
                    <a:pt x="2273" y="11675"/>
                    <a:pt x="2381" y="11959"/>
                    <a:pt x="2479" y="12204"/>
                  </a:cubicBezTo>
                  <a:cubicBezTo>
                    <a:pt x="2642" y="12667"/>
                    <a:pt x="2600" y="13183"/>
                    <a:pt x="2355" y="13608"/>
                  </a:cubicBezTo>
                  <a:lnTo>
                    <a:pt x="150" y="17484"/>
                  </a:lnTo>
                  <a:cubicBezTo>
                    <a:pt x="13" y="17716"/>
                    <a:pt x="0" y="17987"/>
                    <a:pt x="111" y="18232"/>
                  </a:cubicBezTo>
                  <a:cubicBezTo>
                    <a:pt x="219" y="18490"/>
                    <a:pt x="438" y="18670"/>
                    <a:pt x="696" y="18722"/>
                  </a:cubicBezTo>
                  <a:lnTo>
                    <a:pt x="2054" y="19023"/>
                  </a:lnTo>
                  <a:cubicBezTo>
                    <a:pt x="2015" y="19486"/>
                    <a:pt x="1865" y="19908"/>
                    <a:pt x="1744" y="20192"/>
                  </a:cubicBezTo>
                  <a:cubicBezTo>
                    <a:pt x="1552" y="20613"/>
                    <a:pt x="1728" y="21119"/>
                    <a:pt x="2152" y="21309"/>
                  </a:cubicBezTo>
                  <a:lnTo>
                    <a:pt x="2410" y="21430"/>
                  </a:lnTo>
                  <a:cubicBezTo>
                    <a:pt x="2355" y="21511"/>
                    <a:pt x="2299" y="21593"/>
                    <a:pt x="2273" y="21704"/>
                  </a:cubicBezTo>
                  <a:cubicBezTo>
                    <a:pt x="2205" y="21936"/>
                    <a:pt x="2247" y="22194"/>
                    <a:pt x="2410" y="22370"/>
                  </a:cubicBezTo>
                  <a:lnTo>
                    <a:pt x="2806" y="22873"/>
                  </a:lnTo>
                  <a:cubicBezTo>
                    <a:pt x="2737" y="23418"/>
                    <a:pt x="2505" y="25773"/>
                    <a:pt x="3906" y="26289"/>
                  </a:cubicBezTo>
                  <a:cubicBezTo>
                    <a:pt x="4238" y="26408"/>
                    <a:pt x="4682" y="26454"/>
                    <a:pt x="5170" y="26454"/>
                  </a:cubicBezTo>
                  <a:cubicBezTo>
                    <a:pt x="6522" y="26454"/>
                    <a:pt x="8217" y="26102"/>
                    <a:pt x="8847" y="25962"/>
                  </a:cubicBezTo>
                  <a:lnTo>
                    <a:pt x="9200" y="27703"/>
                  </a:lnTo>
                  <a:lnTo>
                    <a:pt x="20016" y="27703"/>
                  </a:lnTo>
                  <a:lnTo>
                    <a:pt x="19406" y="21949"/>
                  </a:lnTo>
                  <a:cubicBezTo>
                    <a:pt x="19638" y="21309"/>
                    <a:pt x="20114" y="20492"/>
                    <a:pt x="20657" y="19552"/>
                  </a:cubicBezTo>
                  <a:cubicBezTo>
                    <a:pt x="22711" y="16028"/>
                    <a:pt x="25800" y="10695"/>
                    <a:pt x="22345" y="4774"/>
                  </a:cubicBezTo>
                  <a:cubicBezTo>
                    <a:pt x="21516" y="3360"/>
                    <a:pt x="20386" y="2230"/>
                    <a:pt x="18971" y="1400"/>
                  </a:cubicBezTo>
                  <a:cubicBezTo>
                    <a:pt x="17636" y="610"/>
                    <a:pt x="16084" y="136"/>
                    <a:pt x="14481" y="25"/>
                  </a:cubicBezTo>
                  <a:cubicBezTo>
                    <a:pt x="14237" y="8"/>
                    <a:pt x="13992" y="0"/>
                    <a:pt x="137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36"/>
            <p:cNvSpPr/>
            <p:nvPr/>
          </p:nvSpPr>
          <p:spPr>
            <a:xfrm flipH="1">
              <a:off x="927575" y="1279893"/>
              <a:ext cx="1929048" cy="1666964"/>
            </a:xfrm>
            <a:custGeom>
              <a:rect b="b" l="l" r="r" t="t"/>
              <a:pathLst>
                <a:path extrusionOk="0" h="14947" w="17297">
                  <a:moveTo>
                    <a:pt x="10412" y="0"/>
                  </a:moveTo>
                  <a:cubicBezTo>
                    <a:pt x="9523" y="0"/>
                    <a:pt x="8727" y="233"/>
                    <a:pt x="8192" y="633"/>
                  </a:cubicBezTo>
                  <a:cubicBezTo>
                    <a:pt x="7863" y="454"/>
                    <a:pt x="7486" y="355"/>
                    <a:pt x="7094" y="355"/>
                  </a:cubicBezTo>
                  <a:cubicBezTo>
                    <a:pt x="6855" y="355"/>
                    <a:pt x="6611" y="392"/>
                    <a:pt x="6369" y="469"/>
                  </a:cubicBezTo>
                  <a:cubicBezTo>
                    <a:pt x="5866" y="633"/>
                    <a:pt x="5458" y="943"/>
                    <a:pt x="5184" y="1351"/>
                  </a:cubicBezTo>
                  <a:cubicBezTo>
                    <a:pt x="5017" y="1316"/>
                    <a:pt x="4843" y="1299"/>
                    <a:pt x="4665" y="1299"/>
                  </a:cubicBezTo>
                  <a:cubicBezTo>
                    <a:pt x="4005" y="1299"/>
                    <a:pt x="3292" y="1540"/>
                    <a:pt x="2682" y="2034"/>
                  </a:cubicBezTo>
                  <a:cubicBezTo>
                    <a:pt x="1960" y="2605"/>
                    <a:pt x="1539" y="3392"/>
                    <a:pt x="1458" y="4156"/>
                  </a:cubicBezTo>
                  <a:cubicBezTo>
                    <a:pt x="736" y="4346"/>
                    <a:pt x="164" y="4944"/>
                    <a:pt x="53" y="5721"/>
                  </a:cubicBezTo>
                  <a:cubicBezTo>
                    <a:pt x="1" y="6237"/>
                    <a:pt x="151" y="6727"/>
                    <a:pt x="448" y="7096"/>
                  </a:cubicBezTo>
                  <a:cubicBezTo>
                    <a:pt x="259" y="7693"/>
                    <a:pt x="259" y="8347"/>
                    <a:pt x="517" y="8944"/>
                  </a:cubicBezTo>
                  <a:cubicBezTo>
                    <a:pt x="955" y="9974"/>
                    <a:pt x="1994" y="10584"/>
                    <a:pt x="3113" y="10584"/>
                  </a:cubicBezTo>
                  <a:cubicBezTo>
                    <a:pt x="3520" y="10584"/>
                    <a:pt x="3938" y="10503"/>
                    <a:pt x="4341" y="10332"/>
                  </a:cubicBezTo>
                  <a:cubicBezTo>
                    <a:pt x="4449" y="10280"/>
                    <a:pt x="4573" y="10224"/>
                    <a:pt x="4681" y="10156"/>
                  </a:cubicBezTo>
                  <a:cubicBezTo>
                    <a:pt x="4694" y="10224"/>
                    <a:pt x="4723" y="10293"/>
                    <a:pt x="4749" y="10348"/>
                  </a:cubicBezTo>
                  <a:cubicBezTo>
                    <a:pt x="5188" y="11377"/>
                    <a:pt x="6228" y="11986"/>
                    <a:pt x="7343" y="11986"/>
                  </a:cubicBezTo>
                  <a:cubicBezTo>
                    <a:pt x="7747" y="11986"/>
                    <a:pt x="8162" y="11906"/>
                    <a:pt x="8561" y="11736"/>
                  </a:cubicBezTo>
                  <a:cubicBezTo>
                    <a:pt x="8613" y="11707"/>
                    <a:pt x="8668" y="11681"/>
                    <a:pt x="8724" y="11668"/>
                  </a:cubicBezTo>
                  <a:cubicBezTo>
                    <a:pt x="9023" y="11995"/>
                    <a:pt x="9467" y="12178"/>
                    <a:pt x="9934" y="12178"/>
                  </a:cubicBezTo>
                  <a:cubicBezTo>
                    <a:pt x="10105" y="12178"/>
                    <a:pt x="10280" y="12153"/>
                    <a:pt x="10452" y="12102"/>
                  </a:cubicBezTo>
                  <a:cubicBezTo>
                    <a:pt x="10520" y="12347"/>
                    <a:pt x="10628" y="12592"/>
                    <a:pt x="10749" y="12837"/>
                  </a:cubicBezTo>
                  <a:cubicBezTo>
                    <a:pt x="11389" y="14049"/>
                    <a:pt x="12493" y="14810"/>
                    <a:pt x="13606" y="14947"/>
                  </a:cubicBezTo>
                  <a:lnTo>
                    <a:pt x="14113" y="14496"/>
                  </a:lnTo>
                  <a:cubicBezTo>
                    <a:pt x="14096" y="14483"/>
                    <a:pt x="14096" y="14483"/>
                    <a:pt x="14083" y="14470"/>
                  </a:cubicBezTo>
                  <a:cubicBezTo>
                    <a:pt x="13077" y="14156"/>
                    <a:pt x="12329" y="13219"/>
                    <a:pt x="12329" y="12089"/>
                  </a:cubicBezTo>
                  <a:lnTo>
                    <a:pt x="12329" y="11994"/>
                  </a:lnTo>
                  <a:cubicBezTo>
                    <a:pt x="12768" y="12248"/>
                    <a:pt x="13281" y="12388"/>
                    <a:pt x="13814" y="12388"/>
                  </a:cubicBezTo>
                  <a:cubicBezTo>
                    <a:pt x="14223" y="12388"/>
                    <a:pt x="14643" y="12305"/>
                    <a:pt x="15050" y="12128"/>
                  </a:cubicBezTo>
                  <a:cubicBezTo>
                    <a:pt x="16562" y="11491"/>
                    <a:pt x="17297" y="9829"/>
                    <a:pt x="16696" y="8428"/>
                  </a:cubicBezTo>
                  <a:cubicBezTo>
                    <a:pt x="16601" y="8196"/>
                    <a:pt x="16464" y="7981"/>
                    <a:pt x="16317" y="7788"/>
                  </a:cubicBezTo>
                  <a:cubicBezTo>
                    <a:pt x="16983" y="7096"/>
                    <a:pt x="17173" y="5897"/>
                    <a:pt x="16709" y="4797"/>
                  </a:cubicBezTo>
                  <a:cubicBezTo>
                    <a:pt x="16288" y="3801"/>
                    <a:pt x="15432" y="3134"/>
                    <a:pt x="14560" y="3027"/>
                  </a:cubicBezTo>
                  <a:cubicBezTo>
                    <a:pt x="14736" y="1789"/>
                    <a:pt x="13391" y="509"/>
                    <a:pt x="11500" y="113"/>
                  </a:cubicBezTo>
                  <a:cubicBezTo>
                    <a:pt x="11130" y="37"/>
                    <a:pt x="10763" y="0"/>
                    <a:pt x="10412" y="0"/>
                  </a:cubicBezTo>
                  <a:close/>
                </a:path>
              </a:pathLst>
            </a:custGeom>
            <a:solidFill>
              <a:srgbClr val="ACEAD9">
                <a:alpha val="48630"/>
              </a:srgbClr>
            </a:solidFill>
            <a:ln cap="flat" cmpd="sng" w="381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36"/>
            <p:cNvSpPr/>
            <p:nvPr/>
          </p:nvSpPr>
          <p:spPr>
            <a:xfrm flipH="1">
              <a:off x="1423975" y="2353232"/>
              <a:ext cx="112" cy="112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lose/>
                </a:path>
              </a:pathLst>
            </a:custGeom>
            <a:solidFill>
              <a:srgbClr val="00968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36"/>
            <p:cNvSpPr/>
            <p:nvPr/>
          </p:nvSpPr>
          <p:spPr>
            <a:xfrm flipH="1">
              <a:off x="927576" y="1884939"/>
              <a:ext cx="1545067" cy="1063168"/>
            </a:xfrm>
            <a:custGeom>
              <a:rect b="b" l="l" r="r" t="t"/>
              <a:pathLst>
                <a:path extrusionOk="0" h="9533" w="13854">
                  <a:moveTo>
                    <a:pt x="10365" y="0"/>
                  </a:moveTo>
                  <a:cubicBezTo>
                    <a:pt x="9396" y="0"/>
                    <a:pt x="8509" y="338"/>
                    <a:pt x="7894" y="1028"/>
                  </a:cubicBezTo>
                  <a:cubicBezTo>
                    <a:pt x="7374" y="1600"/>
                    <a:pt x="7129" y="2335"/>
                    <a:pt x="7129" y="3122"/>
                  </a:cubicBezTo>
                  <a:cubicBezTo>
                    <a:pt x="7035" y="3095"/>
                    <a:pt x="6953" y="3069"/>
                    <a:pt x="6871" y="3056"/>
                  </a:cubicBezTo>
                  <a:cubicBezTo>
                    <a:pt x="6220" y="2898"/>
                    <a:pt x="5573" y="2823"/>
                    <a:pt x="4949" y="2823"/>
                  </a:cubicBezTo>
                  <a:cubicBezTo>
                    <a:pt x="2821" y="2823"/>
                    <a:pt x="947" y="3695"/>
                    <a:pt x="0" y="5137"/>
                  </a:cubicBezTo>
                  <a:cubicBezTo>
                    <a:pt x="301" y="5110"/>
                    <a:pt x="598" y="5029"/>
                    <a:pt x="898" y="4905"/>
                  </a:cubicBezTo>
                  <a:cubicBezTo>
                    <a:pt x="1006" y="4852"/>
                    <a:pt x="1130" y="4797"/>
                    <a:pt x="1238" y="4728"/>
                  </a:cubicBezTo>
                  <a:cubicBezTo>
                    <a:pt x="1251" y="4797"/>
                    <a:pt x="1280" y="4866"/>
                    <a:pt x="1306" y="4934"/>
                  </a:cubicBezTo>
                  <a:cubicBezTo>
                    <a:pt x="1743" y="5958"/>
                    <a:pt x="2776" y="6560"/>
                    <a:pt x="3886" y="6560"/>
                  </a:cubicBezTo>
                  <a:cubicBezTo>
                    <a:pt x="4295" y="6560"/>
                    <a:pt x="4714" y="6478"/>
                    <a:pt x="5118" y="6306"/>
                  </a:cubicBezTo>
                  <a:cubicBezTo>
                    <a:pt x="5170" y="6293"/>
                    <a:pt x="5225" y="6267"/>
                    <a:pt x="5281" y="6240"/>
                  </a:cubicBezTo>
                  <a:cubicBezTo>
                    <a:pt x="5579" y="6567"/>
                    <a:pt x="6020" y="6756"/>
                    <a:pt x="6486" y="6756"/>
                  </a:cubicBezTo>
                  <a:cubicBezTo>
                    <a:pt x="6659" y="6756"/>
                    <a:pt x="6835" y="6730"/>
                    <a:pt x="7009" y="6675"/>
                  </a:cubicBezTo>
                  <a:cubicBezTo>
                    <a:pt x="7077" y="6920"/>
                    <a:pt x="7185" y="7165"/>
                    <a:pt x="7306" y="7410"/>
                  </a:cubicBezTo>
                  <a:cubicBezTo>
                    <a:pt x="7946" y="8621"/>
                    <a:pt x="9050" y="9382"/>
                    <a:pt x="10163" y="9532"/>
                  </a:cubicBezTo>
                  <a:lnTo>
                    <a:pt x="10670" y="9069"/>
                  </a:lnTo>
                  <a:cubicBezTo>
                    <a:pt x="10653" y="9069"/>
                    <a:pt x="10653" y="9056"/>
                    <a:pt x="10640" y="9056"/>
                  </a:cubicBezTo>
                  <a:cubicBezTo>
                    <a:pt x="9634" y="8742"/>
                    <a:pt x="8886" y="7792"/>
                    <a:pt x="8886" y="6675"/>
                  </a:cubicBezTo>
                  <a:lnTo>
                    <a:pt x="8886" y="6567"/>
                  </a:lnTo>
                  <a:cubicBezTo>
                    <a:pt x="9325" y="6828"/>
                    <a:pt x="9839" y="6967"/>
                    <a:pt x="10372" y="6967"/>
                  </a:cubicBezTo>
                  <a:cubicBezTo>
                    <a:pt x="10780" y="6967"/>
                    <a:pt x="11200" y="6885"/>
                    <a:pt x="11607" y="6714"/>
                  </a:cubicBezTo>
                  <a:cubicBezTo>
                    <a:pt x="13119" y="6077"/>
                    <a:pt x="13854" y="4415"/>
                    <a:pt x="13253" y="3001"/>
                  </a:cubicBezTo>
                  <a:cubicBezTo>
                    <a:pt x="13158" y="2769"/>
                    <a:pt x="13021" y="2550"/>
                    <a:pt x="12874" y="2374"/>
                  </a:cubicBezTo>
                  <a:cubicBezTo>
                    <a:pt x="13184" y="2034"/>
                    <a:pt x="13403" y="1600"/>
                    <a:pt x="13485" y="1110"/>
                  </a:cubicBezTo>
                  <a:cubicBezTo>
                    <a:pt x="12501" y="376"/>
                    <a:pt x="11387" y="0"/>
                    <a:pt x="10365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381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36"/>
            <p:cNvSpPr/>
            <p:nvPr/>
          </p:nvSpPr>
          <p:spPr>
            <a:xfrm flipH="1">
              <a:off x="941406" y="1279848"/>
              <a:ext cx="1141235" cy="1161867"/>
            </a:xfrm>
            <a:custGeom>
              <a:rect b="b" l="l" r="r" t="t"/>
              <a:pathLst>
                <a:path extrusionOk="0" h="10418" w="10233">
                  <a:moveTo>
                    <a:pt x="3470" y="1"/>
                  </a:moveTo>
                  <a:cubicBezTo>
                    <a:pt x="2582" y="1"/>
                    <a:pt x="1787" y="232"/>
                    <a:pt x="1252" y="630"/>
                  </a:cubicBezTo>
                  <a:cubicBezTo>
                    <a:pt x="1239" y="630"/>
                    <a:pt x="625" y="1352"/>
                    <a:pt x="491" y="1829"/>
                  </a:cubicBezTo>
                  <a:cubicBezTo>
                    <a:pt x="1" y="3556"/>
                    <a:pt x="1196" y="5408"/>
                    <a:pt x="3172" y="5966"/>
                  </a:cubicBezTo>
                  <a:cubicBezTo>
                    <a:pt x="3554" y="6071"/>
                    <a:pt x="3936" y="6119"/>
                    <a:pt x="4307" y="6119"/>
                  </a:cubicBezTo>
                  <a:cubicBezTo>
                    <a:pt x="4517" y="6119"/>
                    <a:pt x="4724" y="6104"/>
                    <a:pt x="4926" y="6074"/>
                  </a:cubicBezTo>
                  <a:lnTo>
                    <a:pt x="4926" y="6074"/>
                  </a:lnTo>
                  <a:cubicBezTo>
                    <a:pt x="4818" y="6851"/>
                    <a:pt x="5007" y="7612"/>
                    <a:pt x="5510" y="8184"/>
                  </a:cubicBezTo>
                  <a:cubicBezTo>
                    <a:pt x="5824" y="8537"/>
                    <a:pt x="6219" y="8781"/>
                    <a:pt x="6640" y="8919"/>
                  </a:cubicBezTo>
                  <a:cubicBezTo>
                    <a:pt x="6533" y="9774"/>
                    <a:pt x="7130" y="10375"/>
                    <a:pt x="8015" y="10414"/>
                  </a:cubicBezTo>
                  <a:cubicBezTo>
                    <a:pt x="8056" y="10416"/>
                    <a:pt x="8096" y="10417"/>
                    <a:pt x="8135" y="10417"/>
                  </a:cubicBezTo>
                  <a:cubicBezTo>
                    <a:pt x="9572" y="10417"/>
                    <a:pt x="9920" y="9219"/>
                    <a:pt x="9962" y="9203"/>
                  </a:cubicBezTo>
                  <a:cubicBezTo>
                    <a:pt x="9932" y="8945"/>
                    <a:pt x="9867" y="8687"/>
                    <a:pt x="9756" y="8429"/>
                  </a:cubicBezTo>
                  <a:cubicBezTo>
                    <a:pt x="9661" y="8197"/>
                    <a:pt x="9524" y="7978"/>
                    <a:pt x="9377" y="7802"/>
                  </a:cubicBezTo>
                  <a:cubicBezTo>
                    <a:pt x="10043" y="7096"/>
                    <a:pt x="10233" y="5911"/>
                    <a:pt x="9769" y="4794"/>
                  </a:cubicBezTo>
                  <a:cubicBezTo>
                    <a:pt x="9348" y="3801"/>
                    <a:pt x="8492" y="3148"/>
                    <a:pt x="7620" y="3027"/>
                  </a:cubicBezTo>
                  <a:cubicBezTo>
                    <a:pt x="7796" y="1802"/>
                    <a:pt x="6451" y="509"/>
                    <a:pt x="4560" y="114"/>
                  </a:cubicBezTo>
                  <a:cubicBezTo>
                    <a:pt x="4189" y="37"/>
                    <a:pt x="3823" y="1"/>
                    <a:pt x="3470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381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36"/>
            <p:cNvSpPr/>
            <p:nvPr/>
          </p:nvSpPr>
          <p:spPr>
            <a:xfrm flipH="1">
              <a:off x="2228181" y="1736946"/>
              <a:ext cx="628443" cy="723351"/>
            </a:xfrm>
            <a:custGeom>
              <a:rect b="b" l="l" r="r" t="t"/>
              <a:pathLst>
                <a:path extrusionOk="0" h="6486" w="5635">
                  <a:moveTo>
                    <a:pt x="1797" y="1"/>
                  </a:moveTo>
                  <a:cubicBezTo>
                    <a:pt x="1686" y="1"/>
                    <a:pt x="1458" y="40"/>
                    <a:pt x="1458" y="56"/>
                  </a:cubicBezTo>
                  <a:cubicBezTo>
                    <a:pt x="736" y="245"/>
                    <a:pt x="164" y="843"/>
                    <a:pt x="53" y="1620"/>
                  </a:cubicBezTo>
                  <a:cubicBezTo>
                    <a:pt x="1" y="2136"/>
                    <a:pt x="151" y="2626"/>
                    <a:pt x="448" y="3008"/>
                  </a:cubicBezTo>
                  <a:cubicBezTo>
                    <a:pt x="259" y="3606"/>
                    <a:pt x="259" y="4246"/>
                    <a:pt x="517" y="4844"/>
                  </a:cubicBezTo>
                  <a:cubicBezTo>
                    <a:pt x="954" y="5880"/>
                    <a:pt x="1988" y="6485"/>
                    <a:pt x="3104" y="6485"/>
                  </a:cubicBezTo>
                  <a:cubicBezTo>
                    <a:pt x="3514" y="6485"/>
                    <a:pt x="3935" y="6404"/>
                    <a:pt x="4341" y="6232"/>
                  </a:cubicBezTo>
                  <a:cubicBezTo>
                    <a:pt x="4449" y="6179"/>
                    <a:pt x="4573" y="6124"/>
                    <a:pt x="4681" y="6055"/>
                  </a:cubicBezTo>
                  <a:cubicBezTo>
                    <a:pt x="4681" y="6055"/>
                    <a:pt x="4681" y="6056"/>
                    <a:pt x="4681" y="6056"/>
                  </a:cubicBezTo>
                  <a:cubicBezTo>
                    <a:pt x="4695" y="6056"/>
                    <a:pt x="5497" y="5311"/>
                    <a:pt x="5416" y="4178"/>
                  </a:cubicBezTo>
                  <a:cubicBezTo>
                    <a:pt x="5390" y="3730"/>
                    <a:pt x="5308" y="3292"/>
                    <a:pt x="5132" y="2914"/>
                  </a:cubicBezTo>
                  <a:cubicBezTo>
                    <a:pt x="5635" y="2368"/>
                    <a:pt x="5621" y="1496"/>
                    <a:pt x="5089" y="954"/>
                  </a:cubicBezTo>
                  <a:cubicBezTo>
                    <a:pt x="4799" y="656"/>
                    <a:pt x="4419" y="507"/>
                    <a:pt x="4039" y="507"/>
                  </a:cubicBezTo>
                  <a:cubicBezTo>
                    <a:pt x="3812" y="507"/>
                    <a:pt x="3584" y="560"/>
                    <a:pt x="3375" y="667"/>
                  </a:cubicBezTo>
                  <a:cubicBezTo>
                    <a:pt x="2966" y="259"/>
                    <a:pt x="2408" y="1"/>
                    <a:pt x="1797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381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69" name="Google Shape;669;p36"/>
          <p:cNvSpPr/>
          <p:nvPr/>
        </p:nvSpPr>
        <p:spPr>
          <a:xfrm>
            <a:off x="730775" y="1351537"/>
            <a:ext cx="3511500" cy="1045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274300" spcFirstLastPara="1" rIns="2743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u="sng">
                <a:latin typeface="Fira Sans"/>
                <a:ea typeface="Fira Sans"/>
                <a:cs typeface="Fira Sans"/>
                <a:sym typeface="Fira Sans"/>
              </a:rPr>
              <a:t>Βήμα 1</a:t>
            </a:r>
            <a:r>
              <a:rPr lang="en">
                <a:latin typeface="Fira Sans"/>
                <a:ea typeface="Fira Sans"/>
                <a:cs typeface="Fira Sans"/>
                <a:sym typeface="Fira Sans"/>
              </a:rPr>
              <a:t>:</a:t>
            </a:r>
            <a:endParaRPr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latin typeface="Fira Sans"/>
                <a:ea typeface="Fira Sans"/>
                <a:cs typeface="Fira Sans"/>
                <a:sym typeface="Fira Sans"/>
              </a:rPr>
              <a:t>Συστηματική </a:t>
            </a:r>
            <a:r>
              <a:rPr b="1" lang="en">
                <a:latin typeface="Fira Sans"/>
                <a:ea typeface="Fira Sans"/>
                <a:cs typeface="Fira Sans"/>
                <a:sym typeface="Fira Sans"/>
              </a:rPr>
              <a:t>επανάληψη</a:t>
            </a:r>
            <a:r>
              <a:rPr lang="en">
                <a:latin typeface="Fira Sans"/>
                <a:ea typeface="Fira Sans"/>
                <a:cs typeface="Fira Sans"/>
                <a:sym typeface="Fira Sans"/>
              </a:rPr>
              <a:t> των πινάκων κλίσης του ρήματος “λύω”</a:t>
            </a:r>
            <a:endParaRPr b="0" i="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670" name="Google Shape;670;p36"/>
          <p:cNvSpPr/>
          <p:nvPr/>
        </p:nvSpPr>
        <p:spPr>
          <a:xfrm>
            <a:off x="730775" y="2485725"/>
            <a:ext cx="3511500" cy="1090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274300" spcFirstLastPara="1" rIns="2743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u="sng">
                <a:latin typeface="Fira Sans"/>
                <a:ea typeface="Fira Sans"/>
                <a:cs typeface="Fira Sans"/>
                <a:sym typeface="Fira Sans"/>
              </a:rPr>
              <a:t>Βήμα 2</a:t>
            </a:r>
            <a:r>
              <a:rPr lang="en">
                <a:latin typeface="Fira Sans"/>
                <a:ea typeface="Fira Sans"/>
                <a:cs typeface="Fira Sans"/>
                <a:sym typeface="Fira Sans"/>
              </a:rPr>
              <a:t>:</a:t>
            </a:r>
            <a:endParaRPr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>
                <a:latin typeface="Fira Sans"/>
                <a:ea typeface="Fira Sans"/>
                <a:cs typeface="Fira Sans"/>
                <a:sym typeface="Fira Sans"/>
              </a:rPr>
              <a:t>Αποθήκευση</a:t>
            </a:r>
            <a:r>
              <a:rPr lang="en">
                <a:latin typeface="Fira Sans"/>
                <a:ea typeface="Fira Sans"/>
                <a:cs typeface="Fira Sans"/>
                <a:sym typeface="Fira Sans"/>
              </a:rPr>
              <a:t> &amp; κατηγοριοποίηση των τύπων στη μνήμη (ανά πρόσωπο, χρόνο, έγκλιση κλπ)</a:t>
            </a:r>
            <a:endParaRPr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671" name="Google Shape;671;p36"/>
          <p:cNvSpPr/>
          <p:nvPr/>
        </p:nvSpPr>
        <p:spPr>
          <a:xfrm>
            <a:off x="730775" y="3648850"/>
            <a:ext cx="3511500" cy="1090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274300" spcFirstLastPara="1" rIns="2743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u="sng">
                <a:latin typeface="Fira Sans"/>
                <a:ea typeface="Fira Sans"/>
                <a:cs typeface="Fira Sans"/>
                <a:sym typeface="Fira Sans"/>
              </a:rPr>
              <a:t>Βήμα 3</a:t>
            </a:r>
            <a:r>
              <a:rPr lang="en">
                <a:latin typeface="Fira Sans"/>
                <a:ea typeface="Fira Sans"/>
                <a:cs typeface="Fira Sans"/>
                <a:sym typeface="Fira Sans"/>
              </a:rPr>
              <a:t>:</a:t>
            </a:r>
            <a:endParaRPr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>
                <a:latin typeface="Fira Sans"/>
                <a:ea typeface="Fira Sans"/>
                <a:cs typeface="Fira Sans"/>
                <a:sym typeface="Fira Sans"/>
              </a:rPr>
              <a:t>Ανάκληση</a:t>
            </a:r>
            <a:r>
              <a:rPr lang="en">
                <a:latin typeface="Fira Sans"/>
                <a:ea typeface="Fira Sans"/>
                <a:cs typeface="Fira Sans"/>
                <a:sym typeface="Fira Sans"/>
              </a:rPr>
              <a:t> &amp; συμπλήρωση του σωστού τύπου στην άσκηση (βάσει περικειμένου)</a:t>
            </a:r>
            <a:r>
              <a:rPr lang="en" sz="1200">
                <a:latin typeface="Fira Sans"/>
                <a:ea typeface="Fira Sans"/>
                <a:cs typeface="Fira Sans"/>
                <a:sym typeface="Fira Sans"/>
              </a:rPr>
              <a:t> 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cxnSp>
        <p:nvCxnSpPr>
          <p:cNvPr id="672" name="Google Shape;672;p36"/>
          <p:cNvCxnSpPr/>
          <p:nvPr/>
        </p:nvCxnSpPr>
        <p:spPr>
          <a:xfrm>
            <a:off x="4102775" y="1826000"/>
            <a:ext cx="1287300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673" name="Google Shape;673;p36"/>
          <p:cNvCxnSpPr/>
          <p:nvPr/>
        </p:nvCxnSpPr>
        <p:spPr>
          <a:xfrm>
            <a:off x="4102775" y="2834200"/>
            <a:ext cx="1287300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674" name="Google Shape;674;p36"/>
          <p:cNvCxnSpPr/>
          <p:nvPr/>
        </p:nvCxnSpPr>
        <p:spPr>
          <a:xfrm>
            <a:off x="4102775" y="3842400"/>
            <a:ext cx="1287300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med" w="med" type="oval"/>
            <a:tailEnd len="med" w="med" type="oval"/>
          </a:ln>
        </p:spPr>
      </p:cxnSp>
      <p:pic>
        <p:nvPicPr>
          <p:cNvPr id="675" name="Google Shape;675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50525" y="1283150"/>
            <a:ext cx="1174476" cy="1660774"/>
          </a:xfrm>
          <a:prstGeom prst="rect">
            <a:avLst/>
          </a:prstGeom>
          <a:solidFill>
            <a:srgbClr val="ACEAD9">
              <a:alpha val="48630"/>
            </a:srgbClr>
          </a:solidFill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9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p37"/>
          <p:cNvSpPr txBox="1"/>
          <p:nvPr>
            <p:ph type="title"/>
          </p:nvPr>
        </p:nvSpPr>
        <p:spPr>
          <a:xfrm>
            <a:off x="180000" y="388200"/>
            <a:ext cx="878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                                                          </a:t>
            </a:r>
            <a:r>
              <a:rPr lang="en">
                <a:solidFill>
                  <a:srgbClr val="0E2A47"/>
                </a:solidFill>
              </a:rPr>
              <a:t> </a:t>
            </a:r>
            <a:endParaRPr>
              <a:solidFill>
                <a:srgbClr val="0E2A47"/>
              </a:solidFill>
            </a:endParaRPr>
          </a:p>
        </p:txBody>
      </p:sp>
      <p:sp>
        <p:nvSpPr>
          <p:cNvPr id="681" name="Google Shape;681;p37"/>
          <p:cNvSpPr txBox="1"/>
          <p:nvPr/>
        </p:nvSpPr>
        <p:spPr>
          <a:xfrm>
            <a:off x="480488" y="3849825"/>
            <a:ext cx="1896000" cy="429600"/>
          </a:xfrm>
          <a:prstGeom prst="rect">
            <a:avLst/>
          </a:prstGeom>
          <a:solidFill>
            <a:srgbClr val="64DE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" sz="170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Νευροπλαστικότητα</a:t>
            </a:r>
            <a:endParaRPr b="0" i="0" sz="1700" u="none" cap="none" strike="noStrike">
              <a:solidFill>
                <a:schemeClr val="accent4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682" name="Google Shape;682;p37"/>
          <p:cNvSpPr txBox="1"/>
          <p:nvPr/>
        </p:nvSpPr>
        <p:spPr>
          <a:xfrm>
            <a:off x="2474838" y="3849825"/>
            <a:ext cx="2549700" cy="429600"/>
          </a:xfrm>
          <a:prstGeom prst="rect">
            <a:avLst/>
          </a:prstGeom>
          <a:solidFill>
            <a:srgbClr val="64DE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" sz="170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Εναλλακτικές Λειτουργίες</a:t>
            </a:r>
            <a:endParaRPr b="0" i="0" sz="1700" u="none" cap="none" strike="noStrike">
              <a:solidFill>
                <a:schemeClr val="accent4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683" name="Google Shape;683;p37"/>
          <p:cNvSpPr txBox="1"/>
          <p:nvPr/>
        </p:nvSpPr>
        <p:spPr>
          <a:xfrm>
            <a:off x="624925" y="2036850"/>
            <a:ext cx="2714700" cy="534900"/>
          </a:xfrm>
          <a:prstGeom prst="rect">
            <a:avLst/>
          </a:prstGeom>
          <a:solidFill>
            <a:srgbClr val="64DE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20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b="1" i="0" lang="en" sz="2000" u="sng" cap="none" strike="noStrike">
                <a:solidFill>
                  <a:srgbClr val="0E2A47"/>
                </a:solidFill>
                <a:latin typeface="Fira Sans"/>
                <a:ea typeface="Fira Sans"/>
                <a:cs typeface="Fira Sans"/>
                <a:sym typeface="Fira Sans"/>
              </a:rPr>
              <a:t>Θεωρίες Εγκεφάλου</a:t>
            </a:r>
            <a:r>
              <a:rPr b="0" i="0" lang="en" sz="1800" u="sng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endParaRPr b="0" i="0" sz="1800" u="sng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684" name="Google Shape;684;p37"/>
          <p:cNvSpPr txBox="1"/>
          <p:nvPr/>
        </p:nvSpPr>
        <p:spPr>
          <a:xfrm>
            <a:off x="5249650" y="3849825"/>
            <a:ext cx="1632600" cy="429600"/>
          </a:xfrm>
          <a:prstGeom prst="rect">
            <a:avLst/>
          </a:prstGeom>
          <a:solidFill>
            <a:srgbClr val="4897B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" sz="170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Επεξεργασία πληροφοριών</a:t>
            </a:r>
            <a:r>
              <a:rPr lang="en" sz="1700">
                <a:solidFill>
                  <a:srgbClr val="00D8C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endParaRPr b="0" i="0" sz="1700" u="none" cap="none" strike="noStrike">
              <a:solidFill>
                <a:srgbClr val="00D8C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685" name="Google Shape;685;p37"/>
          <p:cNvSpPr txBox="1"/>
          <p:nvPr/>
        </p:nvSpPr>
        <p:spPr>
          <a:xfrm>
            <a:off x="7079150" y="3849825"/>
            <a:ext cx="2166900" cy="429600"/>
          </a:xfrm>
          <a:prstGeom prst="rect">
            <a:avLst/>
          </a:prstGeom>
          <a:solidFill>
            <a:srgbClr val="4897B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" sz="170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Κονστρουκτιβισμός</a:t>
            </a:r>
            <a:endParaRPr b="0" i="0" sz="1700" u="none" cap="none" strike="noStrike">
              <a:solidFill>
                <a:schemeClr val="accent4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686" name="Google Shape;686;p37"/>
          <p:cNvSpPr txBox="1"/>
          <p:nvPr/>
        </p:nvSpPr>
        <p:spPr>
          <a:xfrm>
            <a:off x="5838325" y="407100"/>
            <a:ext cx="3126300" cy="779400"/>
          </a:xfrm>
          <a:prstGeom prst="rect">
            <a:avLst/>
          </a:prstGeom>
          <a:solidFill>
            <a:srgbClr val="4897B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lang="en" sz="2200">
                <a:solidFill>
                  <a:schemeClr val="accent4"/>
                </a:solidFill>
                <a:latin typeface="Fira Sans"/>
                <a:ea typeface="Fira Sans"/>
                <a:cs typeface="Fira Sans"/>
                <a:sym typeface="Fira Sans"/>
              </a:rPr>
              <a:t>Γνωστικές θεωρίες μάθησης</a:t>
            </a:r>
            <a:endParaRPr b="1" sz="2200">
              <a:solidFill>
                <a:schemeClr val="accent4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687" name="Google Shape;687;p37"/>
          <p:cNvSpPr txBox="1"/>
          <p:nvPr/>
        </p:nvSpPr>
        <p:spPr>
          <a:xfrm flipH="1">
            <a:off x="624925" y="388200"/>
            <a:ext cx="3044700" cy="688800"/>
          </a:xfrm>
          <a:prstGeom prst="rect">
            <a:avLst/>
          </a:prstGeom>
          <a:solidFill>
            <a:srgbClr val="64DE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lang="en" sz="2200">
                <a:solidFill>
                  <a:schemeClr val="accent4"/>
                </a:solidFill>
                <a:latin typeface="Fira Sans"/>
                <a:ea typeface="Fira Sans"/>
                <a:cs typeface="Fira Sans"/>
                <a:sym typeface="Fira Sans"/>
              </a:rPr>
              <a:t>Νευροεπιστημονικές Προσεγγίσεις</a:t>
            </a:r>
            <a:endParaRPr b="1" sz="2200">
              <a:solidFill>
                <a:schemeClr val="accent4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grpSp>
        <p:nvGrpSpPr>
          <p:cNvPr id="688" name="Google Shape;688;p37"/>
          <p:cNvGrpSpPr/>
          <p:nvPr/>
        </p:nvGrpSpPr>
        <p:grpSpPr>
          <a:xfrm>
            <a:off x="3808582" y="1375300"/>
            <a:ext cx="1833671" cy="1585756"/>
            <a:chOff x="2607501" y="1161199"/>
            <a:chExt cx="3929014" cy="3397806"/>
          </a:xfrm>
        </p:grpSpPr>
        <p:sp>
          <p:nvSpPr>
            <p:cNvPr id="689" name="Google Shape;689;p37"/>
            <p:cNvSpPr/>
            <p:nvPr/>
          </p:nvSpPr>
          <p:spPr>
            <a:xfrm>
              <a:off x="2607501" y="1161292"/>
              <a:ext cx="3929014" cy="3395174"/>
            </a:xfrm>
            <a:custGeom>
              <a:rect b="b" l="l" r="r" t="t"/>
              <a:pathLst>
                <a:path extrusionOk="0" h="14947" w="17297">
                  <a:moveTo>
                    <a:pt x="10412" y="0"/>
                  </a:moveTo>
                  <a:cubicBezTo>
                    <a:pt x="9523" y="0"/>
                    <a:pt x="8727" y="233"/>
                    <a:pt x="8192" y="633"/>
                  </a:cubicBezTo>
                  <a:cubicBezTo>
                    <a:pt x="7863" y="454"/>
                    <a:pt x="7486" y="355"/>
                    <a:pt x="7094" y="355"/>
                  </a:cubicBezTo>
                  <a:cubicBezTo>
                    <a:pt x="6855" y="355"/>
                    <a:pt x="6611" y="392"/>
                    <a:pt x="6369" y="469"/>
                  </a:cubicBezTo>
                  <a:cubicBezTo>
                    <a:pt x="5866" y="633"/>
                    <a:pt x="5458" y="943"/>
                    <a:pt x="5184" y="1351"/>
                  </a:cubicBezTo>
                  <a:cubicBezTo>
                    <a:pt x="5017" y="1316"/>
                    <a:pt x="4843" y="1299"/>
                    <a:pt x="4665" y="1299"/>
                  </a:cubicBezTo>
                  <a:cubicBezTo>
                    <a:pt x="4005" y="1299"/>
                    <a:pt x="3292" y="1540"/>
                    <a:pt x="2682" y="2034"/>
                  </a:cubicBezTo>
                  <a:cubicBezTo>
                    <a:pt x="1960" y="2605"/>
                    <a:pt x="1539" y="3392"/>
                    <a:pt x="1458" y="4156"/>
                  </a:cubicBezTo>
                  <a:cubicBezTo>
                    <a:pt x="736" y="4346"/>
                    <a:pt x="164" y="4944"/>
                    <a:pt x="53" y="5721"/>
                  </a:cubicBezTo>
                  <a:cubicBezTo>
                    <a:pt x="1" y="6237"/>
                    <a:pt x="151" y="6727"/>
                    <a:pt x="448" y="7096"/>
                  </a:cubicBezTo>
                  <a:cubicBezTo>
                    <a:pt x="259" y="7693"/>
                    <a:pt x="259" y="8347"/>
                    <a:pt x="517" y="8944"/>
                  </a:cubicBezTo>
                  <a:cubicBezTo>
                    <a:pt x="955" y="9974"/>
                    <a:pt x="1994" y="10584"/>
                    <a:pt x="3113" y="10584"/>
                  </a:cubicBezTo>
                  <a:cubicBezTo>
                    <a:pt x="3520" y="10584"/>
                    <a:pt x="3938" y="10503"/>
                    <a:pt x="4341" y="10332"/>
                  </a:cubicBezTo>
                  <a:cubicBezTo>
                    <a:pt x="4449" y="10280"/>
                    <a:pt x="4573" y="10224"/>
                    <a:pt x="4681" y="10156"/>
                  </a:cubicBezTo>
                  <a:cubicBezTo>
                    <a:pt x="4694" y="10224"/>
                    <a:pt x="4723" y="10293"/>
                    <a:pt x="4749" y="10348"/>
                  </a:cubicBezTo>
                  <a:cubicBezTo>
                    <a:pt x="5188" y="11377"/>
                    <a:pt x="6228" y="11986"/>
                    <a:pt x="7343" y="11986"/>
                  </a:cubicBezTo>
                  <a:cubicBezTo>
                    <a:pt x="7747" y="11986"/>
                    <a:pt x="8162" y="11906"/>
                    <a:pt x="8561" y="11736"/>
                  </a:cubicBezTo>
                  <a:cubicBezTo>
                    <a:pt x="8613" y="11707"/>
                    <a:pt x="8668" y="11681"/>
                    <a:pt x="8724" y="11668"/>
                  </a:cubicBezTo>
                  <a:cubicBezTo>
                    <a:pt x="9023" y="11995"/>
                    <a:pt x="9467" y="12178"/>
                    <a:pt x="9934" y="12178"/>
                  </a:cubicBezTo>
                  <a:cubicBezTo>
                    <a:pt x="10105" y="12178"/>
                    <a:pt x="10280" y="12153"/>
                    <a:pt x="10452" y="12102"/>
                  </a:cubicBezTo>
                  <a:cubicBezTo>
                    <a:pt x="10520" y="12347"/>
                    <a:pt x="10628" y="12592"/>
                    <a:pt x="10749" y="12837"/>
                  </a:cubicBezTo>
                  <a:cubicBezTo>
                    <a:pt x="11389" y="14049"/>
                    <a:pt x="12493" y="14810"/>
                    <a:pt x="13606" y="14947"/>
                  </a:cubicBezTo>
                  <a:lnTo>
                    <a:pt x="14113" y="14496"/>
                  </a:lnTo>
                  <a:cubicBezTo>
                    <a:pt x="14096" y="14483"/>
                    <a:pt x="14096" y="14483"/>
                    <a:pt x="14083" y="14470"/>
                  </a:cubicBezTo>
                  <a:cubicBezTo>
                    <a:pt x="13077" y="14156"/>
                    <a:pt x="12329" y="13219"/>
                    <a:pt x="12329" y="12089"/>
                  </a:cubicBezTo>
                  <a:lnTo>
                    <a:pt x="12329" y="11994"/>
                  </a:lnTo>
                  <a:cubicBezTo>
                    <a:pt x="12768" y="12248"/>
                    <a:pt x="13281" y="12388"/>
                    <a:pt x="13814" y="12388"/>
                  </a:cubicBezTo>
                  <a:cubicBezTo>
                    <a:pt x="14223" y="12388"/>
                    <a:pt x="14643" y="12305"/>
                    <a:pt x="15050" y="12128"/>
                  </a:cubicBezTo>
                  <a:cubicBezTo>
                    <a:pt x="16562" y="11491"/>
                    <a:pt x="17297" y="9829"/>
                    <a:pt x="16696" y="8428"/>
                  </a:cubicBezTo>
                  <a:cubicBezTo>
                    <a:pt x="16601" y="8196"/>
                    <a:pt x="16464" y="7981"/>
                    <a:pt x="16317" y="7788"/>
                  </a:cubicBezTo>
                  <a:cubicBezTo>
                    <a:pt x="16983" y="7096"/>
                    <a:pt x="17173" y="5897"/>
                    <a:pt x="16709" y="4797"/>
                  </a:cubicBezTo>
                  <a:cubicBezTo>
                    <a:pt x="16288" y="3801"/>
                    <a:pt x="15432" y="3134"/>
                    <a:pt x="14560" y="3027"/>
                  </a:cubicBezTo>
                  <a:cubicBezTo>
                    <a:pt x="14736" y="1789"/>
                    <a:pt x="13391" y="509"/>
                    <a:pt x="11500" y="113"/>
                  </a:cubicBezTo>
                  <a:cubicBezTo>
                    <a:pt x="11130" y="37"/>
                    <a:pt x="10763" y="0"/>
                    <a:pt x="10412" y="0"/>
                  </a:cubicBezTo>
                  <a:close/>
                </a:path>
              </a:pathLst>
            </a:custGeom>
            <a:solidFill>
              <a:srgbClr val="9CE4D0">
                <a:alpha val="627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" name="Google Shape;690;p37"/>
            <p:cNvSpPr/>
            <p:nvPr/>
          </p:nvSpPr>
          <p:spPr>
            <a:xfrm>
              <a:off x="3389574" y="2393608"/>
              <a:ext cx="3146936" cy="2165397"/>
            </a:xfrm>
            <a:custGeom>
              <a:rect b="b" l="l" r="r" t="t"/>
              <a:pathLst>
                <a:path extrusionOk="0" h="9533" w="13854">
                  <a:moveTo>
                    <a:pt x="10365" y="0"/>
                  </a:moveTo>
                  <a:cubicBezTo>
                    <a:pt x="9396" y="0"/>
                    <a:pt x="8509" y="338"/>
                    <a:pt x="7894" y="1028"/>
                  </a:cubicBezTo>
                  <a:cubicBezTo>
                    <a:pt x="7374" y="1600"/>
                    <a:pt x="7129" y="2335"/>
                    <a:pt x="7129" y="3122"/>
                  </a:cubicBezTo>
                  <a:cubicBezTo>
                    <a:pt x="7035" y="3095"/>
                    <a:pt x="6953" y="3069"/>
                    <a:pt x="6871" y="3056"/>
                  </a:cubicBezTo>
                  <a:cubicBezTo>
                    <a:pt x="6220" y="2898"/>
                    <a:pt x="5573" y="2823"/>
                    <a:pt x="4949" y="2823"/>
                  </a:cubicBezTo>
                  <a:cubicBezTo>
                    <a:pt x="2821" y="2823"/>
                    <a:pt x="947" y="3695"/>
                    <a:pt x="0" y="5137"/>
                  </a:cubicBezTo>
                  <a:cubicBezTo>
                    <a:pt x="301" y="5110"/>
                    <a:pt x="598" y="5029"/>
                    <a:pt x="898" y="4905"/>
                  </a:cubicBezTo>
                  <a:cubicBezTo>
                    <a:pt x="1006" y="4852"/>
                    <a:pt x="1130" y="4797"/>
                    <a:pt x="1238" y="4728"/>
                  </a:cubicBezTo>
                  <a:cubicBezTo>
                    <a:pt x="1251" y="4797"/>
                    <a:pt x="1280" y="4866"/>
                    <a:pt x="1306" y="4934"/>
                  </a:cubicBezTo>
                  <a:cubicBezTo>
                    <a:pt x="1743" y="5958"/>
                    <a:pt x="2776" y="6560"/>
                    <a:pt x="3886" y="6560"/>
                  </a:cubicBezTo>
                  <a:cubicBezTo>
                    <a:pt x="4295" y="6560"/>
                    <a:pt x="4714" y="6478"/>
                    <a:pt x="5118" y="6306"/>
                  </a:cubicBezTo>
                  <a:cubicBezTo>
                    <a:pt x="5170" y="6293"/>
                    <a:pt x="5225" y="6267"/>
                    <a:pt x="5281" y="6240"/>
                  </a:cubicBezTo>
                  <a:cubicBezTo>
                    <a:pt x="5579" y="6567"/>
                    <a:pt x="6020" y="6756"/>
                    <a:pt x="6486" y="6756"/>
                  </a:cubicBezTo>
                  <a:cubicBezTo>
                    <a:pt x="6659" y="6756"/>
                    <a:pt x="6835" y="6730"/>
                    <a:pt x="7009" y="6675"/>
                  </a:cubicBezTo>
                  <a:cubicBezTo>
                    <a:pt x="7077" y="6920"/>
                    <a:pt x="7185" y="7165"/>
                    <a:pt x="7306" y="7410"/>
                  </a:cubicBezTo>
                  <a:cubicBezTo>
                    <a:pt x="7946" y="8621"/>
                    <a:pt x="9050" y="9382"/>
                    <a:pt x="10163" y="9532"/>
                  </a:cubicBezTo>
                  <a:lnTo>
                    <a:pt x="10670" y="9069"/>
                  </a:lnTo>
                  <a:cubicBezTo>
                    <a:pt x="10653" y="9069"/>
                    <a:pt x="10653" y="9056"/>
                    <a:pt x="10640" y="9056"/>
                  </a:cubicBezTo>
                  <a:cubicBezTo>
                    <a:pt x="9634" y="8742"/>
                    <a:pt x="8886" y="7792"/>
                    <a:pt x="8886" y="6675"/>
                  </a:cubicBezTo>
                  <a:lnTo>
                    <a:pt x="8886" y="6567"/>
                  </a:lnTo>
                  <a:cubicBezTo>
                    <a:pt x="9325" y="6828"/>
                    <a:pt x="9839" y="6967"/>
                    <a:pt x="10372" y="6967"/>
                  </a:cubicBezTo>
                  <a:cubicBezTo>
                    <a:pt x="10780" y="6967"/>
                    <a:pt x="11200" y="6885"/>
                    <a:pt x="11607" y="6714"/>
                  </a:cubicBezTo>
                  <a:cubicBezTo>
                    <a:pt x="13119" y="6077"/>
                    <a:pt x="13854" y="4415"/>
                    <a:pt x="13253" y="3001"/>
                  </a:cubicBezTo>
                  <a:cubicBezTo>
                    <a:pt x="13158" y="2769"/>
                    <a:pt x="13021" y="2550"/>
                    <a:pt x="12874" y="2374"/>
                  </a:cubicBezTo>
                  <a:cubicBezTo>
                    <a:pt x="13184" y="2034"/>
                    <a:pt x="13403" y="1600"/>
                    <a:pt x="13485" y="1110"/>
                  </a:cubicBezTo>
                  <a:cubicBezTo>
                    <a:pt x="12501" y="376"/>
                    <a:pt x="11387" y="0"/>
                    <a:pt x="103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37"/>
            <p:cNvSpPr/>
            <p:nvPr/>
          </p:nvSpPr>
          <p:spPr>
            <a:xfrm>
              <a:off x="4183912" y="1161199"/>
              <a:ext cx="2324426" cy="2366423"/>
            </a:xfrm>
            <a:custGeom>
              <a:rect b="b" l="l" r="r" t="t"/>
              <a:pathLst>
                <a:path extrusionOk="0" h="10418" w="10233">
                  <a:moveTo>
                    <a:pt x="3470" y="1"/>
                  </a:moveTo>
                  <a:cubicBezTo>
                    <a:pt x="2582" y="1"/>
                    <a:pt x="1787" y="232"/>
                    <a:pt x="1252" y="630"/>
                  </a:cubicBezTo>
                  <a:cubicBezTo>
                    <a:pt x="1239" y="630"/>
                    <a:pt x="625" y="1352"/>
                    <a:pt x="491" y="1829"/>
                  </a:cubicBezTo>
                  <a:cubicBezTo>
                    <a:pt x="1" y="3556"/>
                    <a:pt x="1196" y="5408"/>
                    <a:pt x="3172" y="5966"/>
                  </a:cubicBezTo>
                  <a:cubicBezTo>
                    <a:pt x="3554" y="6071"/>
                    <a:pt x="3936" y="6119"/>
                    <a:pt x="4307" y="6119"/>
                  </a:cubicBezTo>
                  <a:cubicBezTo>
                    <a:pt x="4517" y="6119"/>
                    <a:pt x="4724" y="6104"/>
                    <a:pt x="4926" y="6074"/>
                  </a:cubicBezTo>
                  <a:lnTo>
                    <a:pt x="4926" y="6074"/>
                  </a:lnTo>
                  <a:cubicBezTo>
                    <a:pt x="4818" y="6851"/>
                    <a:pt x="5007" y="7612"/>
                    <a:pt x="5510" y="8184"/>
                  </a:cubicBezTo>
                  <a:cubicBezTo>
                    <a:pt x="5824" y="8537"/>
                    <a:pt x="6219" y="8781"/>
                    <a:pt x="6640" y="8919"/>
                  </a:cubicBezTo>
                  <a:cubicBezTo>
                    <a:pt x="6533" y="9774"/>
                    <a:pt x="7130" y="10375"/>
                    <a:pt x="8015" y="10414"/>
                  </a:cubicBezTo>
                  <a:cubicBezTo>
                    <a:pt x="8056" y="10416"/>
                    <a:pt x="8096" y="10417"/>
                    <a:pt x="8135" y="10417"/>
                  </a:cubicBezTo>
                  <a:cubicBezTo>
                    <a:pt x="9572" y="10417"/>
                    <a:pt x="9920" y="9219"/>
                    <a:pt x="9962" y="9203"/>
                  </a:cubicBezTo>
                  <a:cubicBezTo>
                    <a:pt x="9932" y="8945"/>
                    <a:pt x="9867" y="8687"/>
                    <a:pt x="9756" y="8429"/>
                  </a:cubicBezTo>
                  <a:cubicBezTo>
                    <a:pt x="9661" y="8197"/>
                    <a:pt x="9524" y="7978"/>
                    <a:pt x="9377" y="7802"/>
                  </a:cubicBezTo>
                  <a:cubicBezTo>
                    <a:pt x="10043" y="7096"/>
                    <a:pt x="10233" y="5911"/>
                    <a:pt x="9769" y="4794"/>
                  </a:cubicBezTo>
                  <a:cubicBezTo>
                    <a:pt x="9348" y="3801"/>
                    <a:pt x="8492" y="3148"/>
                    <a:pt x="7620" y="3027"/>
                  </a:cubicBezTo>
                  <a:cubicBezTo>
                    <a:pt x="7796" y="1802"/>
                    <a:pt x="6451" y="509"/>
                    <a:pt x="4560" y="114"/>
                  </a:cubicBezTo>
                  <a:cubicBezTo>
                    <a:pt x="4189" y="37"/>
                    <a:pt x="3823" y="1"/>
                    <a:pt x="34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37"/>
            <p:cNvSpPr/>
            <p:nvPr/>
          </p:nvSpPr>
          <p:spPr>
            <a:xfrm>
              <a:off x="2607501" y="2092185"/>
              <a:ext cx="1279990" cy="1473279"/>
            </a:xfrm>
            <a:custGeom>
              <a:rect b="b" l="l" r="r" t="t"/>
              <a:pathLst>
                <a:path extrusionOk="0" h="6486" w="5635">
                  <a:moveTo>
                    <a:pt x="1797" y="1"/>
                  </a:moveTo>
                  <a:cubicBezTo>
                    <a:pt x="1686" y="1"/>
                    <a:pt x="1458" y="40"/>
                    <a:pt x="1458" y="56"/>
                  </a:cubicBezTo>
                  <a:cubicBezTo>
                    <a:pt x="736" y="245"/>
                    <a:pt x="164" y="843"/>
                    <a:pt x="53" y="1620"/>
                  </a:cubicBezTo>
                  <a:cubicBezTo>
                    <a:pt x="1" y="2136"/>
                    <a:pt x="151" y="2626"/>
                    <a:pt x="448" y="3008"/>
                  </a:cubicBezTo>
                  <a:cubicBezTo>
                    <a:pt x="259" y="3606"/>
                    <a:pt x="259" y="4246"/>
                    <a:pt x="517" y="4844"/>
                  </a:cubicBezTo>
                  <a:cubicBezTo>
                    <a:pt x="954" y="5880"/>
                    <a:pt x="1988" y="6485"/>
                    <a:pt x="3104" y="6485"/>
                  </a:cubicBezTo>
                  <a:cubicBezTo>
                    <a:pt x="3514" y="6485"/>
                    <a:pt x="3935" y="6404"/>
                    <a:pt x="4341" y="6232"/>
                  </a:cubicBezTo>
                  <a:cubicBezTo>
                    <a:pt x="4449" y="6179"/>
                    <a:pt x="4573" y="6124"/>
                    <a:pt x="4681" y="6055"/>
                  </a:cubicBezTo>
                  <a:cubicBezTo>
                    <a:pt x="4681" y="6055"/>
                    <a:pt x="4681" y="6056"/>
                    <a:pt x="4681" y="6056"/>
                  </a:cubicBezTo>
                  <a:cubicBezTo>
                    <a:pt x="4695" y="6056"/>
                    <a:pt x="5497" y="5311"/>
                    <a:pt x="5416" y="4178"/>
                  </a:cubicBezTo>
                  <a:cubicBezTo>
                    <a:pt x="5390" y="3730"/>
                    <a:pt x="5308" y="3292"/>
                    <a:pt x="5132" y="2914"/>
                  </a:cubicBezTo>
                  <a:cubicBezTo>
                    <a:pt x="5635" y="2368"/>
                    <a:pt x="5621" y="1496"/>
                    <a:pt x="5089" y="954"/>
                  </a:cubicBezTo>
                  <a:cubicBezTo>
                    <a:pt x="4799" y="656"/>
                    <a:pt x="4419" y="507"/>
                    <a:pt x="4039" y="507"/>
                  </a:cubicBezTo>
                  <a:cubicBezTo>
                    <a:pt x="3812" y="507"/>
                    <a:pt x="3584" y="560"/>
                    <a:pt x="3375" y="667"/>
                  </a:cubicBezTo>
                  <a:cubicBezTo>
                    <a:pt x="2966" y="259"/>
                    <a:pt x="2408" y="1"/>
                    <a:pt x="17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93" name="Google Shape;693;p37"/>
          <p:cNvSpPr txBox="1"/>
          <p:nvPr/>
        </p:nvSpPr>
        <p:spPr>
          <a:xfrm>
            <a:off x="6297781" y="1967650"/>
            <a:ext cx="2399100" cy="534900"/>
          </a:xfrm>
          <a:prstGeom prst="rect">
            <a:avLst/>
          </a:prstGeom>
          <a:solidFill>
            <a:srgbClr val="4897B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lang="en" sz="2000" u="sng">
                <a:solidFill>
                  <a:srgbClr val="0E2A47"/>
                </a:solidFill>
                <a:latin typeface="Fira Sans"/>
                <a:ea typeface="Fira Sans"/>
                <a:cs typeface="Fira Sans"/>
                <a:sym typeface="Fira Sans"/>
              </a:rPr>
              <a:t>Θεωρίες Μάθησης</a:t>
            </a:r>
            <a:r>
              <a:rPr lang="en" sz="1200" u="sng">
                <a:latin typeface="Fira Sans"/>
                <a:ea typeface="Fira Sans"/>
                <a:cs typeface="Fira Sans"/>
                <a:sym typeface="Fira Sans"/>
              </a:rPr>
              <a:t> </a:t>
            </a:r>
            <a:endParaRPr sz="1200" u="sng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694" name="Google Shape;694;p37"/>
          <p:cNvSpPr/>
          <p:nvPr/>
        </p:nvSpPr>
        <p:spPr>
          <a:xfrm rot="5400000">
            <a:off x="1724596" y="2673073"/>
            <a:ext cx="515378" cy="838550"/>
          </a:xfrm>
          <a:custGeom>
            <a:rect b="b" l="l" r="r" t="t"/>
            <a:pathLst>
              <a:path extrusionOk="0" h="2260" w="1389">
                <a:moveTo>
                  <a:pt x="237" y="1"/>
                </a:moveTo>
                <a:cubicBezTo>
                  <a:pt x="190" y="1"/>
                  <a:pt x="143" y="21"/>
                  <a:pt x="108" y="62"/>
                </a:cubicBezTo>
                <a:lnTo>
                  <a:pt x="1" y="157"/>
                </a:lnTo>
                <a:lnTo>
                  <a:pt x="843" y="1003"/>
                </a:lnTo>
                <a:cubicBezTo>
                  <a:pt x="912" y="1068"/>
                  <a:pt x="912" y="1192"/>
                  <a:pt x="843" y="1261"/>
                </a:cubicBezTo>
                <a:lnTo>
                  <a:pt x="1" y="2103"/>
                </a:lnTo>
                <a:lnTo>
                  <a:pt x="108" y="2198"/>
                </a:lnTo>
                <a:cubicBezTo>
                  <a:pt x="143" y="2239"/>
                  <a:pt x="190" y="2259"/>
                  <a:pt x="237" y="2259"/>
                </a:cubicBezTo>
                <a:cubicBezTo>
                  <a:pt x="285" y="2259"/>
                  <a:pt x="332" y="2239"/>
                  <a:pt x="366" y="2198"/>
                </a:cubicBezTo>
                <a:lnTo>
                  <a:pt x="1307" y="1261"/>
                </a:lnTo>
                <a:cubicBezTo>
                  <a:pt x="1389" y="1192"/>
                  <a:pt x="1389" y="1068"/>
                  <a:pt x="1307" y="1003"/>
                </a:cubicBezTo>
                <a:lnTo>
                  <a:pt x="366" y="62"/>
                </a:lnTo>
                <a:cubicBezTo>
                  <a:pt x="332" y="21"/>
                  <a:pt x="285" y="1"/>
                  <a:pt x="23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5" name="Google Shape;695;p37"/>
          <p:cNvSpPr/>
          <p:nvPr/>
        </p:nvSpPr>
        <p:spPr>
          <a:xfrm rot="5400000">
            <a:off x="7210871" y="2673073"/>
            <a:ext cx="515378" cy="838550"/>
          </a:xfrm>
          <a:custGeom>
            <a:rect b="b" l="l" r="r" t="t"/>
            <a:pathLst>
              <a:path extrusionOk="0" h="2260" w="1389">
                <a:moveTo>
                  <a:pt x="237" y="1"/>
                </a:moveTo>
                <a:cubicBezTo>
                  <a:pt x="190" y="1"/>
                  <a:pt x="143" y="21"/>
                  <a:pt x="108" y="62"/>
                </a:cubicBezTo>
                <a:lnTo>
                  <a:pt x="1" y="157"/>
                </a:lnTo>
                <a:lnTo>
                  <a:pt x="843" y="1003"/>
                </a:lnTo>
                <a:cubicBezTo>
                  <a:pt x="912" y="1068"/>
                  <a:pt x="912" y="1192"/>
                  <a:pt x="843" y="1261"/>
                </a:cubicBezTo>
                <a:lnTo>
                  <a:pt x="1" y="2103"/>
                </a:lnTo>
                <a:lnTo>
                  <a:pt x="108" y="2198"/>
                </a:lnTo>
                <a:cubicBezTo>
                  <a:pt x="143" y="2239"/>
                  <a:pt x="190" y="2259"/>
                  <a:pt x="237" y="2259"/>
                </a:cubicBezTo>
                <a:cubicBezTo>
                  <a:pt x="285" y="2259"/>
                  <a:pt x="332" y="2239"/>
                  <a:pt x="366" y="2198"/>
                </a:cubicBezTo>
                <a:lnTo>
                  <a:pt x="1307" y="1261"/>
                </a:lnTo>
                <a:cubicBezTo>
                  <a:pt x="1389" y="1192"/>
                  <a:pt x="1389" y="1068"/>
                  <a:pt x="1307" y="1003"/>
                </a:cubicBezTo>
                <a:lnTo>
                  <a:pt x="366" y="62"/>
                </a:lnTo>
                <a:cubicBezTo>
                  <a:pt x="332" y="21"/>
                  <a:pt x="285" y="1"/>
                  <a:pt x="23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6" name="Google Shape;696;p37"/>
          <p:cNvSpPr/>
          <p:nvPr/>
        </p:nvSpPr>
        <p:spPr>
          <a:xfrm rot="5400000">
            <a:off x="1699546" y="1079610"/>
            <a:ext cx="515378" cy="838550"/>
          </a:xfrm>
          <a:custGeom>
            <a:rect b="b" l="l" r="r" t="t"/>
            <a:pathLst>
              <a:path extrusionOk="0" h="2260" w="1389">
                <a:moveTo>
                  <a:pt x="237" y="1"/>
                </a:moveTo>
                <a:cubicBezTo>
                  <a:pt x="190" y="1"/>
                  <a:pt x="143" y="21"/>
                  <a:pt x="108" y="62"/>
                </a:cubicBezTo>
                <a:lnTo>
                  <a:pt x="1" y="157"/>
                </a:lnTo>
                <a:lnTo>
                  <a:pt x="843" y="1003"/>
                </a:lnTo>
                <a:cubicBezTo>
                  <a:pt x="912" y="1068"/>
                  <a:pt x="912" y="1192"/>
                  <a:pt x="843" y="1261"/>
                </a:cubicBezTo>
                <a:lnTo>
                  <a:pt x="1" y="2103"/>
                </a:lnTo>
                <a:lnTo>
                  <a:pt x="108" y="2198"/>
                </a:lnTo>
                <a:cubicBezTo>
                  <a:pt x="143" y="2239"/>
                  <a:pt x="190" y="2259"/>
                  <a:pt x="237" y="2259"/>
                </a:cubicBezTo>
                <a:cubicBezTo>
                  <a:pt x="285" y="2259"/>
                  <a:pt x="332" y="2239"/>
                  <a:pt x="366" y="2198"/>
                </a:cubicBezTo>
                <a:lnTo>
                  <a:pt x="1307" y="1261"/>
                </a:lnTo>
                <a:cubicBezTo>
                  <a:pt x="1389" y="1192"/>
                  <a:pt x="1389" y="1068"/>
                  <a:pt x="1307" y="1003"/>
                </a:cubicBezTo>
                <a:lnTo>
                  <a:pt x="366" y="62"/>
                </a:lnTo>
                <a:cubicBezTo>
                  <a:pt x="332" y="21"/>
                  <a:pt x="285" y="1"/>
                  <a:pt x="23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7" name="Google Shape;697;p37"/>
          <p:cNvSpPr/>
          <p:nvPr/>
        </p:nvSpPr>
        <p:spPr>
          <a:xfrm rot="5400000">
            <a:off x="7235921" y="1157810"/>
            <a:ext cx="515378" cy="838550"/>
          </a:xfrm>
          <a:custGeom>
            <a:rect b="b" l="l" r="r" t="t"/>
            <a:pathLst>
              <a:path extrusionOk="0" h="2260" w="1389">
                <a:moveTo>
                  <a:pt x="237" y="1"/>
                </a:moveTo>
                <a:cubicBezTo>
                  <a:pt x="190" y="1"/>
                  <a:pt x="143" y="21"/>
                  <a:pt x="108" y="62"/>
                </a:cubicBezTo>
                <a:lnTo>
                  <a:pt x="1" y="157"/>
                </a:lnTo>
                <a:lnTo>
                  <a:pt x="843" y="1003"/>
                </a:lnTo>
                <a:cubicBezTo>
                  <a:pt x="912" y="1068"/>
                  <a:pt x="912" y="1192"/>
                  <a:pt x="843" y="1261"/>
                </a:cubicBezTo>
                <a:lnTo>
                  <a:pt x="1" y="2103"/>
                </a:lnTo>
                <a:lnTo>
                  <a:pt x="108" y="2198"/>
                </a:lnTo>
                <a:cubicBezTo>
                  <a:pt x="143" y="2239"/>
                  <a:pt x="190" y="2259"/>
                  <a:pt x="237" y="2259"/>
                </a:cubicBezTo>
                <a:cubicBezTo>
                  <a:pt x="285" y="2259"/>
                  <a:pt x="332" y="2239"/>
                  <a:pt x="366" y="2198"/>
                </a:cubicBezTo>
                <a:lnTo>
                  <a:pt x="1307" y="1261"/>
                </a:lnTo>
                <a:cubicBezTo>
                  <a:pt x="1389" y="1192"/>
                  <a:pt x="1389" y="1068"/>
                  <a:pt x="1307" y="1003"/>
                </a:cubicBezTo>
                <a:lnTo>
                  <a:pt x="366" y="62"/>
                </a:lnTo>
                <a:cubicBezTo>
                  <a:pt x="332" y="21"/>
                  <a:pt x="285" y="1"/>
                  <a:pt x="23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/>
          <p:nvPr/>
        </p:nvSpPr>
        <p:spPr>
          <a:xfrm>
            <a:off x="6384438" y="2442064"/>
            <a:ext cx="2496534" cy="771922"/>
          </a:xfrm>
          <a:custGeom>
            <a:rect b="b" l="l" r="r" t="t"/>
            <a:pathLst>
              <a:path extrusionOk="0" h="3388" w="12016">
                <a:moveTo>
                  <a:pt x="1702" y="1"/>
                </a:moveTo>
                <a:cubicBezTo>
                  <a:pt x="761" y="1"/>
                  <a:pt x="0" y="761"/>
                  <a:pt x="0" y="1689"/>
                </a:cubicBezTo>
                <a:cubicBezTo>
                  <a:pt x="0" y="2626"/>
                  <a:pt x="761" y="3387"/>
                  <a:pt x="1702" y="3387"/>
                </a:cubicBezTo>
                <a:lnTo>
                  <a:pt x="10327" y="3387"/>
                </a:lnTo>
                <a:cubicBezTo>
                  <a:pt x="11267" y="3387"/>
                  <a:pt x="12015" y="2626"/>
                  <a:pt x="12015" y="1689"/>
                </a:cubicBezTo>
                <a:cubicBezTo>
                  <a:pt x="12015" y="761"/>
                  <a:pt x="11267" y="1"/>
                  <a:pt x="1032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5"/>
          <p:cNvSpPr/>
          <p:nvPr/>
        </p:nvSpPr>
        <p:spPr>
          <a:xfrm>
            <a:off x="5719013" y="3745488"/>
            <a:ext cx="2496534" cy="771922"/>
          </a:xfrm>
          <a:custGeom>
            <a:rect b="b" l="l" r="r" t="t"/>
            <a:pathLst>
              <a:path extrusionOk="0" h="3388" w="12016">
                <a:moveTo>
                  <a:pt x="1702" y="1"/>
                </a:moveTo>
                <a:cubicBezTo>
                  <a:pt x="761" y="1"/>
                  <a:pt x="0" y="761"/>
                  <a:pt x="0" y="1689"/>
                </a:cubicBezTo>
                <a:cubicBezTo>
                  <a:pt x="0" y="2626"/>
                  <a:pt x="761" y="3387"/>
                  <a:pt x="1702" y="3387"/>
                </a:cubicBezTo>
                <a:lnTo>
                  <a:pt x="10327" y="3387"/>
                </a:lnTo>
                <a:cubicBezTo>
                  <a:pt x="11267" y="3387"/>
                  <a:pt x="12015" y="2626"/>
                  <a:pt x="12015" y="1689"/>
                </a:cubicBezTo>
                <a:cubicBezTo>
                  <a:pt x="12015" y="761"/>
                  <a:pt x="11267" y="1"/>
                  <a:pt x="1032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5"/>
          <p:cNvSpPr/>
          <p:nvPr/>
        </p:nvSpPr>
        <p:spPr>
          <a:xfrm>
            <a:off x="5723850" y="996398"/>
            <a:ext cx="2622071" cy="914125"/>
          </a:xfrm>
          <a:custGeom>
            <a:rect b="b" l="l" r="r" t="t"/>
            <a:pathLst>
              <a:path extrusionOk="0" h="3388" w="12016">
                <a:moveTo>
                  <a:pt x="1702" y="1"/>
                </a:moveTo>
                <a:cubicBezTo>
                  <a:pt x="761" y="1"/>
                  <a:pt x="0" y="761"/>
                  <a:pt x="0" y="1689"/>
                </a:cubicBezTo>
                <a:cubicBezTo>
                  <a:pt x="0" y="2626"/>
                  <a:pt x="761" y="3387"/>
                  <a:pt x="1702" y="3387"/>
                </a:cubicBezTo>
                <a:lnTo>
                  <a:pt x="10327" y="3387"/>
                </a:lnTo>
                <a:cubicBezTo>
                  <a:pt x="11267" y="3387"/>
                  <a:pt x="12015" y="2626"/>
                  <a:pt x="12015" y="1689"/>
                </a:cubicBezTo>
                <a:cubicBezTo>
                  <a:pt x="12015" y="761"/>
                  <a:pt x="11267" y="1"/>
                  <a:pt x="1032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5"/>
          <p:cNvSpPr/>
          <p:nvPr/>
        </p:nvSpPr>
        <p:spPr>
          <a:xfrm>
            <a:off x="367150" y="2442050"/>
            <a:ext cx="2622071" cy="1030375"/>
          </a:xfrm>
          <a:custGeom>
            <a:rect b="b" l="l" r="r" t="t"/>
            <a:pathLst>
              <a:path extrusionOk="0" h="3388" w="12016">
                <a:moveTo>
                  <a:pt x="1702" y="1"/>
                </a:moveTo>
                <a:cubicBezTo>
                  <a:pt x="761" y="1"/>
                  <a:pt x="0" y="761"/>
                  <a:pt x="0" y="1689"/>
                </a:cubicBezTo>
                <a:cubicBezTo>
                  <a:pt x="0" y="2626"/>
                  <a:pt x="761" y="3387"/>
                  <a:pt x="1702" y="3387"/>
                </a:cubicBezTo>
                <a:lnTo>
                  <a:pt x="10327" y="3387"/>
                </a:lnTo>
                <a:cubicBezTo>
                  <a:pt x="11267" y="3387"/>
                  <a:pt x="12015" y="2626"/>
                  <a:pt x="12015" y="1689"/>
                </a:cubicBezTo>
                <a:cubicBezTo>
                  <a:pt x="12015" y="761"/>
                  <a:pt x="11267" y="1"/>
                  <a:pt x="1032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5"/>
          <p:cNvSpPr/>
          <p:nvPr/>
        </p:nvSpPr>
        <p:spPr>
          <a:xfrm>
            <a:off x="918763" y="3745488"/>
            <a:ext cx="2496534" cy="771922"/>
          </a:xfrm>
          <a:custGeom>
            <a:rect b="b" l="l" r="r" t="t"/>
            <a:pathLst>
              <a:path extrusionOk="0" h="3388" w="12016">
                <a:moveTo>
                  <a:pt x="1702" y="1"/>
                </a:moveTo>
                <a:cubicBezTo>
                  <a:pt x="761" y="1"/>
                  <a:pt x="0" y="761"/>
                  <a:pt x="0" y="1689"/>
                </a:cubicBezTo>
                <a:cubicBezTo>
                  <a:pt x="0" y="2626"/>
                  <a:pt x="761" y="3387"/>
                  <a:pt x="1702" y="3387"/>
                </a:cubicBezTo>
                <a:lnTo>
                  <a:pt x="10327" y="3387"/>
                </a:lnTo>
                <a:cubicBezTo>
                  <a:pt x="11267" y="3387"/>
                  <a:pt x="12015" y="2626"/>
                  <a:pt x="12015" y="1689"/>
                </a:cubicBezTo>
                <a:cubicBezTo>
                  <a:pt x="12015" y="761"/>
                  <a:pt x="11267" y="1"/>
                  <a:pt x="1032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5"/>
          <p:cNvSpPr/>
          <p:nvPr/>
        </p:nvSpPr>
        <p:spPr>
          <a:xfrm>
            <a:off x="798050" y="880146"/>
            <a:ext cx="2622071" cy="1030376"/>
          </a:xfrm>
          <a:custGeom>
            <a:rect b="b" l="l" r="r" t="t"/>
            <a:pathLst>
              <a:path extrusionOk="0" h="3388" w="12016">
                <a:moveTo>
                  <a:pt x="1702" y="1"/>
                </a:moveTo>
                <a:cubicBezTo>
                  <a:pt x="761" y="1"/>
                  <a:pt x="0" y="761"/>
                  <a:pt x="0" y="1689"/>
                </a:cubicBezTo>
                <a:cubicBezTo>
                  <a:pt x="0" y="2626"/>
                  <a:pt x="761" y="3387"/>
                  <a:pt x="1702" y="3387"/>
                </a:cubicBezTo>
                <a:lnTo>
                  <a:pt x="10327" y="3387"/>
                </a:lnTo>
                <a:cubicBezTo>
                  <a:pt x="11267" y="3387"/>
                  <a:pt x="12015" y="2626"/>
                  <a:pt x="12015" y="1689"/>
                </a:cubicBezTo>
                <a:cubicBezTo>
                  <a:pt x="12015" y="761"/>
                  <a:pt x="11267" y="1"/>
                  <a:pt x="1032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5"/>
          <p:cNvSpPr/>
          <p:nvPr/>
        </p:nvSpPr>
        <p:spPr>
          <a:xfrm>
            <a:off x="6664784" y="2641475"/>
            <a:ext cx="123" cy="123"/>
          </a:xfrm>
          <a:custGeom>
            <a:rect b="b" l="l" r="r" t="t"/>
            <a:pathLst>
              <a:path extrusionOk="0" h="1" w="1">
                <a:moveTo>
                  <a:pt x="0" y="0"/>
                </a:moveTo>
                <a:close/>
              </a:path>
            </a:pathLst>
          </a:custGeom>
          <a:solidFill>
            <a:srgbClr val="00968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5"/>
          <p:cNvSpPr txBox="1"/>
          <p:nvPr/>
        </p:nvSpPr>
        <p:spPr>
          <a:xfrm>
            <a:off x="1098563" y="3916658"/>
            <a:ext cx="20403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lang="en" sz="1700">
                <a:solidFill>
                  <a:schemeClr val="accent2"/>
                </a:solidFill>
                <a:latin typeface="Fira Sans"/>
                <a:ea typeface="Fira Sans"/>
                <a:cs typeface="Fira Sans"/>
                <a:sym typeface="Fira Sans"/>
              </a:rPr>
              <a:t>Θεωρία Μελέτης και Διαγωνισμάτων</a:t>
            </a:r>
            <a:r>
              <a:rPr lang="en" sz="1700">
                <a:solidFill>
                  <a:schemeClr val="accent2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 </a:t>
            </a:r>
            <a:endParaRPr i="0" sz="1700" u="none" cap="none" strike="noStrike">
              <a:solidFill>
                <a:schemeClr val="accent2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96" name="Google Shape;96;p15"/>
          <p:cNvSpPr txBox="1"/>
          <p:nvPr/>
        </p:nvSpPr>
        <p:spPr>
          <a:xfrm>
            <a:off x="1098563" y="1180526"/>
            <a:ext cx="20403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" sz="1700">
                <a:solidFill>
                  <a:schemeClr val="accent4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Θεωρία Αποθήκευσης και Ανάκλησης πληροφοριών </a:t>
            </a:r>
            <a:endParaRPr i="0" sz="1700" u="none" cap="none" strike="noStrike">
              <a:solidFill>
                <a:schemeClr val="accent4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97" name="Google Shape;97;p15"/>
          <p:cNvSpPr txBox="1"/>
          <p:nvPr/>
        </p:nvSpPr>
        <p:spPr>
          <a:xfrm>
            <a:off x="510275" y="2556134"/>
            <a:ext cx="2133600" cy="80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" sz="1700">
                <a:solidFill>
                  <a:schemeClr val="accent3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Θεωρία επικοινωνιακής διδασκαλίας της γλώσσας </a:t>
            </a:r>
            <a:endParaRPr i="0" sz="1700" u="none" cap="none" strike="noStrike">
              <a:solidFill>
                <a:schemeClr val="accent3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98" name="Google Shape;98;p15"/>
          <p:cNvSpPr txBox="1"/>
          <p:nvPr/>
        </p:nvSpPr>
        <p:spPr>
          <a:xfrm>
            <a:off x="6057375" y="1127877"/>
            <a:ext cx="20403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700">
                <a:solidFill>
                  <a:schemeClr val="dk2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Θεωρία Αντιληπτικής Διάκρισης</a:t>
            </a:r>
            <a:endParaRPr i="0" sz="1700" u="none" cap="none" strike="noStrike">
              <a:solidFill>
                <a:schemeClr val="dk2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99" name="Google Shape;99;p15"/>
          <p:cNvSpPr txBox="1"/>
          <p:nvPr/>
        </p:nvSpPr>
        <p:spPr>
          <a:xfrm>
            <a:off x="6664888" y="2592991"/>
            <a:ext cx="20403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lang="en" sz="1700">
                <a:solidFill>
                  <a:schemeClr val="lt2"/>
                </a:solidFill>
                <a:latin typeface="Fira Sans"/>
                <a:ea typeface="Fira Sans"/>
                <a:cs typeface="Fira Sans"/>
                <a:sym typeface="Fira Sans"/>
              </a:rPr>
              <a:t>Μάθηση μέσω παιχνιδιού</a:t>
            </a:r>
            <a:r>
              <a:rPr lang="en" sz="17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endParaRPr b="0" i="0" sz="1700" u="none" cap="none" strike="noStrike">
              <a:solidFill>
                <a:schemeClr val="lt2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00" name="Google Shape;100;p15"/>
          <p:cNvSpPr txBox="1"/>
          <p:nvPr/>
        </p:nvSpPr>
        <p:spPr>
          <a:xfrm>
            <a:off x="6038700" y="3745520"/>
            <a:ext cx="2133600" cy="6993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lang="en" sz="1900">
                <a:solidFill>
                  <a:srgbClr val="69E78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Θεωρία της Παραμέλησης</a:t>
            </a:r>
            <a:endParaRPr b="1" i="0" sz="1900" u="none" cap="none" strike="noStrike">
              <a:solidFill>
                <a:srgbClr val="69E78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01" name="Google Shape;101;p15"/>
          <p:cNvSpPr txBox="1"/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ΘΕΩΡΙΕΣ </a:t>
            </a:r>
            <a:endParaRPr/>
          </a:p>
        </p:txBody>
      </p:sp>
      <p:sp>
        <p:nvSpPr>
          <p:cNvPr id="102" name="Google Shape;102;p15"/>
          <p:cNvSpPr/>
          <p:nvPr/>
        </p:nvSpPr>
        <p:spPr>
          <a:xfrm>
            <a:off x="4623969" y="1554987"/>
            <a:ext cx="20625" cy="2092"/>
          </a:xfrm>
          <a:custGeom>
            <a:rect b="b" l="l" r="r" t="t"/>
            <a:pathLst>
              <a:path extrusionOk="0" fill="none" h="14" w="138">
                <a:moveTo>
                  <a:pt x="0" y="1"/>
                </a:moveTo>
                <a:cubicBezTo>
                  <a:pt x="56" y="1"/>
                  <a:pt x="98" y="1"/>
                  <a:pt x="137" y="14"/>
                </a:cubicBezTo>
              </a:path>
            </a:pathLst>
          </a:custGeom>
          <a:noFill/>
          <a:ln cap="rnd" cmpd="sng" w="9525">
            <a:solidFill>
              <a:srgbClr val="FFC95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5"/>
          <p:cNvSpPr/>
          <p:nvPr/>
        </p:nvSpPr>
        <p:spPr>
          <a:xfrm>
            <a:off x="4666863" y="1556930"/>
            <a:ext cx="1210137" cy="2501727"/>
          </a:xfrm>
          <a:custGeom>
            <a:rect b="b" l="l" r="r" t="t"/>
            <a:pathLst>
              <a:path extrusionOk="0" fill="none" h="16739" w="8097">
                <a:moveTo>
                  <a:pt x="138" y="1"/>
                </a:moveTo>
                <a:cubicBezTo>
                  <a:pt x="4560" y="220"/>
                  <a:pt x="8096" y="3881"/>
                  <a:pt x="8096" y="8371"/>
                </a:cubicBezTo>
                <a:cubicBezTo>
                  <a:pt x="8096" y="12901"/>
                  <a:pt x="4491" y="16588"/>
                  <a:pt x="0" y="16738"/>
                </a:cubicBezTo>
              </a:path>
            </a:pathLst>
          </a:custGeom>
          <a:noFill/>
          <a:ln cap="rnd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5"/>
          <p:cNvSpPr/>
          <p:nvPr/>
        </p:nvSpPr>
        <p:spPr>
          <a:xfrm>
            <a:off x="4623969" y="4058501"/>
            <a:ext cx="20625" cy="149"/>
          </a:xfrm>
          <a:custGeom>
            <a:rect b="b" l="l" r="r" t="t"/>
            <a:pathLst>
              <a:path extrusionOk="0" fill="none" h="1" w="138">
                <a:moveTo>
                  <a:pt x="137" y="0"/>
                </a:moveTo>
                <a:lnTo>
                  <a:pt x="0" y="0"/>
                </a:lnTo>
              </a:path>
            </a:pathLst>
          </a:custGeom>
          <a:noFill/>
          <a:ln cap="rnd" cmpd="sng" w="9525">
            <a:solidFill>
              <a:srgbClr val="FFC95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5"/>
          <p:cNvSpPr/>
          <p:nvPr/>
        </p:nvSpPr>
        <p:spPr>
          <a:xfrm>
            <a:off x="4535800" y="1514475"/>
            <a:ext cx="81775" cy="82109"/>
          </a:xfrm>
          <a:custGeom>
            <a:rect b="b" l="l" r="r" t="t"/>
            <a:pathLst>
              <a:path extrusionOk="0" h="556" w="560">
                <a:moveTo>
                  <a:pt x="285" y="1"/>
                </a:moveTo>
                <a:cubicBezTo>
                  <a:pt x="122" y="1"/>
                  <a:pt x="1" y="121"/>
                  <a:pt x="1" y="272"/>
                </a:cubicBezTo>
                <a:cubicBezTo>
                  <a:pt x="1" y="435"/>
                  <a:pt x="122" y="556"/>
                  <a:pt x="285" y="556"/>
                </a:cubicBezTo>
                <a:cubicBezTo>
                  <a:pt x="435" y="556"/>
                  <a:pt x="559" y="435"/>
                  <a:pt x="559" y="272"/>
                </a:cubicBezTo>
                <a:cubicBezTo>
                  <a:pt x="559" y="121"/>
                  <a:pt x="435" y="1"/>
                  <a:pt x="28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5"/>
          <p:cNvSpPr/>
          <p:nvPr/>
        </p:nvSpPr>
        <p:spPr>
          <a:xfrm>
            <a:off x="4535800" y="3976098"/>
            <a:ext cx="81775" cy="82552"/>
          </a:xfrm>
          <a:custGeom>
            <a:rect b="b" l="l" r="r" t="t"/>
            <a:pathLst>
              <a:path extrusionOk="0" h="559" w="560">
                <a:moveTo>
                  <a:pt x="285" y="0"/>
                </a:moveTo>
                <a:cubicBezTo>
                  <a:pt x="122" y="0"/>
                  <a:pt x="1" y="121"/>
                  <a:pt x="1" y="284"/>
                </a:cubicBezTo>
                <a:cubicBezTo>
                  <a:pt x="1" y="435"/>
                  <a:pt x="122" y="559"/>
                  <a:pt x="285" y="559"/>
                </a:cubicBezTo>
                <a:cubicBezTo>
                  <a:pt x="435" y="559"/>
                  <a:pt x="559" y="435"/>
                  <a:pt x="559" y="284"/>
                </a:cubicBezTo>
                <a:cubicBezTo>
                  <a:pt x="559" y="121"/>
                  <a:pt x="435" y="0"/>
                  <a:pt x="28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7" name="Google Shape;107;p15"/>
          <p:cNvGrpSpPr/>
          <p:nvPr/>
        </p:nvGrpSpPr>
        <p:grpSpPr>
          <a:xfrm>
            <a:off x="5376469" y="1325126"/>
            <a:ext cx="494695" cy="551188"/>
            <a:chOff x="5376469" y="1325126"/>
            <a:chExt cx="494695" cy="551188"/>
          </a:xfrm>
        </p:grpSpPr>
        <p:sp>
          <p:nvSpPr>
            <p:cNvPr id="108" name="Google Shape;108;p15"/>
            <p:cNvSpPr/>
            <p:nvPr/>
          </p:nvSpPr>
          <p:spPr>
            <a:xfrm>
              <a:off x="5392610" y="1522256"/>
              <a:ext cx="264685" cy="335975"/>
            </a:xfrm>
            <a:custGeom>
              <a:rect b="b" l="l" r="r" t="t"/>
              <a:pathLst>
                <a:path extrusionOk="0" h="2248" w="1771">
                  <a:moveTo>
                    <a:pt x="1689" y="1"/>
                  </a:moveTo>
                  <a:lnTo>
                    <a:pt x="1" y="2179"/>
                  </a:lnTo>
                  <a:lnTo>
                    <a:pt x="82" y="2248"/>
                  </a:lnTo>
                  <a:lnTo>
                    <a:pt x="1771" y="56"/>
                  </a:lnTo>
                  <a:lnTo>
                    <a:pt x="1689" y="1"/>
                  </a:lnTo>
                  <a:close/>
                </a:path>
              </a:pathLst>
            </a:custGeom>
            <a:solidFill>
              <a:srgbClr val="3372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15"/>
            <p:cNvSpPr/>
            <p:nvPr/>
          </p:nvSpPr>
          <p:spPr>
            <a:xfrm>
              <a:off x="5376469" y="1795160"/>
              <a:ext cx="79809" cy="81154"/>
            </a:xfrm>
            <a:custGeom>
              <a:rect b="b" l="l" r="r" t="t"/>
              <a:pathLst>
                <a:path extrusionOk="0" h="543" w="534">
                  <a:moveTo>
                    <a:pt x="259" y="0"/>
                  </a:moveTo>
                  <a:cubicBezTo>
                    <a:pt x="109" y="0"/>
                    <a:pt x="1" y="121"/>
                    <a:pt x="1" y="272"/>
                  </a:cubicBezTo>
                  <a:cubicBezTo>
                    <a:pt x="1" y="422"/>
                    <a:pt x="109" y="543"/>
                    <a:pt x="259" y="543"/>
                  </a:cubicBezTo>
                  <a:cubicBezTo>
                    <a:pt x="409" y="543"/>
                    <a:pt x="533" y="422"/>
                    <a:pt x="533" y="272"/>
                  </a:cubicBezTo>
                  <a:cubicBezTo>
                    <a:pt x="533" y="121"/>
                    <a:pt x="409" y="0"/>
                    <a:pt x="2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15"/>
            <p:cNvSpPr/>
            <p:nvPr/>
          </p:nvSpPr>
          <p:spPr>
            <a:xfrm>
              <a:off x="5480489" y="1325126"/>
              <a:ext cx="390675" cy="388732"/>
            </a:xfrm>
            <a:custGeom>
              <a:rect b="b" l="l" r="r" t="t"/>
              <a:pathLst>
                <a:path extrusionOk="0" h="2601" w="2614">
                  <a:moveTo>
                    <a:pt x="1307" y="0"/>
                  </a:moveTo>
                  <a:cubicBezTo>
                    <a:pt x="585" y="0"/>
                    <a:pt x="1" y="572"/>
                    <a:pt x="1" y="1294"/>
                  </a:cubicBezTo>
                  <a:cubicBezTo>
                    <a:pt x="1" y="2015"/>
                    <a:pt x="585" y="2600"/>
                    <a:pt x="1307" y="2600"/>
                  </a:cubicBezTo>
                  <a:cubicBezTo>
                    <a:pt x="2025" y="2600"/>
                    <a:pt x="2613" y="2015"/>
                    <a:pt x="2613" y="1294"/>
                  </a:cubicBezTo>
                  <a:cubicBezTo>
                    <a:pt x="2613" y="572"/>
                    <a:pt x="2025" y="0"/>
                    <a:pt x="13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lt1"/>
                  </a:solidFill>
                  <a:latin typeface="Fira Sans"/>
                  <a:ea typeface="Fira Sans"/>
                  <a:cs typeface="Fira Sans"/>
                  <a:sym typeface="Fira Sans"/>
                </a:rPr>
                <a:t>02</a:t>
              </a:r>
              <a:endParaRPr b="0" i="0" sz="1400" u="none" cap="none" strike="noStrike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  <p:grpSp>
        <p:nvGrpSpPr>
          <p:cNvPr id="111" name="Google Shape;111;p15"/>
          <p:cNvGrpSpPr/>
          <p:nvPr/>
        </p:nvGrpSpPr>
        <p:grpSpPr>
          <a:xfrm>
            <a:off x="5829912" y="2622541"/>
            <a:ext cx="679570" cy="390526"/>
            <a:chOff x="5829912" y="2622541"/>
            <a:chExt cx="679570" cy="390526"/>
          </a:xfrm>
        </p:grpSpPr>
        <p:sp>
          <p:nvSpPr>
            <p:cNvPr id="112" name="Google Shape;112;p15"/>
            <p:cNvSpPr/>
            <p:nvPr/>
          </p:nvSpPr>
          <p:spPr>
            <a:xfrm>
              <a:off x="5848445" y="2797702"/>
              <a:ext cx="443433" cy="16291"/>
            </a:xfrm>
            <a:custGeom>
              <a:rect b="b" l="l" r="r" t="t"/>
              <a:pathLst>
                <a:path extrusionOk="0" h="109" w="2967">
                  <a:moveTo>
                    <a:pt x="1" y="0"/>
                  </a:moveTo>
                  <a:lnTo>
                    <a:pt x="1" y="108"/>
                  </a:lnTo>
                  <a:lnTo>
                    <a:pt x="2966" y="108"/>
                  </a:lnTo>
                  <a:lnTo>
                    <a:pt x="296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15"/>
            <p:cNvSpPr/>
            <p:nvPr/>
          </p:nvSpPr>
          <p:spPr>
            <a:xfrm>
              <a:off x="5829912" y="2766914"/>
              <a:ext cx="81752" cy="81752"/>
            </a:xfrm>
            <a:custGeom>
              <a:rect b="b" l="l" r="r" t="t"/>
              <a:pathLst>
                <a:path extrusionOk="0" h="547" w="547">
                  <a:moveTo>
                    <a:pt x="275" y="1"/>
                  </a:moveTo>
                  <a:cubicBezTo>
                    <a:pt x="125" y="1"/>
                    <a:pt x="1" y="125"/>
                    <a:pt x="1" y="275"/>
                  </a:cubicBezTo>
                  <a:cubicBezTo>
                    <a:pt x="1" y="422"/>
                    <a:pt x="125" y="546"/>
                    <a:pt x="275" y="546"/>
                  </a:cubicBezTo>
                  <a:cubicBezTo>
                    <a:pt x="422" y="546"/>
                    <a:pt x="546" y="422"/>
                    <a:pt x="546" y="275"/>
                  </a:cubicBezTo>
                  <a:cubicBezTo>
                    <a:pt x="546" y="125"/>
                    <a:pt x="422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15"/>
            <p:cNvSpPr/>
            <p:nvPr/>
          </p:nvSpPr>
          <p:spPr>
            <a:xfrm>
              <a:off x="6118956" y="2622541"/>
              <a:ext cx="390526" cy="390526"/>
            </a:xfrm>
            <a:custGeom>
              <a:rect b="b" l="l" r="r" t="t"/>
              <a:pathLst>
                <a:path extrusionOk="0" h="2613" w="2613">
                  <a:moveTo>
                    <a:pt x="1307" y="0"/>
                  </a:moveTo>
                  <a:cubicBezTo>
                    <a:pt x="585" y="0"/>
                    <a:pt x="0" y="588"/>
                    <a:pt x="0" y="1306"/>
                  </a:cubicBezTo>
                  <a:cubicBezTo>
                    <a:pt x="0" y="2028"/>
                    <a:pt x="585" y="2613"/>
                    <a:pt x="1307" y="2613"/>
                  </a:cubicBezTo>
                  <a:cubicBezTo>
                    <a:pt x="2028" y="2613"/>
                    <a:pt x="2613" y="2028"/>
                    <a:pt x="2613" y="1306"/>
                  </a:cubicBezTo>
                  <a:cubicBezTo>
                    <a:pt x="2613" y="588"/>
                    <a:pt x="2028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04</a:t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5" name="Google Shape;115;p15"/>
          <p:cNvGrpSpPr/>
          <p:nvPr/>
        </p:nvGrpSpPr>
        <p:grpSpPr>
          <a:xfrm>
            <a:off x="5352108" y="3725068"/>
            <a:ext cx="519056" cy="587805"/>
            <a:chOff x="5352108" y="3725068"/>
            <a:chExt cx="519056" cy="587805"/>
          </a:xfrm>
        </p:grpSpPr>
        <p:sp>
          <p:nvSpPr>
            <p:cNvPr id="116" name="Google Shape;116;p15"/>
            <p:cNvSpPr/>
            <p:nvPr/>
          </p:nvSpPr>
          <p:spPr>
            <a:xfrm>
              <a:off x="5376469" y="3743152"/>
              <a:ext cx="280826" cy="356002"/>
            </a:xfrm>
            <a:custGeom>
              <a:rect b="b" l="l" r="r" t="t"/>
              <a:pathLst>
                <a:path extrusionOk="0" h="2382" w="1879">
                  <a:moveTo>
                    <a:pt x="83" y="0"/>
                  </a:moveTo>
                  <a:lnTo>
                    <a:pt x="1" y="56"/>
                  </a:lnTo>
                  <a:lnTo>
                    <a:pt x="1797" y="2381"/>
                  </a:lnTo>
                  <a:lnTo>
                    <a:pt x="1879" y="2329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15"/>
            <p:cNvSpPr/>
            <p:nvPr/>
          </p:nvSpPr>
          <p:spPr>
            <a:xfrm>
              <a:off x="5352108" y="3725068"/>
              <a:ext cx="81752" cy="81154"/>
            </a:xfrm>
            <a:custGeom>
              <a:rect b="b" l="l" r="r" t="t"/>
              <a:pathLst>
                <a:path extrusionOk="0" h="543" w="547">
                  <a:moveTo>
                    <a:pt x="272" y="0"/>
                  </a:moveTo>
                  <a:cubicBezTo>
                    <a:pt x="125" y="0"/>
                    <a:pt x="1" y="121"/>
                    <a:pt x="1" y="272"/>
                  </a:cubicBezTo>
                  <a:cubicBezTo>
                    <a:pt x="1" y="422"/>
                    <a:pt x="125" y="543"/>
                    <a:pt x="272" y="543"/>
                  </a:cubicBezTo>
                  <a:cubicBezTo>
                    <a:pt x="422" y="543"/>
                    <a:pt x="546" y="422"/>
                    <a:pt x="546" y="272"/>
                  </a:cubicBezTo>
                  <a:cubicBezTo>
                    <a:pt x="546" y="121"/>
                    <a:pt x="422" y="0"/>
                    <a:pt x="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15"/>
            <p:cNvSpPr/>
            <p:nvPr/>
          </p:nvSpPr>
          <p:spPr>
            <a:xfrm>
              <a:off x="5480489" y="3922198"/>
              <a:ext cx="390675" cy="390675"/>
            </a:xfrm>
            <a:custGeom>
              <a:rect b="b" l="l" r="r" t="t"/>
              <a:pathLst>
                <a:path extrusionOk="0" h="2614" w="2614">
                  <a:moveTo>
                    <a:pt x="1307" y="1"/>
                  </a:moveTo>
                  <a:cubicBezTo>
                    <a:pt x="585" y="1"/>
                    <a:pt x="1" y="585"/>
                    <a:pt x="1" y="1307"/>
                  </a:cubicBezTo>
                  <a:cubicBezTo>
                    <a:pt x="1" y="2029"/>
                    <a:pt x="585" y="2614"/>
                    <a:pt x="1307" y="2614"/>
                  </a:cubicBezTo>
                  <a:cubicBezTo>
                    <a:pt x="2025" y="2614"/>
                    <a:pt x="2613" y="2029"/>
                    <a:pt x="2613" y="1307"/>
                  </a:cubicBezTo>
                  <a:cubicBezTo>
                    <a:pt x="2613" y="585"/>
                    <a:pt x="2025" y="1"/>
                    <a:pt x="1307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lt1"/>
                  </a:solidFill>
                  <a:latin typeface="Fira Sans"/>
                  <a:ea typeface="Fira Sans"/>
                  <a:cs typeface="Fira Sans"/>
                  <a:sym typeface="Fira Sans"/>
                </a:rPr>
                <a:t>06</a:t>
              </a:r>
              <a:endParaRPr b="0" i="0" sz="1400" u="none" cap="none" strike="noStrike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  <p:sp>
        <p:nvSpPr>
          <p:cNvPr id="119" name="Google Shape;119;p15"/>
          <p:cNvSpPr/>
          <p:nvPr/>
        </p:nvSpPr>
        <p:spPr>
          <a:xfrm>
            <a:off x="4648190" y="1862427"/>
            <a:ext cx="792515" cy="1931224"/>
          </a:xfrm>
          <a:custGeom>
            <a:rect b="b" l="l" r="r" t="t"/>
            <a:pathLst>
              <a:path extrusionOk="0" h="19962" w="8192">
                <a:moveTo>
                  <a:pt x="1647" y="0"/>
                </a:moveTo>
                <a:cubicBezTo>
                  <a:pt x="830" y="0"/>
                  <a:pt x="177" y="654"/>
                  <a:pt x="177" y="1457"/>
                </a:cubicBezTo>
                <a:lnTo>
                  <a:pt x="177" y="10000"/>
                </a:lnTo>
                <a:cubicBezTo>
                  <a:pt x="177" y="10314"/>
                  <a:pt x="272" y="10614"/>
                  <a:pt x="435" y="10859"/>
                </a:cubicBezTo>
                <a:lnTo>
                  <a:pt x="873" y="11499"/>
                </a:lnTo>
                <a:cubicBezTo>
                  <a:pt x="599" y="11783"/>
                  <a:pt x="1" y="12166"/>
                  <a:pt x="1" y="12587"/>
                </a:cubicBezTo>
                <a:cubicBezTo>
                  <a:pt x="1" y="12832"/>
                  <a:pt x="70" y="13077"/>
                  <a:pt x="177" y="13295"/>
                </a:cubicBezTo>
                <a:lnTo>
                  <a:pt x="177" y="13309"/>
                </a:lnTo>
                <a:lnTo>
                  <a:pt x="177" y="18491"/>
                </a:lnTo>
                <a:cubicBezTo>
                  <a:pt x="177" y="19308"/>
                  <a:pt x="830" y="19961"/>
                  <a:pt x="1647" y="19961"/>
                </a:cubicBezTo>
                <a:cubicBezTo>
                  <a:pt x="2450" y="19961"/>
                  <a:pt x="3104" y="19308"/>
                  <a:pt x="3104" y="18491"/>
                </a:cubicBezTo>
                <a:lnTo>
                  <a:pt x="3104" y="18276"/>
                </a:lnTo>
                <a:lnTo>
                  <a:pt x="3267" y="18276"/>
                </a:lnTo>
                <a:cubicBezTo>
                  <a:pt x="3348" y="18276"/>
                  <a:pt x="3417" y="18276"/>
                  <a:pt x="3486" y="18263"/>
                </a:cubicBezTo>
                <a:cubicBezTo>
                  <a:pt x="3499" y="18263"/>
                  <a:pt x="3512" y="18263"/>
                  <a:pt x="3525" y="18246"/>
                </a:cubicBezTo>
                <a:cubicBezTo>
                  <a:pt x="4655" y="18181"/>
                  <a:pt x="5566" y="17254"/>
                  <a:pt x="5595" y="16111"/>
                </a:cubicBezTo>
                <a:cubicBezTo>
                  <a:pt x="6751" y="15676"/>
                  <a:pt x="7525" y="14559"/>
                  <a:pt x="7525" y="13309"/>
                </a:cubicBezTo>
                <a:cubicBezTo>
                  <a:pt x="7525" y="13158"/>
                  <a:pt x="7512" y="13008"/>
                  <a:pt x="7486" y="12858"/>
                </a:cubicBezTo>
                <a:cubicBezTo>
                  <a:pt x="7473" y="12587"/>
                  <a:pt x="7392" y="12329"/>
                  <a:pt x="7267" y="12097"/>
                </a:cubicBezTo>
                <a:cubicBezTo>
                  <a:pt x="7865" y="11525"/>
                  <a:pt x="8192" y="10751"/>
                  <a:pt x="8192" y="9919"/>
                </a:cubicBezTo>
                <a:cubicBezTo>
                  <a:pt x="8192" y="9648"/>
                  <a:pt x="8166" y="9377"/>
                  <a:pt x="8084" y="9119"/>
                </a:cubicBezTo>
                <a:cubicBezTo>
                  <a:pt x="8045" y="8857"/>
                  <a:pt x="7934" y="8629"/>
                  <a:pt x="7800" y="8410"/>
                </a:cubicBezTo>
                <a:cubicBezTo>
                  <a:pt x="7702" y="8260"/>
                  <a:pt x="7594" y="8109"/>
                  <a:pt x="7473" y="7959"/>
                </a:cubicBezTo>
                <a:cubicBezTo>
                  <a:pt x="7813" y="7430"/>
                  <a:pt x="7976" y="6790"/>
                  <a:pt x="7921" y="6150"/>
                </a:cubicBezTo>
                <a:cubicBezTo>
                  <a:pt x="7865" y="5428"/>
                  <a:pt x="7568" y="4749"/>
                  <a:pt x="7049" y="4233"/>
                </a:cubicBezTo>
                <a:cubicBezTo>
                  <a:pt x="6751" y="3932"/>
                  <a:pt x="6382" y="3701"/>
                  <a:pt x="5987" y="3550"/>
                </a:cubicBezTo>
                <a:cubicBezTo>
                  <a:pt x="5974" y="3361"/>
                  <a:pt x="5948" y="3185"/>
                  <a:pt x="5893" y="3008"/>
                </a:cubicBezTo>
                <a:cubicBezTo>
                  <a:pt x="5840" y="2789"/>
                  <a:pt x="5742" y="2600"/>
                  <a:pt x="5621" y="2407"/>
                </a:cubicBezTo>
                <a:cubicBezTo>
                  <a:pt x="5540" y="2286"/>
                  <a:pt x="5445" y="2179"/>
                  <a:pt x="5334" y="2068"/>
                </a:cubicBezTo>
                <a:cubicBezTo>
                  <a:pt x="4913" y="1646"/>
                  <a:pt x="4344" y="1424"/>
                  <a:pt x="3768" y="1424"/>
                </a:cubicBezTo>
                <a:cubicBezTo>
                  <a:pt x="3545" y="1424"/>
                  <a:pt x="3321" y="1457"/>
                  <a:pt x="3104" y="1525"/>
                </a:cubicBezTo>
                <a:lnTo>
                  <a:pt x="3104" y="1457"/>
                </a:lnTo>
                <a:cubicBezTo>
                  <a:pt x="3104" y="654"/>
                  <a:pt x="2450" y="0"/>
                  <a:pt x="164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15"/>
          <p:cNvSpPr/>
          <p:nvPr/>
        </p:nvSpPr>
        <p:spPr>
          <a:xfrm flipH="1">
            <a:off x="3276354" y="1556930"/>
            <a:ext cx="1210137" cy="2501727"/>
          </a:xfrm>
          <a:custGeom>
            <a:rect b="b" l="l" r="r" t="t"/>
            <a:pathLst>
              <a:path extrusionOk="0" fill="none" h="16739" w="8097">
                <a:moveTo>
                  <a:pt x="138" y="1"/>
                </a:moveTo>
                <a:cubicBezTo>
                  <a:pt x="4560" y="220"/>
                  <a:pt x="8096" y="3881"/>
                  <a:pt x="8096" y="8371"/>
                </a:cubicBezTo>
                <a:cubicBezTo>
                  <a:pt x="8096" y="12901"/>
                  <a:pt x="4491" y="16588"/>
                  <a:pt x="0" y="16738"/>
                </a:cubicBezTo>
              </a:path>
            </a:pathLst>
          </a:custGeom>
          <a:noFill/>
          <a:ln cap="rnd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1" name="Google Shape;121;p15"/>
          <p:cNvGrpSpPr/>
          <p:nvPr/>
        </p:nvGrpSpPr>
        <p:grpSpPr>
          <a:xfrm>
            <a:off x="3282189" y="1325126"/>
            <a:ext cx="494696" cy="551188"/>
            <a:chOff x="3282189" y="1325126"/>
            <a:chExt cx="494696" cy="551188"/>
          </a:xfrm>
        </p:grpSpPr>
        <p:sp>
          <p:nvSpPr>
            <p:cNvPr id="122" name="Google Shape;122;p15"/>
            <p:cNvSpPr/>
            <p:nvPr/>
          </p:nvSpPr>
          <p:spPr>
            <a:xfrm flipH="1">
              <a:off x="3496059" y="1522256"/>
              <a:ext cx="264685" cy="335975"/>
            </a:xfrm>
            <a:custGeom>
              <a:rect b="b" l="l" r="r" t="t"/>
              <a:pathLst>
                <a:path extrusionOk="0" h="2248" w="1771">
                  <a:moveTo>
                    <a:pt x="1689" y="1"/>
                  </a:moveTo>
                  <a:lnTo>
                    <a:pt x="1" y="2179"/>
                  </a:lnTo>
                  <a:lnTo>
                    <a:pt x="82" y="2248"/>
                  </a:lnTo>
                  <a:lnTo>
                    <a:pt x="1771" y="56"/>
                  </a:lnTo>
                  <a:lnTo>
                    <a:pt x="168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15"/>
            <p:cNvSpPr/>
            <p:nvPr/>
          </p:nvSpPr>
          <p:spPr>
            <a:xfrm flipH="1">
              <a:off x="3697076" y="1795160"/>
              <a:ext cx="79809" cy="81154"/>
            </a:xfrm>
            <a:custGeom>
              <a:rect b="b" l="l" r="r" t="t"/>
              <a:pathLst>
                <a:path extrusionOk="0" h="543" w="534">
                  <a:moveTo>
                    <a:pt x="259" y="0"/>
                  </a:moveTo>
                  <a:cubicBezTo>
                    <a:pt x="109" y="0"/>
                    <a:pt x="1" y="121"/>
                    <a:pt x="1" y="272"/>
                  </a:cubicBezTo>
                  <a:cubicBezTo>
                    <a:pt x="1" y="422"/>
                    <a:pt x="109" y="543"/>
                    <a:pt x="259" y="543"/>
                  </a:cubicBezTo>
                  <a:cubicBezTo>
                    <a:pt x="409" y="543"/>
                    <a:pt x="533" y="422"/>
                    <a:pt x="533" y="272"/>
                  </a:cubicBezTo>
                  <a:cubicBezTo>
                    <a:pt x="533" y="121"/>
                    <a:pt x="409" y="0"/>
                    <a:pt x="2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15"/>
            <p:cNvSpPr/>
            <p:nvPr/>
          </p:nvSpPr>
          <p:spPr>
            <a:xfrm flipH="1">
              <a:off x="3282189" y="1325126"/>
              <a:ext cx="390675" cy="388732"/>
            </a:xfrm>
            <a:custGeom>
              <a:rect b="b" l="l" r="r" t="t"/>
              <a:pathLst>
                <a:path extrusionOk="0" h="2601" w="2614">
                  <a:moveTo>
                    <a:pt x="1307" y="0"/>
                  </a:moveTo>
                  <a:cubicBezTo>
                    <a:pt x="585" y="0"/>
                    <a:pt x="1" y="572"/>
                    <a:pt x="1" y="1294"/>
                  </a:cubicBezTo>
                  <a:cubicBezTo>
                    <a:pt x="1" y="2015"/>
                    <a:pt x="585" y="2600"/>
                    <a:pt x="1307" y="2600"/>
                  </a:cubicBezTo>
                  <a:cubicBezTo>
                    <a:pt x="2025" y="2600"/>
                    <a:pt x="2613" y="2015"/>
                    <a:pt x="2613" y="1294"/>
                  </a:cubicBezTo>
                  <a:cubicBezTo>
                    <a:pt x="2613" y="572"/>
                    <a:pt x="2025" y="0"/>
                    <a:pt x="13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lt1"/>
                  </a:solidFill>
                  <a:latin typeface="Fira Sans"/>
                  <a:ea typeface="Fira Sans"/>
                  <a:cs typeface="Fira Sans"/>
                  <a:sym typeface="Fira Sans"/>
                </a:rPr>
                <a:t>01</a:t>
              </a:r>
              <a:endParaRPr b="0" i="0" sz="1400" u="none" cap="none" strike="noStrike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  <p:grpSp>
        <p:nvGrpSpPr>
          <p:cNvPr id="125" name="Google Shape;125;p15"/>
          <p:cNvGrpSpPr/>
          <p:nvPr/>
        </p:nvGrpSpPr>
        <p:grpSpPr>
          <a:xfrm>
            <a:off x="2643872" y="2622541"/>
            <a:ext cx="679570" cy="390526"/>
            <a:chOff x="2643872" y="2622541"/>
            <a:chExt cx="679570" cy="390526"/>
          </a:xfrm>
        </p:grpSpPr>
        <p:sp>
          <p:nvSpPr>
            <p:cNvPr id="126" name="Google Shape;126;p15"/>
            <p:cNvSpPr/>
            <p:nvPr/>
          </p:nvSpPr>
          <p:spPr>
            <a:xfrm flipH="1">
              <a:off x="2861476" y="2797702"/>
              <a:ext cx="443433" cy="16291"/>
            </a:xfrm>
            <a:custGeom>
              <a:rect b="b" l="l" r="r" t="t"/>
              <a:pathLst>
                <a:path extrusionOk="0" h="109" w="2967">
                  <a:moveTo>
                    <a:pt x="1" y="0"/>
                  </a:moveTo>
                  <a:lnTo>
                    <a:pt x="1" y="108"/>
                  </a:lnTo>
                  <a:lnTo>
                    <a:pt x="2966" y="108"/>
                  </a:lnTo>
                  <a:lnTo>
                    <a:pt x="296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15"/>
            <p:cNvSpPr/>
            <p:nvPr/>
          </p:nvSpPr>
          <p:spPr>
            <a:xfrm flipH="1">
              <a:off x="3241690" y="2766914"/>
              <a:ext cx="81752" cy="81752"/>
            </a:xfrm>
            <a:custGeom>
              <a:rect b="b" l="l" r="r" t="t"/>
              <a:pathLst>
                <a:path extrusionOk="0" h="547" w="547">
                  <a:moveTo>
                    <a:pt x="275" y="1"/>
                  </a:moveTo>
                  <a:cubicBezTo>
                    <a:pt x="125" y="1"/>
                    <a:pt x="1" y="125"/>
                    <a:pt x="1" y="275"/>
                  </a:cubicBezTo>
                  <a:cubicBezTo>
                    <a:pt x="1" y="422"/>
                    <a:pt x="125" y="546"/>
                    <a:pt x="275" y="546"/>
                  </a:cubicBezTo>
                  <a:cubicBezTo>
                    <a:pt x="422" y="546"/>
                    <a:pt x="546" y="422"/>
                    <a:pt x="546" y="275"/>
                  </a:cubicBezTo>
                  <a:cubicBezTo>
                    <a:pt x="546" y="125"/>
                    <a:pt x="422" y="1"/>
                    <a:pt x="2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15"/>
            <p:cNvSpPr/>
            <p:nvPr/>
          </p:nvSpPr>
          <p:spPr>
            <a:xfrm flipH="1">
              <a:off x="2643872" y="2622541"/>
              <a:ext cx="390526" cy="390526"/>
            </a:xfrm>
            <a:custGeom>
              <a:rect b="b" l="l" r="r" t="t"/>
              <a:pathLst>
                <a:path extrusionOk="0" h="2613" w="2613">
                  <a:moveTo>
                    <a:pt x="1307" y="0"/>
                  </a:moveTo>
                  <a:cubicBezTo>
                    <a:pt x="585" y="0"/>
                    <a:pt x="0" y="588"/>
                    <a:pt x="0" y="1306"/>
                  </a:cubicBezTo>
                  <a:cubicBezTo>
                    <a:pt x="0" y="2028"/>
                    <a:pt x="585" y="2613"/>
                    <a:pt x="1307" y="2613"/>
                  </a:cubicBezTo>
                  <a:cubicBezTo>
                    <a:pt x="2028" y="2613"/>
                    <a:pt x="2613" y="2028"/>
                    <a:pt x="2613" y="1306"/>
                  </a:cubicBezTo>
                  <a:cubicBezTo>
                    <a:pt x="2613" y="588"/>
                    <a:pt x="2028" y="0"/>
                    <a:pt x="13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lt1"/>
                  </a:solidFill>
                  <a:latin typeface="Fira Sans"/>
                  <a:ea typeface="Fira Sans"/>
                  <a:cs typeface="Fira Sans"/>
                  <a:sym typeface="Fira Sans"/>
                </a:rPr>
                <a:t>03</a:t>
              </a:r>
              <a:endParaRPr b="0" i="0" sz="1400" u="none" cap="none" strike="noStrike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  <p:grpSp>
        <p:nvGrpSpPr>
          <p:cNvPr id="129" name="Google Shape;129;p15"/>
          <p:cNvGrpSpPr/>
          <p:nvPr/>
        </p:nvGrpSpPr>
        <p:grpSpPr>
          <a:xfrm>
            <a:off x="3282189" y="3725068"/>
            <a:ext cx="519057" cy="587805"/>
            <a:chOff x="3282189" y="3725068"/>
            <a:chExt cx="519057" cy="587805"/>
          </a:xfrm>
        </p:grpSpPr>
        <p:sp>
          <p:nvSpPr>
            <p:cNvPr id="130" name="Google Shape;130;p15"/>
            <p:cNvSpPr/>
            <p:nvPr/>
          </p:nvSpPr>
          <p:spPr>
            <a:xfrm flipH="1">
              <a:off x="3496059" y="3743152"/>
              <a:ext cx="280826" cy="356002"/>
            </a:xfrm>
            <a:custGeom>
              <a:rect b="b" l="l" r="r" t="t"/>
              <a:pathLst>
                <a:path extrusionOk="0" h="2382" w="1879">
                  <a:moveTo>
                    <a:pt x="83" y="0"/>
                  </a:moveTo>
                  <a:lnTo>
                    <a:pt x="1" y="56"/>
                  </a:lnTo>
                  <a:lnTo>
                    <a:pt x="1797" y="2381"/>
                  </a:lnTo>
                  <a:lnTo>
                    <a:pt x="1879" y="2329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15"/>
            <p:cNvSpPr/>
            <p:nvPr/>
          </p:nvSpPr>
          <p:spPr>
            <a:xfrm flipH="1">
              <a:off x="3719494" y="3725068"/>
              <a:ext cx="81752" cy="81154"/>
            </a:xfrm>
            <a:custGeom>
              <a:rect b="b" l="l" r="r" t="t"/>
              <a:pathLst>
                <a:path extrusionOk="0" h="543" w="547">
                  <a:moveTo>
                    <a:pt x="272" y="0"/>
                  </a:moveTo>
                  <a:cubicBezTo>
                    <a:pt x="125" y="0"/>
                    <a:pt x="1" y="121"/>
                    <a:pt x="1" y="272"/>
                  </a:cubicBezTo>
                  <a:cubicBezTo>
                    <a:pt x="1" y="422"/>
                    <a:pt x="125" y="543"/>
                    <a:pt x="272" y="543"/>
                  </a:cubicBezTo>
                  <a:cubicBezTo>
                    <a:pt x="422" y="543"/>
                    <a:pt x="546" y="422"/>
                    <a:pt x="546" y="272"/>
                  </a:cubicBezTo>
                  <a:cubicBezTo>
                    <a:pt x="546" y="121"/>
                    <a:pt x="422" y="0"/>
                    <a:pt x="2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15"/>
            <p:cNvSpPr/>
            <p:nvPr/>
          </p:nvSpPr>
          <p:spPr>
            <a:xfrm flipH="1">
              <a:off x="3282189" y="3922198"/>
              <a:ext cx="390675" cy="390675"/>
            </a:xfrm>
            <a:custGeom>
              <a:rect b="b" l="l" r="r" t="t"/>
              <a:pathLst>
                <a:path extrusionOk="0" h="2614" w="2614">
                  <a:moveTo>
                    <a:pt x="1307" y="1"/>
                  </a:moveTo>
                  <a:cubicBezTo>
                    <a:pt x="585" y="1"/>
                    <a:pt x="1" y="585"/>
                    <a:pt x="1" y="1307"/>
                  </a:cubicBezTo>
                  <a:cubicBezTo>
                    <a:pt x="1" y="2029"/>
                    <a:pt x="585" y="2614"/>
                    <a:pt x="1307" y="2614"/>
                  </a:cubicBezTo>
                  <a:cubicBezTo>
                    <a:pt x="2025" y="2614"/>
                    <a:pt x="2613" y="2029"/>
                    <a:pt x="2613" y="1307"/>
                  </a:cubicBezTo>
                  <a:cubicBezTo>
                    <a:pt x="2613" y="585"/>
                    <a:pt x="2025" y="1"/>
                    <a:pt x="13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lt1"/>
                  </a:solidFill>
                  <a:latin typeface="Fira Sans"/>
                  <a:ea typeface="Fira Sans"/>
                  <a:cs typeface="Fira Sans"/>
                  <a:sym typeface="Fira Sans"/>
                </a:rPr>
                <a:t>05</a:t>
              </a:r>
              <a:endParaRPr b="0" i="0" sz="1400" u="none" cap="none" strike="noStrike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  <p:sp>
        <p:nvSpPr>
          <p:cNvPr id="133" name="Google Shape;133;p15"/>
          <p:cNvSpPr/>
          <p:nvPr/>
        </p:nvSpPr>
        <p:spPr>
          <a:xfrm flipH="1">
            <a:off x="3712649" y="1862427"/>
            <a:ext cx="792515" cy="1931224"/>
          </a:xfrm>
          <a:custGeom>
            <a:rect b="b" l="l" r="r" t="t"/>
            <a:pathLst>
              <a:path extrusionOk="0" h="19962" w="8192">
                <a:moveTo>
                  <a:pt x="1647" y="0"/>
                </a:moveTo>
                <a:cubicBezTo>
                  <a:pt x="830" y="0"/>
                  <a:pt x="177" y="654"/>
                  <a:pt x="177" y="1457"/>
                </a:cubicBezTo>
                <a:lnTo>
                  <a:pt x="177" y="10000"/>
                </a:lnTo>
                <a:cubicBezTo>
                  <a:pt x="177" y="10314"/>
                  <a:pt x="272" y="10614"/>
                  <a:pt x="435" y="10859"/>
                </a:cubicBezTo>
                <a:lnTo>
                  <a:pt x="873" y="11499"/>
                </a:lnTo>
                <a:cubicBezTo>
                  <a:pt x="599" y="11783"/>
                  <a:pt x="1" y="12166"/>
                  <a:pt x="1" y="12587"/>
                </a:cubicBezTo>
                <a:cubicBezTo>
                  <a:pt x="1" y="12832"/>
                  <a:pt x="70" y="13077"/>
                  <a:pt x="177" y="13295"/>
                </a:cubicBezTo>
                <a:lnTo>
                  <a:pt x="177" y="13309"/>
                </a:lnTo>
                <a:lnTo>
                  <a:pt x="177" y="18491"/>
                </a:lnTo>
                <a:cubicBezTo>
                  <a:pt x="177" y="19308"/>
                  <a:pt x="830" y="19961"/>
                  <a:pt x="1647" y="19961"/>
                </a:cubicBezTo>
                <a:cubicBezTo>
                  <a:pt x="2450" y="19961"/>
                  <a:pt x="3104" y="19308"/>
                  <a:pt x="3104" y="18491"/>
                </a:cubicBezTo>
                <a:lnTo>
                  <a:pt x="3104" y="18276"/>
                </a:lnTo>
                <a:lnTo>
                  <a:pt x="3267" y="18276"/>
                </a:lnTo>
                <a:cubicBezTo>
                  <a:pt x="3348" y="18276"/>
                  <a:pt x="3417" y="18276"/>
                  <a:pt x="3486" y="18263"/>
                </a:cubicBezTo>
                <a:cubicBezTo>
                  <a:pt x="3499" y="18263"/>
                  <a:pt x="3512" y="18263"/>
                  <a:pt x="3525" y="18246"/>
                </a:cubicBezTo>
                <a:cubicBezTo>
                  <a:pt x="4655" y="18181"/>
                  <a:pt x="5566" y="17254"/>
                  <a:pt x="5595" y="16111"/>
                </a:cubicBezTo>
                <a:cubicBezTo>
                  <a:pt x="6751" y="15676"/>
                  <a:pt x="7525" y="14559"/>
                  <a:pt x="7525" y="13309"/>
                </a:cubicBezTo>
                <a:cubicBezTo>
                  <a:pt x="7525" y="13158"/>
                  <a:pt x="7512" y="13008"/>
                  <a:pt x="7486" y="12858"/>
                </a:cubicBezTo>
                <a:cubicBezTo>
                  <a:pt x="7473" y="12587"/>
                  <a:pt x="7392" y="12329"/>
                  <a:pt x="7267" y="12097"/>
                </a:cubicBezTo>
                <a:cubicBezTo>
                  <a:pt x="7865" y="11525"/>
                  <a:pt x="8192" y="10751"/>
                  <a:pt x="8192" y="9919"/>
                </a:cubicBezTo>
                <a:cubicBezTo>
                  <a:pt x="8192" y="9648"/>
                  <a:pt x="8166" y="9377"/>
                  <a:pt x="8084" y="9119"/>
                </a:cubicBezTo>
                <a:cubicBezTo>
                  <a:pt x="8045" y="8857"/>
                  <a:pt x="7934" y="8629"/>
                  <a:pt x="7800" y="8410"/>
                </a:cubicBezTo>
                <a:cubicBezTo>
                  <a:pt x="7702" y="8260"/>
                  <a:pt x="7594" y="8109"/>
                  <a:pt x="7473" y="7959"/>
                </a:cubicBezTo>
                <a:cubicBezTo>
                  <a:pt x="7813" y="7430"/>
                  <a:pt x="7976" y="6790"/>
                  <a:pt x="7921" y="6150"/>
                </a:cubicBezTo>
                <a:cubicBezTo>
                  <a:pt x="7865" y="5428"/>
                  <a:pt x="7568" y="4749"/>
                  <a:pt x="7049" y="4233"/>
                </a:cubicBezTo>
                <a:cubicBezTo>
                  <a:pt x="6751" y="3932"/>
                  <a:pt x="6382" y="3701"/>
                  <a:pt x="5987" y="3550"/>
                </a:cubicBezTo>
                <a:cubicBezTo>
                  <a:pt x="5974" y="3361"/>
                  <a:pt x="5948" y="3185"/>
                  <a:pt x="5893" y="3008"/>
                </a:cubicBezTo>
                <a:cubicBezTo>
                  <a:pt x="5840" y="2789"/>
                  <a:pt x="5742" y="2600"/>
                  <a:pt x="5621" y="2407"/>
                </a:cubicBezTo>
                <a:cubicBezTo>
                  <a:pt x="5540" y="2286"/>
                  <a:pt x="5445" y="2179"/>
                  <a:pt x="5334" y="2068"/>
                </a:cubicBezTo>
                <a:cubicBezTo>
                  <a:pt x="4913" y="1646"/>
                  <a:pt x="4344" y="1424"/>
                  <a:pt x="3768" y="1424"/>
                </a:cubicBezTo>
                <a:cubicBezTo>
                  <a:pt x="3545" y="1424"/>
                  <a:pt x="3321" y="1457"/>
                  <a:pt x="3104" y="1525"/>
                </a:cubicBezTo>
                <a:lnTo>
                  <a:pt x="3104" y="1457"/>
                </a:lnTo>
                <a:cubicBezTo>
                  <a:pt x="3104" y="654"/>
                  <a:pt x="2450" y="0"/>
                  <a:pt x="164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6"/>
          <p:cNvSpPr txBox="1"/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AutoNum type="arabicParenR"/>
            </a:pPr>
            <a:r>
              <a:rPr i="1" lang="en" u="sng">
                <a:solidFill>
                  <a:schemeClr val="accent4"/>
                </a:solidFill>
              </a:rPr>
              <a:t>Θεωρία Αποθήκευσης και Ανάκλησης Πληροφοριών</a:t>
            </a:r>
            <a:endParaRPr i="1" u="sng">
              <a:solidFill>
                <a:schemeClr val="accent4"/>
              </a:solidFill>
            </a:endParaRPr>
          </a:p>
        </p:txBody>
      </p:sp>
      <p:sp>
        <p:nvSpPr>
          <p:cNvPr id="139" name="Google Shape;139;p16"/>
          <p:cNvSpPr txBox="1"/>
          <p:nvPr/>
        </p:nvSpPr>
        <p:spPr>
          <a:xfrm>
            <a:off x="6887725" y="2036852"/>
            <a:ext cx="19653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>
                <a:latin typeface="Fira Sans"/>
                <a:ea typeface="Fira Sans"/>
                <a:cs typeface="Fira Sans"/>
                <a:sym typeface="Fira Sans"/>
              </a:rPr>
              <a:t>Όσο πιο σκληρά εργάζεται η μνήμη για να ανακτήσει δεδομένα, τόσο καλύτερη γίνεται</a:t>
            </a:r>
            <a:endParaRPr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>
                <a:latin typeface="Fira Sans"/>
                <a:ea typeface="Fira Sans"/>
                <a:cs typeface="Fira Sans"/>
                <a:sym typeface="Fira Sans"/>
              </a:rPr>
              <a:t> </a:t>
            </a:r>
            <a:endParaRPr b="0" i="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40" name="Google Shape;140;p16"/>
          <p:cNvSpPr txBox="1"/>
          <p:nvPr/>
        </p:nvSpPr>
        <p:spPr>
          <a:xfrm>
            <a:off x="6887725" y="1109000"/>
            <a:ext cx="19653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" sz="17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“Επιθυμητή δυσκολία”</a:t>
            </a:r>
            <a:endParaRPr b="0" i="0" sz="1700" u="none" cap="none" strike="noStrike">
              <a:solidFill>
                <a:schemeClr val="accent2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41" name="Google Shape;141;p16"/>
          <p:cNvSpPr txBox="1"/>
          <p:nvPr/>
        </p:nvSpPr>
        <p:spPr>
          <a:xfrm>
            <a:off x="6887725" y="2862930"/>
            <a:ext cx="19653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" sz="17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Βελτίωση Μνήμης</a:t>
            </a:r>
            <a:endParaRPr b="0" i="0" sz="1700" u="none" cap="none" strike="noStrike">
              <a:solidFill>
                <a:schemeClr val="accent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42" name="Google Shape;142;p16"/>
          <p:cNvSpPr txBox="1"/>
          <p:nvPr/>
        </p:nvSpPr>
        <p:spPr>
          <a:xfrm>
            <a:off x="6887725" y="3209781"/>
            <a:ext cx="19653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Fira Sans"/>
              <a:buChar char="❖"/>
            </a:pPr>
            <a:r>
              <a:rPr lang="en">
                <a:latin typeface="Fira Sans"/>
                <a:ea typeface="Fira Sans"/>
                <a:cs typeface="Fira Sans"/>
                <a:sym typeface="Fira Sans"/>
              </a:rPr>
              <a:t>Ωρίμανση</a:t>
            </a:r>
            <a:endParaRPr>
              <a:latin typeface="Fira Sans"/>
              <a:ea typeface="Fira Sans"/>
              <a:cs typeface="Fira Sans"/>
              <a:sym typeface="Fira Sans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Fira Sans"/>
              <a:buChar char="❖"/>
            </a:pPr>
            <a:r>
              <a:rPr lang="en">
                <a:latin typeface="Fira Sans"/>
                <a:ea typeface="Fira Sans"/>
                <a:cs typeface="Fira Sans"/>
                <a:sym typeface="Fira Sans"/>
              </a:rPr>
              <a:t>Εμπειρία</a:t>
            </a:r>
            <a:endParaRPr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43" name="Google Shape;143;p16"/>
          <p:cNvSpPr txBox="1"/>
          <p:nvPr/>
        </p:nvSpPr>
        <p:spPr>
          <a:xfrm>
            <a:off x="6887725" y="3845998"/>
            <a:ext cx="19653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" sz="170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Στρατηγικές Μνήμης</a:t>
            </a:r>
            <a:endParaRPr b="0" i="0" sz="1700" u="none" cap="none" strike="noStrike">
              <a:solidFill>
                <a:schemeClr val="accent4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44" name="Google Shape;144;p16"/>
          <p:cNvSpPr txBox="1"/>
          <p:nvPr/>
        </p:nvSpPr>
        <p:spPr>
          <a:xfrm>
            <a:off x="6887725" y="4192850"/>
            <a:ext cx="19653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Fira Sans"/>
              <a:buChar char="❖"/>
            </a:pPr>
            <a:r>
              <a:rPr lang="en">
                <a:latin typeface="Fira Sans"/>
                <a:ea typeface="Fira Sans"/>
                <a:cs typeface="Fira Sans"/>
                <a:sym typeface="Fira Sans"/>
              </a:rPr>
              <a:t>Επανάληψη</a:t>
            </a:r>
            <a:endParaRPr>
              <a:latin typeface="Fira Sans"/>
              <a:ea typeface="Fira Sans"/>
              <a:cs typeface="Fira Sans"/>
              <a:sym typeface="Fira Sans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Fira Sans"/>
              <a:buChar char="❖"/>
            </a:pPr>
            <a:r>
              <a:rPr lang="en">
                <a:latin typeface="Fira Sans"/>
                <a:ea typeface="Fira Sans"/>
                <a:cs typeface="Fira Sans"/>
                <a:sym typeface="Fira Sans"/>
              </a:rPr>
              <a:t>Ενίσχυση</a:t>
            </a:r>
            <a:endParaRPr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45" name="Google Shape;145;p16"/>
          <p:cNvSpPr txBox="1"/>
          <p:nvPr/>
        </p:nvSpPr>
        <p:spPr>
          <a:xfrm>
            <a:off x="291075" y="3537888"/>
            <a:ext cx="19653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" sz="17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Κατηγοριοποίηση</a:t>
            </a:r>
            <a:endParaRPr b="0" i="0" sz="1700" u="none" cap="none" strike="noStrike">
              <a:solidFill>
                <a:schemeClr val="accen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46" name="Google Shape;146;p16"/>
          <p:cNvSpPr txBox="1"/>
          <p:nvPr/>
        </p:nvSpPr>
        <p:spPr>
          <a:xfrm>
            <a:off x="291075" y="4107547"/>
            <a:ext cx="19653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>
                <a:latin typeface="Fira Sans"/>
                <a:ea typeface="Fira Sans"/>
                <a:cs typeface="Fira Sans"/>
                <a:sym typeface="Fira Sans"/>
              </a:rPr>
              <a:t>Ο εγκέφαλος οργανώνει συστηματικά τις έννοιες σε κατηγορίες</a:t>
            </a:r>
            <a:endParaRPr b="0" i="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47" name="Google Shape;147;p16"/>
          <p:cNvSpPr txBox="1"/>
          <p:nvPr/>
        </p:nvSpPr>
        <p:spPr>
          <a:xfrm>
            <a:off x="291075" y="1048650"/>
            <a:ext cx="19653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" sz="17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Δυνατότητες Μνήμης</a:t>
            </a:r>
            <a:endParaRPr b="0" i="0" sz="1700" u="none" cap="none" strike="noStrike">
              <a:solidFill>
                <a:schemeClr val="dk2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48" name="Google Shape;148;p16"/>
          <p:cNvSpPr txBox="1"/>
          <p:nvPr/>
        </p:nvSpPr>
        <p:spPr>
          <a:xfrm>
            <a:off x="291075" y="1618309"/>
            <a:ext cx="19653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Fira Sans"/>
              <a:buChar char="❖"/>
            </a:pPr>
            <a:r>
              <a:rPr lang="en">
                <a:latin typeface="Fira Sans"/>
                <a:ea typeface="Fira Sans"/>
                <a:cs typeface="Fira Sans"/>
                <a:sym typeface="Fira Sans"/>
              </a:rPr>
              <a:t>Αποθήκευση</a:t>
            </a:r>
            <a:endParaRPr>
              <a:latin typeface="Fira Sans"/>
              <a:ea typeface="Fira Sans"/>
              <a:cs typeface="Fira Sans"/>
              <a:sym typeface="Fira Sans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Fira Sans"/>
              <a:buChar char="❖"/>
            </a:pPr>
            <a:r>
              <a:rPr lang="en">
                <a:latin typeface="Fira Sans"/>
                <a:ea typeface="Fira Sans"/>
                <a:cs typeface="Fira Sans"/>
                <a:sym typeface="Fira Sans"/>
              </a:rPr>
              <a:t>Ανάκληση </a:t>
            </a:r>
            <a:endParaRPr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49" name="Google Shape;149;p16"/>
          <p:cNvSpPr txBox="1"/>
          <p:nvPr/>
        </p:nvSpPr>
        <p:spPr>
          <a:xfrm>
            <a:off x="291075" y="2293269"/>
            <a:ext cx="19653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" sz="17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Υπολογιστικό μοντέλο</a:t>
            </a:r>
            <a:endParaRPr b="0" i="0" sz="1700" u="none" cap="none" strike="noStrike">
              <a:solidFill>
                <a:schemeClr val="lt2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50" name="Google Shape;150;p16"/>
          <p:cNvSpPr txBox="1"/>
          <p:nvPr/>
        </p:nvSpPr>
        <p:spPr>
          <a:xfrm>
            <a:off x="291075" y="2862928"/>
            <a:ext cx="19653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>
                <a:latin typeface="Fira Sans"/>
                <a:ea typeface="Fira Sans"/>
                <a:cs typeface="Fira Sans"/>
                <a:sym typeface="Fira Sans"/>
              </a:rPr>
              <a:t>Η μνήμη λειτουργεί όπως ένας υπολογιστής</a:t>
            </a:r>
            <a:endParaRPr b="0" i="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51" name="Google Shape;151;p16"/>
          <p:cNvSpPr txBox="1"/>
          <p:nvPr/>
        </p:nvSpPr>
        <p:spPr>
          <a:xfrm>
            <a:off x="13839325" y="943356"/>
            <a:ext cx="18846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Planet Mercury is the closest object to the Sun</a:t>
            </a:r>
            <a:endParaRPr b="0" i="0" sz="12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52" name="Google Shape;152;p16"/>
          <p:cNvSpPr txBox="1"/>
          <p:nvPr/>
        </p:nvSpPr>
        <p:spPr>
          <a:xfrm>
            <a:off x="13839325" y="596506"/>
            <a:ext cx="18846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700" u="none" cap="none" strike="noStrike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Mercury</a:t>
            </a:r>
            <a:endParaRPr b="0" i="0" sz="1700" u="none" cap="none" strike="noStrike">
              <a:solidFill>
                <a:schemeClr val="accent4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53" name="Google Shape;153;p16"/>
          <p:cNvSpPr txBox="1"/>
          <p:nvPr/>
        </p:nvSpPr>
        <p:spPr>
          <a:xfrm>
            <a:off x="13839325" y="1847653"/>
            <a:ext cx="18846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700" u="none" cap="none" strike="noStrike">
                <a:solidFill>
                  <a:schemeClr val="accent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Mars</a:t>
            </a:r>
            <a:endParaRPr b="0" i="0" sz="1700" u="none" cap="none" strike="noStrike">
              <a:solidFill>
                <a:schemeClr val="accent6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54" name="Google Shape;154;p16"/>
          <p:cNvSpPr txBox="1"/>
          <p:nvPr/>
        </p:nvSpPr>
        <p:spPr>
          <a:xfrm>
            <a:off x="13839325" y="2194503"/>
            <a:ext cx="18846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Despite being red,</a:t>
            </a:r>
            <a:br>
              <a:rPr b="0" i="0" lang="en" sz="12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</a:br>
            <a:r>
              <a:rPr b="0" i="0" lang="en" sz="12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Mars is a cold place</a:t>
            </a:r>
            <a:endParaRPr b="0" i="0" sz="12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55" name="Google Shape;155;p16"/>
          <p:cNvSpPr txBox="1"/>
          <p:nvPr/>
        </p:nvSpPr>
        <p:spPr>
          <a:xfrm>
            <a:off x="13839325" y="3110189"/>
            <a:ext cx="18846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700" u="none" cap="none" strike="noStrike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Jupiter</a:t>
            </a:r>
            <a:endParaRPr b="0" i="0" sz="1700" u="none" cap="none" strike="noStrike">
              <a:solidFill>
                <a:schemeClr val="accent5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56" name="Google Shape;156;p16"/>
          <p:cNvSpPr txBox="1"/>
          <p:nvPr/>
        </p:nvSpPr>
        <p:spPr>
          <a:xfrm>
            <a:off x="13839325" y="3457039"/>
            <a:ext cx="18846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Jupiter is a gas giant</a:t>
            </a:r>
            <a:br>
              <a:rPr b="0" i="0" lang="en" sz="12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</a:br>
            <a:r>
              <a:rPr b="0" i="0" lang="en" sz="12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and the biggest planet</a:t>
            </a:r>
            <a:endParaRPr b="0" i="0" sz="12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grpSp>
        <p:nvGrpSpPr>
          <p:cNvPr id="157" name="Google Shape;157;p16"/>
          <p:cNvGrpSpPr/>
          <p:nvPr/>
        </p:nvGrpSpPr>
        <p:grpSpPr>
          <a:xfrm>
            <a:off x="2736050" y="970450"/>
            <a:ext cx="3672000" cy="3672000"/>
            <a:chOff x="2736050" y="970450"/>
            <a:chExt cx="3672000" cy="3672000"/>
          </a:xfrm>
        </p:grpSpPr>
        <p:sp>
          <p:nvSpPr>
            <p:cNvPr id="158" name="Google Shape;158;p16"/>
            <p:cNvSpPr/>
            <p:nvPr/>
          </p:nvSpPr>
          <p:spPr>
            <a:xfrm>
              <a:off x="2736050" y="970450"/>
              <a:ext cx="3672000" cy="3672000"/>
            </a:xfrm>
            <a:prstGeom prst="ellipse">
              <a:avLst/>
            </a:pr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16"/>
            <p:cNvSpPr/>
            <p:nvPr/>
          </p:nvSpPr>
          <p:spPr>
            <a:xfrm>
              <a:off x="3443962" y="2671843"/>
              <a:ext cx="705181" cy="681400"/>
            </a:xfrm>
            <a:custGeom>
              <a:rect b="b" l="l" r="r" t="t"/>
              <a:pathLst>
                <a:path extrusionOk="0" h="4668" w="4831">
                  <a:moveTo>
                    <a:pt x="301" y="1"/>
                  </a:moveTo>
                  <a:cubicBezTo>
                    <a:pt x="137" y="1"/>
                    <a:pt x="0" y="138"/>
                    <a:pt x="0" y="285"/>
                  </a:cubicBezTo>
                  <a:cubicBezTo>
                    <a:pt x="13" y="448"/>
                    <a:pt x="150" y="586"/>
                    <a:pt x="301" y="586"/>
                  </a:cubicBezTo>
                  <a:lnTo>
                    <a:pt x="340" y="586"/>
                  </a:lnTo>
                  <a:cubicBezTo>
                    <a:pt x="1538" y="586"/>
                    <a:pt x="2518" y="1539"/>
                    <a:pt x="2544" y="2751"/>
                  </a:cubicBezTo>
                  <a:cubicBezTo>
                    <a:pt x="2518" y="2751"/>
                    <a:pt x="2492" y="2764"/>
                    <a:pt x="2463" y="2777"/>
                  </a:cubicBezTo>
                  <a:cubicBezTo>
                    <a:pt x="1770" y="3048"/>
                    <a:pt x="1225" y="3580"/>
                    <a:pt x="924" y="4260"/>
                  </a:cubicBezTo>
                  <a:cubicBezTo>
                    <a:pt x="859" y="4410"/>
                    <a:pt x="924" y="4586"/>
                    <a:pt x="1075" y="4655"/>
                  </a:cubicBezTo>
                  <a:cubicBezTo>
                    <a:pt x="1117" y="4668"/>
                    <a:pt x="1156" y="4668"/>
                    <a:pt x="1199" y="4668"/>
                  </a:cubicBezTo>
                  <a:cubicBezTo>
                    <a:pt x="1306" y="4668"/>
                    <a:pt x="1414" y="4612"/>
                    <a:pt x="1470" y="4491"/>
                  </a:cubicBezTo>
                  <a:cubicBezTo>
                    <a:pt x="1702" y="3959"/>
                    <a:pt x="2136" y="3538"/>
                    <a:pt x="2681" y="3322"/>
                  </a:cubicBezTo>
                  <a:cubicBezTo>
                    <a:pt x="2948" y="3218"/>
                    <a:pt x="3225" y="3166"/>
                    <a:pt x="3500" y="3166"/>
                  </a:cubicBezTo>
                  <a:cubicBezTo>
                    <a:pt x="3800" y="3166"/>
                    <a:pt x="4098" y="3227"/>
                    <a:pt x="4383" y="3348"/>
                  </a:cubicBezTo>
                  <a:cubicBezTo>
                    <a:pt x="4418" y="3367"/>
                    <a:pt x="4457" y="3375"/>
                    <a:pt x="4496" y="3375"/>
                  </a:cubicBezTo>
                  <a:cubicBezTo>
                    <a:pt x="4604" y="3375"/>
                    <a:pt x="4714" y="3309"/>
                    <a:pt x="4762" y="3198"/>
                  </a:cubicBezTo>
                  <a:cubicBezTo>
                    <a:pt x="4830" y="3048"/>
                    <a:pt x="4762" y="2872"/>
                    <a:pt x="4615" y="2803"/>
                  </a:cubicBezTo>
                  <a:cubicBezTo>
                    <a:pt x="4257" y="2651"/>
                    <a:pt x="3886" y="2575"/>
                    <a:pt x="3509" y="2575"/>
                  </a:cubicBezTo>
                  <a:cubicBezTo>
                    <a:pt x="3382" y="2575"/>
                    <a:pt x="3256" y="2583"/>
                    <a:pt x="3129" y="2601"/>
                  </a:cubicBezTo>
                  <a:cubicBezTo>
                    <a:pt x="3034" y="1144"/>
                    <a:pt x="1809" y="1"/>
                    <a:pt x="340" y="1"/>
                  </a:cubicBezTo>
                  <a:close/>
                </a:path>
              </a:pathLst>
            </a:custGeom>
            <a:solidFill>
              <a:srgbClr val="64DEA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0" name="Google Shape;160;p16"/>
            <p:cNvGrpSpPr/>
            <p:nvPr/>
          </p:nvGrpSpPr>
          <p:grpSpPr>
            <a:xfrm>
              <a:off x="3199901" y="1168350"/>
              <a:ext cx="1344430" cy="3275769"/>
              <a:chOff x="3199901" y="1168350"/>
              <a:chExt cx="1344430" cy="3275769"/>
            </a:xfrm>
          </p:grpSpPr>
          <p:sp>
            <p:nvSpPr>
              <p:cNvPr id="161" name="Google Shape;161;p16"/>
              <p:cNvSpPr/>
              <p:nvPr/>
            </p:nvSpPr>
            <p:spPr>
              <a:xfrm>
                <a:off x="3250259" y="1229949"/>
                <a:ext cx="1294072" cy="3152199"/>
              </a:xfrm>
              <a:custGeom>
                <a:rect b="b" l="l" r="r" t="t"/>
                <a:pathLst>
                  <a:path extrusionOk="0" h="19962" w="8195">
                    <a:moveTo>
                      <a:pt x="6545" y="0"/>
                    </a:moveTo>
                    <a:cubicBezTo>
                      <a:pt x="5745" y="0"/>
                      <a:pt x="5092" y="654"/>
                      <a:pt x="5092" y="1457"/>
                    </a:cubicBezTo>
                    <a:lnTo>
                      <a:pt x="5092" y="1525"/>
                    </a:lnTo>
                    <a:cubicBezTo>
                      <a:pt x="4875" y="1457"/>
                      <a:pt x="4650" y="1424"/>
                      <a:pt x="4426" y="1424"/>
                    </a:cubicBezTo>
                    <a:cubicBezTo>
                      <a:pt x="3849" y="1424"/>
                      <a:pt x="3276" y="1646"/>
                      <a:pt x="2845" y="2068"/>
                    </a:cubicBezTo>
                    <a:cubicBezTo>
                      <a:pt x="2750" y="2179"/>
                      <a:pt x="2655" y="2286"/>
                      <a:pt x="2574" y="2407"/>
                    </a:cubicBezTo>
                    <a:cubicBezTo>
                      <a:pt x="2437" y="2600"/>
                      <a:pt x="2355" y="2789"/>
                      <a:pt x="2300" y="3008"/>
                    </a:cubicBezTo>
                    <a:cubicBezTo>
                      <a:pt x="2247" y="3185"/>
                      <a:pt x="2218" y="3361"/>
                      <a:pt x="2205" y="3550"/>
                    </a:cubicBezTo>
                    <a:cubicBezTo>
                      <a:pt x="1810" y="3701"/>
                      <a:pt x="1444" y="3932"/>
                      <a:pt x="1143" y="4233"/>
                    </a:cubicBezTo>
                    <a:cubicBezTo>
                      <a:pt x="627" y="4749"/>
                      <a:pt x="314" y="5428"/>
                      <a:pt x="275" y="6150"/>
                    </a:cubicBezTo>
                    <a:cubicBezTo>
                      <a:pt x="219" y="6790"/>
                      <a:pt x="382" y="7430"/>
                      <a:pt x="722" y="7959"/>
                    </a:cubicBezTo>
                    <a:cubicBezTo>
                      <a:pt x="601" y="8109"/>
                      <a:pt x="490" y="8260"/>
                      <a:pt x="396" y="8410"/>
                    </a:cubicBezTo>
                    <a:cubicBezTo>
                      <a:pt x="258" y="8629"/>
                      <a:pt x="151" y="8857"/>
                      <a:pt x="95" y="9119"/>
                    </a:cubicBezTo>
                    <a:cubicBezTo>
                      <a:pt x="30" y="9377"/>
                      <a:pt x="0" y="9648"/>
                      <a:pt x="0" y="9919"/>
                    </a:cubicBezTo>
                    <a:cubicBezTo>
                      <a:pt x="0" y="10751"/>
                      <a:pt x="327" y="11525"/>
                      <a:pt x="912" y="12097"/>
                    </a:cubicBezTo>
                    <a:cubicBezTo>
                      <a:pt x="791" y="12329"/>
                      <a:pt x="722" y="12587"/>
                      <a:pt x="696" y="12858"/>
                    </a:cubicBezTo>
                    <a:cubicBezTo>
                      <a:pt x="683" y="13008"/>
                      <a:pt x="667" y="13158"/>
                      <a:pt x="667" y="13309"/>
                    </a:cubicBezTo>
                    <a:cubicBezTo>
                      <a:pt x="667" y="14559"/>
                      <a:pt x="1431" y="15676"/>
                      <a:pt x="2600" y="16111"/>
                    </a:cubicBezTo>
                    <a:cubicBezTo>
                      <a:pt x="2626" y="17254"/>
                      <a:pt x="3541" y="18181"/>
                      <a:pt x="4667" y="18246"/>
                    </a:cubicBezTo>
                    <a:cubicBezTo>
                      <a:pt x="4684" y="18263"/>
                      <a:pt x="4684" y="18263"/>
                      <a:pt x="4697" y="18263"/>
                    </a:cubicBezTo>
                    <a:cubicBezTo>
                      <a:pt x="4778" y="18276"/>
                      <a:pt x="4847" y="18276"/>
                      <a:pt x="4929" y="18276"/>
                    </a:cubicBezTo>
                    <a:lnTo>
                      <a:pt x="5092" y="18276"/>
                    </a:lnTo>
                    <a:lnTo>
                      <a:pt x="5092" y="18491"/>
                    </a:lnTo>
                    <a:cubicBezTo>
                      <a:pt x="5092" y="19308"/>
                      <a:pt x="5745" y="19961"/>
                      <a:pt x="6545" y="19961"/>
                    </a:cubicBezTo>
                    <a:cubicBezTo>
                      <a:pt x="7362" y="19961"/>
                      <a:pt x="8015" y="19308"/>
                      <a:pt x="8015" y="18491"/>
                    </a:cubicBezTo>
                    <a:lnTo>
                      <a:pt x="8015" y="13309"/>
                    </a:lnTo>
                    <a:lnTo>
                      <a:pt x="8015" y="13295"/>
                    </a:lnTo>
                    <a:cubicBezTo>
                      <a:pt x="8126" y="13077"/>
                      <a:pt x="8194" y="12832"/>
                      <a:pt x="8194" y="12587"/>
                    </a:cubicBezTo>
                    <a:cubicBezTo>
                      <a:pt x="8194" y="12166"/>
                      <a:pt x="7554" y="11783"/>
                      <a:pt x="7280" y="11499"/>
                    </a:cubicBezTo>
                    <a:lnTo>
                      <a:pt x="7757" y="10859"/>
                    </a:lnTo>
                    <a:cubicBezTo>
                      <a:pt x="7920" y="10614"/>
                      <a:pt x="8015" y="10314"/>
                      <a:pt x="8015" y="10000"/>
                    </a:cubicBezTo>
                    <a:lnTo>
                      <a:pt x="8015" y="1457"/>
                    </a:lnTo>
                    <a:cubicBezTo>
                      <a:pt x="8015" y="654"/>
                      <a:pt x="7362" y="0"/>
                      <a:pt x="65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" name="Google Shape;162;p16"/>
              <p:cNvSpPr/>
              <p:nvPr/>
            </p:nvSpPr>
            <p:spPr>
              <a:xfrm>
                <a:off x="3199901" y="1168350"/>
                <a:ext cx="1344384" cy="3275769"/>
              </a:xfrm>
              <a:custGeom>
                <a:rect b="b" l="l" r="r" t="t"/>
                <a:pathLst>
                  <a:path extrusionOk="0" h="22441" w="9210">
                    <a:moveTo>
                      <a:pt x="7361" y="585"/>
                    </a:moveTo>
                    <a:cubicBezTo>
                      <a:pt x="7946" y="585"/>
                      <a:pt x="8423" y="1062"/>
                      <a:pt x="8423" y="1647"/>
                    </a:cubicBezTo>
                    <a:lnTo>
                      <a:pt x="8423" y="11238"/>
                    </a:lnTo>
                    <a:cubicBezTo>
                      <a:pt x="8423" y="11865"/>
                      <a:pt x="7920" y="12381"/>
                      <a:pt x="7280" y="12381"/>
                    </a:cubicBezTo>
                    <a:cubicBezTo>
                      <a:pt x="6653" y="12381"/>
                      <a:pt x="6137" y="11865"/>
                      <a:pt x="6137" y="11238"/>
                    </a:cubicBezTo>
                    <a:lnTo>
                      <a:pt x="6137" y="10314"/>
                    </a:lnTo>
                    <a:cubicBezTo>
                      <a:pt x="6803" y="10193"/>
                      <a:pt x="7361" y="9687"/>
                      <a:pt x="7511" y="8982"/>
                    </a:cubicBezTo>
                    <a:cubicBezTo>
                      <a:pt x="7551" y="8831"/>
                      <a:pt x="7443" y="8668"/>
                      <a:pt x="7293" y="8642"/>
                    </a:cubicBezTo>
                    <a:cubicBezTo>
                      <a:pt x="7266" y="8635"/>
                      <a:pt x="7240" y="8632"/>
                      <a:pt x="7215" y="8632"/>
                    </a:cubicBezTo>
                    <a:cubicBezTo>
                      <a:pt x="7084" y="8632"/>
                      <a:pt x="6973" y="8721"/>
                      <a:pt x="6940" y="8858"/>
                    </a:cubicBezTo>
                    <a:cubicBezTo>
                      <a:pt x="6822" y="9399"/>
                      <a:pt x="6348" y="9757"/>
                      <a:pt x="5820" y="9757"/>
                    </a:cubicBezTo>
                    <a:cubicBezTo>
                      <a:pt x="5736" y="9757"/>
                      <a:pt x="5650" y="9748"/>
                      <a:pt x="5565" y="9729"/>
                    </a:cubicBezTo>
                    <a:lnTo>
                      <a:pt x="5470" y="9729"/>
                    </a:lnTo>
                    <a:cubicBezTo>
                      <a:pt x="4654" y="9566"/>
                      <a:pt x="4027" y="8844"/>
                      <a:pt x="4027" y="7989"/>
                    </a:cubicBezTo>
                    <a:cubicBezTo>
                      <a:pt x="4027" y="7061"/>
                      <a:pt x="4735" y="6300"/>
                      <a:pt x="5634" y="6219"/>
                    </a:cubicBezTo>
                    <a:lnTo>
                      <a:pt x="5634" y="6313"/>
                    </a:lnTo>
                    <a:cubicBezTo>
                      <a:pt x="5634" y="7198"/>
                      <a:pt x="6339" y="7907"/>
                      <a:pt x="7224" y="7907"/>
                    </a:cubicBezTo>
                    <a:cubicBezTo>
                      <a:pt x="7387" y="7907"/>
                      <a:pt x="7524" y="7783"/>
                      <a:pt x="7524" y="7620"/>
                    </a:cubicBezTo>
                    <a:cubicBezTo>
                      <a:pt x="7524" y="7456"/>
                      <a:pt x="7387" y="7319"/>
                      <a:pt x="7224" y="7319"/>
                    </a:cubicBezTo>
                    <a:cubicBezTo>
                      <a:pt x="6666" y="7319"/>
                      <a:pt x="6218" y="6872"/>
                      <a:pt x="6218" y="6313"/>
                    </a:cubicBezTo>
                    <a:cubicBezTo>
                      <a:pt x="6218" y="5755"/>
                      <a:pt x="6666" y="5308"/>
                      <a:pt x="7224" y="5308"/>
                    </a:cubicBezTo>
                    <a:cubicBezTo>
                      <a:pt x="7387" y="5308"/>
                      <a:pt x="7524" y="5170"/>
                      <a:pt x="7524" y="5007"/>
                    </a:cubicBezTo>
                    <a:cubicBezTo>
                      <a:pt x="7524" y="4844"/>
                      <a:pt x="7387" y="4707"/>
                      <a:pt x="7224" y="4707"/>
                    </a:cubicBezTo>
                    <a:cubicBezTo>
                      <a:pt x="6597" y="4707"/>
                      <a:pt x="6042" y="5089"/>
                      <a:pt x="5781" y="5621"/>
                    </a:cubicBezTo>
                    <a:cubicBezTo>
                      <a:pt x="4491" y="5634"/>
                      <a:pt x="3442" y="6682"/>
                      <a:pt x="3442" y="7989"/>
                    </a:cubicBezTo>
                    <a:cubicBezTo>
                      <a:pt x="3442" y="9197"/>
                      <a:pt x="4366" y="10206"/>
                      <a:pt x="5552" y="10340"/>
                    </a:cubicBezTo>
                    <a:lnTo>
                      <a:pt x="5552" y="11238"/>
                    </a:lnTo>
                    <a:cubicBezTo>
                      <a:pt x="5552" y="12192"/>
                      <a:pt x="6326" y="12969"/>
                      <a:pt x="7280" y="12969"/>
                    </a:cubicBezTo>
                    <a:lnTo>
                      <a:pt x="7456" y="12969"/>
                    </a:lnTo>
                    <a:cubicBezTo>
                      <a:pt x="8096" y="12969"/>
                      <a:pt x="8612" y="13498"/>
                      <a:pt x="8612" y="14138"/>
                    </a:cubicBezTo>
                    <a:cubicBezTo>
                      <a:pt x="8612" y="14791"/>
                      <a:pt x="8096" y="15307"/>
                      <a:pt x="7456" y="15307"/>
                    </a:cubicBezTo>
                    <a:cubicBezTo>
                      <a:pt x="7293" y="15307"/>
                      <a:pt x="7155" y="15445"/>
                      <a:pt x="7155" y="15608"/>
                    </a:cubicBezTo>
                    <a:cubicBezTo>
                      <a:pt x="7155" y="15771"/>
                      <a:pt x="7293" y="15892"/>
                      <a:pt x="7456" y="15892"/>
                    </a:cubicBezTo>
                    <a:cubicBezTo>
                      <a:pt x="7809" y="15892"/>
                      <a:pt x="8148" y="15784"/>
                      <a:pt x="8423" y="15595"/>
                    </a:cubicBezTo>
                    <a:lnTo>
                      <a:pt x="8423" y="16274"/>
                    </a:lnTo>
                    <a:cubicBezTo>
                      <a:pt x="8423" y="16901"/>
                      <a:pt x="7920" y="17417"/>
                      <a:pt x="7280" y="17417"/>
                    </a:cubicBezTo>
                    <a:cubicBezTo>
                      <a:pt x="7074" y="17417"/>
                      <a:pt x="6884" y="17362"/>
                      <a:pt x="6721" y="17267"/>
                    </a:cubicBezTo>
                    <a:cubicBezTo>
                      <a:pt x="6695" y="17241"/>
                      <a:pt x="6666" y="17228"/>
                      <a:pt x="6639" y="17215"/>
                    </a:cubicBezTo>
                    <a:cubicBezTo>
                      <a:pt x="6339" y="17009"/>
                      <a:pt x="6137" y="16656"/>
                      <a:pt x="6137" y="16274"/>
                    </a:cubicBezTo>
                    <a:lnTo>
                      <a:pt x="6137" y="15036"/>
                    </a:lnTo>
                    <a:cubicBezTo>
                      <a:pt x="6137" y="14873"/>
                      <a:pt x="6012" y="14736"/>
                      <a:pt x="5849" y="14736"/>
                    </a:cubicBezTo>
                    <a:cubicBezTo>
                      <a:pt x="5686" y="14736"/>
                      <a:pt x="5552" y="14873"/>
                      <a:pt x="5552" y="15036"/>
                    </a:cubicBezTo>
                    <a:lnTo>
                      <a:pt x="5552" y="16274"/>
                    </a:lnTo>
                    <a:cubicBezTo>
                      <a:pt x="5552" y="16562"/>
                      <a:pt x="5634" y="16846"/>
                      <a:pt x="5754" y="17091"/>
                    </a:cubicBezTo>
                    <a:cubicBezTo>
                      <a:pt x="5604" y="17104"/>
                      <a:pt x="5470" y="17133"/>
                      <a:pt x="5320" y="17198"/>
                    </a:cubicBezTo>
                    <a:cubicBezTo>
                      <a:pt x="4899" y="17362"/>
                      <a:pt x="4556" y="17688"/>
                      <a:pt x="4379" y="18113"/>
                    </a:cubicBezTo>
                    <a:cubicBezTo>
                      <a:pt x="4311" y="18260"/>
                      <a:pt x="4379" y="18423"/>
                      <a:pt x="4530" y="18492"/>
                    </a:cubicBezTo>
                    <a:cubicBezTo>
                      <a:pt x="4572" y="18505"/>
                      <a:pt x="4611" y="18521"/>
                      <a:pt x="4654" y="18521"/>
                    </a:cubicBezTo>
                    <a:cubicBezTo>
                      <a:pt x="4762" y="18521"/>
                      <a:pt x="4869" y="18452"/>
                      <a:pt x="4912" y="18341"/>
                    </a:cubicBezTo>
                    <a:cubicBezTo>
                      <a:pt x="5033" y="18070"/>
                      <a:pt x="5265" y="17852"/>
                      <a:pt x="5536" y="17744"/>
                    </a:cubicBezTo>
                    <a:cubicBezTo>
                      <a:pt x="5673" y="17690"/>
                      <a:pt x="5812" y="17663"/>
                      <a:pt x="5952" y="17663"/>
                    </a:cubicBezTo>
                    <a:cubicBezTo>
                      <a:pt x="6092" y="17663"/>
                      <a:pt x="6231" y="17690"/>
                      <a:pt x="6368" y="17744"/>
                    </a:cubicBezTo>
                    <a:cubicBezTo>
                      <a:pt x="6626" y="17907"/>
                      <a:pt x="6953" y="18002"/>
                      <a:pt x="7280" y="18002"/>
                    </a:cubicBezTo>
                    <a:cubicBezTo>
                      <a:pt x="7727" y="18002"/>
                      <a:pt x="8122" y="17839"/>
                      <a:pt x="8423" y="17567"/>
                    </a:cubicBezTo>
                    <a:lnTo>
                      <a:pt x="8423" y="20791"/>
                    </a:lnTo>
                    <a:cubicBezTo>
                      <a:pt x="8423" y="21379"/>
                      <a:pt x="7946" y="21852"/>
                      <a:pt x="7361" y="21852"/>
                    </a:cubicBezTo>
                    <a:cubicBezTo>
                      <a:pt x="6777" y="21852"/>
                      <a:pt x="6300" y="21379"/>
                      <a:pt x="6300" y="20791"/>
                    </a:cubicBezTo>
                    <a:lnTo>
                      <a:pt x="6300" y="20356"/>
                    </a:lnTo>
                    <a:cubicBezTo>
                      <a:pt x="6790" y="20112"/>
                      <a:pt x="7155" y="19648"/>
                      <a:pt x="7237" y="19076"/>
                    </a:cubicBezTo>
                    <a:cubicBezTo>
                      <a:pt x="7266" y="18913"/>
                      <a:pt x="7142" y="18766"/>
                      <a:pt x="6992" y="18737"/>
                    </a:cubicBezTo>
                    <a:cubicBezTo>
                      <a:pt x="6977" y="18734"/>
                      <a:pt x="6962" y="18733"/>
                      <a:pt x="6947" y="18733"/>
                    </a:cubicBezTo>
                    <a:cubicBezTo>
                      <a:pt x="6802" y="18733"/>
                      <a:pt x="6676" y="18845"/>
                      <a:pt x="6653" y="18982"/>
                    </a:cubicBezTo>
                    <a:cubicBezTo>
                      <a:pt x="6597" y="19377"/>
                      <a:pt x="6352" y="19690"/>
                      <a:pt x="6012" y="19854"/>
                    </a:cubicBezTo>
                    <a:cubicBezTo>
                      <a:pt x="5986" y="19854"/>
                      <a:pt x="5960" y="19854"/>
                      <a:pt x="5931" y="19867"/>
                    </a:cubicBezTo>
                    <a:cubicBezTo>
                      <a:pt x="5754" y="19909"/>
                      <a:pt x="5578" y="19935"/>
                      <a:pt x="5402" y="19935"/>
                    </a:cubicBezTo>
                    <a:cubicBezTo>
                      <a:pt x="4474" y="19935"/>
                      <a:pt x="3700" y="19269"/>
                      <a:pt x="3537" y="18384"/>
                    </a:cubicBezTo>
                    <a:cubicBezTo>
                      <a:pt x="3563" y="18328"/>
                      <a:pt x="3563" y="18276"/>
                      <a:pt x="3550" y="18221"/>
                    </a:cubicBezTo>
                    <a:cubicBezTo>
                      <a:pt x="3537" y="18165"/>
                      <a:pt x="3524" y="18113"/>
                      <a:pt x="3511" y="18044"/>
                    </a:cubicBezTo>
                    <a:lnTo>
                      <a:pt x="3511" y="17920"/>
                    </a:lnTo>
                    <a:cubicBezTo>
                      <a:pt x="3524" y="17881"/>
                      <a:pt x="3511" y="17839"/>
                      <a:pt x="3494" y="17799"/>
                    </a:cubicBezTo>
                    <a:cubicBezTo>
                      <a:pt x="3511" y="17104"/>
                      <a:pt x="3971" y="16464"/>
                      <a:pt x="4680" y="16287"/>
                    </a:cubicBezTo>
                    <a:cubicBezTo>
                      <a:pt x="4843" y="16248"/>
                      <a:pt x="4938" y="16085"/>
                      <a:pt x="4899" y="15935"/>
                    </a:cubicBezTo>
                    <a:cubicBezTo>
                      <a:pt x="4863" y="15796"/>
                      <a:pt x="4740" y="15707"/>
                      <a:pt x="4604" y="15707"/>
                    </a:cubicBezTo>
                    <a:cubicBezTo>
                      <a:pt x="4579" y="15707"/>
                      <a:pt x="4555" y="15710"/>
                      <a:pt x="4530" y="15716"/>
                    </a:cubicBezTo>
                    <a:cubicBezTo>
                      <a:pt x="3674" y="15948"/>
                      <a:pt x="3073" y="16656"/>
                      <a:pt x="2939" y="17473"/>
                    </a:cubicBezTo>
                    <a:cubicBezTo>
                      <a:pt x="1973" y="17022"/>
                      <a:pt x="1346" y="16055"/>
                      <a:pt x="1346" y="14955"/>
                    </a:cubicBezTo>
                    <a:lnTo>
                      <a:pt x="1346" y="14749"/>
                    </a:lnTo>
                    <a:cubicBezTo>
                      <a:pt x="1372" y="14710"/>
                      <a:pt x="1372" y="14667"/>
                      <a:pt x="1372" y="14628"/>
                    </a:cubicBezTo>
                    <a:lnTo>
                      <a:pt x="1372" y="14520"/>
                    </a:lnTo>
                    <a:cubicBezTo>
                      <a:pt x="1414" y="14275"/>
                      <a:pt x="1483" y="14031"/>
                      <a:pt x="1590" y="13799"/>
                    </a:cubicBezTo>
                    <a:cubicBezTo>
                      <a:pt x="1862" y="13335"/>
                      <a:pt x="2368" y="13021"/>
                      <a:pt x="2939" y="13008"/>
                    </a:cubicBezTo>
                    <a:cubicBezTo>
                      <a:pt x="3103" y="13008"/>
                      <a:pt x="3223" y="12871"/>
                      <a:pt x="3223" y="12724"/>
                    </a:cubicBezTo>
                    <a:cubicBezTo>
                      <a:pt x="3223" y="12561"/>
                      <a:pt x="3086" y="12424"/>
                      <a:pt x="2923" y="12424"/>
                    </a:cubicBezTo>
                    <a:cubicBezTo>
                      <a:pt x="2325" y="12437"/>
                      <a:pt x="1767" y="12695"/>
                      <a:pt x="1388" y="13103"/>
                    </a:cubicBezTo>
                    <a:cubicBezTo>
                      <a:pt x="869" y="12587"/>
                      <a:pt x="585" y="11891"/>
                      <a:pt x="585" y="11157"/>
                    </a:cubicBezTo>
                    <a:cubicBezTo>
                      <a:pt x="585" y="10967"/>
                      <a:pt x="611" y="10778"/>
                      <a:pt x="637" y="10601"/>
                    </a:cubicBezTo>
                    <a:cubicBezTo>
                      <a:pt x="666" y="10559"/>
                      <a:pt x="666" y="10533"/>
                      <a:pt x="679" y="10490"/>
                    </a:cubicBezTo>
                    <a:cubicBezTo>
                      <a:pt x="679" y="10464"/>
                      <a:pt x="679" y="10438"/>
                      <a:pt x="692" y="10409"/>
                    </a:cubicBezTo>
                    <a:cubicBezTo>
                      <a:pt x="748" y="10177"/>
                      <a:pt x="843" y="9961"/>
                      <a:pt x="950" y="9756"/>
                    </a:cubicBezTo>
                    <a:cubicBezTo>
                      <a:pt x="1243" y="9354"/>
                      <a:pt x="1734" y="9092"/>
                      <a:pt x="2254" y="9092"/>
                    </a:cubicBezTo>
                    <a:cubicBezTo>
                      <a:pt x="2313" y="9092"/>
                      <a:pt x="2373" y="9095"/>
                      <a:pt x="2433" y="9102"/>
                    </a:cubicBezTo>
                    <a:cubicBezTo>
                      <a:pt x="2442" y="9103"/>
                      <a:pt x="2451" y="9104"/>
                      <a:pt x="2460" y="9104"/>
                    </a:cubicBezTo>
                    <a:cubicBezTo>
                      <a:pt x="2612" y="9104"/>
                      <a:pt x="2747" y="8999"/>
                      <a:pt x="2760" y="8844"/>
                    </a:cubicBezTo>
                    <a:cubicBezTo>
                      <a:pt x="2789" y="8681"/>
                      <a:pt x="2665" y="8544"/>
                      <a:pt x="2515" y="8518"/>
                    </a:cubicBezTo>
                    <a:cubicBezTo>
                      <a:pt x="2434" y="8510"/>
                      <a:pt x="2355" y="8507"/>
                      <a:pt x="2276" y="8507"/>
                    </a:cubicBezTo>
                    <a:cubicBezTo>
                      <a:pt x="1944" y="8507"/>
                      <a:pt x="1631" y="8573"/>
                      <a:pt x="1346" y="8694"/>
                    </a:cubicBezTo>
                    <a:cubicBezTo>
                      <a:pt x="624" y="7607"/>
                      <a:pt x="761" y="6124"/>
                      <a:pt x="1698" y="5183"/>
                    </a:cubicBezTo>
                    <a:cubicBezTo>
                      <a:pt x="1960" y="4925"/>
                      <a:pt x="2270" y="4723"/>
                      <a:pt x="2596" y="4586"/>
                    </a:cubicBezTo>
                    <a:cubicBezTo>
                      <a:pt x="2720" y="4968"/>
                      <a:pt x="2952" y="5321"/>
                      <a:pt x="3266" y="5592"/>
                    </a:cubicBezTo>
                    <a:cubicBezTo>
                      <a:pt x="3318" y="5634"/>
                      <a:pt x="3387" y="5660"/>
                      <a:pt x="3455" y="5660"/>
                    </a:cubicBezTo>
                    <a:cubicBezTo>
                      <a:pt x="3537" y="5660"/>
                      <a:pt x="3619" y="5621"/>
                      <a:pt x="3674" y="5553"/>
                    </a:cubicBezTo>
                    <a:cubicBezTo>
                      <a:pt x="3782" y="5428"/>
                      <a:pt x="3769" y="5252"/>
                      <a:pt x="3645" y="5144"/>
                    </a:cubicBezTo>
                    <a:cubicBezTo>
                      <a:pt x="3155" y="4723"/>
                      <a:pt x="2992" y="4070"/>
                      <a:pt x="3168" y="3482"/>
                    </a:cubicBezTo>
                    <a:cubicBezTo>
                      <a:pt x="3210" y="3335"/>
                      <a:pt x="3279" y="3198"/>
                      <a:pt x="3374" y="3061"/>
                    </a:cubicBezTo>
                    <a:cubicBezTo>
                      <a:pt x="3400" y="3008"/>
                      <a:pt x="3442" y="2953"/>
                      <a:pt x="3481" y="2910"/>
                    </a:cubicBezTo>
                    <a:cubicBezTo>
                      <a:pt x="3494" y="2884"/>
                      <a:pt x="3511" y="2871"/>
                      <a:pt x="3524" y="2858"/>
                    </a:cubicBezTo>
                    <a:cubicBezTo>
                      <a:pt x="3550" y="2816"/>
                      <a:pt x="3592" y="2777"/>
                      <a:pt x="3619" y="2734"/>
                    </a:cubicBezTo>
                    <a:cubicBezTo>
                      <a:pt x="3988" y="2376"/>
                      <a:pt x="4475" y="2189"/>
                      <a:pt x="4968" y="2189"/>
                    </a:cubicBezTo>
                    <a:cubicBezTo>
                      <a:pt x="5220" y="2189"/>
                      <a:pt x="5475" y="2238"/>
                      <a:pt x="5715" y="2339"/>
                    </a:cubicBezTo>
                    <a:lnTo>
                      <a:pt x="5715" y="3253"/>
                    </a:lnTo>
                    <a:cubicBezTo>
                      <a:pt x="5715" y="3417"/>
                      <a:pt x="5849" y="3551"/>
                      <a:pt x="6012" y="3551"/>
                    </a:cubicBezTo>
                    <a:cubicBezTo>
                      <a:pt x="6176" y="3551"/>
                      <a:pt x="6300" y="3417"/>
                      <a:pt x="6300" y="3253"/>
                    </a:cubicBezTo>
                    <a:lnTo>
                      <a:pt x="6300" y="2163"/>
                    </a:lnTo>
                    <a:lnTo>
                      <a:pt x="6300" y="1865"/>
                    </a:lnTo>
                    <a:lnTo>
                      <a:pt x="6300" y="1647"/>
                    </a:lnTo>
                    <a:cubicBezTo>
                      <a:pt x="6300" y="1062"/>
                      <a:pt x="6777" y="585"/>
                      <a:pt x="7361" y="585"/>
                    </a:cubicBezTo>
                    <a:close/>
                    <a:moveTo>
                      <a:pt x="7361" y="1"/>
                    </a:moveTo>
                    <a:cubicBezTo>
                      <a:pt x="6463" y="1"/>
                      <a:pt x="5715" y="735"/>
                      <a:pt x="5715" y="1647"/>
                    </a:cubicBezTo>
                    <a:lnTo>
                      <a:pt x="5715" y="1715"/>
                    </a:lnTo>
                    <a:cubicBezTo>
                      <a:pt x="5469" y="1638"/>
                      <a:pt x="5215" y="1600"/>
                      <a:pt x="4962" y="1600"/>
                    </a:cubicBezTo>
                    <a:cubicBezTo>
                      <a:pt x="4317" y="1600"/>
                      <a:pt x="3679" y="1847"/>
                      <a:pt x="3210" y="2326"/>
                    </a:cubicBezTo>
                    <a:cubicBezTo>
                      <a:pt x="3086" y="2450"/>
                      <a:pt x="2978" y="2571"/>
                      <a:pt x="2897" y="2708"/>
                    </a:cubicBezTo>
                    <a:cubicBezTo>
                      <a:pt x="2747" y="2910"/>
                      <a:pt x="2652" y="3142"/>
                      <a:pt x="2583" y="3374"/>
                    </a:cubicBezTo>
                    <a:cubicBezTo>
                      <a:pt x="2531" y="3580"/>
                      <a:pt x="2489" y="3782"/>
                      <a:pt x="2489" y="3988"/>
                    </a:cubicBezTo>
                    <a:cubicBezTo>
                      <a:pt x="2041" y="4165"/>
                      <a:pt x="1633" y="4423"/>
                      <a:pt x="1290" y="4762"/>
                    </a:cubicBezTo>
                    <a:cubicBezTo>
                      <a:pt x="705" y="5334"/>
                      <a:pt x="366" y="6111"/>
                      <a:pt x="310" y="6911"/>
                    </a:cubicBezTo>
                    <a:cubicBezTo>
                      <a:pt x="258" y="7633"/>
                      <a:pt x="434" y="8342"/>
                      <a:pt x="816" y="8952"/>
                    </a:cubicBezTo>
                    <a:cubicBezTo>
                      <a:pt x="679" y="9116"/>
                      <a:pt x="555" y="9279"/>
                      <a:pt x="447" y="9458"/>
                    </a:cubicBezTo>
                    <a:cubicBezTo>
                      <a:pt x="297" y="9687"/>
                      <a:pt x="176" y="9961"/>
                      <a:pt x="121" y="10259"/>
                    </a:cubicBezTo>
                    <a:cubicBezTo>
                      <a:pt x="39" y="10546"/>
                      <a:pt x="0" y="10846"/>
                      <a:pt x="0" y="11157"/>
                    </a:cubicBezTo>
                    <a:cubicBezTo>
                      <a:pt x="0" y="12084"/>
                      <a:pt x="379" y="12953"/>
                      <a:pt x="1032" y="13593"/>
                    </a:cubicBezTo>
                    <a:cubicBezTo>
                      <a:pt x="898" y="13851"/>
                      <a:pt x="816" y="14151"/>
                      <a:pt x="787" y="14465"/>
                    </a:cubicBezTo>
                    <a:cubicBezTo>
                      <a:pt x="774" y="14628"/>
                      <a:pt x="761" y="14791"/>
                      <a:pt x="761" y="14955"/>
                    </a:cubicBezTo>
                    <a:cubicBezTo>
                      <a:pt x="761" y="16369"/>
                      <a:pt x="1617" y="17607"/>
                      <a:pt x="2923" y="18113"/>
                    </a:cubicBezTo>
                    <a:cubicBezTo>
                      <a:pt x="2965" y="19390"/>
                      <a:pt x="3971" y="20438"/>
                      <a:pt x="5238" y="20520"/>
                    </a:cubicBezTo>
                    <a:cubicBezTo>
                      <a:pt x="5251" y="20520"/>
                      <a:pt x="5278" y="20520"/>
                      <a:pt x="5291" y="20533"/>
                    </a:cubicBezTo>
                    <a:cubicBezTo>
                      <a:pt x="5372" y="20533"/>
                      <a:pt x="5454" y="20546"/>
                      <a:pt x="5536" y="20546"/>
                    </a:cubicBezTo>
                    <a:cubicBezTo>
                      <a:pt x="5591" y="20546"/>
                      <a:pt x="5660" y="20546"/>
                      <a:pt x="5715" y="20533"/>
                    </a:cubicBezTo>
                    <a:lnTo>
                      <a:pt x="5715" y="20791"/>
                    </a:lnTo>
                    <a:cubicBezTo>
                      <a:pt x="5715" y="21705"/>
                      <a:pt x="6463" y="22440"/>
                      <a:pt x="7361" y="22440"/>
                    </a:cubicBezTo>
                    <a:cubicBezTo>
                      <a:pt x="8272" y="22440"/>
                      <a:pt x="9020" y="21705"/>
                      <a:pt x="9020" y="20791"/>
                    </a:cubicBezTo>
                    <a:lnTo>
                      <a:pt x="9020" y="14968"/>
                    </a:lnTo>
                    <a:cubicBezTo>
                      <a:pt x="9020" y="14955"/>
                      <a:pt x="9007" y="14955"/>
                      <a:pt x="9007" y="14942"/>
                    </a:cubicBezTo>
                    <a:cubicBezTo>
                      <a:pt x="9144" y="14697"/>
                      <a:pt x="9210" y="14422"/>
                      <a:pt x="9210" y="14138"/>
                    </a:cubicBezTo>
                    <a:cubicBezTo>
                      <a:pt x="9210" y="13498"/>
                      <a:pt x="8857" y="12927"/>
                      <a:pt x="8328" y="12626"/>
                    </a:cubicBezTo>
                    <a:cubicBezTo>
                      <a:pt x="8749" y="12300"/>
                      <a:pt x="9020" y="11797"/>
                      <a:pt x="9020" y="11238"/>
                    </a:cubicBezTo>
                    <a:lnTo>
                      <a:pt x="9020" y="1647"/>
                    </a:lnTo>
                    <a:cubicBezTo>
                      <a:pt x="9020" y="735"/>
                      <a:pt x="8272" y="1"/>
                      <a:pt x="7361" y="1"/>
                    </a:cubicBezTo>
                    <a:close/>
                  </a:path>
                </a:pathLst>
              </a:custGeom>
              <a:solidFill>
                <a:srgbClr val="64DEA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3" name="Google Shape;163;p16"/>
            <p:cNvGrpSpPr/>
            <p:nvPr/>
          </p:nvGrpSpPr>
          <p:grpSpPr>
            <a:xfrm>
              <a:off x="4613761" y="1168350"/>
              <a:ext cx="1343070" cy="3275769"/>
              <a:chOff x="4613761" y="1168350"/>
              <a:chExt cx="1343070" cy="3275769"/>
            </a:xfrm>
          </p:grpSpPr>
          <p:sp>
            <p:nvSpPr>
              <p:cNvPr id="164" name="Google Shape;164;p16"/>
              <p:cNvSpPr/>
              <p:nvPr/>
            </p:nvSpPr>
            <p:spPr>
              <a:xfrm>
                <a:off x="4633905" y="1229876"/>
                <a:ext cx="1293926" cy="3153048"/>
              </a:xfrm>
              <a:custGeom>
                <a:rect b="b" l="l" r="r" t="t"/>
                <a:pathLst>
                  <a:path extrusionOk="0" h="19962" w="8192">
                    <a:moveTo>
                      <a:pt x="1647" y="0"/>
                    </a:moveTo>
                    <a:cubicBezTo>
                      <a:pt x="830" y="0"/>
                      <a:pt x="177" y="654"/>
                      <a:pt x="177" y="1457"/>
                    </a:cubicBezTo>
                    <a:lnTo>
                      <a:pt x="177" y="10000"/>
                    </a:lnTo>
                    <a:cubicBezTo>
                      <a:pt x="177" y="10314"/>
                      <a:pt x="272" y="10614"/>
                      <a:pt x="435" y="10859"/>
                    </a:cubicBezTo>
                    <a:lnTo>
                      <a:pt x="873" y="11499"/>
                    </a:lnTo>
                    <a:cubicBezTo>
                      <a:pt x="599" y="11783"/>
                      <a:pt x="1" y="12166"/>
                      <a:pt x="1" y="12587"/>
                    </a:cubicBezTo>
                    <a:cubicBezTo>
                      <a:pt x="1" y="12832"/>
                      <a:pt x="70" y="13077"/>
                      <a:pt x="177" y="13295"/>
                    </a:cubicBezTo>
                    <a:lnTo>
                      <a:pt x="177" y="13309"/>
                    </a:lnTo>
                    <a:lnTo>
                      <a:pt x="177" y="18491"/>
                    </a:lnTo>
                    <a:cubicBezTo>
                      <a:pt x="177" y="19308"/>
                      <a:pt x="830" y="19961"/>
                      <a:pt x="1647" y="19961"/>
                    </a:cubicBezTo>
                    <a:cubicBezTo>
                      <a:pt x="2450" y="19961"/>
                      <a:pt x="3104" y="19308"/>
                      <a:pt x="3104" y="18491"/>
                    </a:cubicBezTo>
                    <a:lnTo>
                      <a:pt x="3104" y="18276"/>
                    </a:lnTo>
                    <a:lnTo>
                      <a:pt x="3267" y="18276"/>
                    </a:lnTo>
                    <a:cubicBezTo>
                      <a:pt x="3348" y="18276"/>
                      <a:pt x="3417" y="18276"/>
                      <a:pt x="3486" y="18263"/>
                    </a:cubicBezTo>
                    <a:cubicBezTo>
                      <a:pt x="3499" y="18263"/>
                      <a:pt x="3512" y="18263"/>
                      <a:pt x="3525" y="18246"/>
                    </a:cubicBezTo>
                    <a:cubicBezTo>
                      <a:pt x="4655" y="18181"/>
                      <a:pt x="5566" y="17254"/>
                      <a:pt x="5595" y="16111"/>
                    </a:cubicBezTo>
                    <a:cubicBezTo>
                      <a:pt x="6751" y="15676"/>
                      <a:pt x="7525" y="14559"/>
                      <a:pt x="7525" y="13309"/>
                    </a:cubicBezTo>
                    <a:cubicBezTo>
                      <a:pt x="7525" y="13158"/>
                      <a:pt x="7512" y="13008"/>
                      <a:pt x="7486" y="12858"/>
                    </a:cubicBezTo>
                    <a:cubicBezTo>
                      <a:pt x="7473" y="12587"/>
                      <a:pt x="7392" y="12329"/>
                      <a:pt x="7267" y="12097"/>
                    </a:cubicBezTo>
                    <a:cubicBezTo>
                      <a:pt x="7865" y="11525"/>
                      <a:pt x="8192" y="10751"/>
                      <a:pt x="8192" y="9919"/>
                    </a:cubicBezTo>
                    <a:cubicBezTo>
                      <a:pt x="8192" y="9648"/>
                      <a:pt x="8166" y="9377"/>
                      <a:pt x="8084" y="9119"/>
                    </a:cubicBezTo>
                    <a:cubicBezTo>
                      <a:pt x="8045" y="8857"/>
                      <a:pt x="7934" y="8629"/>
                      <a:pt x="7800" y="8410"/>
                    </a:cubicBezTo>
                    <a:cubicBezTo>
                      <a:pt x="7702" y="8260"/>
                      <a:pt x="7594" y="8109"/>
                      <a:pt x="7473" y="7959"/>
                    </a:cubicBezTo>
                    <a:cubicBezTo>
                      <a:pt x="7813" y="7430"/>
                      <a:pt x="7976" y="6790"/>
                      <a:pt x="7921" y="6150"/>
                    </a:cubicBezTo>
                    <a:cubicBezTo>
                      <a:pt x="7865" y="5428"/>
                      <a:pt x="7568" y="4749"/>
                      <a:pt x="7049" y="4233"/>
                    </a:cubicBezTo>
                    <a:cubicBezTo>
                      <a:pt x="6751" y="3932"/>
                      <a:pt x="6382" y="3701"/>
                      <a:pt x="5987" y="3550"/>
                    </a:cubicBezTo>
                    <a:cubicBezTo>
                      <a:pt x="5974" y="3361"/>
                      <a:pt x="5948" y="3185"/>
                      <a:pt x="5893" y="3008"/>
                    </a:cubicBezTo>
                    <a:cubicBezTo>
                      <a:pt x="5840" y="2789"/>
                      <a:pt x="5742" y="2600"/>
                      <a:pt x="5621" y="2407"/>
                    </a:cubicBezTo>
                    <a:cubicBezTo>
                      <a:pt x="5540" y="2286"/>
                      <a:pt x="5445" y="2179"/>
                      <a:pt x="5334" y="2068"/>
                    </a:cubicBezTo>
                    <a:cubicBezTo>
                      <a:pt x="4913" y="1646"/>
                      <a:pt x="4344" y="1424"/>
                      <a:pt x="3768" y="1424"/>
                    </a:cubicBezTo>
                    <a:cubicBezTo>
                      <a:pt x="3545" y="1424"/>
                      <a:pt x="3321" y="1457"/>
                      <a:pt x="3104" y="1525"/>
                    </a:cubicBezTo>
                    <a:lnTo>
                      <a:pt x="3104" y="1457"/>
                    </a:lnTo>
                    <a:cubicBezTo>
                      <a:pt x="3104" y="654"/>
                      <a:pt x="2450" y="0"/>
                      <a:pt x="16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" name="Google Shape;165;p16"/>
              <p:cNvSpPr/>
              <p:nvPr/>
            </p:nvSpPr>
            <p:spPr>
              <a:xfrm>
                <a:off x="4613761" y="1168350"/>
                <a:ext cx="1343070" cy="3275769"/>
              </a:xfrm>
              <a:custGeom>
                <a:rect b="b" l="l" r="r" t="t"/>
                <a:pathLst>
                  <a:path extrusionOk="0" h="22441" w="9201">
                    <a:moveTo>
                      <a:pt x="1839" y="585"/>
                    </a:moveTo>
                    <a:cubicBezTo>
                      <a:pt x="2424" y="585"/>
                      <a:pt x="2901" y="1062"/>
                      <a:pt x="2901" y="1647"/>
                    </a:cubicBezTo>
                    <a:lnTo>
                      <a:pt x="2901" y="1865"/>
                    </a:lnTo>
                    <a:lnTo>
                      <a:pt x="2901" y="2163"/>
                    </a:lnTo>
                    <a:lnTo>
                      <a:pt x="2901" y="3253"/>
                    </a:lnTo>
                    <a:cubicBezTo>
                      <a:pt x="2901" y="3417"/>
                      <a:pt x="3021" y="3551"/>
                      <a:pt x="3185" y="3551"/>
                    </a:cubicBezTo>
                    <a:cubicBezTo>
                      <a:pt x="3348" y="3551"/>
                      <a:pt x="3485" y="3417"/>
                      <a:pt x="3485" y="3253"/>
                    </a:cubicBezTo>
                    <a:lnTo>
                      <a:pt x="3485" y="2339"/>
                    </a:lnTo>
                    <a:cubicBezTo>
                      <a:pt x="3726" y="2238"/>
                      <a:pt x="3980" y="2189"/>
                      <a:pt x="4233" y="2189"/>
                    </a:cubicBezTo>
                    <a:cubicBezTo>
                      <a:pt x="4725" y="2189"/>
                      <a:pt x="5213" y="2376"/>
                      <a:pt x="5582" y="2734"/>
                    </a:cubicBezTo>
                    <a:cubicBezTo>
                      <a:pt x="5608" y="2777"/>
                      <a:pt x="5647" y="2816"/>
                      <a:pt x="5676" y="2858"/>
                    </a:cubicBezTo>
                    <a:cubicBezTo>
                      <a:pt x="5690" y="2871"/>
                      <a:pt x="5703" y="2884"/>
                      <a:pt x="5716" y="2910"/>
                    </a:cubicBezTo>
                    <a:cubicBezTo>
                      <a:pt x="5758" y="2953"/>
                      <a:pt x="5797" y="3008"/>
                      <a:pt x="5840" y="3061"/>
                    </a:cubicBezTo>
                    <a:cubicBezTo>
                      <a:pt x="5921" y="3185"/>
                      <a:pt x="5990" y="3335"/>
                      <a:pt x="6029" y="3482"/>
                    </a:cubicBezTo>
                    <a:cubicBezTo>
                      <a:pt x="6206" y="4070"/>
                      <a:pt x="6042" y="4723"/>
                      <a:pt x="5552" y="5144"/>
                    </a:cubicBezTo>
                    <a:cubicBezTo>
                      <a:pt x="5432" y="5252"/>
                      <a:pt x="5418" y="5428"/>
                      <a:pt x="5526" y="5553"/>
                    </a:cubicBezTo>
                    <a:cubicBezTo>
                      <a:pt x="5582" y="5621"/>
                      <a:pt x="5663" y="5660"/>
                      <a:pt x="5745" y="5660"/>
                    </a:cubicBezTo>
                    <a:cubicBezTo>
                      <a:pt x="5810" y="5660"/>
                      <a:pt x="5879" y="5634"/>
                      <a:pt x="5934" y="5592"/>
                    </a:cubicBezTo>
                    <a:cubicBezTo>
                      <a:pt x="6261" y="5321"/>
                      <a:pt x="6480" y="4968"/>
                      <a:pt x="6601" y="4586"/>
                    </a:cubicBezTo>
                    <a:cubicBezTo>
                      <a:pt x="6927" y="4723"/>
                      <a:pt x="7241" y="4925"/>
                      <a:pt x="7499" y="5183"/>
                    </a:cubicBezTo>
                    <a:cubicBezTo>
                      <a:pt x="8439" y="6124"/>
                      <a:pt x="8573" y="7607"/>
                      <a:pt x="7852" y="8694"/>
                    </a:cubicBezTo>
                    <a:cubicBezTo>
                      <a:pt x="7566" y="8573"/>
                      <a:pt x="7253" y="8507"/>
                      <a:pt x="6928" y="8507"/>
                    </a:cubicBezTo>
                    <a:cubicBezTo>
                      <a:pt x="6851" y="8507"/>
                      <a:pt x="6773" y="8510"/>
                      <a:pt x="6695" y="8518"/>
                    </a:cubicBezTo>
                    <a:cubicBezTo>
                      <a:pt x="6532" y="8544"/>
                      <a:pt x="6411" y="8681"/>
                      <a:pt x="6437" y="8844"/>
                    </a:cubicBezTo>
                    <a:cubicBezTo>
                      <a:pt x="6450" y="8999"/>
                      <a:pt x="6585" y="9104"/>
                      <a:pt x="6737" y="9104"/>
                    </a:cubicBezTo>
                    <a:cubicBezTo>
                      <a:pt x="6746" y="9104"/>
                      <a:pt x="6755" y="9103"/>
                      <a:pt x="6764" y="9102"/>
                    </a:cubicBezTo>
                    <a:cubicBezTo>
                      <a:pt x="6825" y="9095"/>
                      <a:pt x="6886" y="9092"/>
                      <a:pt x="6947" y="9092"/>
                    </a:cubicBezTo>
                    <a:cubicBezTo>
                      <a:pt x="7474" y="9092"/>
                      <a:pt x="7954" y="9354"/>
                      <a:pt x="8247" y="9756"/>
                    </a:cubicBezTo>
                    <a:cubicBezTo>
                      <a:pt x="8358" y="9961"/>
                      <a:pt x="8452" y="10177"/>
                      <a:pt x="8521" y="10409"/>
                    </a:cubicBezTo>
                    <a:cubicBezTo>
                      <a:pt x="8521" y="10438"/>
                      <a:pt x="8521" y="10464"/>
                      <a:pt x="8534" y="10490"/>
                    </a:cubicBezTo>
                    <a:cubicBezTo>
                      <a:pt x="8534" y="10533"/>
                      <a:pt x="8547" y="10559"/>
                      <a:pt x="8560" y="10601"/>
                    </a:cubicBezTo>
                    <a:cubicBezTo>
                      <a:pt x="8603" y="10778"/>
                      <a:pt x="8616" y="10967"/>
                      <a:pt x="8616" y="11157"/>
                    </a:cubicBezTo>
                    <a:cubicBezTo>
                      <a:pt x="8616" y="11891"/>
                      <a:pt x="8328" y="12587"/>
                      <a:pt x="7812" y="13103"/>
                    </a:cubicBezTo>
                    <a:cubicBezTo>
                      <a:pt x="7430" y="12695"/>
                      <a:pt x="6888" y="12437"/>
                      <a:pt x="6274" y="12424"/>
                    </a:cubicBezTo>
                    <a:cubicBezTo>
                      <a:pt x="6111" y="12424"/>
                      <a:pt x="5974" y="12561"/>
                      <a:pt x="5974" y="12724"/>
                    </a:cubicBezTo>
                    <a:cubicBezTo>
                      <a:pt x="5974" y="12871"/>
                      <a:pt x="6098" y="13008"/>
                      <a:pt x="6261" y="13008"/>
                    </a:cubicBezTo>
                    <a:cubicBezTo>
                      <a:pt x="6833" y="13021"/>
                      <a:pt x="7336" y="13335"/>
                      <a:pt x="7607" y="13799"/>
                    </a:cubicBezTo>
                    <a:cubicBezTo>
                      <a:pt x="7718" y="14031"/>
                      <a:pt x="7786" y="14275"/>
                      <a:pt x="7825" y="14520"/>
                    </a:cubicBezTo>
                    <a:lnTo>
                      <a:pt x="7825" y="14628"/>
                    </a:lnTo>
                    <a:cubicBezTo>
                      <a:pt x="7825" y="14667"/>
                      <a:pt x="7838" y="14710"/>
                      <a:pt x="7852" y="14749"/>
                    </a:cubicBezTo>
                    <a:lnTo>
                      <a:pt x="7852" y="14955"/>
                    </a:lnTo>
                    <a:cubicBezTo>
                      <a:pt x="7852" y="16055"/>
                      <a:pt x="7228" y="17022"/>
                      <a:pt x="6261" y="17486"/>
                    </a:cubicBezTo>
                    <a:cubicBezTo>
                      <a:pt x="6137" y="16656"/>
                      <a:pt x="5526" y="15948"/>
                      <a:pt x="4667" y="15716"/>
                    </a:cubicBezTo>
                    <a:cubicBezTo>
                      <a:pt x="4643" y="15710"/>
                      <a:pt x="4618" y="15707"/>
                      <a:pt x="4594" y="15707"/>
                    </a:cubicBezTo>
                    <a:cubicBezTo>
                      <a:pt x="4462" y="15707"/>
                      <a:pt x="4351" y="15796"/>
                      <a:pt x="4315" y="15935"/>
                    </a:cubicBezTo>
                    <a:cubicBezTo>
                      <a:pt x="4275" y="16085"/>
                      <a:pt x="4370" y="16248"/>
                      <a:pt x="4520" y="16287"/>
                    </a:cubicBezTo>
                    <a:cubicBezTo>
                      <a:pt x="5226" y="16464"/>
                      <a:pt x="5690" y="17104"/>
                      <a:pt x="5703" y="17799"/>
                    </a:cubicBezTo>
                    <a:cubicBezTo>
                      <a:pt x="5690" y="17839"/>
                      <a:pt x="5690" y="17881"/>
                      <a:pt x="5690" y="17920"/>
                    </a:cubicBezTo>
                    <a:lnTo>
                      <a:pt x="5690" y="18044"/>
                    </a:lnTo>
                    <a:lnTo>
                      <a:pt x="5690" y="18057"/>
                    </a:lnTo>
                    <a:cubicBezTo>
                      <a:pt x="5676" y="18113"/>
                      <a:pt x="5676" y="18165"/>
                      <a:pt x="5647" y="18221"/>
                    </a:cubicBezTo>
                    <a:cubicBezTo>
                      <a:pt x="5634" y="18276"/>
                      <a:pt x="5647" y="18328"/>
                      <a:pt x="5663" y="18384"/>
                    </a:cubicBezTo>
                    <a:cubicBezTo>
                      <a:pt x="5500" y="19269"/>
                      <a:pt x="4723" y="19935"/>
                      <a:pt x="3799" y="19935"/>
                    </a:cubicBezTo>
                    <a:cubicBezTo>
                      <a:pt x="3622" y="19935"/>
                      <a:pt x="3443" y="19909"/>
                      <a:pt x="3266" y="19867"/>
                    </a:cubicBezTo>
                    <a:cubicBezTo>
                      <a:pt x="3240" y="19854"/>
                      <a:pt x="3214" y="19854"/>
                      <a:pt x="3185" y="19854"/>
                    </a:cubicBezTo>
                    <a:cubicBezTo>
                      <a:pt x="2858" y="19690"/>
                      <a:pt x="2600" y="19377"/>
                      <a:pt x="2545" y="18982"/>
                    </a:cubicBezTo>
                    <a:cubicBezTo>
                      <a:pt x="2521" y="18845"/>
                      <a:pt x="2395" y="18733"/>
                      <a:pt x="2259" y="18733"/>
                    </a:cubicBezTo>
                    <a:cubicBezTo>
                      <a:pt x="2246" y="18733"/>
                      <a:pt x="2232" y="18734"/>
                      <a:pt x="2218" y="18737"/>
                    </a:cubicBezTo>
                    <a:cubicBezTo>
                      <a:pt x="2055" y="18766"/>
                      <a:pt x="1947" y="18913"/>
                      <a:pt x="1960" y="19076"/>
                    </a:cubicBezTo>
                    <a:cubicBezTo>
                      <a:pt x="2042" y="19648"/>
                      <a:pt x="2411" y="20112"/>
                      <a:pt x="2901" y="20356"/>
                    </a:cubicBezTo>
                    <a:lnTo>
                      <a:pt x="2901" y="20791"/>
                    </a:lnTo>
                    <a:cubicBezTo>
                      <a:pt x="2901" y="21379"/>
                      <a:pt x="2424" y="21852"/>
                      <a:pt x="1839" y="21852"/>
                    </a:cubicBezTo>
                    <a:cubicBezTo>
                      <a:pt x="1255" y="21852"/>
                      <a:pt x="778" y="21379"/>
                      <a:pt x="778" y="20791"/>
                    </a:cubicBezTo>
                    <a:lnTo>
                      <a:pt x="778" y="17567"/>
                    </a:lnTo>
                    <a:cubicBezTo>
                      <a:pt x="1075" y="17839"/>
                      <a:pt x="1483" y="18002"/>
                      <a:pt x="1921" y="18002"/>
                    </a:cubicBezTo>
                    <a:cubicBezTo>
                      <a:pt x="2260" y="18002"/>
                      <a:pt x="2574" y="17907"/>
                      <a:pt x="2845" y="17744"/>
                    </a:cubicBezTo>
                    <a:cubicBezTo>
                      <a:pt x="2974" y="17690"/>
                      <a:pt x="3110" y="17663"/>
                      <a:pt x="3248" y="17663"/>
                    </a:cubicBezTo>
                    <a:cubicBezTo>
                      <a:pt x="3386" y="17663"/>
                      <a:pt x="3526" y="17690"/>
                      <a:pt x="3661" y="17744"/>
                    </a:cubicBezTo>
                    <a:cubicBezTo>
                      <a:pt x="3949" y="17852"/>
                      <a:pt x="4164" y="18070"/>
                      <a:pt x="4288" y="18341"/>
                    </a:cubicBezTo>
                    <a:cubicBezTo>
                      <a:pt x="4328" y="18452"/>
                      <a:pt x="4439" y="18521"/>
                      <a:pt x="4560" y="18521"/>
                    </a:cubicBezTo>
                    <a:cubicBezTo>
                      <a:pt x="4586" y="18521"/>
                      <a:pt x="4628" y="18505"/>
                      <a:pt x="4667" y="18492"/>
                    </a:cubicBezTo>
                    <a:cubicBezTo>
                      <a:pt x="4818" y="18423"/>
                      <a:pt x="4886" y="18260"/>
                      <a:pt x="4818" y="18113"/>
                    </a:cubicBezTo>
                    <a:cubicBezTo>
                      <a:pt x="4641" y="17688"/>
                      <a:pt x="4302" y="17362"/>
                      <a:pt x="3880" y="17198"/>
                    </a:cubicBezTo>
                    <a:cubicBezTo>
                      <a:pt x="3743" y="17133"/>
                      <a:pt x="3593" y="17104"/>
                      <a:pt x="3443" y="17091"/>
                    </a:cubicBezTo>
                    <a:cubicBezTo>
                      <a:pt x="3580" y="16846"/>
                      <a:pt x="3648" y="16562"/>
                      <a:pt x="3648" y="16274"/>
                    </a:cubicBezTo>
                    <a:lnTo>
                      <a:pt x="3648" y="15036"/>
                    </a:lnTo>
                    <a:cubicBezTo>
                      <a:pt x="3648" y="14873"/>
                      <a:pt x="3511" y="14736"/>
                      <a:pt x="3348" y="14736"/>
                    </a:cubicBezTo>
                    <a:cubicBezTo>
                      <a:pt x="3185" y="14736"/>
                      <a:pt x="3064" y="14873"/>
                      <a:pt x="3064" y="15036"/>
                    </a:cubicBezTo>
                    <a:lnTo>
                      <a:pt x="3064" y="16274"/>
                    </a:lnTo>
                    <a:cubicBezTo>
                      <a:pt x="3064" y="16656"/>
                      <a:pt x="2858" y="17009"/>
                      <a:pt x="2574" y="17215"/>
                    </a:cubicBezTo>
                    <a:lnTo>
                      <a:pt x="2561" y="17215"/>
                    </a:lnTo>
                    <a:cubicBezTo>
                      <a:pt x="2531" y="17228"/>
                      <a:pt x="2505" y="17241"/>
                      <a:pt x="2479" y="17267"/>
                    </a:cubicBezTo>
                    <a:cubicBezTo>
                      <a:pt x="2316" y="17362"/>
                      <a:pt x="2123" y="17417"/>
                      <a:pt x="1921" y="17417"/>
                    </a:cubicBezTo>
                    <a:cubicBezTo>
                      <a:pt x="1281" y="17417"/>
                      <a:pt x="778" y="16901"/>
                      <a:pt x="778" y="16274"/>
                    </a:cubicBezTo>
                    <a:lnTo>
                      <a:pt x="778" y="15595"/>
                    </a:lnTo>
                    <a:cubicBezTo>
                      <a:pt x="1049" y="15784"/>
                      <a:pt x="1388" y="15892"/>
                      <a:pt x="1757" y="15892"/>
                    </a:cubicBezTo>
                    <a:cubicBezTo>
                      <a:pt x="1908" y="15892"/>
                      <a:pt x="2042" y="15771"/>
                      <a:pt x="2042" y="15608"/>
                    </a:cubicBezTo>
                    <a:cubicBezTo>
                      <a:pt x="2042" y="15445"/>
                      <a:pt x="1908" y="15307"/>
                      <a:pt x="1757" y="15307"/>
                    </a:cubicBezTo>
                    <a:cubicBezTo>
                      <a:pt x="1104" y="15307"/>
                      <a:pt x="585" y="14791"/>
                      <a:pt x="585" y="14138"/>
                    </a:cubicBezTo>
                    <a:cubicBezTo>
                      <a:pt x="585" y="13498"/>
                      <a:pt x="1104" y="12969"/>
                      <a:pt x="1757" y="12969"/>
                    </a:cubicBezTo>
                    <a:lnTo>
                      <a:pt x="1921" y="12969"/>
                    </a:lnTo>
                    <a:cubicBezTo>
                      <a:pt x="2871" y="12969"/>
                      <a:pt x="3648" y="12192"/>
                      <a:pt x="3648" y="11238"/>
                    </a:cubicBezTo>
                    <a:lnTo>
                      <a:pt x="3648" y="10340"/>
                    </a:lnTo>
                    <a:cubicBezTo>
                      <a:pt x="4831" y="10206"/>
                      <a:pt x="5758" y="9197"/>
                      <a:pt x="5758" y="7989"/>
                    </a:cubicBezTo>
                    <a:cubicBezTo>
                      <a:pt x="5758" y="6682"/>
                      <a:pt x="4710" y="5634"/>
                      <a:pt x="3417" y="5621"/>
                    </a:cubicBezTo>
                    <a:cubicBezTo>
                      <a:pt x="3159" y="5089"/>
                      <a:pt x="2613" y="4707"/>
                      <a:pt x="1973" y="4707"/>
                    </a:cubicBezTo>
                    <a:cubicBezTo>
                      <a:pt x="1810" y="4707"/>
                      <a:pt x="1689" y="4844"/>
                      <a:pt x="1689" y="5007"/>
                    </a:cubicBezTo>
                    <a:cubicBezTo>
                      <a:pt x="1689" y="5170"/>
                      <a:pt x="1810" y="5308"/>
                      <a:pt x="1973" y="5308"/>
                    </a:cubicBezTo>
                    <a:cubicBezTo>
                      <a:pt x="2531" y="5308"/>
                      <a:pt x="2982" y="5755"/>
                      <a:pt x="2982" y="6313"/>
                    </a:cubicBezTo>
                    <a:cubicBezTo>
                      <a:pt x="2982" y="6872"/>
                      <a:pt x="2531" y="7319"/>
                      <a:pt x="1973" y="7319"/>
                    </a:cubicBezTo>
                    <a:cubicBezTo>
                      <a:pt x="1810" y="7319"/>
                      <a:pt x="1689" y="7456"/>
                      <a:pt x="1689" y="7620"/>
                    </a:cubicBezTo>
                    <a:cubicBezTo>
                      <a:pt x="1689" y="7783"/>
                      <a:pt x="1810" y="7907"/>
                      <a:pt x="1973" y="7907"/>
                    </a:cubicBezTo>
                    <a:cubicBezTo>
                      <a:pt x="2858" y="7907"/>
                      <a:pt x="3580" y="7198"/>
                      <a:pt x="3580" y="6313"/>
                    </a:cubicBezTo>
                    <a:cubicBezTo>
                      <a:pt x="3580" y="6274"/>
                      <a:pt x="3567" y="6245"/>
                      <a:pt x="3567" y="6219"/>
                    </a:cubicBezTo>
                    <a:lnTo>
                      <a:pt x="3567" y="6219"/>
                    </a:lnTo>
                    <a:cubicBezTo>
                      <a:pt x="4465" y="6300"/>
                      <a:pt x="5174" y="7061"/>
                      <a:pt x="5174" y="7989"/>
                    </a:cubicBezTo>
                    <a:cubicBezTo>
                      <a:pt x="5174" y="8844"/>
                      <a:pt x="4560" y="9566"/>
                      <a:pt x="3730" y="9729"/>
                    </a:cubicBezTo>
                    <a:lnTo>
                      <a:pt x="3635" y="9729"/>
                    </a:lnTo>
                    <a:cubicBezTo>
                      <a:pt x="3551" y="9748"/>
                      <a:pt x="3467" y="9757"/>
                      <a:pt x="3384" y="9757"/>
                    </a:cubicBezTo>
                    <a:cubicBezTo>
                      <a:pt x="2860" y="9757"/>
                      <a:pt x="2379" y="9399"/>
                      <a:pt x="2260" y="8858"/>
                    </a:cubicBezTo>
                    <a:cubicBezTo>
                      <a:pt x="2238" y="8721"/>
                      <a:pt x="2120" y="8632"/>
                      <a:pt x="1986" y="8632"/>
                    </a:cubicBezTo>
                    <a:cubicBezTo>
                      <a:pt x="1960" y="8632"/>
                      <a:pt x="1934" y="8635"/>
                      <a:pt x="1908" y="8642"/>
                    </a:cubicBezTo>
                    <a:cubicBezTo>
                      <a:pt x="1757" y="8668"/>
                      <a:pt x="1646" y="8831"/>
                      <a:pt x="1689" y="8982"/>
                    </a:cubicBezTo>
                    <a:cubicBezTo>
                      <a:pt x="1839" y="9687"/>
                      <a:pt x="2398" y="10193"/>
                      <a:pt x="3064" y="10314"/>
                    </a:cubicBezTo>
                    <a:lnTo>
                      <a:pt x="3064" y="11238"/>
                    </a:lnTo>
                    <a:cubicBezTo>
                      <a:pt x="3064" y="11865"/>
                      <a:pt x="2545" y="12381"/>
                      <a:pt x="1921" y="12381"/>
                    </a:cubicBezTo>
                    <a:cubicBezTo>
                      <a:pt x="1281" y="12381"/>
                      <a:pt x="778" y="11865"/>
                      <a:pt x="778" y="11238"/>
                    </a:cubicBezTo>
                    <a:lnTo>
                      <a:pt x="778" y="1647"/>
                    </a:lnTo>
                    <a:cubicBezTo>
                      <a:pt x="778" y="1062"/>
                      <a:pt x="1255" y="585"/>
                      <a:pt x="1839" y="585"/>
                    </a:cubicBezTo>
                    <a:close/>
                    <a:moveTo>
                      <a:pt x="1839" y="1"/>
                    </a:moveTo>
                    <a:cubicBezTo>
                      <a:pt x="928" y="1"/>
                      <a:pt x="193" y="735"/>
                      <a:pt x="193" y="1647"/>
                    </a:cubicBezTo>
                    <a:lnTo>
                      <a:pt x="193" y="11238"/>
                    </a:lnTo>
                    <a:cubicBezTo>
                      <a:pt x="193" y="11797"/>
                      <a:pt x="451" y="12300"/>
                      <a:pt x="872" y="12626"/>
                    </a:cubicBezTo>
                    <a:cubicBezTo>
                      <a:pt x="356" y="12927"/>
                      <a:pt x="0" y="13498"/>
                      <a:pt x="0" y="14138"/>
                    </a:cubicBezTo>
                    <a:cubicBezTo>
                      <a:pt x="0" y="14422"/>
                      <a:pt x="69" y="14697"/>
                      <a:pt x="193" y="14942"/>
                    </a:cubicBezTo>
                    <a:lnTo>
                      <a:pt x="193" y="14968"/>
                    </a:lnTo>
                    <a:lnTo>
                      <a:pt x="193" y="20791"/>
                    </a:lnTo>
                    <a:cubicBezTo>
                      <a:pt x="193" y="21705"/>
                      <a:pt x="928" y="22440"/>
                      <a:pt x="1839" y="22440"/>
                    </a:cubicBezTo>
                    <a:cubicBezTo>
                      <a:pt x="2750" y="22440"/>
                      <a:pt x="3485" y="21705"/>
                      <a:pt x="3485" y="20791"/>
                    </a:cubicBezTo>
                    <a:lnTo>
                      <a:pt x="3485" y="20533"/>
                    </a:lnTo>
                    <a:cubicBezTo>
                      <a:pt x="3541" y="20546"/>
                      <a:pt x="3606" y="20546"/>
                      <a:pt x="3661" y="20546"/>
                    </a:cubicBezTo>
                    <a:cubicBezTo>
                      <a:pt x="3743" y="20546"/>
                      <a:pt x="3825" y="20533"/>
                      <a:pt x="3906" y="20533"/>
                    </a:cubicBezTo>
                    <a:cubicBezTo>
                      <a:pt x="3933" y="20520"/>
                      <a:pt x="3949" y="20520"/>
                      <a:pt x="3962" y="20520"/>
                    </a:cubicBezTo>
                    <a:cubicBezTo>
                      <a:pt x="5226" y="20438"/>
                      <a:pt x="6235" y="19390"/>
                      <a:pt x="6274" y="18113"/>
                    </a:cubicBezTo>
                    <a:cubicBezTo>
                      <a:pt x="7580" y="17607"/>
                      <a:pt x="8452" y="16369"/>
                      <a:pt x="8452" y="14955"/>
                    </a:cubicBezTo>
                    <a:cubicBezTo>
                      <a:pt x="8452" y="14791"/>
                      <a:pt x="8439" y="14628"/>
                      <a:pt x="8410" y="14465"/>
                    </a:cubicBezTo>
                    <a:cubicBezTo>
                      <a:pt x="8384" y="14151"/>
                      <a:pt x="8302" y="13851"/>
                      <a:pt x="8165" y="13593"/>
                    </a:cubicBezTo>
                    <a:cubicBezTo>
                      <a:pt x="8831" y="12953"/>
                      <a:pt x="9200" y="12084"/>
                      <a:pt x="9200" y="11157"/>
                    </a:cubicBezTo>
                    <a:cubicBezTo>
                      <a:pt x="9200" y="10846"/>
                      <a:pt x="9158" y="10546"/>
                      <a:pt x="9076" y="10259"/>
                    </a:cubicBezTo>
                    <a:cubicBezTo>
                      <a:pt x="9024" y="9961"/>
                      <a:pt x="8913" y="9687"/>
                      <a:pt x="8750" y="9458"/>
                    </a:cubicBezTo>
                    <a:cubicBezTo>
                      <a:pt x="8642" y="9279"/>
                      <a:pt x="8521" y="9116"/>
                      <a:pt x="8384" y="8952"/>
                    </a:cubicBezTo>
                    <a:cubicBezTo>
                      <a:pt x="8766" y="8342"/>
                      <a:pt x="8942" y="7633"/>
                      <a:pt x="8900" y="6911"/>
                    </a:cubicBezTo>
                    <a:cubicBezTo>
                      <a:pt x="8831" y="6111"/>
                      <a:pt x="8492" y="5334"/>
                      <a:pt x="7920" y="4762"/>
                    </a:cubicBezTo>
                    <a:cubicBezTo>
                      <a:pt x="7580" y="4423"/>
                      <a:pt x="7159" y="4165"/>
                      <a:pt x="6725" y="3988"/>
                    </a:cubicBezTo>
                    <a:cubicBezTo>
                      <a:pt x="6708" y="3782"/>
                      <a:pt x="6682" y="3580"/>
                      <a:pt x="6614" y="3374"/>
                    </a:cubicBezTo>
                    <a:cubicBezTo>
                      <a:pt x="6562" y="3142"/>
                      <a:pt x="6450" y="2910"/>
                      <a:pt x="6300" y="2708"/>
                    </a:cubicBezTo>
                    <a:cubicBezTo>
                      <a:pt x="6219" y="2571"/>
                      <a:pt x="6111" y="2437"/>
                      <a:pt x="5990" y="2326"/>
                    </a:cubicBezTo>
                    <a:cubicBezTo>
                      <a:pt x="5521" y="1847"/>
                      <a:pt x="4883" y="1600"/>
                      <a:pt x="4238" y="1600"/>
                    </a:cubicBezTo>
                    <a:cubicBezTo>
                      <a:pt x="3985" y="1600"/>
                      <a:pt x="3731" y="1638"/>
                      <a:pt x="3485" y="1715"/>
                    </a:cubicBezTo>
                    <a:lnTo>
                      <a:pt x="3485" y="1647"/>
                    </a:lnTo>
                    <a:cubicBezTo>
                      <a:pt x="3485" y="735"/>
                      <a:pt x="2750" y="1"/>
                      <a:pt x="183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6" name="Google Shape;166;p16"/>
            <p:cNvSpPr/>
            <p:nvPr/>
          </p:nvSpPr>
          <p:spPr>
            <a:xfrm>
              <a:off x="5008901" y="2671843"/>
              <a:ext cx="703283" cy="681400"/>
            </a:xfrm>
            <a:custGeom>
              <a:rect b="b" l="l" r="r" t="t"/>
              <a:pathLst>
                <a:path extrusionOk="0" h="4668" w="4818">
                  <a:moveTo>
                    <a:pt x="4478" y="1"/>
                  </a:moveTo>
                  <a:cubicBezTo>
                    <a:pt x="3009" y="1"/>
                    <a:pt x="1797" y="1144"/>
                    <a:pt x="1689" y="2601"/>
                  </a:cubicBezTo>
                  <a:cubicBezTo>
                    <a:pt x="1566" y="2583"/>
                    <a:pt x="1442" y="2575"/>
                    <a:pt x="1317" y="2575"/>
                  </a:cubicBezTo>
                  <a:cubicBezTo>
                    <a:pt x="944" y="2575"/>
                    <a:pt x="567" y="2651"/>
                    <a:pt x="220" y="2803"/>
                  </a:cubicBezTo>
                  <a:cubicBezTo>
                    <a:pt x="69" y="2872"/>
                    <a:pt x="1" y="3048"/>
                    <a:pt x="56" y="3198"/>
                  </a:cubicBezTo>
                  <a:cubicBezTo>
                    <a:pt x="107" y="3309"/>
                    <a:pt x="216" y="3375"/>
                    <a:pt x="329" y="3375"/>
                  </a:cubicBezTo>
                  <a:cubicBezTo>
                    <a:pt x="370" y="3375"/>
                    <a:pt x="412" y="3367"/>
                    <a:pt x="452" y="3348"/>
                  </a:cubicBezTo>
                  <a:cubicBezTo>
                    <a:pt x="736" y="3227"/>
                    <a:pt x="1035" y="3166"/>
                    <a:pt x="1333" y="3166"/>
                  </a:cubicBezTo>
                  <a:cubicBezTo>
                    <a:pt x="1606" y="3166"/>
                    <a:pt x="1879" y="3218"/>
                    <a:pt x="2140" y="3322"/>
                  </a:cubicBezTo>
                  <a:cubicBezTo>
                    <a:pt x="2682" y="3538"/>
                    <a:pt x="3120" y="3959"/>
                    <a:pt x="3348" y="4491"/>
                  </a:cubicBezTo>
                  <a:cubicBezTo>
                    <a:pt x="3404" y="4612"/>
                    <a:pt x="3512" y="4668"/>
                    <a:pt x="3623" y="4668"/>
                  </a:cubicBezTo>
                  <a:cubicBezTo>
                    <a:pt x="3662" y="4668"/>
                    <a:pt x="3704" y="4668"/>
                    <a:pt x="3743" y="4655"/>
                  </a:cubicBezTo>
                  <a:cubicBezTo>
                    <a:pt x="3894" y="4586"/>
                    <a:pt x="3962" y="4410"/>
                    <a:pt x="3894" y="4260"/>
                  </a:cubicBezTo>
                  <a:cubicBezTo>
                    <a:pt x="3593" y="3580"/>
                    <a:pt x="3051" y="3048"/>
                    <a:pt x="2355" y="2777"/>
                  </a:cubicBezTo>
                  <a:cubicBezTo>
                    <a:pt x="2329" y="2764"/>
                    <a:pt x="2303" y="2751"/>
                    <a:pt x="2274" y="2751"/>
                  </a:cubicBezTo>
                  <a:cubicBezTo>
                    <a:pt x="2303" y="1539"/>
                    <a:pt x="3283" y="586"/>
                    <a:pt x="4478" y="586"/>
                  </a:cubicBezTo>
                  <a:lnTo>
                    <a:pt x="4521" y="586"/>
                  </a:lnTo>
                  <a:cubicBezTo>
                    <a:pt x="4684" y="586"/>
                    <a:pt x="4818" y="448"/>
                    <a:pt x="4818" y="285"/>
                  </a:cubicBezTo>
                  <a:cubicBezTo>
                    <a:pt x="4818" y="138"/>
                    <a:pt x="4684" y="1"/>
                    <a:pt x="45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16"/>
            <p:cNvSpPr/>
            <p:nvPr/>
          </p:nvSpPr>
          <p:spPr>
            <a:xfrm flipH="1">
              <a:off x="3520476" y="2671843"/>
              <a:ext cx="703283" cy="681400"/>
            </a:xfrm>
            <a:custGeom>
              <a:rect b="b" l="l" r="r" t="t"/>
              <a:pathLst>
                <a:path extrusionOk="0" h="4668" w="4818">
                  <a:moveTo>
                    <a:pt x="4478" y="1"/>
                  </a:moveTo>
                  <a:cubicBezTo>
                    <a:pt x="3009" y="1"/>
                    <a:pt x="1797" y="1144"/>
                    <a:pt x="1689" y="2601"/>
                  </a:cubicBezTo>
                  <a:cubicBezTo>
                    <a:pt x="1566" y="2583"/>
                    <a:pt x="1442" y="2575"/>
                    <a:pt x="1317" y="2575"/>
                  </a:cubicBezTo>
                  <a:cubicBezTo>
                    <a:pt x="944" y="2575"/>
                    <a:pt x="567" y="2651"/>
                    <a:pt x="220" y="2803"/>
                  </a:cubicBezTo>
                  <a:cubicBezTo>
                    <a:pt x="69" y="2872"/>
                    <a:pt x="1" y="3048"/>
                    <a:pt x="56" y="3198"/>
                  </a:cubicBezTo>
                  <a:cubicBezTo>
                    <a:pt x="107" y="3309"/>
                    <a:pt x="216" y="3375"/>
                    <a:pt x="329" y="3375"/>
                  </a:cubicBezTo>
                  <a:cubicBezTo>
                    <a:pt x="370" y="3375"/>
                    <a:pt x="412" y="3367"/>
                    <a:pt x="452" y="3348"/>
                  </a:cubicBezTo>
                  <a:cubicBezTo>
                    <a:pt x="736" y="3227"/>
                    <a:pt x="1035" y="3166"/>
                    <a:pt x="1333" y="3166"/>
                  </a:cubicBezTo>
                  <a:cubicBezTo>
                    <a:pt x="1606" y="3166"/>
                    <a:pt x="1879" y="3218"/>
                    <a:pt x="2140" y="3322"/>
                  </a:cubicBezTo>
                  <a:cubicBezTo>
                    <a:pt x="2682" y="3538"/>
                    <a:pt x="3120" y="3959"/>
                    <a:pt x="3348" y="4491"/>
                  </a:cubicBezTo>
                  <a:cubicBezTo>
                    <a:pt x="3404" y="4612"/>
                    <a:pt x="3512" y="4668"/>
                    <a:pt x="3623" y="4668"/>
                  </a:cubicBezTo>
                  <a:cubicBezTo>
                    <a:pt x="3662" y="4668"/>
                    <a:pt x="3704" y="4668"/>
                    <a:pt x="3743" y="4655"/>
                  </a:cubicBezTo>
                  <a:cubicBezTo>
                    <a:pt x="3894" y="4586"/>
                    <a:pt x="3962" y="4410"/>
                    <a:pt x="3894" y="4260"/>
                  </a:cubicBezTo>
                  <a:cubicBezTo>
                    <a:pt x="3593" y="3580"/>
                    <a:pt x="3051" y="3048"/>
                    <a:pt x="2355" y="2777"/>
                  </a:cubicBezTo>
                  <a:cubicBezTo>
                    <a:pt x="2329" y="2764"/>
                    <a:pt x="2303" y="2751"/>
                    <a:pt x="2274" y="2751"/>
                  </a:cubicBezTo>
                  <a:cubicBezTo>
                    <a:pt x="2303" y="1539"/>
                    <a:pt x="3283" y="586"/>
                    <a:pt x="4478" y="586"/>
                  </a:cubicBezTo>
                  <a:lnTo>
                    <a:pt x="4521" y="586"/>
                  </a:lnTo>
                  <a:cubicBezTo>
                    <a:pt x="4684" y="586"/>
                    <a:pt x="4818" y="448"/>
                    <a:pt x="4818" y="285"/>
                  </a:cubicBezTo>
                  <a:cubicBezTo>
                    <a:pt x="4818" y="138"/>
                    <a:pt x="4684" y="1"/>
                    <a:pt x="45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7"/>
          <p:cNvSpPr txBox="1"/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Παράδειγμα εφαρμογής: Αλληγορικές αφηγήσεις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sp>
        <p:nvSpPr>
          <p:cNvPr id="173" name="Google Shape;173;p17"/>
          <p:cNvSpPr/>
          <p:nvPr/>
        </p:nvSpPr>
        <p:spPr>
          <a:xfrm>
            <a:off x="5525224" y="3347394"/>
            <a:ext cx="227" cy="227"/>
          </a:xfrm>
          <a:custGeom>
            <a:rect b="b" l="l" r="r" t="t"/>
            <a:pathLst>
              <a:path extrusionOk="0" h="1" w="1">
                <a:moveTo>
                  <a:pt x="0" y="0"/>
                </a:moveTo>
                <a:close/>
              </a:path>
            </a:pathLst>
          </a:custGeom>
          <a:solidFill>
            <a:srgbClr val="009688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4" name="Google Shape;174;p17"/>
          <p:cNvGrpSpPr/>
          <p:nvPr/>
        </p:nvGrpSpPr>
        <p:grpSpPr>
          <a:xfrm>
            <a:off x="2607501" y="1161199"/>
            <a:ext cx="3929014" cy="3397806"/>
            <a:chOff x="2607501" y="1161199"/>
            <a:chExt cx="3929014" cy="3397806"/>
          </a:xfrm>
        </p:grpSpPr>
        <p:sp>
          <p:nvSpPr>
            <p:cNvPr id="175" name="Google Shape;175;p17"/>
            <p:cNvSpPr/>
            <p:nvPr/>
          </p:nvSpPr>
          <p:spPr>
            <a:xfrm>
              <a:off x="2607501" y="1161292"/>
              <a:ext cx="3929014" cy="3395174"/>
            </a:xfrm>
            <a:custGeom>
              <a:rect b="b" l="l" r="r" t="t"/>
              <a:pathLst>
                <a:path extrusionOk="0" h="14947" w="17297">
                  <a:moveTo>
                    <a:pt x="10412" y="0"/>
                  </a:moveTo>
                  <a:cubicBezTo>
                    <a:pt x="9523" y="0"/>
                    <a:pt x="8727" y="233"/>
                    <a:pt x="8192" y="633"/>
                  </a:cubicBezTo>
                  <a:cubicBezTo>
                    <a:pt x="7863" y="454"/>
                    <a:pt x="7486" y="355"/>
                    <a:pt x="7094" y="355"/>
                  </a:cubicBezTo>
                  <a:cubicBezTo>
                    <a:pt x="6855" y="355"/>
                    <a:pt x="6611" y="392"/>
                    <a:pt x="6369" y="469"/>
                  </a:cubicBezTo>
                  <a:cubicBezTo>
                    <a:pt x="5866" y="633"/>
                    <a:pt x="5458" y="943"/>
                    <a:pt x="5184" y="1351"/>
                  </a:cubicBezTo>
                  <a:cubicBezTo>
                    <a:pt x="5017" y="1316"/>
                    <a:pt x="4843" y="1299"/>
                    <a:pt x="4665" y="1299"/>
                  </a:cubicBezTo>
                  <a:cubicBezTo>
                    <a:pt x="4005" y="1299"/>
                    <a:pt x="3292" y="1540"/>
                    <a:pt x="2682" y="2034"/>
                  </a:cubicBezTo>
                  <a:cubicBezTo>
                    <a:pt x="1960" y="2605"/>
                    <a:pt x="1539" y="3392"/>
                    <a:pt x="1458" y="4156"/>
                  </a:cubicBezTo>
                  <a:cubicBezTo>
                    <a:pt x="736" y="4346"/>
                    <a:pt x="164" y="4944"/>
                    <a:pt x="53" y="5721"/>
                  </a:cubicBezTo>
                  <a:cubicBezTo>
                    <a:pt x="1" y="6237"/>
                    <a:pt x="151" y="6727"/>
                    <a:pt x="448" y="7096"/>
                  </a:cubicBezTo>
                  <a:cubicBezTo>
                    <a:pt x="259" y="7693"/>
                    <a:pt x="259" y="8347"/>
                    <a:pt x="517" y="8944"/>
                  </a:cubicBezTo>
                  <a:cubicBezTo>
                    <a:pt x="955" y="9974"/>
                    <a:pt x="1994" y="10584"/>
                    <a:pt x="3113" y="10584"/>
                  </a:cubicBezTo>
                  <a:cubicBezTo>
                    <a:pt x="3520" y="10584"/>
                    <a:pt x="3938" y="10503"/>
                    <a:pt x="4341" y="10332"/>
                  </a:cubicBezTo>
                  <a:cubicBezTo>
                    <a:pt x="4449" y="10280"/>
                    <a:pt x="4573" y="10224"/>
                    <a:pt x="4681" y="10156"/>
                  </a:cubicBezTo>
                  <a:cubicBezTo>
                    <a:pt x="4694" y="10224"/>
                    <a:pt x="4723" y="10293"/>
                    <a:pt x="4749" y="10348"/>
                  </a:cubicBezTo>
                  <a:cubicBezTo>
                    <a:pt x="5188" y="11377"/>
                    <a:pt x="6228" y="11986"/>
                    <a:pt x="7343" y="11986"/>
                  </a:cubicBezTo>
                  <a:cubicBezTo>
                    <a:pt x="7747" y="11986"/>
                    <a:pt x="8162" y="11906"/>
                    <a:pt x="8561" y="11736"/>
                  </a:cubicBezTo>
                  <a:cubicBezTo>
                    <a:pt x="8613" y="11707"/>
                    <a:pt x="8668" y="11681"/>
                    <a:pt x="8724" y="11668"/>
                  </a:cubicBezTo>
                  <a:cubicBezTo>
                    <a:pt x="9023" y="11995"/>
                    <a:pt x="9467" y="12178"/>
                    <a:pt x="9934" y="12178"/>
                  </a:cubicBezTo>
                  <a:cubicBezTo>
                    <a:pt x="10105" y="12178"/>
                    <a:pt x="10280" y="12153"/>
                    <a:pt x="10452" y="12102"/>
                  </a:cubicBezTo>
                  <a:cubicBezTo>
                    <a:pt x="10520" y="12347"/>
                    <a:pt x="10628" y="12592"/>
                    <a:pt x="10749" y="12837"/>
                  </a:cubicBezTo>
                  <a:cubicBezTo>
                    <a:pt x="11389" y="14049"/>
                    <a:pt x="12493" y="14810"/>
                    <a:pt x="13606" y="14947"/>
                  </a:cubicBezTo>
                  <a:lnTo>
                    <a:pt x="14113" y="14496"/>
                  </a:lnTo>
                  <a:cubicBezTo>
                    <a:pt x="14096" y="14483"/>
                    <a:pt x="14096" y="14483"/>
                    <a:pt x="14083" y="14470"/>
                  </a:cubicBezTo>
                  <a:cubicBezTo>
                    <a:pt x="13077" y="14156"/>
                    <a:pt x="12329" y="13219"/>
                    <a:pt x="12329" y="12089"/>
                  </a:cubicBezTo>
                  <a:lnTo>
                    <a:pt x="12329" y="11994"/>
                  </a:lnTo>
                  <a:cubicBezTo>
                    <a:pt x="12768" y="12248"/>
                    <a:pt x="13281" y="12388"/>
                    <a:pt x="13814" y="12388"/>
                  </a:cubicBezTo>
                  <a:cubicBezTo>
                    <a:pt x="14223" y="12388"/>
                    <a:pt x="14643" y="12305"/>
                    <a:pt x="15050" y="12128"/>
                  </a:cubicBezTo>
                  <a:cubicBezTo>
                    <a:pt x="16562" y="11491"/>
                    <a:pt x="17297" y="9829"/>
                    <a:pt x="16696" y="8428"/>
                  </a:cubicBezTo>
                  <a:cubicBezTo>
                    <a:pt x="16601" y="8196"/>
                    <a:pt x="16464" y="7981"/>
                    <a:pt x="16317" y="7788"/>
                  </a:cubicBezTo>
                  <a:cubicBezTo>
                    <a:pt x="16983" y="7096"/>
                    <a:pt x="17173" y="5897"/>
                    <a:pt x="16709" y="4797"/>
                  </a:cubicBezTo>
                  <a:cubicBezTo>
                    <a:pt x="16288" y="3801"/>
                    <a:pt x="15432" y="3134"/>
                    <a:pt x="14560" y="3027"/>
                  </a:cubicBezTo>
                  <a:cubicBezTo>
                    <a:pt x="14736" y="1789"/>
                    <a:pt x="13391" y="509"/>
                    <a:pt x="11500" y="113"/>
                  </a:cubicBezTo>
                  <a:cubicBezTo>
                    <a:pt x="11130" y="37"/>
                    <a:pt x="10763" y="0"/>
                    <a:pt x="10412" y="0"/>
                  </a:cubicBezTo>
                  <a:close/>
                </a:path>
              </a:pathLst>
            </a:custGeom>
            <a:solidFill>
              <a:srgbClr val="9CE4D0">
                <a:alpha val="62750"/>
              </a:srgbClr>
            </a:solidFill>
            <a:ln cap="flat" cmpd="sng" w="762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17"/>
            <p:cNvSpPr/>
            <p:nvPr/>
          </p:nvSpPr>
          <p:spPr>
            <a:xfrm>
              <a:off x="3389574" y="2393608"/>
              <a:ext cx="3146936" cy="2165397"/>
            </a:xfrm>
            <a:custGeom>
              <a:rect b="b" l="l" r="r" t="t"/>
              <a:pathLst>
                <a:path extrusionOk="0" h="9533" w="13854">
                  <a:moveTo>
                    <a:pt x="10365" y="0"/>
                  </a:moveTo>
                  <a:cubicBezTo>
                    <a:pt x="9396" y="0"/>
                    <a:pt x="8509" y="338"/>
                    <a:pt x="7894" y="1028"/>
                  </a:cubicBezTo>
                  <a:cubicBezTo>
                    <a:pt x="7374" y="1600"/>
                    <a:pt x="7129" y="2335"/>
                    <a:pt x="7129" y="3122"/>
                  </a:cubicBezTo>
                  <a:cubicBezTo>
                    <a:pt x="7035" y="3095"/>
                    <a:pt x="6953" y="3069"/>
                    <a:pt x="6871" y="3056"/>
                  </a:cubicBezTo>
                  <a:cubicBezTo>
                    <a:pt x="6220" y="2898"/>
                    <a:pt x="5573" y="2823"/>
                    <a:pt x="4949" y="2823"/>
                  </a:cubicBezTo>
                  <a:cubicBezTo>
                    <a:pt x="2821" y="2823"/>
                    <a:pt x="947" y="3695"/>
                    <a:pt x="0" y="5137"/>
                  </a:cubicBezTo>
                  <a:cubicBezTo>
                    <a:pt x="301" y="5110"/>
                    <a:pt x="598" y="5029"/>
                    <a:pt x="898" y="4905"/>
                  </a:cubicBezTo>
                  <a:cubicBezTo>
                    <a:pt x="1006" y="4852"/>
                    <a:pt x="1130" y="4797"/>
                    <a:pt x="1238" y="4728"/>
                  </a:cubicBezTo>
                  <a:cubicBezTo>
                    <a:pt x="1251" y="4797"/>
                    <a:pt x="1280" y="4866"/>
                    <a:pt x="1306" y="4934"/>
                  </a:cubicBezTo>
                  <a:cubicBezTo>
                    <a:pt x="1743" y="5958"/>
                    <a:pt x="2776" y="6560"/>
                    <a:pt x="3886" y="6560"/>
                  </a:cubicBezTo>
                  <a:cubicBezTo>
                    <a:pt x="4295" y="6560"/>
                    <a:pt x="4714" y="6478"/>
                    <a:pt x="5118" y="6306"/>
                  </a:cubicBezTo>
                  <a:cubicBezTo>
                    <a:pt x="5170" y="6293"/>
                    <a:pt x="5225" y="6267"/>
                    <a:pt x="5281" y="6240"/>
                  </a:cubicBezTo>
                  <a:cubicBezTo>
                    <a:pt x="5579" y="6567"/>
                    <a:pt x="6020" y="6756"/>
                    <a:pt x="6486" y="6756"/>
                  </a:cubicBezTo>
                  <a:cubicBezTo>
                    <a:pt x="6659" y="6756"/>
                    <a:pt x="6835" y="6730"/>
                    <a:pt x="7009" y="6675"/>
                  </a:cubicBezTo>
                  <a:cubicBezTo>
                    <a:pt x="7077" y="6920"/>
                    <a:pt x="7185" y="7165"/>
                    <a:pt x="7306" y="7410"/>
                  </a:cubicBezTo>
                  <a:cubicBezTo>
                    <a:pt x="7946" y="8621"/>
                    <a:pt x="9050" y="9382"/>
                    <a:pt x="10163" y="9532"/>
                  </a:cubicBezTo>
                  <a:lnTo>
                    <a:pt x="10670" y="9069"/>
                  </a:lnTo>
                  <a:cubicBezTo>
                    <a:pt x="10653" y="9069"/>
                    <a:pt x="10653" y="9056"/>
                    <a:pt x="10640" y="9056"/>
                  </a:cubicBezTo>
                  <a:cubicBezTo>
                    <a:pt x="9634" y="8742"/>
                    <a:pt x="8886" y="7792"/>
                    <a:pt x="8886" y="6675"/>
                  </a:cubicBezTo>
                  <a:lnTo>
                    <a:pt x="8886" y="6567"/>
                  </a:lnTo>
                  <a:cubicBezTo>
                    <a:pt x="9325" y="6828"/>
                    <a:pt x="9839" y="6967"/>
                    <a:pt x="10372" y="6967"/>
                  </a:cubicBezTo>
                  <a:cubicBezTo>
                    <a:pt x="10780" y="6967"/>
                    <a:pt x="11200" y="6885"/>
                    <a:pt x="11607" y="6714"/>
                  </a:cubicBezTo>
                  <a:cubicBezTo>
                    <a:pt x="13119" y="6077"/>
                    <a:pt x="13854" y="4415"/>
                    <a:pt x="13253" y="3001"/>
                  </a:cubicBezTo>
                  <a:cubicBezTo>
                    <a:pt x="13158" y="2769"/>
                    <a:pt x="13021" y="2550"/>
                    <a:pt x="12874" y="2374"/>
                  </a:cubicBezTo>
                  <a:cubicBezTo>
                    <a:pt x="13184" y="2034"/>
                    <a:pt x="13403" y="1600"/>
                    <a:pt x="13485" y="1110"/>
                  </a:cubicBezTo>
                  <a:cubicBezTo>
                    <a:pt x="12501" y="376"/>
                    <a:pt x="11387" y="0"/>
                    <a:pt x="10365" y="0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762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17"/>
            <p:cNvSpPr/>
            <p:nvPr/>
          </p:nvSpPr>
          <p:spPr>
            <a:xfrm>
              <a:off x="4183912" y="1161199"/>
              <a:ext cx="2324426" cy="2366423"/>
            </a:xfrm>
            <a:custGeom>
              <a:rect b="b" l="l" r="r" t="t"/>
              <a:pathLst>
                <a:path extrusionOk="0" h="10418" w="10233">
                  <a:moveTo>
                    <a:pt x="3470" y="1"/>
                  </a:moveTo>
                  <a:cubicBezTo>
                    <a:pt x="2582" y="1"/>
                    <a:pt x="1787" y="232"/>
                    <a:pt x="1252" y="630"/>
                  </a:cubicBezTo>
                  <a:cubicBezTo>
                    <a:pt x="1239" y="630"/>
                    <a:pt x="625" y="1352"/>
                    <a:pt x="491" y="1829"/>
                  </a:cubicBezTo>
                  <a:cubicBezTo>
                    <a:pt x="1" y="3556"/>
                    <a:pt x="1196" y="5408"/>
                    <a:pt x="3172" y="5966"/>
                  </a:cubicBezTo>
                  <a:cubicBezTo>
                    <a:pt x="3554" y="6071"/>
                    <a:pt x="3936" y="6119"/>
                    <a:pt x="4307" y="6119"/>
                  </a:cubicBezTo>
                  <a:cubicBezTo>
                    <a:pt x="4517" y="6119"/>
                    <a:pt x="4724" y="6104"/>
                    <a:pt x="4926" y="6074"/>
                  </a:cubicBezTo>
                  <a:lnTo>
                    <a:pt x="4926" y="6074"/>
                  </a:lnTo>
                  <a:cubicBezTo>
                    <a:pt x="4818" y="6851"/>
                    <a:pt x="5007" y="7612"/>
                    <a:pt x="5510" y="8184"/>
                  </a:cubicBezTo>
                  <a:cubicBezTo>
                    <a:pt x="5824" y="8537"/>
                    <a:pt x="6219" y="8781"/>
                    <a:pt x="6640" y="8919"/>
                  </a:cubicBezTo>
                  <a:cubicBezTo>
                    <a:pt x="6533" y="9774"/>
                    <a:pt x="7130" y="10375"/>
                    <a:pt x="8015" y="10414"/>
                  </a:cubicBezTo>
                  <a:cubicBezTo>
                    <a:pt x="8056" y="10416"/>
                    <a:pt x="8096" y="10417"/>
                    <a:pt x="8135" y="10417"/>
                  </a:cubicBezTo>
                  <a:cubicBezTo>
                    <a:pt x="9572" y="10417"/>
                    <a:pt x="9920" y="9219"/>
                    <a:pt x="9962" y="9203"/>
                  </a:cubicBezTo>
                  <a:cubicBezTo>
                    <a:pt x="9932" y="8945"/>
                    <a:pt x="9867" y="8687"/>
                    <a:pt x="9756" y="8429"/>
                  </a:cubicBezTo>
                  <a:cubicBezTo>
                    <a:pt x="9661" y="8197"/>
                    <a:pt x="9524" y="7978"/>
                    <a:pt x="9377" y="7802"/>
                  </a:cubicBezTo>
                  <a:cubicBezTo>
                    <a:pt x="10043" y="7096"/>
                    <a:pt x="10233" y="5911"/>
                    <a:pt x="9769" y="4794"/>
                  </a:cubicBezTo>
                  <a:cubicBezTo>
                    <a:pt x="9348" y="3801"/>
                    <a:pt x="8492" y="3148"/>
                    <a:pt x="7620" y="3027"/>
                  </a:cubicBezTo>
                  <a:cubicBezTo>
                    <a:pt x="7796" y="1802"/>
                    <a:pt x="6451" y="509"/>
                    <a:pt x="4560" y="114"/>
                  </a:cubicBezTo>
                  <a:cubicBezTo>
                    <a:pt x="4189" y="37"/>
                    <a:pt x="3823" y="1"/>
                    <a:pt x="3470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762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17"/>
            <p:cNvSpPr/>
            <p:nvPr/>
          </p:nvSpPr>
          <p:spPr>
            <a:xfrm>
              <a:off x="2607501" y="2092185"/>
              <a:ext cx="1279990" cy="1473279"/>
            </a:xfrm>
            <a:custGeom>
              <a:rect b="b" l="l" r="r" t="t"/>
              <a:pathLst>
                <a:path extrusionOk="0" h="6486" w="5635">
                  <a:moveTo>
                    <a:pt x="1797" y="1"/>
                  </a:moveTo>
                  <a:cubicBezTo>
                    <a:pt x="1686" y="1"/>
                    <a:pt x="1458" y="40"/>
                    <a:pt x="1458" y="56"/>
                  </a:cubicBezTo>
                  <a:cubicBezTo>
                    <a:pt x="736" y="245"/>
                    <a:pt x="164" y="843"/>
                    <a:pt x="53" y="1620"/>
                  </a:cubicBezTo>
                  <a:cubicBezTo>
                    <a:pt x="1" y="2136"/>
                    <a:pt x="151" y="2626"/>
                    <a:pt x="448" y="3008"/>
                  </a:cubicBezTo>
                  <a:cubicBezTo>
                    <a:pt x="259" y="3606"/>
                    <a:pt x="259" y="4246"/>
                    <a:pt x="517" y="4844"/>
                  </a:cubicBezTo>
                  <a:cubicBezTo>
                    <a:pt x="954" y="5880"/>
                    <a:pt x="1988" y="6485"/>
                    <a:pt x="3104" y="6485"/>
                  </a:cubicBezTo>
                  <a:cubicBezTo>
                    <a:pt x="3514" y="6485"/>
                    <a:pt x="3935" y="6404"/>
                    <a:pt x="4341" y="6232"/>
                  </a:cubicBezTo>
                  <a:cubicBezTo>
                    <a:pt x="4449" y="6179"/>
                    <a:pt x="4573" y="6124"/>
                    <a:pt x="4681" y="6055"/>
                  </a:cubicBezTo>
                  <a:cubicBezTo>
                    <a:pt x="4681" y="6055"/>
                    <a:pt x="4681" y="6056"/>
                    <a:pt x="4681" y="6056"/>
                  </a:cubicBezTo>
                  <a:cubicBezTo>
                    <a:pt x="4695" y="6056"/>
                    <a:pt x="5497" y="5311"/>
                    <a:pt x="5416" y="4178"/>
                  </a:cubicBezTo>
                  <a:cubicBezTo>
                    <a:pt x="5390" y="3730"/>
                    <a:pt x="5308" y="3292"/>
                    <a:pt x="5132" y="2914"/>
                  </a:cubicBezTo>
                  <a:cubicBezTo>
                    <a:pt x="5635" y="2368"/>
                    <a:pt x="5621" y="1496"/>
                    <a:pt x="5089" y="954"/>
                  </a:cubicBezTo>
                  <a:cubicBezTo>
                    <a:pt x="4799" y="656"/>
                    <a:pt x="4419" y="507"/>
                    <a:pt x="4039" y="507"/>
                  </a:cubicBezTo>
                  <a:cubicBezTo>
                    <a:pt x="3812" y="507"/>
                    <a:pt x="3584" y="560"/>
                    <a:pt x="3375" y="667"/>
                  </a:cubicBezTo>
                  <a:cubicBezTo>
                    <a:pt x="2966" y="259"/>
                    <a:pt x="2408" y="1"/>
                    <a:pt x="1797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762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9" name="Google Shape;179;p17"/>
          <p:cNvSpPr/>
          <p:nvPr/>
        </p:nvSpPr>
        <p:spPr>
          <a:xfrm>
            <a:off x="180000" y="1766092"/>
            <a:ext cx="2427600" cy="93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270000" spcFirstLastPara="1" rIns="2743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latin typeface="Fira Sans"/>
                <a:ea typeface="Fira Sans"/>
                <a:cs typeface="Fira Sans"/>
                <a:sym typeface="Fira Sans"/>
              </a:rPr>
              <a:t>Οι μαθητές καλούνται να συγκρατήσουν στη μνήμη τους πρόσωπα και καταστάσεις </a:t>
            </a:r>
            <a:endParaRPr b="0" i="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80" name="Google Shape;180;p17"/>
          <p:cNvSpPr/>
          <p:nvPr/>
        </p:nvSpPr>
        <p:spPr>
          <a:xfrm>
            <a:off x="180000" y="3758000"/>
            <a:ext cx="24276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274300" spcFirstLastPara="1" rIns="2743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latin typeface="Fira Sans"/>
                <a:ea typeface="Fira Sans"/>
                <a:cs typeface="Fira Sans"/>
                <a:sym typeface="Fira Sans"/>
              </a:rPr>
              <a:t>Οι μαθητές καλούνται να θυμηθούν τα γεγονότα της ιστορίας και να απαντήσουν σε ερωτήσεις</a:t>
            </a:r>
            <a:endParaRPr b="0" i="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81" name="Google Shape;181;p17"/>
          <p:cNvSpPr/>
          <p:nvPr/>
        </p:nvSpPr>
        <p:spPr>
          <a:xfrm>
            <a:off x="6767525" y="1954975"/>
            <a:ext cx="21966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0000" spcFirstLastPara="1" rIns="2743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latin typeface="Fira Sans"/>
                <a:ea typeface="Fira Sans"/>
                <a:cs typeface="Fira Sans"/>
                <a:sym typeface="Fira Sans"/>
              </a:rPr>
              <a:t>Τα σχόλια και οι επεξηγήσεις του εκπαιδευτικού λειτουργούν ως στοιχεία περικειμένου, που καθοδηγούν τη σκέψη των μαθητών</a:t>
            </a:r>
            <a:endParaRPr b="0" i="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82" name="Google Shape;182;p17"/>
          <p:cNvSpPr/>
          <p:nvPr/>
        </p:nvSpPr>
        <p:spPr>
          <a:xfrm>
            <a:off x="6598175" y="4003650"/>
            <a:ext cx="25353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274300" spcFirstLastPara="1" rIns="2743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latin typeface="Fira Sans"/>
                <a:ea typeface="Fira Sans"/>
                <a:cs typeface="Fira Sans"/>
                <a:sym typeface="Fira Sans"/>
              </a:rPr>
              <a:t>Τα ηθικά διδάγματα της ιστορίας μεταφέρονται στην πραγματική ζωή των μαθητών </a:t>
            </a:r>
            <a:endParaRPr b="0" i="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83" name="Google Shape;183;p17"/>
          <p:cNvSpPr txBox="1"/>
          <p:nvPr/>
        </p:nvSpPr>
        <p:spPr>
          <a:xfrm>
            <a:off x="6568375" y="1205250"/>
            <a:ext cx="24276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" sz="170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Κριτική ικανότητα</a:t>
            </a:r>
            <a:endParaRPr b="0" i="0" sz="1700" u="none" cap="none" strike="noStrike">
              <a:solidFill>
                <a:schemeClr val="accent4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84" name="Google Shape;184;p17"/>
          <p:cNvSpPr txBox="1"/>
          <p:nvPr/>
        </p:nvSpPr>
        <p:spPr>
          <a:xfrm>
            <a:off x="180000" y="1205250"/>
            <a:ext cx="19209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" sz="17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Αποθήκευση</a:t>
            </a:r>
            <a:endParaRPr b="0" i="0" sz="1700" u="none" cap="none" strike="noStrike">
              <a:solidFill>
                <a:schemeClr val="accen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85" name="Google Shape;185;p17"/>
          <p:cNvSpPr txBox="1"/>
          <p:nvPr/>
        </p:nvSpPr>
        <p:spPr>
          <a:xfrm>
            <a:off x="6629150" y="3395075"/>
            <a:ext cx="23499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" sz="17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Ηθικοπλαστικός χαρακτήρας</a:t>
            </a:r>
            <a:endParaRPr b="0" i="0" sz="1700" u="none" cap="none" strike="noStrike">
              <a:solidFill>
                <a:schemeClr val="accent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pic>
        <p:nvPicPr>
          <p:cNvPr id="186" name="Google Shape;18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41887" y="1539301"/>
            <a:ext cx="2692200" cy="206490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17"/>
          <p:cNvSpPr txBox="1"/>
          <p:nvPr/>
        </p:nvSpPr>
        <p:spPr>
          <a:xfrm>
            <a:off x="180000" y="3197158"/>
            <a:ext cx="19209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" sz="17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Ανάκληση</a:t>
            </a:r>
            <a:endParaRPr b="0" i="0" sz="1700" u="none" cap="none" strike="noStrike">
              <a:solidFill>
                <a:schemeClr val="accent2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cxnSp>
        <p:nvCxnSpPr>
          <p:cNvPr id="188" name="Google Shape;188;p17"/>
          <p:cNvCxnSpPr/>
          <p:nvPr/>
        </p:nvCxnSpPr>
        <p:spPr>
          <a:xfrm flipH="1" rot="10800000">
            <a:off x="2376500" y="3081725"/>
            <a:ext cx="1170600" cy="833400"/>
          </a:xfrm>
          <a:prstGeom prst="curvedConnector3">
            <a:avLst>
              <a:gd fmla="val 50000" name="adj1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189" name="Google Shape;189;p17"/>
          <p:cNvCxnSpPr/>
          <p:nvPr/>
        </p:nvCxnSpPr>
        <p:spPr>
          <a:xfrm>
            <a:off x="2492375" y="2037825"/>
            <a:ext cx="1174200" cy="685200"/>
          </a:xfrm>
          <a:prstGeom prst="curvedConnector3">
            <a:avLst>
              <a:gd fmla="val 50000" name="adj1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190" name="Google Shape;190;p17"/>
          <p:cNvCxnSpPr/>
          <p:nvPr/>
        </p:nvCxnSpPr>
        <p:spPr>
          <a:xfrm flipH="1">
            <a:off x="5599025" y="2081325"/>
            <a:ext cx="1003800" cy="850500"/>
          </a:xfrm>
          <a:prstGeom prst="curvedConnector3">
            <a:avLst>
              <a:gd fmla="val 50000" name="adj1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191" name="Google Shape;191;p17"/>
          <p:cNvCxnSpPr/>
          <p:nvPr/>
        </p:nvCxnSpPr>
        <p:spPr>
          <a:xfrm rot="10800000">
            <a:off x="5297825" y="3135825"/>
            <a:ext cx="1305000" cy="1142100"/>
          </a:xfrm>
          <a:prstGeom prst="curvedConnector3">
            <a:avLst>
              <a:gd fmla="val 50000" name="adj1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oval"/>
            <a:tailEnd len="med" w="med" type="oval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8"/>
          <p:cNvSpPr txBox="1"/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i="1" lang="en">
                <a:solidFill>
                  <a:schemeClr val="accent4"/>
                </a:solidFill>
              </a:rPr>
              <a:t>2)  </a:t>
            </a:r>
            <a:r>
              <a:rPr i="1" lang="en" u="sng">
                <a:solidFill>
                  <a:schemeClr val="accent4"/>
                </a:solidFill>
              </a:rPr>
              <a:t>Θεωρία Αντιληπτικής Διάκρισης</a:t>
            </a:r>
            <a:endParaRPr i="1" u="sng">
              <a:solidFill>
                <a:schemeClr val="accent4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sp>
        <p:nvSpPr>
          <p:cNvPr id="197" name="Google Shape;197;p18"/>
          <p:cNvSpPr txBox="1"/>
          <p:nvPr/>
        </p:nvSpPr>
        <p:spPr>
          <a:xfrm>
            <a:off x="716700" y="3554195"/>
            <a:ext cx="20403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" sz="17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Κατηγοριοποίηση</a:t>
            </a:r>
            <a:endParaRPr b="0" i="0" sz="1700" u="none" cap="none" strike="noStrike">
              <a:solidFill>
                <a:schemeClr val="accent2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98" name="Google Shape;198;p18"/>
          <p:cNvSpPr txBox="1"/>
          <p:nvPr/>
        </p:nvSpPr>
        <p:spPr>
          <a:xfrm>
            <a:off x="716700" y="4277475"/>
            <a:ext cx="25695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>
                <a:latin typeface="Fira Sans"/>
                <a:ea typeface="Fira Sans"/>
                <a:cs typeface="Fira Sans"/>
                <a:sym typeface="Fira Sans"/>
              </a:rPr>
              <a:t>Ο εγκέφαλος διακρίνει τα ιδιαίτερα χαρακτηριστικά των αισθητηριακών εισαγομένων και τα αξιοποιεί για περαιτέρω κατηγοριοποίηση</a:t>
            </a:r>
            <a:endParaRPr b="0" i="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99" name="Google Shape;199;p18"/>
          <p:cNvSpPr txBox="1"/>
          <p:nvPr/>
        </p:nvSpPr>
        <p:spPr>
          <a:xfrm>
            <a:off x="716700" y="1089350"/>
            <a:ext cx="20403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" sz="17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Ορισμός</a:t>
            </a:r>
            <a:endParaRPr b="0" i="0" sz="1700" u="none" cap="none" strike="noStrike">
              <a:solidFill>
                <a:schemeClr val="dk2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00" name="Google Shape;200;p18"/>
          <p:cNvSpPr txBox="1"/>
          <p:nvPr/>
        </p:nvSpPr>
        <p:spPr>
          <a:xfrm>
            <a:off x="716700" y="1755000"/>
            <a:ext cx="24723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>
                <a:latin typeface="Fira Sans"/>
                <a:ea typeface="Fira Sans"/>
                <a:cs typeface="Fira Sans"/>
                <a:sym typeface="Fira Sans"/>
              </a:rPr>
              <a:t>“Η διαδικασία με την οποία ο εγκέφαλος μαθαίνει να ανιχνεύει ελάχιστες διαφορές σε όψεις, ήχους ή υφές”</a:t>
            </a:r>
            <a:endParaRPr b="0" i="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01" name="Google Shape;201;p18"/>
          <p:cNvSpPr txBox="1"/>
          <p:nvPr/>
        </p:nvSpPr>
        <p:spPr>
          <a:xfrm>
            <a:off x="716700" y="2618379"/>
            <a:ext cx="20403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" sz="17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Ικανότητα Μνήμης</a:t>
            </a:r>
            <a:endParaRPr b="0" i="0" sz="1700" u="none" cap="none" strike="noStrike">
              <a:solidFill>
                <a:schemeClr val="accent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02" name="Google Shape;202;p18"/>
          <p:cNvSpPr txBox="1"/>
          <p:nvPr/>
        </p:nvSpPr>
        <p:spPr>
          <a:xfrm>
            <a:off x="716700" y="2971381"/>
            <a:ext cx="20403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>
                <a:latin typeface="Fira Sans"/>
                <a:ea typeface="Fira Sans"/>
                <a:cs typeface="Fira Sans"/>
                <a:sym typeface="Fira Sans"/>
              </a:rPr>
              <a:t>Πρόκειται για ικανότητα επιλογής</a:t>
            </a:r>
            <a:endParaRPr b="0" i="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03" name="Google Shape;203;p18"/>
          <p:cNvSpPr txBox="1"/>
          <p:nvPr/>
        </p:nvSpPr>
        <p:spPr>
          <a:xfrm>
            <a:off x="6304125" y="1934675"/>
            <a:ext cx="23193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>
                <a:latin typeface="Fira Sans"/>
                <a:ea typeface="Fira Sans"/>
                <a:cs typeface="Fira Sans"/>
                <a:sym typeface="Fira Sans"/>
              </a:rPr>
              <a:t>Από τις διαφορές και τις αντιθέσεις</a:t>
            </a:r>
            <a:endParaRPr b="0" i="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04" name="Google Shape;204;p18"/>
          <p:cNvSpPr txBox="1"/>
          <p:nvPr/>
        </p:nvSpPr>
        <p:spPr>
          <a:xfrm>
            <a:off x="6196725" y="1541850"/>
            <a:ext cx="24267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" sz="17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 Μάθηση</a:t>
            </a:r>
            <a:endParaRPr b="0" i="0" sz="1700" u="none" cap="none" strike="noStrike">
              <a:solidFill>
                <a:schemeClr val="lt2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05" name="Google Shape;205;p18"/>
          <p:cNvSpPr txBox="1"/>
          <p:nvPr/>
        </p:nvSpPr>
        <p:spPr>
          <a:xfrm>
            <a:off x="6151125" y="2883025"/>
            <a:ext cx="24723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" sz="17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Εσωτερίκευση γνώσεων</a:t>
            </a:r>
            <a:endParaRPr b="0" i="0" sz="1700" u="none" cap="none" strike="noStrike">
              <a:solidFill>
                <a:schemeClr val="accen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06" name="Google Shape;206;p18"/>
          <p:cNvSpPr txBox="1"/>
          <p:nvPr/>
        </p:nvSpPr>
        <p:spPr>
          <a:xfrm>
            <a:off x="6304125" y="3621700"/>
            <a:ext cx="23193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>
                <a:latin typeface="Fira Sans"/>
                <a:ea typeface="Fira Sans"/>
                <a:cs typeface="Fira Sans"/>
                <a:sym typeface="Fira Sans"/>
              </a:rPr>
              <a:t>Η συσχέτιση </a:t>
            </a:r>
            <a:r>
              <a:rPr lang="en">
                <a:latin typeface="Fira Sans"/>
                <a:ea typeface="Fira Sans"/>
                <a:cs typeface="Fira Sans"/>
                <a:sym typeface="Fira Sans"/>
              </a:rPr>
              <a:t>καινούργιων</a:t>
            </a:r>
            <a:r>
              <a:rPr lang="en">
                <a:latin typeface="Fira Sans"/>
                <a:ea typeface="Fira Sans"/>
                <a:cs typeface="Fira Sans"/>
                <a:sym typeface="Fira Sans"/>
              </a:rPr>
              <a:t> γνώσεων με παλιές ή με παρόμοιες βοηθάει τους μαθητές να τις κατακτήσουν</a:t>
            </a:r>
            <a:endParaRPr b="0" i="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cxnSp>
        <p:nvCxnSpPr>
          <p:cNvPr id="207" name="Google Shape;207;p18"/>
          <p:cNvCxnSpPr/>
          <p:nvPr/>
        </p:nvCxnSpPr>
        <p:spPr>
          <a:xfrm>
            <a:off x="763350" y="1465263"/>
            <a:ext cx="30186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8" name="Google Shape;208;p18"/>
          <p:cNvCxnSpPr/>
          <p:nvPr/>
        </p:nvCxnSpPr>
        <p:spPr>
          <a:xfrm>
            <a:off x="814463" y="3943525"/>
            <a:ext cx="3012600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9" name="Google Shape;209;p18"/>
          <p:cNvCxnSpPr/>
          <p:nvPr/>
        </p:nvCxnSpPr>
        <p:spPr>
          <a:xfrm>
            <a:off x="836213" y="2983738"/>
            <a:ext cx="2426700" cy="0"/>
          </a:xfrm>
          <a:prstGeom prst="straightConnector1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10" name="Google Shape;210;p18"/>
          <p:cNvCxnSpPr/>
          <p:nvPr/>
        </p:nvCxnSpPr>
        <p:spPr>
          <a:xfrm flipH="1" rot="10800000">
            <a:off x="5679275" y="1934675"/>
            <a:ext cx="2668200" cy="810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11" name="Google Shape;211;p18"/>
          <p:cNvCxnSpPr/>
          <p:nvPr/>
        </p:nvCxnSpPr>
        <p:spPr>
          <a:xfrm>
            <a:off x="6042375" y="3281375"/>
            <a:ext cx="2472300" cy="288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212" name="Google Shape;212;p18"/>
          <p:cNvGrpSpPr/>
          <p:nvPr/>
        </p:nvGrpSpPr>
        <p:grpSpPr>
          <a:xfrm flipH="1">
            <a:off x="3904295" y="2251295"/>
            <a:ext cx="1335866" cy="1155269"/>
            <a:chOff x="927575" y="1279848"/>
            <a:chExt cx="1929048" cy="1668259"/>
          </a:xfrm>
        </p:grpSpPr>
        <p:sp>
          <p:nvSpPr>
            <p:cNvPr id="213" name="Google Shape;213;p18"/>
            <p:cNvSpPr/>
            <p:nvPr/>
          </p:nvSpPr>
          <p:spPr>
            <a:xfrm flipH="1">
              <a:off x="927575" y="1279893"/>
              <a:ext cx="1929048" cy="1666964"/>
            </a:xfrm>
            <a:custGeom>
              <a:rect b="b" l="l" r="r" t="t"/>
              <a:pathLst>
                <a:path extrusionOk="0" h="14947" w="17297">
                  <a:moveTo>
                    <a:pt x="10412" y="0"/>
                  </a:moveTo>
                  <a:cubicBezTo>
                    <a:pt x="9523" y="0"/>
                    <a:pt x="8727" y="233"/>
                    <a:pt x="8192" y="633"/>
                  </a:cubicBezTo>
                  <a:cubicBezTo>
                    <a:pt x="7863" y="454"/>
                    <a:pt x="7486" y="355"/>
                    <a:pt x="7094" y="355"/>
                  </a:cubicBezTo>
                  <a:cubicBezTo>
                    <a:pt x="6855" y="355"/>
                    <a:pt x="6611" y="392"/>
                    <a:pt x="6369" y="469"/>
                  </a:cubicBezTo>
                  <a:cubicBezTo>
                    <a:pt x="5866" y="633"/>
                    <a:pt x="5458" y="943"/>
                    <a:pt x="5184" y="1351"/>
                  </a:cubicBezTo>
                  <a:cubicBezTo>
                    <a:pt x="5017" y="1316"/>
                    <a:pt x="4843" y="1299"/>
                    <a:pt x="4665" y="1299"/>
                  </a:cubicBezTo>
                  <a:cubicBezTo>
                    <a:pt x="4005" y="1299"/>
                    <a:pt x="3292" y="1540"/>
                    <a:pt x="2682" y="2034"/>
                  </a:cubicBezTo>
                  <a:cubicBezTo>
                    <a:pt x="1960" y="2605"/>
                    <a:pt x="1539" y="3392"/>
                    <a:pt x="1458" y="4156"/>
                  </a:cubicBezTo>
                  <a:cubicBezTo>
                    <a:pt x="736" y="4346"/>
                    <a:pt x="164" y="4944"/>
                    <a:pt x="53" y="5721"/>
                  </a:cubicBezTo>
                  <a:cubicBezTo>
                    <a:pt x="1" y="6237"/>
                    <a:pt x="151" y="6727"/>
                    <a:pt x="448" y="7096"/>
                  </a:cubicBezTo>
                  <a:cubicBezTo>
                    <a:pt x="259" y="7693"/>
                    <a:pt x="259" y="8347"/>
                    <a:pt x="517" y="8944"/>
                  </a:cubicBezTo>
                  <a:cubicBezTo>
                    <a:pt x="955" y="9974"/>
                    <a:pt x="1994" y="10584"/>
                    <a:pt x="3113" y="10584"/>
                  </a:cubicBezTo>
                  <a:cubicBezTo>
                    <a:pt x="3520" y="10584"/>
                    <a:pt x="3938" y="10503"/>
                    <a:pt x="4341" y="10332"/>
                  </a:cubicBezTo>
                  <a:cubicBezTo>
                    <a:pt x="4449" y="10280"/>
                    <a:pt x="4573" y="10224"/>
                    <a:pt x="4681" y="10156"/>
                  </a:cubicBezTo>
                  <a:cubicBezTo>
                    <a:pt x="4694" y="10224"/>
                    <a:pt x="4723" y="10293"/>
                    <a:pt x="4749" y="10348"/>
                  </a:cubicBezTo>
                  <a:cubicBezTo>
                    <a:pt x="5188" y="11377"/>
                    <a:pt x="6228" y="11986"/>
                    <a:pt x="7343" y="11986"/>
                  </a:cubicBezTo>
                  <a:cubicBezTo>
                    <a:pt x="7747" y="11986"/>
                    <a:pt x="8162" y="11906"/>
                    <a:pt x="8561" y="11736"/>
                  </a:cubicBezTo>
                  <a:cubicBezTo>
                    <a:pt x="8613" y="11707"/>
                    <a:pt x="8668" y="11681"/>
                    <a:pt x="8724" y="11668"/>
                  </a:cubicBezTo>
                  <a:cubicBezTo>
                    <a:pt x="9023" y="11995"/>
                    <a:pt x="9467" y="12178"/>
                    <a:pt x="9934" y="12178"/>
                  </a:cubicBezTo>
                  <a:cubicBezTo>
                    <a:pt x="10105" y="12178"/>
                    <a:pt x="10280" y="12153"/>
                    <a:pt x="10452" y="12102"/>
                  </a:cubicBezTo>
                  <a:cubicBezTo>
                    <a:pt x="10520" y="12347"/>
                    <a:pt x="10628" y="12592"/>
                    <a:pt x="10749" y="12837"/>
                  </a:cubicBezTo>
                  <a:cubicBezTo>
                    <a:pt x="11389" y="14049"/>
                    <a:pt x="12493" y="14810"/>
                    <a:pt x="13606" y="14947"/>
                  </a:cubicBezTo>
                  <a:lnTo>
                    <a:pt x="14113" y="14496"/>
                  </a:lnTo>
                  <a:cubicBezTo>
                    <a:pt x="14096" y="14483"/>
                    <a:pt x="14096" y="14483"/>
                    <a:pt x="14083" y="14470"/>
                  </a:cubicBezTo>
                  <a:cubicBezTo>
                    <a:pt x="13077" y="14156"/>
                    <a:pt x="12329" y="13219"/>
                    <a:pt x="12329" y="12089"/>
                  </a:cubicBezTo>
                  <a:lnTo>
                    <a:pt x="12329" y="11994"/>
                  </a:lnTo>
                  <a:cubicBezTo>
                    <a:pt x="12768" y="12248"/>
                    <a:pt x="13281" y="12388"/>
                    <a:pt x="13814" y="12388"/>
                  </a:cubicBezTo>
                  <a:cubicBezTo>
                    <a:pt x="14223" y="12388"/>
                    <a:pt x="14643" y="12305"/>
                    <a:pt x="15050" y="12128"/>
                  </a:cubicBezTo>
                  <a:cubicBezTo>
                    <a:pt x="16562" y="11491"/>
                    <a:pt x="17297" y="9829"/>
                    <a:pt x="16696" y="8428"/>
                  </a:cubicBezTo>
                  <a:cubicBezTo>
                    <a:pt x="16601" y="8196"/>
                    <a:pt x="16464" y="7981"/>
                    <a:pt x="16317" y="7788"/>
                  </a:cubicBezTo>
                  <a:cubicBezTo>
                    <a:pt x="16983" y="7096"/>
                    <a:pt x="17173" y="5897"/>
                    <a:pt x="16709" y="4797"/>
                  </a:cubicBezTo>
                  <a:cubicBezTo>
                    <a:pt x="16288" y="3801"/>
                    <a:pt x="15432" y="3134"/>
                    <a:pt x="14560" y="3027"/>
                  </a:cubicBezTo>
                  <a:cubicBezTo>
                    <a:pt x="14736" y="1789"/>
                    <a:pt x="13391" y="509"/>
                    <a:pt x="11500" y="113"/>
                  </a:cubicBezTo>
                  <a:cubicBezTo>
                    <a:pt x="11130" y="37"/>
                    <a:pt x="10763" y="0"/>
                    <a:pt x="10412" y="0"/>
                  </a:cubicBezTo>
                  <a:close/>
                </a:path>
              </a:pathLst>
            </a:custGeom>
            <a:solidFill>
              <a:srgbClr val="ACEAD9">
                <a:alpha val="486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18"/>
            <p:cNvSpPr/>
            <p:nvPr/>
          </p:nvSpPr>
          <p:spPr>
            <a:xfrm flipH="1">
              <a:off x="927576" y="1884939"/>
              <a:ext cx="1545067" cy="1063168"/>
            </a:xfrm>
            <a:custGeom>
              <a:rect b="b" l="l" r="r" t="t"/>
              <a:pathLst>
                <a:path extrusionOk="0" h="9533" w="13854">
                  <a:moveTo>
                    <a:pt x="10365" y="0"/>
                  </a:moveTo>
                  <a:cubicBezTo>
                    <a:pt x="9396" y="0"/>
                    <a:pt x="8509" y="338"/>
                    <a:pt x="7894" y="1028"/>
                  </a:cubicBezTo>
                  <a:cubicBezTo>
                    <a:pt x="7374" y="1600"/>
                    <a:pt x="7129" y="2335"/>
                    <a:pt x="7129" y="3122"/>
                  </a:cubicBezTo>
                  <a:cubicBezTo>
                    <a:pt x="7035" y="3095"/>
                    <a:pt x="6953" y="3069"/>
                    <a:pt x="6871" y="3056"/>
                  </a:cubicBezTo>
                  <a:cubicBezTo>
                    <a:pt x="6220" y="2898"/>
                    <a:pt x="5573" y="2823"/>
                    <a:pt x="4949" y="2823"/>
                  </a:cubicBezTo>
                  <a:cubicBezTo>
                    <a:pt x="2821" y="2823"/>
                    <a:pt x="947" y="3695"/>
                    <a:pt x="0" y="5137"/>
                  </a:cubicBezTo>
                  <a:cubicBezTo>
                    <a:pt x="301" y="5110"/>
                    <a:pt x="598" y="5029"/>
                    <a:pt x="898" y="4905"/>
                  </a:cubicBezTo>
                  <a:cubicBezTo>
                    <a:pt x="1006" y="4852"/>
                    <a:pt x="1130" y="4797"/>
                    <a:pt x="1238" y="4728"/>
                  </a:cubicBezTo>
                  <a:cubicBezTo>
                    <a:pt x="1251" y="4797"/>
                    <a:pt x="1280" y="4866"/>
                    <a:pt x="1306" y="4934"/>
                  </a:cubicBezTo>
                  <a:cubicBezTo>
                    <a:pt x="1743" y="5958"/>
                    <a:pt x="2776" y="6560"/>
                    <a:pt x="3886" y="6560"/>
                  </a:cubicBezTo>
                  <a:cubicBezTo>
                    <a:pt x="4295" y="6560"/>
                    <a:pt x="4714" y="6478"/>
                    <a:pt x="5118" y="6306"/>
                  </a:cubicBezTo>
                  <a:cubicBezTo>
                    <a:pt x="5170" y="6293"/>
                    <a:pt x="5225" y="6267"/>
                    <a:pt x="5281" y="6240"/>
                  </a:cubicBezTo>
                  <a:cubicBezTo>
                    <a:pt x="5579" y="6567"/>
                    <a:pt x="6020" y="6756"/>
                    <a:pt x="6486" y="6756"/>
                  </a:cubicBezTo>
                  <a:cubicBezTo>
                    <a:pt x="6659" y="6756"/>
                    <a:pt x="6835" y="6730"/>
                    <a:pt x="7009" y="6675"/>
                  </a:cubicBezTo>
                  <a:cubicBezTo>
                    <a:pt x="7077" y="6920"/>
                    <a:pt x="7185" y="7165"/>
                    <a:pt x="7306" y="7410"/>
                  </a:cubicBezTo>
                  <a:cubicBezTo>
                    <a:pt x="7946" y="8621"/>
                    <a:pt x="9050" y="9382"/>
                    <a:pt x="10163" y="9532"/>
                  </a:cubicBezTo>
                  <a:lnTo>
                    <a:pt x="10670" y="9069"/>
                  </a:lnTo>
                  <a:cubicBezTo>
                    <a:pt x="10653" y="9069"/>
                    <a:pt x="10653" y="9056"/>
                    <a:pt x="10640" y="9056"/>
                  </a:cubicBezTo>
                  <a:cubicBezTo>
                    <a:pt x="9634" y="8742"/>
                    <a:pt x="8886" y="7792"/>
                    <a:pt x="8886" y="6675"/>
                  </a:cubicBezTo>
                  <a:lnTo>
                    <a:pt x="8886" y="6567"/>
                  </a:lnTo>
                  <a:cubicBezTo>
                    <a:pt x="9325" y="6828"/>
                    <a:pt x="9839" y="6967"/>
                    <a:pt x="10372" y="6967"/>
                  </a:cubicBezTo>
                  <a:cubicBezTo>
                    <a:pt x="10780" y="6967"/>
                    <a:pt x="11200" y="6885"/>
                    <a:pt x="11607" y="6714"/>
                  </a:cubicBezTo>
                  <a:cubicBezTo>
                    <a:pt x="13119" y="6077"/>
                    <a:pt x="13854" y="4415"/>
                    <a:pt x="13253" y="3001"/>
                  </a:cubicBezTo>
                  <a:cubicBezTo>
                    <a:pt x="13158" y="2769"/>
                    <a:pt x="13021" y="2550"/>
                    <a:pt x="12874" y="2374"/>
                  </a:cubicBezTo>
                  <a:cubicBezTo>
                    <a:pt x="13184" y="2034"/>
                    <a:pt x="13403" y="1600"/>
                    <a:pt x="13485" y="1110"/>
                  </a:cubicBezTo>
                  <a:cubicBezTo>
                    <a:pt x="12501" y="376"/>
                    <a:pt x="11387" y="0"/>
                    <a:pt x="103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18"/>
            <p:cNvSpPr/>
            <p:nvPr/>
          </p:nvSpPr>
          <p:spPr>
            <a:xfrm flipH="1">
              <a:off x="941406" y="1279848"/>
              <a:ext cx="1141235" cy="1161867"/>
            </a:xfrm>
            <a:custGeom>
              <a:rect b="b" l="l" r="r" t="t"/>
              <a:pathLst>
                <a:path extrusionOk="0" h="10418" w="10233">
                  <a:moveTo>
                    <a:pt x="3470" y="1"/>
                  </a:moveTo>
                  <a:cubicBezTo>
                    <a:pt x="2582" y="1"/>
                    <a:pt x="1787" y="232"/>
                    <a:pt x="1252" y="630"/>
                  </a:cubicBezTo>
                  <a:cubicBezTo>
                    <a:pt x="1239" y="630"/>
                    <a:pt x="625" y="1352"/>
                    <a:pt x="491" y="1829"/>
                  </a:cubicBezTo>
                  <a:cubicBezTo>
                    <a:pt x="1" y="3556"/>
                    <a:pt x="1196" y="5408"/>
                    <a:pt x="3172" y="5966"/>
                  </a:cubicBezTo>
                  <a:cubicBezTo>
                    <a:pt x="3554" y="6071"/>
                    <a:pt x="3936" y="6119"/>
                    <a:pt x="4307" y="6119"/>
                  </a:cubicBezTo>
                  <a:cubicBezTo>
                    <a:pt x="4517" y="6119"/>
                    <a:pt x="4724" y="6104"/>
                    <a:pt x="4926" y="6074"/>
                  </a:cubicBezTo>
                  <a:lnTo>
                    <a:pt x="4926" y="6074"/>
                  </a:lnTo>
                  <a:cubicBezTo>
                    <a:pt x="4818" y="6851"/>
                    <a:pt x="5007" y="7612"/>
                    <a:pt x="5510" y="8184"/>
                  </a:cubicBezTo>
                  <a:cubicBezTo>
                    <a:pt x="5824" y="8537"/>
                    <a:pt x="6219" y="8781"/>
                    <a:pt x="6640" y="8919"/>
                  </a:cubicBezTo>
                  <a:cubicBezTo>
                    <a:pt x="6533" y="9774"/>
                    <a:pt x="7130" y="10375"/>
                    <a:pt x="8015" y="10414"/>
                  </a:cubicBezTo>
                  <a:cubicBezTo>
                    <a:pt x="8056" y="10416"/>
                    <a:pt x="8096" y="10417"/>
                    <a:pt x="8135" y="10417"/>
                  </a:cubicBezTo>
                  <a:cubicBezTo>
                    <a:pt x="9572" y="10417"/>
                    <a:pt x="9920" y="9219"/>
                    <a:pt x="9962" y="9203"/>
                  </a:cubicBezTo>
                  <a:cubicBezTo>
                    <a:pt x="9932" y="8945"/>
                    <a:pt x="9867" y="8687"/>
                    <a:pt x="9756" y="8429"/>
                  </a:cubicBezTo>
                  <a:cubicBezTo>
                    <a:pt x="9661" y="8197"/>
                    <a:pt x="9524" y="7978"/>
                    <a:pt x="9377" y="7802"/>
                  </a:cubicBezTo>
                  <a:cubicBezTo>
                    <a:pt x="10043" y="7096"/>
                    <a:pt x="10233" y="5911"/>
                    <a:pt x="9769" y="4794"/>
                  </a:cubicBezTo>
                  <a:cubicBezTo>
                    <a:pt x="9348" y="3801"/>
                    <a:pt x="8492" y="3148"/>
                    <a:pt x="7620" y="3027"/>
                  </a:cubicBezTo>
                  <a:cubicBezTo>
                    <a:pt x="7796" y="1802"/>
                    <a:pt x="6451" y="509"/>
                    <a:pt x="4560" y="114"/>
                  </a:cubicBezTo>
                  <a:cubicBezTo>
                    <a:pt x="4189" y="37"/>
                    <a:pt x="3823" y="1"/>
                    <a:pt x="34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18"/>
            <p:cNvSpPr/>
            <p:nvPr/>
          </p:nvSpPr>
          <p:spPr>
            <a:xfrm flipH="1">
              <a:off x="2228180" y="1736946"/>
              <a:ext cx="628443" cy="723351"/>
            </a:xfrm>
            <a:custGeom>
              <a:rect b="b" l="l" r="r" t="t"/>
              <a:pathLst>
                <a:path extrusionOk="0" h="6486" w="5635">
                  <a:moveTo>
                    <a:pt x="1797" y="1"/>
                  </a:moveTo>
                  <a:cubicBezTo>
                    <a:pt x="1686" y="1"/>
                    <a:pt x="1458" y="40"/>
                    <a:pt x="1458" y="56"/>
                  </a:cubicBezTo>
                  <a:cubicBezTo>
                    <a:pt x="736" y="245"/>
                    <a:pt x="164" y="843"/>
                    <a:pt x="53" y="1620"/>
                  </a:cubicBezTo>
                  <a:cubicBezTo>
                    <a:pt x="1" y="2136"/>
                    <a:pt x="151" y="2626"/>
                    <a:pt x="448" y="3008"/>
                  </a:cubicBezTo>
                  <a:cubicBezTo>
                    <a:pt x="259" y="3606"/>
                    <a:pt x="259" y="4246"/>
                    <a:pt x="517" y="4844"/>
                  </a:cubicBezTo>
                  <a:cubicBezTo>
                    <a:pt x="954" y="5880"/>
                    <a:pt x="1988" y="6485"/>
                    <a:pt x="3104" y="6485"/>
                  </a:cubicBezTo>
                  <a:cubicBezTo>
                    <a:pt x="3514" y="6485"/>
                    <a:pt x="3935" y="6404"/>
                    <a:pt x="4341" y="6232"/>
                  </a:cubicBezTo>
                  <a:cubicBezTo>
                    <a:pt x="4449" y="6179"/>
                    <a:pt x="4573" y="6124"/>
                    <a:pt x="4681" y="6055"/>
                  </a:cubicBezTo>
                  <a:cubicBezTo>
                    <a:pt x="4681" y="6055"/>
                    <a:pt x="4681" y="6056"/>
                    <a:pt x="4681" y="6056"/>
                  </a:cubicBezTo>
                  <a:cubicBezTo>
                    <a:pt x="4695" y="6056"/>
                    <a:pt x="5497" y="5311"/>
                    <a:pt x="5416" y="4178"/>
                  </a:cubicBezTo>
                  <a:cubicBezTo>
                    <a:pt x="5390" y="3730"/>
                    <a:pt x="5308" y="3292"/>
                    <a:pt x="5132" y="2914"/>
                  </a:cubicBezTo>
                  <a:cubicBezTo>
                    <a:pt x="5635" y="2368"/>
                    <a:pt x="5621" y="1496"/>
                    <a:pt x="5089" y="954"/>
                  </a:cubicBezTo>
                  <a:cubicBezTo>
                    <a:pt x="4799" y="656"/>
                    <a:pt x="4419" y="507"/>
                    <a:pt x="4039" y="507"/>
                  </a:cubicBezTo>
                  <a:cubicBezTo>
                    <a:pt x="3812" y="507"/>
                    <a:pt x="3584" y="560"/>
                    <a:pt x="3375" y="667"/>
                  </a:cubicBezTo>
                  <a:cubicBezTo>
                    <a:pt x="2966" y="259"/>
                    <a:pt x="2408" y="1"/>
                    <a:pt x="17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7" name="Google Shape;217;p18"/>
          <p:cNvGrpSpPr/>
          <p:nvPr/>
        </p:nvGrpSpPr>
        <p:grpSpPr>
          <a:xfrm>
            <a:off x="2811075" y="1239150"/>
            <a:ext cx="3521852" cy="3179559"/>
            <a:chOff x="2811075" y="1239150"/>
            <a:chExt cx="3521852" cy="3179559"/>
          </a:xfrm>
        </p:grpSpPr>
        <p:sp>
          <p:nvSpPr>
            <p:cNvPr id="218" name="Google Shape;218;p18"/>
            <p:cNvSpPr/>
            <p:nvPr/>
          </p:nvSpPr>
          <p:spPr>
            <a:xfrm>
              <a:off x="2811075" y="1867845"/>
              <a:ext cx="1623980" cy="1882710"/>
            </a:xfrm>
            <a:custGeom>
              <a:rect b="b" l="l" r="r" t="t"/>
              <a:pathLst>
                <a:path extrusionOk="0" h="10544" w="9095">
                  <a:moveTo>
                    <a:pt x="8296" y="1"/>
                  </a:moveTo>
                  <a:cubicBezTo>
                    <a:pt x="6369" y="1"/>
                    <a:pt x="1564" y="364"/>
                    <a:pt x="727" y="3922"/>
                  </a:cubicBezTo>
                  <a:cubicBezTo>
                    <a:pt x="1" y="7035"/>
                    <a:pt x="3025" y="10543"/>
                    <a:pt x="3025" y="10543"/>
                  </a:cubicBezTo>
                  <a:cubicBezTo>
                    <a:pt x="3025" y="10543"/>
                    <a:pt x="2257" y="6572"/>
                    <a:pt x="4382" y="3464"/>
                  </a:cubicBezTo>
                  <a:cubicBezTo>
                    <a:pt x="5413" y="1949"/>
                    <a:pt x="9094" y="24"/>
                    <a:pt x="9094" y="24"/>
                  </a:cubicBezTo>
                  <a:cubicBezTo>
                    <a:pt x="9094" y="24"/>
                    <a:pt x="8790" y="1"/>
                    <a:pt x="82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18"/>
            <p:cNvSpPr/>
            <p:nvPr/>
          </p:nvSpPr>
          <p:spPr>
            <a:xfrm>
              <a:off x="3323888" y="1239150"/>
              <a:ext cx="2124477" cy="1207941"/>
            </a:xfrm>
            <a:custGeom>
              <a:rect b="b" l="l" r="r" t="t"/>
              <a:pathLst>
                <a:path extrusionOk="0" h="6765" w="11898">
                  <a:moveTo>
                    <a:pt x="5973" y="1"/>
                  </a:moveTo>
                  <a:cubicBezTo>
                    <a:pt x="5855" y="1"/>
                    <a:pt x="5735" y="6"/>
                    <a:pt x="5612" y="16"/>
                  </a:cubicBezTo>
                  <a:cubicBezTo>
                    <a:pt x="2430" y="279"/>
                    <a:pt x="1" y="4245"/>
                    <a:pt x="1" y="4245"/>
                  </a:cubicBezTo>
                  <a:cubicBezTo>
                    <a:pt x="1" y="4245"/>
                    <a:pt x="2203" y="3034"/>
                    <a:pt x="4904" y="3034"/>
                  </a:cubicBezTo>
                  <a:cubicBezTo>
                    <a:pt x="5632" y="3034"/>
                    <a:pt x="6397" y="3122"/>
                    <a:pt x="7164" y="3346"/>
                  </a:cubicBezTo>
                  <a:cubicBezTo>
                    <a:pt x="8942" y="3871"/>
                    <a:pt x="11897" y="6764"/>
                    <a:pt x="11897" y="6764"/>
                  </a:cubicBezTo>
                  <a:cubicBezTo>
                    <a:pt x="11897" y="6764"/>
                    <a:pt x="10259" y="1"/>
                    <a:pt x="59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18"/>
            <p:cNvSpPr/>
            <p:nvPr/>
          </p:nvSpPr>
          <p:spPr>
            <a:xfrm>
              <a:off x="4987139" y="1429847"/>
              <a:ext cx="1345788" cy="2160010"/>
            </a:xfrm>
            <a:custGeom>
              <a:rect b="b" l="l" r="r" t="t"/>
              <a:pathLst>
                <a:path extrusionOk="0" h="12097" w="7537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956" y="2762"/>
                    <a:pt x="3066" y="6553"/>
                  </a:cubicBezTo>
                  <a:cubicBezTo>
                    <a:pt x="3108" y="8368"/>
                    <a:pt x="1268" y="12097"/>
                    <a:pt x="1268" y="12097"/>
                  </a:cubicBezTo>
                  <a:cubicBezTo>
                    <a:pt x="1268" y="12097"/>
                    <a:pt x="7537" y="8236"/>
                    <a:pt x="5764" y="4029"/>
                  </a:cubicBezTo>
                  <a:cubicBezTo>
                    <a:pt x="4513" y="1073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18"/>
            <p:cNvSpPr/>
            <p:nvPr/>
          </p:nvSpPr>
          <p:spPr>
            <a:xfrm>
              <a:off x="4055433" y="2834724"/>
              <a:ext cx="2050197" cy="1376321"/>
            </a:xfrm>
            <a:custGeom>
              <a:rect b="b" l="l" r="r" t="t"/>
              <a:pathLst>
                <a:path extrusionOk="0" h="7708" w="11482">
                  <a:moveTo>
                    <a:pt x="11114" y="0"/>
                  </a:moveTo>
                  <a:cubicBezTo>
                    <a:pt x="11114" y="1"/>
                    <a:pt x="9404" y="3682"/>
                    <a:pt x="5828" y="4949"/>
                  </a:cubicBezTo>
                  <a:cubicBezTo>
                    <a:pt x="5251" y="5155"/>
                    <a:pt x="4412" y="5223"/>
                    <a:pt x="3548" y="5223"/>
                  </a:cubicBezTo>
                  <a:cubicBezTo>
                    <a:pt x="1822" y="5223"/>
                    <a:pt x="1" y="4949"/>
                    <a:pt x="1" y="4949"/>
                  </a:cubicBezTo>
                  <a:lnTo>
                    <a:pt x="1" y="4949"/>
                  </a:lnTo>
                  <a:cubicBezTo>
                    <a:pt x="1" y="4950"/>
                    <a:pt x="3256" y="7707"/>
                    <a:pt x="6336" y="7707"/>
                  </a:cubicBezTo>
                  <a:cubicBezTo>
                    <a:pt x="7301" y="7707"/>
                    <a:pt x="8248" y="7437"/>
                    <a:pt x="9073" y="6727"/>
                  </a:cubicBezTo>
                  <a:cubicBezTo>
                    <a:pt x="11482" y="4623"/>
                    <a:pt x="11114" y="1"/>
                    <a:pt x="111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18"/>
            <p:cNvSpPr/>
            <p:nvPr/>
          </p:nvSpPr>
          <p:spPr>
            <a:xfrm>
              <a:off x="3073195" y="2658132"/>
              <a:ext cx="1952526" cy="1760577"/>
            </a:xfrm>
            <a:custGeom>
              <a:rect b="b" l="l" r="r" t="t"/>
              <a:pathLst>
                <a:path extrusionOk="0" h="9860" w="10935">
                  <a:moveTo>
                    <a:pt x="2809" y="1"/>
                  </a:moveTo>
                  <a:cubicBezTo>
                    <a:pt x="2809" y="1"/>
                    <a:pt x="0" y="6796"/>
                    <a:pt x="3924" y="9162"/>
                  </a:cubicBezTo>
                  <a:cubicBezTo>
                    <a:pt x="4791" y="9682"/>
                    <a:pt x="5811" y="9859"/>
                    <a:pt x="6801" y="9859"/>
                  </a:cubicBezTo>
                  <a:cubicBezTo>
                    <a:pt x="8939" y="9859"/>
                    <a:pt x="10935" y="9031"/>
                    <a:pt x="10935" y="9031"/>
                  </a:cubicBezTo>
                  <a:cubicBezTo>
                    <a:pt x="10935" y="9031"/>
                    <a:pt x="6927" y="8526"/>
                    <a:pt x="4623" y="5544"/>
                  </a:cubicBezTo>
                  <a:cubicBezTo>
                    <a:pt x="3508" y="4077"/>
                    <a:pt x="2809" y="1"/>
                    <a:pt x="28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18"/>
            <p:cNvSpPr/>
            <p:nvPr/>
          </p:nvSpPr>
          <p:spPr>
            <a:xfrm>
              <a:off x="4779478" y="1675897"/>
              <a:ext cx="184271" cy="184271"/>
            </a:xfrm>
            <a:custGeom>
              <a:rect b="b" l="l" r="r" t="t"/>
              <a:pathLst>
                <a:path extrusionOk="0" h="1032" w="1032">
                  <a:moveTo>
                    <a:pt x="506" y="0"/>
                  </a:moveTo>
                  <a:cubicBezTo>
                    <a:pt x="222" y="0"/>
                    <a:pt x="1" y="242"/>
                    <a:pt x="1" y="526"/>
                  </a:cubicBezTo>
                  <a:cubicBezTo>
                    <a:pt x="1" y="810"/>
                    <a:pt x="222" y="1031"/>
                    <a:pt x="506" y="1031"/>
                  </a:cubicBezTo>
                  <a:cubicBezTo>
                    <a:pt x="790" y="1031"/>
                    <a:pt x="1032" y="810"/>
                    <a:pt x="1032" y="526"/>
                  </a:cubicBezTo>
                  <a:cubicBezTo>
                    <a:pt x="1032" y="442"/>
                    <a:pt x="1010" y="353"/>
                    <a:pt x="963" y="263"/>
                  </a:cubicBezTo>
                  <a:lnTo>
                    <a:pt x="963" y="284"/>
                  </a:lnTo>
                  <a:lnTo>
                    <a:pt x="942" y="263"/>
                  </a:lnTo>
                  <a:lnTo>
                    <a:pt x="879" y="263"/>
                  </a:lnTo>
                  <a:lnTo>
                    <a:pt x="832" y="310"/>
                  </a:lnTo>
                  <a:cubicBezTo>
                    <a:pt x="879" y="374"/>
                    <a:pt x="900" y="442"/>
                    <a:pt x="900" y="526"/>
                  </a:cubicBezTo>
                  <a:cubicBezTo>
                    <a:pt x="900" y="726"/>
                    <a:pt x="721" y="900"/>
                    <a:pt x="506" y="900"/>
                  </a:cubicBezTo>
                  <a:cubicBezTo>
                    <a:pt x="306" y="900"/>
                    <a:pt x="132" y="726"/>
                    <a:pt x="132" y="526"/>
                  </a:cubicBezTo>
                  <a:cubicBezTo>
                    <a:pt x="132" y="310"/>
                    <a:pt x="306" y="132"/>
                    <a:pt x="506" y="132"/>
                  </a:cubicBezTo>
                  <a:cubicBezTo>
                    <a:pt x="590" y="132"/>
                    <a:pt x="658" y="153"/>
                    <a:pt x="721" y="200"/>
                  </a:cubicBezTo>
                  <a:lnTo>
                    <a:pt x="748" y="153"/>
                  </a:lnTo>
                  <a:lnTo>
                    <a:pt x="748" y="69"/>
                  </a:lnTo>
                  <a:cubicBezTo>
                    <a:pt x="679" y="21"/>
                    <a:pt x="590" y="0"/>
                    <a:pt x="5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18"/>
            <p:cNvSpPr/>
            <p:nvPr/>
          </p:nvSpPr>
          <p:spPr>
            <a:xfrm>
              <a:off x="4880898" y="1656077"/>
              <a:ext cx="102492" cy="102492"/>
            </a:xfrm>
            <a:custGeom>
              <a:rect b="b" l="l" r="r" t="t"/>
              <a:pathLst>
                <a:path extrusionOk="0" h="574" w="574">
                  <a:moveTo>
                    <a:pt x="374" y="1"/>
                  </a:moveTo>
                  <a:lnTo>
                    <a:pt x="264" y="132"/>
                  </a:lnTo>
                  <a:cubicBezTo>
                    <a:pt x="243" y="132"/>
                    <a:pt x="243" y="159"/>
                    <a:pt x="243" y="180"/>
                  </a:cubicBezTo>
                  <a:lnTo>
                    <a:pt x="243" y="264"/>
                  </a:lnTo>
                  <a:lnTo>
                    <a:pt x="201" y="311"/>
                  </a:lnTo>
                  <a:lnTo>
                    <a:pt x="111" y="395"/>
                  </a:lnTo>
                  <a:lnTo>
                    <a:pt x="48" y="464"/>
                  </a:lnTo>
                  <a:lnTo>
                    <a:pt x="1" y="506"/>
                  </a:lnTo>
                  <a:lnTo>
                    <a:pt x="1" y="527"/>
                  </a:lnTo>
                  <a:lnTo>
                    <a:pt x="1" y="553"/>
                  </a:lnTo>
                  <a:cubicBezTo>
                    <a:pt x="1" y="574"/>
                    <a:pt x="1" y="574"/>
                    <a:pt x="22" y="574"/>
                  </a:cubicBezTo>
                  <a:lnTo>
                    <a:pt x="69" y="574"/>
                  </a:lnTo>
                  <a:lnTo>
                    <a:pt x="311" y="332"/>
                  </a:lnTo>
                  <a:lnTo>
                    <a:pt x="395" y="332"/>
                  </a:lnTo>
                  <a:cubicBezTo>
                    <a:pt x="416" y="332"/>
                    <a:pt x="416" y="332"/>
                    <a:pt x="442" y="311"/>
                  </a:cubicBezTo>
                  <a:lnTo>
                    <a:pt x="548" y="180"/>
                  </a:lnTo>
                  <a:cubicBezTo>
                    <a:pt x="574" y="180"/>
                    <a:pt x="574" y="159"/>
                    <a:pt x="548" y="159"/>
                  </a:cubicBezTo>
                  <a:lnTo>
                    <a:pt x="485" y="159"/>
                  </a:lnTo>
                  <a:lnTo>
                    <a:pt x="506" y="132"/>
                  </a:lnTo>
                  <a:cubicBezTo>
                    <a:pt x="527" y="111"/>
                    <a:pt x="527" y="90"/>
                    <a:pt x="506" y="90"/>
                  </a:cubicBezTo>
                  <a:lnTo>
                    <a:pt x="485" y="69"/>
                  </a:lnTo>
                  <a:lnTo>
                    <a:pt x="442" y="69"/>
                  </a:lnTo>
                  <a:lnTo>
                    <a:pt x="416" y="90"/>
                  </a:lnTo>
                  <a:lnTo>
                    <a:pt x="395" y="27"/>
                  </a:lnTo>
                  <a:lnTo>
                    <a:pt x="39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18"/>
            <p:cNvSpPr/>
            <p:nvPr/>
          </p:nvSpPr>
          <p:spPr>
            <a:xfrm>
              <a:off x="5597444" y="2779372"/>
              <a:ext cx="188021" cy="180343"/>
            </a:xfrm>
            <a:custGeom>
              <a:rect b="b" l="l" r="r" t="t"/>
              <a:pathLst>
                <a:path extrusionOk="0" h="1010" w="1053">
                  <a:moveTo>
                    <a:pt x="22" y="0"/>
                  </a:moveTo>
                  <a:cubicBezTo>
                    <a:pt x="1" y="0"/>
                    <a:pt x="1" y="0"/>
                    <a:pt x="1" y="47"/>
                  </a:cubicBezTo>
                  <a:lnTo>
                    <a:pt x="1" y="968"/>
                  </a:lnTo>
                  <a:cubicBezTo>
                    <a:pt x="1" y="989"/>
                    <a:pt x="22" y="1010"/>
                    <a:pt x="43" y="1010"/>
                  </a:cubicBezTo>
                  <a:lnTo>
                    <a:pt x="1031" y="1010"/>
                  </a:lnTo>
                  <a:cubicBezTo>
                    <a:pt x="1053" y="1010"/>
                    <a:pt x="1053" y="989"/>
                    <a:pt x="1053" y="968"/>
                  </a:cubicBezTo>
                  <a:cubicBezTo>
                    <a:pt x="1053" y="941"/>
                    <a:pt x="1053" y="941"/>
                    <a:pt x="1031" y="941"/>
                  </a:cubicBezTo>
                  <a:lnTo>
                    <a:pt x="132" y="941"/>
                  </a:lnTo>
                  <a:cubicBezTo>
                    <a:pt x="85" y="941"/>
                    <a:pt x="64" y="920"/>
                    <a:pt x="64" y="878"/>
                  </a:cubicBezTo>
                  <a:lnTo>
                    <a:pt x="64" y="47"/>
                  </a:lnTo>
                  <a:cubicBezTo>
                    <a:pt x="64" y="0"/>
                    <a:pt x="43" y="0"/>
                    <a:pt x="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18"/>
            <p:cNvSpPr/>
            <p:nvPr/>
          </p:nvSpPr>
          <p:spPr>
            <a:xfrm>
              <a:off x="3754030" y="2157641"/>
              <a:ext cx="32140" cy="23570"/>
            </a:xfrm>
            <a:custGeom>
              <a:rect b="b" l="l" r="r" t="t"/>
              <a:pathLst>
                <a:path extrusionOk="0" h="132" w="180">
                  <a:moveTo>
                    <a:pt x="48" y="0"/>
                  </a:moveTo>
                  <a:lnTo>
                    <a:pt x="21" y="21"/>
                  </a:lnTo>
                  <a:lnTo>
                    <a:pt x="21" y="63"/>
                  </a:lnTo>
                  <a:cubicBezTo>
                    <a:pt x="21" y="84"/>
                    <a:pt x="0" y="84"/>
                    <a:pt x="0" y="84"/>
                  </a:cubicBezTo>
                  <a:cubicBezTo>
                    <a:pt x="0" y="111"/>
                    <a:pt x="21" y="111"/>
                    <a:pt x="21" y="111"/>
                  </a:cubicBezTo>
                  <a:cubicBezTo>
                    <a:pt x="21" y="111"/>
                    <a:pt x="48" y="132"/>
                    <a:pt x="69" y="132"/>
                  </a:cubicBezTo>
                  <a:lnTo>
                    <a:pt x="132" y="132"/>
                  </a:lnTo>
                  <a:cubicBezTo>
                    <a:pt x="132" y="132"/>
                    <a:pt x="153" y="132"/>
                    <a:pt x="153" y="111"/>
                  </a:cubicBezTo>
                  <a:lnTo>
                    <a:pt x="153" y="84"/>
                  </a:lnTo>
                  <a:lnTo>
                    <a:pt x="153" y="63"/>
                  </a:lnTo>
                  <a:cubicBezTo>
                    <a:pt x="179" y="42"/>
                    <a:pt x="153" y="21"/>
                    <a:pt x="132" y="21"/>
                  </a:cubicBezTo>
                  <a:lnTo>
                    <a:pt x="90" y="21"/>
                  </a:lnTo>
                  <a:cubicBezTo>
                    <a:pt x="69" y="21"/>
                    <a:pt x="48" y="0"/>
                    <a:pt x="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18"/>
            <p:cNvSpPr/>
            <p:nvPr/>
          </p:nvSpPr>
          <p:spPr>
            <a:xfrm>
              <a:off x="3754030" y="2153891"/>
              <a:ext cx="16070" cy="31069"/>
            </a:xfrm>
            <a:custGeom>
              <a:rect b="b" l="l" r="r" t="t"/>
              <a:pathLst>
                <a:path extrusionOk="0" h="174" w="90">
                  <a:moveTo>
                    <a:pt x="21" y="0"/>
                  </a:moveTo>
                  <a:lnTo>
                    <a:pt x="21" y="21"/>
                  </a:lnTo>
                  <a:lnTo>
                    <a:pt x="21" y="84"/>
                  </a:lnTo>
                  <a:cubicBezTo>
                    <a:pt x="21" y="105"/>
                    <a:pt x="0" y="132"/>
                    <a:pt x="0" y="132"/>
                  </a:cubicBezTo>
                  <a:lnTo>
                    <a:pt x="0" y="153"/>
                  </a:lnTo>
                  <a:lnTo>
                    <a:pt x="48" y="174"/>
                  </a:lnTo>
                  <a:lnTo>
                    <a:pt x="69" y="153"/>
                  </a:lnTo>
                  <a:lnTo>
                    <a:pt x="69" y="84"/>
                  </a:lnTo>
                  <a:cubicBezTo>
                    <a:pt x="90" y="63"/>
                    <a:pt x="90" y="42"/>
                    <a:pt x="90" y="21"/>
                  </a:cubicBezTo>
                  <a:lnTo>
                    <a:pt x="9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18"/>
            <p:cNvSpPr/>
            <p:nvPr/>
          </p:nvSpPr>
          <p:spPr>
            <a:xfrm>
              <a:off x="3742781" y="2188531"/>
              <a:ext cx="31069" cy="26605"/>
            </a:xfrm>
            <a:custGeom>
              <a:rect b="b" l="l" r="r" t="t"/>
              <a:pathLst>
                <a:path extrusionOk="0" h="149" w="174">
                  <a:moveTo>
                    <a:pt x="42" y="1"/>
                  </a:moveTo>
                  <a:lnTo>
                    <a:pt x="0" y="69"/>
                  </a:lnTo>
                  <a:cubicBezTo>
                    <a:pt x="0" y="69"/>
                    <a:pt x="0" y="90"/>
                    <a:pt x="21" y="90"/>
                  </a:cubicBezTo>
                  <a:lnTo>
                    <a:pt x="42" y="111"/>
                  </a:lnTo>
                  <a:cubicBezTo>
                    <a:pt x="63" y="132"/>
                    <a:pt x="84" y="132"/>
                    <a:pt x="84" y="132"/>
                  </a:cubicBezTo>
                  <a:cubicBezTo>
                    <a:pt x="98" y="143"/>
                    <a:pt x="109" y="148"/>
                    <a:pt x="118" y="148"/>
                  </a:cubicBezTo>
                  <a:cubicBezTo>
                    <a:pt x="126" y="148"/>
                    <a:pt x="132" y="143"/>
                    <a:pt x="132" y="132"/>
                  </a:cubicBezTo>
                  <a:lnTo>
                    <a:pt x="153" y="90"/>
                  </a:lnTo>
                  <a:cubicBezTo>
                    <a:pt x="174" y="69"/>
                    <a:pt x="174" y="43"/>
                    <a:pt x="153" y="43"/>
                  </a:cubicBezTo>
                  <a:cubicBezTo>
                    <a:pt x="153" y="43"/>
                    <a:pt x="132" y="43"/>
                    <a:pt x="111" y="22"/>
                  </a:cubicBezTo>
                  <a:cubicBezTo>
                    <a:pt x="84" y="1"/>
                    <a:pt x="63" y="1"/>
                    <a:pt x="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18"/>
            <p:cNvSpPr/>
            <p:nvPr/>
          </p:nvSpPr>
          <p:spPr>
            <a:xfrm>
              <a:off x="3739031" y="2181031"/>
              <a:ext cx="23570" cy="31248"/>
            </a:xfrm>
            <a:custGeom>
              <a:rect b="b" l="l" r="r" t="t"/>
              <a:pathLst>
                <a:path extrusionOk="0" h="175" w="132">
                  <a:moveTo>
                    <a:pt x="84" y="1"/>
                  </a:moveTo>
                  <a:lnTo>
                    <a:pt x="42" y="85"/>
                  </a:lnTo>
                  <a:cubicBezTo>
                    <a:pt x="42" y="85"/>
                    <a:pt x="21" y="111"/>
                    <a:pt x="21" y="132"/>
                  </a:cubicBezTo>
                  <a:lnTo>
                    <a:pt x="0" y="132"/>
                  </a:lnTo>
                  <a:lnTo>
                    <a:pt x="42" y="174"/>
                  </a:lnTo>
                  <a:lnTo>
                    <a:pt x="63" y="153"/>
                  </a:lnTo>
                  <a:cubicBezTo>
                    <a:pt x="63" y="153"/>
                    <a:pt x="84" y="132"/>
                    <a:pt x="84" y="111"/>
                  </a:cubicBezTo>
                  <a:cubicBezTo>
                    <a:pt x="105" y="64"/>
                    <a:pt x="132" y="22"/>
                    <a:pt x="132" y="22"/>
                  </a:cubicBezTo>
                  <a:lnTo>
                    <a:pt x="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18"/>
            <p:cNvSpPr/>
            <p:nvPr/>
          </p:nvSpPr>
          <p:spPr>
            <a:xfrm>
              <a:off x="3719212" y="2212100"/>
              <a:ext cx="31248" cy="27319"/>
            </a:xfrm>
            <a:custGeom>
              <a:rect b="b" l="l" r="r" t="t"/>
              <a:pathLst>
                <a:path extrusionOk="0" h="153" w="175">
                  <a:moveTo>
                    <a:pt x="64" y="0"/>
                  </a:moveTo>
                  <a:lnTo>
                    <a:pt x="22" y="42"/>
                  </a:lnTo>
                  <a:cubicBezTo>
                    <a:pt x="22" y="42"/>
                    <a:pt x="1" y="69"/>
                    <a:pt x="22" y="69"/>
                  </a:cubicBezTo>
                  <a:cubicBezTo>
                    <a:pt x="22" y="69"/>
                    <a:pt x="22" y="90"/>
                    <a:pt x="43" y="111"/>
                  </a:cubicBezTo>
                  <a:cubicBezTo>
                    <a:pt x="64" y="132"/>
                    <a:pt x="64" y="153"/>
                    <a:pt x="64" y="153"/>
                  </a:cubicBezTo>
                  <a:lnTo>
                    <a:pt x="111" y="153"/>
                  </a:lnTo>
                  <a:lnTo>
                    <a:pt x="132" y="132"/>
                  </a:lnTo>
                  <a:cubicBezTo>
                    <a:pt x="153" y="132"/>
                    <a:pt x="153" y="111"/>
                    <a:pt x="153" y="111"/>
                  </a:cubicBezTo>
                  <a:cubicBezTo>
                    <a:pt x="174" y="111"/>
                    <a:pt x="174" y="90"/>
                    <a:pt x="153" y="90"/>
                  </a:cubicBezTo>
                  <a:cubicBezTo>
                    <a:pt x="153" y="90"/>
                    <a:pt x="153" y="69"/>
                    <a:pt x="132" y="42"/>
                  </a:cubicBezTo>
                  <a:cubicBezTo>
                    <a:pt x="132" y="21"/>
                    <a:pt x="111" y="0"/>
                    <a:pt x="1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18"/>
            <p:cNvSpPr/>
            <p:nvPr/>
          </p:nvSpPr>
          <p:spPr>
            <a:xfrm>
              <a:off x="3715462" y="2204601"/>
              <a:ext cx="31248" cy="27319"/>
            </a:xfrm>
            <a:custGeom>
              <a:rect b="b" l="l" r="r" t="t"/>
              <a:pathLst>
                <a:path extrusionOk="0" h="153" w="175">
                  <a:moveTo>
                    <a:pt x="132" y="0"/>
                  </a:moveTo>
                  <a:cubicBezTo>
                    <a:pt x="132" y="0"/>
                    <a:pt x="106" y="42"/>
                    <a:pt x="64" y="63"/>
                  </a:cubicBezTo>
                  <a:cubicBezTo>
                    <a:pt x="43" y="84"/>
                    <a:pt x="1" y="111"/>
                    <a:pt x="1" y="111"/>
                  </a:cubicBezTo>
                  <a:lnTo>
                    <a:pt x="22" y="153"/>
                  </a:lnTo>
                  <a:cubicBezTo>
                    <a:pt x="22" y="153"/>
                    <a:pt x="64" y="132"/>
                    <a:pt x="106" y="111"/>
                  </a:cubicBezTo>
                  <a:lnTo>
                    <a:pt x="174" y="42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18"/>
            <p:cNvSpPr/>
            <p:nvPr/>
          </p:nvSpPr>
          <p:spPr>
            <a:xfrm>
              <a:off x="3692071" y="2226385"/>
              <a:ext cx="27319" cy="29105"/>
            </a:xfrm>
            <a:custGeom>
              <a:rect b="b" l="l" r="r" t="t"/>
              <a:pathLst>
                <a:path extrusionOk="0" h="163" w="153">
                  <a:moveTo>
                    <a:pt x="100" y="0"/>
                  </a:moveTo>
                  <a:cubicBezTo>
                    <a:pt x="96" y="0"/>
                    <a:pt x="91" y="3"/>
                    <a:pt x="84" y="10"/>
                  </a:cubicBezTo>
                  <a:lnTo>
                    <a:pt x="21" y="10"/>
                  </a:lnTo>
                  <a:cubicBezTo>
                    <a:pt x="21" y="10"/>
                    <a:pt x="0" y="31"/>
                    <a:pt x="21" y="52"/>
                  </a:cubicBezTo>
                  <a:lnTo>
                    <a:pt x="21" y="94"/>
                  </a:lnTo>
                  <a:cubicBezTo>
                    <a:pt x="21" y="120"/>
                    <a:pt x="42" y="141"/>
                    <a:pt x="42" y="141"/>
                  </a:cubicBezTo>
                  <a:lnTo>
                    <a:pt x="63" y="162"/>
                  </a:lnTo>
                  <a:lnTo>
                    <a:pt x="132" y="141"/>
                  </a:lnTo>
                  <a:cubicBezTo>
                    <a:pt x="153" y="141"/>
                    <a:pt x="153" y="120"/>
                    <a:pt x="153" y="94"/>
                  </a:cubicBezTo>
                  <a:cubicBezTo>
                    <a:pt x="153" y="94"/>
                    <a:pt x="132" y="73"/>
                    <a:pt x="132" y="52"/>
                  </a:cubicBezTo>
                  <a:lnTo>
                    <a:pt x="132" y="10"/>
                  </a:lnTo>
                  <a:cubicBezTo>
                    <a:pt x="114" y="10"/>
                    <a:pt x="108" y="0"/>
                    <a:pt x="1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18"/>
            <p:cNvSpPr/>
            <p:nvPr/>
          </p:nvSpPr>
          <p:spPr>
            <a:xfrm>
              <a:off x="3687250" y="2224242"/>
              <a:ext cx="32140" cy="15177"/>
            </a:xfrm>
            <a:custGeom>
              <a:rect b="b" l="l" r="r" t="t"/>
              <a:pathLst>
                <a:path extrusionOk="0" h="85" w="180">
                  <a:moveTo>
                    <a:pt x="132" y="1"/>
                  </a:moveTo>
                  <a:cubicBezTo>
                    <a:pt x="132" y="1"/>
                    <a:pt x="111" y="22"/>
                    <a:pt x="90" y="22"/>
                  </a:cubicBezTo>
                  <a:cubicBezTo>
                    <a:pt x="69" y="22"/>
                    <a:pt x="48" y="22"/>
                    <a:pt x="27" y="43"/>
                  </a:cubicBezTo>
                  <a:lnTo>
                    <a:pt x="1" y="43"/>
                  </a:lnTo>
                  <a:lnTo>
                    <a:pt x="1" y="85"/>
                  </a:lnTo>
                  <a:lnTo>
                    <a:pt x="90" y="85"/>
                  </a:lnTo>
                  <a:cubicBezTo>
                    <a:pt x="111" y="64"/>
                    <a:pt x="132" y="64"/>
                    <a:pt x="159" y="64"/>
                  </a:cubicBezTo>
                  <a:lnTo>
                    <a:pt x="180" y="43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18"/>
            <p:cNvSpPr/>
            <p:nvPr/>
          </p:nvSpPr>
          <p:spPr>
            <a:xfrm>
              <a:off x="3660109" y="2227992"/>
              <a:ext cx="23570" cy="27498"/>
            </a:xfrm>
            <a:custGeom>
              <a:rect b="b" l="l" r="r" t="t"/>
              <a:pathLst>
                <a:path extrusionOk="0" h="154" w="132">
                  <a:moveTo>
                    <a:pt x="48" y="1"/>
                  </a:moveTo>
                  <a:lnTo>
                    <a:pt x="21" y="22"/>
                  </a:lnTo>
                  <a:lnTo>
                    <a:pt x="21" y="85"/>
                  </a:lnTo>
                  <a:lnTo>
                    <a:pt x="21" y="132"/>
                  </a:lnTo>
                  <a:cubicBezTo>
                    <a:pt x="0" y="132"/>
                    <a:pt x="21" y="153"/>
                    <a:pt x="48" y="153"/>
                  </a:cubicBezTo>
                  <a:lnTo>
                    <a:pt x="90" y="153"/>
                  </a:lnTo>
                  <a:cubicBezTo>
                    <a:pt x="111" y="153"/>
                    <a:pt x="132" y="153"/>
                    <a:pt x="132" y="132"/>
                  </a:cubicBezTo>
                  <a:lnTo>
                    <a:pt x="132" y="85"/>
                  </a:lnTo>
                  <a:lnTo>
                    <a:pt x="132" y="43"/>
                  </a:lnTo>
                  <a:cubicBezTo>
                    <a:pt x="132" y="22"/>
                    <a:pt x="132" y="22"/>
                    <a:pt x="111" y="22"/>
                  </a:cubicBezTo>
                  <a:lnTo>
                    <a:pt x="90" y="22"/>
                  </a:lnTo>
                  <a:cubicBezTo>
                    <a:pt x="69" y="22"/>
                    <a:pt x="48" y="1"/>
                    <a:pt x="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18"/>
            <p:cNvSpPr/>
            <p:nvPr/>
          </p:nvSpPr>
          <p:spPr>
            <a:xfrm>
              <a:off x="3656360" y="2227992"/>
              <a:ext cx="31069" cy="11428"/>
            </a:xfrm>
            <a:custGeom>
              <a:rect b="b" l="l" r="r" t="t"/>
              <a:pathLst>
                <a:path extrusionOk="0" h="64" w="174">
                  <a:moveTo>
                    <a:pt x="21" y="1"/>
                  </a:moveTo>
                  <a:lnTo>
                    <a:pt x="0" y="64"/>
                  </a:lnTo>
                  <a:lnTo>
                    <a:pt x="174" y="64"/>
                  </a:lnTo>
                  <a:lnTo>
                    <a:pt x="174" y="22"/>
                  </a:lnTo>
                  <a:lnTo>
                    <a:pt x="111" y="22"/>
                  </a:lnTo>
                  <a:cubicBezTo>
                    <a:pt x="90" y="22"/>
                    <a:pt x="69" y="1"/>
                    <a:pt x="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18"/>
            <p:cNvSpPr/>
            <p:nvPr/>
          </p:nvSpPr>
          <p:spPr>
            <a:xfrm>
              <a:off x="3629041" y="2219599"/>
              <a:ext cx="27498" cy="28391"/>
            </a:xfrm>
            <a:custGeom>
              <a:rect b="b" l="l" r="r" t="t"/>
              <a:pathLst>
                <a:path extrusionOk="0" h="159" w="154">
                  <a:moveTo>
                    <a:pt x="43" y="0"/>
                  </a:moveTo>
                  <a:cubicBezTo>
                    <a:pt x="43" y="0"/>
                    <a:pt x="22" y="27"/>
                    <a:pt x="22" y="48"/>
                  </a:cubicBezTo>
                  <a:cubicBezTo>
                    <a:pt x="1" y="69"/>
                    <a:pt x="1" y="90"/>
                    <a:pt x="1" y="90"/>
                  </a:cubicBezTo>
                  <a:lnTo>
                    <a:pt x="1" y="132"/>
                  </a:lnTo>
                  <a:lnTo>
                    <a:pt x="64" y="158"/>
                  </a:lnTo>
                  <a:lnTo>
                    <a:pt x="111" y="158"/>
                  </a:lnTo>
                  <a:cubicBezTo>
                    <a:pt x="111" y="158"/>
                    <a:pt x="111" y="132"/>
                    <a:pt x="132" y="111"/>
                  </a:cubicBezTo>
                  <a:lnTo>
                    <a:pt x="132" y="69"/>
                  </a:lnTo>
                  <a:cubicBezTo>
                    <a:pt x="153" y="48"/>
                    <a:pt x="132" y="48"/>
                    <a:pt x="132" y="27"/>
                  </a:cubicBezTo>
                  <a:lnTo>
                    <a:pt x="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18"/>
            <p:cNvSpPr/>
            <p:nvPr/>
          </p:nvSpPr>
          <p:spPr>
            <a:xfrm>
              <a:off x="3629041" y="2215850"/>
              <a:ext cx="31248" cy="23570"/>
            </a:xfrm>
            <a:custGeom>
              <a:rect b="b" l="l" r="r" t="t"/>
              <a:pathLst>
                <a:path extrusionOk="0" h="132" w="175">
                  <a:moveTo>
                    <a:pt x="22" y="0"/>
                  </a:moveTo>
                  <a:lnTo>
                    <a:pt x="1" y="48"/>
                  </a:lnTo>
                  <a:lnTo>
                    <a:pt x="22" y="69"/>
                  </a:lnTo>
                  <a:cubicBezTo>
                    <a:pt x="43" y="69"/>
                    <a:pt x="43" y="90"/>
                    <a:pt x="64" y="90"/>
                  </a:cubicBezTo>
                  <a:cubicBezTo>
                    <a:pt x="111" y="111"/>
                    <a:pt x="153" y="132"/>
                    <a:pt x="153" y="132"/>
                  </a:cubicBezTo>
                  <a:lnTo>
                    <a:pt x="174" y="69"/>
                  </a:lnTo>
                  <a:cubicBezTo>
                    <a:pt x="174" y="69"/>
                    <a:pt x="132" y="69"/>
                    <a:pt x="111" y="48"/>
                  </a:cubicBezTo>
                  <a:cubicBezTo>
                    <a:pt x="90" y="21"/>
                    <a:pt x="64" y="21"/>
                    <a:pt x="43" y="21"/>
                  </a:cubicBezTo>
                  <a:cubicBezTo>
                    <a:pt x="43" y="0"/>
                    <a:pt x="22" y="0"/>
                    <a:pt x="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18"/>
            <p:cNvSpPr/>
            <p:nvPr/>
          </p:nvSpPr>
          <p:spPr>
            <a:xfrm>
              <a:off x="3601900" y="2200851"/>
              <a:ext cx="27319" cy="27319"/>
            </a:xfrm>
            <a:custGeom>
              <a:rect b="b" l="l" r="r" t="t"/>
              <a:pathLst>
                <a:path extrusionOk="0" h="153" w="153">
                  <a:moveTo>
                    <a:pt x="63" y="0"/>
                  </a:moveTo>
                  <a:cubicBezTo>
                    <a:pt x="63" y="0"/>
                    <a:pt x="63" y="21"/>
                    <a:pt x="42" y="42"/>
                  </a:cubicBezTo>
                  <a:cubicBezTo>
                    <a:pt x="21" y="42"/>
                    <a:pt x="0" y="63"/>
                    <a:pt x="0" y="63"/>
                  </a:cubicBezTo>
                  <a:lnTo>
                    <a:pt x="0" y="105"/>
                  </a:lnTo>
                  <a:cubicBezTo>
                    <a:pt x="0" y="105"/>
                    <a:pt x="21" y="105"/>
                    <a:pt x="21" y="132"/>
                  </a:cubicBezTo>
                  <a:lnTo>
                    <a:pt x="42" y="153"/>
                  </a:lnTo>
                  <a:lnTo>
                    <a:pt x="85" y="153"/>
                  </a:lnTo>
                  <a:cubicBezTo>
                    <a:pt x="85" y="153"/>
                    <a:pt x="85" y="132"/>
                    <a:pt x="111" y="105"/>
                  </a:cubicBezTo>
                  <a:cubicBezTo>
                    <a:pt x="132" y="105"/>
                    <a:pt x="153" y="84"/>
                    <a:pt x="153" y="84"/>
                  </a:cubicBezTo>
                  <a:lnTo>
                    <a:pt x="153" y="42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18"/>
            <p:cNvSpPr/>
            <p:nvPr/>
          </p:nvSpPr>
          <p:spPr>
            <a:xfrm>
              <a:off x="3605650" y="2196030"/>
              <a:ext cx="27319" cy="28391"/>
            </a:xfrm>
            <a:custGeom>
              <a:rect b="b" l="l" r="r" t="t"/>
              <a:pathLst>
                <a:path extrusionOk="0" h="159" w="153">
                  <a:moveTo>
                    <a:pt x="64" y="1"/>
                  </a:moveTo>
                  <a:lnTo>
                    <a:pt x="0" y="27"/>
                  </a:lnTo>
                  <a:cubicBezTo>
                    <a:pt x="0" y="27"/>
                    <a:pt x="21" y="69"/>
                    <a:pt x="64" y="90"/>
                  </a:cubicBezTo>
                  <a:cubicBezTo>
                    <a:pt x="90" y="132"/>
                    <a:pt x="132" y="159"/>
                    <a:pt x="132" y="159"/>
                  </a:cubicBezTo>
                  <a:lnTo>
                    <a:pt x="153" y="111"/>
                  </a:lnTo>
                  <a:cubicBezTo>
                    <a:pt x="153" y="111"/>
                    <a:pt x="132" y="90"/>
                    <a:pt x="111" y="48"/>
                  </a:cubicBezTo>
                  <a:lnTo>
                    <a:pt x="6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18"/>
            <p:cNvSpPr/>
            <p:nvPr/>
          </p:nvSpPr>
          <p:spPr>
            <a:xfrm>
              <a:off x="3582080" y="2172639"/>
              <a:ext cx="31248" cy="28391"/>
            </a:xfrm>
            <a:custGeom>
              <a:rect b="b" l="l" r="r" t="t"/>
              <a:pathLst>
                <a:path extrusionOk="0" h="159" w="175">
                  <a:moveTo>
                    <a:pt x="111" y="0"/>
                  </a:moveTo>
                  <a:cubicBezTo>
                    <a:pt x="111" y="0"/>
                    <a:pt x="90" y="27"/>
                    <a:pt x="64" y="27"/>
                  </a:cubicBezTo>
                  <a:cubicBezTo>
                    <a:pt x="43" y="27"/>
                    <a:pt x="22" y="48"/>
                    <a:pt x="22" y="48"/>
                  </a:cubicBezTo>
                  <a:lnTo>
                    <a:pt x="1" y="69"/>
                  </a:lnTo>
                  <a:lnTo>
                    <a:pt x="22" y="132"/>
                  </a:lnTo>
                  <a:cubicBezTo>
                    <a:pt x="43" y="158"/>
                    <a:pt x="43" y="158"/>
                    <a:pt x="64" y="158"/>
                  </a:cubicBezTo>
                  <a:cubicBezTo>
                    <a:pt x="64" y="158"/>
                    <a:pt x="90" y="132"/>
                    <a:pt x="111" y="132"/>
                  </a:cubicBezTo>
                  <a:cubicBezTo>
                    <a:pt x="132" y="111"/>
                    <a:pt x="153" y="111"/>
                    <a:pt x="153" y="111"/>
                  </a:cubicBezTo>
                  <a:cubicBezTo>
                    <a:pt x="174" y="111"/>
                    <a:pt x="174" y="90"/>
                    <a:pt x="174" y="90"/>
                  </a:cubicBezTo>
                  <a:lnTo>
                    <a:pt x="153" y="69"/>
                  </a:lnTo>
                  <a:lnTo>
                    <a:pt x="153" y="48"/>
                  </a:lnTo>
                  <a:lnTo>
                    <a:pt x="153" y="27"/>
                  </a:lnTo>
                  <a:lnTo>
                    <a:pt x="132" y="27"/>
                  </a:lnTo>
                  <a:cubicBezTo>
                    <a:pt x="132" y="0"/>
                    <a:pt x="132" y="0"/>
                    <a:pt x="1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18"/>
            <p:cNvSpPr/>
            <p:nvPr/>
          </p:nvSpPr>
          <p:spPr>
            <a:xfrm>
              <a:off x="3593508" y="2168890"/>
              <a:ext cx="23570" cy="32140"/>
            </a:xfrm>
            <a:custGeom>
              <a:rect b="b" l="l" r="r" t="t"/>
              <a:pathLst>
                <a:path extrusionOk="0" h="180" w="132">
                  <a:moveTo>
                    <a:pt x="0" y="0"/>
                  </a:moveTo>
                  <a:cubicBezTo>
                    <a:pt x="0" y="0"/>
                    <a:pt x="0" y="21"/>
                    <a:pt x="26" y="48"/>
                  </a:cubicBezTo>
                  <a:lnTo>
                    <a:pt x="26" y="69"/>
                  </a:lnTo>
                  <a:cubicBezTo>
                    <a:pt x="26" y="69"/>
                    <a:pt x="26" y="90"/>
                    <a:pt x="47" y="90"/>
                  </a:cubicBezTo>
                  <a:cubicBezTo>
                    <a:pt x="47" y="111"/>
                    <a:pt x="47" y="132"/>
                    <a:pt x="68" y="153"/>
                  </a:cubicBezTo>
                  <a:lnTo>
                    <a:pt x="68" y="179"/>
                  </a:lnTo>
                  <a:lnTo>
                    <a:pt x="132" y="153"/>
                  </a:lnTo>
                  <a:lnTo>
                    <a:pt x="110" y="132"/>
                  </a:lnTo>
                  <a:cubicBezTo>
                    <a:pt x="110" y="111"/>
                    <a:pt x="89" y="90"/>
                    <a:pt x="89" y="69"/>
                  </a:cubicBezTo>
                  <a:cubicBezTo>
                    <a:pt x="89" y="69"/>
                    <a:pt x="89" y="48"/>
                    <a:pt x="68" y="48"/>
                  </a:cubicBezTo>
                  <a:lnTo>
                    <a:pt x="68" y="21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18"/>
            <p:cNvSpPr/>
            <p:nvPr/>
          </p:nvSpPr>
          <p:spPr>
            <a:xfrm>
              <a:off x="3578331" y="2145320"/>
              <a:ext cx="27498" cy="19998"/>
            </a:xfrm>
            <a:custGeom>
              <a:rect b="b" l="l" r="r" t="t"/>
              <a:pathLst>
                <a:path extrusionOk="0" h="112" w="154">
                  <a:moveTo>
                    <a:pt x="22" y="1"/>
                  </a:moveTo>
                  <a:cubicBezTo>
                    <a:pt x="22" y="1"/>
                    <a:pt x="1" y="1"/>
                    <a:pt x="1" y="22"/>
                  </a:cubicBezTo>
                  <a:lnTo>
                    <a:pt x="1" y="48"/>
                  </a:lnTo>
                  <a:lnTo>
                    <a:pt x="1" y="90"/>
                  </a:lnTo>
                  <a:lnTo>
                    <a:pt x="22" y="111"/>
                  </a:lnTo>
                  <a:lnTo>
                    <a:pt x="132" y="111"/>
                  </a:lnTo>
                  <a:lnTo>
                    <a:pt x="153" y="90"/>
                  </a:lnTo>
                  <a:lnTo>
                    <a:pt x="153" y="48"/>
                  </a:lnTo>
                  <a:lnTo>
                    <a:pt x="153" y="22"/>
                  </a:lnTo>
                  <a:cubicBezTo>
                    <a:pt x="153" y="1"/>
                    <a:pt x="132" y="1"/>
                    <a:pt x="1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18"/>
            <p:cNvSpPr/>
            <p:nvPr/>
          </p:nvSpPr>
          <p:spPr>
            <a:xfrm>
              <a:off x="3593508" y="2137821"/>
              <a:ext cx="12320" cy="31248"/>
            </a:xfrm>
            <a:custGeom>
              <a:rect b="b" l="l" r="r" t="t"/>
              <a:pathLst>
                <a:path extrusionOk="0" h="175" w="69">
                  <a:moveTo>
                    <a:pt x="0" y="1"/>
                  </a:moveTo>
                  <a:lnTo>
                    <a:pt x="0" y="90"/>
                  </a:lnTo>
                  <a:lnTo>
                    <a:pt x="0" y="174"/>
                  </a:lnTo>
                  <a:lnTo>
                    <a:pt x="68" y="174"/>
                  </a:lnTo>
                  <a:lnTo>
                    <a:pt x="68" y="90"/>
                  </a:lnTo>
                  <a:lnTo>
                    <a:pt x="68" y="2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18"/>
            <p:cNvSpPr/>
            <p:nvPr/>
          </p:nvSpPr>
          <p:spPr>
            <a:xfrm>
              <a:off x="3582080" y="2110680"/>
              <a:ext cx="31248" cy="23570"/>
            </a:xfrm>
            <a:custGeom>
              <a:rect b="b" l="l" r="r" t="t"/>
              <a:pathLst>
                <a:path extrusionOk="0" h="132" w="175">
                  <a:moveTo>
                    <a:pt x="22" y="0"/>
                  </a:moveTo>
                  <a:lnTo>
                    <a:pt x="1" y="63"/>
                  </a:lnTo>
                  <a:cubicBezTo>
                    <a:pt x="1" y="84"/>
                    <a:pt x="22" y="84"/>
                    <a:pt x="22" y="84"/>
                  </a:cubicBezTo>
                  <a:cubicBezTo>
                    <a:pt x="22" y="84"/>
                    <a:pt x="43" y="111"/>
                    <a:pt x="64" y="111"/>
                  </a:cubicBezTo>
                  <a:cubicBezTo>
                    <a:pt x="90" y="132"/>
                    <a:pt x="111" y="132"/>
                    <a:pt x="111" y="132"/>
                  </a:cubicBezTo>
                  <a:cubicBezTo>
                    <a:pt x="132" y="132"/>
                    <a:pt x="132" y="132"/>
                    <a:pt x="132" y="111"/>
                  </a:cubicBezTo>
                  <a:lnTo>
                    <a:pt x="153" y="111"/>
                  </a:lnTo>
                  <a:lnTo>
                    <a:pt x="153" y="84"/>
                  </a:lnTo>
                  <a:lnTo>
                    <a:pt x="153" y="63"/>
                  </a:lnTo>
                  <a:lnTo>
                    <a:pt x="174" y="63"/>
                  </a:lnTo>
                  <a:cubicBezTo>
                    <a:pt x="174" y="42"/>
                    <a:pt x="174" y="42"/>
                    <a:pt x="153" y="21"/>
                  </a:cubicBezTo>
                  <a:lnTo>
                    <a:pt x="111" y="21"/>
                  </a:lnTo>
                  <a:cubicBezTo>
                    <a:pt x="90" y="0"/>
                    <a:pt x="64" y="0"/>
                    <a:pt x="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18"/>
            <p:cNvSpPr/>
            <p:nvPr/>
          </p:nvSpPr>
          <p:spPr>
            <a:xfrm>
              <a:off x="3593508" y="2106931"/>
              <a:ext cx="23570" cy="34819"/>
            </a:xfrm>
            <a:custGeom>
              <a:rect b="b" l="l" r="r" t="t"/>
              <a:pathLst>
                <a:path extrusionOk="0" h="195" w="132">
                  <a:moveTo>
                    <a:pt x="68" y="0"/>
                  </a:moveTo>
                  <a:lnTo>
                    <a:pt x="68" y="42"/>
                  </a:lnTo>
                  <a:cubicBezTo>
                    <a:pt x="47" y="42"/>
                    <a:pt x="47" y="63"/>
                    <a:pt x="47" y="84"/>
                  </a:cubicBezTo>
                  <a:cubicBezTo>
                    <a:pt x="26" y="105"/>
                    <a:pt x="26" y="105"/>
                    <a:pt x="26" y="132"/>
                  </a:cubicBezTo>
                  <a:lnTo>
                    <a:pt x="26" y="153"/>
                  </a:lnTo>
                  <a:lnTo>
                    <a:pt x="0" y="174"/>
                  </a:lnTo>
                  <a:lnTo>
                    <a:pt x="68" y="195"/>
                  </a:lnTo>
                  <a:lnTo>
                    <a:pt x="68" y="153"/>
                  </a:lnTo>
                  <a:lnTo>
                    <a:pt x="68" y="132"/>
                  </a:lnTo>
                  <a:cubicBezTo>
                    <a:pt x="89" y="132"/>
                    <a:pt x="89" y="105"/>
                    <a:pt x="89" y="105"/>
                  </a:cubicBezTo>
                  <a:cubicBezTo>
                    <a:pt x="89" y="84"/>
                    <a:pt x="110" y="63"/>
                    <a:pt x="110" y="63"/>
                  </a:cubicBezTo>
                  <a:cubicBezTo>
                    <a:pt x="110" y="42"/>
                    <a:pt x="132" y="42"/>
                    <a:pt x="132" y="42"/>
                  </a:cubicBezTo>
                  <a:lnTo>
                    <a:pt x="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18"/>
            <p:cNvSpPr/>
            <p:nvPr/>
          </p:nvSpPr>
          <p:spPr>
            <a:xfrm>
              <a:off x="3601900" y="2079969"/>
              <a:ext cx="27319" cy="28748"/>
            </a:xfrm>
            <a:custGeom>
              <a:rect b="b" l="l" r="r" t="t"/>
              <a:pathLst>
                <a:path extrusionOk="0" h="161" w="153">
                  <a:moveTo>
                    <a:pt x="56" y="0"/>
                  </a:moveTo>
                  <a:cubicBezTo>
                    <a:pt x="48" y="0"/>
                    <a:pt x="42" y="7"/>
                    <a:pt x="42" y="20"/>
                  </a:cubicBezTo>
                  <a:cubicBezTo>
                    <a:pt x="42" y="20"/>
                    <a:pt x="21" y="20"/>
                    <a:pt x="21" y="41"/>
                  </a:cubicBezTo>
                  <a:lnTo>
                    <a:pt x="0" y="62"/>
                  </a:lnTo>
                  <a:lnTo>
                    <a:pt x="0" y="83"/>
                  </a:lnTo>
                  <a:cubicBezTo>
                    <a:pt x="0" y="83"/>
                    <a:pt x="21" y="104"/>
                    <a:pt x="42" y="125"/>
                  </a:cubicBezTo>
                  <a:cubicBezTo>
                    <a:pt x="63" y="125"/>
                    <a:pt x="63" y="151"/>
                    <a:pt x="63" y="151"/>
                  </a:cubicBezTo>
                  <a:cubicBezTo>
                    <a:pt x="70" y="158"/>
                    <a:pt x="75" y="161"/>
                    <a:pt x="79" y="161"/>
                  </a:cubicBezTo>
                  <a:cubicBezTo>
                    <a:pt x="87" y="161"/>
                    <a:pt x="93" y="151"/>
                    <a:pt x="111" y="151"/>
                  </a:cubicBezTo>
                  <a:lnTo>
                    <a:pt x="153" y="104"/>
                  </a:lnTo>
                  <a:lnTo>
                    <a:pt x="153" y="62"/>
                  </a:lnTo>
                  <a:cubicBezTo>
                    <a:pt x="153" y="62"/>
                    <a:pt x="132" y="62"/>
                    <a:pt x="111" y="41"/>
                  </a:cubicBezTo>
                  <a:lnTo>
                    <a:pt x="85" y="20"/>
                  </a:lnTo>
                  <a:cubicBezTo>
                    <a:pt x="74" y="7"/>
                    <a:pt x="63" y="0"/>
                    <a:pt x="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18"/>
            <p:cNvSpPr/>
            <p:nvPr/>
          </p:nvSpPr>
          <p:spPr>
            <a:xfrm>
              <a:off x="3605650" y="2083361"/>
              <a:ext cx="27319" cy="31248"/>
            </a:xfrm>
            <a:custGeom>
              <a:rect b="b" l="l" r="r" t="t"/>
              <a:pathLst>
                <a:path extrusionOk="0" h="175" w="153">
                  <a:moveTo>
                    <a:pt x="132" y="1"/>
                  </a:moveTo>
                  <a:lnTo>
                    <a:pt x="64" y="64"/>
                  </a:lnTo>
                  <a:lnTo>
                    <a:pt x="0" y="132"/>
                  </a:lnTo>
                  <a:lnTo>
                    <a:pt x="64" y="174"/>
                  </a:lnTo>
                  <a:cubicBezTo>
                    <a:pt x="64" y="174"/>
                    <a:pt x="90" y="132"/>
                    <a:pt x="111" y="106"/>
                  </a:cubicBezTo>
                  <a:cubicBezTo>
                    <a:pt x="132" y="85"/>
                    <a:pt x="153" y="43"/>
                    <a:pt x="153" y="43"/>
                  </a:cubicBezTo>
                  <a:lnTo>
                    <a:pt x="13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18"/>
            <p:cNvSpPr/>
            <p:nvPr/>
          </p:nvSpPr>
          <p:spPr>
            <a:xfrm>
              <a:off x="3629041" y="2059971"/>
              <a:ext cx="27498" cy="29105"/>
            </a:xfrm>
            <a:custGeom>
              <a:rect b="b" l="l" r="r" t="t"/>
              <a:pathLst>
                <a:path extrusionOk="0" h="163" w="154">
                  <a:moveTo>
                    <a:pt x="64" y="0"/>
                  </a:moveTo>
                  <a:lnTo>
                    <a:pt x="1" y="21"/>
                  </a:lnTo>
                  <a:lnTo>
                    <a:pt x="1" y="63"/>
                  </a:lnTo>
                  <a:cubicBezTo>
                    <a:pt x="1" y="63"/>
                    <a:pt x="1" y="84"/>
                    <a:pt x="22" y="105"/>
                  </a:cubicBezTo>
                  <a:cubicBezTo>
                    <a:pt x="22" y="132"/>
                    <a:pt x="43" y="153"/>
                    <a:pt x="43" y="153"/>
                  </a:cubicBezTo>
                  <a:cubicBezTo>
                    <a:pt x="43" y="153"/>
                    <a:pt x="52" y="162"/>
                    <a:pt x="59" y="162"/>
                  </a:cubicBezTo>
                  <a:cubicBezTo>
                    <a:pt x="62" y="162"/>
                    <a:pt x="64" y="160"/>
                    <a:pt x="64" y="153"/>
                  </a:cubicBezTo>
                  <a:lnTo>
                    <a:pt x="132" y="132"/>
                  </a:lnTo>
                  <a:cubicBezTo>
                    <a:pt x="132" y="132"/>
                    <a:pt x="153" y="105"/>
                    <a:pt x="132" y="105"/>
                  </a:cubicBezTo>
                  <a:lnTo>
                    <a:pt x="132" y="63"/>
                  </a:lnTo>
                  <a:cubicBezTo>
                    <a:pt x="111" y="42"/>
                    <a:pt x="111" y="21"/>
                    <a:pt x="111" y="21"/>
                  </a:cubicBezTo>
                  <a:cubicBezTo>
                    <a:pt x="90" y="0"/>
                    <a:pt x="90" y="0"/>
                    <a:pt x="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18"/>
            <p:cNvSpPr/>
            <p:nvPr/>
          </p:nvSpPr>
          <p:spPr>
            <a:xfrm>
              <a:off x="3629041" y="2071220"/>
              <a:ext cx="31248" cy="19820"/>
            </a:xfrm>
            <a:custGeom>
              <a:rect b="b" l="l" r="r" t="t"/>
              <a:pathLst>
                <a:path extrusionOk="0" h="111" w="175">
                  <a:moveTo>
                    <a:pt x="153" y="0"/>
                  </a:moveTo>
                  <a:cubicBezTo>
                    <a:pt x="153" y="0"/>
                    <a:pt x="111" y="0"/>
                    <a:pt x="64" y="21"/>
                  </a:cubicBezTo>
                  <a:lnTo>
                    <a:pt x="22" y="69"/>
                  </a:lnTo>
                  <a:lnTo>
                    <a:pt x="1" y="69"/>
                  </a:lnTo>
                  <a:lnTo>
                    <a:pt x="22" y="111"/>
                  </a:lnTo>
                  <a:lnTo>
                    <a:pt x="43" y="111"/>
                  </a:lnTo>
                  <a:cubicBezTo>
                    <a:pt x="64" y="111"/>
                    <a:pt x="90" y="90"/>
                    <a:pt x="111" y="90"/>
                  </a:cubicBezTo>
                  <a:cubicBezTo>
                    <a:pt x="132" y="69"/>
                    <a:pt x="174" y="42"/>
                    <a:pt x="174" y="42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18"/>
            <p:cNvSpPr/>
            <p:nvPr/>
          </p:nvSpPr>
          <p:spPr>
            <a:xfrm>
              <a:off x="3660109" y="2051400"/>
              <a:ext cx="23570" cy="27498"/>
            </a:xfrm>
            <a:custGeom>
              <a:rect b="b" l="l" r="r" t="t"/>
              <a:pathLst>
                <a:path extrusionOk="0" h="154" w="132">
                  <a:moveTo>
                    <a:pt x="48" y="1"/>
                  </a:moveTo>
                  <a:cubicBezTo>
                    <a:pt x="21" y="1"/>
                    <a:pt x="0" y="22"/>
                    <a:pt x="21" y="48"/>
                  </a:cubicBezTo>
                  <a:lnTo>
                    <a:pt x="21" y="90"/>
                  </a:lnTo>
                  <a:lnTo>
                    <a:pt x="21" y="132"/>
                  </a:lnTo>
                  <a:lnTo>
                    <a:pt x="48" y="153"/>
                  </a:lnTo>
                  <a:lnTo>
                    <a:pt x="111" y="153"/>
                  </a:lnTo>
                  <a:cubicBezTo>
                    <a:pt x="132" y="153"/>
                    <a:pt x="132" y="132"/>
                    <a:pt x="132" y="111"/>
                  </a:cubicBezTo>
                  <a:lnTo>
                    <a:pt x="132" y="69"/>
                  </a:lnTo>
                  <a:lnTo>
                    <a:pt x="132" y="22"/>
                  </a:lnTo>
                  <a:cubicBezTo>
                    <a:pt x="132" y="22"/>
                    <a:pt x="111" y="1"/>
                    <a:pt x="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18"/>
            <p:cNvSpPr/>
            <p:nvPr/>
          </p:nvSpPr>
          <p:spPr>
            <a:xfrm>
              <a:off x="3656360" y="2067470"/>
              <a:ext cx="31069" cy="11428"/>
            </a:xfrm>
            <a:custGeom>
              <a:rect b="b" l="l" r="r" t="t"/>
              <a:pathLst>
                <a:path extrusionOk="0" h="64" w="174">
                  <a:moveTo>
                    <a:pt x="42" y="0"/>
                  </a:moveTo>
                  <a:cubicBezTo>
                    <a:pt x="21" y="21"/>
                    <a:pt x="0" y="21"/>
                    <a:pt x="0" y="21"/>
                  </a:cubicBezTo>
                  <a:lnTo>
                    <a:pt x="21" y="63"/>
                  </a:lnTo>
                  <a:lnTo>
                    <a:pt x="111" y="63"/>
                  </a:lnTo>
                  <a:cubicBezTo>
                    <a:pt x="118" y="56"/>
                    <a:pt x="127" y="54"/>
                    <a:pt x="137" y="54"/>
                  </a:cubicBezTo>
                  <a:cubicBezTo>
                    <a:pt x="155" y="54"/>
                    <a:pt x="174" y="63"/>
                    <a:pt x="174" y="63"/>
                  </a:cubicBezTo>
                  <a:lnTo>
                    <a:pt x="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18"/>
            <p:cNvSpPr/>
            <p:nvPr/>
          </p:nvSpPr>
          <p:spPr>
            <a:xfrm>
              <a:off x="3692071" y="2055150"/>
              <a:ext cx="27319" cy="28391"/>
            </a:xfrm>
            <a:custGeom>
              <a:rect b="b" l="l" r="r" t="t"/>
              <a:pathLst>
                <a:path extrusionOk="0" h="159" w="153">
                  <a:moveTo>
                    <a:pt x="63" y="1"/>
                  </a:moveTo>
                  <a:cubicBezTo>
                    <a:pt x="63" y="1"/>
                    <a:pt x="42" y="1"/>
                    <a:pt x="42" y="27"/>
                  </a:cubicBezTo>
                  <a:cubicBezTo>
                    <a:pt x="42" y="27"/>
                    <a:pt x="21" y="48"/>
                    <a:pt x="21" y="69"/>
                  </a:cubicBezTo>
                  <a:lnTo>
                    <a:pt x="21" y="111"/>
                  </a:lnTo>
                  <a:cubicBezTo>
                    <a:pt x="0" y="111"/>
                    <a:pt x="21" y="132"/>
                    <a:pt x="21" y="132"/>
                  </a:cubicBezTo>
                  <a:lnTo>
                    <a:pt x="63" y="132"/>
                  </a:lnTo>
                  <a:cubicBezTo>
                    <a:pt x="63" y="132"/>
                    <a:pt x="84" y="132"/>
                    <a:pt x="84" y="159"/>
                  </a:cubicBezTo>
                  <a:cubicBezTo>
                    <a:pt x="105" y="159"/>
                    <a:pt x="105" y="159"/>
                    <a:pt x="132" y="132"/>
                  </a:cubicBezTo>
                  <a:lnTo>
                    <a:pt x="132" y="90"/>
                  </a:lnTo>
                  <a:cubicBezTo>
                    <a:pt x="132" y="69"/>
                    <a:pt x="153" y="48"/>
                    <a:pt x="153" y="48"/>
                  </a:cubicBezTo>
                  <a:cubicBezTo>
                    <a:pt x="153" y="27"/>
                    <a:pt x="153" y="27"/>
                    <a:pt x="1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18"/>
            <p:cNvSpPr/>
            <p:nvPr/>
          </p:nvSpPr>
          <p:spPr>
            <a:xfrm>
              <a:off x="3687250" y="2067470"/>
              <a:ext cx="32140" cy="19820"/>
            </a:xfrm>
            <a:custGeom>
              <a:rect b="b" l="l" r="r" t="t"/>
              <a:pathLst>
                <a:path extrusionOk="0" h="111" w="180">
                  <a:moveTo>
                    <a:pt x="1" y="0"/>
                  </a:moveTo>
                  <a:lnTo>
                    <a:pt x="1" y="63"/>
                  </a:lnTo>
                  <a:lnTo>
                    <a:pt x="90" y="63"/>
                  </a:lnTo>
                  <a:cubicBezTo>
                    <a:pt x="111" y="90"/>
                    <a:pt x="132" y="90"/>
                    <a:pt x="132" y="90"/>
                  </a:cubicBezTo>
                  <a:cubicBezTo>
                    <a:pt x="159" y="90"/>
                    <a:pt x="159" y="111"/>
                    <a:pt x="159" y="111"/>
                  </a:cubicBezTo>
                  <a:lnTo>
                    <a:pt x="180" y="42"/>
                  </a:lnTo>
                  <a:lnTo>
                    <a:pt x="159" y="42"/>
                  </a:lnTo>
                  <a:cubicBezTo>
                    <a:pt x="132" y="21"/>
                    <a:pt x="111" y="21"/>
                    <a:pt x="90" y="21"/>
                  </a:cubicBezTo>
                  <a:cubicBezTo>
                    <a:pt x="69" y="21"/>
                    <a:pt x="48" y="0"/>
                    <a:pt x="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18"/>
            <p:cNvSpPr/>
            <p:nvPr/>
          </p:nvSpPr>
          <p:spPr>
            <a:xfrm>
              <a:off x="3719212" y="2067470"/>
              <a:ext cx="31248" cy="30176"/>
            </a:xfrm>
            <a:custGeom>
              <a:rect b="b" l="l" r="r" t="t"/>
              <a:pathLst>
                <a:path extrusionOk="0" h="169" w="175">
                  <a:moveTo>
                    <a:pt x="111" y="0"/>
                  </a:moveTo>
                  <a:cubicBezTo>
                    <a:pt x="85" y="0"/>
                    <a:pt x="85" y="0"/>
                    <a:pt x="64" y="21"/>
                  </a:cubicBezTo>
                  <a:cubicBezTo>
                    <a:pt x="64" y="21"/>
                    <a:pt x="64" y="42"/>
                    <a:pt x="43" y="42"/>
                  </a:cubicBezTo>
                  <a:cubicBezTo>
                    <a:pt x="22" y="63"/>
                    <a:pt x="22" y="90"/>
                    <a:pt x="22" y="90"/>
                  </a:cubicBezTo>
                  <a:cubicBezTo>
                    <a:pt x="1" y="111"/>
                    <a:pt x="22" y="111"/>
                    <a:pt x="22" y="132"/>
                  </a:cubicBezTo>
                  <a:lnTo>
                    <a:pt x="64" y="153"/>
                  </a:lnTo>
                  <a:cubicBezTo>
                    <a:pt x="74" y="163"/>
                    <a:pt x="80" y="169"/>
                    <a:pt x="86" y="169"/>
                  </a:cubicBezTo>
                  <a:cubicBezTo>
                    <a:pt x="92" y="169"/>
                    <a:pt x="98" y="163"/>
                    <a:pt x="111" y="153"/>
                  </a:cubicBezTo>
                  <a:lnTo>
                    <a:pt x="132" y="132"/>
                  </a:lnTo>
                  <a:cubicBezTo>
                    <a:pt x="153" y="111"/>
                    <a:pt x="153" y="90"/>
                    <a:pt x="153" y="90"/>
                  </a:cubicBezTo>
                  <a:cubicBezTo>
                    <a:pt x="174" y="63"/>
                    <a:pt x="174" y="63"/>
                    <a:pt x="153" y="42"/>
                  </a:cubicBezTo>
                  <a:lnTo>
                    <a:pt x="132" y="21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18"/>
            <p:cNvSpPr/>
            <p:nvPr/>
          </p:nvSpPr>
          <p:spPr>
            <a:xfrm>
              <a:off x="3715462" y="2074969"/>
              <a:ext cx="31248" cy="27319"/>
            </a:xfrm>
            <a:custGeom>
              <a:rect b="b" l="l" r="r" t="t"/>
              <a:pathLst>
                <a:path extrusionOk="0" h="153" w="175">
                  <a:moveTo>
                    <a:pt x="22" y="0"/>
                  </a:moveTo>
                  <a:lnTo>
                    <a:pt x="1" y="69"/>
                  </a:lnTo>
                  <a:cubicBezTo>
                    <a:pt x="1" y="69"/>
                    <a:pt x="43" y="69"/>
                    <a:pt x="64" y="90"/>
                  </a:cubicBezTo>
                  <a:cubicBezTo>
                    <a:pt x="106" y="132"/>
                    <a:pt x="132" y="153"/>
                    <a:pt x="132" y="153"/>
                  </a:cubicBezTo>
                  <a:lnTo>
                    <a:pt x="174" y="111"/>
                  </a:lnTo>
                  <a:cubicBezTo>
                    <a:pt x="174" y="111"/>
                    <a:pt x="132" y="90"/>
                    <a:pt x="106" y="48"/>
                  </a:cubicBezTo>
                  <a:cubicBezTo>
                    <a:pt x="64" y="21"/>
                    <a:pt x="22" y="0"/>
                    <a:pt x="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18"/>
            <p:cNvSpPr/>
            <p:nvPr/>
          </p:nvSpPr>
          <p:spPr>
            <a:xfrm>
              <a:off x="3742781" y="2094610"/>
              <a:ext cx="31069" cy="27498"/>
            </a:xfrm>
            <a:custGeom>
              <a:rect b="b" l="l" r="r" t="t"/>
              <a:pathLst>
                <a:path extrusionOk="0" h="154" w="174">
                  <a:moveTo>
                    <a:pt x="84" y="1"/>
                  </a:moveTo>
                  <a:cubicBezTo>
                    <a:pt x="84" y="1"/>
                    <a:pt x="63" y="1"/>
                    <a:pt x="42" y="22"/>
                  </a:cubicBezTo>
                  <a:cubicBezTo>
                    <a:pt x="42" y="43"/>
                    <a:pt x="21" y="43"/>
                    <a:pt x="21" y="43"/>
                  </a:cubicBezTo>
                  <a:cubicBezTo>
                    <a:pt x="0" y="69"/>
                    <a:pt x="0" y="69"/>
                    <a:pt x="0" y="90"/>
                  </a:cubicBezTo>
                  <a:lnTo>
                    <a:pt x="42" y="132"/>
                  </a:lnTo>
                  <a:cubicBezTo>
                    <a:pt x="42" y="153"/>
                    <a:pt x="63" y="153"/>
                    <a:pt x="63" y="153"/>
                  </a:cubicBezTo>
                  <a:cubicBezTo>
                    <a:pt x="63" y="153"/>
                    <a:pt x="84" y="132"/>
                    <a:pt x="111" y="111"/>
                  </a:cubicBezTo>
                  <a:cubicBezTo>
                    <a:pt x="132" y="111"/>
                    <a:pt x="153" y="90"/>
                    <a:pt x="153" y="90"/>
                  </a:cubicBezTo>
                  <a:cubicBezTo>
                    <a:pt x="174" y="90"/>
                    <a:pt x="174" y="69"/>
                    <a:pt x="153" y="69"/>
                  </a:cubicBezTo>
                  <a:lnTo>
                    <a:pt x="13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18"/>
            <p:cNvSpPr/>
            <p:nvPr/>
          </p:nvSpPr>
          <p:spPr>
            <a:xfrm>
              <a:off x="3739031" y="2094610"/>
              <a:ext cx="23570" cy="31248"/>
            </a:xfrm>
            <a:custGeom>
              <a:rect b="b" l="l" r="r" t="t"/>
              <a:pathLst>
                <a:path extrusionOk="0" h="175" w="132">
                  <a:moveTo>
                    <a:pt x="42" y="1"/>
                  </a:moveTo>
                  <a:lnTo>
                    <a:pt x="0" y="43"/>
                  </a:lnTo>
                  <a:lnTo>
                    <a:pt x="21" y="69"/>
                  </a:lnTo>
                  <a:cubicBezTo>
                    <a:pt x="21" y="69"/>
                    <a:pt x="42" y="90"/>
                    <a:pt x="42" y="111"/>
                  </a:cubicBezTo>
                  <a:cubicBezTo>
                    <a:pt x="63" y="132"/>
                    <a:pt x="84" y="174"/>
                    <a:pt x="84" y="174"/>
                  </a:cubicBezTo>
                  <a:lnTo>
                    <a:pt x="132" y="153"/>
                  </a:lnTo>
                  <a:cubicBezTo>
                    <a:pt x="132" y="153"/>
                    <a:pt x="105" y="111"/>
                    <a:pt x="84" y="69"/>
                  </a:cubicBezTo>
                  <a:cubicBezTo>
                    <a:pt x="84" y="69"/>
                    <a:pt x="63" y="43"/>
                    <a:pt x="63" y="22"/>
                  </a:cubicBezTo>
                  <a:cubicBezTo>
                    <a:pt x="42" y="22"/>
                    <a:pt x="42" y="1"/>
                    <a:pt x="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18"/>
            <p:cNvSpPr/>
            <p:nvPr/>
          </p:nvSpPr>
          <p:spPr>
            <a:xfrm>
              <a:off x="3754030" y="2125679"/>
              <a:ext cx="32140" cy="23570"/>
            </a:xfrm>
            <a:custGeom>
              <a:rect b="b" l="l" r="r" t="t"/>
              <a:pathLst>
                <a:path extrusionOk="0" h="132" w="180">
                  <a:moveTo>
                    <a:pt x="69" y="0"/>
                  </a:moveTo>
                  <a:cubicBezTo>
                    <a:pt x="48" y="27"/>
                    <a:pt x="21" y="27"/>
                    <a:pt x="21" y="27"/>
                  </a:cubicBezTo>
                  <a:lnTo>
                    <a:pt x="0" y="48"/>
                  </a:lnTo>
                  <a:cubicBezTo>
                    <a:pt x="0" y="48"/>
                    <a:pt x="21" y="69"/>
                    <a:pt x="21" y="90"/>
                  </a:cubicBezTo>
                  <a:lnTo>
                    <a:pt x="21" y="111"/>
                  </a:lnTo>
                  <a:cubicBezTo>
                    <a:pt x="21" y="132"/>
                    <a:pt x="48" y="132"/>
                    <a:pt x="48" y="132"/>
                  </a:cubicBezTo>
                  <a:lnTo>
                    <a:pt x="90" y="132"/>
                  </a:lnTo>
                  <a:cubicBezTo>
                    <a:pt x="111" y="111"/>
                    <a:pt x="132" y="111"/>
                    <a:pt x="132" y="111"/>
                  </a:cubicBezTo>
                  <a:cubicBezTo>
                    <a:pt x="153" y="111"/>
                    <a:pt x="179" y="90"/>
                    <a:pt x="153" y="90"/>
                  </a:cubicBezTo>
                  <a:lnTo>
                    <a:pt x="153" y="48"/>
                  </a:lnTo>
                  <a:lnTo>
                    <a:pt x="153" y="27"/>
                  </a:lnTo>
                  <a:cubicBezTo>
                    <a:pt x="153" y="0"/>
                    <a:pt x="132" y="0"/>
                    <a:pt x="1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18"/>
            <p:cNvSpPr/>
            <p:nvPr/>
          </p:nvSpPr>
          <p:spPr>
            <a:xfrm>
              <a:off x="3754030" y="2121929"/>
              <a:ext cx="16070" cy="32140"/>
            </a:xfrm>
            <a:custGeom>
              <a:rect b="b" l="l" r="r" t="t"/>
              <a:pathLst>
                <a:path extrusionOk="0" h="180" w="90">
                  <a:moveTo>
                    <a:pt x="48" y="0"/>
                  </a:moveTo>
                  <a:lnTo>
                    <a:pt x="0" y="21"/>
                  </a:lnTo>
                  <a:lnTo>
                    <a:pt x="0" y="48"/>
                  </a:lnTo>
                  <a:cubicBezTo>
                    <a:pt x="0" y="69"/>
                    <a:pt x="21" y="90"/>
                    <a:pt x="21" y="111"/>
                  </a:cubicBezTo>
                  <a:lnTo>
                    <a:pt x="21" y="153"/>
                  </a:lnTo>
                  <a:lnTo>
                    <a:pt x="21" y="179"/>
                  </a:lnTo>
                  <a:lnTo>
                    <a:pt x="90" y="179"/>
                  </a:lnTo>
                  <a:lnTo>
                    <a:pt x="90" y="153"/>
                  </a:lnTo>
                  <a:cubicBezTo>
                    <a:pt x="90" y="132"/>
                    <a:pt x="90" y="111"/>
                    <a:pt x="69" y="90"/>
                  </a:cubicBezTo>
                  <a:lnTo>
                    <a:pt x="69" y="21"/>
                  </a:lnTo>
                  <a:cubicBezTo>
                    <a:pt x="48" y="21"/>
                    <a:pt x="48" y="0"/>
                    <a:pt x="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18"/>
            <p:cNvSpPr/>
            <p:nvPr/>
          </p:nvSpPr>
          <p:spPr>
            <a:xfrm>
              <a:off x="3495838" y="3487345"/>
              <a:ext cx="234803" cy="126062"/>
            </a:xfrm>
            <a:custGeom>
              <a:rect b="b" l="l" r="r" t="t"/>
              <a:pathLst>
                <a:path extrusionOk="0" h="706" w="1315">
                  <a:moveTo>
                    <a:pt x="0" y="1"/>
                  </a:moveTo>
                  <a:lnTo>
                    <a:pt x="0" y="684"/>
                  </a:lnTo>
                  <a:cubicBezTo>
                    <a:pt x="0" y="705"/>
                    <a:pt x="21" y="705"/>
                    <a:pt x="21" y="705"/>
                  </a:cubicBezTo>
                  <a:lnTo>
                    <a:pt x="1273" y="705"/>
                  </a:lnTo>
                  <a:cubicBezTo>
                    <a:pt x="1294" y="705"/>
                    <a:pt x="1315" y="705"/>
                    <a:pt x="1315" y="684"/>
                  </a:cubicBezTo>
                  <a:lnTo>
                    <a:pt x="1315" y="1"/>
                  </a:lnTo>
                  <a:lnTo>
                    <a:pt x="1294" y="1"/>
                  </a:lnTo>
                  <a:lnTo>
                    <a:pt x="657" y="48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84F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18"/>
            <p:cNvSpPr/>
            <p:nvPr/>
          </p:nvSpPr>
          <p:spPr>
            <a:xfrm>
              <a:off x="3495838" y="3460205"/>
              <a:ext cx="234803" cy="82672"/>
            </a:xfrm>
            <a:custGeom>
              <a:rect b="b" l="l" r="r" t="t"/>
              <a:pathLst>
                <a:path extrusionOk="0" h="463" w="1315">
                  <a:moveTo>
                    <a:pt x="21" y="0"/>
                  </a:moveTo>
                  <a:lnTo>
                    <a:pt x="0" y="21"/>
                  </a:lnTo>
                  <a:lnTo>
                    <a:pt x="0" y="47"/>
                  </a:lnTo>
                  <a:lnTo>
                    <a:pt x="657" y="463"/>
                  </a:lnTo>
                  <a:lnTo>
                    <a:pt x="1315" y="47"/>
                  </a:lnTo>
                  <a:lnTo>
                    <a:pt x="1315" y="21"/>
                  </a:lnTo>
                  <a:cubicBezTo>
                    <a:pt x="1315" y="21"/>
                    <a:pt x="1294" y="0"/>
                    <a:pt x="1273" y="0"/>
                  </a:cubicBezTo>
                  <a:close/>
                </a:path>
              </a:pathLst>
            </a:custGeom>
            <a:solidFill>
              <a:srgbClr val="C84F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18"/>
            <p:cNvSpPr/>
            <p:nvPr/>
          </p:nvSpPr>
          <p:spPr>
            <a:xfrm>
              <a:off x="3495838" y="3487345"/>
              <a:ext cx="231053" cy="126062"/>
            </a:xfrm>
            <a:custGeom>
              <a:rect b="b" l="l" r="r" t="t"/>
              <a:pathLst>
                <a:path extrusionOk="0" h="706" w="1294">
                  <a:moveTo>
                    <a:pt x="0" y="1"/>
                  </a:moveTo>
                  <a:lnTo>
                    <a:pt x="0" y="684"/>
                  </a:lnTo>
                  <a:cubicBezTo>
                    <a:pt x="0" y="705"/>
                    <a:pt x="21" y="705"/>
                    <a:pt x="21" y="705"/>
                  </a:cubicBezTo>
                  <a:lnTo>
                    <a:pt x="1273" y="705"/>
                  </a:lnTo>
                  <a:cubicBezTo>
                    <a:pt x="1294" y="705"/>
                    <a:pt x="1294" y="705"/>
                    <a:pt x="1294" y="684"/>
                  </a:cubicBezTo>
                  <a:lnTo>
                    <a:pt x="1294" y="1"/>
                  </a:lnTo>
                  <a:lnTo>
                    <a:pt x="657" y="48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18"/>
            <p:cNvSpPr/>
            <p:nvPr/>
          </p:nvSpPr>
          <p:spPr>
            <a:xfrm>
              <a:off x="3495838" y="3463955"/>
              <a:ext cx="231053" cy="78922"/>
            </a:xfrm>
            <a:custGeom>
              <a:rect b="b" l="l" r="r" t="t"/>
              <a:pathLst>
                <a:path extrusionOk="0" h="442" w="1294">
                  <a:moveTo>
                    <a:pt x="0" y="0"/>
                  </a:moveTo>
                  <a:lnTo>
                    <a:pt x="0" y="26"/>
                  </a:lnTo>
                  <a:lnTo>
                    <a:pt x="657" y="442"/>
                  </a:lnTo>
                  <a:lnTo>
                    <a:pt x="1294" y="26"/>
                  </a:lnTo>
                  <a:lnTo>
                    <a:pt x="129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18"/>
            <p:cNvSpPr/>
            <p:nvPr/>
          </p:nvSpPr>
          <p:spPr>
            <a:xfrm>
              <a:off x="4728768" y="3835708"/>
              <a:ext cx="191771" cy="215340"/>
            </a:xfrm>
            <a:custGeom>
              <a:rect b="b" l="l" r="r" t="t"/>
              <a:pathLst>
                <a:path extrusionOk="0" h="1206" w="1074">
                  <a:moveTo>
                    <a:pt x="306" y="416"/>
                  </a:moveTo>
                  <a:cubicBezTo>
                    <a:pt x="348" y="416"/>
                    <a:pt x="374" y="464"/>
                    <a:pt x="374" y="506"/>
                  </a:cubicBezTo>
                  <a:cubicBezTo>
                    <a:pt x="374" y="548"/>
                    <a:pt x="348" y="574"/>
                    <a:pt x="306" y="574"/>
                  </a:cubicBezTo>
                  <a:cubicBezTo>
                    <a:pt x="264" y="574"/>
                    <a:pt x="216" y="548"/>
                    <a:pt x="216" y="506"/>
                  </a:cubicBezTo>
                  <a:cubicBezTo>
                    <a:pt x="216" y="464"/>
                    <a:pt x="264" y="416"/>
                    <a:pt x="306" y="416"/>
                  </a:cubicBezTo>
                  <a:close/>
                  <a:moveTo>
                    <a:pt x="548" y="416"/>
                  </a:moveTo>
                  <a:cubicBezTo>
                    <a:pt x="590" y="416"/>
                    <a:pt x="611" y="464"/>
                    <a:pt x="611" y="506"/>
                  </a:cubicBezTo>
                  <a:cubicBezTo>
                    <a:pt x="611" y="548"/>
                    <a:pt x="590" y="574"/>
                    <a:pt x="548" y="574"/>
                  </a:cubicBezTo>
                  <a:cubicBezTo>
                    <a:pt x="506" y="574"/>
                    <a:pt x="458" y="548"/>
                    <a:pt x="458" y="506"/>
                  </a:cubicBezTo>
                  <a:cubicBezTo>
                    <a:pt x="458" y="464"/>
                    <a:pt x="506" y="416"/>
                    <a:pt x="548" y="416"/>
                  </a:cubicBezTo>
                  <a:close/>
                  <a:moveTo>
                    <a:pt x="769" y="416"/>
                  </a:moveTo>
                  <a:cubicBezTo>
                    <a:pt x="811" y="416"/>
                    <a:pt x="853" y="464"/>
                    <a:pt x="853" y="506"/>
                  </a:cubicBezTo>
                  <a:cubicBezTo>
                    <a:pt x="853" y="548"/>
                    <a:pt x="811" y="574"/>
                    <a:pt x="769" y="574"/>
                  </a:cubicBezTo>
                  <a:cubicBezTo>
                    <a:pt x="721" y="574"/>
                    <a:pt x="700" y="548"/>
                    <a:pt x="700" y="506"/>
                  </a:cubicBezTo>
                  <a:cubicBezTo>
                    <a:pt x="700" y="464"/>
                    <a:pt x="721" y="416"/>
                    <a:pt x="769" y="416"/>
                  </a:cubicBezTo>
                  <a:close/>
                  <a:moveTo>
                    <a:pt x="527" y="1"/>
                  </a:moveTo>
                  <a:cubicBezTo>
                    <a:pt x="243" y="1"/>
                    <a:pt x="1" y="201"/>
                    <a:pt x="1" y="464"/>
                  </a:cubicBezTo>
                  <a:cubicBezTo>
                    <a:pt x="1" y="706"/>
                    <a:pt x="243" y="921"/>
                    <a:pt x="527" y="921"/>
                  </a:cubicBezTo>
                  <a:cubicBezTo>
                    <a:pt x="569" y="921"/>
                    <a:pt x="611" y="921"/>
                    <a:pt x="637" y="900"/>
                  </a:cubicBezTo>
                  <a:cubicBezTo>
                    <a:pt x="652" y="895"/>
                    <a:pt x="666" y="893"/>
                    <a:pt x="677" y="893"/>
                  </a:cubicBezTo>
                  <a:cubicBezTo>
                    <a:pt x="809" y="893"/>
                    <a:pt x="679" y="1205"/>
                    <a:pt x="679" y="1205"/>
                  </a:cubicBezTo>
                  <a:cubicBezTo>
                    <a:pt x="679" y="1205"/>
                    <a:pt x="921" y="990"/>
                    <a:pt x="1005" y="748"/>
                  </a:cubicBezTo>
                  <a:cubicBezTo>
                    <a:pt x="1053" y="658"/>
                    <a:pt x="1074" y="548"/>
                    <a:pt x="1074" y="464"/>
                  </a:cubicBezTo>
                  <a:cubicBezTo>
                    <a:pt x="1074" y="201"/>
                    <a:pt x="832" y="1"/>
                    <a:pt x="5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18"/>
            <p:cNvSpPr/>
            <p:nvPr/>
          </p:nvSpPr>
          <p:spPr>
            <a:xfrm>
              <a:off x="5624763" y="2799013"/>
              <a:ext cx="148560" cy="124097"/>
            </a:xfrm>
            <a:custGeom>
              <a:rect b="b" l="l" r="r" t="t"/>
              <a:pathLst>
                <a:path extrusionOk="0" h="695" w="832">
                  <a:moveTo>
                    <a:pt x="789" y="0"/>
                  </a:moveTo>
                  <a:lnTo>
                    <a:pt x="589" y="69"/>
                  </a:lnTo>
                  <a:cubicBezTo>
                    <a:pt x="568" y="69"/>
                    <a:pt x="568" y="90"/>
                    <a:pt x="589" y="90"/>
                  </a:cubicBezTo>
                  <a:lnTo>
                    <a:pt x="616" y="111"/>
                  </a:lnTo>
                  <a:cubicBezTo>
                    <a:pt x="637" y="132"/>
                    <a:pt x="637" y="132"/>
                    <a:pt x="637" y="153"/>
                  </a:cubicBezTo>
                  <a:lnTo>
                    <a:pt x="484" y="374"/>
                  </a:lnTo>
                  <a:cubicBezTo>
                    <a:pt x="458" y="395"/>
                    <a:pt x="458" y="395"/>
                    <a:pt x="437" y="395"/>
                  </a:cubicBezTo>
                  <a:lnTo>
                    <a:pt x="195" y="306"/>
                  </a:lnTo>
                  <a:lnTo>
                    <a:pt x="153" y="306"/>
                  </a:lnTo>
                  <a:lnTo>
                    <a:pt x="21" y="484"/>
                  </a:lnTo>
                  <a:cubicBezTo>
                    <a:pt x="0" y="505"/>
                    <a:pt x="0" y="526"/>
                    <a:pt x="0" y="547"/>
                  </a:cubicBezTo>
                  <a:lnTo>
                    <a:pt x="0" y="679"/>
                  </a:lnTo>
                  <a:cubicBezTo>
                    <a:pt x="0" y="689"/>
                    <a:pt x="0" y="695"/>
                    <a:pt x="3" y="695"/>
                  </a:cubicBezTo>
                  <a:cubicBezTo>
                    <a:pt x="5" y="695"/>
                    <a:pt x="11" y="689"/>
                    <a:pt x="21" y="679"/>
                  </a:cubicBezTo>
                  <a:lnTo>
                    <a:pt x="195" y="463"/>
                  </a:lnTo>
                  <a:lnTo>
                    <a:pt x="242" y="463"/>
                  </a:lnTo>
                  <a:lnTo>
                    <a:pt x="484" y="547"/>
                  </a:lnTo>
                  <a:cubicBezTo>
                    <a:pt x="505" y="547"/>
                    <a:pt x="505" y="547"/>
                    <a:pt x="526" y="526"/>
                  </a:cubicBezTo>
                  <a:lnTo>
                    <a:pt x="721" y="221"/>
                  </a:lnTo>
                  <a:cubicBezTo>
                    <a:pt x="747" y="200"/>
                    <a:pt x="747" y="200"/>
                    <a:pt x="768" y="200"/>
                  </a:cubicBezTo>
                  <a:lnTo>
                    <a:pt x="810" y="242"/>
                  </a:lnTo>
                  <a:cubicBezTo>
                    <a:pt x="831" y="242"/>
                    <a:pt x="831" y="242"/>
                    <a:pt x="831" y="221"/>
                  </a:cubicBezTo>
                  <a:lnTo>
                    <a:pt x="8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9"/>
          <p:cNvSpPr txBox="1"/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Παράδειγμα εφαρμογής: Φωνητική &amp; Φωνολογία (ελάχιστα ζεύγη)</a:t>
            </a:r>
            <a:endParaRPr/>
          </a:p>
        </p:txBody>
      </p:sp>
      <p:grpSp>
        <p:nvGrpSpPr>
          <p:cNvPr id="271" name="Google Shape;271;p19"/>
          <p:cNvGrpSpPr/>
          <p:nvPr/>
        </p:nvGrpSpPr>
        <p:grpSpPr>
          <a:xfrm>
            <a:off x="767537" y="1166900"/>
            <a:ext cx="2750357" cy="3258230"/>
            <a:chOff x="553237" y="1166900"/>
            <a:chExt cx="2750357" cy="3258230"/>
          </a:xfrm>
        </p:grpSpPr>
        <p:sp>
          <p:nvSpPr>
            <p:cNvPr id="272" name="Google Shape;272;p19"/>
            <p:cNvSpPr/>
            <p:nvPr/>
          </p:nvSpPr>
          <p:spPr>
            <a:xfrm>
              <a:off x="638039" y="3097446"/>
              <a:ext cx="1220883" cy="1327684"/>
            </a:xfrm>
            <a:custGeom>
              <a:rect b="b" l="l" r="r" t="t"/>
              <a:pathLst>
                <a:path extrusionOk="0" h="8329" w="7659">
                  <a:moveTo>
                    <a:pt x="1" y="0"/>
                  </a:moveTo>
                  <a:cubicBezTo>
                    <a:pt x="121" y="164"/>
                    <a:pt x="246" y="314"/>
                    <a:pt x="393" y="464"/>
                  </a:cubicBezTo>
                  <a:cubicBezTo>
                    <a:pt x="272" y="696"/>
                    <a:pt x="203" y="954"/>
                    <a:pt x="177" y="1241"/>
                  </a:cubicBezTo>
                  <a:cubicBezTo>
                    <a:pt x="164" y="1375"/>
                    <a:pt x="148" y="1526"/>
                    <a:pt x="148" y="1676"/>
                  </a:cubicBezTo>
                  <a:cubicBezTo>
                    <a:pt x="148" y="2940"/>
                    <a:pt x="912" y="4044"/>
                    <a:pt x="2081" y="4491"/>
                  </a:cubicBezTo>
                  <a:cubicBezTo>
                    <a:pt x="2107" y="5621"/>
                    <a:pt x="3005" y="6548"/>
                    <a:pt x="4135" y="6630"/>
                  </a:cubicBezTo>
                  <a:lnTo>
                    <a:pt x="4178" y="6630"/>
                  </a:lnTo>
                  <a:cubicBezTo>
                    <a:pt x="4259" y="6643"/>
                    <a:pt x="4328" y="6656"/>
                    <a:pt x="4393" y="6656"/>
                  </a:cubicBezTo>
                  <a:cubicBezTo>
                    <a:pt x="4449" y="6656"/>
                    <a:pt x="4504" y="6643"/>
                    <a:pt x="4556" y="6643"/>
                  </a:cubicBezTo>
                  <a:lnTo>
                    <a:pt x="4556" y="6859"/>
                  </a:lnTo>
                  <a:cubicBezTo>
                    <a:pt x="4556" y="7675"/>
                    <a:pt x="5226" y="8328"/>
                    <a:pt x="6026" y="8328"/>
                  </a:cubicBezTo>
                  <a:cubicBezTo>
                    <a:pt x="6843" y="8328"/>
                    <a:pt x="7496" y="7675"/>
                    <a:pt x="7496" y="6859"/>
                  </a:cubicBezTo>
                  <a:lnTo>
                    <a:pt x="7496" y="1676"/>
                  </a:lnTo>
                  <a:lnTo>
                    <a:pt x="7496" y="1663"/>
                  </a:lnTo>
                  <a:cubicBezTo>
                    <a:pt x="7607" y="1444"/>
                    <a:pt x="7659" y="1212"/>
                    <a:pt x="7659" y="954"/>
                  </a:cubicBezTo>
                  <a:cubicBezTo>
                    <a:pt x="7659" y="601"/>
                    <a:pt x="7199" y="262"/>
                    <a:pt x="6898" y="0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762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19"/>
            <p:cNvSpPr/>
            <p:nvPr/>
          </p:nvSpPr>
          <p:spPr>
            <a:xfrm>
              <a:off x="553237" y="1166900"/>
              <a:ext cx="1279703" cy="1778960"/>
            </a:xfrm>
            <a:custGeom>
              <a:rect b="b" l="l" r="r" t="t"/>
              <a:pathLst>
                <a:path extrusionOk="0" h="11160" w="8028">
                  <a:moveTo>
                    <a:pt x="6558" y="1"/>
                  </a:moveTo>
                  <a:cubicBezTo>
                    <a:pt x="5758" y="1"/>
                    <a:pt x="5088" y="654"/>
                    <a:pt x="5088" y="1470"/>
                  </a:cubicBezTo>
                  <a:lnTo>
                    <a:pt x="5088" y="1526"/>
                  </a:lnTo>
                  <a:cubicBezTo>
                    <a:pt x="4872" y="1457"/>
                    <a:pt x="4648" y="1424"/>
                    <a:pt x="4425" y="1424"/>
                  </a:cubicBezTo>
                  <a:cubicBezTo>
                    <a:pt x="3850" y="1424"/>
                    <a:pt x="3279" y="1647"/>
                    <a:pt x="2858" y="2068"/>
                  </a:cubicBezTo>
                  <a:cubicBezTo>
                    <a:pt x="2750" y="2179"/>
                    <a:pt x="2668" y="2287"/>
                    <a:pt x="2587" y="2408"/>
                  </a:cubicBezTo>
                  <a:cubicBezTo>
                    <a:pt x="2450" y="2600"/>
                    <a:pt x="2355" y="2803"/>
                    <a:pt x="2299" y="3008"/>
                  </a:cubicBezTo>
                  <a:cubicBezTo>
                    <a:pt x="2260" y="3185"/>
                    <a:pt x="2218" y="3374"/>
                    <a:pt x="2218" y="3551"/>
                  </a:cubicBezTo>
                  <a:cubicBezTo>
                    <a:pt x="1823" y="3701"/>
                    <a:pt x="1457" y="3946"/>
                    <a:pt x="1156" y="4246"/>
                  </a:cubicBezTo>
                  <a:cubicBezTo>
                    <a:pt x="640" y="4749"/>
                    <a:pt x="327" y="5428"/>
                    <a:pt x="271" y="6150"/>
                  </a:cubicBezTo>
                  <a:cubicBezTo>
                    <a:pt x="232" y="6790"/>
                    <a:pt x="395" y="7430"/>
                    <a:pt x="735" y="7976"/>
                  </a:cubicBezTo>
                  <a:cubicBezTo>
                    <a:pt x="614" y="8110"/>
                    <a:pt x="503" y="8260"/>
                    <a:pt x="409" y="8410"/>
                  </a:cubicBezTo>
                  <a:cubicBezTo>
                    <a:pt x="271" y="8629"/>
                    <a:pt x="164" y="8858"/>
                    <a:pt x="108" y="9132"/>
                  </a:cubicBezTo>
                  <a:cubicBezTo>
                    <a:pt x="43" y="9390"/>
                    <a:pt x="0" y="9648"/>
                    <a:pt x="0" y="9919"/>
                  </a:cubicBezTo>
                  <a:cubicBezTo>
                    <a:pt x="0" y="10357"/>
                    <a:pt x="95" y="10778"/>
                    <a:pt x="271" y="11160"/>
                  </a:cubicBezTo>
                  <a:lnTo>
                    <a:pt x="7554" y="11160"/>
                  </a:lnTo>
                  <a:lnTo>
                    <a:pt x="7770" y="10859"/>
                  </a:lnTo>
                  <a:cubicBezTo>
                    <a:pt x="7933" y="10615"/>
                    <a:pt x="8028" y="10314"/>
                    <a:pt x="8028" y="10001"/>
                  </a:cubicBezTo>
                  <a:lnTo>
                    <a:pt x="8028" y="1470"/>
                  </a:lnTo>
                  <a:cubicBezTo>
                    <a:pt x="8028" y="654"/>
                    <a:pt x="7375" y="1"/>
                    <a:pt x="6558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762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19"/>
            <p:cNvSpPr/>
            <p:nvPr/>
          </p:nvSpPr>
          <p:spPr>
            <a:xfrm>
              <a:off x="2023891" y="1166900"/>
              <a:ext cx="1279703" cy="1778960"/>
            </a:xfrm>
            <a:custGeom>
              <a:rect b="b" l="l" r="r" t="t"/>
              <a:pathLst>
                <a:path extrusionOk="0" h="11160" w="8028">
                  <a:moveTo>
                    <a:pt x="1470" y="1"/>
                  </a:moveTo>
                  <a:cubicBezTo>
                    <a:pt x="666" y="1"/>
                    <a:pt x="0" y="654"/>
                    <a:pt x="0" y="1470"/>
                  </a:cubicBezTo>
                  <a:lnTo>
                    <a:pt x="0" y="10001"/>
                  </a:lnTo>
                  <a:cubicBezTo>
                    <a:pt x="0" y="10314"/>
                    <a:pt x="108" y="10615"/>
                    <a:pt x="271" y="10859"/>
                  </a:cubicBezTo>
                  <a:lnTo>
                    <a:pt x="477" y="11160"/>
                  </a:lnTo>
                  <a:lnTo>
                    <a:pt x="7770" y="11160"/>
                  </a:lnTo>
                  <a:cubicBezTo>
                    <a:pt x="7933" y="10778"/>
                    <a:pt x="8028" y="10357"/>
                    <a:pt x="8028" y="9919"/>
                  </a:cubicBezTo>
                  <a:cubicBezTo>
                    <a:pt x="8028" y="9648"/>
                    <a:pt x="7988" y="9390"/>
                    <a:pt x="7920" y="9132"/>
                  </a:cubicBezTo>
                  <a:cubicBezTo>
                    <a:pt x="7864" y="8858"/>
                    <a:pt x="7770" y="8629"/>
                    <a:pt x="7619" y="8410"/>
                  </a:cubicBezTo>
                  <a:cubicBezTo>
                    <a:pt x="7538" y="8260"/>
                    <a:pt x="7430" y="8110"/>
                    <a:pt x="7309" y="7976"/>
                  </a:cubicBezTo>
                  <a:cubicBezTo>
                    <a:pt x="7649" y="7430"/>
                    <a:pt x="7799" y="6790"/>
                    <a:pt x="7757" y="6150"/>
                  </a:cubicBezTo>
                  <a:cubicBezTo>
                    <a:pt x="7701" y="5428"/>
                    <a:pt x="7391" y="4749"/>
                    <a:pt x="6885" y="4246"/>
                  </a:cubicBezTo>
                  <a:cubicBezTo>
                    <a:pt x="6587" y="3946"/>
                    <a:pt x="6218" y="3701"/>
                    <a:pt x="5823" y="3551"/>
                  </a:cubicBezTo>
                  <a:cubicBezTo>
                    <a:pt x="5810" y="3374"/>
                    <a:pt x="5784" y="3185"/>
                    <a:pt x="5729" y="3008"/>
                  </a:cubicBezTo>
                  <a:cubicBezTo>
                    <a:pt x="5676" y="2803"/>
                    <a:pt x="5578" y="2600"/>
                    <a:pt x="5457" y="2408"/>
                  </a:cubicBezTo>
                  <a:cubicBezTo>
                    <a:pt x="5376" y="2287"/>
                    <a:pt x="5281" y="2179"/>
                    <a:pt x="5170" y="2068"/>
                  </a:cubicBezTo>
                  <a:cubicBezTo>
                    <a:pt x="4749" y="1647"/>
                    <a:pt x="4180" y="1424"/>
                    <a:pt x="3604" y="1424"/>
                  </a:cubicBezTo>
                  <a:cubicBezTo>
                    <a:pt x="3381" y="1424"/>
                    <a:pt x="3157" y="1457"/>
                    <a:pt x="2939" y="1526"/>
                  </a:cubicBezTo>
                  <a:lnTo>
                    <a:pt x="2939" y="1470"/>
                  </a:lnTo>
                  <a:cubicBezTo>
                    <a:pt x="2939" y="654"/>
                    <a:pt x="2286" y="1"/>
                    <a:pt x="1470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762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19"/>
            <p:cNvSpPr/>
            <p:nvPr/>
          </p:nvSpPr>
          <p:spPr>
            <a:xfrm>
              <a:off x="1997749" y="3097446"/>
              <a:ext cx="1221521" cy="1327684"/>
            </a:xfrm>
            <a:custGeom>
              <a:rect b="b" l="l" r="r" t="t"/>
              <a:pathLst>
                <a:path extrusionOk="0" h="8329" w="7663">
                  <a:moveTo>
                    <a:pt x="736" y="0"/>
                  </a:moveTo>
                  <a:cubicBezTo>
                    <a:pt x="435" y="262"/>
                    <a:pt x="1" y="601"/>
                    <a:pt x="1" y="954"/>
                  </a:cubicBezTo>
                  <a:cubicBezTo>
                    <a:pt x="1" y="1212"/>
                    <a:pt x="70" y="1444"/>
                    <a:pt x="177" y="1663"/>
                  </a:cubicBezTo>
                  <a:cubicBezTo>
                    <a:pt x="177" y="1676"/>
                    <a:pt x="164" y="1676"/>
                    <a:pt x="164" y="1676"/>
                  </a:cubicBezTo>
                  <a:lnTo>
                    <a:pt x="164" y="6859"/>
                  </a:lnTo>
                  <a:cubicBezTo>
                    <a:pt x="164" y="7675"/>
                    <a:pt x="830" y="8328"/>
                    <a:pt x="1634" y="8328"/>
                  </a:cubicBezTo>
                  <a:cubicBezTo>
                    <a:pt x="2450" y="8328"/>
                    <a:pt x="3103" y="7675"/>
                    <a:pt x="3103" y="6859"/>
                  </a:cubicBezTo>
                  <a:lnTo>
                    <a:pt x="3103" y="6643"/>
                  </a:lnTo>
                  <a:cubicBezTo>
                    <a:pt x="3159" y="6643"/>
                    <a:pt x="3211" y="6656"/>
                    <a:pt x="3267" y="6656"/>
                  </a:cubicBezTo>
                  <a:cubicBezTo>
                    <a:pt x="3335" y="6656"/>
                    <a:pt x="3417" y="6643"/>
                    <a:pt x="3486" y="6630"/>
                  </a:cubicBezTo>
                  <a:lnTo>
                    <a:pt x="3525" y="6630"/>
                  </a:lnTo>
                  <a:cubicBezTo>
                    <a:pt x="4655" y="6548"/>
                    <a:pt x="5553" y="5621"/>
                    <a:pt x="5595" y="4491"/>
                  </a:cubicBezTo>
                  <a:cubicBezTo>
                    <a:pt x="6751" y="4044"/>
                    <a:pt x="7525" y="2940"/>
                    <a:pt x="7525" y="1676"/>
                  </a:cubicBezTo>
                  <a:cubicBezTo>
                    <a:pt x="7525" y="1526"/>
                    <a:pt x="7512" y="1375"/>
                    <a:pt x="7486" y="1241"/>
                  </a:cubicBezTo>
                  <a:cubicBezTo>
                    <a:pt x="7473" y="954"/>
                    <a:pt x="7392" y="696"/>
                    <a:pt x="7267" y="464"/>
                  </a:cubicBezTo>
                  <a:cubicBezTo>
                    <a:pt x="7418" y="314"/>
                    <a:pt x="7555" y="164"/>
                    <a:pt x="7663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6" name="Google Shape;276;p19"/>
          <p:cNvSpPr/>
          <p:nvPr/>
        </p:nvSpPr>
        <p:spPr>
          <a:xfrm>
            <a:off x="4261238" y="1243107"/>
            <a:ext cx="502200" cy="502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01</a:t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19"/>
          <p:cNvSpPr/>
          <p:nvPr/>
        </p:nvSpPr>
        <p:spPr>
          <a:xfrm>
            <a:off x="4261225" y="2136382"/>
            <a:ext cx="502200" cy="502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2400" u="none" cap="none" strike="noStrik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02</a:t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19"/>
          <p:cNvSpPr/>
          <p:nvPr/>
        </p:nvSpPr>
        <p:spPr>
          <a:xfrm>
            <a:off x="4261238" y="3922932"/>
            <a:ext cx="502200" cy="502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2400" u="none" cap="none" strike="noStrik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04</a:t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19"/>
          <p:cNvSpPr/>
          <p:nvPr/>
        </p:nvSpPr>
        <p:spPr>
          <a:xfrm>
            <a:off x="4261225" y="3029657"/>
            <a:ext cx="502200" cy="502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2400" u="none" cap="none" strike="noStrik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03</a:t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19"/>
          <p:cNvSpPr txBox="1"/>
          <p:nvPr/>
        </p:nvSpPr>
        <p:spPr>
          <a:xfrm>
            <a:off x="5602450" y="3906575"/>
            <a:ext cx="27879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lang="en" sz="2400">
                <a:latin typeface="Fira Sans"/>
                <a:ea typeface="Fira Sans"/>
                <a:cs typeface="Fira Sans"/>
                <a:sym typeface="Fira Sans"/>
              </a:rPr>
              <a:t>G</a:t>
            </a:r>
            <a:r>
              <a:rPr lang="en" sz="2400">
                <a:latin typeface="Fira Sans"/>
                <a:ea typeface="Fira Sans"/>
                <a:cs typeface="Fira Sans"/>
                <a:sym typeface="Fira Sans"/>
              </a:rPr>
              <a:t>oat / </a:t>
            </a:r>
            <a:r>
              <a:rPr b="1" lang="en" sz="2400">
                <a:latin typeface="Fira Sans"/>
                <a:ea typeface="Fira Sans"/>
                <a:cs typeface="Fira Sans"/>
                <a:sym typeface="Fira Sans"/>
              </a:rPr>
              <a:t>C</a:t>
            </a:r>
            <a:r>
              <a:rPr lang="en" sz="2400">
                <a:latin typeface="Fira Sans"/>
                <a:ea typeface="Fira Sans"/>
                <a:cs typeface="Fira Sans"/>
                <a:sym typeface="Fira Sans"/>
              </a:rPr>
              <a:t>oat</a:t>
            </a:r>
            <a:endParaRPr b="0" i="0" sz="24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81" name="Google Shape;281;p19"/>
          <p:cNvSpPr txBox="1"/>
          <p:nvPr/>
        </p:nvSpPr>
        <p:spPr>
          <a:xfrm>
            <a:off x="5602450" y="3013300"/>
            <a:ext cx="27879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lang="en" sz="2400">
                <a:latin typeface="Fira Sans"/>
                <a:ea typeface="Fira Sans"/>
                <a:cs typeface="Fira Sans"/>
                <a:sym typeface="Fira Sans"/>
              </a:rPr>
              <a:t>V</a:t>
            </a:r>
            <a:r>
              <a:rPr lang="en" sz="2400">
                <a:latin typeface="Fira Sans"/>
                <a:ea typeface="Fira Sans"/>
                <a:cs typeface="Fira Sans"/>
                <a:sym typeface="Fira Sans"/>
              </a:rPr>
              <a:t>ine / </a:t>
            </a:r>
            <a:r>
              <a:rPr b="1" lang="en" sz="2400">
                <a:latin typeface="Fira Sans"/>
                <a:ea typeface="Fira Sans"/>
                <a:cs typeface="Fira Sans"/>
                <a:sym typeface="Fira Sans"/>
              </a:rPr>
              <a:t>F</a:t>
            </a:r>
            <a:r>
              <a:rPr lang="en" sz="2400">
                <a:latin typeface="Fira Sans"/>
                <a:ea typeface="Fira Sans"/>
                <a:cs typeface="Fira Sans"/>
                <a:sym typeface="Fira Sans"/>
              </a:rPr>
              <a:t>ine</a:t>
            </a:r>
            <a:endParaRPr b="0" i="0" sz="24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82" name="Google Shape;282;p19"/>
          <p:cNvSpPr txBox="1"/>
          <p:nvPr/>
        </p:nvSpPr>
        <p:spPr>
          <a:xfrm>
            <a:off x="5602450" y="1226750"/>
            <a:ext cx="27879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lang="en" sz="2400">
                <a:latin typeface="Fira Sans"/>
                <a:ea typeface="Fira Sans"/>
                <a:cs typeface="Fira Sans"/>
                <a:sym typeface="Fira Sans"/>
              </a:rPr>
              <a:t>B</a:t>
            </a:r>
            <a:r>
              <a:rPr lang="en" sz="2400">
                <a:latin typeface="Fira Sans"/>
                <a:ea typeface="Fira Sans"/>
                <a:cs typeface="Fira Sans"/>
                <a:sym typeface="Fira Sans"/>
              </a:rPr>
              <a:t>ent / </a:t>
            </a:r>
            <a:r>
              <a:rPr b="1" lang="en" sz="2400">
                <a:latin typeface="Fira Sans"/>
                <a:ea typeface="Fira Sans"/>
                <a:cs typeface="Fira Sans"/>
                <a:sym typeface="Fira Sans"/>
              </a:rPr>
              <a:t>V</a:t>
            </a:r>
            <a:r>
              <a:rPr lang="en" sz="2400">
                <a:latin typeface="Fira Sans"/>
                <a:ea typeface="Fira Sans"/>
                <a:cs typeface="Fira Sans"/>
                <a:sym typeface="Fira Sans"/>
              </a:rPr>
              <a:t>ent</a:t>
            </a:r>
            <a:endParaRPr b="0" i="0" sz="24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83" name="Google Shape;283;p19"/>
          <p:cNvSpPr txBox="1"/>
          <p:nvPr/>
        </p:nvSpPr>
        <p:spPr>
          <a:xfrm>
            <a:off x="5602450" y="2120025"/>
            <a:ext cx="27879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lang="en" sz="2400">
                <a:latin typeface="Fira Sans"/>
                <a:ea typeface="Fira Sans"/>
                <a:cs typeface="Fira Sans"/>
                <a:sym typeface="Fira Sans"/>
              </a:rPr>
              <a:t>F</a:t>
            </a:r>
            <a:r>
              <a:rPr lang="en" sz="2400">
                <a:latin typeface="Fira Sans"/>
                <a:ea typeface="Fira Sans"/>
                <a:cs typeface="Fira Sans"/>
                <a:sym typeface="Fira Sans"/>
              </a:rPr>
              <a:t>an / </a:t>
            </a:r>
            <a:r>
              <a:rPr b="1" lang="en" sz="2400">
                <a:latin typeface="Fira Sans"/>
                <a:ea typeface="Fira Sans"/>
                <a:cs typeface="Fira Sans"/>
                <a:sym typeface="Fira Sans"/>
              </a:rPr>
              <a:t>V</a:t>
            </a:r>
            <a:r>
              <a:rPr lang="en" sz="2400">
                <a:latin typeface="Fira Sans"/>
                <a:ea typeface="Fira Sans"/>
                <a:cs typeface="Fira Sans"/>
                <a:sym typeface="Fira Sans"/>
              </a:rPr>
              <a:t>an</a:t>
            </a:r>
            <a:endParaRPr b="0" i="0" sz="24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cxnSp>
        <p:nvCxnSpPr>
          <p:cNvPr id="284" name="Google Shape;284;p19"/>
          <p:cNvCxnSpPr>
            <a:stCxn id="276" idx="3"/>
            <a:endCxn id="282" idx="1"/>
          </p:cNvCxnSpPr>
          <p:nvPr/>
        </p:nvCxnSpPr>
        <p:spPr>
          <a:xfrm>
            <a:off x="4763438" y="1494207"/>
            <a:ext cx="839100" cy="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85" name="Google Shape;285;p19"/>
          <p:cNvCxnSpPr>
            <a:stCxn id="277" idx="3"/>
            <a:endCxn id="283" idx="1"/>
          </p:cNvCxnSpPr>
          <p:nvPr/>
        </p:nvCxnSpPr>
        <p:spPr>
          <a:xfrm>
            <a:off x="4763425" y="2387482"/>
            <a:ext cx="839100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86" name="Google Shape;286;p19"/>
          <p:cNvCxnSpPr>
            <a:stCxn id="279" idx="3"/>
            <a:endCxn id="281" idx="1"/>
          </p:cNvCxnSpPr>
          <p:nvPr/>
        </p:nvCxnSpPr>
        <p:spPr>
          <a:xfrm>
            <a:off x="4763425" y="3280757"/>
            <a:ext cx="839100" cy="0"/>
          </a:xfrm>
          <a:prstGeom prst="straightConnector1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87" name="Google Shape;287;p19"/>
          <p:cNvCxnSpPr>
            <a:stCxn id="278" idx="3"/>
            <a:endCxn id="280" idx="1"/>
          </p:cNvCxnSpPr>
          <p:nvPr/>
        </p:nvCxnSpPr>
        <p:spPr>
          <a:xfrm>
            <a:off x="4763438" y="4174032"/>
            <a:ext cx="839100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0"/>
          <p:cNvSpPr txBox="1"/>
          <p:nvPr>
            <p:ph type="title"/>
          </p:nvPr>
        </p:nvSpPr>
        <p:spPr>
          <a:xfrm>
            <a:off x="180000" y="179400"/>
            <a:ext cx="878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i="1" lang="en">
                <a:solidFill>
                  <a:schemeClr val="accent4"/>
                </a:solidFill>
              </a:rPr>
              <a:t>3) </a:t>
            </a:r>
            <a:r>
              <a:rPr i="1" lang="en"/>
              <a:t> </a:t>
            </a:r>
            <a:r>
              <a:rPr i="1" lang="en" u="sng">
                <a:solidFill>
                  <a:schemeClr val="accent4"/>
                </a:solidFill>
              </a:rPr>
              <a:t>Θεωρία  Επικοινωνιακής Διδασκαλίας της Γλώσσας</a:t>
            </a:r>
            <a:endParaRPr i="1" u="sng">
              <a:solidFill>
                <a:schemeClr val="accent4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sp>
        <p:nvSpPr>
          <p:cNvPr id="293" name="Google Shape;293;p20"/>
          <p:cNvSpPr txBox="1"/>
          <p:nvPr/>
        </p:nvSpPr>
        <p:spPr>
          <a:xfrm>
            <a:off x="429000" y="1192450"/>
            <a:ext cx="2687100" cy="79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" sz="17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χρήση της γλώσσας σε ρεαλιστικά πλαίσια μέσω εμπειριών από την καθημερινή ζωή</a:t>
            </a:r>
            <a:endParaRPr sz="1700">
              <a:solidFill>
                <a:schemeClr val="accent5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sz="1700">
              <a:solidFill>
                <a:schemeClr val="accent4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94" name="Google Shape;294;p20"/>
          <p:cNvSpPr txBox="1"/>
          <p:nvPr/>
        </p:nvSpPr>
        <p:spPr>
          <a:xfrm>
            <a:off x="998335" y="1878263"/>
            <a:ext cx="16044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95" name="Google Shape;295;p20"/>
          <p:cNvSpPr txBox="1"/>
          <p:nvPr/>
        </p:nvSpPr>
        <p:spPr>
          <a:xfrm>
            <a:off x="6472322" y="3839725"/>
            <a:ext cx="16044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96" name="Google Shape;296;p20"/>
          <p:cNvSpPr txBox="1"/>
          <p:nvPr/>
        </p:nvSpPr>
        <p:spPr>
          <a:xfrm>
            <a:off x="6463198" y="1554363"/>
            <a:ext cx="16044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καθοδήγηση, διορθώσεις και </a:t>
            </a:r>
            <a:r>
              <a:rPr b="1" lang="en" sz="1700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εποικοδομητικό</a:t>
            </a:r>
            <a:r>
              <a:rPr b="1" lang="en" sz="1700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feedback  </a:t>
            </a:r>
            <a:endParaRPr b="1" sz="1700">
              <a:solidFill>
                <a:schemeClr val="accent2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sz="1700">
              <a:solidFill>
                <a:schemeClr val="accen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97" name="Google Shape;297;p20"/>
          <p:cNvSpPr txBox="1"/>
          <p:nvPr/>
        </p:nvSpPr>
        <p:spPr>
          <a:xfrm>
            <a:off x="6463198" y="2413163"/>
            <a:ext cx="16044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98" name="Google Shape;298;p20"/>
          <p:cNvSpPr txBox="1"/>
          <p:nvPr/>
        </p:nvSpPr>
        <p:spPr>
          <a:xfrm>
            <a:off x="998388" y="3839725"/>
            <a:ext cx="16044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99" name="Google Shape;299;p20"/>
          <p:cNvSpPr txBox="1"/>
          <p:nvPr/>
        </p:nvSpPr>
        <p:spPr>
          <a:xfrm>
            <a:off x="290625" y="2768825"/>
            <a:ext cx="2634300" cy="117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1F1F1F"/>
              </a:solidFill>
              <a:highlight>
                <a:srgbClr val="F8F9FA"/>
              </a:highlight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η μάθηση της γλώσσας οδηγεί στην καλύτερη επικοινωνία</a:t>
            </a:r>
            <a:endParaRPr sz="1700">
              <a:solidFill>
                <a:schemeClr val="accent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sz="1700">
              <a:solidFill>
                <a:schemeClr val="accent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300" name="Google Shape;300;p20"/>
          <p:cNvSpPr txBox="1"/>
          <p:nvPr/>
        </p:nvSpPr>
        <p:spPr>
          <a:xfrm>
            <a:off x="6472297" y="3515825"/>
            <a:ext cx="16044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lang="en" sz="1700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δάσκαλος τάξης σαν</a:t>
            </a:r>
            <a:r>
              <a:rPr b="1" lang="en" sz="1700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</a:t>
            </a:r>
            <a:r>
              <a:rPr b="1" lang="en" sz="1700">
                <a:solidFill>
                  <a:srgbClr val="64DEA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expert</a:t>
            </a:r>
            <a:r>
              <a:rPr lang="en" sz="17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endParaRPr b="0" i="0" sz="1700" u="none" cap="none" strike="noStrike">
              <a:solidFill>
                <a:schemeClr val="accent2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301" name="Google Shape;301;p20"/>
          <p:cNvGrpSpPr/>
          <p:nvPr/>
        </p:nvGrpSpPr>
        <p:grpSpPr>
          <a:xfrm>
            <a:off x="2982438" y="1319963"/>
            <a:ext cx="3179126" cy="3133752"/>
            <a:chOff x="2982438" y="1319963"/>
            <a:chExt cx="3179126" cy="3133752"/>
          </a:xfrm>
        </p:grpSpPr>
        <p:sp>
          <p:nvSpPr>
            <p:cNvPr id="302" name="Google Shape;302;p20"/>
            <p:cNvSpPr/>
            <p:nvPr/>
          </p:nvSpPr>
          <p:spPr>
            <a:xfrm>
              <a:off x="3730342" y="1319963"/>
              <a:ext cx="1687927" cy="1557132"/>
            </a:xfrm>
            <a:custGeom>
              <a:rect b="b" l="l" r="r" t="t"/>
              <a:pathLst>
                <a:path extrusionOk="0" h="4393" w="4762">
                  <a:moveTo>
                    <a:pt x="2374" y="0"/>
                  </a:moveTo>
                  <a:cubicBezTo>
                    <a:pt x="2150" y="0"/>
                    <a:pt x="1925" y="85"/>
                    <a:pt x="1754" y="255"/>
                  </a:cubicBezTo>
                  <a:lnTo>
                    <a:pt x="0" y="2012"/>
                  </a:lnTo>
                  <a:lnTo>
                    <a:pt x="2381" y="4393"/>
                  </a:lnTo>
                  <a:lnTo>
                    <a:pt x="4762" y="2012"/>
                  </a:lnTo>
                  <a:lnTo>
                    <a:pt x="2995" y="255"/>
                  </a:lnTo>
                  <a:cubicBezTo>
                    <a:pt x="2823" y="85"/>
                    <a:pt x="2599" y="0"/>
                    <a:pt x="23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20"/>
            <p:cNvSpPr/>
            <p:nvPr/>
          </p:nvSpPr>
          <p:spPr>
            <a:xfrm>
              <a:off x="2982438" y="2032775"/>
              <a:ext cx="1591869" cy="1688281"/>
            </a:xfrm>
            <a:custGeom>
              <a:rect b="b" l="l" r="r" t="t"/>
              <a:pathLst>
                <a:path extrusionOk="0" h="4763" w="4491">
                  <a:moveTo>
                    <a:pt x="2110" y="1"/>
                  </a:moveTo>
                  <a:lnTo>
                    <a:pt x="340" y="1755"/>
                  </a:lnTo>
                  <a:cubicBezTo>
                    <a:pt x="0" y="2107"/>
                    <a:pt x="0" y="2666"/>
                    <a:pt x="340" y="3005"/>
                  </a:cubicBezTo>
                  <a:lnTo>
                    <a:pt x="2110" y="4763"/>
                  </a:lnTo>
                  <a:lnTo>
                    <a:pt x="4491" y="2382"/>
                  </a:lnTo>
                  <a:lnTo>
                    <a:pt x="211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20"/>
            <p:cNvSpPr/>
            <p:nvPr/>
          </p:nvSpPr>
          <p:spPr>
            <a:xfrm>
              <a:off x="3730342" y="2876735"/>
              <a:ext cx="1687927" cy="1562094"/>
            </a:xfrm>
            <a:custGeom>
              <a:rect b="b" l="l" r="r" t="t"/>
              <a:pathLst>
                <a:path extrusionOk="0" h="4407" w="4762">
                  <a:moveTo>
                    <a:pt x="2381" y="1"/>
                  </a:moveTo>
                  <a:lnTo>
                    <a:pt x="0" y="2382"/>
                  </a:lnTo>
                  <a:lnTo>
                    <a:pt x="1754" y="4152"/>
                  </a:lnTo>
                  <a:cubicBezTo>
                    <a:pt x="1925" y="4321"/>
                    <a:pt x="2150" y="4406"/>
                    <a:pt x="2374" y="4406"/>
                  </a:cubicBezTo>
                  <a:cubicBezTo>
                    <a:pt x="2599" y="4406"/>
                    <a:pt x="2823" y="4321"/>
                    <a:pt x="2995" y="4152"/>
                  </a:cubicBezTo>
                  <a:lnTo>
                    <a:pt x="4762" y="2382"/>
                  </a:lnTo>
                  <a:lnTo>
                    <a:pt x="238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20"/>
            <p:cNvSpPr/>
            <p:nvPr/>
          </p:nvSpPr>
          <p:spPr>
            <a:xfrm>
              <a:off x="4573949" y="2032775"/>
              <a:ext cx="1587615" cy="1688281"/>
            </a:xfrm>
            <a:custGeom>
              <a:rect b="b" l="l" r="r" t="t"/>
              <a:pathLst>
                <a:path extrusionOk="0" h="4763" w="4479">
                  <a:moveTo>
                    <a:pt x="2382" y="1"/>
                  </a:moveTo>
                  <a:lnTo>
                    <a:pt x="1" y="2382"/>
                  </a:lnTo>
                  <a:lnTo>
                    <a:pt x="2382" y="4763"/>
                  </a:lnTo>
                  <a:lnTo>
                    <a:pt x="4139" y="3005"/>
                  </a:lnTo>
                  <a:cubicBezTo>
                    <a:pt x="4478" y="2666"/>
                    <a:pt x="4478" y="2107"/>
                    <a:pt x="4139" y="1755"/>
                  </a:cubicBezTo>
                  <a:lnTo>
                    <a:pt x="238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20"/>
            <p:cNvSpPr/>
            <p:nvPr/>
          </p:nvSpPr>
          <p:spPr>
            <a:xfrm>
              <a:off x="3064672" y="3237926"/>
              <a:ext cx="1215789" cy="1215789"/>
            </a:xfrm>
            <a:custGeom>
              <a:rect b="b" l="l" r="r" t="t"/>
              <a:pathLst>
                <a:path extrusionOk="0" h="3430" w="3430">
                  <a:moveTo>
                    <a:pt x="1754" y="1"/>
                  </a:moveTo>
                  <a:cubicBezTo>
                    <a:pt x="791" y="1"/>
                    <a:pt x="0" y="778"/>
                    <a:pt x="13" y="1728"/>
                  </a:cubicBezTo>
                  <a:cubicBezTo>
                    <a:pt x="13" y="2669"/>
                    <a:pt x="774" y="3417"/>
                    <a:pt x="1702" y="3430"/>
                  </a:cubicBezTo>
                  <a:cubicBezTo>
                    <a:pt x="2668" y="3430"/>
                    <a:pt x="3429" y="2643"/>
                    <a:pt x="3429" y="1689"/>
                  </a:cubicBezTo>
                  <a:lnTo>
                    <a:pt x="3429" y="259"/>
                  </a:lnTo>
                  <a:cubicBezTo>
                    <a:pt x="3429" y="125"/>
                    <a:pt x="3322" y="1"/>
                    <a:pt x="3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20"/>
            <p:cNvSpPr/>
            <p:nvPr/>
          </p:nvSpPr>
          <p:spPr>
            <a:xfrm>
              <a:off x="3064672" y="1425237"/>
              <a:ext cx="1215789" cy="1215789"/>
            </a:xfrm>
            <a:custGeom>
              <a:rect b="b" l="l" r="r" t="t"/>
              <a:pathLst>
                <a:path extrusionOk="0" h="3430" w="3430">
                  <a:moveTo>
                    <a:pt x="1702" y="0"/>
                  </a:moveTo>
                  <a:cubicBezTo>
                    <a:pt x="774" y="13"/>
                    <a:pt x="13" y="761"/>
                    <a:pt x="13" y="1699"/>
                  </a:cubicBezTo>
                  <a:cubicBezTo>
                    <a:pt x="0" y="2652"/>
                    <a:pt x="791" y="3429"/>
                    <a:pt x="1754" y="3429"/>
                  </a:cubicBezTo>
                  <a:lnTo>
                    <a:pt x="3171" y="3429"/>
                  </a:lnTo>
                  <a:cubicBezTo>
                    <a:pt x="3322" y="3429"/>
                    <a:pt x="3429" y="3305"/>
                    <a:pt x="3429" y="3168"/>
                  </a:cubicBezTo>
                  <a:lnTo>
                    <a:pt x="3429" y="1741"/>
                  </a:lnTo>
                  <a:cubicBezTo>
                    <a:pt x="3429" y="787"/>
                    <a:pt x="2668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20"/>
            <p:cNvSpPr/>
            <p:nvPr/>
          </p:nvSpPr>
          <p:spPr>
            <a:xfrm>
              <a:off x="4878428" y="3237926"/>
              <a:ext cx="1215789" cy="1215789"/>
            </a:xfrm>
            <a:custGeom>
              <a:rect b="b" l="l" r="r" t="t"/>
              <a:pathLst>
                <a:path extrusionOk="0" h="3430" w="3430">
                  <a:moveTo>
                    <a:pt x="259" y="1"/>
                  </a:moveTo>
                  <a:cubicBezTo>
                    <a:pt x="109" y="1"/>
                    <a:pt x="1" y="125"/>
                    <a:pt x="1" y="259"/>
                  </a:cubicBezTo>
                  <a:lnTo>
                    <a:pt x="1" y="1689"/>
                  </a:lnTo>
                  <a:cubicBezTo>
                    <a:pt x="1" y="2643"/>
                    <a:pt x="762" y="3430"/>
                    <a:pt x="1715" y="3430"/>
                  </a:cubicBezTo>
                  <a:cubicBezTo>
                    <a:pt x="2653" y="3417"/>
                    <a:pt x="3414" y="2669"/>
                    <a:pt x="3414" y="1728"/>
                  </a:cubicBezTo>
                  <a:cubicBezTo>
                    <a:pt x="3430" y="778"/>
                    <a:pt x="2627" y="1"/>
                    <a:pt x="16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20"/>
            <p:cNvSpPr/>
            <p:nvPr/>
          </p:nvSpPr>
          <p:spPr>
            <a:xfrm>
              <a:off x="4878428" y="1425237"/>
              <a:ext cx="1215789" cy="1215789"/>
            </a:xfrm>
            <a:custGeom>
              <a:rect b="b" l="l" r="r" t="t"/>
              <a:pathLst>
                <a:path extrusionOk="0" h="3430" w="3430">
                  <a:moveTo>
                    <a:pt x="1715" y="0"/>
                  </a:moveTo>
                  <a:cubicBezTo>
                    <a:pt x="762" y="0"/>
                    <a:pt x="1" y="787"/>
                    <a:pt x="1" y="1741"/>
                  </a:cubicBezTo>
                  <a:lnTo>
                    <a:pt x="1" y="3168"/>
                  </a:lnTo>
                  <a:cubicBezTo>
                    <a:pt x="1" y="3305"/>
                    <a:pt x="109" y="3429"/>
                    <a:pt x="259" y="3429"/>
                  </a:cubicBezTo>
                  <a:lnTo>
                    <a:pt x="1673" y="3429"/>
                  </a:lnTo>
                  <a:cubicBezTo>
                    <a:pt x="2627" y="3429"/>
                    <a:pt x="3430" y="2652"/>
                    <a:pt x="3414" y="1699"/>
                  </a:cubicBezTo>
                  <a:cubicBezTo>
                    <a:pt x="3414" y="761"/>
                    <a:pt x="2653" y="13"/>
                    <a:pt x="1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20"/>
            <p:cNvSpPr/>
            <p:nvPr/>
          </p:nvSpPr>
          <p:spPr>
            <a:xfrm>
              <a:off x="3721126" y="2039510"/>
              <a:ext cx="1707776" cy="1675166"/>
            </a:xfrm>
            <a:custGeom>
              <a:rect b="b" l="l" r="r" t="t"/>
              <a:pathLst>
                <a:path extrusionOk="0" h="4726" w="4818">
                  <a:moveTo>
                    <a:pt x="2405" y="1"/>
                  </a:moveTo>
                  <a:cubicBezTo>
                    <a:pt x="2284" y="1"/>
                    <a:pt x="2162" y="49"/>
                    <a:pt x="2067" y="145"/>
                  </a:cubicBezTo>
                  <a:lnTo>
                    <a:pt x="176" y="2036"/>
                  </a:lnTo>
                  <a:cubicBezTo>
                    <a:pt x="0" y="2212"/>
                    <a:pt x="0" y="2513"/>
                    <a:pt x="176" y="2702"/>
                  </a:cubicBezTo>
                  <a:lnTo>
                    <a:pt x="2067" y="4593"/>
                  </a:lnTo>
                  <a:cubicBezTo>
                    <a:pt x="2162" y="4681"/>
                    <a:pt x="2284" y="4726"/>
                    <a:pt x="2405" y="4726"/>
                  </a:cubicBezTo>
                  <a:cubicBezTo>
                    <a:pt x="2526" y="4726"/>
                    <a:pt x="2645" y="4681"/>
                    <a:pt x="2734" y="4593"/>
                  </a:cubicBezTo>
                  <a:lnTo>
                    <a:pt x="4624" y="2702"/>
                  </a:lnTo>
                  <a:cubicBezTo>
                    <a:pt x="4817" y="2513"/>
                    <a:pt x="4817" y="2212"/>
                    <a:pt x="4624" y="2036"/>
                  </a:cubicBezTo>
                  <a:lnTo>
                    <a:pt x="2734" y="145"/>
                  </a:lnTo>
                  <a:cubicBezTo>
                    <a:pt x="2645" y="49"/>
                    <a:pt x="2526" y="1"/>
                    <a:pt x="24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11" name="Google Shape;311;p20"/>
            <p:cNvGrpSpPr/>
            <p:nvPr/>
          </p:nvGrpSpPr>
          <p:grpSpPr>
            <a:xfrm>
              <a:off x="5329310" y="1843969"/>
              <a:ext cx="378859" cy="378323"/>
              <a:chOff x="4473283" y="1516686"/>
              <a:chExt cx="250601" cy="250247"/>
            </a:xfrm>
          </p:grpSpPr>
          <p:sp>
            <p:nvSpPr>
              <p:cNvPr id="312" name="Google Shape;312;p20"/>
              <p:cNvSpPr/>
              <p:nvPr/>
            </p:nvSpPr>
            <p:spPr>
              <a:xfrm>
                <a:off x="4569341" y="1574463"/>
                <a:ext cx="58485" cy="134694"/>
              </a:xfrm>
              <a:custGeom>
                <a:rect b="b" l="l" r="r" t="t"/>
                <a:pathLst>
                  <a:path extrusionOk="0" h="380" w="165">
                    <a:moveTo>
                      <a:pt x="56" y="1"/>
                    </a:moveTo>
                    <a:lnTo>
                      <a:pt x="56" y="27"/>
                    </a:lnTo>
                    <a:cubicBezTo>
                      <a:pt x="27" y="40"/>
                      <a:pt x="1" y="69"/>
                      <a:pt x="1" y="108"/>
                    </a:cubicBezTo>
                    <a:cubicBezTo>
                      <a:pt x="1" y="203"/>
                      <a:pt x="109" y="203"/>
                      <a:pt x="109" y="272"/>
                    </a:cubicBezTo>
                    <a:cubicBezTo>
                      <a:pt x="109" y="298"/>
                      <a:pt x="96" y="314"/>
                      <a:pt x="83" y="314"/>
                    </a:cubicBezTo>
                    <a:cubicBezTo>
                      <a:pt x="69" y="314"/>
                      <a:pt x="56" y="298"/>
                      <a:pt x="56" y="272"/>
                    </a:cubicBezTo>
                    <a:lnTo>
                      <a:pt x="56" y="246"/>
                    </a:lnTo>
                    <a:lnTo>
                      <a:pt x="1" y="246"/>
                    </a:lnTo>
                    <a:lnTo>
                      <a:pt x="1" y="272"/>
                    </a:lnTo>
                    <a:cubicBezTo>
                      <a:pt x="1" y="314"/>
                      <a:pt x="27" y="340"/>
                      <a:pt x="56" y="353"/>
                    </a:cubicBezTo>
                    <a:lnTo>
                      <a:pt x="56" y="380"/>
                    </a:lnTo>
                    <a:lnTo>
                      <a:pt x="109" y="380"/>
                    </a:lnTo>
                    <a:lnTo>
                      <a:pt x="109" y="353"/>
                    </a:lnTo>
                    <a:cubicBezTo>
                      <a:pt x="138" y="340"/>
                      <a:pt x="164" y="314"/>
                      <a:pt x="164" y="272"/>
                    </a:cubicBezTo>
                    <a:cubicBezTo>
                      <a:pt x="164" y="177"/>
                      <a:pt x="56" y="177"/>
                      <a:pt x="56" y="108"/>
                    </a:cubicBezTo>
                    <a:cubicBezTo>
                      <a:pt x="56" y="82"/>
                      <a:pt x="69" y="69"/>
                      <a:pt x="83" y="69"/>
                    </a:cubicBezTo>
                    <a:cubicBezTo>
                      <a:pt x="96" y="69"/>
                      <a:pt x="109" y="82"/>
                      <a:pt x="109" y="108"/>
                    </a:cubicBezTo>
                    <a:lnTo>
                      <a:pt x="109" y="122"/>
                    </a:lnTo>
                    <a:lnTo>
                      <a:pt x="164" y="122"/>
                    </a:lnTo>
                    <a:lnTo>
                      <a:pt x="164" y="108"/>
                    </a:lnTo>
                    <a:cubicBezTo>
                      <a:pt x="164" y="69"/>
                      <a:pt x="138" y="27"/>
                      <a:pt x="109" y="27"/>
                    </a:cubicBez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3" name="Google Shape;313;p20"/>
              <p:cNvSpPr/>
              <p:nvPr/>
            </p:nvSpPr>
            <p:spPr>
              <a:xfrm>
                <a:off x="4473283" y="1516686"/>
                <a:ext cx="250601" cy="250247"/>
              </a:xfrm>
              <a:custGeom>
                <a:rect b="b" l="l" r="r" t="t"/>
                <a:pathLst>
                  <a:path extrusionOk="0" h="706" w="707">
                    <a:moveTo>
                      <a:pt x="354" y="82"/>
                    </a:moveTo>
                    <a:cubicBezTo>
                      <a:pt x="504" y="82"/>
                      <a:pt x="625" y="203"/>
                      <a:pt x="625" y="353"/>
                    </a:cubicBezTo>
                    <a:cubicBezTo>
                      <a:pt x="625" y="503"/>
                      <a:pt x="504" y="624"/>
                      <a:pt x="354" y="624"/>
                    </a:cubicBezTo>
                    <a:cubicBezTo>
                      <a:pt x="203" y="624"/>
                      <a:pt x="82" y="503"/>
                      <a:pt x="82" y="353"/>
                    </a:cubicBezTo>
                    <a:cubicBezTo>
                      <a:pt x="82" y="203"/>
                      <a:pt x="203" y="82"/>
                      <a:pt x="354" y="82"/>
                    </a:cubicBezTo>
                    <a:close/>
                    <a:moveTo>
                      <a:pt x="354" y="0"/>
                    </a:moveTo>
                    <a:cubicBezTo>
                      <a:pt x="164" y="0"/>
                      <a:pt x="1" y="164"/>
                      <a:pt x="1" y="353"/>
                    </a:cubicBezTo>
                    <a:cubicBezTo>
                      <a:pt x="1" y="559"/>
                      <a:pt x="164" y="706"/>
                      <a:pt x="354" y="706"/>
                    </a:cubicBezTo>
                    <a:cubicBezTo>
                      <a:pt x="543" y="706"/>
                      <a:pt x="706" y="559"/>
                      <a:pt x="706" y="353"/>
                    </a:cubicBezTo>
                    <a:cubicBezTo>
                      <a:pt x="706" y="164"/>
                      <a:pt x="543" y="0"/>
                      <a:pt x="3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4" name="Google Shape;314;p20"/>
            <p:cNvGrpSpPr/>
            <p:nvPr/>
          </p:nvGrpSpPr>
          <p:grpSpPr>
            <a:xfrm>
              <a:off x="3482328" y="1843960"/>
              <a:ext cx="380467" cy="378323"/>
              <a:chOff x="3209290" y="2761183"/>
              <a:chExt cx="251665" cy="250247"/>
            </a:xfrm>
          </p:grpSpPr>
          <p:sp>
            <p:nvSpPr>
              <p:cNvPr id="315" name="Google Shape;315;p20"/>
              <p:cNvSpPr/>
              <p:nvPr/>
            </p:nvSpPr>
            <p:spPr>
              <a:xfrm>
                <a:off x="3309956" y="2848024"/>
                <a:ext cx="35091" cy="75499"/>
              </a:xfrm>
              <a:custGeom>
                <a:rect b="b" l="l" r="r" t="t"/>
                <a:pathLst>
                  <a:path extrusionOk="0" h="213" w="99">
                    <a:moveTo>
                      <a:pt x="69" y="0"/>
                    </a:moveTo>
                    <a:cubicBezTo>
                      <a:pt x="56" y="0"/>
                      <a:pt x="56" y="13"/>
                      <a:pt x="56" y="26"/>
                    </a:cubicBezTo>
                    <a:lnTo>
                      <a:pt x="56" y="134"/>
                    </a:lnTo>
                    <a:lnTo>
                      <a:pt x="1" y="176"/>
                    </a:lnTo>
                    <a:lnTo>
                      <a:pt x="1" y="203"/>
                    </a:lnTo>
                    <a:cubicBezTo>
                      <a:pt x="9" y="209"/>
                      <a:pt x="16" y="212"/>
                      <a:pt x="21" y="212"/>
                    </a:cubicBezTo>
                    <a:cubicBezTo>
                      <a:pt x="27" y="212"/>
                      <a:pt x="30" y="209"/>
                      <a:pt x="30" y="203"/>
                    </a:cubicBezTo>
                    <a:lnTo>
                      <a:pt x="99" y="150"/>
                    </a:lnTo>
                    <a:lnTo>
                      <a:pt x="99" y="26"/>
                    </a:lnTo>
                    <a:cubicBezTo>
                      <a:pt x="99" y="13"/>
                      <a:pt x="82" y="0"/>
                      <a:pt x="6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" name="Google Shape;316;p20"/>
              <p:cNvSpPr/>
              <p:nvPr/>
            </p:nvSpPr>
            <p:spPr>
              <a:xfrm>
                <a:off x="3209290" y="2761183"/>
                <a:ext cx="251665" cy="250247"/>
              </a:xfrm>
              <a:custGeom>
                <a:rect b="b" l="l" r="r" t="t"/>
                <a:pathLst>
                  <a:path extrusionOk="0" h="706" w="710">
                    <a:moveTo>
                      <a:pt x="353" y="95"/>
                    </a:moveTo>
                    <a:cubicBezTo>
                      <a:pt x="503" y="95"/>
                      <a:pt x="628" y="203"/>
                      <a:pt x="611" y="353"/>
                    </a:cubicBezTo>
                    <a:cubicBezTo>
                      <a:pt x="611" y="503"/>
                      <a:pt x="503" y="611"/>
                      <a:pt x="353" y="611"/>
                    </a:cubicBezTo>
                    <a:cubicBezTo>
                      <a:pt x="203" y="611"/>
                      <a:pt x="95" y="503"/>
                      <a:pt x="95" y="353"/>
                    </a:cubicBezTo>
                    <a:cubicBezTo>
                      <a:pt x="95" y="203"/>
                      <a:pt x="219" y="95"/>
                      <a:pt x="353" y="95"/>
                    </a:cubicBezTo>
                    <a:close/>
                    <a:moveTo>
                      <a:pt x="353" y="0"/>
                    </a:moveTo>
                    <a:cubicBezTo>
                      <a:pt x="164" y="0"/>
                      <a:pt x="1" y="163"/>
                      <a:pt x="1" y="353"/>
                    </a:cubicBezTo>
                    <a:cubicBezTo>
                      <a:pt x="1" y="542"/>
                      <a:pt x="164" y="706"/>
                      <a:pt x="353" y="706"/>
                    </a:cubicBezTo>
                    <a:cubicBezTo>
                      <a:pt x="546" y="706"/>
                      <a:pt x="709" y="542"/>
                      <a:pt x="709" y="353"/>
                    </a:cubicBezTo>
                    <a:cubicBezTo>
                      <a:pt x="709" y="163"/>
                      <a:pt x="546" y="0"/>
                      <a:pt x="35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7" name="Google Shape;317;p20"/>
            <p:cNvSpPr/>
            <p:nvPr/>
          </p:nvSpPr>
          <p:spPr>
            <a:xfrm>
              <a:off x="5299563" y="3656666"/>
              <a:ext cx="373501" cy="378322"/>
            </a:xfrm>
            <a:custGeom>
              <a:rect b="b" l="l" r="r" t="t"/>
              <a:pathLst>
                <a:path extrusionOk="0" h="706" w="697">
                  <a:moveTo>
                    <a:pt x="354" y="203"/>
                  </a:moveTo>
                  <a:cubicBezTo>
                    <a:pt x="422" y="203"/>
                    <a:pt x="491" y="271"/>
                    <a:pt x="491" y="353"/>
                  </a:cubicBezTo>
                  <a:cubicBezTo>
                    <a:pt x="491" y="434"/>
                    <a:pt x="422" y="503"/>
                    <a:pt x="354" y="503"/>
                  </a:cubicBezTo>
                  <a:cubicBezTo>
                    <a:pt x="272" y="503"/>
                    <a:pt x="207" y="434"/>
                    <a:pt x="207" y="353"/>
                  </a:cubicBezTo>
                  <a:cubicBezTo>
                    <a:pt x="207" y="271"/>
                    <a:pt x="272" y="203"/>
                    <a:pt x="354" y="203"/>
                  </a:cubicBezTo>
                  <a:close/>
                  <a:moveTo>
                    <a:pt x="314" y="0"/>
                  </a:moveTo>
                  <a:lnTo>
                    <a:pt x="301" y="13"/>
                  </a:lnTo>
                  <a:lnTo>
                    <a:pt x="288" y="95"/>
                  </a:lnTo>
                  <a:cubicBezTo>
                    <a:pt x="259" y="108"/>
                    <a:pt x="233" y="108"/>
                    <a:pt x="220" y="121"/>
                  </a:cubicBezTo>
                  <a:lnTo>
                    <a:pt x="151" y="82"/>
                  </a:lnTo>
                  <a:lnTo>
                    <a:pt x="125" y="82"/>
                  </a:lnTo>
                  <a:lnTo>
                    <a:pt x="82" y="121"/>
                  </a:lnTo>
                  <a:cubicBezTo>
                    <a:pt x="82" y="134"/>
                    <a:pt x="69" y="134"/>
                    <a:pt x="82" y="150"/>
                  </a:cubicBezTo>
                  <a:lnTo>
                    <a:pt x="125" y="216"/>
                  </a:lnTo>
                  <a:cubicBezTo>
                    <a:pt x="109" y="245"/>
                    <a:pt x="96" y="258"/>
                    <a:pt x="96" y="284"/>
                  </a:cubicBezTo>
                  <a:lnTo>
                    <a:pt x="14" y="314"/>
                  </a:lnTo>
                  <a:cubicBezTo>
                    <a:pt x="1" y="314"/>
                    <a:pt x="1" y="314"/>
                    <a:pt x="1" y="327"/>
                  </a:cubicBezTo>
                  <a:lnTo>
                    <a:pt x="1" y="379"/>
                  </a:lnTo>
                  <a:cubicBezTo>
                    <a:pt x="1" y="395"/>
                    <a:pt x="1" y="395"/>
                    <a:pt x="14" y="395"/>
                  </a:cubicBezTo>
                  <a:lnTo>
                    <a:pt x="96" y="421"/>
                  </a:lnTo>
                  <a:cubicBezTo>
                    <a:pt x="96" y="448"/>
                    <a:pt x="109" y="461"/>
                    <a:pt x="125" y="490"/>
                  </a:cubicBezTo>
                  <a:lnTo>
                    <a:pt x="82" y="559"/>
                  </a:lnTo>
                  <a:cubicBezTo>
                    <a:pt x="69" y="559"/>
                    <a:pt x="82" y="572"/>
                    <a:pt x="82" y="585"/>
                  </a:cubicBezTo>
                  <a:lnTo>
                    <a:pt x="125" y="624"/>
                  </a:lnTo>
                  <a:lnTo>
                    <a:pt x="151" y="624"/>
                  </a:lnTo>
                  <a:lnTo>
                    <a:pt x="220" y="585"/>
                  </a:lnTo>
                  <a:cubicBezTo>
                    <a:pt x="233" y="598"/>
                    <a:pt x="259" y="598"/>
                    <a:pt x="288" y="611"/>
                  </a:cubicBezTo>
                  <a:lnTo>
                    <a:pt x="301" y="692"/>
                  </a:lnTo>
                  <a:lnTo>
                    <a:pt x="314" y="706"/>
                  </a:lnTo>
                  <a:lnTo>
                    <a:pt x="383" y="706"/>
                  </a:lnTo>
                  <a:lnTo>
                    <a:pt x="396" y="692"/>
                  </a:lnTo>
                  <a:lnTo>
                    <a:pt x="422" y="611"/>
                  </a:lnTo>
                  <a:cubicBezTo>
                    <a:pt x="435" y="598"/>
                    <a:pt x="465" y="598"/>
                    <a:pt x="478" y="585"/>
                  </a:cubicBezTo>
                  <a:lnTo>
                    <a:pt x="559" y="624"/>
                  </a:lnTo>
                  <a:lnTo>
                    <a:pt x="572" y="624"/>
                  </a:lnTo>
                  <a:lnTo>
                    <a:pt x="615" y="585"/>
                  </a:lnTo>
                  <a:cubicBezTo>
                    <a:pt x="628" y="572"/>
                    <a:pt x="628" y="559"/>
                    <a:pt x="615" y="559"/>
                  </a:cubicBezTo>
                  <a:lnTo>
                    <a:pt x="572" y="490"/>
                  </a:lnTo>
                  <a:cubicBezTo>
                    <a:pt x="585" y="461"/>
                    <a:pt x="598" y="448"/>
                    <a:pt x="598" y="421"/>
                  </a:cubicBezTo>
                  <a:lnTo>
                    <a:pt x="680" y="395"/>
                  </a:lnTo>
                  <a:cubicBezTo>
                    <a:pt x="696" y="395"/>
                    <a:pt x="696" y="395"/>
                    <a:pt x="696" y="379"/>
                  </a:cubicBezTo>
                  <a:lnTo>
                    <a:pt x="696" y="327"/>
                  </a:lnTo>
                  <a:cubicBezTo>
                    <a:pt x="696" y="314"/>
                    <a:pt x="696" y="314"/>
                    <a:pt x="680" y="314"/>
                  </a:cubicBezTo>
                  <a:lnTo>
                    <a:pt x="598" y="284"/>
                  </a:lnTo>
                  <a:cubicBezTo>
                    <a:pt x="598" y="258"/>
                    <a:pt x="585" y="245"/>
                    <a:pt x="572" y="216"/>
                  </a:cubicBezTo>
                  <a:lnTo>
                    <a:pt x="615" y="150"/>
                  </a:lnTo>
                  <a:cubicBezTo>
                    <a:pt x="628" y="134"/>
                    <a:pt x="628" y="134"/>
                    <a:pt x="615" y="121"/>
                  </a:cubicBezTo>
                  <a:lnTo>
                    <a:pt x="572" y="82"/>
                  </a:lnTo>
                  <a:lnTo>
                    <a:pt x="559" y="82"/>
                  </a:lnTo>
                  <a:lnTo>
                    <a:pt x="478" y="121"/>
                  </a:lnTo>
                  <a:cubicBezTo>
                    <a:pt x="465" y="108"/>
                    <a:pt x="435" y="108"/>
                    <a:pt x="422" y="95"/>
                  </a:cubicBezTo>
                  <a:lnTo>
                    <a:pt x="396" y="13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20"/>
            <p:cNvSpPr/>
            <p:nvPr/>
          </p:nvSpPr>
          <p:spPr>
            <a:xfrm>
              <a:off x="3500545" y="3674080"/>
              <a:ext cx="344029" cy="343491"/>
            </a:xfrm>
            <a:custGeom>
              <a:rect b="b" l="l" r="r" t="t"/>
              <a:pathLst>
                <a:path extrusionOk="0" h="641" w="642">
                  <a:moveTo>
                    <a:pt x="190" y="285"/>
                  </a:moveTo>
                  <a:cubicBezTo>
                    <a:pt x="207" y="285"/>
                    <a:pt x="220" y="301"/>
                    <a:pt x="220" y="314"/>
                  </a:cubicBezTo>
                  <a:cubicBezTo>
                    <a:pt x="220" y="327"/>
                    <a:pt x="207" y="340"/>
                    <a:pt x="190" y="340"/>
                  </a:cubicBezTo>
                  <a:cubicBezTo>
                    <a:pt x="164" y="340"/>
                    <a:pt x="151" y="327"/>
                    <a:pt x="151" y="314"/>
                  </a:cubicBezTo>
                  <a:cubicBezTo>
                    <a:pt x="151" y="301"/>
                    <a:pt x="164" y="285"/>
                    <a:pt x="190" y="285"/>
                  </a:cubicBezTo>
                  <a:close/>
                  <a:moveTo>
                    <a:pt x="315" y="285"/>
                  </a:moveTo>
                  <a:cubicBezTo>
                    <a:pt x="328" y="285"/>
                    <a:pt x="341" y="301"/>
                    <a:pt x="341" y="314"/>
                  </a:cubicBezTo>
                  <a:cubicBezTo>
                    <a:pt x="341" y="327"/>
                    <a:pt x="328" y="340"/>
                    <a:pt x="315" y="340"/>
                  </a:cubicBezTo>
                  <a:cubicBezTo>
                    <a:pt x="301" y="340"/>
                    <a:pt x="288" y="327"/>
                    <a:pt x="288" y="314"/>
                  </a:cubicBezTo>
                  <a:cubicBezTo>
                    <a:pt x="288" y="301"/>
                    <a:pt x="301" y="285"/>
                    <a:pt x="315" y="285"/>
                  </a:cubicBezTo>
                  <a:close/>
                  <a:moveTo>
                    <a:pt x="452" y="285"/>
                  </a:moveTo>
                  <a:cubicBezTo>
                    <a:pt x="478" y="285"/>
                    <a:pt x="478" y="301"/>
                    <a:pt x="478" y="314"/>
                  </a:cubicBezTo>
                  <a:cubicBezTo>
                    <a:pt x="478" y="327"/>
                    <a:pt x="478" y="340"/>
                    <a:pt x="452" y="340"/>
                  </a:cubicBezTo>
                  <a:cubicBezTo>
                    <a:pt x="435" y="340"/>
                    <a:pt x="422" y="327"/>
                    <a:pt x="422" y="314"/>
                  </a:cubicBezTo>
                  <a:cubicBezTo>
                    <a:pt x="422" y="301"/>
                    <a:pt x="435" y="285"/>
                    <a:pt x="452" y="285"/>
                  </a:cubicBezTo>
                  <a:close/>
                  <a:moveTo>
                    <a:pt x="315" y="1"/>
                  </a:moveTo>
                  <a:cubicBezTo>
                    <a:pt x="138" y="1"/>
                    <a:pt x="1" y="151"/>
                    <a:pt x="1" y="327"/>
                  </a:cubicBezTo>
                  <a:cubicBezTo>
                    <a:pt x="1" y="409"/>
                    <a:pt x="27" y="477"/>
                    <a:pt x="83" y="530"/>
                  </a:cubicBezTo>
                  <a:lnTo>
                    <a:pt x="14" y="641"/>
                  </a:lnTo>
                  <a:lnTo>
                    <a:pt x="14" y="641"/>
                  </a:lnTo>
                  <a:lnTo>
                    <a:pt x="151" y="598"/>
                  </a:lnTo>
                  <a:cubicBezTo>
                    <a:pt x="190" y="628"/>
                    <a:pt x="259" y="641"/>
                    <a:pt x="315" y="641"/>
                  </a:cubicBezTo>
                  <a:cubicBezTo>
                    <a:pt x="491" y="641"/>
                    <a:pt x="641" y="504"/>
                    <a:pt x="641" y="327"/>
                  </a:cubicBezTo>
                  <a:cubicBezTo>
                    <a:pt x="641" y="151"/>
                    <a:pt x="491" y="1"/>
                    <a:pt x="31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9" name="Google Shape;319;p20"/>
          <p:cNvGrpSpPr/>
          <p:nvPr/>
        </p:nvGrpSpPr>
        <p:grpSpPr>
          <a:xfrm flipH="1">
            <a:off x="4118474" y="2399756"/>
            <a:ext cx="907144" cy="974052"/>
            <a:chOff x="400500" y="1028698"/>
            <a:chExt cx="3070900" cy="3297399"/>
          </a:xfrm>
        </p:grpSpPr>
        <p:sp>
          <p:nvSpPr>
            <p:cNvPr id="320" name="Google Shape;320;p20"/>
            <p:cNvSpPr/>
            <p:nvPr/>
          </p:nvSpPr>
          <p:spPr>
            <a:xfrm flipH="1">
              <a:off x="400500" y="1028698"/>
              <a:ext cx="3070900" cy="3297399"/>
            </a:xfrm>
            <a:custGeom>
              <a:rect b="b" l="l" r="r" t="t"/>
              <a:pathLst>
                <a:path extrusionOk="0" h="27704" w="25801">
                  <a:moveTo>
                    <a:pt x="13762" y="493"/>
                  </a:moveTo>
                  <a:cubicBezTo>
                    <a:pt x="13992" y="493"/>
                    <a:pt x="14222" y="500"/>
                    <a:pt x="14452" y="515"/>
                  </a:cubicBezTo>
                  <a:cubicBezTo>
                    <a:pt x="15977" y="626"/>
                    <a:pt x="17446" y="1074"/>
                    <a:pt x="18710" y="1822"/>
                  </a:cubicBezTo>
                  <a:cubicBezTo>
                    <a:pt x="20059" y="2599"/>
                    <a:pt x="21133" y="3686"/>
                    <a:pt x="21924" y="5019"/>
                  </a:cubicBezTo>
                  <a:cubicBezTo>
                    <a:pt x="25229" y="10695"/>
                    <a:pt x="22221" y="15878"/>
                    <a:pt x="20235" y="19307"/>
                  </a:cubicBezTo>
                  <a:cubicBezTo>
                    <a:pt x="19664" y="20286"/>
                    <a:pt x="19174" y="21145"/>
                    <a:pt x="18929" y="21838"/>
                  </a:cubicBezTo>
                  <a:lnTo>
                    <a:pt x="18903" y="21893"/>
                  </a:lnTo>
                  <a:lnTo>
                    <a:pt x="19474" y="27213"/>
                  </a:lnTo>
                  <a:lnTo>
                    <a:pt x="9595" y="27213"/>
                  </a:lnTo>
                  <a:lnTo>
                    <a:pt x="9226" y="25365"/>
                  </a:lnTo>
                  <a:lnTo>
                    <a:pt x="8981" y="25430"/>
                  </a:lnTo>
                  <a:cubicBezTo>
                    <a:pt x="8950" y="25430"/>
                    <a:pt x="6753" y="25968"/>
                    <a:pt x="5178" y="25968"/>
                  </a:cubicBezTo>
                  <a:cubicBezTo>
                    <a:pt x="4747" y="25968"/>
                    <a:pt x="4363" y="25928"/>
                    <a:pt x="4083" y="25825"/>
                  </a:cubicBezTo>
                  <a:cubicBezTo>
                    <a:pt x="3485" y="25610"/>
                    <a:pt x="3309" y="24832"/>
                    <a:pt x="3253" y="24235"/>
                  </a:cubicBezTo>
                  <a:cubicBezTo>
                    <a:pt x="3197" y="23513"/>
                    <a:pt x="3309" y="22847"/>
                    <a:pt x="3309" y="22847"/>
                  </a:cubicBezTo>
                  <a:lnTo>
                    <a:pt x="3322" y="22736"/>
                  </a:lnTo>
                  <a:lnTo>
                    <a:pt x="2776" y="22070"/>
                  </a:lnTo>
                  <a:cubicBezTo>
                    <a:pt x="2737" y="22001"/>
                    <a:pt x="2708" y="21919"/>
                    <a:pt x="2737" y="21838"/>
                  </a:cubicBezTo>
                  <a:cubicBezTo>
                    <a:pt x="2763" y="21756"/>
                    <a:pt x="2819" y="21704"/>
                    <a:pt x="2900" y="21674"/>
                  </a:cubicBezTo>
                  <a:lnTo>
                    <a:pt x="3606" y="21446"/>
                  </a:lnTo>
                  <a:lnTo>
                    <a:pt x="2355" y="20874"/>
                  </a:lnTo>
                  <a:cubicBezTo>
                    <a:pt x="2179" y="20776"/>
                    <a:pt x="2110" y="20574"/>
                    <a:pt x="2192" y="20398"/>
                  </a:cubicBezTo>
                  <a:cubicBezTo>
                    <a:pt x="2355" y="20028"/>
                    <a:pt x="2544" y="19457"/>
                    <a:pt x="2544" y="18833"/>
                  </a:cubicBezTo>
                  <a:lnTo>
                    <a:pt x="2544" y="18627"/>
                  </a:lnTo>
                  <a:lnTo>
                    <a:pt x="804" y="18245"/>
                  </a:lnTo>
                  <a:cubicBezTo>
                    <a:pt x="696" y="18219"/>
                    <a:pt x="614" y="18138"/>
                    <a:pt x="559" y="18043"/>
                  </a:cubicBezTo>
                  <a:cubicBezTo>
                    <a:pt x="520" y="17935"/>
                    <a:pt x="520" y="17824"/>
                    <a:pt x="572" y="17729"/>
                  </a:cubicBezTo>
                  <a:lnTo>
                    <a:pt x="2789" y="13853"/>
                  </a:lnTo>
                  <a:cubicBezTo>
                    <a:pt x="3103" y="13294"/>
                    <a:pt x="3158" y="12641"/>
                    <a:pt x="2926" y="12040"/>
                  </a:cubicBezTo>
                  <a:cubicBezTo>
                    <a:pt x="2845" y="11795"/>
                    <a:pt x="2737" y="11511"/>
                    <a:pt x="2626" y="11211"/>
                  </a:cubicBezTo>
                  <a:cubicBezTo>
                    <a:pt x="2205" y="9999"/>
                    <a:pt x="3390" y="7060"/>
                    <a:pt x="5281" y="4666"/>
                  </a:cubicBezTo>
                  <a:cubicBezTo>
                    <a:pt x="6437" y="3196"/>
                    <a:pt x="7868" y="2096"/>
                    <a:pt x="9540" y="1374"/>
                  </a:cubicBezTo>
                  <a:cubicBezTo>
                    <a:pt x="10878" y="785"/>
                    <a:pt x="12318" y="493"/>
                    <a:pt x="13762" y="493"/>
                  </a:cubicBezTo>
                  <a:close/>
                  <a:moveTo>
                    <a:pt x="13747" y="0"/>
                  </a:moveTo>
                  <a:cubicBezTo>
                    <a:pt x="12245" y="0"/>
                    <a:pt x="10741" y="317"/>
                    <a:pt x="9337" y="923"/>
                  </a:cubicBezTo>
                  <a:cubicBezTo>
                    <a:pt x="7593" y="1671"/>
                    <a:pt x="6098" y="2831"/>
                    <a:pt x="4899" y="4366"/>
                  </a:cubicBezTo>
                  <a:cubicBezTo>
                    <a:pt x="3132" y="6613"/>
                    <a:pt x="1633" y="9836"/>
                    <a:pt x="2165" y="11374"/>
                  </a:cubicBezTo>
                  <a:cubicBezTo>
                    <a:pt x="2273" y="11675"/>
                    <a:pt x="2381" y="11959"/>
                    <a:pt x="2479" y="12204"/>
                  </a:cubicBezTo>
                  <a:cubicBezTo>
                    <a:pt x="2642" y="12667"/>
                    <a:pt x="2600" y="13183"/>
                    <a:pt x="2355" y="13608"/>
                  </a:cubicBezTo>
                  <a:lnTo>
                    <a:pt x="150" y="17484"/>
                  </a:lnTo>
                  <a:cubicBezTo>
                    <a:pt x="13" y="17716"/>
                    <a:pt x="0" y="17987"/>
                    <a:pt x="111" y="18232"/>
                  </a:cubicBezTo>
                  <a:cubicBezTo>
                    <a:pt x="219" y="18490"/>
                    <a:pt x="438" y="18670"/>
                    <a:pt x="696" y="18722"/>
                  </a:cubicBezTo>
                  <a:lnTo>
                    <a:pt x="2054" y="19023"/>
                  </a:lnTo>
                  <a:cubicBezTo>
                    <a:pt x="2015" y="19486"/>
                    <a:pt x="1865" y="19908"/>
                    <a:pt x="1744" y="20192"/>
                  </a:cubicBezTo>
                  <a:cubicBezTo>
                    <a:pt x="1552" y="20613"/>
                    <a:pt x="1728" y="21119"/>
                    <a:pt x="2152" y="21309"/>
                  </a:cubicBezTo>
                  <a:lnTo>
                    <a:pt x="2410" y="21430"/>
                  </a:lnTo>
                  <a:cubicBezTo>
                    <a:pt x="2355" y="21511"/>
                    <a:pt x="2299" y="21593"/>
                    <a:pt x="2273" y="21704"/>
                  </a:cubicBezTo>
                  <a:cubicBezTo>
                    <a:pt x="2205" y="21936"/>
                    <a:pt x="2247" y="22194"/>
                    <a:pt x="2410" y="22370"/>
                  </a:cubicBezTo>
                  <a:lnTo>
                    <a:pt x="2806" y="22873"/>
                  </a:lnTo>
                  <a:cubicBezTo>
                    <a:pt x="2737" y="23418"/>
                    <a:pt x="2505" y="25773"/>
                    <a:pt x="3906" y="26289"/>
                  </a:cubicBezTo>
                  <a:cubicBezTo>
                    <a:pt x="4238" y="26408"/>
                    <a:pt x="4682" y="26454"/>
                    <a:pt x="5170" y="26454"/>
                  </a:cubicBezTo>
                  <a:cubicBezTo>
                    <a:pt x="6522" y="26454"/>
                    <a:pt x="8217" y="26102"/>
                    <a:pt x="8847" y="25962"/>
                  </a:cubicBezTo>
                  <a:lnTo>
                    <a:pt x="9200" y="27703"/>
                  </a:lnTo>
                  <a:lnTo>
                    <a:pt x="20016" y="27703"/>
                  </a:lnTo>
                  <a:lnTo>
                    <a:pt x="19406" y="21949"/>
                  </a:lnTo>
                  <a:cubicBezTo>
                    <a:pt x="19638" y="21309"/>
                    <a:pt x="20114" y="20492"/>
                    <a:pt x="20657" y="19552"/>
                  </a:cubicBezTo>
                  <a:cubicBezTo>
                    <a:pt x="22711" y="16028"/>
                    <a:pt x="25800" y="10695"/>
                    <a:pt x="22345" y="4774"/>
                  </a:cubicBezTo>
                  <a:cubicBezTo>
                    <a:pt x="21516" y="3360"/>
                    <a:pt x="20386" y="2230"/>
                    <a:pt x="18971" y="1400"/>
                  </a:cubicBezTo>
                  <a:cubicBezTo>
                    <a:pt x="17636" y="610"/>
                    <a:pt x="16084" y="136"/>
                    <a:pt x="14481" y="25"/>
                  </a:cubicBezTo>
                  <a:cubicBezTo>
                    <a:pt x="14237" y="8"/>
                    <a:pt x="13992" y="0"/>
                    <a:pt x="137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20"/>
            <p:cNvSpPr/>
            <p:nvPr/>
          </p:nvSpPr>
          <p:spPr>
            <a:xfrm flipH="1">
              <a:off x="927575" y="1279893"/>
              <a:ext cx="1929048" cy="1666964"/>
            </a:xfrm>
            <a:custGeom>
              <a:rect b="b" l="l" r="r" t="t"/>
              <a:pathLst>
                <a:path extrusionOk="0" h="14947" w="17297">
                  <a:moveTo>
                    <a:pt x="10412" y="0"/>
                  </a:moveTo>
                  <a:cubicBezTo>
                    <a:pt x="9523" y="0"/>
                    <a:pt x="8727" y="233"/>
                    <a:pt x="8192" y="633"/>
                  </a:cubicBezTo>
                  <a:cubicBezTo>
                    <a:pt x="7863" y="454"/>
                    <a:pt x="7486" y="355"/>
                    <a:pt x="7094" y="355"/>
                  </a:cubicBezTo>
                  <a:cubicBezTo>
                    <a:pt x="6855" y="355"/>
                    <a:pt x="6611" y="392"/>
                    <a:pt x="6369" y="469"/>
                  </a:cubicBezTo>
                  <a:cubicBezTo>
                    <a:pt x="5866" y="633"/>
                    <a:pt x="5458" y="943"/>
                    <a:pt x="5184" y="1351"/>
                  </a:cubicBezTo>
                  <a:cubicBezTo>
                    <a:pt x="5017" y="1316"/>
                    <a:pt x="4843" y="1299"/>
                    <a:pt x="4665" y="1299"/>
                  </a:cubicBezTo>
                  <a:cubicBezTo>
                    <a:pt x="4005" y="1299"/>
                    <a:pt x="3292" y="1540"/>
                    <a:pt x="2682" y="2034"/>
                  </a:cubicBezTo>
                  <a:cubicBezTo>
                    <a:pt x="1960" y="2605"/>
                    <a:pt x="1539" y="3392"/>
                    <a:pt x="1458" y="4156"/>
                  </a:cubicBezTo>
                  <a:cubicBezTo>
                    <a:pt x="736" y="4346"/>
                    <a:pt x="164" y="4944"/>
                    <a:pt x="53" y="5721"/>
                  </a:cubicBezTo>
                  <a:cubicBezTo>
                    <a:pt x="1" y="6237"/>
                    <a:pt x="151" y="6727"/>
                    <a:pt x="448" y="7096"/>
                  </a:cubicBezTo>
                  <a:cubicBezTo>
                    <a:pt x="259" y="7693"/>
                    <a:pt x="259" y="8347"/>
                    <a:pt x="517" y="8944"/>
                  </a:cubicBezTo>
                  <a:cubicBezTo>
                    <a:pt x="955" y="9974"/>
                    <a:pt x="1994" y="10584"/>
                    <a:pt x="3113" y="10584"/>
                  </a:cubicBezTo>
                  <a:cubicBezTo>
                    <a:pt x="3520" y="10584"/>
                    <a:pt x="3938" y="10503"/>
                    <a:pt x="4341" y="10332"/>
                  </a:cubicBezTo>
                  <a:cubicBezTo>
                    <a:pt x="4449" y="10280"/>
                    <a:pt x="4573" y="10224"/>
                    <a:pt x="4681" y="10156"/>
                  </a:cubicBezTo>
                  <a:cubicBezTo>
                    <a:pt x="4694" y="10224"/>
                    <a:pt x="4723" y="10293"/>
                    <a:pt x="4749" y="10348"/>
                  </a:cubicBezTo>
                  <a:cubicBezTo>
                    <a:pt x="5188" y="11377"/>
                    <a:pt x="6228" y="11986"/>
                    <a:pt x="7343" y="11986"/>
                  </a:cubicBezTo>
                  <a:cubicBezTo>
                    <a:pt x="7747" y="11986"/>
                    <a:pt x="8162" y="11906"/>
                    <a:pt x="8561" y="11736"/>
                  </a:cubicBezTo>
                  <a:cubicBezTo>
                    <a:pt x="8613" y="11707"/>
                    <a:pt x="8668" y="11681"/>
                    <a:pt x="8724" y="11668"/>
                  </a:cubicBezTo>
                  <a:cubicBezTo>
                    <a:pt x="9023" y="11995"/>
                    <a:pt x="9467" y="12178"/>
                    <a:pt x="9934" y="12178"/>
                  </a:cubicBezTo>
                  <a:cubicBezTo>
                    <a:pt x="10105" y="12178"/>
                    <a:pt x="10280" y="12153"/>
                    <a:pt x="10452" y="12102"/>
                  </a:cubicBezTo>
                  <a:cubicBezTo>
                    <a:pt x="10520" y="12347"/>
                    <a:pt x="10628" y="12592"/>
                    <a:pt x="10749" y="12837"/>
                  </a:cubicBezTo>
                  <a:cubicBezTo>
                    <a:pt x="11389" y="14049"/>
                    <a:pt x="12493" y="14810"/>
                    <a:pt x="13606" y="14947"/>
                  </a:cubicBezTo>
                  <a:lnTo>
                    <a:pt x="14113" y="14496"/>
                  </a:lnTo>
                  <a:cubicBezTo>
                    <a:pt x="14096" y="14483"/>
                    <a:pt x="14096" y="14483"/>
                    <a:pt x="14083" y="14470"/>
                  </a:cubicBezTo>
                  <a:cubicBezTo>
                    <a:pt x="13077" y="14156"/>
                    <a:pt x="12329" y="13219"/>
                    <a:pt x="12329" y="12089"/>
                  </a:cubicBezTo>
                  <a:lnTo>
                    <a:pt x="12329" y="11994"/>
                  </a:lnTo>
                  <a:cubicBezTo>
                    <a:pt x="12768" y="12248"/>
                    <a:pt x="13281" y="12388"/>
                    <a:pt x="13814" y="12388"/>
                  </a:cubicBezTo>
                  <a:cubicBezTo>
                    <a:pt x="14223" y="12388"/>
                    <a:pt x="14643" y="12305"/>
                    <a:pt x="15050" y="12128"/>
                  </a:cubicBezTo>
                  <a:cubicBezTo>
                    <a:pt x="16562" y="11491"/>
                    <a:pt x="17297" y="9829"/>
                    <a:pt x="16696" y="8428"/>
                  </a:cubicBezTo>
                  <a:cubicBezTo>
                    <a:pt x="16601" y="8196"/>
                    <a:pt x="16464" y="7981"/>
                    <a:pt x="16317" y="7788"/>
                  </a:cubicBezTo>
                  <a:cubicBezTo>
                    <a:pt x="16983" y="7096"/>
                    <a:pt x="17173" y="5897"/>
                    <a:pt x="16709" y="4797"/>
                  </a:cubicBezTo>
                  <a:cubicBezTo>
                    <a:pt x="16288" y="3801"/>
                    <a:pt x="15432" y="3134"/>
                    <a:pt x="14560" y="3027"/>
                  </a:cubicBezTo>
                  <a:cubicBezTo>
                    <a:pt x="14736" y="1789"/>
                    <a:pt x="13391" y="509"/>
                    <a:pt x="11500" y="113"/>
                  </a:cubicBezTo>
                  <a:cubicBezTo>
                    <a:pt x="11130" y="37"/>
                    <a:pt x="10763" y="0"/>
                    <a:pt x="104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20"/>
            <p:cNvSpPr/>
            <p:nvPr/>
          </p:nvSpPr>
          <p:spPr>
            <a:xfrm flipH="1">
              <a:off x="1423975" y="2353232"/>
              <a:ext cx="112" cy="112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20"/>
            <p:cNvSpPr/>
            <p:nvPr/>
          </p:nvSpPr>
          <p:spPr>
            <a:xfrm flipH="1">
              <a:off x="927576" y="1884939"/>
              <a:ext cx="1545067" cy="1063168"/>
            </a:xfrm>
            <a:custGeom>
              <a:rect b="b" l="l" r="r" t="t"/>
              <a:pathLst>
                <a:path extrusionOk="0" h="9533" w="13854">
                  <a:moveTo>
                    <a:pt x="10365" y="0"/>
                  </a:moveTo>
                  <a:cubicBezTo>
                    <a:pt x="9396" y="0"/>
                    <a:pt x="8509" y="338"/>
                    <a:pt x="7894" y="1028"/>
                  </a:cubicBezTo>
                  <a:cubicBezTo>
                    <a:pt x="7374" y="1600"/>
                    <a:pt x="7129" y="2335"/>
                    <a:pt x="7129" y="3122"/>
                  </a:cubicBezTo>
                  <a:cubicBezTo>
                    <a:pt x="7035" y="3095"/>
                    <a:pt x="6953" y="3069"/>
                    <a:pt x="6871" y="3056"/>
                  </a:cubicBezTo>
                  <a:cubicBezTo>
                    <a:pt x="6220" y="2898"/>
                    <a:pt x="5573" y="2823"/>
                    <a:pt x="4949" y="2823"/>
                  </a:cubicBezTo>
                  <a:cubicBezTo>
                    <a:pt x="2821" y="2823"/>
                    <a:pt x="947" y="3695"/>
                    <a:pt x="0" y="5137"/>
                  </a:cubicBezTo>
                  <a:cubicBezTo>
                    <a:pt x="301" y="5110"/>
                    <a:pt x="598" y="5029"/>
                    <a:pt x="898" y="4905"/>
                  </a:cubicBezTo>
                  <a:cubicBezTo>
                    <a:pt x="1006" y="4852"/>
                    <a:pt x="1130" y="4797"/>
                    <a:pt x="1238" y="4728"/>
                  </a:cubicBezTo>
                  <a:cubicBezTo>
                    <a:pt x="1251" y="4797"/>
                    <a:pt x="1280" y="4866"/>
                    <a:pt x="1306" y="4934"/>
                  </a:cubicBezTo>
                  <a:cubicBezTo>
                    <a:pt x="1743" y="5958"/>
                    <a:pt x="2776" y="6560"/>
                    <a:pt x="3886" y="6560"/>
                  </a:cubicBezTo>
                  <a:cubicBezTo>
                    <a:pt x="4295" y="6560"/>
                    <a:pt x="4714" y="6478"/>
                    <a:pt x="5118" y="6306"/>
                  </a:cubicBezTo>
                  <a:cubicBezTo>
                    <a:pt x="5170" y="6293"/>
                    <a:pt x="5225" y="6267"/>
                    <a:pt x="5281" y="6240"/>
                  </a:cubicBezTo>
                  <a:cubicBezTo>
                    <a:pt x="5579" y="6567"/>
                    <a:pt x="6020" y="6756"/>
                    <a:pt x="6486" y="6756"/>
                  </a:cubicBezTo>
                  <a:cubicBezTo>
                    <a:pt x="6659" y="6756"/>
                    <a:pt x="6835" y="6730"/>
                    <a:pt x="7009" y="6675"/>
                  </a:cubicBezTo>
                  <a:cubicBezTo>
                    <a:pt x="7077" y="6920"/>
                    <a:pt x="7185" y="7165"/>
                    <a:pt x="7306" y="7410"/>
                  </a:cubicBezTo>
                  <a:cubicBezTo>
                    <a:pt x="7946" y="8621"/>
                    <a:pt x="9050" y="9382"/>
                    <a:pt x="10163" y="9532"/>
                  </a:cubicBezTo>
                  <a:lnTo>
                    <a:pt x="10670" y="9069"/>
                  </a:lnTo>
                  <a:cubicBezTo>
                    <a:pt x="10653" y="9069"/>
                    <a:pt x="10653" y="9056"/>
                    <a:pt x="10640" y="9056"/>
                  </a:cubicBezTo>
                  <a:cubicBezTo>
                    <a:pt x="9634" y="8742"/>
                    <a:pt x="8886" y="7792"/>
                    <a:pt x="8886" y="6675"/>
                  </a:cubicBezTo>
                  <a:lnTo>
                    <a:pt x="8886" y="6567"/>
                  </a:lnTo>
                  <a:cubicBezTo>
                    <a:pt x="9325" y="6828"/>
                    <a:pt x="9839" y="6967"/>
                    <a:pt x="10372" y="6967"/>
                  </a:cubicBezTo>
                  <a:cubicBezTo>
                    <a:pt x="10780" y="6967"/>
                    <a:pt x="11200" y="6885"/>
                    <a:pt x="11607" y="6714"/>
                  </a:cubicBezTo>
                  <a:cubicBezTo>
                    <a:pt x="13119" y="6077"/>
                    <a:pt x="13854" y="4415"/>
                    <a:pt x="13253" y="3001"/>
                  </a:cubicBezTo>
                  <a:cubicBezTo>
                    <a:pt x="13158" y="2769"/>
                    <a:pt x="13021" y="2550"/>
                    <a:pt x="12874" y="2374"/>
                  </a:cubicBezTo>
                  <a:cubicBezTo>
                    <a:pt x="13184" y="2034"/>
                    <a:pt x="13403" y="1600"/>
                    <a:pt x="13485" y="1110"/>
                  </a:cubicBezTo>
                  <a:cubicBezTo>
                    <a:pt x="12501" y="376"/>
                    <a:pt x="11387" y="0"/>
                    <a:pt x="103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20"/>
            <p:cNvSpPr/>
            <p:nvPr/>
          </p:nvSpPr>
          <p:spPr>
            <a:xfrm flipH="1">
              <a:off x="941406" y="1279848"/>
              <a:ext cx="1141235" cy="1161867"/>
            </a:xfrm>
            <a:custGeom>
              <a:rect b="b" l="l" r="r" t="t"/>
              <a:pathLst>
                <a:path extrusionOk="0" h="10418" w="10233">
                  <a:moveTo>
                    <a:pt x="3470" y="1"/>
                  </a:moveTo>
                  <a:cubicBezTo>
                    <a:pt x="2582" y="1"/>
                    <a:pt x="1787" y="232"/>
                    <a:pt x="1252" y="630"/>
                  </a:cubicBezTo>
                  <a:cubicBezTo>
                    <a:pt x="1239" y="630"/>
                    <a:pt x="625" y="1352"/>
                    <a:pt x="491" y="1829"/>
                  </a:cubicBezTo>
                  <a:cubicBezTo>
                    <a:pt x="1" y="3556"/>
                    <a:pt x="1196" y="5408"/>
                    <a:pt x="3172" y="5966"/>
                  </a:cubicBezTo>
                  <a:cubicBezTo>
                    <a:pt x="3554" y="6071"/>
                    <a:pt x="3936" y="6119"/>
                    <a:pt x="4307" y="6119"/>
                  </a:cubicBezTo>
                  <a:cubicBezTo>
                    <a:pt x="4517" y="6119"/>
                    <a:pt x="4724" y="6104"/>
                    <a:pt x="4926" y="6074"/>
                  </a:cubicBezTo>
                  <a:lnTo>
                    <a:pt x="4926" y="6074"/>
                  </a:lnTo>
                  <a:cubicBezTo>
                    <a:pt x="4818" y="6851"/>
                    <a:pt x="5007" y="7612"/>
                    <a:pt x="5510" y="8184"/>
                  </a:cubicBezTo>
                  <a:cubicBezTo>
                    <a:pt x="5824" y="8537"/>
                    <a:pt x="6219" y="8781"/>
                    <a:pt x="6640" y="8919"/>
                  </a:cubicBezTo>
                  <a:cubicBezTo>
                    <a:pt x="6533" y="9774"/>
                    <a:pt x="7130" y="10375"/>
                    <a:pt x="8015" y="10414"/>
                  </a:cubicBezTo>
                  <a:cubicBezTo>
                    <a:pt x="8056" y="10416"/>
                    <a:pt x="8096" y="10417"/>
                    <a:pt x="8135" y="10417"/>
                  </a:cubicBezTo>
                  <a:cubicBezTo>
                    <a:pt x="9572" y="10417"/>
                    <a:pt x="9920" y="9219"/>
                    <a:pt x="9962" y="9203"/>
                  </a:cubicBezTo>
                  <a:cubicBezTo>
                    <a:pt x="9932" y="8945"/>
                    <a:pt x="9867" y="8687"/>
                    <a:pt x="9756" y="8429"/>
                  </a:cubicBezTo>
                  <a:cubicBezTo>
                    <a:pt x="9661" y="8197"/>
                    <a:pt x="9524" y="7978"/>
                    <a:pt x="9377" y="7802"/>
                  </a:cubicBezTo>
                  <a:cubicBezTo>
                    <a:pt x="10043" y="7096"/>
                    <a:pt x="10233" y="5911"/>
                    <a:pt x="9769" y="4794"/>
                  </a:cubicBezTo>
                  <a:cubicBezTo>
                    <a:pt x="9348" y="3801"/>
                    <a:pt x="8492" y="3148"/>
                    <a:pt x="7620" y="3027"/>
                  </a:cubicBezTo>
                  <a:cubicBezTo>
                    <a:pt x="7796" y="1802"/>
                    <a:pt x="6451" y="509"/>
                    <a:pt x="4560" y="114"/>
                  </a:cubicBezTo>
                  <a:cubicBezTo>
                    <a:pt x="4189" y="37"/>
                    <a:pt x="3823" y="1"/>
                    <a:pt x="34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20"/>
            <p:cNvSpPr/>
            <p:nvPr/>
          </p:nvSpPr>
          <p:spPr>
            <a:xfrm flipH="1">
              <a:off x="2228180" y="1736946"/>
              <a:ext cx="628443" cy="723351"/>
            </a:xfrm>
            <a:custGeom>
              <a:rect b="b" l="l" r="r" t="t"/>
              <a:pathLst>
                <a:path extrusionOk="0" h="6486" w="5635">
                  <a:moveTo>
                    <a:pt x="1797" y="1"/>
                  </a:moveTo>
                  <a:cubicBezTo>
                    <a:pt x="1686" y="1"/>
                    <a:pt x="1458" y="40"/>
                    <a:pt x="1458" y="56"/>
                  </a:cubicBezTo>
                  <a:cubicBezTo>
                    <a:pt x="736" y="245"/>
                    <a:pt x="164" y="843"/>
                    <a:pt x="53" y="1620"/>
                  </a:cubicBezTo>
                  <a:cubicBezTo>
                    <a:pt x="1" y="2136"/>
                    <a:pt x="151" y="2626"/>
                    <a:pt x="448" y="3008"/>
                  </a:cubicBezTo>
                  <a:cubicBezTo>
                    <a:pt x="259" y="3606"/>
                    <a:pt x="259" y="4246"/>
                    <a:pt x="517" y="4844"/>
                  </a:cubicBezTo>
                  <a:cubicBezTo>
                    <a:pt x="954" y="5880"/>
                    <a:pt x="1988" y="6485"/>
                    <a:pt x="3104" y="6485"/>
                  </a:cubicBezTo>
                  <a:cubicBezTo>
                    <a:pt x="3514" y="6485"/>
                    <a:pt x="3935" y="6404"/>
                    <a:pt x="4341" y="6232"/>
                  </a:cubicBezTo>
                  <a:cubicBezTo>
                    <a:pt x="4449" y="6179"/>
                    <a:pt x="4573" y="6124"/>
                    <a:pt x="4681" y="6055"/>
                  </a:cubicBezTo>
                  <a:cubicBezTo>
                    <a:pt x="4681" y="6055"/>
                    <a:pt x="4681" y="6056"/>
                    <a:pt x="4681" y="6056"/>
                  </a:cubicBezTo>
                  <a:cubicBezTo>
                    <a:pt x="4695" y="6056"/>
                    <a:pt x="5497" y="5311"/>
                    <a:pt x="5416" y="4178"/>
                  </a:cubicBezTo>
                  <a:cubicBezTo>
                    <a:pt x="5390" y="3730"/>
                    <a:pt x="5308" y="3292"/>
                    <a:pt x="5132" y="2914"/>
                  </a:cubicBezTo>
                  <a:cubicBezTo>
                    <a:pt x="5635" y="2368"/>
                    <a:pt x="5621" y="1496"/>
                    <a:pt x="5089" y="954"/>
                  </a:cubicBezTo>
                  <a:cubicBezTo>
                    <a:pt x="4799" y="656"/>
                    <a:pt x="4419" y="507"/>
                    <a:pt x="4039" y="507"/>
                  </a:cubicBezTo>
                  <a:cubicBezTo>
                    <a:pt x="3812" y="507"/>
                    <a:pt x="3584" y="560"/>
                    <a:pt x="3375" y="667"/>
                  </a:cubicBezTo>
                  <a:cubicBezTo>
                    <a:pt x="2966" y="259"/>
                    <a:pt x="2408" y="1"/>
                    <a:pt x="17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1"/>
          <p:cNvSpPr txBox="1"/>
          <p:nvPr>
            <p:ph type="title"/>
          </p:nvPr>
        </p:nvSpPr>
        <p:spPr>
          <a:xfrm>
            <a:off x="225075" y="43425"/>
            <a:ext cx="8784000" cy="5727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ΠΑΡΑΔΕΙΓΜΑ ΕΦΑΡΜΟΓΗΣ</a:t>
            </a:r>
            <a:endParaRPr/>
          </a:p>
        </p:txBody>
      </p:sp>
      <p:grpSp>
        <p:nvGrpSpPr>
          <p:cNvPr id="331" name="Google Shape;331;p21"/>
          <p:cNvGrpSpPr/>
          <p:nvPr/>
        </p:nvGrpSpPr>
        <p:grpSpPr>
          <a:xfrm>
            <a:off x="270150" y="1538663"/>
            <a:ext cx="2903041" cy="812179"/>
            <a:chOff x="3120475" y="1235600"/>
            <a:chExt cx="2903041" cy="812179"/>
          </a:xfrm>
        </p:grpSpPr>
        <p:sp>
          <p:nvSpPr>
            <p:cNvPr id="332" name="Google Shape;332;p21"/>
            <p:cNvSpPr/>
            <p:nvPr/>
          </p:nvSpPr>
          <p:spPr>
            <a:xfrm>
              <a:off x="3527718" y="1289592"/>
              <a:ext cx="2495798" cy="698929"/>
            </a:xfrm>
            <a:custGeom>
              <a:rect b="b" l="l" r="r" t="t"/>
              <a:pathLst>
                <a:path extrusionOk="0" h="2123" w="7581">
                  <a:moveTo>
                    <a:pt x="2124" y="0"/>
                  </a:moveTo>
                  <a:cubicBezTo>
                    <a:pt x="1539" y="0"/>
                    <a:pt x="1062" y="477"/>
                    <a:pt x="1062" y="1062"/>
                  </a:cubicBezTo>
                  <a:cubicBezTo>
                    <a:pt x="1062" y="1649"/>
                    <a:pt x="589" y="2123"/>
                    <a:pt x="1" y="2123"/>
                  </a:cubicBezTo>
                  <a:lnTo>
                    <a:pt x="6519" y="2123"/>
                  </a:lnTo>
                  <a:cubicBezTo>
                    <a:pt x="6807" y="2123"/>
                    <a:pt x="7078" y="2002"/>
                    <a:pt x="7267" y="1813"/>
                  </a:cubicBezTo>
                  <a:cubicBezTo>
                    <a:pt x="7460" y="1620"/>
                    <a:pt x="7581" y="1349"/>
                    <a:pt x="7581" y="1048"/>
                  </a:cubicBezTo>
                  <a:cubicBezTo>
                    <a:pt x="7568" y="464"/>
                    <a:pt x="7078" y="0"/>
                    <a:pt x="64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21"/>
            <p:cNvSpPr/>
            <p:nvPr/>
          </p:nvSpPr>
          <p:spPr>
            <a:xfrm>
              <a:off x="3120475" y="1235600"/>
              <a:ext cx="407571" cy="403621"/>
            </a:xfrm>
            <a:custGeom>
              <a:rect b="b" l="l" r="r" t="t"/>
              <a:pathLst>
                <a:path extrusionOk="0" h="1226" w="1238">
                  <a:moveTo>
                    <a:pt x="1238" y="1"/>
                  </a:moveTo>
                  <a:cubicBezTo>
                    <a:pt x="558" y="1"/>
                    <a:pt x="0" y="546"/>
                    <a:pt x="0" y="1226"/>
                  </a:cubicBezTo>
                  <a:lnTo>
                    <a:pt x="1238" y="1226"/>
                  </a:lnTo>
                  <a:lnTo>
                    <a:pt x="123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21"/>
            <p:cNvSpPr/>
            <p:nvPr/>
          </p:nvSpPr>
          <p:spPr>
            <a:xfrm>
              <a:off x="3527718" y="1638891"/>
              <a:ext cx="408888" cy="408888"/>
            </a:xfrm>
            <a:custGeom>
              <a:rect b="b" l="l" r="r" t="t"/>
              <a:pathLst>
                <a:path extrusionOk="0" h="1242" w="1242">
                  <a:moveTo>
                    <a:pt x="1" y="1"/>
                  </a:moveTo>
                  <a:lnTo>
                    <a:pt x="1" y="1242"/>
                  </a:lnTo>
                  <a:cubicBezTo>
                    <a:pt x="683" y="1242"/>
                    <a:pt x="1242" y="683"/>
                    <a:pt x="12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21"/>
            <p:cNvSpPr/>
            <p:nvPr/>
          </p:nvSpPr>
          <p:spPr>
            <a:xfrm>
              <a:off x="3178417" y="1289592"/>
              <a:ext cx="699258" cy="698929"/>
            </a:xfrm>
            <a:custGeom>
              <a:rect b="b" l="l" r="r" t="t"/>
              <a:pathLst>
                <a:path extrusionOk="0" h="2123" w="2124">
                  <a:moveTo>
                    <a:pt x="1062" y="0"/>
                  </a:moveTo>
                  <a:cubicBezTo>
                    <a:pt x="477" y="0"/>
                    <a:pt x="0" y="477"/>
                    <a:pt x="0" y="1062"/>
                  </a:cubicBezTo>
                  <a:cubicBezTo>
                    <a:pt x="0" y="1649"/>
                    <a:pt x="477" y="2123"/>
                    <a:pt x="1062" y="2123"/>
                  </a:cubicBezTo>
                  <a:cubicBezTo>
                    <a:pt x="1650" y="2123"/>
                    <a:pt x="2123" y="1649"/>
                    <a:pt x="2123" y="1062"/>
                  </a:cubicBezTo>
                  <a:cubicBezTo>
                    <a:pt x="2123" y="477"/>
                    <a:pt x="1650" y="0"/>
                    <a:pt x="10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21"/>
            <p:cNvSpPr/>
            <p:nvPr/>
          </p:nvSpPr>
          <p:spPr>
            <a:xfrm>
              <a:off x="3272903" y="1384077"/>
              <a:ext cx="511275" cy="510946"/>
            </a:xfrm>
            <a:custGeom>
              <a:rect b="b" l="l" r="r" t="t"/>
              <a:pathLst>
                <a:path extrusionOk="0" h="1552" w="1553">
                  <a:moveTo>
                    <a:pt x="775" y="1"/>
                  </a:moveTo>
                  <a:cubicBezTo>
                    <a:pt x="353" y="1"/>
                    <a:pt x="1" y="353"/>
                    <a:pt x="1" y="775"/>
                  </a:cubicBezTo>
                  <a:cubicBezTo>
                    <a:pt x="1" y="1212"/>
                    <a:pt x="353" y="1552"/>
                    <a:pt x="775" y="1552"/>
                  </a:cubicBezTo>
                  <a:cubicBezTo>
                    <a:pt x="1212" y="1552"/>
                    <a:pt x="1552" y="1212"/>
                    <a:pt x="1552" y="775"/>
                  </a:cubicBezTo>
                  <a:cubicBezTo>
                    <a:pt x="1552" y="353"/>
                    <a:pt x="1212" y="1"/>
                    <a:pt x="7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" sz="1800" u="none" cap="none" strike="noStrike">
                  <a:solidFill>
                    <a:schemeClr val="accent6"/>
                  </a:solidFill>
                  <a:latin typeface="Fira Sans"/>
                  <a:ea typeface="Fira Sans"/>
                  <a:cs typeface="Fira Sans"/>
                  <a:sym typeface="Fira Sans"/>
                </a:rPr>
                <a:t>01</a:t>
              </a:r>
              <a:endParaRPr b="0" i="0" sz="1800" u="none" cap="none" strike="noStrike">
                <a:solidFill>
                  <a:schemeClr val="accent6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  <p:grpSp>
        <p:nvGrpSpPr>
          <p:cNvPr id="337" name="Google Shape;337;p21"/>
          <p:cNvGrpSpPr/>
          <p:nvPr/>
        </p:nvGrpSpPr>
        <p:grpSpPr>
          <a:xfrm>
            <a:off x="6060950" y="1537184"/>
            <a:ext cx="2903048" cy="815142"/>
            <a:chOff x="3120475" y="2074446"/>
            <a:chExt cx="2903048" cy="815142"/>
          </a:xfrm>
        </p:grpSpPr>
        <p:sp>
          <p:nvSpPr>
            <p:cNvPr id="338" name="Google Shape;338;p21"/>
            <p:cNvSpPr/>
            <p:nvPr/>
          </p:nvSpPr>
          <p:spPr>
            <a:xfrm>
              <a:off x="3120475" y="2132388"/>
              <a:ext cx="2495469" cy="699258"/>
            </a:xfrm>
            <a:custGeom>
              <a:rect b="b" l="l" r="r" t="t"/>
              <a:pathLst>
                <a:path extrusionOk="0" h="2124" w="7580">
                  <a:moveTo>
                    <a:pt x="1091" y="1"/>
                  </a:moveTo>
                  <a:cubicBezTo>
                    <a:pt x="503" y="1"/>
                    <a:pt x="13" y="461"/>
                    <a:pt x="0" y="1049"/>
                  </a:cubicBezTo>
                  <a:cubicBezTo>
                    <a:pt x="0" y="1346"/>
                    <a:pt x="124" y="1620"/>
                    <a:pt x="314" y="1810"/>
                  </a:cubicBezTo>
                  <a:cubicBezTo>
                    <a:pt x="503" y="1999"/>
                    <a:pt x="777" y="2123"/>
                    <a:pt x="1061" y="2123"/>
                  </a:cubicBezTo>
                  <a:lnTo>
                    <a:pt x="7580" y="2123"/>
                  </a:lnTo>
                  <a:cubicBezTo>
                    <a:pt x="6995" y="2123"/>
                    <a:pt x="6519" y="1646"/>
                    <a:pt x="6519" y="1062"/>
                  </a:cubicBezTo>
                  <a:cubicBezTo>
                    <a:pt x="6519" y="477"/>
                    <a:pt x="6042" y="1"/>
                    <a:pt x="54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21"/>
            <p:cNvSpPr/>
            <p:nvPr/>
          </p:nvSpPr>
          <p:spPr>
            <a:xfrm>
              <a:off x="5615623" y="2074446"/>
              <a:ext cx="407900" cy="407571"/>
            </a:xfrm>
            <a:custGeom>
              <a:rect b="b" l="l" r="r" t="t"/>
              <a:pathLst>
                <a:path extrusionOk="0" h="1238" w="1239">
                  <a:moveTo>
                    <a:pt x="1" y="0"/>
                  </a:moveTo>
                  <a:lnTo>
                    <a:pt x="1" y="1238"/>
                  </a:lnTo>
                  <a:lnTo>
                    <a:pt x="1239" y="1238"/>
                  </a:lnTo>
                  <a:cubicBezTo>
                    <a:pt x="1239" y="555"/>
                    <a:pt x="680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21"/>
            <p:cNvSpPr/>
            <p:nvPr/>
          </p:nvSpPr>
          <p:spPr>
            <a:xfrm>
              <a:off x="5208380" y="2481688"/>
              <a:ext cx="407571" cy="407900"/>
            </a:xfrm>
            <a:custGeom>
              <a:rect b="b" l="l" r="r" t="t"/>
              <a:pathLst>
                <a:path extrusionOk="0" h="1239" w="1238">
                  <a:moveTo>
                    <a:pt x="0" y="1"/>
                  </a:moveTo>
                  <a:cubicBezTo>
                    <a:pt x="0" y="680"/>
                    <a:pt x="559" y="1239"/>
                    <a:pt x="1238" y="1239"/>
                  </a:cubicBezTo>
                  <a:lnTo>
                    <a:pt x="1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21"/>
            <p:cNvSpPr/>
            <p:nvPr/>
          </p:nvSpPr>
          <p:spPr>
            <a:xfrm>
              <a:off x="5266322" y="2132388"/>
              <a:ext cx="699258" cy="699258"/>
            </a:xfrm>
            <a:custGeom>
              <a:rect b="b" l="l" r="r" t="t"/>
              <a:pathLst>
                <a:path extrusionOk="0" h="2124" w="2124">
                  <a:moveTo>
                    <a:pt x="1062" y="1"/>
                  </a:moveTo>
                  <a:cubicBezTo>
                    <a:pt x="477" y="1"/>
                    <a:pt x="1" y="477"/>
                    <a:pt x="1" y="1062"/>
                  </a:cubicBezTo>
                  <a:cubicBezTo>
                    <a:pt x="1" y="1646"/>
                    <a:pt x="477" y="2123"/>
                    <a:pt x="1062" y="2123"/>
                  </a:cubicBezTo>
                  <a:cubicBezTo>
                    <a:pt x="1647" y="2123"/>
                    <a:pt x="2123" y="1646"/>
                    <a:pt x="2123" y="1062"/>
                  </a:cubicBezTo>
                  <a:cubicBezTo>
                    <a:pt x="2123" y="477"/>
                    <a:pt x="1647" y="1"/>
                    <a:pt x="10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21"/>
            <p:cNvSpPr/>
            <p:nvPr/>
          </p:nvSpPr>
          <p:spPr>
            <a:xfrm>
              <a:off x="5360808" y="2225886"/>
              <a:ext cx="511275" cy="510946"/>
            </a:xfrm>
            <a:custGeom>
              <a:rect b="b" l="l" r="r" t="t"/>
              <a:pathLst>
                <a:path extrusionOk="0" h="1552" w="1553">
                  <a:moveTo>
                    <a:pt x="775" y="1"/>
                  </a:moveTo>
                  <a:cubicBezTo>
                    <a:pt x="354" y="1"/>
                    <a:pt x="1" y="340"/>
                    <a:pt x="1" y="778"/>
                  </a:cubicBezTo>
                  <a:cubicBezTo>
                    <a:pt x="1" y="1199"/>
                    <a:pt x="354" y="1552"/>
                    <a:pt x="775" y="1552"/>
                  </a:cubicBezTo>
                  <a:cubicBezTo>
                    <a:pt x="1209" y="1552"/>
                    <a:pt x="1552" y="1199"/>
                    <a:pt x="1552" y="778"/>
                  </a:cubicBezTo>
                  <a:cubicBezTo>
                    <a:pt x="1552" y="340"/>
                    <a:pt x="1209" y="1"/>
                    <a:pt x="775" y="1"/>
                  </a:cubicBezTo>
                  <a:close/>
                </a:path>
              </a:pathLst>
            </a:custGeom>
            <a:solidFill>
              <a:srgbClr val="ACEA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" sz="1800" u="none" cap="none" strike="noStrike">
                  <a:solidFill>
                    <a:schemeClr val="accent6"/>
                  </a:solidFill>
                  <a:latin typeface="Fira Sans"/>
                  <a:ea typeface="Fira Sans"/>
                  <a:cs typeface="Fira Sans"/>
                  <a:sym typeface="Fira Sans"/>
                </a:rPr>
                <a:t>02</a:t>
              </a:r>
              <a:endParaRPr b="0" i="0" sz="1800" u="none" cap="none" strike="noStrike">
                <a:solidFill>
                  <a:schemeClr val="accent6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  <p:grpSp>
        <p:nvGrpSpPr>
          <p:cNvPr id="343" name="Google Shape;343;p21"/>
          <p:cNvGrpSpPr/>
          <p:nvPr/>
        </p:nvGrpSpPr>
        <p:grpSpPr>
          <a:xfrm>
            <a:off x="270150" y="3273412"/>
            <a:ext cx="2903041" cy="815471"/>
            <a:chOff x="3120475" y="2934362"/>
            <a:chExt cx="2903041" cy="815471"/>
          </a:xfrm>
        </p:grpSpPr>
        <p:sp>
          <p:nvSpPr>
            <p:cNvPr id="344" name="Google Shape;344;p21"/>
            <p:cNvSpPr/>
            <p:nvPr/>
          </p:nvSpPr>
          <p:spPr>
            <a:xfrm>
              <a:off x="3527718" y="2992633"/>
              <a:ext cx="2495798" cy="698929"/>
            </a:xfrm>
            <a:custGeom>
              <a:rect b="b" l="l" r="r" t="t"/>
              <a:pathLst>
                <a:path extrusionOk="0" h="2123" w="7581">
                  <a:moveTo>
                    <a:pt x="2124" y="0"/>
                  </a:moveTo>
                  <a:cubicBezTo>
                    <a:pt x="1539" y="0"/>
                    <a:pt x="1062" y="477"/>
                    <a:pt x="1062" y="1062"/>
                  </a:cubicBezTo>
                  <a:cubicBezTo>
                    <a:pt x="1062" y="1646"/>
                    <a:pt x="589" y="2123"/>
                    <a:pt x="1" y="2123"/>
                  </a:cubicBezTo>
                  <a:lnTo>
                    <a:pt x="6519" y="2123"/>
                  </a:lnTo>
                  <a:cubicBezTo>
                    <a:pt x="6807" y="2123"/>
                    <a:pt x="7078" y="1999"/>
                    <a:pt x="7267" y="1809"/>
                  </a:cubicBezTo>
                  <a:cubicBezTo>
                    <a:pt x="7460" y="1620"/>
                    <a:pt x="7581" y="1346"/>
                    <a:pt x="7581" y="1048"/>
                  </a:cubicBezTo>
                  <a:cubicBezTo>
                    <a:pt x="7568" y="461"/>
                    <a:pt x="7078" y="0"/>
                    <a:pt x="64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21"/>
            <p:cNvSpPr/>
            <p:nvPr/>
          </p:nvSpPr>
          <p:spPr>
            <a:xfrm>
              <a:off x="3120475" y="2934362"/>
              <a:ext cx="407571" cy="407900"/>
            </a:xfrm>
            <a:custGeom>
              <a:rect b="b" l="l" r="r" t="t"/>
              <a:pathLst>
                <a:path extrusionOk="0" h="1239" w="1238">
                  <a:moveTo>
                    <a:pt x="1238" y="1"/>
                  </a:moveTo>
                  <a:cubicBezTo>
                    <a:pt x="558" y="1"/>
                    <a:pt x="0" y="556"/>
                    <a:pt x="0" y="1239"/>
                  </a:cubicBezTo>
                  <a:lnTo>
                    <a:pt x="1238" y="1239"/>
                  </a:lnTo>
                  <a:lnTo>
                    <a:pt x="123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21"/>
            <p:cNvSpPr/>
            <p:nvPr/>
          </p:nvSpPr>
          <p:spPr>
            <a:xfrm>
              <a:off x="3527718" y="3341933"/>
              <a:ext cx="408888" cy="407900"/>
            </a:xfrm>
            <a:custGeom>
              <a:rect b="b" l="l" r="r" t="t"/>
              <a:pathLst>
                <a:path extrusionOk="0" h="1239" w="1242">
                  <a:moveTo>
                    <a:pt x="1" y="1"/>
                  </a:moveTo>
                  <a:lnTo>
                    <a:pt x="1" y="1238"/>
                  </a:lnTo>
                  <a:cubicBezTo>
                    <a:pt x="683" y="1238"/>
                    <a:pt x="1242" y="680"/>
                    <a:pt x="12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21"/>
            <p:cNvSpPr/>
            <p:nvPr/>
          </p:nvSpPr>
          <p:spPr>
            <a:xfrm>
              <a:off x="3178417" y="2992633"/>
              <a:ext cx="699258" cy="698929"/>
            </a:xfrm>
            <a:custGeom>
              <a:rect b="b" l="l" r="r" t="t"/>
              <a:pathLst>
                <a:path extrusionOk="0" h="2123" w="2124">
                  <a:moveTo>
                    <a:pt x="1062" y="0"/>
                  </a:moveTo>
                  <a:cubicBezTo>
                    <a:pt x="477" y="0"/>
                    <a:pt x="0" y="477"/>
                    <a:pt x="0" y="1062"/>
                  </a:cubicBezTo>
                  <a:cubicBezTo>
                    <a:pt x="0" y="1646"/>
                    <a:pt x="477" y="2123"/>
                    <a:pt x="1062" y="2123"/>
                  </a:cubicBezTo>
                  <a:cubicBezTo>
                    <a:pt x="1650" y="2123"/>
                    <a:pt x="2123" y="1646"/>
                    <a:pt x="2123" y="1062"/>
                  </a:cubicBezTo>
                  <a:cubicBezTo>
                    <a:pt x="2123" y="477"/>
                    <a:pt x="1650" y="0"/>
                    <a:pt x="10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21"/>
            <p:cNvSpPr/>
            <p:nvPr/>
          </p:nvSpPr>
          <p:spPr>
            <a:xfrm>
              <a:off x="3272903" y="3086131"/>
              <a:ext cx="511275" cy="510946"/>
            </a:xfrm>
            <a:custGeom>
              <a:rect b="b" l="l" r="r" t="t"/>
              <a:pathLst>
                <a:path extrusionOk="0" h="1552" w="1553">
                  <a:moveTo>
                    <a:pt x="775" y="0"/>
                  </a:moveTo>
                  <a:cubicBezTo>
                    <a:pt x="353" y="0"/>
                    <a:pt x="1" y="340"/>
                    <a:pt x="1" y="778"/>
                  </a:cubicBezTo>
                  <a:cubicBezTo>
                    <a:pt x="1" y="1199"/>
                    <a:pt x="353" y="1552"/>
                    <a:pt x="775" y="1552"/>
                  </a:cubicBezTo>
                  <a:cubicBezTo>
                    <a:pt x="1212" y="1552"/>
                    <a:pt x="1552" y="1199"/>
                    <a:pt x="1552" y="778"/>
                  </a:cubicBezTo>
                  <a:cubicBezTo>
                    <a:pt x="1552" y="340"/>
                    <a:pt x="1212" y="0"/>
                    <a:pt x="7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" sz="1800" u="none" cap="none" strike="noStrike">
                  <a:solidFill>
                    <a:schemeClr val="accent6"/>
                  </a:solidFill>
                  <a:latin typeface="Fira Sans"/>
                  <a:ea typeface="Fira Sans"/>
                  <a:cs typeface="Fira Sans"/>
                  <a:sym typeface="Fira Sans"/>
                </a:rPr>
                <a:t>03</a:t>
              </a:r>
              <a:endParaRPr b="0" i="0" sz="1800" u="none" cap="none" strike="noStrike">
                <a:solidFill>
                  <a:schemeClr val="accent6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  <p:grpSp>
        <p:nvGrpSpPr>
          <p:cNvPr id="349" name="Google Shape;349;p21"/>
          <p:cNvGrpSpPr/>
          <p:nvPr/>
        </p:nvGrpSpPr>
        <p:grpSpPr>
          <a:xfrm>
            <a:off x="6192950" y="3304421"/>
            <a:ext cx="2903048" cy="833867"/>
            <a:chOff x="3120475" y="3776171"/>
            <a:chExt cx="2903048" cy="833867"/>
          </a:xfrm>
        </p:grpSpPr>
        <p:sp>
          <p:nvSpPr>
            <p:cNvPr id="350" name="Google Shape;350;p21"/>
            <p:cNvSpPr/>
            <p:nvPr/>
          </p:nvSpPr>
          <p:spPr>
            <a:xfrm>
              <a:off x="5208380" y="4202138"/>
              <a:ext cx="407571" cy="407900"/>
            </a:xfrm>
            <a:custGeom>
              <a:rect b="b" l="l" r="r" t="t"/>
              <a:pathLst>
                <a:path extrusionOk="0" h="1239" w="1238">
                  <a:moveTo>
                    <a:pt x="0" y="1"/>
                  </a:moveTo>
                  <a:cubicBezTo>
                    <a:pt x="0" y="680"/>
                    <a:pt x="559" y="1239"/>
                    <a:pt x="1238" y="1239"/>
                  </a:cubicBezTo>
                  <a:lnTo>
                    <a:pt x="123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21"/>
            <p:cNvSpPr/>
            <p:nvPr/>
          </p:nvSpPr>
          <p:spPr>
            <a:xfrm>
              <a:off x="3120475" y="3834442"/>
              <a:ext cx="2495469" cy="699258"/>
            </a:xfrm>
            <a:custGeom>
              <a:rect b="b" l="l" r="r" t="t"/>
              <a:pathLst>
                <a:path extrusionOk="0" h="2124" w="7580">
                  <a:moveTo>
                    <a:pt x="1091" y="0"/>
                  </a:moveTo>
                  <a:cubicBezTo>
                    <a:pt x="503" y="0"/>
                    <a:pt x="13" y="464"/>
                    <a:pt x="0" y="1049"/>
                  </a:cubicBezTo>
                  <a:cubicBezTo>
                    <a:pt x="0" y="1349"/>
                    <a:pt x="124" y="1607"/>
                    <a:pt x="314" y="1810"/>
                  </a:cubicBezTo>
                  <a:cubicBezTo>
                    <a:pt x="503" y="2002"/>
                    <a:pt x="777" y="2123"/>
                    <a:pt x="1061" y="2123"/>
                  </a:cubicBezTo>
                  <a:lnTo>
                    <a:pt x="7580" y="2123"/>
                  </a:lnTo>
                  <a:cubicBezTo>
                    <a:pt x="6995" y="2123"/>
                    <a:pt x="6519" y="1646"/>
                    <a:pt x="6519" y="1062"/>
                  </a:cubicBezTo>
                  <a:cubicBezTo>
                    <a:pt x="6519" y="477"/>
                    <a:pt x="6042" y="0"/>
                    <a:pt x="54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21"/>
            <p:cNvSpPr/>
            <p:nvPr/>
          </p:nvSpPr>
          <p:spPr>
            <a:xfrm>
              <a:off x="5615623" y="3776171"/>
              <a:ext cx="407900" cy="407900"/>
            </a:xfrm>
            <a:custGeom>
              <a:rect b="b" l="l" r="r" t="t"/>
              <a:pathLst>
                <a:path extrusionOk="0" h="1239" w="1239">
                  <a:moveTo>
                    <a:pt x="1" y="1"/>
                  </a:moveTo>
                  <a:lnTo>
                    <a:pt x="1" y="1239"/>
                  </a:lnTo>
                  <a:lnTo>
                    <a:pt x="1239" y="1239"/>
                  </a:lnTo>
                  <a:cubicBezTo>
                    <a:pt x="1239" y="559"/>
                    <a:pt x="680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21"/>
            <p:cNvSpPr/>
            <p:nvPr/>
          </p:nvSpPr>
          <p:spPr>
            <a:xfrm>
              <a:off x="5266322" y="3834442"/>
              <a:ext cx="699258" cy="699258"/>
            </a:xfrm>
            <a:custGeom>
              <a:rect b="b" l="l" r="r" t="t"/>
              <a:pathLst>
                <a:path extrusionOk="0" h="2124" w="2124">
                  <a:moveTo>
                    <a:pt x="1062" y="0"/>
                  </a:moveTo>
                  <a:cubicBezTo>
                    <a:pt x="477" y="0"/>
                    <a:pt x="1" y="477"/>
                    <a:pt x="1" y="1062"/>
                  </a:cubicBezTo>
                  <a:cubicBezTo>
                    <a:pt x="1" y="1646"/>
                    <a:pt x="477" y="2123"/>
                    <a:pt x="1062" y="2123"/>
                  </a:cubicBezTo>
                  <a:cubicBezTo>
                    <a:pt x="1647" y="2123"/>
                    <a:pt x="2123" y="1646"/>
                    <a:pt x="2123" y="1062"/>
                  </a:cubicBezTo>
                  <a:cubicBezTo>
                    <a:pt x="2123" y="477"/>
                    <a:pt x="1647" y="0"/>
                    <a:pt x="10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21"/>
            <p:cNvSpPr/>
            <p:nvPr/>
          </p:nvSpPr>
          <p:spPr>
            <a:xfrm>
              <a:off x="5360808" y="3928928"/>
              <a:ext cx="511275" cy="510946"/>
            </a:xfrm>
            <a:custGeom>
              <a:rect b="b" l="l" r="r" t="t"/>
              <a:pathLst>
                <a:path extrusionOk="0" h="1552" w="1553">
                  <a:moveTo>
                    <a:pt x="775" y="1"/>
                  </a:moveTo>
                  <a:cubicBezTo>
                    <a:pt x="354" y="1"/>
                    <a:pt x="1" y="340"/>
                    <a:pt x="1" y="775"/>
                  </a:cubicBezTo>
                  <a:cubicBezTo>
                    <a:pt x="1" y="1196"/>
                    <a:pt x="354" y="1552"/>
                    <a:pt x="775" y="1552"/>
                  </a:cubicBezTo>
                  <a:cubicBezTo>
                    <a:pt x="1209" y="1552"/>
                    <a:pt x="1552" y="1196"/>
                    <a:pt x="1552" y="775"/>
                  </a:cubicBezTo>
                  <a:cubicBezTo>
                    <a:pt x="1552" y="340"/>
                    <a:pt x="1209" y="1"/>
                    <a:pt x="7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" sz="1800" u="none" cap="none" strike="noStrike">
                  <a:solidFill>
                    <a:schemeClr val="accent6"/>
                  </a:solidFill>
                  <a:latin typeface="Fira Sans"/>
                  <a:ea typeface="Fira Sans"/>
                  <a:cs typeface="Fira Sans"/>
                  <a:sym typeface="Fira Sans"/>
                </a:rPr>
                <a:t>04</a:t>
              </a:r>
              <a:endParaRPr b="0" i="0" sz="1800" u="none" cap="none" strike="noStrike">
                <a:solidFill>
                  <a:schemeClr val="accent6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  <p:sp>
        <p:nvSpPr>
          <p:cNvPr id="355" name="Google Shape;355;p21"/>
          <p:cNvSpPr txBox="1"/>
          <p:nvPr/>
        </p:nvSpPr>
        <p:spPr>
          <a:xfrm>
            <a:off x="5970800" y="1677315"/>
            <a:ext cx="19653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356" name="Google Shape;356;p21"/>
          <p:cNvSpPr txBox="1"/>
          <p:nvPr/>
        </p:nvSpPr>
        <p:spPr>
          <a:xfrm>
            <a:off x="6529825" y="1596600"/>
            <a:ext cx="19653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R</a:t>
            </a:r>
            <a:r>
              <a:rPr lang="en" sz="1700">
                <a:solidFill>
                  <a:schemeClr val="accent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ole plays</a:t>
            </a:r>
            <a:endParaRPr b="0" i="0" sz="1700" u="none" cap="none" strike="noStrike">
              <a:solidFill>
                <a:schemeClr val="accent6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357" name="Google Shape;357;p21"/>
          <p:cNvSpPr txBox="1"/>
          <p:nvPr/>
        </p:nvSpPr>
        <p:spPr>
          <a:xfrm>
            <a:off x="6302225" y="3466330"/>
            <a:ext cx="19653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Δημόσιες ομιλίες και παρουσιάσεις</a:t>
            </a:r>
            <a:endParaRPr b="0" i="0" sz="1700" u="none" cap="none" strike="noStrike">
              <a:solidFill>
                <a:schemeClr val="accent6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358" name="Google Shape;358;p21"/>
          <p:cNvSpPr txBox="1"/>
          <p:nvPr/>
        </p:nvSpPr>
        <p:spPr>
          <a:xfrm>
            <a:off x="6469700" y="4088882"/>
            <a:ext cx="19653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359" name="Google Shape;359;p21"/>
          <p:cNvSpPr txBox="1"/>
          <p:nvPr/>
        </p:nvSpPr>
        <p:spPr>
          <a:xfrm>
            <a:off x="1862225" y="1538663"/>
            <a:ext cx="19653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chemeClr val="accent6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360" name="Google Shape;360;p21"/>
          <p:cNvSpPr txBox="1"/>
          <p:nvPr/>
        </p:nvSpPr>
        <p:spPr>
          <a:xfrm>
            <a:off x="1862225" y="1809314"/>
            <a:ext cx="19653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361" name="Google Shape;361;p21"/>
          <p:cNvSpPr txBox="1"/>
          <p:nvPr/>
        </p:nvSpPr>
        <p:spPr>
          <a:xfrm>
            <a:off x="1117075" y="3466316"/>
            <a:ext cx="19653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Ομαδικές συζητήσεις</a:t>
            </a:r>
            <a:endParaRPr b="0" i="0" sz="1700" u="none" cap="none" strike="noStrike">
              <a:solidFill>
                <a:schemeClr val="accent6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362" name="Google Shape;362;p21"/>
          <p:cNvSpPr txBox="1"/>
          <p:nvPr/>
        </p:nvSpPr>
        <p:spPr>
          <a:xfrm>
            <a:off x="1117075" y="4088881"/>
            <a:ext cx="19653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363" name="Google Shape;36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18263" y="755775"/>
            <a:ext cx="2797625" cy="4208350"/>
          </a:xfrm>
          <a:prstGeom prst="rect">
            <a:avLst/>
          </a:prstGeom>
          <a:noFill/>
          <a:ln cap="flat" cmpd="sng" w="9525">
            <a:solidFill>
              <a:srgbClr val="0E2A47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64" name="Google Shape;364;p21"/>
          <p:cNvSpPr txBox="1"/>
          <p:nvPr/>
        </p:nvSpPr>
        <p:spPr>
          <a:xfrm>
            <a:off x="1117750" y="1729963"/>
            <a:ext cx="19653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Διάλογοι </a:t>
            </a:r>
            <a:endParaRPr sz="1700">
              <a:solidFill>
                <a:schemeClr val="accent6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rain Infographics">
  <a:themeElements>
    <a:clrScheme name="Simple Light">
      <a:dk1>
        <a:srgbClr val="080808"/>
      </a:dk1>
      <a:lt1>
        <a:srgbClr val="FFFFFF"/>
      </a:lt1>
      <a:dk2>
        <a:srgbClr val="337291"/>
      </a:dk2>
      <a:lt2>
        <a:srgbClr val="67BCD6"/>
      </a:lt2>
      <a:accent1>
        <a:srgbClr val="9CE4D0"/>
      </a:accent1>
      <a:accent2>
        <a:srgbClr val="64DEAE"/>
      </a:accent2>
      <a:accent3>
        <a:srgbClr val="009688"/>
      </a:accent3>
      <a:accent4>
        <a:srgbClr val="0C343D"/>
      </a:accent4>
      <a:accent5>
        <a:srgbClr val="0C343D"/>
      </a:accent5>
      <a:accent6>
        <a:srgbClr val="EFEFEF"/>
      </a:accent6>
      <a:hlink>
        <a:srgbClr val="0C343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