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300" r:id="rId5"/>
    <p:sldId id="260" r:id="rId6"/>
    <p:sldId id="261" r:id="rId7"/>
    <p:sldId id="267" r:id="rId8"/>
    <p:sldId id="262" r:id="rId9"/>
    <p:sldId id="268" r:id="rId10"/>
    <p:sldId id="263" r:id="rId11"/>
    <p:sldId id="269" r:id="rId12"/>
    <p:sldId id="277" r:id="rId13"/>
    <p:sldId id="264" r:id="rId14"/>
    <p:sldId id="284" r:id="rId15"/>
    <p:sldId id="280" r:id="rId16"/>
    <p:sldId id="285" r:id="rId17"/>
    <p:sldId id="281" r:id="rId18"/>
    <p:sldId id="274" r:id="rId19"/>
    <p:sldId id="276" r:id="rId20"/>
    <p:sldId id="283" r:id="rId21"/>
    <p:sldId id="286" r:id="rId22"/>
    <p:sldId id="275" r:id="rId23"/>
    <p:sldId id="287" r:id="rId24"/>
    <p:sldId id="266" r:id="rId25"/>
    <p:sldId id="282" r:id="rId26"/>
    <p:sldId id="270" r:id="rId27"/>
    <p:sldId id="271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88" r:id="rId36"/>
    <p:sldId id="308" r:id="rId37"/>
    <p:sldId id="309" r:id="rId38"/>
    <p:sldId id="311" r:id="rId39"/>
    <p:sldId id="289" r:id="rId40"/>
    <p:sldId id="273" r:id="rId41"/>
    <p:sldId id="312" r:id="rId42"/>
    <p:sldId id="313" r:id="rId43"/>
    <p:sldId id="314" r:id="rId44"/>
    <p:sldId id="315" r:id="rId45"/>
    <p:sldId id="316" r:id="rId46"/>
    <p:sldId id="290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33" r:id="rId59"/>
    <p:sldId id="334" r:id="rId60"/>
    <p:sldId id="335" r:id="rId61"/>
    <p:sldId id="328" r:id="rId62"/>
    <p:sldId id="332" r:id="rId63"/>
    <p:sldId id="299" r:id="rId64"/>
    <p:sldId id="291" r:id="rId65"/>
    <p:sldId id="292" r:id="rId6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BE68-5CB8-4564-8C3A-9F6E8B5B475F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9E8A-690F-4C2D-BD89-FE6D2ACFC1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D4BB-97DB-4B4E-BD56-232BD5FAC72E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D266-C115-40BD-A65D-EA94B5FCBE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D44-7333-4749-BFE7-4F01AEDF9736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83AD-0293-4FEA-8D9E-17A85D0CCF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3865-3092-49CD-B09B-36EBC667C462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9364-2CCA-4964-A67A-9CCF51600A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FFB5-8CDB-4CCF-9E3F-CD396C90DCAD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731F-4071-4919-B1C9-8220C564CE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252F-535F-4565-9484-F24C2C4F505F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454-6107-446D-8DAF-7735500B75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E725-CF70-41E3-8F3A-E23A34BB0E8C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D17E-E32D-4DD2-A6C8-0DB97AC9C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B67E-FB06-46D6-BB54-AB6A4448040D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E897-DEEE-48BE-903A-8DF310C54E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422C-8EA0-4065-B63C-E294207D773E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56FA-C1DF-4B96-B8A9-1CB5282D25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0512-D260-4303-99B1-D128F79E7917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1A31-51C4-49E8-97A6-4A3DC53C1E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FBCF-B1A6-4EBD-99F0-87C79749AD9C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B7EC-AB96-4317-B7C3-4A90DFC28E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F83291-A5CB-49D0-BAAD-C7937CF67323}" type="datetimeFigureOut">
              <a:rPr lang="el-GR"/>
              <a:pPr>
                <a:defRPr/>
              </a:pPr>
              <a:t>13/1/2011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BF9CE-FD32-462C-A3ED-F951A37BA5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Image:Mount-Imeon.PN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f/250px-Pokrastvane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1/17/Saint_Clement_of_Ohrid_(icon,_13th-14th_century)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9/91/Skylitzes_-_Simeon_at_Bulgarophygon_896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9/Skylitzes_Simeon_sending_envoys_to_the_Fatimids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b/ba/Skylitzes_Simeon_at_Anchialos_917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7/7b/Victory_of_the_Byzantines_over_the_Bulgarians_from_John_Skylitzes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3/35/SamuilsDeathBGhistory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en/c/c7/Samoil.death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e/ec/Tsarevets-gruev-2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a/aa/Medieval_Tarnovo.pn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c/c3/Bulgar_lands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0/08/Ivan-asen-II-zograf-portrait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en/6/6c/Ivan_Asen_2-coin-gold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1/12/NHM-BG-photo1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en/1/17/Konstantin_Asen-coin-coopery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f/fe/Ioal_backovo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Image:Ivan_Alexander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d/d7/Bulgarian_women_1586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en/3/32/19th_century_Bulgarians_-_Mackenzie_and_Irby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d/d7/St._Paisiy_of_Hilendar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e/e4/Istoria-slavianobolgarskai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f/f3/Bulgar_warior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0/03/Sophronius_of_Vratsa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c/c3/Sultan_Abdulaziz_I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0/0a/Bulgarian_Church_Sveti_Stefan_Istanbul_postcard.PNG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8/84/Georgi-Rakovski.jp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a/a0/Lyuben_Karavelov.JPG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1/17/Vasil_Levski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upload.wikimedia.org/wikipedia/commons/1/11/Hristo_botev.gif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5/51/April_Uprising_1876small8ur.jpg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pload.wikimedia.org/wikipedia/commons/3/33/Bulgaria-SanStefano_-(1878)-byTodorBozhinov.pn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upload.wikimedia.org/wikipedia/commons/4/4c/Balkan_boundaries1876map1914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4/Bulgars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en/8/8e/Battenburg.jp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8/86/Stefan_Stambolov.jpg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upload.wikimedia.org/wikipedia/en/0/0b/Ustavmakodr.jp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en/6/60/Thebulgarianbandsinmacedoniaau.png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c/c9/Balkan_aspirations_1914.jpg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upload.wikimedia.org/wikipedia/commons/d/dd/Balkankrieg_Besetzte_Gebiete_1913.png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n.wikipedia.org/wiki/Image:Balkan_Wars_Boundaries.jp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en/0/0c/454px-The_Balkan_boundaries_after_1.jpg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upload.wikimedia.org/wikipedia/en/6/67/World_war_one_web_alliance.jpg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upload.wikimedia.org/wikipedia/commons/c/ca/Bulgaria_after_Treatry_of_Neuilly-sur-Seine.pn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2/2c/Madara_Horseman.jpg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0/05/Boris3bulgaria1894.jpg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upload.wikimedia.org/wikipedia/commons/b/b9/Map_of_Bulgaria_during_WWII.png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upload.wikimedia.org/wikipedia/commons/f/fb/Joseph_Stalin_and_Georgi_Dimitrov,_1936.jpg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upload.wikimedia.org/wikipedia/commons/b/be/Kiril_i_metodii.jpg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upload.wikimedia.org/wikipedia/commons/a/a0/SaintNaum.jpg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2/2c/Madara_Horseman.jpg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upload.wikimedia.org/wikipedia/en/8/88/PRESLAV_04_12.jpg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e/ec/Tsarevets-gruev-2.JPG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upload.wikimedia.org/wikipedia/commons/3/37/Boyana_Church_1.jpg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upload.wikimedia.org/wikipedia/commons/6/65/Desislava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d/df/Krum1.jpg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upload.wikimedia.org/wikipedia/commons/0/09/Boyana_Church_ship.jpg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upload.wikimedia.org/wikipedia/commons/8/8c/SS.Forty_Martyrs_Church_(Veliko_Tarnovo)_E2.jpg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upload.wikimedia.org/wikipedia/commons/0/06/Tetraevangelia_of_Tsar_Ivan_Alexander.jpg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en.wikipedia.org/wiki/Image:Bulgar_runic_letters.png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upload.wikimedia.org/wikipedia/commons/8/87/ZographensisColour.jpg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upload.wikimedia.org/wikipedia/commons/3/3f/Kodex.Zograf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0/0c/Omurtag1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2/27/Omurtag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en/f/f6/182_BG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 αρχική κοιτίδα των Βουλγάρων</a:t>
            </a:r>
          </a:p>
        </p:txBody>
      </p:sp>
      <p:pic>
        <p:nvPicPr>
          <p:cNvPr id="13314" name="Picture 2" descr="http://upload.wikimedia.org/wikipedia/commons/thumb/c/c9/Mount-Imeon.PNG/290px-Mount-Imeon.PNG">
            <a:hlinkClick r:id="rId2" tooltip="The ancient Bulgar homeland according to Acad. S.T. Eremian’s reconstruction of the original ‘Ashharatsuyts’ map of Central Asia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14500"/>
            <a:ext cx="60721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χαγάνος Βόρις βαπτίζεται Χριστιανός (865) </a:t>
            </a:r>
          </a:p>
        </p:txBody>
      </p:sp>
      <p:pic>
        <p:nvPicPr>
          <p:cNvPr id="22530" name="Picture 2" descr="Image:250px-Pokrastv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143125"/>
            <a:ext cx="6500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Άγιος Κλήμης Αχρίδας,</a:t>
            </a:r>
            <a:br>
              <a:rPr lang="el-GR" sz="2800" smtClean="0"/>
            </a:br>
            <a:r>
              <a:rPr lang="el-GR" sz="2800" smtClean="0"/>
              <a:t> πρώτος επίσκοπος Βουλγάρων (840-916)</a:t>
            </a:r>
          </a:p>
        </p:txBody>
      </p:sp>
      <p:pic>
        <p:nvPicPr>
          <p:cNvPr id="23554" name="Picture 2" descr="Image:Saint Clement of Ohrid (icon, 13th-14th century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785938"/>
            <a:ext cx="35004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Συμεών στο Βουλγαρόφυγον (896)</a:t>
            </a:r>
          </a:p>
        </p:txBody>
      </p:sp>
      <p:pic>
        <p:nvPicPr>
          <p:cNvPr id="24578" name="Picture 2" descr="Image:Skylitzes - Simeon at Bulgarophygon 8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071688"/>
            <a:ext cx="4143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Συμεών της Βουλγαρίας στέλνει πρέσβεις στους Άραβες για σύναψη συμμαχίας εναντίον του Βυζαντίου</a:t>
            </a:r>
          </a:p>
        </p:txBody>
      </p:sp>
      <p:pic>
        <p:nvPicPr>
          <p:cNvPr id="25602" name="Picture 2" descr="Image:Skylitzes Simeon sending envoys to the Fatimi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357438"/>
            <a:ext cx="5929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 μάχη της Αγχιάλου (917)</a:t>
            </a:r>
          </a:p>
        </p:txBody>
      </p:sp>
      <p:pic>
        <p:nvPicPr>
          <p:cNvPr id="26626" name="Picture 2" descr="Image:Skylitzes Simeon at Anchialos 9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214563"/>
            <a:ext cx="58578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νίκη των Βυζαντινών εναντίον των Βουλγάρων (1014)</a:t>
            </a:r>
          </a:p>
        </p:txBody>
      </p:sp>
      <p:pic>
        <p:nvPicPr>
          <p:cNvPr id="27650" name="Picture 2" descr="Image:Victory of the Byzantines over the Bulgarians from John Skylitz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214563"/>
            <a:ext cx="55006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μάχη στο Κλειδί (1014)</a:t>
            </a:r>
          </a:p>
        </p:txBody>
      </p:sp>
      <p:pic>
        <p:nvPicPr>
          <p:cNvPr id="28674" name="Picture 2" descr="Image:SamuilsDeathBGhisto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571625"/>
            <a:ext cx="3786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θάνατος του Σαμουήλ (6.10.1014)</a:t>
            </a:r>
          </a:p>
        </p:txBody>
      </p:sp>
      <p:pic>
        <p:nvPicPr>
          <p:cNvPr id="29698" name="Picture 2" descr="Image:Samoil.dea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071688"/>
            <a:ext cx="5943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Το Τάρνοβο, πρωτεύουσα του Β΄ Βουλγαρικού Κράτους (1185-1396)</a:t>
            </a:r>
          </a:p>
        </p:txBody>
      </p:sp>
      <p:pic>
        <p:nvPicPr>
          <p:cNvPr id="30722" name="Picture 2" descr="Image:Tsarevets-gruev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4478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Χάρτης της μεσαιωνικής πόλης Τάρνοβο</a:t>
            </a:r>
          </a:p>
        </p:txBody>
      </p:sp>
      <p:pic>
        <p:nvPicPr>
          <p:cNvPr id="31746" name="Picture 2" descr="Image:Medieval Tarnov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643063"/>
            <a:ext cx="42862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Άλλη θεωρία για την αρχική κοιτίδα των Βουλγάρων</a:t>
            </a:r>
          </a:p>
        </p:txBody>
      </p:sp>
      <p:pic>
        <p:nvPicPr>
          <p:cNvPr id="14338" name="Picture 2" descr="Image:Bulgar 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3063"/>
            <a:ext cx="7143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τσάρος Ιβάν Ασέν Β΄ (1218-1241)</a:t>
            </a:r>
          </a:p>
        </p:txBody>
      </p:sp>
      <p:pic>
        <p:nvPicPr>
          <p:cNvPr id="32770" name="Picture 2" descr="Image:Ivan-asen-II-zograf-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714500"/>
            <a:ext cx="2638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Χρυσό νόμισμα του Ιβάν Ασέν Β΄</a:t>
            </a:r>
          </a:p>
        </p:txBody>
      </p:sp>
      <p:pic>
        <p:nvPicPr>
          <p:cNvPr id="33794" name="Picture 2" descr="Image:Ivan Asen 2-coin-g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571625"/>
            <a:ext cx="51435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Κωνσταντίνος Τίχ, τσάρος της Βουλγαρίας </a:t>
            </a:r>
            <a:br>
              <a:rPr lang="el-GR" sz="2800" smtClean="0"/>
            </a:br>
            <a:r>
              <a:rPr lang="el-GR" sz="2800" smtClean="0"/>
              <a:t>(1257-1277)</a:t>
            </a:r>
          </a:p>
        </p:txBody>
      </p:sp>
      <p:pic>
        <p:nvPicPr>
          <p:cNvPr id="34818" name="Picture 2" descr="Image:NHM-BG-phot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571625"/>
            <a:ext cx="3929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Αργυρό νόμισμα του Κωνσταντίνου Τιχ</a:t>
            </a:r>
          </a:p>
        </p:txBody>
      </p:sp>
      <p:pic>
        <p:nvPicPr>
          <p:cNvPr id="35842" name="Picture 2" descr="Image:Konstantin Asen-coin-coop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25"/>
            <a:ext cx="6753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τσάρος Ιβάν Αλέξανδρος (1331-1371)</a:t>
            </a:r>
          </a:p>
        </p:txBody>
      </p:sp>
      <p:pic>
        <p:nvPicPr>
          <p:cNvPr id="36866" name="Picture 2" descr="Image:Ioal backov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643063"/>
            <a:ext cx="2362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τσάρος Ιβάν Αλέξανδρος (1331-1371)</a:t>
            </a:r>
          </a:p>
        </p:txBody>
      </p:sp>
      <p:pic>
        <p:nvPicPr>
          <p:cNvPr id="37890" name="Picture 2" descr="http://upload.wikimedia.org/wikipedia/commons/thumb/4/4b/Ivan_Alexander.jpg/230px-Ivan_Alexander.jpg">
            <a:hlinkClick r:id="rId2" tooltip="Ivan Alexand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857375"/>
            <a:ext cx="4000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Βουλγάρες από την Οθωμανική περίοδο</a:t>
            </a:r>
          </a:p>
        </p:txBody>
      </p:sp>
      <p:pic>
        <p:nvPicPr>
          <p:cNvPr id="38914" name="Picture 2" descr="Image:Bulgarian women 15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714500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Βούλγαροι χωρικοί με έμπορο και τον γιο του </a:t>
            </a:r>
            <a:br>
              <a:rPr lang="el-GR" sz="2800" smtClean="0"/>
            </a:br>
            <a:r>
              <a:rPr lang="el-GR" sz="2800" smtClean="0"/>
              <a:t>από την Οθωμανική περίοδο (1860)</a:t>
            </a:r>
          </a:p>
        </p:txBody>
      </p:sp>
      <p:pic>
        <p:nvPicPr>
          <p:cNvPr id="39938" name="Picture 2" descr="Image:19th century Bulgarians - Mackenzie and Irb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857375"/>
            <a:ext cx="7620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Παϊσιος Χιλανδαρινός (1722-1773)</a:t>
            </a:r>
          </a:p>
        </p:txBody>
      </p:sp>
      <p:pic>
        <p:nvPicPr>
          <p:cNvPr id="40962" name="Picture 2" descr="Image:St. Paisiy of Hilend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500188"/>
            <a:ext cx="4000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Ιστορία Σλαβιανοβουλγαρική (1762)</a:t>
            </a:r>
          </a:p>
        </p:txBody>
      </p:sp>
      <p:pic>
        <p:nvPicPr>
          <p:cNvPr id="41986" name="Picture 2" descr="Image:Istoria-slavianobolgarska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785938"/>
            <a:ext cx="285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Βούλγαρος στρατιώτης με αιχμάλωτο</a:t>
            </a:r>
            <a:br>
              <a:rPr lang="el-GR" sz="2800" smtClean="0"/>
            </a:br>
            <a:r>
              <a:rPr lang="el-GR" sz="2800" smtClean="0"/>
              <a:t>από τον Θησαυρό του </a:t>
            </a:r>
            <a:r>
              <a:rPr lang="en-US" sz="2800" smtClean="0"/>
              <a:t>Nagy Szent Miklos</a:t>
            </a:r>
            <a:endParaRPr lang="el-GR" sz="2800" smtClean="0"/>
          </a:p>
        </p:txBody>
      </p:sp>
      <p:pic>
        <p:nvPicPr>
          <p:cNvPr id="15362" name="Picture 2" descr="Image:Bulgar wari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857375"/>
            <a:ext cx="4762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Σωφρόνιος Βρατσάνσκι (1739-1813)</a:t>
            </a:r>
          </a:p>
        </p:txBody>
      </p:sp>
      <p:pic>
        <p:nvPicPr>
          <p:cNvPr id="43010" name="Picture 2" descr="Image:Sophronius of Vrat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500188"/>
            <a:ext cx="4000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σουλτάνος Αμπντούλαζιζ (1861-1876)</a:t>
            </a:r>
          </a:p>
        </p:txBody>
      </p:sp>
      <p:pic>
        <p:nvPicPr>
          <p:cNvPr id="44034" name="Picture 2" descr="Image:Sultan Abdulaziz 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500188"/>
            <a:ext cx="4048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εκκλησία του Αγίου Στεφάνου στο Φανάρι</a:t>
            </a:r>
          </a:p>
        </p:txBody>
      </p:sp>
      <p:pic>
        <p:nvPicPr>
          <p:cNvPr id="45058" name="Picture 2" descr="Image:Bulgarian Church Sveti Stefan Istanbul postcar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14500"/>
            <a:ext cx="7620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Γεώργιος Ρακόφσκι (1821-1867)</a:t>
            </a:r>
          </a:p>
        </p:txBody>
      </p:sp>
      <p:pic>
        <p:nvPicPr>
          <p:cNvPr id="46082" name="Picture 2" descr="Image:Georgi-Rakov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571625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Λιούμπεν Καραβέλωφ (1834-1879)</a:t>
            </a:r>
          </a:p>
        </p:txBody>
      </p:sp>
      <p:pic>
        <p:nvPicPr>
          <p:cNvPr id="47106" name="Picture 2" descr="Image:Lyuben Karavel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643063"/>
            <a:ext cx="3714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 </a:t>
            </a:r>
            <a:r>
              <a:rPr lang="en-US" smtClean="0"/>
              <a:t>Vasil Levski (1837-1873)</a:t>
            </a:r>
            <a:endParaRPr lang="el-GR" smtClean="0"/>
          </a:p>
        </p:txBody>
      </p:sp>
      <p:pic>
        <p:nvPicPr>
          <p:cNvPr id="48130" name="Picture 2" descr="Image:Vasil Lev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928813"/>
            <a:ext cx="3714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Χρήστος Μπότεφ (1848-1876)</a:t>
            </a:r>
          </a:p>
        </p:txBody>
      </p:sp>
      <p:pic>
        <p:nvPicPr>
          <p:cNvPr id="49154" name="Picture 2" descr="Image:Hristo botev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571625"/>
            <a:ext cx="40005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Περιοχές που συμμετείχαν </a:t>
            </a:r>
            <a:br>
              <a:rPr lang="el-GR" sz="2800" smtClean="0"/>
            </a:br>
            <a:r>
              <a:rPr lang="el-GR" sz="2800" smtClean="0"/>
              <a:t>στην Απριλιανή Επανάσταση (1876)</a:t>
            </a:r>
          </a:p>
        </p:txBody>
      </p:sp>
      <p:pic>
        <p:nvPicPr>
          <p:cNvPr id="50178" name="Picture 2" descr="Image:April Uprising 1876small8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643063"/>
            <a:ext cx="6858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Βουλγαρία του Αγίου Στεφάνου</a:t>
            </a:r>
          </a:p>
        </p:txBody>
      </p:sp>
      <p:pic>
        <p:nvPicPr>
          <p:cNvPr id="51202" name="Picture 2" descr="Image:Bulgaria-SanStefano -(1878)-byTodorBozhinov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85938"/>
            <a:ext cx="66436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Βουλγαρία το 1878</a:t>
            </a:r>
          </a:p>
        </p:txBody>
      </p:sp>
      <p:pic>
        <p:nvPicPr>
          <p:cNvPr id="52226" name="Picture 2" descr="Image:Balkan boundaries1876map191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00213"/>
            <a:ext cx="72866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Βούλγαροι σφάζουν Χριστιανούς</a:t>
            </a:r>
            <a:br>
              <a:rPr lang="el-GR" sz="2800" smtClean="0"/>
            </a:br>
            <a:r>
              <a:rPr lang="el-GR" sz="2800" smtClean="0"/>
              <a:t>από το Μηνολόγιο του Βασιλείου Β΄</a:t>
            </a:r>
          </a:p>
        </p:txBody>
      </p:sp>
      <p:pic>
        <p:nvPicPr>
          <p:cNvPr id="16386" name="Picture 2" descr="Image:Bulg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7620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Αλέξανδρος Μπάτενμπουργκ</a:t>
            </a:r>
            <a:br>
              <a:rPr lang="el-GR" sz="2800" smtClean="0"/>
            </a:br>
            <a:r>
              <a:rPr lang="el-GR" sz="2800" smtClean="0"/>
              <a:t>ο πρώτος ηγεμόνας της σύγχρονης Βουλγαρίας</a:t>
            </a:r>
          </a:p>
        </p:txBody>
      </p:sp>
      <p:pic>
        <p:nvPicPr>
          <p:cNvPr id="53250" name="Picture 2" descr="Image:Battenbu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928813"/>
            <a:ext cx="2828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Στέφαν Σταμπούλοφ (1887-1895)</a:t>
            </a:r>
          </a:p>
        </p:txBody>
      </p:sp>
      <p:pic>
        <p:nvPicPr>
          <p:cNvPr id="54274" name="Picture 2" descr="Image:Stefan Stambol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57325"/>
            <a:ext cx="4048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Απόσπασμα από την ιδρυτική πράξη της </a:t>
            </a:r>
            <a:r>
              <a:rPr lang="en-US" sz="2800" smtClean="0"/>
              <a:t>VMRO (1896)</a:t>
            </a:r>
            <a:endParaRPr lang="el-GR" sz="2800" smtClean="0"/>
          </a:p>
        </p:txBody>
      </p:sp>
      <p:pic>
        <p:nvPicPr>
          <p:cNvPr id="55298" name="Picture 2" descr="Image:Ustavmakod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571625"/>
            <a:ext cx="4143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επανάσταση του </a:t>
            </a:r>
            <a:r>
              <a:rPr lang="en-US" sz="2800" smtClean="0"/>
              <a:t>Ilinden </a:t>
            </a:r>
            <a:r>
              <a:rPr lang="el-GR" sz="2800" smtClean="0"/>
              <a:t/>
            </a:r>
            <a:br>
              <a:rPr lang="el-GR" sz="2800" smtClean="0"/>
            </a:br>
            <a:r>
              <a:rPr lang="el-GR" sz="2800" smtClean="0"/>
              <a:t>σε άρθρο των </a:t>
            </a:r>
            <a:r>
              <a:rPr lang="en-US" sz="2800" smtClean="0"/>
              <a:t>Times </a:t>
            </a:r>
            <a:r>
              <a:rPr lang="el-GR" sz="2800" smtClean="0"/>
              <a:t>του Λονδίνου</a:t>
            </a:r>
          </a:p>
        </p:txBody>
      </p:sp>
      <p:pic>
        <p:nvPicPr>
          <p:cNvPr id="56322" name="Picture 2" descr="Image:Thebulgarianbandsinmacedoniaa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500188"/>
            <a:ext cx="20288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Οι εδαφικές διεκδικήσεις των Βαλκανικών κρατών </a:t>
            </a:r>
            <a:br>
              <a:rPr lang="el-GR" sz="2800" smtClean="0"/>
            </a:br>
            <a:r>
              <a:rPr lang="el-GR" sz="2800" smtClean="0"/>
              <a:t>κατά τον Α΄ Β.Π.</a:t>
            </a:r>
          </a:p>
        </p:txBody>
      </p:sp>
      <p:pic>
        <p:nvPicPr>
          <p:cNvPr id="57346" name="Picture 2" descr="Image:Balkan aspirations 19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71625"/>
            <a:ext cx="67865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Τα Βαλκανικά κράτη μετά το τέλος του Α΄ Β.Π.</a:t>
            </a:r>
          </a:p>
        </p:txBody>
      </p:sp>
      <p:pic>
        <p:nvPicPr>
          <p:cNvPr id="58370" name="Picture 2" descr="Image:Balkankrieg Besetzte Gebiete 191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14500"/>
            <a:ext cx="58578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Τα σύνορα των Βαλκανικών κρατών </a:t>
            </a:r>
            <a:br>
              <a:rPr lang="el-GR" sz="2800" smtClean="0"/>
            </a:br>
            <a:r>
              <a:rPr lang="el-GR" sz="2800" smtClean="0"/>
              <a:t>κατά τους Βαλκανικούς πολέμους</a:t>
            </a:r>
          </a:p>
        </p:txBody>
      </p:sp>
      <p:pic>
        <p:nvPicPr>
          <p:cNvPr id="59394" name="Picture 2" descr="http://upload.wikimedia.org/wikipedia/commons/thumb/4/4e/Balkan_Wars_Boundaries.jpg/430px-Balkan_Wars_Boundaries.jpg">
            <a:hlinkClick r:id="rId2" tooltip="Balkan Wars boundari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571625"/>
            <a:ext cx="37861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Τα κέρδη των Βαλκανικών κρατών μετά τον Β΄ Β.Π.</a:t>
            </a:r>
          </a:p>
        </p:txBody>
      </p:sp>
      <p:pic>
        <p:nvPicPr>
          <p:cNvPr id="60418" name="Picture 2" descr="Image:454px-The Balkan boundaries after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500188"/>
            <a:ext cx="4214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Γελοιογραφία που δείχνει τις συμμαχίες </a:t>
            </a:r>
            <a:br>
              <a:rPr lang="el-GR" sz="2800" smtClean="0"/>
            </a:br>
            <a:r>
              <a:rPr lang="el-GR" sz="2800" smtClean="0"/>
              <a:t>κατά τον Α΄ Π.Π.</a:t>
            </a:r>
          </a:p>
        </p:txBody>
      </p:sp>
      <p:pic>
        <p:nvPicPr>
          <p:cNvPr id="61442" name="Picture 2" descr="Image:World war one web alli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357438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Βουλγαρία μετά τη Συνθήκη του Νεϊγί (1919)</a:t>
            </a:r>
          </a:p>
        </p:txBody>
      </p:sp>
      <p:pic>
        <p:nvPicPr>
          <p:cNvPr id="62466" name="Picture 2" descr="Image:Bulgaria after Treatry of Neuilly-sur-Sei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571625"/>
            <a:ext cx="5857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ιππέας της </a:t>
            </a:r>
            <a:r>
              <a:rPr lang="en-US" sz="2800" smtClean="0"/>
              <a:t>Madara</a:t>
            </a:r>
            <a:br>
              <a:rPr lang="en-US" sz="2800" smtClean="0"/>
            </a:br>
            <a:r>
              <a:rPr lang="en-US" sz="2800" smtClean="0"/>
              <a:t>(</a:t>
            </a:r>
            <a:r>
              <a:rPr lang="el-GR" sz="2800" smtClean="0"/>
              <a:t>710 μ.Χ., ανάγλυφο στη</a:t>
            </a:r>
            <a:r>
              <a:rPr lang="en-US" sz="2800" smtClean="0"/>
              <a:t> Madara</a:t>
            </a:r>
            <a:r>
              <a:rPr lang="el-GR" sz="2800" smtClean="0"/>
              <a:t> στη ΒΑ Βουλγαρία) </a:t>
            </a:r>
          </a:p>
        </p:txBody>
      </p:sp>
      <p:pic>
        <p:nvPicPr>
          <p:cNvPr id="17410" name="Picture 2" descr="Image:Madara Horse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143125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τσάρος Βόρις Γ΄ (1918-1943)</a:t>
            </a:r>
          </a:p>
        </p:txBody>
      </p:sp>
      <p:pic>
        <p:nvPicPr>
          <p:cNvPr id="63490" name="Picture 2" descr="Image:Boris3bulgaria18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643063"/>
            <a:ext cx="35004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Η Βουλγαρία κατά τον Β΄ Π.Π.</a:t>
            </a:r>
          </a:p>
        </p:txBody>
      </p:sp>
      <p:pic>
        <p:nvPicPr>
          <p:cNvPr id="64514" name="Picture 2" descr="Image:Map of Bulgaria during WW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928813"/>
            <a:ext cx="7215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Στάλιν με τον Δημητρόφ στη Μόσχα</a:t>
            </a:r>
          </a:p>
        </p:txBody>
      </p:sp>
      <p:pic>
        <p:nvPicPr>
          <p:cNvPr id="65538" name="Picture 2" descr="Image:Joseph Stalin and Georgi Dimitrov, 19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643063"/>
            <a:ext cx="35004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Οι Άγιοι Κύριλλος και Μεθόδιος </a:t>
            </a:r>
            <a:br>
              <a:rPr lang="el-GR" sz="2800" smtClean="0"/>
            </a:br>
            <a:r>
              <a:rPr lang="el-GR" sz="2800" smtClean="0"/>
              <a:t>στο </a:t>
            </a:r>
            <a:r>
              <a:rPr lang="en-US" sz="2800" smtClean="0"/>
              <a:t>Pazardjik </a:t>
            </a:r>
            <a:r>
              <a:rPr lang="el-GR" sz="2800" smtClean="0"/>
              <a:t>της Βουλγαρίας</a:t>
            </a:r>
          </a:p>
        </p:txBody>
      </p:sp>
      <p:pic>
        <p:nvPicPr>
          <p:cNvPr id="66562" name="Picture 2" descr="Image:Kiril i metod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785938"/>
            <a:ext cx="26431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 Ναούμ (830-910)</a:t>
            </a:r>
          </a:p>
        </p:txBody>
      </p:sp>
      <p:pic>
        <p:nvPicPr>
          <p:cNvPr id="67586" name="Picture 2" descr="Image:SaintNa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714500"/>
            <a:ext cx="3429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ιππέας της </a:t>
            </a:r>
            <a:r>
              <a:rPr lang="en-US" sz="2800" smtClean="0"/>
              <a:t>Madara</a:t>
            </a:r>
            <a:br>
              <a:rPr lang="en-US" sz="2800" smtClean="0"/>
            </a:br>
            <a:r>
              <a:rPr lang="en-US" sz="2800" smtClean="0"/>
              <a:t>(</a:t>
            </a:r>
            <a:r>
              <a:rPr lang="el-GR" sz="2800" smtClean="0"/>
              <a:t>710 μ.Χ., ανάγλυφο στη</a:t>
            </a:r>
            <a:r>
              <a:rPr lang="en-US" sz="2800" smtClean="0"/>
              <a:t> Madara</a:t>
            </a:r>
            <a:r>
              <a:rPr lang="el-GR" sz="2800" smtClean="0"/>
              <a:t> στη ΒΑ Βουλγαρία) </a:t>
            </a:r>
          </a:p>
        </p:txBody>
      </p:sp>
      <p:pic>
        <p:nvPicPr>
          <p:cNvPr id="68610" name="Picture 2" descr="Image:Madara Horse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143125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 είσοδος του «χρυσού ναού»</a:t>
            </a:r>
          </a:p>
        </p:txBody>
      </p:sp>
      <p:pic>
        <p:nvPicPr>
          <p:cNvPr id="69634" name="Picture 2" descr="Image:PRESLAV 04 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643063"/>
            <a:ext cx="7143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Το κάστρο του Τάρνοβο</a:t>
            </a:r>
          </a:p>
        </p:txBody>
      </p:sp>
      <p:pic>
        <p:nvPicPr>
          <p:cNvPr id="70658" name="Picture 2" descr="Image:Tsarevets-gruev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4478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ναός της </a:t>
            </a:r>
            <a:r>
              <a:rPr lang="en-US" sz="2800" smtClean="0"/>
              <a:t>Boyana</a:t>
            </a:r>
            <a:r>
              <a:rPr lang="el-GR" sz="2800" smtClean="0"/>
              <a:t> </a:t>
            </a:r>
            <a:br>
              <a:rPr lang="el-GR" sz="2800" smtClean="0"/>
            </a:br>
            <a:r>
              <a:rPr lang="el-GR" sz="2800" smtClean="0"/>
              <a:t>(τέλη 10</a:t>
            </a:r>
            <a:r>
              <a:rPr lang="el-GR" sz="2800" baseline="30000" smtClean="0"/>
              <a:t>ου</a:t>
            </a:r>
            <a:r>
              <a:rPr lang="el-GR" sz="2800" smtClean="0"/>
              <a:t>-αρχές 11</a:t>
            </a:r>
            <a:r>
              <a:rPr lang="el-GR" sz="2800" baseline="30000" smtClean="0"/>
              <a:t>ου</a:t>
            </a:r>
            <a:r>
              <a:rPr lang="el-GR" sz="2800" smtClean="0"/>
              <a:t> αι., ολοκλήρωση 1259)</a:t>
            </a:r>
          </a:p>
        </p:txBody>
      </p:sp>
      <p:pic>
        <p:nvPicPr>
          <p:cNvPr id="71682" name="Picture 2" descr="Image:Boyana Church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857375"/>
            <a:ext cx="7143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Τοιχογραφία από τον ναό της </a:t>
            </a:r>
            <a:r>
              <a:rPr lang="en-US" sz="2800" smtClean="0"/>
              <a:t>Boyana</a:t>
            </a:r>
            <a:r>
              <a:rPr lang="el-GR" sz="2800" smtClean="0"/>
              <a:t>, που απεικονίζει μία εκ των κτητόρων του ναού την </a:t>
            </a:r>
            <a:r>
              <a:rPr lang="en-US" sz="2800" smtClean="0"/>
              <a:t> Desislava</a:t>
            </a:r>
            <a:endParaRPr lang="el-GR" sz="2800" smtClean="0"/>
          </a:p>
        </p:txBody>
      </p:sp>
      <p:pic>
        <p:nvPicPr>
          <p:cNvPr id="72706" name="Picture 2" descr="Image:Desisla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071688"/>
            <a:ext cx="37814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χαγάνος Κρούμος γιορτάζει τη νίκη του </a:t>
            </a:r>
            <a:br>
              <a:rPr lang="el-GR" sz="2800" smtClean="0"/>
            </a:br>
            <a:r>
              <a:rPr lang="el-GR" sz="2800" smtClean="0"/>
              <a:t>εναντίον των Βυζαντινών το 811</a:t>
            </a:r>
          </a:p>
        </p:txBody>
      </p:sp>
      <p:pic>
        <p:nvPicPr>
          <p:cNvPr id="18434" name="Picture 2" descr="Image:Kru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85938"/>
            <a:ext cx="67865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Πλοίο, τοιχογραφία από από τον ναό της </a:t>
            </a:r>
            <a:r>
              <a:rPr lang="en-US" sz="2800" smtClean="0"/>
              <a:t>Boyana</a:t>
            </a:r>
            <a:r>
              <a:rPr lang="el-GR" sz="2800" smtClean="0"/>
              <a:t> </a:t>
            </a:r>
          </a:p>
        </p:txBody>
      </p:sp>
      <p:pic>
        <p:nvPicPr>
          <p:cNvPr id="73730" name="Picture 2" descr="Image:Boyana Church shi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357438"/>
            <a:ext cx="5072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ναός των Σαράντα Μαρτύρων στο Τάρνοβο (1230)</a:t>
            </a:r>
          </a:p>
        </p:txBody>
      </p:sp>
      <p:pic>
        <p:nvPicPr>
          <p:cNvPr id="74754" name="Picture 2" descr="Image:SS.Forty Martyrs Church (Veliko Tarnovo) 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928813"/>
            <a:ext cx="65008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Μικρογραφία από τα Τετραευάγγελα </a:t>
            </a:r>
            <a:br>
              <a:rPr lang="el-GR" sz="2800" smtClean="0"/>
            </a:br>
            <a:r>
              <a:rPr lang="el-GR" sz="2800" smtClean="0"/>
              <a:t>του Τσάρου Ιβάν Αλεξάνδρου (1355-1356)</a:t>
            </a:r>
          </a:p>
        </p:txBody>
      </p:sp>
      <p:pic>
        <p:nvPicPr>
          <p:cNvPr id="75778" name="Picture 2" descr="Image:Tetraevangelia of Tsar Ivan Alexan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785938"/>
            <a:ext cx="3429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Πρωτοβουλγάρικη γραφή</a:t>
            </a:r>
          </a:p>
        </p:txBody>
      </p:sp>
      <p:pic>
        <p:nvPicPr>
          <p:cNvPr id="76802" name="Picture 2" descr="http://upload.wikimedia.org/wikipedia/commons/thumb/3/35/Bulgar_runic_letters.png/300px-Bulgar_runic_letters.png">
            <a:hlinkClick r:id="rId2" tooltip="Protobulgars runic letter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571625"/>
            <a:ext cx="61436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κώδικας της Μονής Ζωγράφου, ένα από τα παλαιότερα δείγματα της παλαιοβουλγαρικής γραφής (11</a:t>
            </a:r>
            <a:r>
              <a:rPr lang="el-GR" sz="2800" baseline="30000" smtClean="0"/>
              <a:t>ος</a:t>
            </a:r>
            <a:r>
              <a:rPr lang="el-GR" sz="2800" smtClean="0"/>
              <a:t> αι.)</a:t>
            </a:r>
          </a:p>
        </p:txBody>
      </p:sp>
      <p:pic>
        <p:nvPicPr>
          <p:cNvPr id="77826" name="Picture 2" descr="Image:ZographensisCol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643063"/>
            <a:ext cx="32146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 γλαγολιτικό αλφάβητο</a:t>
            </a:r>
          </a:p>
        </p:txBody>
      </p:sp>
      <p:pic>
        <p:nvPicPr>
          <p:cNvPr id="78850" name="Picture 2" descr="Image:Kodex.Zogra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714500"/>
            <a:ext cx="3929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χαγάνος Ομουρτάγ (814-831)</a:t>
            </a:r>
          </a:p>
        </p:txBody>
      </p:sp>
      <p:pic>
        <p:nvPicPr>
          <p:cNvPr id="19458" name="Picture 2" descr="Image:Omurta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643063"/>
            <a:ext cx="3571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Ο χαγάνος Ομουρτάγ (814-831)</a:t>
            </a:r>
            <a:br>
              <a:rPr lang="el-GR" sz="2800" smtClean="0"/>
            </a:br>
            <a:r>
              <a:rPr lang="el-GR" sz="2800" smtClean="0"/>
              <a:t>διατάζει τη σφαγή των Χριστιανών</a:t>
            </a:r>
          </a:p>
        </p:txBody>
      </p:sp>
      <p:pic>
        <p:nvPicPr>
          <p:cNvPr id="20482" name="Picture 2" descr="Image:Omurt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071688"/>
            <a:ext cx="7620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 χαγάνος Βόρις (852-889)</a:t>
            </a:r>
          </a:p>
        </p:txBody>
      </p:sp>
      <p:pic>
        <p:nvPicPr>
          <p:cNvPr id="21506" name="Picture 2" descr="Image:182 B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928813"/>
            <a:ext cx="3643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438</Words>
  <Application>Microsoft Office PowerPoint</Application>
  <PresentationFormat>Προβολή στην οθόνη (4:3)</PresentationFormat>
  <Paragraphs>65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Η αρχική κοιτίδα των Βουλγάρων</vt:lpstr>
      <vt:lpstr>Άλλη θεωρία για την αρχική κοιτίδα των Βουλγάρων</vt:lpstr>
      <vt:lpstr>Βούλγαρος στρατιώτης με αιχμάλωτο από τον Θησαυρό του Nagy Szent Miklos</vt:lpstr>
      <vt:lpstr>Βούλγαροι σφάζουν Χριστιανούς από το Μηνολόγιο του Βασιλείου Β΄</vt:lpstr>
      <vt:lpstr>Ο ιππέας της Madara (710 μ.Χ., ανάγλυφο στη Madara στη ΒΑ Βουλγαρία) </vt:lpstr>
      <vt:lpstr>Ο χαγάνος Κρούμος γιορτάζει τη νίκη του  εναντίον των Βυζαντινών το 811</vt:lpstr>
      <vt:lpstr>Ο χαγάνος Ομουρτάγ (814-831)</vt:lpstr>
      <vt:lpstr>Ο χαγάνος Ομουρτάγ (814-831) διατάζει τη σφαγή των Χριστιανών</vt:lpstr>
      <vt:lpstr>Ο χαγάνος Βόρις (852-889)</vt:lpstr>
      <vt:lpstr>Ο χαγάνος Βόρις βαπτίζεται Χριστιανός (865) </vt:lpstr>
      <vt:lpstr>Ο Άγιος Κλήμης Αχρίδας,  πρώτος επίσκοπος Βουλγάρων (840-916)</vt:lpstr>
      <vt:lpstr>Ο Συμεών στο Βουλγαρόφυγον (896)</vt:lpstr>
      <vt:lpstr>Ο Συμεών της Βουλγαρίας στέλνει πρέσβεις στους Άραβες για σύναψη συμμαχίας εναντίον του Βυζαντίου</vt:lpstr>
      <vt:lpstr>Η μάχη της Αγχιάλου (917)</vt:lpstr>
      <vt:lpstr>Η νίκη των Βυζαντινών εναντίον των Βουλγάρων (1014)</vt:lpstr>
      <vt:lpstr>Η μάχη στο Κλειδί (1014)</vt:lpstr>
      <vt:lpstr>Ο θάνατος του Σαμουήλ (6.10.1014)</vt:lpstr>
      <vt:lpstr>Το Τάρνοβο, πρωτεύουσα του Β΄ Βουλγαρικού Κράτους (1185-1396)</vt:lpstr>
      <vt:lpstr>Χάρτης της μεσαιωνικής πόλης Τάρνοβο</vt:lpstr>
      <vt:lpstr>Ο τσάρος Ιβάν Ασέν Β΄ (1218-1241)</vt:lpstr>
      <vt:lpstr>Χρυσό νόμισμα του Ιβάν Ασέν Β΄</vt:lpstr>
      <vt:lpstr>Ο Κωνσταντίνος Τίχ, τσάρος της Βουλγαρίας  (1257-1277)</vt:lpstr>
      <vt:lpstr>Αργυρό νόμισμα του Κωνσταντίνου Τιχ</vt:lpstr>
      <vt:lpstr>Ο τσάρος Ιβάν Αλέξανδρος (1331-1371)</vt:lpstr>
      <vt:lpstr>Ο τσάρος Ιβάν Αλέξανδρος (1331-1371)</vt:lpstr>
      <vt:lpstr>Βουλγάρες από την Οθωμανική περίοδο</vt:lpstr>
      <vt:lpstr>Βούλγαροι χωρικοί με έμπορο και τον γιο του  από την Οθωμανική περίοδο (1860)</vt:lpstr>
      <vt:lpstr>Ο Παϊσιος Χιλανδαρινός (1722-1773)</vt:lpstr>
      <vt:lpstr>Ιστορία Σλαβιανοβουλγαρική (1762)</vt:lpstr>
      <vt:lpstr>Ο Σωφρόνιος Βρατσάνσκι (1739-1813)</vt:lpstr>
      <vt:lpstr>Ο σουλτάνος Αμπντούλαζιζ (1861-1876)</vt:lpstr>
      <vt:lpstr>Η εκκλησία του Αγίου Στεφάνου στο Φανάρι</vt:lpstr>
      <vt:lpstr>Ο Γεώργιος Ρακόφσκι (1821-1867)</vt:lpstr>
      <vt:lpstr>Ο Λιούμπεν Καραβέλωφ (1834-1879)</vt:lpstr>
      <vt:lpstr>Ο Vasil Levski (1837-1873)</vt:lpstr>
      <vt:lpstr>Ο Χρήστος Μπότεφ (1848-1876)</vt:lpstr>
      <vt:lpstr>Περιοχές που συμμετείχαν  στην Απριλιανή Επανάσταση (1876)</vt:lpstr>
      <vt:lpstr>Η Βουλγαρία του Αγίου Στεφάνου</vt:lpstr>
      <vt:lpstr>Η Βουλγαρία το 1878</vt:lpstr>
      <vt:lpstr>Ο Αλέξανδρος Μπάτενμπουργκ ο πρώτος ηγεμόνας της σύγχρονης Βουλγαρίας</vt:lpstr>
      <vt:lpstr>Ο Στέφαν Σταμπούλοφ (1887-1895)</vt:lpstr>
      <vt:lpstr>Απόσπασμα από την ιδρυτική πράξη της VMRO (1896)</vt:lpstr>
      <vt:lpstr>Η επανάσταση του Ilinden  σε άρθρο των Times του Λονδίνου</vt:lpstr>
      <vt:lpstr>Οι εδαφικές διεκδικήσεις των Βαλκανικών κρατών  κατά τον Α΄ Β.Π.</vt:lpstr>
      <vt:lpstr>Τα Βαλκανικά κράτη μετά το τέλος του Α΄ Β.Π.</vt:lpstr>
      <vt:lpstr>Τα σύνορα των Βαλκανικών κρατών  κατά τους Βαλκανικούς πολέμους</vt:lpstr>
      <vt:lpstr>Τα κέρδη των Βαλκανικών κρατών μετά τον Β΄ Β.Π.</vt:lpstr>
      <vt:lpstr>Γελοιογραφία που δείχνει τις συμμαχίες  κατά τον Α΄ Π.Π.</vt:lpstr>
      <vt:lpstr>Η Βουλγαρία μετά τη Συνθήκη του Νεϊγί (1919)</vt:lpstr>
      <vt:lpstr>Ο τσάρος Βόρις Γ΄ (1918-1943)</vt:lpstr>
      <vt:lpstr>Η Βουλγαρία κατά τον Β΄ Π.Π.</vt:lpstr>
      <vt:lpstr>Ο Στάλιν με τον Δημητρόφ στη Μόσχα</vt:lpstr>
      <vt:lpstr>Οι Άγιοι Κύριλλος και Μεθόδιος  στο Pazardjik της Βουλγαρίας</vt:lpstr>
      <vt:lpstr>Ο Ναούμ (830-910)</vt:lpstr>
      <vt:lpstr>Ο ιππέας της Madara (710 μ.Χ., ανάγλυφο στη Madara στη ΒΑ Βουλγαρία) </vt:lpstr>
      <vt:lpstr>Η είσοδος του «χρυσού ναού»</vt:lpstr>
      <vt:lpstr>Το κάστρο του Τάρνοβο</vt:lpstr>
      <vt:lpstr>Ο ναός της Boyana  (τέλη 10ου-αρχές 11ου αι., ολοκλήρωση 1259)</vt:lpstr>
      <vt:lpstr>Τοιχογραφία από τον ναό της Boyana, που απεικονίζει μία εκ των κτητόρων του ναού την  Desislava</vt:lpstr>
      <vt:lpstr>Πλοίο, τοιχογραφία από από τον ναό της Boyana </vt:lpstr>
      <vt:lpstr>Ο ναός των Σαράντα Μαρτύρων στο Τάρνοβο (1230)</vt:lpstr>
      <vt:lpstr>Μικρογραφία από τα Τετραευάγγελα  του Τσάρου Ιβάν Αλεξάνδρου (1355-1356)</vt:lpstr>
      <vt:lpstr>Πρωτοβουλγάρικη γραφή</vt:lpstr>
      <vt:lpstr>Ο κώδικας της Μονής Ζωγράφου, ένα από τα παλαιότερα δείγματα της παλαιοβουλγαρικής γραφής (11ος αι.)</vt:lpstr>
      <vt:lpstr>Το γλαγολιτικό αλφάβητο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αρχική κοιτίδα των Βουλγάρων</dc:title>
  <dc:creator>angeliki_papa</dc:creator>
  <cp:lastModifiedBy>angeliki_papa</cp:lastModifiedBy>
  <cp:revision>36</cp:revision>
  <dcterms:created xsi:type="dcterms:W3CDTF">2008-12-01T16:48:51Z</dcterms:created>
  <dcterms:modified xsi:type="dcterms:W3CDTF">2011-01-13T16:34:07Z</dcterms:modified>
</cp:coreProperties>
</file>