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3" r:id="rId2"/>
    <p:sldId id="270" r:id="rId3"/>
    <p:sldId id="287" r:id="rId4"/>
    <p:sldId id="288" r:id="rId5"/>
    <p:sldId id="271" r:id="rId6"/>
    <p:sldId id="272" r:id="rId7"/>
    <p:sldId id="274" r:id="rId8"/>
    <p:sldId id="275" r:id="rId9"/>
    <p:sldId id="276" r:id="rId10"/>
    <p:sldId id="289" r:id="rId11"/>
    <p:sldId id="273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24" autoAdjust="0"/>
  </p:normalViewPr>
  <p:slideViewPr>
    <p:cSldViewPr showGuides="1">
      <p:cViewPr varScale="1">
        <p:scale>
          <a:sx n="75" d="100"/>
          <a:sy n="75" d="100"/>
        </p:scale>
        <p:origin x="155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5D5BE0-5983-493F-8DEC-8912CEDCC2BD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F65EAFE5-F55C-435A-8F71-C47E95A4AE59}">
      <dgm:prSet phldrT="[Κείμενο]"/>
      <dgm:spPr/>
      <dgm:t>
        <a:bodyPr/>
        <a:lstStyle/>
        <a:p>
          <a:r>
            <a:rPr lang="el-GR" dirty="0"/>
            <a:t>Σύντομος τύπος</a:t>
          </a:r>
        </a:p>
        <a:p>
          <a:r>
            <a:rPr lang="ru-RU" dirty="0"/>
            <a:t>больна</a:t>
          </a:r>
          <a:endParaRPr lang="el-GR" dirty="0"/>
        </a:p>
      </dgm:t>
    </dgm:pt>
    <dgm:pt modelId="{1BA31059-6F8D-40F2-84EA-EA599DEDB3DC}" type="parTrans" cxnId="{3AD955E0-8F4A-4DCC-BE34-E12C27E47041}">
      <dgm:prSet/>
      <dgm:spPr/>
      <dgm:t>
        <a:bodyPr/>
        <a:lstStyle/>
        <a:p>
          <a:endParaRPr lang="el-GR"/>
        </a:p>
      </dgm:t>
    </dgm:pt>
    <dgm:pt modelId="{968CBF7E-D669-4FE5-9381-C5CD68EF456F}" type="sibTrans" cxnId="{3AD955E0-8F4A-4DCC-BE34-E12C27E47041}">
      <dgm:prSet/>
      <dgm:spPr/>
      <dgm:t>
        <a:bodyPr/>
        <a:lstStyle/>
        <a:p>
          <a:endParaRPr lang="el-GR"/>
        </a:p>
      </dgm:t>
    </dgm:pt>
    <dgm:pt modelId="{1D089296-04D6-4A55-B3EB-BB1FB0D2F10B}">
      <dgm:prSet phldrT="[Κείμενο]"/>
      <dgm:spPr/>
      <dgm:t>
        <a:bodyPr/>
        <a:lstStyle/>
        <a:p>
          <a:r>
            <a:rPr lang="el-GR" dirty="0"/>
            <a:t> Πλήρης τύπος</a:t>
          </a:r>
          <a:endParaRPr lang="ru-RU" dirty="0"/>
        </a:p>
        <a:p>
          <a:r>
            <a:rPr lang="ru-RU" dirty="0"/>
            <a:t>больная</a:t>
          </a:r>
          <a:endParaRPr lang="el-GR" dirty="0"/>
        </a:p>
      </dgm:t>
    </dgm:pt>
    <dgm:pt modelId="{57C9D6C7-155F-4890-B459-82F18741BD86}" type="parTrans" cxnId="{E27CB2AA-B79E-4C75-9C2B-43108ED96959}">
      <dgm:prSet/>
      <dgm:spPr/>
      <dgm:t>
        <a:bodyPr/>
        <a:lstStyle/>
        <a:p>
          <a:endParaRPr lang="el-GR"/>
        </a:p>
      </dgm:t>
    </dgm:pt>
    <dgm:pt modelId="{C689DE68-624F-471C-A58A-6C76B908CF84}" type="sibTrans" cxnId="{E27CB2AA-B79E-4C75-9C2B-43108ED96959}">
      <dgm:prSet/>
      <dgm:spPr/>
      <dgm:t>
        <a:bodyPr/>
        <a:lstStyle/>
        <a:p>
          <a:endParaRPr lang="el-GR"/>
        </a:p>
      </dgm:t>
    </dgm:pt>
    <dgm:pt modelId="{96C821F9-EC2E-441B-87F3-A1B48D6D49B6}">
      <dgm:prSet phldrT="[Κείμενο]"/>
      <dgm:spPr/>
      <dgm:t>
        <a:bodyPr/>
        <a:lstStyle/>
        <a:p>
          <a:r>
            <a:rPr lang="el-GR" dirty="0"/>
            <a:t>Επίθετα</a:t>
          </a:r>
        </a:p>
      </dgm:t>
    </dgm:pt>
    <dgm:pt modelId="{86D86573-B990-4420-963E-0B3A3448C5BE}" type="parTrans" cxnId="{7B1F7C3C-E1DB-4585-9B7F-953C9942FB14}">
      <dgm:prSet/>
      <dgm:spPr/>
      <dgm:t>
        <a:bodyPr/>
        <a:lstStyle/>
        <a:p>
          <a:endParaRPr lang="el-GR"/>
        </a:p>
      </dgm:t>
    </dgm:pt>
    <dgm:pt modelId="{1043BBFD-3AEE-49BE-932C-4A4605D6B806}" type="sibTrans" cxnId="{7B1F7C3C-E1DB-4585-9B7F-953C9942FB14}">
      <dgm:prSet/>
      <dgm:spPr/>
      <dgm:t>
        <a:bodyPr/>
        <a:lstStyle/>
        <a:p>
          <a:endParaRPr lang="el-GR"/>
        </a:p>
      </dgm:t>
    </dgm:pt>
    <dgm:pt modelId="{71255D42-2DDF-48A6-8DE7-1B3BCE776315}" type="pres">
      <dgm:prSet presAssocID="{D85D5BE0-5983-493F-8DEC-8912CEDCC2BD}" presName="Name0" presStyleCnt="0">
        <dgm:presLayoutVars>
          <dgm:dir/>
          <dgm:resizeHandles val="exact"/>
        </dgm:presLayoutVars>
      </dgm:prSet>
      <dgm:spPr/>
    </dgm:pt>
    <dgm:pt modelId="{8D9DC08B-C6C0-4535-B406-6EFB3ACB04B9}" type="pres">
      <dgm:prSet presAssocID="{D85D5BE0-5983-493F-8DEC-8912CEDCC2BD}" presName="vNodes" presStyleCnt="0"/>
      <dgm:spPr/>
    </dgm:pt>
    <dgm:pt modelId="{EF05B6DA-590D-4039-8923-FDCF345F2858}" type="pres">
      <dgm:prSet presAssocID="{F65EAFE5-F55C-435A-8F71-C47E95A4AE59}" presName="node" presStyleLbl="node1" presStyleIdx="0" presStyleCnt="3" custScaleX="199369">
        <dgm:presLayoutVars>
          <dgm:bulletEnabled val="1"/>
        </dgm:presLayoutVars>
      </dgm:prSet>
      <dgm:spPr/>
    </dgm:pt>
    <dgm:pt modelId="{DEFEBC63-61F8-4DFE-9D02-3450ABBD913A}" type="pres">
      <dgm:prSet presAssocID="{968CBF7E-D669-4FE5-9381-C5CD68EF456F}" presName="spacerT" presStyleCnt="0"/>
      <dgm:spPr/>
    </dgm:pt>
    <dgm:pt modelId="{88507FF4-8B5A-413E-8D02-32CACA38E212}" type="pres">
      <dgm:prSet presAssocID="{968CBF7E-D669-4FE5-9381-C5CD68EF456F}" presName="sibTrans" presStyleLbl="sibTrans2D1" presStyleIdx="0" presStyleCnt="2"/>
      <dgm:spPr/>
    </dgm:pt>
    <dgm:pt modelId="{D374D647-0CE5-4A57-8A9D-A43C16F686B9}" type="pres">
      <dgm:prSet presAssocID="{968CBF7E-D669-4FE5-9381-C5CD68EF456F}" presName="spacerB" presStyleCnt="0"/>
      <dgm:spPr/>
    </dgm:pt>
    <dgm:pt modelId="{1473628C-EEC4-4B25-8BD6-BAD4F99CFA80}" type="pres">
      <dgm:prSet presAssocID="{1D089296-04D6-4A55-B3EB-BB1FB0D2F10B}" presName="node" presStyleLbl="node1" presStyleIdx="1" presStyleCnt="3" custScaleX="199369" custLinFactNeighborX="-4178" custLinFactNeighborY="18725">
        <dgm:presLayoutVars>
          <dgm:bulletEnabled val="1"/>
        </dgm:presLayoutVars>
      </dgm:prSet>
      <dgm:spPr/>
    </dgm:pt>
    <dgm:pt modelId="{A69AA02D-61EC-40C1-8F46-FF1AB1528C62}" type="pres">
      <dgm:prSet presAssocID="{D85D5BE0-5983-493F-8DEC-8912CEDCC2BD}" presName="sibTransLast" presStyleLbl="sibTrans2D1" presStyleIdx="1" presStyleCnt="2"/>
      <dgm:spPr/>
    </dgm:pt>
    <dgm:pt modelId="{F0BF3246-D620-4A4B-9DB3-A2C5161470C2}" type="pres">
      <dgm:prSet presAssocID="{D85D5BE0-5983-493F-8DEC-8912CEDCC2BD}" presName="connectorText" presStyleLbl="sibTrans2D1" presStyleIdx="1" presStyleCnt="2"/>
      <dgm:spPr/>
    </dgm:pt>
    <dgm:pt modelId="{178B863C-68F6-4B3D-AEE3-E524E10386C1}" type="pres">
      <dgm:prSet presAssocID="{D85D5BE0-5983-493F-8DEC-8912CEDCC2B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B1F7C3C-E1DB-4585-9B7F-953C9942FB14}" srcId="{D85D5BE0-5983-493F-8DEC-8912CEDCC2BD}" destId="{96C821F9-EC2E-441B-87F3-A1B48D6D49B6}" srcOrd="2" destOrd="0" parTransId="{86D86573-B990-4420-963E-0B3A3448C5BE}" sibTransId="{1043BBFD-3AEE-49BE-932C-4A4605D6B806}"/>
    <dgm:cxn modelId="{96A87366-E83A-442D-A605-B128B7744CED}" type="presOf" srcId="{1D089296-04D6-4A55-B3EB-BB1FB0D2F10B}" destId="{1473628C-EEC4-4B25-8BD6-BAD4F99CFA80}" srcOrd="0" destOrd="0" presId="urn:microsoft.com/office/officeart/2005/8/layout/equation2"/>
    <dgm:cxn modelId="{A900A2AA-A949-4325-AE0A-E2E81535150A}" type="presOf" srcId="{96C821F9-EC2E-441B-87F3-A1B48D6D49B6}" destId="{178B863C-68F6-4B3D-AEE3-E524E10386C1}" srcOrd="0" destOrd="0" presId="urn:microsoft.com/office/officeart/2005/8/layout/equation2"/>
    <dgm:cxn modelId="{E27CB2AA-B79E-4C75-9C2B-43108ED96959}" srcId="{D85D5BE0-5983-493F-8DEC-8912CEDCC2BD}" destId="{1D089296-04D6-4A55-B3EB-BB1FB0D2F10B}" srcOrd="1" destOrd="0" parTransId="{57C9D6C7-155F-4890-B459-82F18741BD86}" sibTransId="{C689DE68-624F-471C-A58A-6C76B908CF84}"/>
    <dgm:cxn modelId="{7E91E9B6-45A1-4343-A5FF-793D35496B1E}" type="presOf" srcId="{C689DE68-624F-471C-A58A-6C76B908CF84}" destId="{A69AA02D-61EC-40C1-8F46-FF1AB1528C62}" srcOrd="0" destOrd="0" presId="urn:microsoft.com/office/officeart/2005/8/layout/equation2"/>
    <dgm:cxn modelId="{35877DC7-4FEB-41D5-814C-7CDAECE8F087}" type="presOf" srcId="{968CBF7E-D669-4FE5-9381-C5CD68EF456F}" destId="{88507FF4-8B5A-413E-8D02-32CACA38E212}" srcOrd="0" destOrd="0" presId="urn:microsoft.com/office/officeart/2005/8/layout/equation2"/>
    <dgm:cxn modelId="{D22115CD-BAD5-462D-A4E8-FE3E04689DEA}" type="presOf" srcId="{C689DE68-624F-471C-A58A-6C76B908CF84}" destId="{F0BF3246-D620-4A4B-9DB3-A2C5161470C2}" srcOrd="1" destOrd="0" presId="urn:microsoft.com/office/officeart/2005/8/layout/equation2"/>
    <dgm:cxn modelId="{3AD955E0-8F4A-4DCC-BE34-E12C27E47041}" srcId="{D85D5BE0-5983-493F-8DEC-8912CEDCC2BD}" destId="{F65EAFE5-F55C-435A-8F71-C47E95A4AE59}" srcOrd="0" destOrd="0" parTransId="{1BA31059-6F8D-40F2-84EA-EA599DEDB3DC}" sibTransId="{968CBF7E-D669-4FE5-9381-C5CD68EF456F}"/>
    <dgm:cxn modelId="{D41636EE-78DB-44FD-A27C-42EDB08AE9DF}" type="presOf" srcId="{D85D5BE0-5983-493F-8DEC-8912CEDCC2BD}" destId="{71255D42-2DDF-48A6-8DE7-1B3BCE776315}" srcOrd="0" destOrd="0" presId="urn:microsoft.com/office/officeart/2005/8/layout/equation2"/>
    <dgm:cxn modelId="{0965ADF4-13F7-4387-8611-B2B46DEB7F2F}" type="presOf" srcId="{F65EAFE5-F55C-435A-8F71-C47E95A4AE59}" destId="{EF05B6DA-590D-4039-8923-FDCF345F2858}" srcOrd="0" destOrd="0" presId="urn:microsoft.com/office/officeart/2005/8/layout/equation2"/>
    <dgm:cxn modelId="{D90D7ECB-BB1A-4EB6-A015-BDFF0C0249CD}" type="presParOf" srcId="{71255D42-2DDF-48A6-8DE7-1B3BCE776315}" destId="{8D9DC08B-C6C0-4535-B406-6EFB3ACB04B9}" srcOrd="0" destOrd="0" presId="urn:microsoft.com/office/officeart/2005/8/layout/equation2"/>
    <dgm:cxn modelId="{F8F0829D-291F-469A-8717-3F4739FE6115}" type="presParOf" srcId="{8D9DC08B-C6C0-4535-B406-6EFB3ACB04B9}" destId="{EF05B6DA-590D-4039-8923-FDCF345F2858}" srcOrd="0" destOrd="0" presId="urn:microsoft.com/office/officeart/2005/8/layout/equation2"/>
    <dgm:cxn modelId="{6BDB031A-F1F1-4D65-B071-AEB52F92720C}" type="presParOf" srcId="{8D9DC08B-C6C0-4535-B406-6EFB3ACB04B9}" destId="{DEFEBC63-61F8-4DFE-9D02-3450ABBD913A}" srcOrd="1" destOrd="0" presId="urn:microsoft.com/office/officeart/2005/8/layout/equation2"/>
    <dgm:cxn modelId="{92709D6A-C91C-4667-A4E2-20996794D959}" type="presParOf" srcId="{8D9DC08B-C6C0-4535-B406-6EFB3ACB04B9}" destId="{88507FF4-8B5A-413E-8D02-32CACA38E212}" srcOrd="2" destOrd="0" presId="urn:microsoft.com/office/officeart/2005/8/layout/equation2"/>
    <dgm:cxn modelId="{EBBB0425-11ED-4771-86AA-B5F43077E0B0}" type="presParOf" srcId="{8D9DC08B-C6C0-4535-B406-6EFB3ACB04B9}" destId="{D374D647-0CE5-4A57-8A9D-A43C16F686B9}" srcOrd="3" destOrd="0" presId="urn:microsoft.com/office/officeart/2005/8/layout/equation2"/>
    <dgm:cxn modelId="{D853BBFF-0B06-4018-9182-96076BF6C012}" type="presParOf" srcId="{8D9DC08B-C6C0-4535-B406-6EFB3ACB04B9}" destId="{1473628C-EEC4-4B25-8BD6-BAD4F99CFA80}" srcOrd="4" destOrd="0" presId="urn:microsoft.com/office/officeart/2005/8/layout/equation2"/>
    <dgm:cxn modelId="{9B4D6906-C995-48D7-9371-FFAF97209CB0}" type="presParOf" srcId="{71255D42-2DDF-48A6-8DE7-1B3BCE776315}" destId="{A69AA02D-61EC-40C1-8F46-FF1AB1528C62}" srcOrd="1" destOrd="0" presId="urn:microsoft.com/office/officeart/2005/8/layout/equation2"/>
    <dgm:cxn modelId="{D7D969ED-542B-4639-BA00-8F9D97FF7D66}" type="presParOf" srcId="{A69AA02D-61EC-40C1-8F46-FF1AB1528C62}" destId="{F0BF3246-D620-4A4B-9DB3-A2C5161470C2}" srcOrd="0" destOrd="0" presId="urn:microsoft.com/office/officeart/2005/8/layout/equation2"/>
    <dgm:cxn modelId="{90C4CD06-5A2E-469F-BC73-A1510A511DED}" type="presParOf" srcId="{71255D42-2DDF-48A6-8DE7-1B3BCE776315}" destId="{178B863C-68F6-4B3D-AEE3-E524E10386C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011A6EC-F725-486F-82A7-7D62947555B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10E91FA-7BDF-4336-BA8E-13B44145F21B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дьва стола</a:t>
          </a:r>
          <a:endParaRPr lang="el-GR" dirty="0"/>
        </a:p>
      </dgm:t>
    </dgm:pt>
    <dgm:pt modelId="{2F466BC4-CF52-4AF2-B666-1AA85171C90D}" type="parTrans" cxnId="{56AB030A-B026-466F-A90E-F359B45F47C8}">
      <dgm:prSet/>
      <dgm:spPr/>
      <dgm:t>
        <a:bodyPr/>
        <a:lstStyle/>
        <a:p>
          <a:endParaRPr lang="el-GR"/>
        </a:p>
      </dgm:t>
    </dgm:pt>
    <dgm:pt modelId="{375CC770-6FBE-451D-900D-4B2E0393CC44}" type="sibTrans" cxnId="{56AB030A-B026-466F-A90E-F359B45F47C8}">
      <dgm:prSet/>
      <dgm:spPr/>
      <dgm:t>
        <a:bodyPr/>
        <a:lstStyle/>
        <a:p>
          <a:endParaRPr lang="el-GR"/>
        </a:p>
      </dgm:t>
    </dgm:pt>
    <dgm:pt modelId="{E2705A13-2BCB-466C-9D0E-AA5849C88802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дьвэ жены</a:t>
          </a:r>
          <a:endParaRPr lang="el-GR" dirty="0">
            <a:latin typeface="CyrillicaOchrid1" pitchFamily="34" charset="0"/>
          </a:endParaRPr>
        </a:p>
      </dgm:t>
    </dgm:pt>
    <dgm:pt modelId="{C03BAA9E-CE91-41A1-89FC-1A7D07E9A351}" type="parTrans" cxnId="{0D1E15EA-D4AD-42BF-AE0A-EF86A63231D2}">
      <dgm:prSet/>
      <dgm:spPr/>
      <dgm:t>
        <a:bodyPr/>
        <a:lstStyle/>
        <a:p>
          <a:endParaRPr lang="el-GR"/>
        </a:p>
      </dgm:t>
    </dgm:pt>
    <dgm:pt modelId="{B159D785-C98F-43A4-9B21-457199CDE9A1}" type="sibTrans" cxnId="{0D1E15EA-D4AD-42BF-AE0A-EF86A63231D2}">
      <dgm:prSet/>
      <dgm:spPr/>
      <dgm:t>
        <a:bodyPr/>
        <a:lstStyle/>
        <a:p>
          <a:endParaRPr lang="el-GR"/>
        </a:p>
      </dgm:t>
    </dgm:pt>
    <dgm:pt modelId="{767830F3-99AB-44AC-A431-00E1C38FAB1B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три, четыре стола, жены</a:t>
          </a:r>
          <a:endParaRPr lang="el-GR" dirty="0">
            <a:latin typeface="CyrillicaOchrid1" pitchFamily="34" charset="0"/>
          </a:endParaRPr>
        </a:p>
      </dgm:t>
    </dgm:pt>
    <dgm:pt modelId="{D8770216-F014-47FD-8E82-E2A7CCA6896A}" type="parTrans" cxnId="{8A4B775E-B04E-4A3C-B595-12909556FB66}">
      <dgm:prSet/>
      <dgm:spPr/>
      <dgm:t>
        <a:bodyPr/>
        <a:lstStyle/>
        <a:p>
          <a:endParaRPr lang="el-GR"/>
        </a:p>
      </dgm:t>
    </dgm:pt>
    <dgm:pt modelId="{84C40D0C-A4E7-4262-BD4A-E6784EE39793}" type="sibTrans" cxnId="{8A4B775E-B04E-4A3C-B595-12909556FB66}">
      <dgm:prSet/>
      <dgm:spPr/>
      <dgm:t>
        <a:bodyPr/>
        <a:lstStyle/>
        <a:p>
          <a:endParaRPr lang="el-GR"/>
        </a:p>
      </dgm:t>
    </dgm:pt>
    <dgm:pt modelId="{31097CD2-8D5F-42EB-AA89-FA55612B0BC1}" type="pres">
      <dgm:prSet presAssocID="{B011A6EC-F725-486F-82A7-7D62947555BA}" presName="CompostProcess" presStyleCnt="0">
        <dgm:presLayoutVars>
          <dgm:dir/>
          <dgm:resizeHandles val="exact"/>
        </dgm:presLayoutVars>
      </dgm:prSet>
      <dgm:spPr/>
    </dgm:pt>
    <dgm:pt modelId="{4E1362B6-8CCF-4561-A5B9-95BDB67D21FA}" type="pres">
      <dgm:prSet presAssocID="{B011A6EC-F725-486F-82A7-7D62947555BA}" presName="arrow" presStyleLbl="bgShp" presStyleIdx="0" presStyleCnt="1"/>
      <dgm:spPr/>
    </dgm:pt>
    <dgm:pt modelId="{E1AE243C-B593-4EC9-B077-A013A136B842}" type="pres">
      <dgm:prSet presAssocID="{B011A6EC-F725-486F-82A7-7D62947555BA}" presName="linearProcess" presStyleCnt="0"/>
      <dgm:spPr/>
    </dgm:pt>
    <dgm:pt modelId="{F669F646-37A4-4050-831F-7DCE94BBCC9A}" type="pres">
      <dgm:prSet presAssocID="{910E91FA-7BDF-4336-BA8E-13B44145F21B}" presName="textNode" presStyleLbl="node1" presStyleIdx="0" presStyleCnt="3">
        <dgm:presLayoutVars>
          <dgm:bulletEnabled val="1"/>
        </dgm:presLayoutVars>
      </dgm:prSet>
      <dgm:spPr/>
    </dgm:pt>
    <dgm:pt modelId="{DCCBB6D0-CD90-45D4-805D-4ABD69A1B983}" type="pres">
      <dgm:prSet presAssocID="{375CC770-6FBE-451D-900D-4B2E0393CC44}" presName="sibTrans" presStyleCnt="0"/>
      <dgm:spPr/>
    </dgm:pt>
    <dgm:pt modelId="{F84D73DF-D676-4E1A-8F3D-944991D6F8B2}" type="pres">
      <dgm:prSet presAssocID="{E2705A13-2BCB-466C-9D0E-AA5849C88802}" presName="textNode" presStyleLbl="node1" presStyleIdx="1" presStyleCnt="3">
        <dgm:presLayoutVars>
          <dgm:bulletEnabled val="1"/>
        </dgm:presLayoutVars>
      </dgm:prSet>
      <dgm:spPr/>
    </dgm:pt>
    <dgm:pt modelId="{3AC17E63-7985-436A-BBFB-ADA5F85C29F9}" type="pres">
      <dgm:prSet presAssocID="{B159D785-C98F-43A4-9B21-457199CDE9A1}" presName="sibTrans" presStyleCnt="0"/>
      <dgm:spPr/>
    </dgm:pt>
    <dgm:pt modelId="{905102B0-4032-4098-89AD-FD149E28F856}" type="pres">
      <dgm:prSet presAssocID="{767830F3-99AB-44AC-A431-00E1C38FAB1B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6AB030A-B026-466F-A90E-F359B45F47C8}" srcId="{B011A6EC-F725-486F-82A7-7D62947555BA}" destId="{910E91FA-7BDF-4336-BA8E-13B44145F21B}" srcOrd="0" destOrd="0" parTransId="{2F466BC4-CF52-4AF2-B666-1AA85171C90D}" sibTransId="{375CC770-6FBE-451D-900D-4B2E0393CC44}"/>
    <dgm:cxn modelId="{7B1A2B2F-E94A-4CDC-B699-1C0343520FBE}" type="presOf" srcId="{E2705A13-2BCB-466C-9D0E-AA5849C88802}" destId="{F84D73DF-D676-4E1A-8F3D-944991D6F8B2}" srcOrd="0" destOrd="0" presId="urn:microsoft.com/office/officeart/2005/8/layout/hProcess9"/>
    <dgm:cxn modelId="{8A4B775E-B04E-4A3C-B595-12909556FB66}" srcId="{B011A6EC-F725-486F-82A7-7D62947555BA}" destId="{767830F3-99AB-44AC-A431-00E1C38FAB1B}" srcOrd="2" destOrd="0" parTransId="{D8770216-F014-47FD-8E82-E2A7CCA6896A}" sibTransId="{84C40D0C-A4E7-4262-BD4A-E6784EE39793}"/>
    <dgm:cxn modelId="{EAF30DBA-9DDA-4BF8-A6BA-0C7633D43A40}" type="presOf" srcId="{910E91FA-7BDF-4336-BA8E-13B44145F21B}" destId="{F669F646-37A4-4050-831F-7DCE94BBCC9A}" srcOrd="0" destOrd="0" presId="urn:microsoft.com/office/officeart/2005/8/layout/hProcess9"/>
    <dgm:cxn modelId="{0D1E15EA-D4AD-42BF-AE0A-EF86A63231D2}" srcId="{B011A6EC-F725-486F-82A7-7D62947555BA}" destId="{E2705A13-2BCB-466C-9D0E-AA5849C88802}" srcOrd="1" destOrd="0" parTransId="{C03BAA9E-CE91-41A1-89FC-1A7D07E9A351}" sibTransId="{B159D785-C98F-43A4-9B21-457199CDE9A1}"/>
    <dgm:cxn modelId="{453457EB-CE66-47A9-A0A5-263FEF3436A6}" type="presOf" srcId="{B011A6EC-F725-486F-82A7-7D62947555BA}" destId="{31097CD2-8D5F-42EB-AA89-FA55612B0BC1}" srcOrd="0" destOrd="0" presId="urn:microsoft.com/office/officeart/2005/8/layout/hProcess9"/>
    <dgm:cxn modelId="{62B98FFD-1A82-43D3-A5D8-060CF4B33119}" type="presOf" srcId="{767830F3-99AB-44AC-A431-00E1C38FAB1B}" destId="{905102B0-4032-4098-89AD-FD149E28F856}" srcOrd="0" destOrd="0" presId="urn:microsoft.com/office/officeart/2005/8/layout/hProcess9"/>
    <dgm:cxn modelId="{A2F3776B-EBF1-4C4A-BB16-DEB8D36E51B9}" type="presParOf" srcId="{31097CD2-8D5F-42EB-AA89-FA55612B0BC1}" destId="{4E1362B6-8CCF-4561-A5B9-95BDB67D21FA}" srcOrd="0" destOrd="0" presId="urn:microsoft.com/office/officeart/2005/8/layout/hProcess9"/>
    <dgm:cxn modelId="{2607C41D-7FC6-4728-804E-8096EC884AB9}" type="presParOf" srcId="{31097CD2-8D5F-42EB-AA89-FA55612B0BC1}" destId="{E1AE243C-B593-4EC9-B077-A013A136B842}" srcOrd="1" destOrd="0" presId="urn:microsoft.com/office/officeart/2005/8/layout/hProcess9"/>
    <dgm:cxn modelId="{734A7468-8039-41BA-9BEE-7628F9782949}" type="presParOf" srcId="{E1AE243C-B593-4EC9-B077-A013A136B842}" destId="{F669F646-37A4-4050-831F-7DCE94BBCC9A}" srcOrd="0" destOrd="0" presId="urn:microsoft.com/office/officeart/2005/8/layout/hProcess9"/>
    <dgm:cxn modelId="{47896285-8334-449A-AE09-33B404E56078}" type="presParOf" srcId="{E1AE243C-B593-4EC9-B077-A013A136B842}" destId="{DCCBB6D0-CD90-45D4-805D-4ABD69A1B983}" srcOrd="1" destOrd="0" presId="urn:microsoft.com/office/officeart/2005/8/layout/hProcess9"/>
    <dgm:cxn modelId="{66F2611D-C181-4129-A568-FE49F1B8243C}" type="presParOf" srcId="{E1AE243C-B593-4EC9-B077-A013A136B842}" destId="{F84D73DF-D676-4E1A-8F3D-944991D6F8B2}" srcOrd="2" destOrd="0" presId="urn:microsoft.com/office/officeart/2005/8/layout/hProcess9"/>
    <dgm:cxn modelId="{8A1FEB11-8FFF-4D97-B765-4791D1CF4DCB}" type="presParOf" srcId="{E1AE243C-B593-4EC9-B077-A013A136B842}" destId="{3AC17E63-7985-436A-BBFB-ADA5F85C29F9}" srcOrd="3" destOrd="0" presId="urn:microsoft.com/office/officeart/2005/8/layout/hProcess9"/>
    <dgm:cxn modelId="{44D984C0-F81F-4C50-8DE3-2640D2447B91}" type="presParOf" srcId="{E1AE243C-B593-4EC9-B077-A013A136B842}" destId="{905102B0-4032-4098-89AD-FD149E28F85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D5BE0-5983-493F-8DEC-8912CEDCC2BD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F65EAFE5-F55C-435A-8F71-C47E95A4AE59}">
      <dgm:prSet phldrT="[Κείμενο]"/>
      <dgm:spPr/>
      <dgm:t>
        <a:bodyPr/>
        <a:lstStyle/>
        <a:p>
          <a:r>
            <a:rPr lang="el-GR"/>
            <a:t>Σύντομος (ονομαστικός) τύπος</a:t>
          </a:r>
        </a:p>
      </dgm:t>
    </dgm:pt>
    <dgm:pt modelId="{1BA31059-6F8D-40F2-84EA-EA599DEDB3DC}" type="parTrans" cxnId="{3AD955E0-8F4A-4DCC-BE34-E12C27E47041}">
      <dgm:prSet/>
      <dgm:spPr/>
      <dgm:t>
        <a:bodyPr/>
        <a:lstStyle/>
        <a:p>
          <a:endParaRPr lang="el-GR"/>
        </a:p>
      </dgm:t>
    </dgm:pt>
    <dgm:pt modelId="{968CBF7E-D669-4FE5-9381-C5CD68EF456F}" type="sibTrans" cxnId="{3AD955E0-8F4A-4DCC-BE34-E12C27E47041}">
      <dgm:prSet/>
      <dgm:spPr/>
      <dgm:t>
        <a:bodyPr/>
        <a:lstStyle/>
        <a:p>
          <a:endParaRPr lang="el-GR"/>
        </a:p>
      </dgm:t>
    </dgm:pt>
    <dgm:pt modelId="{1D089296-04D6-4A55-B3EB-BB1FB0D2F10B}">
      <dgm:prSet phldrT="[Κείμενο]"/>
      <dgm:spPr/>
      <dgm:t>
        <a:bodyPr/>
        <a:lstStyle/>
        <a:p>
          <a:r>
            <a:rPr lang="el-GR"/>
            <a:t>Αναλυτικός  (αντωνυμικός) τύπος</a:t>
          </a:r>
        </a:p>
      </dgm:t>
    </dgm:pt>
    <dgm:pt modelId="{57C9D6C7-155F-4890-B459-82F18741BD86}" type="parTrans" cxnId="{E27CB2AA-B79E-4C75-9C2B-43108ED96959}">
      <dgm:prSet/>
      <dgm:spPr/>
      <dgm:t>
        <a:bodyPr/>
        <a:lstStyle/>
        <a:p>
          <a:endParaRPr lang="el-GR"/>
        </a:p>
      </dgm:t>
    </dgm:pt>
    <dgm:pt modelId="{C689DE68-624F-471C-A58A-6C76B908CF84}" type="sibTrans" cxnId="{E27CB2AA-B79E-4C75-9C2B-43108ED96959}">
      <dgm:prSet/>
      <dgm:spPr/>
      <dgm:t>
        <a:bodyPr/>
        <a:lstStyle/>
        <a:p>
          <a:endParaRPr lang="el-GR"/>
        </a:p>
      </dgm:t>
    </dgm:pt>
    <dgm:pt modelId="{96C821F9-EC2E-441B-87F3-A1B48D6D49B6}">
      <dgm:prSet phldrT="[Κείμενο]"/>
      <dgm:spPr/>
      <dgm:t>
        <a:bodyPr/>
        <a:lstStyle/>
        <a:p>
          <a:r>
            <a:rPr lang="el-GR"/>
            <a:t>Επίθετα</a:t>
          </a:r>
        </a:p>
      </dgm:t>
    </dgm:pt>
    <dgm:pt modelId="{86D86573-B990-4420-963E-0B3A3448C5BE}" type="parTrans" cxnId="{7B1F7C3C-E1DB-4585-9B7F-953C9942FB14}">
      <dgm:prSet/>
      <dgm:spPr/>
      <dgm:t>
        <a:bodyPr/>
        <a:lstStyle/>
        <a:p>
          <a:endParaRPr lang="el-GR"/>
        </a:p>
      </dgm:t>
    </dgm:pt>
    <dgm:pt modelId="{1043BBFD-3AEE-49BE-932C-4A4605D6B806}" type="sibTrans" cxnId="{7B1F7C3C-E1DB-4585-9B7F-953C9942FB14}">
      <dgm:prSet/>
      <dgm:spPr/>
      <dgm:t>
        <a:bodyPr/>
        <a:lstStyle/>
        <a:p>
          <a:endParaRPr lang="el-GR"/>
        </a:p>
      </dgm:t>
    </dgm:pt>
    <dgm:pt modelId="{71255D42-2DDF-48A6-8DE7-1B3BCE776315}" type="pres">
      <dgm:prSet presAssocID="{D85D5BE0-5983-493F-8DEC-8912CEDCC2BD}" presName="Name0" presStyleCnt="0">
        <dgm:presLayoutVars>
          <dgm:dir/>
          <dgm:resizeHandles val="exact"/>
        </dgm:presLayoutVars>
      </dgm:prSet>
      <dgm:spPr/>
    </dgm:pt>
    <dgm:pt modelId="{8D9DC08B-C6C0-4535-B406-6EFB3ACB04B9}" type="pres">
      <dgm:prSet presAssocID="{D85D5BE0-5983-493F-8DEC-8912CEDCC2BD}" presName="vNodes" presStyleCnt="0"/>
      <dgm:spPr/>
    </dgm:pt>
    <dgm:pt modelId="{EF05B6DA-590D-4039-8923-FDCF345F2858}" type="pres">
      <dgm:prSet presAssocID="{F65EAFE5-F55C-435A-8F71-C47E95A4AE59}" presName="node" presStyleLbl="node1" presStyleIdx="0" presStyleCnt="3" custScaleX="199369">
        <dgm:presLayoutVars>
          <dgm:bulletEnabled val="1"/>
        </dgm:presLayoutVars>
      </dgm:prSet>
      <dgm:spPr/>
    </dgm:pt>
    <dgm:pt modelId="{DEFEBC63-61F8-4DFE-9D02-3450ABBD913A}" type="pres">
      <dgm:prSet presAssocID="{968CBF7E-D669-4FE5-9381-C5CD68EF456F}" presName="spacerT" presStyleCnt="0"/>
      <dgm:spPr/>
    </dgm:pt>
    <dgm:pt modelId="{88507FF4-8B5A-413E-8D02-32CACA38E212}" type="pres">
      <dgm:prSet presAssocID="{968CBF7E-D669-4FE5-9381-C5CD68EF456F}" presName="sibTrans" presStyleLbl="sibTrans2D1" presStyleIdx="0" presStyleCnt="2"/>
      <dgm:spPr/>
    </dgm:pt>
    <dgm:pt modelId="{D374D647-0CE5-4A57-8A9D-A43C16F686B9}" type="pres">
      <dgm:prSet presAssocID="{968CBF7E-D669-4FE5-9381-C5CD68EF456F}" presName="spacerB" presStyleCnt="0"/>
      <dgm:spPr/>
    </dgm:pt>
    <dgm:pt modelId="{1473628C-EEC4-4B25-8BD6-BAD4F99CFA80}" type="pres">
      <dgm:prSet presAssocID="{1D089296-04D6-4A55-B3EB-BB1FB0D2F10B}" presName="node" presStyleLbl="node1" presStyleIdx="1" presStyleCnt="3" custScaleX="199369" custLinFactNeighborX="-4178" custLinFactNeighborY="18725">
        <dgm:presLayoutVars>
          <dgm:bulletEnabled val="1"/>
        </dgm:presLayoutVars>
      </dgm:prSet>
      <dgm:spPr/>
    </dgm:pt>
    <dgm:pt modelId="{A69AA02D-61EC-40C1-8F46-FF1AB1528C62}" type="pres">
      <dgm:prSet presAssocID="{D85D5BE0-5983-493F-8DEC-8912CEDCC2BD}" presName="sibTransLast" presStyleLbl="sibTrans2D1" presStyleIdx="1" presStyleCnt="2"/>
      <dgm:spPr/>
    </dgm:pt>
    <dgm:pt modelId="{F0BF3246-D620-4A4B-9DB3-A2C5161470C2}" type="pres">
      <dgm:prSet presAssocID="{D85D5BE0-5983-493F-8DEC-8912CEDCC2BD}" presName="connectorText" presStyleLbl="sibTrans2D1" presStyleIdx="1" presStyleCnt="2"/>
      <dgm:spPr/>
    </dgm:pt>
    <dgm:pt modelId="{178B863C-68F6-4B3D-AEE3-E524E10386C1}" type="pres">
      <dgm:prSet presAssocID="{D85D5BE0-5983-493F-8DEC-8912CEDCC2B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6911F021-57FA-4FE3-B84E-AA1555FAC072}" type="presOf" srcId="{F65EAFE5-F55C-435A-8F71-C47E95A4AE59}" destId="{EF05B6DA-590D-4039-8923-FDCF345F2858}" srcOrd="0" destOrd="0" presId="urn:microsoft.com/office/officeart/2005/8/layout/equation2"/>
    <dgm:cxn modelId="{FAB2DC24-FCCC-4A99-8ED8-FFFD72ABE0D3}" type="presOf" srcId="{C689DE68-624F-471C-A58A-6C76B908CF84}" destId="{A69AA02D-61EC-40C1-8F46-FF1AB1528C62}" srcOrd="0" destOrd="0" presId="urn:microsoft.com/office/officeart/2005/8/layout/equation2"/>
    <dgm:cxn modelId="{10ACDA3A-4C07-458D-8265-E946B6EA2B52}" type="presOf" srcId="{968CBF7E-D669-4FE5-9381-C5CD68EF456F}" destId="{88507FF4-8B5A-413E-8D02-32CACA38E212}" srcOrd="0" destOrd="0" presId="urn:microsoft.com/office/officeart/2005/8/layout/equation2"/>
    <dgm:cxn modelId="{7B1F7C3C-E1DB-4585-9B7F-953C9942FB14}" srcId="{D85D5BE0-5983-493F-8DEC-8912CEDCC2BD}" destId="{96C821F9-EC2E-441B-87F3-A1B48D6D49B6}" srcOrd="2" destOrd="0" parTransId="{86D86573-B990-4420-963E-0B3A3448C5BE}" sibTransId="{1043BBFD-3AEE-49BE-932C-4A4605D6B806}"/>
    <dgm:cxn modelId="{EEAA0473-DD1F-4A52-8F13-9D6C6D9F2870}" type="presOf" srcId="{96C821F9-EC2E-441B-87F3-A1B48D6D49B6}" destId="{178B863C-68F6-4B3D-AEE3-E524E10386C1}" srcOrd="0" destOrd="0" presId="urn:microsoft.com/office/officeart/2005/8/layout/equation2"/>
    <dgm:cxn modelId="{E27CB2AA-B79E-4C75-9C2B-43108ED96959}" srcId="{D85D5BE0-5983-493F-8DEC-8912CEDCC2BD}" destId="{1D089296-04D6-4A55-B3EB-BB1FB0D2F10B}" srcOrd="1" destOrd="0" parTransId="{57C9D6C7-155F-4890-B459-82F18741BD86}" sibTransId="{C689DE68-624F-471C-A58A-6C76B908CF84}"/>
    <dgm:cxn modelId="{3AD955E0-8F4A-4DCC-BE34-E12C27E47041}" srcId="{D85D5BE0-5983-493F-8DEC-8912CEDCC2BD}" destId="{F65EAFE5-F55C-435A-8F71-C47E95A4AE59}" srcOrd="0" destOrd="0" parTransId="{1BA31059-6F8D-40F2-84EA-EA599DEDB3DC}" sibTransId="{968CBF7E-D669-4FE5-9381-C5CD68EF456F}"/>
    <dgm:cxn modelId="{217647E9-6B4C-4206-969D-43C8CFA45478}" type="presOf" srcId="{C689DE68-624F-471C-A58A-6C76B908CF84}" destId="{F0BF3246-D620-4A4B-9DB3-A2C5161470C2}" srcOrd="1" destOrd="0" presId="urn:microsoft.com/office/officeart/2005/8/layout/equation2"/>
    <dgm:cxn modelId="{007465EF-FB58-4B31-8339-A124011C4A36}" type="presOf" srcId="{1D089296-04D6-4A55-B3EB-BB1FB0D2F10B}" destId="{1473628C-EEC4-4B25-8BD6-BAD4F99CFA80}" srcOrd="0" destOrd="0" presId="urn:microsoft.com/office/officeart/2005/8/layout/equation2"/>
    <dgm:cxn modelId="{64C327F0-FB0F-4623-80C0-37415C7A3D40}" type="presOf" srcId="{D85D5BE0-5983-493F-8DEC-8912CEDCC2BD}" destId="{71255D42-2DDF-48A6-8DE7-1B3BCE776315}" srcOrd="0" destOrd="0" presId="urn:microsoft.com/office/officeart/2005/8/layout/equation2"/>
    <dgm:cxn modelId="{673DC67A-5CAD-4A16-94C1-39C2006F88B9}" type="presParOf" srcId="{71255D42-2DDF-48A6-8DE7-1B3BCE776315}" destId="{8D9DC08B-C6C0-4535-B406-6EFB3ACB04B9}" srcOrd="0" destOrd="0" presId="urn:microsoft.com/office/officeart/2005/8/layout/equation2"/>
    <dgm:cxn modelId="{C09C578D-5D97-405F-97FE-6D310CE104FF}" type="presParOf" srcId="{8D9DC08B-C6C0-4535-B406-6EFB3ACB04B9}" destId="{EF05B6DA-590D-4039-8923-FDCF345F2858}" srcOrd="0" destOrd="0" presId="urn:microsoft.com/office/officeart/2005/8/layout/equation2"/>
    <dgm:cxn modelId="{096DBC68-E139-4300-8813-B79610FF6D36}" type="presParOf" srcId="{8D9DC08B-C6C0-4535-B406-6EFB3ACB04B9}" destId="{DEFEBC63-61F8-4DFE-9D02-3450ABBD913A}" srcOrd="1" destOrd="0" presId="urn:microsoft.com/office/officeart/2005/8/layout/equation2"/>
    <dgm:cxn modelId="{D45797A6-71B3-4C1A-B5DA-3AB260255474}" type="presParOf" srcId="{8D9DC08B-C6C0-4535-B406-6EFB3ACB04B9}" destId="{88507FF4-8B5A-413E-8D02-32CACA38E212}" srcOrd="2" destOrd="0" presId="urn:microsoft.com/office/officeart/2005/8/layout/equation2"/>
    <dgm:cxn modelId="{D3535D2B-77F8-4520-9AA7-F5BC69EE7008}" type="presParOf" srcId="{8D9DC08B-C6C0-4535-B406-6EFB3ACB04B9}" destId="{D374D647-0CE5-4A57-8A9D-A43C16F686B9}" srcOrd="3" destOrd="0" presId="urn:microsoft.com/office/officeart/2005/8/layout/equation2"/>
    <dgm:cxn modelId="{6ACE537B-4AE9-4960-8FD8-1D24D0910960}" type="presParOf" srcId="{8D9DC08B-C6C0-4535-B406-6EFB3ACB04B9}" destId="{1473628C-EEC4-4B25-8BD6-BAD4F99CFA80}" srcOrd="4" destOrd="0" presId="urn:microsoft.com/office/officeart/2005/8/layout/equation2"/>
    <dgm:cxn modelId="{440651A8-56B2-4F02-9DB4-8FC0286FB069}" type="presParOf" srcId="{71255D42-2DDF-48A6-8DE7-1B3BCE776315}" destId="{A69AA02D-61EC-40C1-8F46-FF1AB1528C62}" srcOrd="1" destOrd="0" presId="urn:microsoft.com/office/officeart/2005/8/layout/equation2"/>
    <dgm:cxn modelId="{82AEB402-0A75-432B-983A-1B9E2A943D66}" type="presParOf" srcId="{A69AA02D-61EC-40C1-8F46-FF1AB1528C62}" destId="{F0BF3246-D620-4A4B-9DB3-A2C5161470C2}" srcOrd="0" destOrd="0" presId="urn:microsoft.com/office/officeart/2005/8/layout/equation2"/>
    <dgm:cxn modelId="{06ECAA79-DE2D-48C8-BF58-6BD453D73133}" type="presParOf" srcId="{71255D42-2DDF-48A6-8DE7-1B3BCE776315}" destId="{178B863C-68F6-4B3D-AEE3-E524E10386C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добръ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и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добрыи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C6CD8D19-4ADB-4F5D-8920-F127D6E0E408}" type="presOf" srcId="{5E85E10C-CC7F-4906-944B-218B9E99B622}" destId="{505FF3B3-121F-46C2-98CB-229491AB1B1C}" srcOrd="0" destOrd="0" presId="urn:microsoft.com/office/officeart/2005/8/layout/equation1"/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764C6C47-2C19-4520-AACB-BEDBE8A79D4A}" type="presOf" srcId="{5F3887FE-ECA5-4918-BF5D-46A577E410F6}" destId="{C9BB0752-1E7D-4E3F-9E0D-59AF8FF706A1}" srcOrd="0" destOrd="0" presId="urn:microsoft.com/office/officeart/2005/8/layout/equation1"/>
    <dgm:cxn modelId="{75790894-2D70-4B97-BFAF-2DA934AC3D96}" type="presOf" srcId="{889B3B48-A80D-4FE6-8032-E9CA4A3BEDA6}" destId="{E646FD32-E83F-43B1-B5F5-D043F97EB989}" srcOrd="0" destOrd="0" presId="urn:microsoft.com/office/officeart/2005/8/layout/equation1"/>
    <dgm:cxn modelId="{E04B73A9-2C93-4590-9610-8554849550DE}" type="presOf" srcId="{914D26BF-88E0-4985-ADC3-DC78C239F23B}" destId="{0C9C8DED-B661-4393-ADB7-7AF8D0780C85}" srcOrd="0" destOrd="0" presId="urn:microsoft.com/office/officeart/2005/8/layout/equation1"/>
    <dgm:cxn modelId="{380D28AB-B6AB-4AB3-9E3D-6D1FA418AEC4}" type="presOf" srcId="{027DCF82-8364-4716-A290-CE0C4DBF8FBE}" destId="{62D750C3-D591-4BD7-84F8-8D28DDC2FF5C}" srcOrd="0" destOrd="0" presId="urn:microsoft.com/office/officeart/2005/8/layout/equation1"/>
    <dgm:cxn modelId="{F04E4EBD-88D9-4841-B7E2-569E6B1F6392}" type="presOf" srcId="{67987146-A010-4E8B-B4C6-543BCBF5E784}" destId="{569814D9-B86F-44FF-9D73-6B4744CA8EFD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35AC0E31-0F3D-4C3B-873B-4F01D2C4B78A}" type="presParOf" srcId="{C9BB0752-1E7D-4E3F-9E0D-59AF8FF706A1}" destId="{505FF3B3-121F-46C2-98CB-229491AB1B1C}" srcOrd="0" destOrd="0" presId="urn:microsoft.com/office/officeart/2005/8/layout/equation1"/>
    <dgm:cxn modelId="{55FA6CF0-017A-4B31-901D-D1C3122CC3BE}" type="presParOf" srcId="{C9BB0752-1E7D-4E3F-9E0D-59AF8FF706A1}" destId="{3D51BB4A-7B78-4C9E-B17E-FBEDCA8D1E43}" srcOrd="1" destOrd="0" presId="urn:microsoft.com/office/officeart/2005/8/layout/equation1"/>
    <dgm:cxn modelId="{9B677217-83F3-443E-A06B-153D16C2538D}" type="presParOf" srcId="{C9BB0752-1E7D-4E3F-9E0D-59AF8FF706A1}" destId="{569814D9-B86F-44FF-9D73-6B4744CA8EFD}" srcOrd="2" destOrd="0" presId="urn:microsoft.com/office/officeart/2005/8/layout/equation1"/>
    <dgm:cxn modelId="{4B69F9E7-7FDF-4BD6-BDAE-0D84B2FEE446}" type="presParOf" srcId="{C9BB0752-1E7D-4E3F-9E0D-59AF8FF706A1}" destId="{A9579206-590A-463B-B22D-950187B80308}" srcOrd="3" destOrd="0" presId="urn:microsoft.com/office/officeart/2005/8/layout/equation1"/>
    <dgm:cxn modelId="{B1E8B661-A9F1-4F6E-9820-C702AFC39D56}" type="presParOf" srcId="{C9BB0752-1E7D-4E3F-9E0D-59AF8FF706A1}" destId="{E646FD32-E83F-43B1-B5F5-D043F97EB989}" srcOrd="4" destOrd="0" presId="urn:microsoft.com/office/officeart/2005/8/layout/equation1"/>
    <dgm:cxn modelId="{DDC4E45F-3020-453F-984D-401B98FC10F2}" type="presParOf" srcId="{C9BB0752-1E7D-4E3F-9E0D-59AF8FF706A1}" destId="{821EC275-4FB1-4366-8455-FBB1A5175CDA}" srcOrd="5" destOrd="0" presId="urn:microsoft.com/office/officeart/2005/8/layout/equation1"/>
    <dgm:cxn modelId="{33EA31F1-ED48-48B2-B854-697141B52DC9}" type="presParOf" srcId="{C9BB0752-1E7D-4E3F-9E0D-59AF8FF706A1}" destId="{62D750C3-D591-4BD7-84F8-8D28DDC2FF5C}" srcOrd="6" destOrd="0" presId="urn:microsoft.com/office/officeart/2005/8/layout/equation1"/>
    <dgm:cxn modelId="{ACD3E014-206F-4061-A8A7-1300C8C68DC6}" type="presParOf" srcId="{C9BB0752-1E7D-4E3F-9E0D-59AF8FF706A1}" destId="{D6F558E5-0BAF-4E6D-9158-0FA455E6A042}" srcOrd="7" destOrd="0" presId="urn:microsoft.com/office/officeart/2005/8/layout/equation1"/>
    <dgm:cxn modelId="{23B8BF7B-C598-4316-AD1D-812685472761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добра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я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добрая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ED028313-657E-4816-80DC-6D5CE766E158}" type="presOf" srcId="{889B3B48-A80D-4FE6-8032-E9CA4A3BEDA6}" destId="{E646FD32-E83F-43B1-B5F5-D043F97EB989}" srcOrd="0" destOrd="0" presId="urn:microsoft.com/office/officeart/2005/8/layout/equation1"/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CB060541-51C5-49B8-A70F-187C025D8485}" type="presOf" srcId="{914D26BF-88E0-4985-ADC3-DC78C239F23B}" destId="{0C9C8DED-B661-4393-ADB7-7AF8D0780C85}" srcOrd="0" destOrd="0" presId="urn:microsoft.com/office/officeart/2005/8/layout/equation1"/>
    <dgm:cxn modelId="{6373CF49-7AE3-4FA5-8174-F0EF1E9B7D21}" type="presOf" srcId="{5F3887FE-ECA5-4918-BF5D-46A577E410F6}" destId="{C9BB0752-1E7D-4E3F-9E0D-59AF8FF706A1}" srcOrd="0" destOrd="0" presId="urn:microsoft.com/office/officeart/2005/8/layout/equation1"/>
    <dgm:cxn modelId="{B111B26F-0143-420A-9BA0-1877EEBA5B84}" type="presOf" srcId="{67987146-A010-4E8B-B4C6-543BCBF5E784}" destId="{569814D9-B86F-44FF-9D73-6B4744CA8EFD}" srcOrd="0" destOrd="0" presId="urn:microsoft.com/office/officeart/2005/8/layout/equation1"/>
    <dgm:cxn modelId="{DD9D47BB-8B49-4067-8A4E-681C50143540}" type="presOf" srcId="{5E85E10C-CC7F-4906-944B-218B9E99B622}" destId="{505FF3B3-121F-46C2-98CB-229491AB1B1C}" srcOrd="0" destOrd="0" presId="urn:microsoft.com/office/officeart/2005/8/layout/equation1"/>
    <dgm:cxn modelId="{7E0308D2-7205-41B8-B083-DA7D871DF5FA}" type="presOf" srcId="{027DCF82-8364-4716-A290-CE0C4DBF8FBE}" destId="{62D750C3-D591-4BD7-84F8-8D28DDC2FF5C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9900B219-9F00-46F6-8094-4E6E42DBD820}" type="presParOf" srcId="{C9BB0752-1E7D-4E3F-9E0D-59AF8FF706A1}" destId="{505FF3B3-121F-46C2-98CB-229491AB1B1C}" srcOrd="0" destOrd="0" presId="urn:microsoft.com/office/officeart/2005/8/layout/equation1"/>
    <dgm:cxn modelId="{01587D17-017F-4D76-955D-624AF42E4340}" type="presParOf" srcId="{C9BB0752-1E7D-4E3F-9E0D-59AF8FF706A1}" destId="{3D51BB4A-7B78-4C9E-B17E-FBEDCA8D1E43}" srcOrd="1" destOrd="0" presId="urn:microsoft.com/office/officeart/2005/8/layout/equation1"/>
    <dgm:cxn modelId="{04C889EF-5F0B-4B6A-A009-DE11114B301C}" type="presParOf" srcId="{C9BB0752-1E7D-4E3F-9E0D-59AF8FF706A1}" destId="{569814D9-B86F-44FF-9D73-6B4744CA8EFD}" srcOrd="2" destOrd="0" presId="urn:microsoft.com/office/officeart/2005/8/layout/equation1"/>
    <dgm:cxn modelId="{14FE33D2-4479-465C-B13C-39798CD2A395}" type="presParOf" srcId="{C9BB0752-1E7D-4E3F-9E0D-59AF8FF706A1}" destId="{A9579206-590A-463B-B22D-950187B80308}" srcOrd="3" destOrd="0" presId="urn:microsoft.com/office/officeart/2005/8/layout/equation1"/>
    <dgm:cxn modelId="{32EA061B-C907-4A4A-883B-A5C673B6E71F}" type="presParOf" srcId="{C9BB0752-1E7D-4E3F-9E0D-59AF8FF706A1}" destId="{E646FD32-E83F-43B1-B5F5-D043F97EB989}" srcOrd="4" destOrd="0" presId="urn:microsoft.com/office/officeart/2005/8/layout/equation1"/>
    <dgm:cxn modelId="{A27CC7AA-EA57-4089-A082-990A592B18E5}" type="presParOf" srcId="{C9BB0752-1E7D-4E3F-9E0D-59AF8FF706A1}" destId="{821EC275-4FB1-4366-8455-FBB1A5175CDA}" srcOrd="5" destOrd="0" presId="urn:microsoft.com/office/officeart/2005/8/layout/equation1"/>
    <dgm:cxn modelId="{1B92D3CD-3F2F-413B-8CD7-C10BF5A1B381}" type="presParOf" srcId="{C9BB0752-1E7D-4E3F-9E0D-59AF8FF706A1}" destId="{62D750C3-D591-4BD7-84F8-8D28DDC2FF5C}" srcOrd="6" destOrd="0" presId="urn:microsoft.com/office/officeart/2005/8/layout/equation1"/>
    <dgm:cxn modelId="{7424AEA2-60F0-467E-94F7-DF4E9EB0F6D7}" type="presParOf" srcId="{C9BB0752-1E7D-4E3F-9E0D-59AF8FF706A1}" destId="{D6F558E5-0BAF-4E6D-9158-0FA455E6A042}" srcOrd="7" destOrd="0" presId="urn:microsoft.com/office/officeart/2005/8/layout/equation1"/>
    <dgm:cxn modelId="{9B79FBBD-22A3-463B-A8D4-E44422BDB829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добро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е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доброе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2EC8934A-CFEE-4B2C-9614-9206E90ED3F7}" type="presOf" srcId="{5F3887FE-ECA5-4918-BF5D-46A577E410F6}" destId="{C9BB0752-1E7D-4E3F-9E0D-59AF8FF706A1}" srcOrd="0" destOrd="0" presId="urn:microsoft.com/office/officeart/2005/8/layout/equation1"/>
    <dgm:cxn modelId="{B3EF6C6F-FFCF-4EF7-BC06-57E42E280FA0}" type="presOf" srcId="{889B3B48-A80D-4FE6-8032-E9CA4A3BEDA6}" destId="{E646FD32-E83F-43B1-B5F5-D043F97EB989}" srcOrd="0" destOrd="0" presId="urn:microsoft.com/office/officeart/2005/8/layout/equation1"/>
    <dgm:cxn modelId="{197B6553-928C-4F10-9880-A1723E7F7971}" type="presOf" srcId="{027DCF82-8364-4716-A290-CE0C4DBF8FBE}" destId="{62D750C3-D591-4BD7-84F8-8D28DDC2FF5C}" srcOrd="0" destOrd="0" presId="urn:microsoft.com/office/officeart/2005/8/layout/equation1"/>
    <dgm:cxn modelId="{BF550FA5-E352-4340-8FE6-2B369AA325B2}" type="presOf" srcId="{67987146-A010-4E8B-B4C6-543BCBF5E784}" destId="{569814D9-B86F-44FF-9D73-6B4744CA8EFD}" srcOrd="0" destOrd="0" presId="urn:microsoft.com/office/officeart/2005/8/layout/equation1"/>
    <dgm:cxn modelId="{211662C6-E619-4357-A09A-9103643A0EF0}" type="presOf" srcId="{914D26BF-88E0-4985-ADC3-DC78C239F23B}" destId="{0C9C8DED-B661-4393-ADB7-7AF8D0780C85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D6D7EEE8-0903-4BC3-AD6E-ACD8A201D4F0}" type="presOf" srcId="{5E85E10C-CC7F-4906-944B-218B9E99B622}" destId="{505FF3B3-121F-46C2-98CB-229491AB1B1C}" srcOrd="0" destOrd="0" presId="urn:microsoft.com/office/officeart/2005/8/layout/equation1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0CFE33B1-F123-4355-A560-618198850257}" type="presParOf" srcId="{C9BB0752-1E7D-4E3F-9E0D-59AF8FF706A1}" destId="{505FF3B3-121F-46C2-98CB-229491AB1B1C}" srcOrd="0" destOrd="0" presId="urn:microsoft.com/office/officeart/2005/8/layout/equation1"/>
    <dgm:cxn modelId="{75248C68-DDEC-4740-8390-F075F49F56A7}" type="presParOf" srcId="{C9BB0752-1E7D-4E3F-9E0D-59AF8FF706A1}" destId="{3D51BB4A-7B78-4C9E-B17E-FBEDCA8D1E43}" srcOrd="1" destOrd="0" presId="urn:microsoft.com/office/officeart/2005/8/layout/equation1"/>
    <dgm:cxn modelId="{9EE73AB8-40F7-4F43-89EA-B5C101FDD98C}" type="presParOf" srcId="{C9BB0752-1E7D-4E3F-9E0D-59AF8FF706A1}" destId="{569814D9-B86F-44FF-9D73-6B4744CA8EFD}" srcOrd="2" destOrd="0" presId="urn:microsoft.com/office/officeart/2005/8/layout/equation1"/>
    <dgm:cxn modelId="{CB69C5B2-5161-449F-A369-1C85D03F0043}" type="presParOf" srcId="{C9BB0752-1E7D-4E3F-9E0D-59AF8FF706A1}" destId="{A9579206-590A-463B-B22D-950187B80308}" srcOrd="3" destOrd="0" presId="urn:microsoft.com/office/officeart/2005/8/layout/equation1"/>
    <dgm:cxn modelId="{8E14A3DA-F91F-4F40-9D47-76CCB2309D46}" type="presParOf" srcId="{C9BB0752-1E7D-4E3F-9E0D-59AF8FF706A1}" destId="{E646FD32-E83F-43B1-B5F5-D043F97EB989}" srcOrd="4" destOrd="0" presId="urn:microsoft.com/office/officeart/2005/8/layout/equation1"/>
    <dgm:cxn modelId="{CDBFF1E1-CBDD-4C05-8271-086AA6E2F659}" type="presParOf" srcId="{C9BB0752-1E7D-4E3F-9E0D-59AF8FF706A1}" destId="{821EC275-4FB1-4366-8455-FBB1A5175CDA}" srcOrd="5" destOrd="0" presId="urn:microsoft.com/office/officeart/2005/8/layout/equation1"/>
    <dgm:cxn modelId="{D27DF5B2-EFC2-4062-ADF8-3DBF143368E2}" type="presParOf" srcId="{C9BB0752-1E7D-4E3F-9E0D-59AF8FF706A1}" destId="{62D750C3-D591-4BD7-84F8-8D28DDC2FF5C}" srcOrd="6" destOrd="0" presId="urn:microsoft.com/office/officeart/2005/8/layout/equation1"/>
    <dgm:cxn modelId="{C8B20AE3-53CC-45A9-BD04-18F1B8C84DD2}" type="presParOf" srcId="{C9BB0752-1E7D-4E3F-9E0D-59AF8FF706A1}" destId="{D6F558E5-0BAF-4E6D-9158-0FA455E6A042}" srcOrd="7" destOrd="0" presId="urn:microsoft.com/office/officeart/2005/8/layout/equation1"/>
    <dgm:cxn modelId="{DC49683B-A4F7-48F3-AA05-04EE57DF85E8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синь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и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синии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59960904-CFEA-4499-9057-46BAB078D03A}" type="presOf" srcId="{67987146-A010-4E8B-B4C6-543BCBF5E784}" destId="{569814D9-B86F-44FF-9D73-6B4744CA8EFD}" srcOrd="0" destOrd="0" presId="urn:microsoft.com/office/officeart/2005/8/layout/equation1"/>
    <dgm:cxn modelId="{ABDA3A13-C180-424F-A932-817FA98D55A6}" type="presOf" srcId="{027DCF82-8364-4716-A290-CE0C4DBF8FBE}" destId="{62D750C3-D591-4BD7-84F8-8D28DDC2FF5C}" srcOrd="0" destOrd="0" presId="urn:microsoft.com/office/officeart/2005/8/layout/equation1"/>
    <dgm:cxn modelId="{BD79C120-1D63-43DA-9B9E-73CDA0EB2CD7}" type="presOf" srcId="{914D26BF-88E0-4985-ADC3-DC78C239F23B}" destId="{0C9C8DED-B661-4393-ADB7-7AF8D0780C85}" srcOrd="0" destOrd="0" presId="urn:microsoft.com/office/officeart/2005/8/layout/equation1"/>
    <dgm:cxn modelId="{F97F4637-D2FF-4261-8FCC-AAEB99398EDE}" type="presOf" srcId="{889B3B48-A80D-4FE6-8032-E9CA4A3BEDA6}" destId="{E646FD32-E83F-43B1-B5F5-D043F97EB989}" srcOrd="0" destOrd="0" presId="urn:microsoft.com/office/officeart/2005/8/layout/equation1"/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FA1DE16F-8C53-4302-9B15-80B536B34D06}" type="presOf" srcId="{5F3887FE-ECA5-4918-BF5D-46A577E410F6}" destId="{C9BB0752-1E7D-4E3F-9E0D-59AF8FF706A1}" srcOrd="0" destOrd="0" presId="urn:microsoft.com/office/officeart/2005/8/layout/equation1"/>
    <dgm:cxn modelId="{D04749A3-06C6-4A01-B129-1E75CA875315}" type="presOf" srcId="{5E85E10C-CC7F-4906-944B-218B9E99B622}" destId="{505FF3B3-121F-46C2-98CB-229491AB1B1C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6DFBD4A5-4F49-4D01-83C5-256446696518}" type="presParOf" srcId="{C9BB0752-1E7D-4E3F-9E0D-59AF8FF706A1}" destId="{505FF3B3-121F-46C2-98CB-229491AB1B1C}" srcOrd="0" destOrd="0" presId="urn:microsoft.com/office/officeart/2005/8/layout/equation1"/>
    <dgm:cxn modelId="{2FAEB933-2625-4D0B-9DD2-9063C4F8EB60}" type="presParOf" srcId="{C9BB0752-1E7D-4E3F-9E0D-59AF8FF706A1}" destId="{3D51BB4A-7B78-4C9E-B17E-FBEDCA8D1E43}" srcOrd="1" destOrd="0" presId="urn:microsoft.com/office/officeart/2005/8/layout/equation1"/>
    <dgm:cxn modelId="{ECAF7BB3-10F0-4BBB-9CBC-E8DA30F3BD80}" type="presParOf" srcId="{C9BB0752-1E7D-4E3F-9E0D-59AF8FF706A1}" destId="{569814D9-B86F-44FF-9D73-6B4744CA8EFD}" srcOrd="2" destOrd="0" presId="urn:microsoft.com/office/officeart/2005/8/layout/equation1"/>
    <dgm:cxn modelId="{F2CF62B9-8906-45BA-9E6A-05B44E17B431}" type="presParOf" srcId="{C9BB0752-1E7D-4E3F-9E0D-59AF8FF706A1}" destId="{A9579206-590A-463B-B22D-950187B80308}" srcOrd="3" destOrd="0" presId="urn:microsoft.com/office/officeart/2005/8/layout/equation1"/>
    <dgm:cxn modelId="{8F9326C9-EDCC-4BB5-B39C-35D30933CC4B}" type="presParOf" srcId="{C9BB0752-1E7D-4E3F-9E0D-59AF8FF706A1}" destId="{E646FD32-E83F-43B1-B5F5-D043F97EB989}" srcOrd="4" destOrd="0" presId="urn:microsoft.com/office/officeart/2005/8/layout/equation1"/>
    <dgm:cxn modelId="{C163FA8D-2533-411D-B6CA-97A6C4226B61}" type="presParOf" srcId="{C9BB0752-1E7D-4E3F-9E0D-59AF8FF706A1}" destId="{821EC275-4FB1-4366-8455-FBB1A5175CDA}" srcOrd="5" destOrd="0" presId="urn:microsoft.com/office/officeart/2005/8/layout/equation1"/>
    <dgm:cxn modelId="{F0A7F9A5-4047-482E-8049-43A66AF32AF9}" type="presParOf" srcId="{C9BB0752-1E7D-4E3F-9E0D-59AF8FF706A1}" destId="{62D750C3-D591-4BD7-84F8-8D28DDC2FF5C}" srcOrd="6" destOrd="0" presId="urn:microsoft.com/office/officeart/2005/8/layout/equation1"/>
    <dgm:cxn modelId="{60150DB5-307E-4E86-85CF-B6C4D9752C5E}" type="presParOf" srcId="{C9BB0752-1E7D-4E3F-9E0D-59AF8FF706A1}" destId="{D6F558E5-0BAF-4E6D-9158-0FA455E6A042}" srcOrd="7" destOrd="0" presId="urn:microsoft.com/office/officeart/2005/8/layout/equation1"/>
    <dgm:cxn modelId="{C043A81A-E79D-455C-94DF-D3A4E8E3AB8A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синя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я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синяя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EE93983B-BE16-4C99-98C7-8841BF208024}" type="presOf" srcId="{027DCF82-8364-4716-A290-CE0C4DBF8FBE}" destId="{62D750C3-D591-4BD7-84F8-8D28DDC2FF5C}" srcOrd="0" destOrd="0" presId="urn:microsoft.com/office/officeart/2005/8/layout/equation1"/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9142D668-264F-44EA-A6C2-83D07F49327D}" type="presOf" srcId="{67987146-A010-4E8B-B4C6-543BCBF5E784}" destId="{569814D9-B86F-44FF-9D73-6B4744CA8EFD}" srcOrd="0" destOrd="0" presId="urn:microsoft.com/office/officeart/2005/8/layout/equation1"/>
    <dgm:cxn modelId="{431D9782-AF9B-4623-BEFE-5EFC8898116E}" type="presOf" srcId="{914D26BF-88E0-4985-ADC3-DC78C239F23B}" destId="{0C9C8DED-B661-4393-ADB7-7AF8D0780C85}" srcOrd="0" destOrd="0" presId="urn:microsoft.com/office/officeart/2005/8/layout/equation1"/>
    <dgm:cxn modelId="{2BB0A992-0E90-4F1E-8E73-2745E1599C72}" type="presOf" srcId="{889B3B48-A80D-4FE6-8032-E9CA4A3BEDA6}" destId="{E646FD32-E83F-43B1-B5F5-D043F97EB989}" srcOrd="0" destOrd="0" presId="urn:microsoft.com/office/officeart/2005/8/layout/equation1"/>
    <dgm:cxn modelId="{F43795D5-A0A4-49B2-AFB5-DC94DA8EACC4}" type="presOf" srcId="{5F3887FE-ECA5-4918-BF5D-46A577E410F6}" destId="{C9BB0752-1E7D-4E3F-9E0D-59AF8FF706A1}" srcOrd="0" destOrd="0" presId="urn:microsoft.com/office/officeart/2005/8/layout/equation1"/>
    <dgm:cxn modelId="{1C27F3D8-B8B5-418D-9D36-F9510AA7BF5F}" type="presOf" srcId="{5E85E10C-CC7F-4906-944B-218B9E99B622}" destId="{505FF3B3-121F-46C2-98CB-229491AB1B1C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CD141895-068D-4598-8789-486FDE68512D}" type="presParOf" srcId="{C9BB0752-1E7D-4E3F-9E0D-59AF8FF706A1}" destId="{505FF3B3-121F-46C2-98CB-229491AB1B1C}" srcOrd="0" destOrd="0" presId="urn:microsoft.com/office/officeart/2005/8/layout/equation1"/>
    <dgm:cxn modelId="{6CE5D06A-60E8-4D61-9A18-6C9B46158341}" type="presParOf" srcId="{C9BB0752-1E7D-4E3F-9E0D-59AF8FF706A1}" destId="{3D51BB4A-7B78-4C9E-B17E-FBEDCA8D1E43}" srcOrd="1" destOrd="0" presId="urn:microsoft.com/office/officeart/2005/8/layout/equation1"/>
    <dgm:cxn modelId="{5D8C451C-133F-4F5E-AEF3-9FCA542A3591}" type="presParOf" srcId="{C9BB0752-1E7D-4E3F-9E0D-59AF8FF706A1}" destId="{569814D9-B86F-44FF-9D73-6B4744CA8EFD}" srcOrd="2" destOrd="0" presId="urn:microsoft.com/office/officeart/2005/8/layout/equation1"/>
    <dgm:cxn modelId="{A88245F2-41A5-4466-B20F-CB57C0E51954}" type="presParOf" srcId="{C9BB0752-1E7D-4E3F-9E0D-59AF8FF706A1}" destId="{A9579206-590A-463B-B22D-950187B80308}" srcOrd="3" destOrd="0" presId="urn:microsoft.com/office/officeart/2005/8/layout/equation1"/>
    <dgm:cxn modelId="{F0E5EB7B-7B28-4616-85E9-8BF2D013A367}" type="presParOf" srcId="{C9BB0752-1E7D-4E3F-9E0D-59AF8FF706A1}" destId="{E646FD32-E83F-43B1-B5F5-D043F97EB989}" srcOrd="4" destOrd="0" presId="urn:microsoft.com/office/officeart/2005/8/layout/equation1"/>
    <dgm:cxn modelId="{3FDA1432-18EB-4165-BF23-FE0958536F2B}" type="presParOf" srcId="{C9BB0752-1E7D-4E3F-9E0D-59AF8FF706A1}" destId="{821EC275-4FB1-4366-8455-FBB1A5175CDA}" srcOrd="5" destOrd="0" presId="urn:microsoft.com/office/officeart/2005/8/layout/equation1"/>
    <dgm:cxn modelId="{445290B6-A427-4FA3-90A2-28AB90D4529E}" type="presParOf" srcId="{C9BB0752-1E7D-4E3F-9E0D-59AF8FF706A1}" destId="{62D750C3-D591-4BD7-84F8-8D28DDC2FF5C}" srcOrd="6" destOrd="0" presId="urn:microsoft.com/office/officeart/2005/8/layout/equation1"/>
    <dgm:cxn modelId="{66170B4F-C881-49CB-B8A4-6D9E8375E72F}" type="presParOf" srcId="{C9BB0752-1E7D-4E3F-9E0D-59AF8FF706A1}" destId="{D6F558E5-0BAF-4E6D-9158-0FA455E6A042}" srcOrd="7" destOrd="0" presId="urn:microsoft.com/office/officeart/2005/8/layout/equation1"/>
    <dgm:cxn modelId="{D3CB22E0-7C12-4BEB-890D-095318311CFD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3887FE-ECA5-4918-BF5D-46A577E410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5E85E10C-CC7F-4906-944B-218B9E99B622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сине</a:t>
          </a:r>
          <a:endParaRPr lang="el-GR">
            <a:latin typeface="CyrillicaOchrid1" pitchFamily="34" charset="0"/>
          </a:endParaRPr>
        </a:p>
      </dgm:t>
    </dgm:pt>
    <dgm:pt modelId="{09AE4233-7E25-40B3-BB90-9B481089845E}" type="parTrans" cxnId="{323FEFF9-38ED-4402-A638-39D5F1EB3D29}">
      <dgm:prSet/>
      <dgm:spPr/>
      <dgm:t>
        <a:bodyPr/>
        <a:lstStyle/>
        <a:p>
          <a:endParaRPr lang="el-GR"/>
        </a:p>
      </dgm:t>
    </dgm:pt>
    <dgm:pt modelId="{67987146-A010-4E8B-B4C6-543BCBF5E784}" type="sibTrans" cxnId="{323FEFF9-38ED-4402-A638-39D5F1EB3D29}">
      <dgm:prSet/>
      <dgm:spPr/>
      <dgm:t>
        <a:bodyPr/>
        <a:lstStyle/>
        <a:p>
          <a:endParaRPr lang="el-GR"/>
        </a:p>
      </dgm:t>
    </dgm:pt>
    <dgm:pt modelId="{889B3B48-A80D-4FE6-8032-E9CA4A3BEDA6}">
      <dgm:prSet phldrT="[Κείμενο]" custT="1"/>
      <dgm:spPr>
        <a:solidFill>
          <a:srgbClr val="92D050"/>
        </a:solidFill>
      </dgm:spPr>
      <dgm:t>
        <a:bodyPr/>
        <a:lstStyle/>
        <a:p>
          <a:r>
            <a:rPr lang="ru-RU" sz="3600">
              <a:latin typeface="CyrillicaOchrid1" pitchFamily="34" charset="0"/>
            </a:rPr>
            <a:t>е</a:t>
          </a:r>
          <a:endParaRPr lang="el-GR" sz="3600">
            <a:latin typeface="CyrillicaOchrid1" pitchFamily="34" charset="0"/>
          </a:endParaRPr>
        </a:p>
      </dgm:t>
    </dgm:pt>
    <dgm:pt modelId="{2736DE35-DED1-463D-9A1B-63BC620E339B}" type="parTrans" cxnId="{981A63E8-21E3-40D4-8FC6-E3FF079BFB0B}">
      <dgm:prSet/>
      <dgm:spPr/>
      <dgm:t>
        <a:bodyPr/>
        <a:lstStyle/>
        <a:p>
          <a:endParaRPr lang="el-GR"/>
        </a:p>
      </dgm:t>
    </dgm:pt>
    <dgm:pt modelId="{027DCF82-8364-4716-A290-CE0C4DBF8FBE}" type="sibTrans" cxnId="{981A63E8-21E3-40D4-8FC6-E3FF079BFB0B}">
      <dgm:prSet/>
      <dgm:spPr/>
      <dgm:t>
        <a:bodyPr/>
        <a:lstStyle/>
        <a:p>
          <a:endParaRPr lang="el-GR"/>
        </a:p>
      </dgm:t>
    </dgm:pt>
    <dgm:pt modelId="{914D26BF-88E0-4985-ADC3-DC78C239F23B}">
      <dgm:prSet phldrT="[Κείμενο]"/>
      <dgm:spPr/>
      <dgm:t>
        <a:bodyPr/>
        <a:lstStyle/>
        <a:p>
          <a:r>
            <a:rPr lang="ru-RU">
              <a:latin typeface="CyrillicaOchrid1" pitchFamily="34" charset="0"/>
            </a:rPr>
            <a:t>синее</a:t>
          </a:r>
          <a:endParaRPr lang="el-GR">
            <a:latin typeface="CyrillicaOchrid1" pitchFamily="34" charset="0"/>
          </a:endParaRPr>
        </a:p>
      </dgm:t>
    </dgm:pt>
    <dgm:pt modelId="{F8F1921C-0942-473E-B53A-B34AB0E7369E}" type="parTrans" cxnId="{B5615860-8179-486A-AC9E-F5FBF533FF70}">
      <dgm:prSet/>
      <dgm:spPr/>
      <dgm:t>
        <a:bodyPr/>
        <a:lstStyle/>
        <a:p>
          <a:endParaRPr lang="el-GR"/>
        </a:p>
      </dgm:t>
    </dgm:pt>
    <dgm:pt modelId="{5BAC55EC-F0A6-4A17-A6C5-A7DF56816BD8}" type="sibTrans" cxnId="{B5615860-8179-486A-AC9E-F5FBF533FF70}">
      <dgm:prSet/>
      <dgm:spPr/>
      <dgm:t>
        <a:bodyPr/>
        <a:lstStyle/>
        <a:p>
          <a:endParaRPr lang="el-GR"/>
        </a:p>
      </dgm:t>
    </dgm:pt>
    <dgm:pt modelId="{C9BB0752-1E7D-4E3F-9E0D-59AF8FF706A1}" type="pres">
      <dgm:prSet presAssocID="{5F3887FE-ECA5-4918-BF5D-46A577E410F6}" presName="linearFlow" presStyleCnt="0">
        <dgm:presLayoutVars>
          <dgm:dir/>
          <dgm:resizeHandles val="exact"/>
        </dgm:presLayoutVars>
      </dgm:prSet>
      <dgm:spPr/>
    </dgm:pt>
    <dgm:pt modelId="{505FF3B3-121F-46C2-98CB-229491AB1B1C}" type="pres">
      <dgm:prSet presAssocID="{5E85E10C-CC7F-4906-944B-218B9E99B622}" presName="node" presStyleLbl="node1" presStyleIdx="0" presStyleCnt="3">
        <dgm:presLayoutVars>
          <dgm:bulletEnabled val="1"/>
        </dgm:presLayoutVars>
      </dgm:prSet>
      <dgm:spPr/>
    </dgm:pt>
    <dgm:pt modelId="{3D51BB4A-7B78-4C9E-B17E-FBEDCA8D1E43}" type="pres">
      <dgm:prSet presAssocID="{67987146-A010-4E8B-B4C6-543BCBF5E784}" presName="spacerL" presStyleCnt="0"/>
      <dgm:spPr/>
    </dgm:pt>
    <dgm:pt modelId="{569814D9-B86F-44FF-9D73-6B4744CA8EFD}" type="pres">
      <dgm:prSet presAssocID="{67987146-A010-4E8B-B4C6-543BCBF5E784}" presName="sibTrans" presStyleLbl="sibTrans2D1" presStyleIdx="0" presStyleCnt="2"/>
      <dgm:spPr/>
    </dgm:pt>
    <dgm:pt modelId="{A9579206-590A-463B-B22D-950187B80308}" type="pres">
      <dgm:prSet presAssocID="{67987146-A010-4E8B-B4C6-543BCBF5E784}" presName="spacerR" presStyleCnt="0"/>
      <dgm:spPr/>
    </dgm:pt>
    <dgm:pt modelId="{E646FD32-E83F-43B1-B5F5-D043F97EB989}" type="pres">
      <dgm:prSet presAssocID="{889B3B48-A80D-4FE6-8032-E9CA4A3BEDA6}" presName="node" presStyleLbl="node1" presStyleIdx="1" presStyleCnt="3">
        <dgm:presLayoutVars>
          <dgm:bulletEnabled val="1"/>
        </dgm:presLayoutVars>
      </dgm:prSet>
      <dgm:spPr/>
    </dgm:pt>
    <dgm:pt modelId="{821EC275-4FB1-4366-8455-FBB1A5175CDA}" type="pres">
      <dgm:prSet presAssocID="{027DCF82-8364-4716-A290-CE0C4DBF8FBE}" presName="spacerL" presStyleCnt="0"/>
      <dgm:spPr/>
    </dgm:pt>
    <dgm:pt modelId="{62D750C3-D591-4BD7-84F8-8D28DDC2FF5C}" type="pres">
      <dgm:prSet presAssocID="{027DCF82-8364-4716-A290-CE0C4DBF8FBE}" presName="sibTrans" presStyleLbl="sibTrans2D1" presStyleIdx="1" presStyleCnt="2"/>
      <dgm:spPr/>
    </dgm:pt>
    <dgm:pt modelId="{D6F558E5-0BAF-4E6D-9158-0FA455E6A042}" type="pres">
      <dgm:prSet presAssocID="{027DCF82-8364-4716-A290-CE0C4DBF8FBE}" presName="spacerR" presStyleCnt="0"/>
      <dgm:spPr/>
    </dgm:pt>
    <dgm:pt modelId="{0C9C8DED-B661-4393-ADB7-7AF8D0780C85}" type="pres">
      <dgm:prSet presAssocID="{914D26BF-88E0-4985-ADC3-DC78C239F23B}" presName="node" presStyleLbl="node1" presStyleIdx="2" presStyleCnt="3">
        <dgm:presLayoutVars>
          <dgm:bulletEnabled val="1"/>
        </dgm:presLayoutVars>
      </dgm:prSet>
      <dgm:spPr/>
    </dgm:pt>
  </dgm:ptLst>
  <dgm:cxnLst>
    <dgm:cxn modelId="{EE4AD50B-AFF8-4F91-B26D-AFCA5BD33B27}" type="presOf" srcId="{027DCF82-8364-4716-A290-CE0C4DBF8FBE}" destId="{62D750C3-D591-4BD7-84F8-8D28DDC2FF5C}" srcOrd="0" destOrd="0" presId="urn:microsoft.com/office/officeart/2005/8/layout/equation1"/>
    <dgm:cxn modelId="{B5615860-8179-486A-AC9E-F5FBF533FF70}" srcId="{5F3887FE-ECA5-4918-BF5D-46A577E410F6}" destId="{914D26BF-88E0-4985-ADC3-DC78C239F23B}" srcOrd="2" destOrd="0" parTransId="{F8F1921C-0942-473E-B53A-B34AB0E7369E}" sibTransId="{5BAC55EC-F0A6-4A17-A6C5-A7DF56816BD8}"/>
    <dgm:cxn modelId="{54749581-D5EA-49EA-B65E-26664FB08165}" type="presOf" srcId="{914D26BF-88E0-4985-ADC3-DC78C239F23B}" destId="{0C9C8DED-B661-4393-ADB7-7AF8D0780C85}" srcOrd="0" destOrd="0" presId="urn:microsoft.com/office/officeart/2005/8/layout/equation1"/>
    <dgm:cxn modelId="{04CAA896-E3F6-4926-B4F1-6A50FD3B5495}" type="presOf" srcId="{67987146-A010-4E8B-B4C6-543BCBF5E784}" destId="{569814D9-B86F-44FF-9D73-6B4744CA8EFD}" srcOrd="0" destOrd="0" presId="urn:microsoft.com/office/officeart/2005/8/layout/equation1"/>
    <dgm:cxn modelId="{5BD64FAC-4D2F-4276-B30E-371742946EB8}" type="presOf" srcId="{889B3B48-A80D-4FE6-8032-E9CA4A3BEDA6}" destId="{E646FD32-E83F-43B1-B5F5-D043F97EB989}" srcOrd="0" destOrd="0" presId="urn:microsoft.com/office/officeart/2005/8/layout/equation1"/>
    <dgm:cxn modelId="{CF22FCBE-4314-4681-B940-840CE19713B7}" type="presOf" srcId="{5E85E10C-CC7F-4906-944B-218B9E99B622}" destId="{505FF3B3-121F-46C2-98CB-229491AB1B1C}" srcOrd="0" destOrd="0" presId="urn:microsoft.com/office/officeart/2005/8/layout/equation1"/>
    <dgm:cxn modelId="{85F003D5-B0C9-4CB5-BD81-EBDD4B472523}" type="presOf" srcId="{5F3887FE-ECA5-4918-BF5D-46A577E410F6}" destId="{C9BB0752-1E7D-4E3F-9E0D-59AF8FF706A1}" srcOrd="0" destOrd="0" presId="urn:microsoft.com/office/officeart/2005/8/layout/equation1"/>
    <dgm:cxn modelId="{981A63E8-21E3-40D4-8FC6-E3FF079BFB0B}" srcId="{5F3887FE-ECA5-4918-BF5D-46A577E410F6}" destId="{889B3B48-A80D-4FE6-8032-E9CA4A3BEDA6}" srcOrd="1" destOrd="0" parTransId="{2736DE35-DED1-463D-9A1B-63BC620E339B}" sibTransId="{027DCF82-8364-4716-A290-CE0C4DBF8FBE}"/>
    <dgm:cxn modelId="{323FEFF9-38ED-4402-A638-39D5F1EB3D29}" srcId="{5F3887FE-ECA5-4918-BF5D-46A577E410F6}" destId="{5E85E10C-CC7F-4906-944B-218B9E99B622}" srcOrd="0" destOrd="0" parTransId="{09AE4233-7E25-40B3-BB90-9B481089845E}" sibTransId="{67987146-A010-4E8B-B4C6-543BCBF5E784}"/>
    <dgm:cxn modelId="{F1BB7175-99AA-43D4-A193-A9DDB0978150}" type="presParOf" srcId="{C9BB0752-1E7D-4E3F-9E0D-59AF8FF706A1}" destId="{505FF3B3-121F-46C2-98CB-229491AB1B1C}" srcOrd="0" destOrd="0" presId="urn:microsoft.com/office/officeart/2005/8/layout/equation1"/>
    <dgm:cxn modelId="{5B861353-3A28-4E50-9F82-BA03AB9C2159}" type="presParOf" srcId="{C9BB0752-1E7D-4E3F-9E0D-59AF8FF706A1}" destId="{3D51BB4A-7B78-4C9E-B17E-FBEDCA8D1E43}" srcOrd="1" destOrd="0" presId="urn:microsoft.com/office/officeart/2005/8/layout/equation1"/>
    <dgm:cxn modelId="{1701E219-FEE3-4E67-A33F-96FE923EF33D}" type="presParOf" srcId="{C9BB0752-1E7D-4E3F-9E0D-59AF8FF706A1}" destId="{569814D9-B86F-44FF-9D73-6B4744CA8EFD}" srcOrd="2" destOrd="0" presId="urn:microsoft.com/office/officeart/2005/8/layout/equation1"/>
    <dgm:cxn modelId="{2D0DD5D7-77A0-4C79-81FE-D4B381B603A9}" type="presParOf" srcId="{C9BB0752-1E7D-4E3F-9E0D-59AF8FF706A1}" destId="{A9579206-590A-463B-B22D-950187B80308}" srcOrd="3" destOrd="0" presId="urn:microsoft.com/office/officeart/2005/8/layout/equation1"/>
    <dgm:cxn modelId="{85D4B0E6-28C3-4C8F-B84A-1C8BC2FAF545}" type="presParOf" srcId="{C9BB0752-1E7D-4E3F-9E0D-59AF8FF706A1}" destId="{E646FD32-E83F-43B1-B5F5-D043F97EB989}" srcOrd="4" destOrd="0" presId="urn:microsoft.com/office/officeart/2005/8/layout/equation1"/>
    <dgm:cxn modelId="{E4A0C902-0493-4BD1-AE66-D0FF6884D9C3}" type="presParOf" srcId="{C9BB0752-1E7D-4E3F-9E0D-59AF8FF706A1}" destId="{821EC275-4FB1-4366-8455-FBB1A5175CDA}" srcOrd="5" destOrd="0" presId="urn:microsoft.com/office/officeart/2005/8/layout/equation1"/>
    <dgm:cxn modelId="{A7392AB5-1CE2-4B1C-A86A-EFCE139BA0F4}" type="presParOf" srcId="{C9BB0752-1E7D-4E3F-9E0D-59AF8FF706A1}" destId="{62D750C3-D591-4BD7-84F8-8D28DDC2FF5C}" srcOrd="6" destOrd="0" presId="urn:microsoft.com/office/officeart/2005/8/layout/equation1"/>
    <dgm:cxn modelId="{1041D981-037D-4A8E-BD45-8E421CAF3DE9}" type="presParOf" srcId="{C9BB0752-1E7D-4E3F-9E0D-59AF8FF706A1}" destId="{D6F558E5-0BAF-4E6D-9158-0FA455E6A042}" srcOrd="7" destOrd="0" presId="urn:microsoft.com/office/officeart/2005/8/layout/equation1"/>
    <dgm:cxn modelId="{25068778-7A60-49D0-A5D3-3D28613BA6B2}" type="presParOf" srcId="{C9BB0752-1E7D-4E3F-9E0D-59AF8FF706A1}" destId="{0C9C8DED-B661-4393-ADB7-7AF8D0780C8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0C6850-94DD-4DA5-AE06-3B1941C8356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72C40154-10A9-4A63-8786-9596D4D45AD0}">
      <dgm:prSet phldrT="[Κείμενο]"/>
      <dgm:spPr/>
      <dgm:t>
        <a:bodyPr/>
        <a:lstStyle/>
        <a:p>
          <a:r>
            <a:rPr lang="el-GR" dirty="0" err="1"/>
            <a:t>Παλαιοσλαβικός</a:t>
          </a:r>
          <a:r>
            <a:rPr lang="el-GR" dirty="0"/>
            <a:t>  τύπος </a:t>
          </a:r>
        </a:p>
      </dgm:t>
    </dgm:pt>
    <dgm:pt modelId="{BDCBF1FE-1B71-4182-A446-2FF71C095227}" type="parTrans" cxnId="{48ADBB60-AC58-4A17-8C0D-3A7CEECE467E}">
      <dgm:prSet/>
      <dgm:spPr/>
      <dgm:t>
        <a:bodyPr/>
        <a:lstStyle/>
        <a:p>
          <a:endParaRPr lang="el-GR"/>
        </a:p>
      </dgm:t>
    </dgm:pt>
    <dgm:pt modelId="{B0F532A4-4EAA-4245-BC49-C598DA613232}" type="sibTrans" cxnId="{48ADBB60-AC58-4A17-8C0D-3A7CEECE467E}">
      <dgm:prSet/>
      <dgm:spPr/>
      <dgm:t>
        <a:bodyPr/>
        <a:lstStyle/>
        <a:p>
          <a:endParaRPr lang="el-GR"/>
        </a:p>
      </dgm:t>
    </dgm:pt>
    <dgm:pt modelId="{C4EBFD8F-CA1D-40BA-9412-A631264B1153}">
      <dgm:prSet phldrT="[Κείμενο]"/>
      <dgm:spPr/>
      <dgm:t>
        <a:bodyPr/>
        <a:lstStyle/>
        <a:p>
          <a:r>
            <a:rPr lang="ru-RU" dirty="0"/>
            <a:t>добрый</a:t>
          </a:r>
          <a:endParaRPr lang="el-GR" dirty="0"/>
        </a:p>
      </dgm:t>
    </dgm:pt>
    <dgm:pt modelId="{DBE72A96-1FAF-4C69-9213-FC3202C42113}" type="parTrans" cxnId="{94F4B342-D0B2-4DA3-8E2E-90E42D6396B3}">
      <dgm:prSet/>
      <dgm:spPr/>
      <dgm:t>
        <a:bodyPr/>
        <a:lstStyle/>
        <a:p>
          <a:endParaRPr lang="el-GR"/>
        </a:p>
      </dgm:t>
    </dgm:pt>
    <dgm:pt modelId="{F296A1A1-23BD-43CA-B8B9-6A8F09DAC5E4}" type="sibTrans" cxnId="{94F4B342-D0B2-4DA3-8E2E-90E42D6396B3}">
      <dgm:prSet/>
      <dgm:spPr/>
      <dgm:t>
        <a:bodyPr/>
        <a:lstStyle/>
        <a:p>
          <a:endParaRPr lang="el-GR"/>
        </a:p>
      </dgm:t>
    </dgm:pt>
    <dgm:pt modelId="{4678FBA3-C26D-47E8-9FD5-DA2D1CB1F54A}">
      <dgm:prSet phldrT="[Κείμενο]"/>
      <dgm:spPr/>
      <dgm:t>
        <a:bodyPr/>
        <a:lstStyle/>
        <a:p>
          <a:r>
            <a:rPr lang="ru-RU" dirty="0"/>
            <a:t>молодый</a:t>
          </a:r>
          <a:endParaRPr lang="el-GR" dirty="0"/>
        </a:p>
      </dgm:t>
    </dgm:pt>
    <dgm:pt modelId="{E91B110D-8D2A-4381-B7F0-76EE1FA6C68E}" type="parTrans" cxnId="{F1835E6C-2A11-4E2C-B723-CF0EADB85EEC}">
      <dgm:prSet/>
      <dgm:spPr/>
      <dgm:t>
        <a:bodyPr/>
        <a:lstStyle/>
        <a:p>
          <a:endParaRPr lang="el-GR"/>
        </a:p>
      </dgm:t>
    </dgm:pt>
    <dgm:pt modelId="{60A49ADB-36F5-492E-97F6-1140714D0A6B}" type="sibTrans" cxnId="{F1835E6C-2A11-4E2C-B723-CF0EADB85EEC}">
      <dgm:prSet/>
      <dgm:spPr/>
      <dgm:t>
        <a:bodyPr/>
        <a:lstStyle/>
        <a:p>
          <a:endParaRPr lang="el-GR"/>
        </a:p>
      </dgm:t>
    </dgm:pt>
    <dgm:pt modelId="{35CBABBC-5CE1-4B6A-8166-56BE794485C1}">
      <dgm:prSet phldrT="[Κείμενο]"/>
      <dgm:spPr/>
      <dgm:t>
        <a:bodyPr/>
        <a:lstStyle/>
        <a:p>
          <a:r>
            <a:rPr lang="el-GR" dirty="0" err="1"/>
            <a:t>Πσλαιορωσικός</a:t>
          </a:r>
          <a:r>
            <a:rPr lang="el-GR" dirty="0"/>
            <a:t> </a:t>
          </a:r>
        </a:p>
        <a:p>
          <a:r>
            <a:rPr lang="el-GR" dirty="0"/>
            <a:t>τύπος</a:t>
          </a:r>
        </a:p>
      </dgm:t>
    </dgm:pt>
    <dgm:pt modelId="{2FA9E003-14AA-41EB-B23B-D7B82D1CE0FF}" type="parTrans" cxnId="{B4BA2384-CEAB-41CF-A6BC-B18D8AD0A96E}">
      <dgm:prSet/>
      <dgm:spPr/>
      <dgm:t>
        <a:bodyPr/>
        <a:lstStyle/>
        <a:p>
          <a:endParaRPr lang="el-GR"/>
        </a:p>
      </dgm:t>
    </dgm:pt>
    <dgm:pt modelId="{6B4C0F19-DA80-429C-85B9-8A4BBC219570}" type="sibTrans" cxnId="{B4BA2384-CEAB-41CF-A6BC-B18D8AD0A96E}">
      <dgm:prSet/>
      <dgm:spPr/>
      <dgm:t>
        <a:bodyPr/>
        <a:lstStyle/>
        <a:p>
          <a:endParaRPr lang="el-GR"/>
        </a:p>
      </dgm:t>
    </dgm:pt>
    <dgm:pt modelId="{84FA9E3A-3FDD-4479-A700-AE518769C497}">
      <dgm:prSet phldrT="[Κείμενο]"/>
      <dgm:spPr/>
      <dgm:t>
        <a:bodyPr/>
        <a:lstStyle/>
        <a:p>
          <a:r>
            <a:rPr lang="ru-RU" dirty="0"/>
            <a:t>доброй</a:t>
          </a:r>
          <a:endParaRPr lang="el-GR" dirty="0"/>
        </a:p>
      </dgm:t>
    </dgm:pt>
    <dgm:pt modelId="{B0D14C32-02B4-4B44-A857-EE6FCBE4153F}" type="parTrans" cxnId="{C8ED3F68-FD8B-4EF8-A413-2FDA103F974D}">
      <dgm:prSet/>
      <dgm:spPr/>
      <dgm:t>
        <a:bodyPr/>
        <a:lstStyle/>
        <a:p>
          <a:endParaRPr lang="el-GR"/>
        </a:p>
      </dgm:t>
    </dgm:pt>
    <dgm:pt modelId="{7C40E51C-B94B-4782-960D-DA80C9D9CE24}" type="sibTrans" cxnId="{C8ED3F68-FD8B-4EF8-A413-2FDA103F974D}">
      <dgm:prSet/>
      <dgm:spPr/>
      <dgm:t>
        <a:bodyPr/>
        <a:lstStyle/>
        <a:p>
          <a:endParaRPr lang="el-GR"/>
        </a:p>
      </dgm:t>
    </dgm:pt>
    <dgm:pt modelId="{274D2C37-8164-4CBB-9AB3-55843671AB92}">
      <dgm:prSet phldrT="[Κείμενο]"/>
      <dgm:spPr/>
      <dgm:t>
        <a:bodyPr/>
        <a:lstStyle/>
        <a:p>
          <a:r>
            <a:rPr lang="ru-RU" dirty="0"/>
            <a:t>молодой</a:t>
          </a:r>
          <a:endParaRPr lang="el-GR" dirty="0"/>
        </a:p>
      </dgm:t>
    </dgm:pt>
    <dgm:pt modelId="{389DD21F-4D97-4B47-A6BF-E76C2A1E7D41}" type="parTrans" cxnId="{8FCAB28B-8402-4FBD-9886-5234659E407F}">
      <dgm:prSet/>
      <dgm:spPr/>
      <dgm:t>
        <a:bodyPr/>
        <a:lstStyle/>
        <a:p>
          <a:endParaRPr lang="el-GR"/>
        </a:p>
      </dgm:t>
    </dgm:pt>
    <dgm:pt modelId="{02129F08-8584-4D85-8AA6-837825744A7D}" type="sibTrans" cxnId="{8FCAB28B-8402-4FBD-9886-5234659E407F}">
      <dgm:prSet/>
      <dgm:spPr/>
      <dgm:t>
        <a:bodyPr/>
        <a:lstStyle/>
        <a:p>
          <a:endParaRPr lang="el-GR"/>
        </a:p>
      </dgm:t>
    </dgm:pt>
    <dgm:pt modelId="{F7F7E896-5A27-4547-AF74-B92408CA672F}" type="pres">
      <dgm:prSet presAssocID="{3E0C6850-94DD-4DA5-AE06-3B1941C83569}" presName="Name0" presStyleCnt="0">
        <dgm:presLayoutVars>
          <dgm:dir/>
          <dgm:animLvl val="lvl"/>
          <dgm:resizeHandles/>
        </dgm:presLayoutVars>
      </dgm:prSet>
      <dgm:spPr/>
    </dgm:pt>
    <dgm:pt modelId="{EF8D03F7-8CEA-434A-A245-1C4B1EBE104D}" type="pres">
      <dgm:prSet presAssocID="{72C40154-10A9-4A63-8786-9596D4D45AD0}" presName="linNode" presStyleCnt="0"/>
      <dgm:spPr/>
    </dgm:pt>
    <dgm:pt modelId="{8212A6E9-428E-4C85-BA16-96417CA5FFD3}" type="pres">
      <dgm:prSet presAssocID="{72C40154-10A9-4A63-8786-9596D4D45AD0}" presName="parentShp" presStyleLbl="node1" presStyleIdx="0" presStyleCnt="2">
        <dgm:presLayoutVars>
          <dgm:bulletEnabled val="1"/>
        </dgm:presLayoutVars>
      </dgm:prSet>
      <dgm:spPr/>
    </dgm:pt>
    <dgm:pt modelId="{F2C0E3EE-7FE2-43D4-9148-8C3767502398}" type="pres">
      <dgm:prSet presAssocID="{72C40154-10A9-4A63-8786-9596D4D45AD0}" presName="childShp" presStyleLbl="bgAccFollowNode1" presStyleIdx="0" presStyleCnt="2">
        <dgm:presLayoutVars>
          <dgm:bulletEnabled val="1"/>
        </dgm:presLayoutVars>
      </dgm:prSet>
      <dgm:spPr/>
    </dgm:pt>
    <dgm:pt modelId="{17AA3BC9-8FFE-49DF-96A0-F78F9975A75D}" type="pres">
      <dgm:prSet presAssocID="{B0F532A4-4EAA-4245-BC49-C598DA613232}" presName="spacing" presStyleCnt="0"/>
      <dgm:spPr/>
    </dgm:pt>
    <dgm:pt modelId="{F5B84461-3028-4441-8ECB-67CE99A187B2}" type="pres">
      <dgm:prSet presAssocID="{35CBABBC-5CE1-4B6A-8166-56BE794485C1}" presName="linNode" presStyleCnt="0"/>
      <dgm:spPr/>
    </dgm:pt>
    <dgm:pt modelId="{78CAC44D-AF0A-4187-BF97-4B610161A535}" type="pres">
      <dgm:prSet presAssocID="{35CBABBC-5CE1-4B6A-8166-56BE794485C1}" presName="parentShp" presStyleLbl="node1" presStyleIdx="1" presStyleCnt="2">
        <dgm:presLayoutVars>
          <dgm:bulletEnabled val="1"/>
        </dgm:presLayoutVars>
      </dgm:prSet>
      <dgm:spPr/>
    </dgm:pt>
    <dgm:pt modelId="{E90F1CAC-0E5E-4E2F-8D38-0C87611CDC1E}" type="pres">
      <dgm:prSet presAssocID="{35CBABBC-5CE1-4B6A-8166-56BE794485C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8ADBB60-AC58-4A17-8C0D-3A7CEECE467E}" srcId="{3E0C6850-94DD-4DA5-AE06-3B1941C83569}" destId="{72C40154-10A9-4A63-8786-9596D4D45AD0}" srcOrd="0" destOrd="0" parTransId="{BDCBF1FE-1B71-4182-A446-2FF71C095227}" sibTransId="{B0F532A4-4EAA-4245-BC49-C598DA613232}"/>
    <dgm:cxn modelId="{4D25EC61-EBE6-4E56-ADD8-D57F5416D770}" type="presOf" srcId="{35CBABBC-5CE1-4B6A-8166-56BE794485C1}" destId="{78CAC44D-AF0A-4187-BF97-4B610161A535}" srcOrd="0" destOrd="0" presId="urn:microsoft.com/office/officeart/2005/8/layout/vList6"/>
    <dgm:cxn modelId="{94F4B342-D0B2-4DA3-8E2E-90E42D6396B3}" srcId="{72C40154-10A9-4A63-8786-9596D4D45AD0}" destId="{C4EBFD8F-CA1D-40BA-9412-A631264B1153}" srcOrd="0" destOrd="0" parTransId="{DBE72A96-1FAF-4C69-9213-FC3202C42113}" sibTransId="{F296A1A1-23BD-43CA-B8B9-6A8F09DAC5E4}"/>
    <dgm:cxn modelId="{F8744864-1A79-431B-AFF7-321AE9A4F903}" type="presOf" srcId="{84FA9E3A-3FDD-4479-A700-AE518769C497}" destId="{E90F1CAC-0E5E-4E2F-8D38-0C87611CDC1E}" srcOrd="0" destOrd="0" presId="urn:microsoft.com/office/officeart/2005/8/layout/vList6"/>
    <dgm:cxn modelId="{BB78A645-B646-4C68-816B-A35A80F1CF8A}" type="presOf" srcId="{3E0C6850-94DD-4DA5-AE06-3B1941C83569}" destId="{F7F7E896-5A27-4547-AF74-B92408CA672F}" srcOrd="0" destOrd="0" presId="urn:microsoft.com/office/officeart/2005/8/layout/vList6"/>
    <dgm:cxn modelId="{C8ED3F68-FD8B-4EF8-A413-2FDA103F974D}" srcId="{35CBABBC-5CE1-4B6A-8166-56BE794485C1}" destId="{84FA9E3A-3FDD-4479-A700-AE518769C497}" srcOrd="0" destOrd="0" parTransId="{B0D14C32-02B4-4B44-A857-EE6FCBE4153F}" sibTransId="{7C40E51C-B94B-4782-960D-DA80C9D9CE24}"/>
    <dgm:cxn modelId="{F1835E6C-2A11-4E2C-B723-CF0EADB85EEC}" srcId="{72C40154-10A9-4A63-8786-9596D4D45AD0}" destId="{4678FBA3-C26D-47E8-9FD5-DA2D1CB1F54A}" srcOrd="1" destOrd="0" parTransId="{E91B110D-8D2A-4381-B7F0-76EE1FA6C68E}" sibTransId="{60A49ADB-36F5-492E-97F6-1140714D0A6B}"/>
    <dgm:cxn modelId="{055DB670-E5A6-4721-B6F5-9E51D58103A2}" type="presOf" srcId="{4678FBA3-C26D-47E8-9FD5-DA2D1CB1F54A}" destId="{F2C0E3EE-7FE2-43D4-9148-8C3767502398}" srcOrd="0" destOrd="1" presId="urn:microsoft.com/office/officeart/2005/8/layout/vList6"/>
    <dgm:cxn modelId="{59489C58-5B23-456B-8C69-90479126F60B}" type="presOf" srcId="{72C40154-10A9-4A63-8786-9596D4D45AD0}" destId="{8212A6E9-428E-4C85-BA16-96417CA5FFD3}" srcOrd="0" destOrd="0" presId="urn:microsoft.com/office/officeart/2005/8/layout/vList6"/>
    <dgm:cxn modelId="{B4BA2384-CEAB-41CF-A6BC-B18D8AD0A96E}" srcId="{3E0C6850-94DD-4DA5-AE06-3B1941C83569}" destId="{35CBABBC-5CE1-4B6A-8166-56BE794485C1}" srcOrd="1" destOrd="0" parTransId="{2FA9E003-14AA-41EB-B23B-D7B82D1CE0FF}" sibTransId="{6B4C0F19-DA80-429C-85B9-8A4BBC219570}"/>
    <dgm:cxn modelId="{DEFAAF8A-B443-4D98-A99E-577A8E9793A2}" type="presOf" srcId="{C4EBFD8F-CA1D-40BA-9412-A631264B1153}" destId="{F2C0E3EE-7FE2-43D4-9148-8C3767502398}" srcOrd="0" destOrd="0" presId="urn:microsoft.com/office/officeart/2005/8/layout/vList6"/>
    <dgm:cxn modelId="{0AFE528B-2493-4662-9BC7-628043B7632F}" type="presOf" srcId="{274D2C37-8164-4CBB-9AB3-55843671AB92}" destId="{E90F1CAC-0E5E-4E2F-8D38-0C87611CDC1E}" srcOrd="0" destOrd="1" presId="urn:microsoft.com/office/officeart/2005/8/layout/vList6"/>
    <dgm:cxn modelId="{8FCAB28B-8402-4FBD-9886-5234659E407F}" srcId="{35CBABBC-5CE1-4B6A-8166-56BE794485C1}" destId="{274D2C37-8164-4CBB-9AB3-55843671AB92}" srcOrd="1" destOrd="0" parTransId="{389DD21F-4D97-4B47-A6BF-E76C2A1E7D41}" sibTransId="{02129F08-8584-4D85-8AA6-837825744A7D}"/>
    <dgm:cxn modelId="{D1DE72DA-5098-40B1-A890-3E779BDB3DCD}" type="presParOf" srcId="{F7F7E896-5A27-4547-AF74-B92408CA672F}" destId="{EF8D03F7-8CEA-434A-A245-1C4B1EBE104D}" srcOrd="0" destOrd="0" presId="urn:microsoft.com/office/officeart/2005/8/layout/vList6"/>
    <dgm:cxn modelId="{242BFFF4-22E3-42A7-BF10-CB400474F477}" type="presParOf" srcId="{EF8D03F7-8CEA-434A-A245-1C4B1EBE104D}" destId="{8212A6E9-428E-4C85-BA16-96417CA5FFD3}" srcOrd="0" destOrd="0" presId="urn:microsoft.com/office/officeart/2005/8/layout/vList6"/>
    <dgm:cxn modelId="{100AAF0F-9DF4-4818-8C12-A0C09EDB5A77}" type="presParOf" srcId="{EF8D03F7-8CEA-434A-A245-1C4B1EBE104D}" destId="{F2C0E3EE-7FE2-43D4-9148-8C3767502398}" srcOrd="1" destOrd="0" presId="urn:microsoft.com/office/officeart/2005/8/layout/vList6"/>
    <dgm:cxn modelId="{0E7EBD52-993C-4219-B1AD-9443F86E2A0F}" type="presParOf" srcId="{F7F7E896-5A27-4547-AF74-B92408CA672F}" destId="{17AA3BC9-8FFE-49DF-96A0-F78F9975A75D}" srcOrd="1" destOrd="0" presId="urn:microsoft.com/office/officeart/2005/8/layout/vList6"/>
    <dgm:cxn modelId="{4C7D89CD-4259-40ED-9819-FA7908E4637E}" type="presParOf" srcId="{F7F7E896-5A27-4547-AF74-B92408CA672F}" destId="{F5B84461-3028-4441-8ECB-67CE99A187B2}" srcOrd="2" destOrd="0" presId="urn:microsoft.com/office/officeart/2005/8/layout/vList6"/>
    <dgm:cxn modelId="{22201BB3-346E-4C5A-BCB5-EBD5AABC5740}" type="presParOf" srcId="{F5B84461-3028-4441-8ECB-67CE99A187B2}" destId="{78CAC44D-AF0A-4187-BF97-4B610161A535}" srcOrd="0" destOrd="0" presId="urn:microsoft.com/office/officeart/2005/8/layout/vList6"/>
    <dgm:cxn modelId="{692C046B-B46A-41BF-971F-205272D00FBE}" type="presParOf" srcId="{F5B84461-3028-4441-8ECB-67CE99A187B2}" destId="{E90F1CAC-0E5E-4E2F-8D38-0C87611CDC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5B6DA-590D-4039-8923-FDCF345F2858}">
      <dsp:nvSpPr>
        <dsp:cNvPr id="0" name=""/>
        <dsp:cNvSpPr/>
      </dsp:nvSpPr>
      <dsp:spPr>
        <a:xfrm>
          <a:off x="326070" y="1137"/>
          <a:ext cx="3288664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Σύντομος τύπος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больна</a:t>
          </a:r>
          <a:endParaRPr lang="el-GR" sz="2700" kern="1200" dirty="0"/>
        </a:p>
      </dsp:txBody>
      <dsp:txXfrm>
        <a:off x="807684" y="242706"/>
        <a:ext cx="2325436" cy="1166398"/>
      </dsp:txXfrm>
    </dsp:sp>
    <dsp:sp modelId="{88507FF4-8B5A-413E-8D02-32CACA38E212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/>
        </a:p>
      </dsp:txBody>
      <dsp:txXfrm>
        <a:off x="1618851" y="2150469"/>
        <a:ext cx="703101" cy="225023"/>
      </dsp:txXfrm>
    </dsp:sp>
    <dsp:sp modelId="{1473628C-EEC4-4B25-8BD6-BAD4F99CFA80}">
      <dsp:nvSpPr>
        <dsp:cNvPr id="0" name=""/>
        <dsp:cNvSpPr/>
      </dsp:nvSpPr>
      <dsp:spPr>
        <a:xfrm>
          <a:off x="257152" y="2876426"/>
          <a:ext cx="3288664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 Πλήρης τύπος</a:t>
          </a:r>
          <a:endParaRPr lang="ru-RU" sz="2700" kern="1200" dirty="0"/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больная</a:t>
          </a:r>
          <a:endParaRPr lang="el-GR" sz="2700" kern="1200" dirty="0"/>
        </a:p>
      </dsp:txBody>
      <dsp:txXfrm>
        <a:off x="738766" y="3117995"/>
        <a:ext cx="2325436" cy="1166398"/>
      </dsp:txXfrm>
    </dsp:sp>
    <dsp:sp modelId="{A69AA02D-61EC-40C1-8F46-FF1AB1528C62}">
      <dsp:nvSpPr>
        <dsp:cNvPr id="0" name=""/>
        <dsp:cNvSpPr/>
      </dsp:nvSpPr>
      <dsp:spPr>
        <a:xfrm rot="21599547">
          <a:off x="3862165" y="1956448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200" kern="1200"/>
        </a:p>
      </dsp:txBody>
      <dsp:txXfrm>
        <a:off x="3862165" y="2079183"/>
        <a:ext cx="367186" cy="368177"/>
      </dsp:txXfrm>
    </dsp:sp>
    <dsp:sp modelId="{178B863C-68F6-4B3D-AEE3-E524E10386C1}">
      <dsp:nvSpPr>
        <dsp:cNvPr id="0" name=""/>
        <dsp:cNvSpPr/>
      </dsp:nvSpPr>
      <dsp:spPr>
        <a:xfrm>
          <a:off x="4604456" y="613444"/>
          <a:ext cx="3299073" cy="3299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Επίθετα</a:t>
          </a:r>
        </a:p>
      </dsp:txBody>
      <dsp:txXfrm>
        <a:off x="5087594" y="1096582"/>
        <a:ext cx="2332797" cy="23327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362B6-8CCF-4561-A5B9-95BDB67D21FA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9F646-37A4-4050-831F-7DCE94BBCC9A}">
      <dsp:nvSpPr>
        <dsp:cNvPr id="0" name=""/>
        <dsp:cNvSpPr/>
      </dsp:nvSpPr>
      <dsp:spPr>
        <a:xfrm>
          <a:off x="272846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>
              <a:latin typeface="CyrillicaOchrid1" pitchFamily="34" charset="0"/>
            </a:rPr>
            <a:t>дьва стола</a:t>
          </a:r>
          <a:endParaRPr lang="el-GR" sz="3400" kern="1200" dirty="0"/>
        </a:p>
      </dsp:txBody>
      <dsp:txXfrm>
        <a:off x="361222" y="1446164"/>
        <a:ext cx="2292128" cy="1633633"/>
      </dsp:txXfrm>
    </dsp:sp>
    <dsp:sp modelId="{F84D73DF-D676-4E1A-8F3D-944991D6F8B2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>
              <a:latin typeface="CyrillicaOchrid1" pitchFamily="34" charset="0"/>
            </a:rPr>
            <a:t>дьвэ жены</a:t>
          </a:r>
          <a:endParaRPr lang="el-GR" sz="3400" kern="1200" dirty="0">
            <a:latin typeface="CyrillicaOchrid1" pitchFamily="34" charset="0"/>
          </a:endParaRPr>
        </a:p>
      </dsp:txBody>
      <dsp:txXfrm>
        <a:off x="2968735" y="1446164"/>
        <a:ext cx="2292128" cy="1633633"/>
      </dsp:txXfrm>
    </dsp:sp>
    <dsp:sp modelId="{905102B0-4032-4098-89AD-FD149E28F856}">
      <dsp:nvSpPr>
        <dsp:cNvPr id="0" name=""/>
        <dsp:cNvSpPr/>
      </dsp:nvSpPr>
      <dsp:spPr>
        <a:xfrm>
          <a:off x="5487873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>
              <a:latin typeface="CyrillicaOchrid1" pitchFamily="34" charset="0"/>
            </a:rPr>
            <a:t>три, четыре стола, жены</a:t>
          </a:r>
          <a:endParaRPr lang="el-GR" sz="3400" kern="1200" dirty="0">
            <a:latin typeface="CyrillicaOchrid1" pitchFamily="34" charset="0"/>
          </a:endParaRPr>
        </a:p>
      </dsp:txBody>
      <dsp:txXfrm>
        <a:off x="5576249" y="1446164"/>
        <a:ext cx="2292128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5B6DA-590D-4039-8923-FDCF345F2858}">
      <dsp:nvSpPr>
        <dsp:cNvPr id="0" name=""/>
        <dsp:cNvSpPr/>
      </dsp:nvSpPr>
      <dsp:spPr>
        <a:xfrm>
          <a:off x="884457" y="334"/>
          <a:ext cx="2803977" cy="14064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Σύντομος (ονομαστικός) τύπος</a:t>
          </a:r>
        </a:p>
      </dsp:txBody>
      <dsp:txXfrm>
        <a:off x="1295090" y="206300"/>
        <a:ext cx="1982711" cy="994493"/>
      </dsp:txXfrm>
    </dsp:sp>
    <dsp:sp modelId="{88507FF4-8B5A-413E-8D02-32CACA38E212}">
      <dsp:nvSpPr>
        <dsp:cNvPr id="0" name=""/>
        <dsp:cNvSpPr/>
      </dsp:nvSpPr>
      <dsp:spPr>
        <a:xfrm>
          <a:off x="1878583" y="1520962"/>
          <a:ext cx="815726" cy="81572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1986707" y="1832896"/>
        <a:ext cx="599478" cy="191858"/>
      </dsp:txXfrm>
    </dsp:sp>
    <dsp:sp modelId="{1473628C-EEC4-4B25-8BD6-BAD4F99CFA80}">
      <dsp:nvSpPr>
        <dsp:cNvPr id="0" name=""/>
        <dsp:cNvSpPr/>
      </dsp:nvSpPr>
      <dsp:spPr>
        <a:xfrm>
          <a:off x="825697" y="2451226"/>
          <a:ext cx="2803977" cy="14064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Αναλυτικός  (αντωνυμικός) τύπος</a:t>
          </a:r>
        </a:p>
      </dsp:txBody>
      <dsp:txXfrm>
        <a:off x="1236330" y="2657192"/>
        <a:ext cx="1982711" cy="994493"/>
      </dsp:txXfrm>
    </dsp:sp>
    <dsp:sp modelId="{A69AA02D-61EC-40C1-8F46-FF1AB1528C62}">
      <dsp:nvSpPr>
        <dsp:cNvPr id="0" name=""/>
        <dsp:cNvSpPr/>
      </dsp:nvSpPr>
      <dsp:spPr>
        <a:xfrm rot="21599844">
          <a:off x="3899398" y="1667313"/>
          <a:ext cx="447243" cy="5231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3899398" y="1771954"/>
        <a:ext cx="313070" cy="313914"/>
      </dsp:txXfrm>
    </dsp:sp>
    <dsp:sp modelId="{178B863C-68F6-4B3D-AEE3-E524E10386C1}">
      <dsp:nvSpPr>
        <dsp:cNvPr id="0" name=""/>
        <dsp:cNvSpPr/>
      </dsp:nvSpPr>
      <dsp:spPr>
        <a:xfrm>
          <a:off x="4532290" y="522400"/>
          <a:ext cx="2812851" cy="28128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500" kern="1200"/>
            <a:t>Επίθετα</a:t>
          </a:r>
        </a:p>
      </dsp:txBody>
      <dsp:txXfrm>
        <a:off x="4944222" y="934332"/>
        <a:ext cx="1988987" cy="19889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CyrillicaOchrid1" pitchFamily="34" charset="0"/>
            </a:rPr>
            <a:t>добръ</a:t>
          </a:r>
          <a:endParaRPr lang="el-GR" sz="1500" kern="1200">
            <a:latin typeface="CyrillicaOchrid1" pitchFamily="34" charset="0"/>
          </a:endParaRPr>
        </a:p>
      </dsp:txBody>
      <dsp:txXfrm>
        <a:off x="132511" y="453253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510464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710122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321421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и</a:t>
          </a:r>
          <a:endParaRPr lang="el-GR" sz="3600" kern="1200">
            <a:latin typeface="CyrillicaOchrid1" pitchFamily="34" charset="0"/>
          </a:endParaRPr>
        </a:p>
      </dsp:txBody>
      <dsp:txXfrm>
        <a:off x="1701029" y="453253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510464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500" kern="1200"/>
        </a:p>
      </dsp:txBody>
      <dsp:txXfrm>
        <a:off x="2611706" y="618021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CyrillicaOchrid1" pitchFamily="34" charset="0"/>
            </a:rPr>
            <a:t>добрыи</a:t>
          </a:r>
          <a:endParaRPr lang="el-GR" sz="1500" kern="1200">
            <a:latin typeface="CyrillicaOchrid1" pitchFamily="34" charset="0"/>
          </a:endParaRPr>
        </a:p>
      </dsp:txBody>
      <dsp:txXfrm>
        <a:off x="3269547" y="453253"/>
        <a:ext cx="636541" cy="6365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411915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latin typeface="CyrillicaOchrid1" pitchFamily="34" charset="0"/>
            </a:rPr>
            <a:t>добра</a:t>
          </a:r>
          <a:endParaRPr lang="el-GR" sz="1600" kern="1200">
            <a:latin typeface="CyrillicaOchrid1" pitchFamily="34" charset="0"/>
          </a:endParaRPr>
        </a:p>
      </dsp:txBody>
      <dsp:txXfrm>
        <a:off x="132511" y="543747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600958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800616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411915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я</a:t>
          </a:r>
          <a:endParaRPr lang="el-GR" sz="3600" kern="1200">
            <a:latin typeface="CyrillicaOchrid1" pitchFamily="34" charset="0"/>
          </a:endParaRPr>
        </a:p>
      </dsp:txBody>
      <dsp:txXfrm>
        <a:off x="1701029" y="543747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600958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/>
        </a:p>
      </dsp:txBody>
      <dsp:txXfrm>
        <a:off x="2611706" y="708515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411915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latin typeface="CyrillicaOchrid1" pitchFamily="34" charset="0"/>
            </a:rPr>
            <a:t>добрая</a:t>
          </a:r>
          <a:endParaRPr lang="el-GR" sz="1600" kern="1200">
            <a:latin typeface="CyrillicaOchrid1" pitchFamily="34" charset="0"/>
          </a:endParaRPr>
        </a:p>
      </dsp:txBody>
      <dsp:txXfrm>
        <a:off x="3269547" y="543747"/>
        <a:ext cx="636541" cy="6365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CyrillicaOchrid1" pitchFamily="34" charset="0"/>
            </a:rPr>
            <a:t>добро</a:t>
          </a:r>
          <a:endParaRPr lang="el-GR" sz="1800" kern="1200">
            <a:latin typeface="CyrillicaOchrid1" pitchFamily="34" charset="0"/>
          </a:endParaRPr>
        </a:p>
      </dsp:txBody>
      <dsp:txXfrm>
        <a:off x="132511" y="453253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510464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710122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321421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е</a:t>
          </a:r>
          <a:endParaRPr lang="el-GR" sz="3600" kern="1200">
            <a:latin typeface="CyrillicaOchrid1" pitchFamily="34" charset="0"/>
          </a:endParaRPr>
        </a:p>
      </dsp:txBody>
      <dsp:txXfrm>
        <a:off x="1701029" y="453253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510464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2611706" y="618021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CyrillicaOchrid1" pitchFamily="34" charset="0"/>
            </a:rPr>
            <a:t>доброе</a:t>
          </a:r>
          <a:endParaRPr lang="el-GR" sz="1800" kern="1200">
            <a:latin typeface="CyrillicaOchrid1" pitchFamily="34" charset="0"/>
          </a:endParaRPr>
        </a:p>
      </dsp:txBody>
      <dsp:txXfrm>
        <a:off x="3269547" y="453253"/>
        <a:ext cx="636541" cy="6365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>
              <a:latin typeface="CyrillicaOchrid1" pitchFamily="34" charset="0"/>
            </a:rPr>
            <a:t>синь</a:t>
          </a:r>
          <a:endParaRPr lang="el-GR" sz="2100" kern="1200">
            <a:latin typeface="CyrillicaOchrid1" pitchFamily="34" charset="0"/>
          </a:endParaRPr>
        </a:p>
      </dsp:txBody>
      <dsp:txXfrm>
        <a:off x="132511" y="453253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510464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710122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321421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и</a:t>
          </a:r>
          <a:endParaRPr lang="el-GR" sz="3600" kern="1200">
            <a:latin typeface="CyrillicaOchrid1" pitchFamily="34" charset="0"/>
          </a:endParaRPr>
        </a:p>
      </dsp:txBody>
      <dsp:txXfrm>
        <a:off x="1701029" y="453253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510464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100" kern="1200"/>
        </a:p>
      </dsp:txBody>
      <dsp:txXfrm>
        <a:off x="2611706" y="618021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>
              <a:latin typeface="CyrillicaOchrid1" pitchFamily="34" charset="0"/>
            </a:rPr>
            <a:t>синии</a:t>
          </a:r>
          <a:endParaRPr lang="el-GR" sz="2100" kern="1200">
            <a:latin typeface="CyrillicaOchrid1" pitchFamily="34" charset="0"/>
          </a:endParaRPr>
        </a:p>
      </dsp:txBody>
      <dsp:txXfrm>
        <a:off x="3269547" y="453253"/>
        <a:ext cx="636541" cy="6365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CyrillicaOchrid1" pitchFamily="34" charset="0"/>
            </a:rPr>
            <a:t>синя</a:t>
          </a:r>
          <a:endParaRPr lang="el-GR" sz="1800" kern="1200">
            <a:latin typeface="CyrillicaOchrid1" pitchFamily="34" charset="0"/>
          </a:endParaRPr>
        </a:p>
      </dsp:txBody>
      <dsp:txXfrm>
        <a:off x="132511" y="453253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510464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710122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321421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я</a:t>
          </a:r>
          <a:endParaRPr lang="el-GR" sz="3600" kern="1200">
            <a:latin typeface="CyrillicaOchrid1" pitchFamily="34" charset="0"/>
          </a:endParaRPr>
        </a:p>
      </dsp:txBody>
      <dsp:txXfrm>
        <a:off x="1701029" y="453253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510464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2611706" y="618021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CyrillicaOchrid1" pitchFamily="34" charset="0"/>
            </a:rPr>
            <a:t>синяя</a:t>
          </a:r>
          <a:endParaRPr lang="el-GR" sz="1800" kern="1200">
            <a:latin typeface="CyrillicaOchrid1" pitchFamily="34" charset="0"/>
          </a:endParaRPr>
        </a:p>
      </dsp:txBody>
      <dsp:txXfrm>
        <a:off x="3269547" y="453253"/>
        <a:ext cx="636541" cy="6365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FF3B3-121F-46C2-98CB-229491AB1B1C}">
      <dsp:nvSpPr>
        <dsp:cNvPr id="0" name=""/>
        <dsp:cNvSpPr/>
      </dsp:nvSpPr>
      <dsp:spPr>
        <a:xfrm>
          <a:off x="679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CyrillicaOchrid1" pitchFamily="34" charset="0"/>
            </a:rPr>
            <a:t>сине</a:t>
          </a:r>
          <a:endParaRPr lang="el-GR" sz="2400" kern="1200">
            <a:latin typeface="CyrillicaOchrid1" pitchFamily="34" charset="0"/>
          </a:endParaRPr>
        </a:p>
      </dsp:txBody>
      <dsp:txXfrm>
        <a:off x="132511" y="453253"/>
        <a:ext cx="636541" cy="636541"/>
      </dsp:txXfrm>
    </dsp:sp>
    <dsp:sp modelId="{569814D9-B86F-44FF-9D73-6B4744CA8EFD}">
      <dsp:nvSpPr>
        <dsp:cNvPr id="0" name=""/>
        <dsp:cNvSpPr/>
      </dsp:nvSpPr>
      <dsp:spPr>
        <a:xfrm>
          <a:off x="973981" y="510464"/>
          <a:ext cx="522119" cy="52211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/>
        </a:p>
      </dsp:txBody>
      <dsp:txXfrm>
        <a:off x="1043188" y="710122"/>
        <a:ext cx="383705" cy="122803"/>
      </dsp:txXfrm>
    </dsp:sp>
    <dsp:sp modelId="{E646FD32-E83F-43B1-B5F5-D043F97EB989}">
      <dsp:nvSpPr>
        <dsp:cNvPr id="0" name=""/>
        <dsp:cNvSpPr/>
      </dsp:nvSpPr>
      <dsp:spPr>
        <a:xfrm>
          <a:off x="1569197" y="321421"/>
          <a:ext cx="900205" cy="90020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>
              <a:latin typeface="CyrillicaOchrid1" pitchFamily="34" charset="0"/>
            </a:rPr>
            <a:t>е</a:t>
          </a:r>
          <a:endParaRPr lang="el-GR" sz="3600" kern="1200">
            <a:latin typeface="CyrillicaOchrid1" pitchFamily="34" charset="0"/>
          </a:endParaRPr>
        </a:p>
      </dsp:txBody>
      <dsp:txXfrm>
        <a:off x="1701029" y="453253"/>
        <a:ext cx="636541" cy="636541"/>
      </dsp:txXfrm>
    </dsp:sp>
    <dsp:sp modelId="{62D750C3-D591-4BD7-84F8-8D28DDC2FF5C}">
      <dsp:nvSpPr>
        <dsp:cNvPr id="0" name=""/>
        <dsp:cNvSpPr/>
      </dsp:nvSpPr>
      <dsp:spPr>
        <a:xfrm>
          <a:off x="2542499" y="510464"/>
          <a:ext cx="522119" cy="52211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200" kern="1200"/>
        </a:p>
      </dsp:txBody>
      <dsp:txXfrm>
        <a:off x="2611706" y="618021"/>
        <a:ext cx="383705" cy="307005"/>
      </dsp:txXfrm>
    </dsp:sp>
    <dsp:sp modelId="{0C9C8DED-B661-4393-ADB7-7AF8D0780C85}">
      <dsp:nvSpPr>
        <dsp:cNvPr id="0" name=""/>
        <dsp:cNvSpPr/>
      </dsp:nvSpPr>
      <dsp:spPr>
        <a:xfrm>
          <a:off x="3137715" y="321421"/>
          <a:ext cx="900205" cy="900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CyrillicaOchrid1" pitchFamily="34" charset="0"/>
            </a:rPr>
            <a:t>синее</a:t>
          </a:r>
          <a:endParaRPr lang="el-GR" sz="2400" kern="1200">
            <a:latin typeface="CyrillicaOchrid1" pitchFamily="34" charset="0"/>
          </a:endParaRPr>
        </a:p>
      </dsp:txBody>
      <dsp:txXfrm>
        <a:off x="3269547" y="453253"/>
        <a:ext cx="636541" cy="63654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0E3EE-7FE2-43D4-9148-8C3767502398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100" kern="1200" dirty="0"/>
            <a:t>добрый</a:t>
          </a:r>
          <a:endParaRPr lang="el-GR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100" kern="1200" dirty="0"/>
            <a:t>молодый</a:t>
          </a:r>
          <a:endParaRPr lang="el-GR" sz="5100" kern="1200" dirty="0"/>
        </a:p>
      </dsp:txBody>
      <dsp:txXfrm>
        <a:off x="3291839" y="269889"/>
        <a:ext cx="4129750" cy="1616020"/>
      </dsp:txXfrm>
    </dsp:sp>
    <dsp:sp modelId="{8212A6E9-428E-4C85-BA16-96417CA5FFD3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 err="1"/>
            <a:t>Παλαιοσλαβικός</a:t>
          </a:r>
          <a:r>
            <a:rPr lang="el-GR" sz="3100" kern="1200" dirty="0"/>
            <a:t>  τύπος </a:t>
          </a:r>
        </a:p>
      </dsp:txBody>
      <dsp:txXfrm>
        <a:off x="105183" y="105735"/>
        <a:ext cx="3081474" cy="1944328"/>
      </dsp:txXfrm>
    </dsp:sp>
    <dsp:sp modelId="{E90F1CAC-0E5E-4E2F-8D38-0C87611CDC1E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100" kern="1200" dirty="0"/>
            <a:t>доброй</a:t>
          </a:r>
          <a:endParaRPr lang="el-GR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5100" kern="1200" dirty="0"/>
            <a:t>молодой</a:t>
          </a:r>
          <a:endParaRPr lang="el-GR" sz="5100" kern="1200" dirty="0"/>
        </a:p>
      </dsp:txBody>
      <dsp:txXfrm>
        <a:off x="3291839" y="2640053"/>
        <a:ext cx="4129750" cy="1616020"/>
      </dsp:txXfrm>
    </dsp:sp>
    <dsp:sp modelId="{78CAC44D-AF0A-4187-BF97-4B610161A535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 err="1"/>
            <a:t>Πσλαιορωσικός</a:t>
          </a:r>
          <a:r>
            <a:rPr lang="el-GR" sz="3100" kern="1200" dirty="0"/>
            <a:t>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/>
            <a:t>τύπος</a:t>
          </a:r>
        </a:p>
      </dsp:txBody>
      <dsp:txXfrm>
        <a:off x="105183" y="2475899"/>
        <a:ext cx="3081474" cy="1944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6818C-9216-4515-A268-A9C389F2E506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E6647-9A4B-4178-8F9E-C24CB6112C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 – инок, горожанин  сорок – сорочка,</a:t>
            </a:r>
            <a:r>
              <a:rPr lang="ru-RU" baseline="0" dirty="0"/>
              <a:t> мешок для 40 шкур  девяносто- девять до ста, финноугорская система счета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двоюродный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пятьюдесятью  пятистам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E7B47-596F-4B6C-B8C2-B96A7407F040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s9.pikabu.ru/post_img/2017/11/02/11/1509648364142175464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26" Type="http://schemas.microsoft.com/office/2007/relationships/diagramDrawing" Target="../diagrams/drawing7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5" Type="http://schemas.openxmlformats.org/officeDocument/2006/relationships/diagramColors" Target="../diagrams/colors7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29" Type="http://schemas.openxmlformats.org/officeDocument/2006/relationships/diagramQuickStyle" Target="../diagrams/quickStyle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24" Type="http://schemas.openxmlformats.org/officeDocument/2006/relationships/diagramQuickStyle" Target="../diagrams/quickStyle7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23" Type="http://schemas.openxmlformats.org/officeDocument/2006/relationships/diagramLayout" Target="../diagrams/layout7.xml"/><Relationship Id="rId28" Type="http://schemas.openxmlformats.org/officeDocument/2006/relationships/diagramLayout" Target="../diagrams/layout8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31" Type="http://schemas.microsoft.com/office/2007/relationships/diagramDrawing" Target="../diagrams/drawing8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Relationship Id="rId22" Type="http://schemas.openxmlformats.org/officeDocument/2006/relationships/diagramData" Target="../diagrams/data7.xml"/><Relationship Id="rId27" Type="http://schemas.openxmlformats.org/officeDocument/2006/relationships/diagramData" Target="../diagrams/data8.xml"/><Relationship Id="rId30" Type="http://schemas.openxmlformats.org/officeDocument/2006/relationships/diagramColors" Target="../diagrams/colors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/>
          <a:lstStyle/>
          <a:p>
            <a:r>
              <a:rPr lang="el-GR"/>
              <a:t>ΘΕΜΑ 5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986614" cy="2995618"/>
          </a:xfrm>
        </p:spPr>
        <p:txBody>
          <a:bodyPr>
            <a:noAutofit/>
          </a:bodyPr>
          <a:lstStyle/>
          <a:p>
            <a:r>
              <a:rPr lang="el-GR" sz="4800"/>
              <a:t>ΙΣΤΟΡΙΚΗ ΜΟΡΦΟΛΟΓΙΑ ΤΩΝ ΡΩΣΙΚΩΝ ΑΝΤΩΝΥΜΙΩΝ, ΕΠΙΘΕΤΩΝ ΚΑΙ ΑΡΙΘΜΗΤΙΚΩΝ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Συνύπαρξη των τύπων στη ρωσική γλώσσα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/>
            </a:br>
            <a:r>
              <a:rPr lang="el-GR"/>
              <a:t>Απομεινάρια παλαιών τύπων κλίσης σύντομων επιθέτων</a:t>
            </a:r>
            <a:br>
              <a:rPr lang="el-GR"/>
            </a:b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b="1"/>
              <a:t>Ιδιωματικές εκφράσεις </a:t>
            </a:r>
            <a:r>
              <a:rPr lang="ru-RU"/>
              <a:t>средь бела дня, на босу ногу, мал мала меньше, от мала до велика</a:t>
            </a:r>
            <a:endParaRPr lang="el-GR" b="1"/>
          </a:p>
          <a:p>
            <a:pPr marL="514350" indent="-514350">
              <a:buFont typeface="+mj-lt"/>
              <a:buAutoNum type="arabicPeriod"/>
            </a:pPr>
            <a:r>
              <a:rPr lang="el-GR" b="1"/>
              <a:t>Επιρρήματα</a:t>
            </a:r>
            <a:r>
              <a:rPr lang="ru-RU" b="1"/>
              <a:t> </a:t>
            </a:r>
            <a:r>
              <a:rPr lang="ru-RU"/>
              <a:t>слева, вчерне, издавна, досыта, смолоду, свысока</a:t>
            </a:r>
            <a:endParaRPr lang="el-GR"/>
          </a:p>
          <a:p>
            <a:pPr marL="514350" indent="-514350">
              <a:buFont typeface="+mj-lt"/>
              <a:buAutoNum type="arabicPeriod"/>
            </a:pPr>
            <a:r>
              <a:rPr lang="el-GR" b="1"/>
              <a:t>Λαογραφικές  φράσεις</a:t>
            </a:r>
            <a:r>
              <a:rPr lang="ru-RU" b="1"/>
              <a:t> </a:t>
            </a:r>
            <a:r>
              <a:rPr lang="ru-RU"/>
              <a:t>от добра молодца к красне девице</a:t>
            </a:r>
            <a:r>
              <a:rPr lang="el-GR" b="1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/>
              <a:t>Παροιμίες </a:t>
            </a:r>
            <a:r>
              <a:rPr lang="ru-RU"/>
              <a:t>Не по хорошу мил, а по милу хорош</a:t>
            </a:r>
            <a:endParaRPr lang="el-GR"/>
          </a:p>
          <a:p>
            <a:pPr marL="514350" indent="-514350">
              <a:buFont typeface="+mj-lt"/>
              <a:buAutoNum type="arabicPeriod"/>
            </a:pPr>
            <a:r>
              <a:rPr lang="el-GR" b="1"/>
              <a:t>Ποιητικός λόγος </a:t>
            </a:r>
            <a:r>
              <a:rPr lang="ru-RU" i="1"/>
              <a:t>Героев слышу весел крик </a:t>
            </a:r>
            <a:r>
              <a:rPr lang="ru-RU"/>
              <a:t>(М. Ломоносов)</a:t>
            </a:r>
            <a:endParaRPr lang="el-GR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Παραδείγματα χρήσεων παλαιών τύπων επιθέτων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Επώνυμα  -   </a:t>
            </a:r>
            <a:r>
              <a:rPr lang="ru-RU" dirty="0"/>
              <a:t>Толстой</a:t>
            </a:r>
          </a:p>
          <a:p>
            <a:r>
              <a:rPr lang="ru-RU" dirty="0"/>
              <a:t>Мирно стой, утёс наш твёрдой</a:t>
            </a:r>
          </a:p>
          <a:p>
            <a:pPr>
              <a:buNone/>
            </a:pPr>
            <a:r>
              <a:rPr lang="ru-RU" dirty="0"/>
              <a:t>    Отшибая грудью гордой</a:t>
            </a:r>
          </a:p>
          <a:p>
            <a:pPr>
              <a:buNone/>
            </a:pPr>
            <a:r>
              <a:rPr lang="ru-RU" dirty="0"/>
              <a:t>	Вкруг ревущий океан.... (Жуковский)</a:t>
            </a:r>
          </a:p>
          <a:p>
            <a:r>
              <a:rPr lang="ru-RU" dirty="0"/>
              <a:t>Пусть нам звездою путеводной</a:t>
            </a:r>
          </a:p>
          <a:p>
            <a:pPr>
              <a:buNone/>
            </a:pPr>
            <a:r>
              <a:rPr lang="ru-RU" dirty="0"/>
              <a:t>	Святая истина горит,</a:t>
            </a:r>
          </a:p>
          <a:p>
            <a:pPr>
              <a:buNone/>
            </a:pPr>
            <a:r>
              <a:rPr lang="ru-RU" dirty="0"/>
              <a:t>	И, верьте, голос благородной</a:t>
            </a:r>
          </a:p>
          <a:p>
            <a:pPr>
              <a:buNone/>
            </a:pPr>
            <a:r>
              <a:rPr lang="ru-RU" dirty="0"/>
              <a:t>	Недаром в мире прозвучит (Плещеев)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Παραδείγματα χρήσεων παλαιών τύπων επιθέτων</a:t>
            </a:r>
            <a:r>
              <a:rPr lang="ru-RU"/>
              <a:t> -2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/>
              <a:t>Не пой, красавица, при мне </a:t>
            </a:r>
          </a:p>
          <a:p>
            <a:pPr>
              <a:buNone/>
            </a:pPr>
            <a:r>
              <a:rPr lang="ru-RU"/>
              <a:t>	Ты песен Грузии печальной</a:t>
            </a:r>
          </a:p>
          <a:p>
            <a:pPr>
              <a:buNone/>
            </a:pPr>
            <a:r>
              <a:rPr lang="ru-RU"/>
              <a:t>	Напоминают мне оне</a:t>
            </a:r>
          </a:p>
          <a:p>
            <a:pPr>
              <a:buNone/>
            </a:pPr>
            <a:r>
              <a:rPr lang="ru-RU"/>
              <a:t>	Другую жизнь и берег дальный (Пушкин)</a:t>
            </a:r>
          </a:p>
          <a:p>
            <a:r>
              <a:rPr lang="ru-RU"/>
              <a:t>И жало мудрыя змеи в уста замершие мои</a:t>
            </a:r>
          </a:p>
          <a:p>
            <a:pPr>
              <a:buNone/>
            </a:pPr>
            <a:r>
              <a:rPr lang="ru-RU"/>
              <a:t>	Вложил десницею кровавой (Пушкин)</a:t>
            </a:r>
          </a:p>
          <a:p>
            <a:r>
              <a:rPr lang="ru-RU"/>
              <a:t>Когда я вдоль реки широкой</a:t>
            </a:r>
          </a:p>
          <a:p>
            <a:pPr>
              <a:buNone/>
            </a:pPr>
            <a:r>
              <a:rPr lang="ru-RU"/>
              <a:t>	Скитаюсь мрачный, одинокой (Веневитинов)</a:t>
            </a:r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" name="6 - Εικόνα" descr="Трансформация букв &quot;Н&quot; и &quot;И&quot;. Развитие русского алфавита и письма. Ё и Й. Русский язык, Ять, История, Алфавит, Ижица, Буквы, Иже, Дашкова, Длиннопост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71307"/>
            <a:ext cx="7704856" cy="459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/>
          <a:lstStyle/>
          <a:p>
            <a:r>
              <a:rPr lang="el-GR"/>
              <a:t>ΙΣΤΟΡΙΑ ΤΩΝ ΑΡΙΘΜΗΤΙΚΩΝ  ΣΤΗ ΡΩΣΙΚΗ ΓΛΩΣΣΑ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err="1"/>
              <a:t>Παλαιορωσικές</a:t>
            </a:r>
            <a:r>
              <a:rPr lang="el-GR"/>
              <a:t> λέξεις που δήλωναν αριθμούς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/>
            <a:r>
              <a:rPr lang="ru-RU" dirty="0">
                <a:latin typeface="CyrillicaOchrid1" pitchFamily="34" charset="0"/>
              </a:rPr>
              <a:t>одинъ, одъна, одъно 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дъва, дъвэ – оба, обэ 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трье, три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четыре, четыри  </a:t>
            </a:r>
          </a:p>
          <a:p>
            <a:pPr marL="514350" indent="-514350"/>
            <a:r>
              <a:rPr lang="ru-RU" dirty="0" err="1">
                <a:latin typeface="CyrillicaOchrid1" pitchFamily="34" charset="0"/>
              </a:rPr>
              <a:t>п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­ть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шесть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семь </a:t>
            </a:r>
          </a:p>
          <a:p>
            <a:pPr marL="514350" indent="-514350"/>
            <a:r>
              <a:rPr lang="ru-RU" dirty="0">
                <a:latin typeface="CyrillicaOchrid1" pitchFamily="34" charset="0"/>
              </a:rPr>
              <a:t>восемь </a:t>
            </a:r>
          </a:p>
          <a:p>
            <a:pPr marL="514350" indent="-514350"/>
            <a:r>
              <a:rPr lang="ru-RU" dirty="0" err="1">
                <a:latin typeface="CyrillicaOchrid1" pitchFamily="34" charset="0"/>
              </a:rPr>
              <a:t>дев­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ть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pPr marL="514350" indent="-514350"/>
            <a:r>
              <a:rPr lang="ru-RU" dirty="0" err="1">
                <a:latin typeface="CyrillicaOchrid1" pitchFamily="34" charset="0"/>
              </a:rPr>
              <a:t>дес­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ть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pPr marL="514350" indent="-514350">
              <a:buNone/>
            </a:pPr>
            <a:r>
              <a:rPr lang="ru-RU" dirty="0">
                <a:latin typeface="CyrillicaOchrid1" pitchFamily="34" charset="0"/>
              </a:rPr>
              <a:t> </a:t>
            </a:r>
          </a:p>
          <a:p>
            <a:pPr marL="514350" indent="-514350"/>
            <a:endParaRPr lang="el-GR" dirty="0">
              <a:latin typeface="CyrillicaOchrid1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CyrillicaOchrid1" pitchFamily="34" charset="0"/>
              </a:rPr>
              <a:t>сорокъ </a:t>
            </a:r>
          </a:p>
          <a:p>
            <a:r>
              <a:rPr lang="ru-RU" dirty="0" err="1">
                <a:latin typeface="CyrillicaOchrid1" pitchFamily="34" charset="0"/>
              </a:rPr>
              <a:t>дев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­носто</a:t>
            </a:r>
            <a:endParaRPr lang="ru-RU" dirty="0">
              <a:latin typeface="CyrillicaOchrid1" pitchFamily="34" charset="0"/>
            </a:endParaRPr>
          </a:p>
          <a:p>
            <a:r>
              <a:rPr lang="ru-RU" dirty="0">
                <a:latin typeface="CyrillicaOchrid1" pitchFamily="34" charset="0"/>
              </a:rPr>
              <a:t>съто </a:t>
            </a:r>
          </a:p>
          <a:p>
            <a:r>
              <a:rPr lang="ru-RU" dirty="0" err="1">
                <a:latin typeface="CyrillicaOchrid1" pitchFamily="34" charset="0"/>
              </a:rPr>
              <a:t>тыс­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ча</a:t>
            </a:r>
            <a:r>
              <a:rPr lang="ru-RU" dirty="0">
                <a:latin typeface="CyrillicaOchrid1" pitchFamily="34" charset="0"/>
              </a:rPr>
              <a:t>  </a:t>
            </a:r>
          </a:p>
          <a:p>
            <a:r>
              <a:rPr lang="ru-RU" dirty="0">
                <a:latin typeface="CyrillicaOchrid1" pitchFamily="34" charset="0"/>
              </a:rPr>
              <a:t>тьма </a:t>
            </a:r>
            <a:r>
              <a:rPr lang="ru-RU" dirty="0"/>
              <a:t>- 10 000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r>
              <a:rPr lang="ru-RU" dirty="0">
                <a:latin typeface="CyrillicaOchrid1" pitchFamily="34" charset="0"/>
              </a:rPr>
              <a:t>легионъ</a:t>
            </a:r>
            <a:r>
              <a:rPr lang="ru-RU" dirty="0"/>
              <a:t>- 100 000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r>
              <a:rPr lang="ru-RU" dirty="0">
                <a:latin typeface="CyrillicaOchrid1" pitchFamily="34" charset="0"/>
              </a:rPr>
              <a:t>ле</a:t>
            </a:r>
            <a:r>
              <a:rPr lang="en-US" dirty="0">
                <a:latin typeface="CyrillicaOchrid1" pitchFamily="34" charset="0"/>
              </a:rPr>
              <a:t>w</a:t>
            </a:r>
            <a:r>
              <a:rPr lang="ru-RU" dirty="0">
                <a:latin typeface="CyrillicaOchrid1" pitchFamily="34" charset="0"/>
              </a:rPr>
              <a:t>дръ – </a:t>
            </a:r>
            <a:r>
              <a:rPr lang="ru-RU" dirty="0"/>
              <a:t>1 000000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r>
              <a:rPr lang="ru-RU" dirty="0">
                <a:latin typeface="CyrillicaOchrid1" pitchFamily="34" charset="0"/>
              </a:rPr>
              <a:t>воронъ -</a:t>
            </a:r>
            <a:r>
              <a:rPr lang="ru-RU" dirty="0"/>
              <a:t>10 000000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r>
              <a:rPr lang="ru-RU" dirty="0">
                <a:latin typeface="CyrillicaOchrid1" pitchFamily="34" charset="0"/>
              </a:rPr>
              <a:t>колода - 9</a:t>
            </a:r>
          </a:p>
          <a:p>
            <a:pPr>
              <a:buNone/>
            </a:pP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Μορφολογικά χαρακτηριστικά των </a:t>
            </a:r>
            <a:r>
              <a:rPr lang="el-GR" dirty="0" err="1"/>
              <a:t>παλαιοσλαβικών</a:t>
            </a:r>
            <a:r>
              <a:rPr lang="el-GR" dirty="0"/>
              <a:t> αριθμών 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1 – επίθετο μόνο με ενικό αριθμό </a:t>
            </a:r>
          </a:p>
          <a:p>
            <a:pPr>
              <a:buNone/>
            </a:pPr>
            <a:r>
              <a:rPr lang="el-GR" dirty="0"/>
              <a:t>2 – επίθετο μόνο με δυϊκό αριθμό </a:t>
            </a:r>
          </a:p>
          <a:p>
            <a:pPr>
              <a:buNone/>
            </a:pPr>
            <a:r>
              <a:rPr lang="el-GR" dirty="0"/>
              <a:t>3 – 4 - επίθετα μόνο με πληθυντικό αριθμό</a:t>
            </a:r>
          </a:p>
          <a:p>
            <a:pPr>
              <a:buNone/>
            </a:pPr>
            <a:r>
              <a:rPr lang="el-GR" dirty="0"/>
              <a:t>5 – 9 – ουσιαστικά του 4</a:t>
            </a:r>
            <a:r>
              <a:rPr lang="el-GR" baseline="30000" dirty="0"/>
              <a:t>ου</a:t>
            </a:r>
            <a:r>
              <a:rPr lang="el-GR" dirty="0"/>
              <a:t> τύπου κλίσης (</a:t>
            </a:r>
            <a:r>
              <a:rPr lang="en-US" dirty="0"/>
              <a:t>*</a:t>
            </a:r>
            <a:r>
              <a:rPr lang="en-US" i="1" dirty="0" err="1"/>
              <a:t>i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10 - </a:t>
            </a:r>
            <a:r>
              <a:rPr lang="el-GR" dirty="0"/>
              <a:t>ουσιαστικά του </a:t>
            </a:r>
            <a:r>
              <a:rPr lang="ru-RU" dirty="0"/>
              <a:t>5</a:t>
            </a:r>
            <a:r>
              <a:rPr lang="el-GR" baseline="30000" dirty="0"/>
              <a:t>ου</a:t>
            </a:r>
            <a:r>
              <a:rPr lang="el-GR" dirty="0"/>
              <a:t> τύπου κλίσης (σύμφωνο)</a:t>
            </a:r>
          </a:p>
          <a:p>
            <a:pPr>
              <a:buNone/>
            </a:pPr>
            <a:r>
              <a:rPr lang="el-GR" dirty="0"/>
              <a:t>40, 90, 100 - ουσιαστικά του 2</a:t>
            </a:r>
            <a:r>
              <a:rPr lang="el-GR" baseline="30000" dirty="0"/>
              <a:t>ου</a:t>
            </a:r>
            <a:r>
              <a:rPr lang="el-GR" dirty="0"/>
              <a:t> τύπου κλίσης </a:t>
            </a:r>
            <a:r>
              <a:rPr lang="en-US" dirty="0"/>
              <a:t>(*ŏ) 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Συμφωνία των αριθμητικών με τα ουσιαστικά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err="1"/>
              <a:t>Ονομ.εν</a:t>
            </a:r>
            <a:r>
              <a:rPr lang="el-GR" dirty="0"/>
              <a:t>. </a:t>
            </a:r>
            <a:r>
              <a:rPr lang="ru-RU" dirty="0">
                <a:latin typeface="CyrillicaOchrid1" pitchFamily="34" charset="0"/>
              </a:rPr>
              <a:t>одинъ столъ  одьна жена одьно село </a:t>
            </a:r>
          </a:p>
          <a:p>
            <a:pPr>
              <a:buNone/>
            </a:pPr>
            <a:r>
              <a:rPr lang="el-GR" dirty="0"/>
              <a:t>Ονομ. </a:t>
            </a:r>
            <a:r>
              <a:rPr lang="el-GR" dirty="0" err="1"/>
              <a:t>δυ</a:t>
            </a:r>
            <a:r>
              <a:rPr lang="el-GR" dirty="0"/>
              <a:t>. </a:t>
            </a:r>
            <a:r>
              <a:rPr lang="ru-RU" dirty="0">
                <a:latin typeface="CyrillicaOchrid1" pitchFamily="34" charset="0"/>
              </a:rPr>
              <a:t>дьва стола    дьвэ женэ – селэ </a:t>
            </a:r>
          </a:p>
          <a:p>
            <a:pPr>
              <a:buNone/>
            </a:pPr>
            <a:r>
              <a:rPr lang="el-GR" dirty="0"/>
              <a:t>Ονομ. πλ. </a:t>
            </a:r>
            <a:r>
              <a:rPr lang="ru-RU" dirty="0">
                <a:latin typeface="CyrillicaOchrid1" pitchFamily="34" charset="0"/>
              </a:rPr>
              <a:t>трие-четыре столи три-четыри жены-села</a:t>
            </a:r>
          </a:p>
          <a:p>
            <a:pPr>
              <a:buNone/>
            </a:pPr>
            <a:r>
              <a:rPr lang="el-GR" dirty="0"/>
              <a:t>Γεν. </a:t>
            </a:r>
            <a:r>
              <a:rPr lang="el-GR" dirty="0" err="1"/>
              <a:t>δυ</a:t>
            </a:r>
            <a:r>
              <a:rPr lang="el-GR" dirty="0"/>
              <a:t>. </a:t>
            </a:r>
            <a:r>
              <a:rPr lang="ru-RU" dirty="0">
                <a:latin typeface="CyrillicaOchrid1" pitchFamily="34" charset="0"/>
              </a:rPr>
              <a:t>дъвою стол¹-жен¹-сел¹</a:t>
            </a:r>
          </a:p>
          <a:p>
            <a:pPr>
              <a:buNone/>
            </a:pPr>
            <a:r>
              <a:rPr lang="ru-RU" dirty="0"/>
              <a:t>_____________________________________</a:t>
            </a:r>
          </a:p>
          <a:p>
            <a:pPr>
              <a:buNone/>
            </a:pPr>
            <a:r>
              <a:rPr lang="el-GR" dirty="0"/>
              <a:t>Ονομ. </a:t>
            </a:r>
            <a:r>
              <a:rPr lang="ru-RU" dirty="0" err="1">
                <a:latin typeface="CyrillicaOchrid1" pitchFamily="34" charset="0"/>
              </a:rPr>
              <a:t>п­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ть</a:t>
            </a:r>
            <a:r>
              <a:rPr lang="ru-RU" dirty="0">
                <a:latin typeface="CyrillicaOchrid1" pitchFamily="34" charset="0"/>
              </a:rPr>
              <a:t> женъ, столъ, селъ </a:t>
            </a:r>
          </a:p>
          <a:p>
            <a:pPr>
              <a:buNone/>
            </a:pPr>
            <a:r>
              <a:rPr lang="el-GR" dirty="0" err="1"/>
              <a:t>Οργ</a:t>
            </a:r>
            <a:r>
              <a:rPr lang="el-GR" dirty="0"/>
              <a:t>. </a:t>
            </a:r>
            <a:r>
              <a:rPr lang="ru-RU" dirty="0" err="1">
                <a:latin typeface="CyrillicaOchrid1" pitchFamily="34" charset="0"/>
              </a:rPr>
              <a:t>п­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тию</a:t>
            </a:r>
            <a:r>
              <a:rPr lang="ru-RU" dirty="0">
                <a:latin typeface="CyrillicaOchrid1" pitchFamily="34" charset="0"/>
              </a:rPr>
              <a:t> женъ, столъ, селъ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σχηματισμός των σύνθετων αριθμητικών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yrillicaOchrid1" pitchFamily="34" charset="0"/>
              </a:rPr>
              <a:t>одинъ на </a:t>
            </a:r>
            <a:r>
              <a:rPr lang="ru-RU" dirty="0" err="1">
                <a:latin typeface="CyrillicaOchrid1" pitchFamily="34" charset="0"/>
              </a:rPr>
              <a:t>дес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­те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/>
              <a:t>(</a:t>
            </a:r>
            <a:r>
              <a:rPr lang="el-GR" dirty="0" err="1"/>
              <a:t>Τοπ.εν</a:t>
            </a:r>
            <a:r>
              <a:rPr lang="el-GR" dirty="0"/>
              <a:t>) </a:t>
            </a:r>
            <a:r>
              <a:rPr lang="ru-RU" dirty="0"/>
              <a:t>	одиннадцать</a:t>
            </a:r>
          </a:p>
          <a:p>
            <a:r>
              <a:rPr lang="ru-RU" dirty="0">
                <a:latin typeface="CyrillicaOchrid1" pitchFamily="34" charset="0"/>
              </a:rPr>
              <a:t>дъва дес­ти</a:t>
            </a:r>
            <a:r>
              <a:rPr lang="el-GR" dirty="0">
                <a:latin typeface="CyrillicaOchrid1" pitchFamily="34" charset="0"/>
              </a:rPr>
              <a:t> </a:t>
            </a:r>
            <a:r>
              <a:rPr lang="ru-RU" dirty="0"/>
              <a:t>(</a:t>
            </a:r>
            <a:r>
              <a:rPr lang="el-GR" dirty="0" err="1"/>
              <a:t>Ον.δυ</a:t>
            </a:r>
            <a:r>
              <a:rPr lang="el-GR" dirty="0"/>
              <a:t>)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el-GR" dirty="0">
                <a:latin typeface="CyrillicaOchrid1" pitchFamily="34" charset="0"/>
              </a:rPr>
              <a:t> 	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/>
              <a:t>двадцать </a:t>
            </a:r>
          </a:p>
          <a:p>
            <a:r>
              <a:rPr lang="ru-RU" dirty="0" err="1">
                <a:latin typeface="CyrillicaOchrid1" pitchFamily="34" charset="0"/>
              </a:rPr>
              <a:t>п­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ть</a:t>
            </a:r>
            <a:r>
              <a:rPr lang="ru-RU" dirty="0">
                <a:latin typeface="CyrillicaOchrid1" pitchFamily="34" charset="0"/>
              </a:rPr>
              <a:t> дес­тъ </a:t>
            </a:r>
            <a:r>
              <a:rPr lang="el-GR" dirty="0"/>
              <a:t>(Γεν. </a:t>
            </a:r>
            <a:r>
              <a:rPr lang="el-GR" dirty="0" err="1"/>
              <a:t>πλ</a:t>
            </a:r>
            <a:r>
              <a:rPr lang="el-GR" dirty="0"/>
              <a:t>) 	</a:t>
            </a:r>
            <a:r>
              <a:rPr lang="ru-RU" dirty="0"/>
              <a:t>  пятьдесят</a:t>
            </a:r>
          </a:p>
          <a:p>
            <a:r>
              <a:rPr lang="ru-RU" dirty="0">
                <a:latin typeface="CyrillicaOchrid1" pitchFamily="34" charset="0"/>
              </a:rPr>
              <a:t>три съта </a:t>
            </a:r>
            <a:r>
              <a:rPr lang="el-GR" dirty="0"/>
              <a:t>(Ον. </a:t>
            </a:r>
            <a:r>
              <a:rPr lang="el-GR" dirty="0" err="1"/>
              <a:t>πλ</a:t>
            </a:r>
            <a:r>
              <a:rPr lang="el-GR" dirty="0"/>
              <a:t>) 		</a:t>
            </a:r>
            <a:r>
              <a:rPr lang="ru-RU" dirty="0"/>
              <a:t>триста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r>
              <a:rPr lang="ru-RU" dirty="0" err="1">
                <a:latin typeface="CyrillicaOchrid1" pitchFamily="34" charset="0"/>
              </a:rPr>
              <a:t>п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­ть</a:t>
            </a:r>
            <a:r>
              <a:rPr lang="ru-RU" dirty="0">
                <a:latin typeface="CyrillicaOchrid1" pitchFamily="34" charset="0"/>
              </a:rPr>
              <a:t> сътъ </a:t>
            </a:r>
            <a:r>
              <a:rPr lang="el-GR" dirty="0"/>
              <a:t>(Γεν. </a:t>
            </a:r>
            <a:r>
              <a:rPr lang="el-GR" dirty="0" err="1"/>
              <a:t>πλ</a:t>
            </a:r>
            <a:r>
              <a:rPr lang="el-GR" dirty="0"/>
              <a:t>) </a:t>
            </a:r>
            <a:r>
              <a:rPr lang="ru-RU" dirty="0">
                <a:latin typeface="CyrillicaOchrid1" pitchFamily="34" charset="0"/>
              </a:rPr>
              <a:t>		 </a:t>
            </a:r>
            <a:r>
              <a:rPr lang="ru-RU" dirty="0"/>
              <a:t>пятьсот</a:t>
            </a:r>
            <a:r>
              <a:rPr lang="ru-RU" dirty="0">
                <a:latin typeface="CyrillicaOchrid1" pitchFamily="34" charset="0"/>
              </a:rPr>
              <a:t> </a:t>
            </a:r>
            <a:endParaRPr lang="el-GR" dirty="0">
              <a:latin typeface="CyrillicaOchrid1" pitchFamily="34" charset="0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5143504" y="1785926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4572000" y="235743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4714876" y="2928934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4286248" y="414338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4000496" y="3500438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/>
          <a:lstStyle/>
          <a:p>
            <a:r>
              <a:rPr lang="el-GR"/>
              <a:t>ΙΣΤΟΡΙΑ ΤΟΥ ΣΥΣΤΗΜΑΤΟΣ ΤΩΝ ΕΠΙΘΕΤΩΝ ΣΤΗ ΡΩΣΙΚΗ ΓΛΩΣΣΑ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600" b="1" dirty="0"/>
              <a:t>Οι ιστορικές αλλαγές που οδήγησαν στον σχηματισμό του νέου μέρος του λόγου – αριθμητικού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Σχηματισμός των σύνθετων αριθμητικών από τις αντίστοιχες συντάξεις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στην κλίση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απώλεια του γένους στα αριθμητικά 3-4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απώλεια του δυϊκού αριθμού – η νέα αντίθεση του ενικού-πληθυντικού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ερμηνεία του τύπου </a:t>
            </a:r>
            <a:r>
              <a:rPr lang="ru-RU" dirty="0">
                <a:latin typeface="CyrillicaOchrid1" pitchFamily="34" charset="0"/>
              </a:rPr>
              <a:t>дьва стола</a:t>
            </a:r>
            <a:r>
              <a:rPr lang="el-GR" dirty="0">
                <a:latin typeface="CyrillicaOchrid1" pitchFamily="34" charset="0"/>
              </a:rPr>
              <a:t> </a:t>
            </a:r>
            <a:r>
              <a:rPr lang="el-GR" dirty="0"/>
              <a:t>ως γενικής πτώσης ενικού κατ’ αναλογία με </a:t>
            </a:r>
            <a:r>
              <a:rPr lang="ru-RU" dirty="0" err="1">
                <a:latin typeface="CyrillicaOchrid1" pitchFamily="34" charset="0"/>
              </a:rPr>
              <a:t>п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 err="1">
                <a:latin typeface="CyrillicaOchrid1" pitchFamily="34" charset="0"/>
              </a:rPr>
              <a:t>­ть</a:t>
            </a:r>
            <a:r>
              <a:rPr lang="ru-RU" dirty="0">
                <a:latin typeface="CyrillicaOchrid1" pitchFamily="34" charset="0"/>
              </a:rPr>
              <a:t> женъ</a:t>
            </a:r>
            <a:endParaRPr lang="el-GR" dirty="0">
              <a:latin typeface="CyrillicaOchrid1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χρήση της γενικής ενικού σε όλα τα γένη μετά από τα 2 -3-4 κατ’ αναλογία 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Σύγχρονο επίθετο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Εξέλιξη του </a:t>
            </a:r>
            <a:r>
              <a:rPr lang="el-GR" dirty="0" err="1"/>
              <a:t>πρωτοσλαβικού</a:t>
            </a:r>
            <a:r>
              <a:rPr lang="el-GR" dirty="0"/>
              <a:t> επιθέτου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Επίθετο μέσα στο αρχαίο όνομα: </a:t>
            </a:r>
            <a:r>
              <a:rPr lang="ru-RU" dirty="0">
                <a:latin typeface="CyrillicaOchrid1" pitchFamily="34" charset="0"/>
              </a:rPr>
              <a:t>низъ – низы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Διάκριση  σύντομων τύπων επιθέτων από το αρχαίο όνομα λόγω δυνατότητας να αλλάζουν γένος:  </a:t>
            </a:r>
            <a:r>
              <a:rPr lang="ru-RU" dirty="0">
                <a:latin typeface="CyrillicaOchrid1" pitchFamily="34" charset="0"/>
              </a:rPr>
              <a:t>низъ – низа – низо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συνόρων μεταξύ μερών του λόγου λόγω ελλιπούς μορφολογικής διαφοροποίησης των σύντομων επιθέτων από τα ουσιαστικά και τα επιρρήματα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Εμφάνιση αναλυτικών τύπων      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428605"/>
          <a:ext cx="8229600" cy="38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714348" y="4857760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>
                <a:latin typeface="CyrillicaOchrid1" pitchFamily="34" charset="0"/>
              </a:rPr>
              <a:t>быстръ- быстра-быстро		бежить быстро</a:t>
            </a:r>
          </a:p>
          <a:p>
            <a:r>
              <a:rPr lang="ru-RU" sz="2400">
                <a:latin typeface="CyrillicaOchrid1" pitchFamily="34" charset="0"/>
              </a:rPr>
              <a:t>худъ-худа-худо			да не творять имъ худо</a:t>
            </a:r>
            <a:endParaRPr lang="el-GR" sz="240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/>
              <a:t>Σύντομος (ονομαστικός) τύπος</a:t>
            </a:r>
            <a:br>
              <a:rPr lang="el-GR"/>
            </a:br>
            <a:r>
              <a:rPr lang="el-GR"/>
              <a:t>στην </a:t>
            </a:r>
            <a:r>
              <a:rPr lang="el-GR" err="1"/>
              <a:t>παλαιορωσική</a:t>
            </a:r>
            <a:r>
              <a:rPr lang="el-GR"/>
              <a:t>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Κλιτός τύπος κατά τον Α’ ή Β’ (σκληρό και μαλακό) τύπο της κλίσης των ουσιαστικών 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ru-RU" dirty="0">
                <a:latin typeface="CyrillicaOchrid1" pitchFamily="34" charset="0"/>
              </a:rPr>
              <a:t>великъ  велика  велико  	синь  синя  сине</a:t>
            </a:r>
          </a:p>
          <a:p>
            <a:r>
              <a:rPr lang="el-GR" dirty="0"/>
              <a:t>Συντακτική λειτουργία του κατηγορουμένου και του επιθετικού προσδιορισμού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ru-RU" dirty="0">
                <a:latin typeface="CyrillicaOchrid1" pitchFamily="34" charset="0"/>
              </a:rPr>
              <a:t>а за зим¹ не бысть снэга велика, ни ясна дьни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/>
              <a:t>Αναλυτικός  (αντωνυμικός) τύπος</a:t>
            </a:r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038600" cy="154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5 - Θέση περιεχομένου"/>
          <p:cNvGraphicFramePr>
            <a:graphicFrameLocks/>
          </p:cNvGraphicFramePr>
          <p:nvPr/>
        </p:nvGraphicFramePr>
        <p:xfrm>
          <a:off x="500034" y="3143248"/>
          <a:ext cx="4038600" cy="1724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5 - Θέση περιεχομένου"/>
          <p:cNvGraphicFramePr>
            <a:graphicFrameLocks/>
          </p:cNvGraphicFramePr>
          <p:nvPr/>
        </p:nvGraphicFramePr>
        <p:xfrm>
          <a:off x="500034" y="4714884"/>
          <a:ext cx="4038600" cy="154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5 - Θέση περιεχομένου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154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4786314" y="3214686"/>
          <a:ext cx="4038600" cy="154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1" name="5 - Θέση περιεχομένου"/>
          <p:cNvGraphicFramePr>
            <a:graphicFrameLocks/>
          </p:cNvGraphicFramePr>
          <p:nvPr/>
        </p:nvGraphicFramePr>
        <p:xfrm>
          <a:off x="4857752" y="4714884"/>
          <a:ext cx="4038600" cy="154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el-GR"/>
              <a:t>Οι διαφορές στη κλίση </a:t>
            </a:r>
            <a:r>
              <a:rPr lang="el-GR" err="1"/>
              <a:t>παλαιοσλαβικών</a:t>
            </a:r>
            <a:r>
              <a:rPr lang="el-GR"/>
              <a:t> και </a:t>
            </a:r>
            <a:r>
              <a:rPr lang="el-GR" err="1"/>
              <a:t>παλαιορωσικών</a:t>
            </a:r>
            <a:r>
              <a:rPr lang="el-GR"/>
              <a:t> επιθέτων </a:t>
            </a:r>
          </a:p>
        </p:txBody>
      </p:sp>
      <p:graphicFrame>
        <p:nvGraphicFramePr>
          <p:cNvPr id="7" name="6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2000250"/>
          <a:ext cx="8229600" cy="148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3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1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err="1"/>
                        <a:t>Παλαιοσλαβική</a:t>
                      </a:r>
                      <a:r>
                        <a:rPr lang="el-GR"/>
                        <a:t> γλώσσα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err="1"/>
                        <a:t>Παλαιορωσική</a:t>
                      </a:r>
                      <a:r>
                        <a:rPr lang="el-GR"/>
                        <a:t> γλώσσα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Ονομ.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CyrillicaOchrid1" pitchFamily="34" charset="0"/>
                        </a:rPr>
                        <a:t>добрыи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yrillicaOchrid1" pitchFamily="34" charset="0"/>
                        </a:rPr>
                        <a:t>добрыи</a:t>
                      </a:r>
                      <a:endParaRPr lang="el-GR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тъ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Γεν.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добра</a:t>
                      </a:r>
                      <a:r>
                        <a:rPr lang="ru-RU" baseline="0">
                          <a:latin typeface="CyrillicaOchrid1" pitchFamily="34" charset="0"/>
                        </a:rPr>
                        <a:t> </a:t>
                      </a:r>
                      <a:r>
                        <a:rPr lang="ru-RU" baseline="0">
                          <a:latin typeface="+mn-lt"/>
                        </a:rPr>
                        <a:t>+ </a:t>
                      </a:r>
                      <a:r>
                        <a:rPr lang="ru-RU" baseline="0">
                          <a:latin typeface="CyrillicaOchrid1" pitchFamily="34" charset="0"/>
                        </a:rPr>
                        <a:t>его    добрааго       добраго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доброго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того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Δοτ.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добр¹</a:t>
                      </a:r>
                      <a:r>
                        <a:rPr lang="ru-RU" baseline="0">
                          <a:latin typeface="+mn-lt"/>
                        </a:rPr>
                        <a:t>+ </a:t>
                      </a:r>
                      <a:r>
                        <a:rPr lang="ru-RU" baseline="0">
                          <a:latin typeface="CyrillicaOchrid1" pitchFamily="34" charset="0"/>
                        </a:rPr>
                        <a:t>ем</a:t>
                      </a:r>
                      <a:r>
                        <a:rPr lang="ru-RU">
                          <a:latin typeface="CyrillicaOchrid1" pitchFamily="34" charset="0"/>
                        </a:rPr>
                        <a:t>¹     добр¹¹м¹    добр¹м¹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добром¹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CyrillicaOchrid1" pitchFamily="34" charset="0"/>
                        </a:rPr>
                        <a:t>том¹</a:t>
                      </a:r>
                      <a:endParaRPr lang="el-GR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7 - Δεξιό βέλος"/>
          <p:cNvSpPr/>
          <p:nvPr/>
        </p:nvSpPr>
        <p:spPr>
          <a:xfrm>
            <a:off x="2500298" y="2857496"/>
            <a:ext cx="14287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3643306" y="2857497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2714612" y="3214686"/>
            <a:ext cx="14287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4143372" y="3286124"/>
            <a:ext cx="14287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1285852" y="4357694"/>
            <a:ext cx="72866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>
                <a:latin typeface="CyrillicaOchrid1" pitchFamily="34" charset="0"/>
              </a:rPr>
              <a:t>А Игорева храбр</a:t>
            </a:r>
            <a:r>
              <a:rPr lang="ru-RU" sz="3200">
                <a:solidFill>
                  <a:srgbClr val="FF0000"/>
                </a:solidFill>
                <a:latin typeface="CyrillicaOchrid1" pitchFamily="34" charset="0"/>
              </a:rPr>
              <a:t>аго</a:t>
            </a:r>
            <a:r>
              <a:rPr lang="ru-RU" sz="3200">
                <a:latin typeface="CyrillicaOchrid1" pitchFamily="34" charset="0"/>
              </a:rPr>
              <a:t> плък¹ не крэсити</a:t>
            </a:r>
          </a:p>
          <a:p>
            <a:r>
              <a:rPr lang="ru-RU" sz="3200">
                <a:latin typeface="CyrillicaOchrid1" pitchFamily="34" charset="0"/>
              </a:rPr>
              <a:t>На за¹трье же налэзоша Т¹горкана мертв</a:t>
            </a:r>
            <a:r>
              <a:rPr lang="ru-RU" sz="3200">
                <a:solidFill>
                  <a:srgbClr val="FF0000"/>
                </a:solidFill>
                <a:latin typeface="CyrillicaOchrid1" pitchFamily="34" charset="0"/>
              </a:rPr>
              <a:t>ого</a:t>
            </a:r>
          </a:p>
          <a:p>
            <a:endParaRPr lang="el-GR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Οι ιστορικές εξελίξεις στο σύστημα των επιθέτων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/>
              <a:t>Η απώλεια της διάκρισης «οριστικός – αόριστος» και ο περιορισμός των σύντομων επιθέτων αποκλείστηκα στα κατηγορούμενα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/>
              <a:t>Η απώλεια της κλίσης κατά πτώση των σύντομων επιθέτων 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/>
              <a:t>12</a:t>
            </a:r>
            <a:r>
              <a:rPr lang="el-GR" sz="2800" baseline="30000" dirty="0"/>
              <a:t>ος</a:t>
            </a:r>
            <a:r>
              <a:rPr lang="el-GR" sz="2800" dirty="0"/>
              <a:t> αι – αλλαγή της καταλήξεις αρσενικών επιθέτων </a:t>
            </a:r>
            <a:r>
              <a:rPr lang="ru-RU" sz="2800" dirty="0">
                <a:latin typeface="CyrillicaOchrid1" pitchFamily="34" charset="0"/>
              </a:rPr>
              <a:t>добрыи    доброи  синии    синеи</a:t>
            </a:r>
            <a:r>
              <a:rPr lang="el-GR" sz="2800" dirty="0">
                <a:latin typeface="CyrillicaOchrid1" pitchFamily="34" charset="0"/>
              </a:rPr>
              <a:t>. </a:t>
            </a:r>
            <a:r>
              <a:rPr lang="el-GR" sz="2800" dirty="0"/>
              <a:t>Συνύπαρξη των </a:t>
            </a:r>
            <a:r>
              <a:rPr lang="el-GR" sz="2800" dirty="0" err="1"/>
              <a:t>παλαιοσλαβικών</a:t>
            </a:r>
            <a:r>
              <a:rPr lang="el-GR" sz="2800" dirty="0"/>
              <a:t> και νέων ρωσικών τύπων ως τον 19</a:t>
            </a:r>
            <a:r>
              <a:rPr lang="el-GR" sz="2800" baseline="30000" dirty="0"/>
              <a:t>ο</a:t>
            </a:r>
            <a:r>
              <a:rPr lang="el-GR" sz="2800" dirty="0"/>
              <a:t> αι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 </a:t>
            </a:r>
            <a:r>
              <a:rPr lang="el-GR" sz="2800" dirty="0"/>
              <a:t>15</a:t>
            </a:r>
            <a:r>
              <a:rPr lang="el-GR" sz="2800" baseline="30000" dirty="0"/>
              <a:t>ος</a:t>
            </a:r>
            <a:r>
              <a:rPr lang="el-GR" sz="2800" dirty="0"/>
              <a:t> αι – η αλλαγή προφοράς </a:t>
            </a:r>
            <a:r>
              <a:rPr lang="ru-RU" sz="2800" b="1" dirty="0"/>
              <a:t>доброго </a:t>
            </a:r>
            <a:r>
              <a:rPr lang="el-GR" sz="2800" b="1" dirty="0"/>
              <a:t>[</a:t>
            </a:r>
            <a:r>
              <a:rPr lang="ru-RU" sz="2800" b="1" dirty="0"/>
              <a:t>ава</a:t>
            </a:r>
            <a:r>
              <a:rPr lang="el-GR" sz="2800" b="1" dirty="0"/>
              <a:t>]</a:t>
            </a:r>
          </a:p>
          <a:p>
            <a:pPr marL="514350" indent="-514350">
              <a:buNone/>
            </a:pPr>
            <a:r>
              <a:rPr lang="ru-RU" sz="2800" dirty="0"/>
              <a:t>       </a:t>
            </a:r>
            <a:r>
              <a:rPr lang="el-GR" sz="2800" b="1" dirty="0"/>
              <a:t>[</a:t>
            </a:r>
            <a:r>
              <a:rPr lang="ru-RU" sz="2800" b="1" dirty="0"/>
              <a:t>ого</a:t>
            </a:r>
            <a:r>
              <a:rPr lang="el-GR" sz="2800" b="1" dirty="0"/>
              <a:t>]</a:t>
            </a:r>
            <a:r>
              <a:rPr lang="el-GR" sz="2800" b="1" dirty="0">
                <a:latin typeface="Palatino Linotype"/>
              </a:rPr>
              <a:t>&gt;[</a:t>
            </a:r>
            <a:r>
              <a:rPr lang="el-GR" sz="2800" b="1" dirty="0" err="1">
                <a:latin typeface="Palatino Linotype"/>
              </a:rPr>
              <a:t>ογο</a:t>
            </a:r>
            <a:r>
              <a:rPr lang="el-GR" sz="2800" b="1" dirty="0">
                <a:latin typeface="Palatino Linotype"/>
              </a:rPr>
              <a:t>] &gt;[</a:t>
            </a:r>
            <a:r>
              <a:rPr lang="el-GR" sz="2800" b="1" dirty="0" err="1">
                <a:latin typeface="Palatino Linotype"/>
              </a:rPr>
              <a:t>οο</a:t>
            </a:r>
            <a:r>
              <a:rPr lang="el-GR" sz="2800" b="1" dirty="0">
                <a:latin typeface="Palatino Linotype"/>
              </a:rPr>
              <a:t>] &gt;[</a:t>
            </a:r>
            <a:r>
              <a:rPr lang="ru-RU" sz="2800" b="1" dirty="0">
                <a:latin typeface="Palatino Linotype"/>
              </a:rPr>
              <a:t>ово</a:t>
            </a:r>
            <a:r>
              <a:rPr lang="el-GR" sz="2800" b="1" dirty="0">
                <a:latin typeface="Palatino Linotype"/>
              </a:rPr>
              <a:t>]</a:t>
            </a:r>
            <a:endParaRPr lang="el-GR" sz="2800" b="1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571868" y="4429132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5929322" y="450057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</TotalTime>
  <Words>887</Words>
  <Application>Microsoft Office PowerPoint</Application>
  <PresentationFormat>Προβολή στην οθόνη (4:3)</PresentationFormat>
  <Paragraphs>158</Paragraphs>
  <Slides>21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CyrillicaOchrid1</vt:lpstr>
      <vt:lpstr>Palatino Linotype</vt:lpstr>
      <vt:lpstr>Times New Roman</vt:lpstr>
      <vt:lpstr>Θέμα του Office</vt:lpstr>
      <vt:lpstr>ΘΕΜΑ 5</vt:lpstr>
      <vt:lpstr>ΙΣΤΟΡΙΑ ΤΟΥ ΣΥΣΤΗΜΑΤΟΣ ΤΩΝ ΕΠΙΘΕΤΩΝ ΣΤΗ ΡΩΣΙΚΗ ΓΛΩΣΣΑ</vt:lpstr>
      <vt:lpstr>Σύγχρονο επίθετο</vt:lpstr>
      <vt:lpstr>Εξέλιξη του πρωτοσλαβικού επιθέτου </vt:lpstr>
      <vt:lpstr>Παρουσίαση του PowerPoint</vt:lpstr>
      <vt:lpstr>Σύντομος (ονομαστικός) τύπος στην παλαιορωσική γλώσσα</vt:lpstr>
      <vt:lpstr>Αναλυτικός  (αντωνυμικός) τύπος</vt:lpstr>
      <vt:lpstr>Οι διαφορές στη κλίση παλαιοσλαβικών και παλαιορωσικών επιθέτων </vt:lpstr>
      <vt:lpstr>Οι ιστορικές εξελίξεις στο σύστημα των επιθέτων</vt:lpstr>
      <vt:lpstr>Συνύπαρξη των τύπων στη ρωσική γλώσσα </vt:lpstr>
      <vt:lpstr> Απομεινάρια παλαιών τύπων κλίσης σύντομων επιθέτων </vt:lpstr>
      <vt:lpstr>Παραδείγματα χρήσεων παλαιών τύπων επιθέτων</vt:lpstr>
      <vt:lpstr>Παραδείγματα χρήσεων παλαιών τύπων επιθέτων -2</vt:lpstr>
      <vt:lpstr>Παρουσίαση του PowerPoint</vt:lpstr>
      <vt:lpstr>ΙΣΤΟΡΙΑ ΤΩΝ ΑΡΙΘΜΗΤΙΚΩΝ  ΣΤΗ ΡΩΣΙΚΗ ΓΛΩΣΣΑ</vt:lpstr>
      <vt:lpstr>Παλαιορωσικές λέξεις που δήλωναν αριθμούς </vt:lpstr>
      <vt:lpstr>Μορφολογικά χαρακτηριστικά των παλαιοσλαβικών αριθμών </vt:lpstr>
      <vt:lpstr>Συμφωνία των αριθμητικών με τα ουσιαστικά</vt:lpstr>
      <vt:lpstr>Ο σχηματισμός των σύνθετων αριθμητικών </vt:lpstr>
      <vt:lpstr>Οι ιστορικές αλλαγές που οδήγησαν στον σχηματισμό του νέου μέρος του λόγου – αριθμητικού </vt:lpstr>
      <vt:lpstr>Παρουσίαση του PowerPoint</vt:lpstr>
    </vt:vector>
  </TitlesOfParts>
  <Company>adam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ΙΣΤΟΡΙΚΗ ΜΟΡΦΟΛΟΓΙΑ</dc:title>
  <dc:creator>frog</dc:creator>
  <cp:lastModifiedBy>Tatiana Mporisova</cp:lastModifiedBy>
  <cp:revision>54</cp:revision>
  <dcterms:created xsi:type="dcterms:W3CDTF">2018-11-19T12:48:24Z</dcterms:created>
  <dcterms:modified xsi:type="dcterms:W3CDTF">2025-05-24T16:45:08Z</dcterms:modified>
</cp:coreProperties>
</file>