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96" r:id="rId5"/>
    <p:sldId id="260" r:id="rId6"/>
    <p:sldId id="272" r:id="rId7"/>
    <p:sldId id="273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71" r:id="rId19"/>
    <p:sldId id="274" r:id="rId20"/>
    <p:sldId id="275" r:id="rId21"/>
    <p:sldId id="297" r:id="rId22"/>
    <p:sldId id="298" r:id="rId23"/>
    <p:sldId id="299" r:id="rId24"/>
    <p:sldId id="300" r:id="rId25"/>
    <p:sldId id="301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168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BB5DF6-BD92-4F75-A77D-52F02E060FE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4434839-E905-4459-BECC-54FD993DE9C5}">
      <dgm:prSet phldrT="[Κείμενο]"/>
      <dgm:spPr/>
      <dgm:t>
        <a:bodyPr/>
        <a:lstStyle/>
        <a:p>
          <a:r>
            <a:rPr lang="el-GR" dirty="0" err="1"/>
            <a:t>Λεκτικο</a:t>
          </a:r>
          <a:r>
            <a:rPr lang="el-GR" dirty="0"/>
            <a:t>-τυπικές  ομάδες τύπου ενέργειας</a:t>
          </a:r>
          <a:r>
            <a:rPr lang="ru-RU" dirty="0"/>
            <a:t> (</a:t>
          </a:r>
          <a:r>
            <a:rPr lang="el-GR" dirty="0"/>
            <a:t>ποιόν) </a:t>
          </a:r>
        </a:p>
      </dgm:t>
    </dgm:pt>
    <dgm:pt modelId="{C67ED935-E094-4491-93CB-0817D3D13FF1}" type="parTrans" cxnId="{8E093772-9E47-42DA-AFD2-F4047FECE9EC}">
      <dgm:prSet/>
      <dgm:spPr/>
      <dgm:t>
        <a:bodyPr/>
        <a:lstStyle/>
        <a:p>
          <a:endParaRPr lang="el-GR"/>
        </a:p>
      </dgm:t>
    </dgm:pt>
    <dgm:pt modelId="{837AB180-06FC-4F3E-811C-DBF8C708BE3C}" type="sibTrans" cxnId="{8E093772-9E47-42DA-AFD2-F4047FECE9EC}">
      <dgm:prSet/>
      <dgm:spPr/>
      <dgm:t>
        <a:bodyPr/>
        <a:lstStyle/>
        <a:p>
          <a:endParaRPr lang="el-GR"/>
        </a:p>
      </dgm:t>
    </dgm:pt>
    <dgm:pt modelId="{9783B9D9-10A7-408E-9346-B0FF60ABDF49}">
      <dgm:prSet phldrT="[Κείμενο]"/>
      <dgm:spPr/>
      <dgm:t>
        <a:bodyPr/>
        <a:lstStyle/>
        <a:p>
          <a:r>
            <a:rPr lang="el-GR" dirty="0"/>
            <a:t>Εμφάνιση παρελθοντικού χρόνου </a:t>
          </a:r>
        </a:p>
      </dgm:t>
    </dgm:pt>
    <dgm:pt modelId="{83585557-0F9A-4775-950E-4F602336C06F}" type="parTrans" cxnId="{855AA84B-6634-47AE-9964-6A07FFD2D674}">
      <dgm:prSet/>
      <dgm:spPr/>
      <dgm:t>
        <a:bodyPr/>
        <a:lstStyle/>
        <a:p>
          <a:endParaRPr lang="el-GR"/>
        </a:p>
      </dgm:t>
    </dgm:pt>
    <dgm:pt modelId="{1C0039A4-05FE-4DA9-8B31-42AD7212FF65}" type="sibTrans" cxnId="{855AA84B-6634-47AE-9964-6A07FFD2D674}">
      <dgm:prSet/>
      <dgm:spPr/>
      <dgm:t>
        <a:bodyPr/>
        <a:lstStyle/>
        <a:p>
          <a:endParaRPr lang="el-GR"/>
        </a:p>
      </dgm:t>
    </dgm:pt>
    <dgm:pt modelId="{F02E7999-C6F0-410D-AC0C-165A0B03F567}">
      <dgm:prSet phldrT="[Κείμενο]"/>
      <dgm:spPr/>
      <dgm:t>
        <a:bodyPr/>
        <a:lstStyle/>
        <a:p>
          <a:r>
            <a:rPr lang="el-GR" dirty="0"/>
            <a:t>Εμφάνιση σχετικού χρόνου και συστήματος παρελθοντικών χρονών</a:t>
          </a:r>
        </a:p>
      </dgm:t>
    </dgm:pt>
    <dgm:pt modelId="{6B0C4E75-E34B-4D34-B628-6880DA5004A8}" type="parTrans" cxnId="{6210DF5C-49C2-466C-A6D7-CAE6F6AE6874}">
      <dgm:prSet/>
      <dgm:spPr/>
      <dgm:t>
        <a:bodyPr/>
        <a:lstStyle/>
        <a:p>
          <a:endParaRPr lang="el-GR"/>
        </a:p>
      </dgm:t>
    </dgm:pt>
    <dgm:pt modelId="{7EEF7AAE-9A3B-417E-BD8D-E107553469BD}" type="sibTrans" cxnId="{6210DF5C-49C2-466C-A6D7-CAE6F6AE6874}">
      <dgm:prSet/>
      <dgm:spPr/>
      <dgm:t>
        <a:bodyPr/>
        <a:lstStyle/>
        <a:p>
          <a:endParaRPr lang="el-GR"/>
        </a:p>
      </dgm:t>
    </dgm:pt>
    <dgm:pt modelId="{06FCB158-1EEB-4DDA-813C-833C8A1B5941}">
      <dgm:prSet/>
      <dgm:spPr/>
      <dgm:t>
        <a:bodyPr/>
        <a:lstStyle/>
        <a:p>
          <a:r>
            <a:rPr lang="el-GR" dirty="0"/>
            <a:t>Εμφάνιση ενεστώτα – πραγματικός χρόνος</a:t>
          </a:r>
        </a:p>
      </dgm:t>
    </dgm:pt>
    <dgm:pt modelId="{F15C79E0-5057-4FFF-8014-56AD00B4DBF0}" type="parTrans" cxnId="{DE0F0127-F0D4-4370-AE26-81AEB5B62D4D}">
      <dgm:prSet/>
      <dgm:spPr/>
      <dgm:t>
        <a:bodyPr/>
        <a:lstStyle/>
        <a:p>
          <a:endParaRPr lang="el-GR"/>
        </a:p>
      </dgm:t>
    </dgm:pt>
    <dgm:pt modelId="{C5B353C9-82D3-4DE5-96CF-D8A7F954430F}" type="sibTrans" cxnId="{DE0F0127-F0D4-4370-AE26-81AEB5B62D4D}">
      <dgm:prSet/>
      <dgm:spPr/>
      <dgm:t>
        <a:bodyPr/>
        <a:lstStyle/>
        <a:p>
          <a:endParaRPr lang="el-GR"/>
        </a:p>
      </dgm:t>
    </dgm:pt>
    <dgm:pt modelId="{942C67CA-88E9-4261-B1B0-760FC81DCAFB}" type="pres">
      <dgm:prSet presAssocID="{0ABB5DF6-BD92-4F75-A77D-52F02E060FE8}" presName="CompostProcess" presStyleCnt="0">
        <dgm:presLayoutVars>
          <dgm:dir/>
          <dgm:resizeHandles val="exact"/>
        </dgm:presLayoutVars>
      </dgm:prSet>
      <dgm:spPr/>
    </dgm:pt>
    <dgm:pt modelId="{CD74FF2F-BCCB-4B64-B61B-A709E1C8165E}" type="pres">
      <dgm:prSet presAssocID="{0ABB5DF6-BD92-4F75-A77D-52F02E060FE8}" presName="arrow" presStyleLbl="bgShp" presStyleIdx="0" presStyleCnt="1"/>
      <dgm:spPr/>
    </dgm:pt>
    <dgm:pt modelId="{082E897D-E768-4669-84D9-A826A1E11CDB}" type="pres">
      <dgm:prSet presAssocID="{0ABB5DF6-BD92-4F75-A77D-52F02E060FE8}" presName="linearProcess" presStyleCnt="0"/>
      <dgm:spPr/>
    </dgm:pt>
    <dgm:pt modelId="{070C08AF-A6F2-4FF2-BF3A-65BFAD28D4B9}" type="pres">
      <dgm:prSet presAssocID="{74434839-E905-4459-BECC-54FD993DE9C5}" presName="textNode" presStyleLbl="node1" presStyleIdx="0" presStyleCnt="4">
        <dgm:presLayoutVars>
          <dgm:bulletEnabled val="1"/>
        </dgm:presLayoutVars>
      </dgm:prSet>
      <dgm:spPr/>
    </dgm:pt>
    <dgm:pt modelId="{8D18A73C-CC5B-4058-B4F4-0E168D5FE32B}" type="pres">
      <dgm:prSet presAssocID="{837AB180-06FC-4F3E-811C-DBF8C708BE3C}" presName="sibTrans" presStyleCnt="0"/>
      <dgm:spPr/>
    </dgm:pt>
    <dgm:pt modelId="{2D71E06D-FAC4-4D83-9D6B-5F2991A8EBE9}" type="pres">
      <dgm:prSet presAssocID="{9783B9D9-10A7-408E-9346-B0FF60ABDF49}" presName="textNode" presStyleLbl="node1" presStyleIdx="1" presStyleCnt="4">
        <dgm:presLayoutVars>
          <dgm:bulletEnabled val="1"/>
        </dgm:presLayoutVars>
      </dgm:prSet>
      <dgm:spPr/>
    </dgm:pt>
    <dgm:pt modelId="{CA2B5FB0-BA72-4C32-A1BE-1864DAEC52C4}" type="pres">
      <dgm:prSet presAssocID="{1C0039A4-05FE-4DA9-8B31-42AD7212FF65}" presName="sibTrans" presStyleCnt="0"/>
      <dgm:spPr/>
    </dgm:pt>
    <dgm:pt modelId="{036B3D95-38E9-49B7-9227-093B08F049C3}" type="pres">
      <dgm:prSet presAssocID="{F02E7999-C6F0-410D-AC0C-165A0B03F567}" presName="textNode" presStyleLbl="node1" presStyleIdx="2" presStyleCnt="4">
        <dgm:presLayoutVars>
          <dgm:bulletEnabled val="1"/>
        </dgm:presLayoutVars>
      </dgm:prSet>
      <dgm:spPr/>
    </dgm:pt>
    <dgm:pt modelId="{796CA15D-A64C-4DBF-9A09-6DE246D8AC16}" type="pres">
      <dgm:prSet presAssocID="{7EEF7AAE-9A3B-417E-BD8D-E107553469BD}" presName="sibTrans" presStyleCnt="0"/>
      <dgm:spPr/>
    </dgm:pt>
    <dgm:pt modelId="{439606C8-9C64-4FAB-8197-137DD4BC17EB}" type="pres">
      <dgm:prSet presAssocID="{06FCB158-1EEB-4DDA-813C-833C8A1B5941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197B4C06-8571-4308-AADD-A0DBE4F8D718}" type="presOf" srcId="{06FCB158-1EEB-4DDA-813C-833C8A1B5941}" destId="{439606C8-9C64-4FAB-8197-137DD4BC17EB}" srcOrd="0" destOrd="0" presId="urn:microsoft.com/office/officeart/2005/8/layout/hProcess9"/>
    <dgm:cxn modelId="{DE0F0127-F0D4-4370-AE26-81AEB5B62D4D}" srcId="{0ABB5DF6-BD92-4F75-A77D-52F02E060FE8}" destId="{06FCB158-1EEB-4DDA-813C-833C8A1B5941}" srcOrd="3" destOrd="0" parTransId="{F15C79E0-5057-4FFF-8014-56AD00B4DBF0}" sibTransId="{C5B353C9-82D3-4DE5-96CF-D8A7F954430F}"/>
    <dgm:cxn modelId="{6210DF5C-49C2-466C-A6D7-CAE6F6AE6874}" srcId="{0ABB5DF6-BD92-4F75-A77D-52F02E060FE8}" destId="{F02E7999-C6F0-410D-AC0C-165A0B03F567}" srcOrd="2" destOrd="0" parTransId="{6B0C4E75-E34B-4D34-B628-6880DA5004A8}" sibTransId="{7EEF7AAE-9A3B-417E-BD8D-E107553469BD}"/>
    <dgm:cxn modelId="{855AA84B-6634-47AE-9964-6A07FFD2D674}" srcId="{0ABB5DF6-BD92-4F75-A77D-52F02E060FE8}" destId="{9783B9D9-10A7-408E-9346-B0FF60ABDF49}" srcOrd="1" destOrd="0" parTransId="{83585557-0F9A-4775-950E-4F602336C06F}" sibTransId="{1C0039A4-05FE-4DA9-8B31-42AD7212FF65}"/>
    <dgm:cxn modelId="{8E093772-9E47-42DA-AFD2-F4047FECE9EC}" srcId="{0ABB5DF6-BD92-4F75-A77D-52F02E060FE8}" destId="{74434839-E905-4459-BECC-54FD993DE9C5}" srcOrd="0" destOrd="0" parTransId="{C67ED935-E094-4491-93CB-0817D3D13FF1}" sibTransId="{837AB180-06FC-4F3E-811C-DBF8C708BE3C}"/>
    <dgm:cxn modelId="{65B68C85-F33F-4BC5-AF61-54AD690F9C44}" type="presOf" srcId="{74434839-E905-4459-BECC-54FD993DE9C5}" destId="{070C08AF-A6F2-4FF2-BF3A-65BFAD28D4B9}" srcOrd="0" destOrd="0" presId="urn:microsoft.com/office/officeart/2005/8/layout/hProcess9"/>
    <dgm:cxn modelId="{3226D7B0-A4F2-477D-A6DF-797AFFA54A4A}" type="presOf" srcId="{F02E7999-C6F0-410D-AC0C-165A0B03F567}" destId="{036B3D95-38E9-49B7-9227-093B08F049C3}" srcOrd="0" destOrd="0" presId="urn:microsoft.com/office/officeart/2005/8/layout/hProcess9"/>
    <dgm:cxn modelId="{DC3095B6-24F2-4C4F-B7B5-E04BC65746E0}" type="presOf" srcId="{0ABB5DF6-BD92-4F75-A77D-52F02E060FE8}" destId="{942C67CA-88E9-4261-B1B0-760FC81DCAFB}" srcOrd="0" destOrd="0" presId="urn:microsoft.com/office/officeart/2005/8/layout/hProcess9"/>
    <dgm:cxn modelId="{13013AD2-F0A5-4C57-A384-FC57E808B32F}" type="presOf" srcId="{9783B9D9-10A7-408E-9346-B0FF60ABDF49}" destId="{2D71E06D-FAC4-4D83-9D6B-5F2991A8EBE9}" srcOrd="0" destOrd="0" presId="urn:microsoft.com/office/officeart/2005/8/layout/hProcess9"/>
    <dgm:cxn modelId="{77DA067C-B9FC-4B1D-BBBB-FDCAA3D2195D}" type="presParOf" srcId="{942C67CA-88E9-4261-B1B0-760FC81DCAFB}" destId="{CD74FF2F-BCCB-4B64-B61B-A709E1C8165E}" srcOrd="0" destOrd="0" presId="urn:microsoft.com/office/officeart/2005/8/layout/hProcess9"/>
    <dgm:cxn modelId="{1357B90E-6E88-4EDB-A2F6-81919145C9FE}" type="presParOf" srcId="{942C67CA-88E9-4261-B1B0-760FC81DCAFB}" destId="{082E897D-E768-4669-84D9-A826A1E11CDB}" srcOrd="1" destOrd="0" presId="urn:microsoft.com/office/officeart/2005/8/layout/hProcess9"/>
    <dgm:cxn modelId="{A5D1E876-B369-4441-A4CF-D5455A6E3D0D}" type="presParOf" srcId="{082E897D-E768-4669-84D9-A826A1E11CDB}" destId="{070C08AF-A6F2-4FF2-BF3A-65BFAD28D4B9}" srcOrd="0" destOrd="0" presId="urn:microsoft.com/office/officeart/2005/8/layout/hProcess9"/>
    <dgm:cxn modelId="{46C31CFC-3019-4D79-BCB4-8A832F8C2C85}" type="presParOf" srcId="{082E897D-E768-4669-84D9-A826A1E11CDB}" destId="{8D18A73C-CC5B-4058-B4F4-0E168D5FE32B}" srcOrd="1" destOrd="0" presId="urn:microsoft.com/office/officeart/2005/8/layout/hProcess9"/>
    <dgm:cxn modelId="{58DF90F7-85BD-4321-B1B0-FB760EC5BB46}" type="presParOf" srcId="{082E897D-E768-4669-84D9-A826A1E11CDB}" destId="{2D71E06D-FAC4-4D83-9D6B-5F2991A8EBE9}" srcOrd="2" destOrd="0" presId="urn:microsoft.com/office/officeart/2005/8/layout/hProcess9"/>
    <dgm:cxn modelId="{34518361-ED63-4C51-B19A-242ECEDBE652}" type="presParOf" srcId="{082E897D-E768-4669-84D9-A826A1E11CDB}" destId="{CA2B5FB0-BA72-4C32-A1BE-1864DAEC52C4}" srcOrd="3" destOrd="0" presId="urn:microsoft.com/office/officeart/2005/8/layout/hProcess9"/>
    <dgm:cxn modelId="{2E26CB0C-27C0-489A-B963-82005AB3DE01}" type="presParOf" srcId="{082E897D-E768-4669-84D9-A826A1E11CDB}" destId="{036B3D95-38E9-49B7-9227-093B08F049C3}" srcOrd="4" destOrd="0" presId="urn:microsoft.com/office/officeart/2005/8/layout/hProcess9"/>
    <dgm:cxn modelId="{BAFAD9DE-3FA0-4A74-99A2-660379C58D41}" type="presParOf" srcId="{082E897D-E768-4669-84D9-A826A1E11CDB}" destId="{796CA15D-A64C-4DBF-9A09-6DE246D8AC16}" srcOrd="5" destOrd="0" presId="urn:microsoft.com/office/officeart/2005/8/layout/hProcess9"/>
    <dgm:cxn modelId="{7F59AF17-4DD6-4C37-951D-415AE536B5E3}" type="presParOf" srcId="{082E897D-E768-4669-84D9-A826A1E11CDB}" destId="{439606C8-9C64-4FAB-8197-137DD4BC17E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872D6E-9ECC-4BB4-9F42-3BAB45501FB4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14481EB-368E-4EBC-A6DF-A55C01EE1BD7}">
      <dgm:prSet phldrT="[Κείμενο]"/>
      <dgm:spPr/>
      <dgm:t>
        <a:bodyPr/>
        <a:lstStyle/>
        <a:p>
          <a:r>
            <a:rPr lang="el-GR" dirty="0"/>
            <a:t>Ρηματικοί τύποι</a:t>
          </a:r>
        </a:p>
      </dgm:t>
    </dgm:pt>
    <dgm:pt modelId="{787A0B51-4BD5-45DB-9000-D809F0C2B2D8}" type="parTrans" cxnId="{4AE41B4D-DDE6-4A39-9375-9FAD20324AD5}">
      <dgm:prSet/>
      <dgm:spPr/>
      <dgm:t>
        <a:bodyPr/>
        <a:lstStyle/>
        <a:p>
          <a:endParaRPr lang="el-GR"/>
        </a:p>
      </dgm:t>
    </dgm:pt>
    <dgm:pt modelId="{D36A3AB3-5A47-493E-BA3F-AF5954B7FCA6}" type="sibTrans" cxnId="{4AE41B4D-DDE6-4A39-9375-9FAD20324AD5}">
      <dgm:prSet/>
      <dgm:spPr/>
      <dgm:t>
        <a:bodyPr/>
        <a:lstStyle/>
        <a:p>
          <a:endParaRPr lang="el-GR"/>
        </a:p>
      </dgm:t>
    </dgm:pt>
    <dgm:pt modelId="{D7949BDA-1937-4FA2-9737-56AFE6D4CD88}">
      <dgm:prSet phldrT="[Κείμενο]"/>
      <dgm:spPr/>
      <dgm:t>
        <a:bodyPr/>
        <a:lstStyle/>
        <a:p>
          <a:r>
            <a:rPr lang="ru-RU" dirty="0"/>
            <a:t>Спрягаемые</a:t>
          </a:r>
          <a:endParaRPr lang="el-GR" dirty="0"/>
        </a:p>
      </dgm:t>
    </dgm:pt>
    <dgm:pt modelId="{CD01AF0A-E48D-423F-98BB-95B7626C26AC}" type="parTrans" cxnId="{07A76DC5-FEEE-4484-AF82-2367D02949DC}">
      <dgm:prSet/>
      <dgm:spPr/>
      <dgm:t>
        <a:bodyPr/>
        <a:lstStyle/>
        <a:p>
          <a:endParaRPr lang="el-GR"/>
        </a:p>
      </dgm:t>
    </dgm:pt>
    <dgm:pt modelId="{8D649C83-0618-4F1A-820D-65C542C58A14}" type="sibTrans" cxnId="{07A76DC5-FEEE-4484-AF82-2367D02949DC}">
      <dgm:prSet/>
      <dgm:spPr/>
      <dgm:t>
        <a:bodyPr/>
        <a:lstStyle/>
        <a:p>
          <a:endParaRPr lang="el-GR"/>
        </a:p>
      </dgm:t>
    </dgm:pt>
    <dgm:pt modelId="{507F502F-C4CA-410C-A315-3F8D9D7D09AE}">
      <dgm:prSet phldrT="[Κείμενο]"/>
      <dgm:spPr/>
      <dgm:t>
        <a:bodyPr/>
        <a:lstStyle/>
        <a:p>
          <a:r>
            <a:rPr lang="el-GR" dirty="0"/>
            <a:t>Οριστικής </a:t>
          </a:r>
        </a:p>
      </dgm:t>
    </dgm:pt>
    <dgm:pt modelId="{60C4C880-7863-444E-A693-4F4446E6A93A}" type="parTrans" cxnId="{6245A61B-E80B-45FE-8FB7-A46B1FF6AF3F}">
      <dgm:prSet/>
      <dgm:spPr/>
      <dgm:t>
        <a:bodyPr/>
        <a:lstStyle/>
        <a:p>
          <a:endParaRPr lang="el-GR"/>
        </a:p>
      </dgm:t>
    </dgm:pt>
    <dgm:pt modelId="{5FE25657-1AB9-4212-B414-05B53EFC0097}" type="sibTrans" cxnId="{6245A61B-E80B-45FE-8FB7-A46B1FF6AF3F}">
      <dgm:prSet/>
      <dgm:spPr/>
      <dgm:t>
        <a:bodyPr/>
        <a:lstStyle/>
        <a:p>
          <a:endParaRPr lang="el-GR"/>
        </a:p>
      </dgm:t>
    </dgm:pt>
    <dgm:pt modelId="{483BB239-9266-4541-B3EC-629C6E1DA8BC}">
      <dgm:prSet phldrT="[Κείμενο]"/>
      <dgm:spPr/>
      <dgm:t>
        <a:bodyPr/>
        <a:lstStyle/>
        <a:p>
          <a:r>
            <a:rPr lang="el-GR" dirty="0"/>
            <a:t>Υποθετικής </a:t>
          </a:r>
        </a:p>
      </dgm:t>
    </dgm:pt>
    <dgm:pt modelId="{964496FE-8E26-4091-A5B8-90E8E5597576}" type="parTrans" cxnId="{0B15DD24-22D3-4055-A207-CC40D3A5FBD2}">
      <dgm:prSet/>
      <dgm:spPr/>
      <dgm:t>
        <a:bodyPr/>
        <a:lstStyle/>
        <a:p>
          <a:endParaRPr lang="el-GR"/>
        </a:p>
      </dgm:t>
    </dgm:pt>
    <dgm:pt modelId="{21F64160-B78B-4012-9665-0E7ADE67F16F}" type="sibTrans" cxnId="{0B15DD24-22D3-4055-A207-CC40D3A5FBD2}">
      <dgm:prSet/>
      <dgm:spPr/>
      <dgm:t>
        <a:bodyPr/>
        <a:lstStyle/>
        <a:p>
          <a:endParaRPr lang="el-GR"/>
        </a:p>
      </dgm:t>
    </dgm:pt>
    <dgm:pt modelId="{6C32D891-8D16-413C-8B17-9D14A1ADC88D}">
      <dgm:prSet phldrT="[Κείμενο]"/>
      <dgm:spPr/>
      <dgm:t>
        <a:bodyPr/>
        <a:lstStyle/>
        <a:p>
          <a:r>
            <a:rPr lang="ru-RU" dirty="0"/>
            <a:t>Неспрягаемые</a:t>
          </a:r>
          <a:endParaRPr lang="el-GR" dirty="0"/>
        </a:p>
      </dgm:t>
    </dgm:pt>
    <dgm:pt modelId="{7A3A555D-000A-4441-BFE3-674DEB4C02B3}" type="parTrans" cxnId="{570ECFB8-C955-4624-8E4D-07DA8C1FFBF1}">
      <dgm:prSet/>
      <dgm:spPr/>
      <dgm:t>
        <a:bodyPr/>
        <a:lstStyle/>
        <a:p>
          <a:endParaRPr lang="el-GR"/>
        </a:p>
      </dgm:t>
    </dgm:pt>
    <dgm:pt modelId="{1C3ED55F-EE06-4F68-8BB2-10F224CB76D9}" type="sibTrans" cxnId="{570ECFB8-C955-4624-8E4D-07DA8C1FFBF1}">
      <dgm:prSet/>
      <dgm:spPr/>
      <dgm:t>
        <a:bodyPr/>
        <a:lstStyle/>
        <a:p>
          <a:endParaRPr lang="el-GR"/>
        </a:p>
      </dgm:t>
    </dgm:pt>
    <dgm:pt modelId="{BCC78AF9-8F3E-44EF-894F-CB4359585D79}">
      <dgm:prSet phldrT="[Κείμενο]"/>
      <dgm:spPr/>
      <dgm:t>
        <a:bodyPr/>
        <a:lstStyle/>
        <a:p>
          <a:r>
            <a:rPr lang="el-GR" dirty="0"/>
            <a:t>Απαρέμφατο</a:t>
          </a:r>
        </a:p>
      </dgm:t>
    </dgm:pt>
    <dgm:pt modelId="{834D97C3-377F-4533-8C3D-F679F6BF617D}" type="parTrans" cxnId="{47865027-8753-444F-9178-E0DAE962E199}">
      <dgm:prSet/>
      <dgm:spPr/>
      <dgm:t>
        <a:bodyPr/>
        <a:lstStyle/>
        <a:p>
          <a:endParaRPr lang="el-GR"/>
        </a:p>
      </dgm:t>
    </dgm:pt>
    <dgm:pt modelId="{F22999EF-816F-4112-AA1C-F4F2E9A96BA0}" type="sibTrans" cxnId="{47865027-8753-444F-9178-E0DAE962E199}">
      <dgm:prSet/>
      <dgm:spPr/>
      <dgm:t>
        <a:bodyPr/>
        <a:lstStyle/>
        <a:p>
          <a:endParaRPr lang="el-GR"/>
        </a:p>
      </dgm:t>
    </dgm:pt>
    <dgm:pt modelId="{68283926-9F0F-4C20-A05A-8DEEF972C9AA}">
      <dgm:prSet phldrT="[Κείμενο]"/>
      <dgm:spPr/>
      <dgm:t>
        <a:bodyPr/>
        <a:lstStyle/>
        <a:p>
          <a:r>
            <a:rPr lang="el-GR" dirty="0"/>
            <a:t>Προστακτικής</a:t>
          </a:r>
        </a:p>
      </dgm:t>
    </dgm:pt>
    <dgm:pt modelId="{B57E98FB-1ECD-4193-B23C-B1ED2382F46C}" type="parTrans" cxnId="{AA9B05D1-88C2-44B2-A9CD-C5CA7B9F020C}">
      <dgm:prSet/>
      <dgm:spPr/>
      <dgm:t>
        <a:bodyPr/>
        <a:lstStyle/>
        <a:p>
          <a:endParaRPr lang="el-GR"/>
        </a:p>
      </dgm:t>
    </dgm:pt>
    <dgm:pt modelId="{0F77959A-45C3-47E3-A279-572F34CDD8D1}" type="sibTrans" cxnId="{AA9B05D1-88C2-44B2-A9CD-C5CA7B9F020C}">
      <dgm:prSet/>
      <dgm:spPr/>
      <dgm:t>
        <a:bodyPr/>
        <a:lstStyle/>
        <a:p>
          <a:endParaRPr lang="el-GR"/>
        </a:p>
      </dgm:t>
    </dgm:pt>
    <dgm:pt modelId="{3E8A9366-FB84-44B2-9D8E-28CE53F1B4F0}">
      <dgm:prSet phldrT="[Κείμενο]"/>
      <dgm:spPr/>
      <dgm:t>
        <a:bodyPr/>
        <a:lstStyle/>
        <a:p>
          <a:r>
            <a:rPr lang="el-GR" dirty="0"/>
            <a:t>Σουπίνο </a:t>
          </a:r>
        </a:p>
      </dgm:t>
    </dgm:pt>
    <dgm:pt modelId="{8D21B656-2831-4114-98F4-1ED3A0670EE8}" type="parTrans" cxnId="{F69D7229-C33E-4210-8ADC-C571A87A0D09}">
      <dgm:prSet/>
      <dgm:spPr/>
      <dgm:t>
        <a:bodyPr/>
        <a:lstStyle/>
        <a:p>
          <a:endParaRPr lang="el-GR"/>
        </a:p>
      </dgm:t>
    </dgm:pt>
    <dgm:pt modelId="{18E35658-F38B-48A7-9F88-C16ADDEEE2DD}" type="sibTrans" cxnId="{F69D7229-C33E-4210-8ADC-C571A87A0D09}">
      <dgm:prSet/>
      <dgm:spPr/>
      <dgm:t>
        <a:bodyPr/>
        <a:lstStyle/>
        <a:p>
          <a:endParaRPr lang="el-GR"/>
        </a:p>
      </dgm:t>
    </dgm:pt>
    <dgm:pt modelId="{16B7E5AB-C82C-4E21-9B6B-BD11F9149667}">
      <dgm:prSet phldrT="[Κείμενο]"/>
      <dgm:spPr/>
      <dgm:t>
        <a:bodyPr/>
        <a:lstStyle/>
        <a:p>
          <a:r>
            <a:rPr lang="el-GR" dirty="0"/>
            <a:t>Μετοχή </a:t>
          </a:r>
        </a:p>
      </dgm:t>
    </dgm:pt>
    <dgm:pt modelId="{23856CE4-7A0C-401F-B62D-C35CE3C77D5B}" type="parTrans" cxnId="{20A46734-801C-4282-B9F2-0396FF80A15F}">
      <dgm:prSet/>
      <dgm:spPr/>
    </dgm:pt>
    <dgm:pt modelId="{536AAF71-B283-45F7-AE8D-7705229CF1CB}" type="sibTrans" cxnId="{20A46734-801C-4282-B9F2-0396FF80A15F}">
      <dgm:prSet/>
      <dgm:spPr/>
    </dgm:pt>
    <dgm:pt modelId="{9EBD4CDA-8554-429C-A5EF-B82F862F2F4B}" type="pres">
      <dgm:prSet presAssocID="{24872D6E-9ECC-4BB4-9F42-3BAB45501FB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A02363B-C0BA-4123-8594-002E185B4FCC}" type="pres">
      <dgm:prSet presAssocID="{614481EB-368E-4EBC-A6DF-A55C01EE1BD7}" presName="vertOne" presStyleCnt="0"/>
      <dgm:spPr/>
    </dgm:pt>
    <dgm:pt modelId="{D6FB96B5-82DD-40EE-932A-DBD1047BC883}" type="pres">
      <dgm:prSet presAssocID="{614481EB-368E-4EBC-A6DF-A55C01EE1BD7}" presName="txOne" presStyleLbl="node0" presStyleIdx="0" presStyleCnt="1">
        <dgm:presLayoutVars>
          <dgm:chPref val="3"/>
        </dgm:presLayoutVars>
      </dgm:prSet>
      <dgm:spPr/>
    </dgm:pt>
    <dgm:pt modelId="{CA18448E-075D-4C29-B21F-8B6DB9D84042}" type="pres">
      <dgm:prSet presAssocID="{614481EB-368E-4EBC-A6DF-A55C01EE1BD7}" presName="parTransOne" presStyleCnt="0"/>
      <dgm:spPr/>
    </dgm:pt>
    <dgm:pt modelId="{17C0AFA6-8001-47E0-B625-1DEBACFBDD3B}" type="pres">
      <dgm:prSet presAssocID="{614481EB-368E-4EBC-A6DF-A55C01EE1BD7}" presName="horzOne" presStyleCnt="0"/>
      <dgm:spPr/>
    </dgm:pt>
    <dgm:pt modelId="{763DA828-91CE-45AB-90E9-792B77106503}" type="pres">
      <dgm:prSet presAssocID="{D7949BDA-1937-4FA2-9737-56AFE6D4CD88}" presName="vertTwo" presStyleCnt="0"/>
      <dgm:spPr/>
    </dgm:pt>
    <dgm:pt modelId="{290EF3D4-E2AA-44EA-8C22-63567E52120F}" type="pres">
      <dgm:prSet presAssocID="{D7949BDA-1937-4FA2-9737-56AFE6D4CD88}" presName="txTwo" presStyleLbl="node2" presStyleIdx="0" presStyleCnt="2">
        <dgm:presLayoutVars>
          <dgm:chPref val="3"/>
        </dgm:presLayoutVars>
      </dgm:prSet>
      <dgm:spPr/>
    </dgm:pt>
    <dgm:pt modelId="{9531B869-A4E9-4AA0-9E7A-488C7B9380CF}" type="pres">
      <dgm:prSet presAssocID="{D7949BDA-1937-4FA2-9737-56AFE6D4CD88}" presName="parTransTwo" presStyleCnt="0"/>
      <dgm:spPr/>
    </dgm:pt>
    <dgm:pt modelId="{628F15DE-EA16-4BE1-9F61-0AB2FBA0F418}" type="pres">
      <dgm:prSet presAssocID="{D7949BDA-1937-4FA2-9737-56AFE6D4CD88}" presName="horzTwo" presStyleCnt="0"/>
      <dgm:spPr/>
    </dgm:pt>
    <dgm:pt modelId="{182F8463-FF8D-4290-BEBD-2A1752C3CBCF}" type="pres">
      <dgm:prSet presAssocID="{507F502F-C4CA-410C-A315-3F8D9D7D09AE}" presName="vertThree" presStyleCnt="0"/>
      <dgm:spPr/>
    </dgm:pt>
    <dgm:pt modelId="{C1EC4DF2-EF2F-42BA-A012-A9A0421C2D3A}" type="pres">
      <dgm:prSet presAssocID="{507F502F-C4CA-410C-A315-3F8D9D7D09AE}" presName="txThree" presStyleLbl="node3" presStyleIdx="0" presStyleCnt="6">
        <dgm:presLayoutVars>
          <dgm:chPref val="3"/>
        </dgm:presLayoutVars>
      </dgm:prSet>
      <dgm:spPr/>
    </dgm:pt>
    <dgm:pt modelId="{B36570BB-592B-43CC-AAEA-1CC8C6AF9CAD}" type="pres">
      <dgm:prSet presAssocID="{507F502F-C4CA-410C-A315-3F8D9D7D09AE}" presName="horzThree" presStyleCnt="0"/>
      <dgm:spPr/>
    </dgm:pt>
    <dgm:pt modelId="{3A773DBC-95DA-4928-ABF9-31052B1DD05F}" type="pres">
      <dgm:prSet presAssocID="{5FE25657-1AB9-4212-B414-05B53EFC0097}" presName="sibSpaceThree" presStyleCnt="0"/>
      <dgm:spPr/>
    </dgm:pt>
    <dgm:pt modelId="{4A1B2F7F-D76B-4CA7-BD98-018AD58E613C}" type="pres">
      <dgm:prSet presAssocID="{483BB239-9266-4541-B3EC-629C6E1DA8BC}" presName="vertThree" presStyleCnt="0"/>
      <dgm:spPr/>
    </dgm:pt>
    <dgm:pt modelId="{20821271-2808-4D16-95DD-23D3B7984279}" type="pres">
      <dgm:prSet presAssocID="{483BB239-9266-4541-B3EC-629C6E1DA8BC}" presName="txThree" presStyleLbl="node3" presStyleIdx="1" presStyleCnt="6">
        <dgm:presLayoutVars>
          <dgm:chPref val="3"/>
        </dgm:presLayoutVars>
      </dgm:prSet>
      <dgm:spPr/>
    </dgm:pt>
    <dgm:pt modelId="{5389F968-4B8A-46A8-AFFB-0B51CA126E1A}" type="pres">
      <dgm:prSet presAssocID="{483BB239-9266-4541-B3EC-629C6E1DA8BC}" presName="horzThree" presStyleCnt="0"/>
      <dgm:spPr/>
    </dgm:pt>
    <dgm:pt modelId="{76D2B173-91DD-4039-A517-798D18992396}" type="pres">
      <dgm:prSet presAssocID="{21F64160-B78B-4012-9665-0E7ADE67F16F}" presName="sibSpaceThree" presStyleCnt="0"/>
      <dgm:spPr/>
    </dgm:pt>
    <dgm:pt modelId="{30C0DD4C-6133-455D-A26F-E8D27174419F}" type="pres">
      <dgm:prSet presAssocID="{68283926-9F0F-4C20-A05A-8DEEF972C9AA}" presName="vertThree" presStyleCnt="0"/>
      <dgm:spPr/>
    </dgm:pt>
    <dgm:pt modelId="{D0DE0100-81BD-4809-B9A4-1D3AE641223C}" type="pres">
      <dgm:prSet presAssocID="{68283926-9F0F-4C20-A05A-8DEEF972C9AA}" presName="txThree" presStyleLbl="node3" presStyleIdx="2" presStyleCnt="6">
        <dgm:presLayoutVars>
          <dgm:chPref val="3"/>
        </dgm:presLayoutVars>
      </dgm:prSet>
      <dgm:spPr/>
    </dgm:pt>
    <dgm:pt modelId="{5DD15755-5904-44DD-B1D1-98432CA4CA83}" type="pres">
      <dgm:prSet presAssocID="{68283926-9F0F-4C20-A05A-8DEEF972C9AA}" presName="horzThree" presStyleCnt="0"/>
      <dgm:spPr/>
    </dgm:pt>
    <dgm:pt modelId="{173B3141-33BC-4572-85C3-3E9DECE0CAA1}" type="pres">
      <dgm:prSet presAssocID="{8D649C83-0618-4F1A-820D-65C542C58A14}" presName="sibSpaceTwo" presStyleCnt="0"/>
      <dgm:spPr/>
    </dgm:pt>
    <dgm:pt modelId="{7BB4D25A-E4CE-45CE-AEB0-F304A4C76592}" type="pres">
      <dgm:prSet presAssocID="{6C32D891-8D16-413C-8B17-9D14A1ADC88D}" presName="vertTwo" presStyleCnt="0"/>
      <dgm:spPr/>
    </dgm:pt>
    <dgm:pt modelId="{8E8CBA3F-6B28-424F-96E3-B8EA0B4063DE}" type="pres">
      <dgm:prSet presAssocID="{6C32D891-8D16-413C-8B17-9D14A1ADC88D}" presName="txTwo" presStyleLbl="node2" presStyleIdx="1" presStyleCnt="2">
        <dgm:presLayoutVars>
          <dgm:chPref val="3"/>
        </dgm:presLayoutVars>
      </dgm:prSet>
      <dgm:spPr/>
    </dgm:pt>
    <dgm:pt modelId="{58FBC673-CB25-4773-A209-A4E84FD9972E}" type="pres">
      <dgm:prSet presAssocID="{6C32D891-8D16-413C-8B17-9D14A1ADC88D}" presName="parTransTwo" presStyleCnt="0"/>
      <dgm:spPr/>
    </dgm:pt>
    <dgm:pt modelId="{107DA400-6443-4973-86E2-02B3326068F7}" type="pres">
      <dgm:prSet presAssocID="{6C32D891-8D16-413C-8B17-9D14A1ADC88D}" presName="horzTwo" presStyleCnt="0"/>
      <dgm:spPr/>
    </dgm:pt>
    <dgm:pt modelId="{96D71E32-FE48-4559-9BB0-00A8256B7F0F}" type="pres">
      <dgm:prSet presAssocID="{BCC78AF9-8F3E-44EF-894F-CB4359585D79}" presName="vertThree" presStyleCnt="0"/>
      <dgm:spPr/>
    </dgm:pt>
    <dgm:pt modelId="{1EE494EF-08F4-4E44-A2E9-B5F7B4A2D5C4}" type="pres">
      <dgm:prSet presAssocID="{BCC78AF9-8F3E-44EF-894F-CB4359585D79}" presName="txThree" presStyleLbl="node3" presStyleIdx="3" presStyleCnt="6">
        <dgm:presLayoutVars>
          <dgm:chPref val="3"/>
        </dgm:presLayoutVars>
      </dgm:prSet>
      <dgm:spPr/>
    </dgm:pt>
    <dgm:pt modelId="{7BDB6E47-3574-4ABF-983D-087D2297F9AF}" type="pres">
      <dgm:prSet presAssocID="{BCC78AF9-8F3E-44EF-894F-CB4359585D79}" presName="horzThree" presStyleCnt="0"/>
      <dgm:spPr/>
    </dgm:pt>
    <dgm:pt modelId="{B8878E68-B6F2-4F5A-BE0F-87E26C26CDFD}" type="pres">
      <dgm:prSet presAssocID="{F22999EF-816F-4112-AA1C-F4F2E9A96BA0}" presName="sibSpaceThree" presStyleCnt="0"/>
      <dgm:spPr/>
    </dgm:pt>
    <dgm:pt modelId="{3840C4F2-18AC-446F-B7D8-3CE012E99D0C}" type="pres">
      <dgm:prSet presAssocID="{3E8A9366-FB84-44B2-9D8E-28CE53F1B4F0}" presName="vertThree" presStyleCnt="0"/>
      <dgm:spPr/>
    </dgm:pt>
    <dgm:pt modelId="{3C7332A8-380A-4183-8F41-E5F279F1A48D}" type="pres">
      <dgm:prSet presAssocID="{3E8A9366-FB84-44B2-9D8E-28CE53F1B4F0}" presName="txThree" presStyleLbl="node3" presStyleIdx="4" presStyleCnt="6">
        <dgm:presLayoutVars>
          <dgm:chPref val="3"/>
        </dgm:presLayoutVars>
      </dgm:prSet>
      <dgm:spPr/>
    </dgm:pt>
    <dgm:pt modelId="{17225DDE-E162-4D87-B82D-2A8E2EFEEC3A}" type="pres">
      <dgm:prSet presAssocID="{3E8A9366-FB84-44B2-9D8E-28CE53F1B4F0}" presName="horzThree" presStyleCnt="0"/>
      <dgm:spPr/>
    </dgm:pt>
    <dgm:pt modelId="{F5C8AE3C-FF26-4589-914B-DE0F3C8D94A1}" type="pres">
      <dgm:prSet presAssocID="{18E35658-F38B-48A7-9F88-C16ADDEEE2DD}" presName="sibSpaceThree" presStyleCnt="0"/>
      <dgm:spPr/>
    </dgm:pt>
    <dgm:pt modelId="{CACEE59A-F3DD-4281-BFE8-D2496C75DC0B}" type="pres">
      <dgm:prSet presAssocID="{16B7E5AB-C82C-4E21-9B6B-BD11F9149667}" presName="vertThree" presStyleCnt="0"/>
      <dgm:spPr/>
    </dgm:pt>
    <dgm:pt modelId="{E49ABCDB-684D-425B-A227-43D185478A01}" type="pres">
      <dgm:prSet presAssocID="{16B7E5AB-C82C-4E21-9B6B-BD11F9149667}" presName="txThree" presStyleLbl="node3" presStyleIdx="5" presStyleCnt="6">
        <dgm:presLayoutVars>
          <dgm:chPref val="3"/>
        </dgm:presLayoutVars>
      </dgm:prSet>
      <dgm:spPr/>
    </dgm:pt>
    <dgm:pt modelId="{1C59DA55-3D87-4B35-9067-0D7897FCAFCD}" type="pres">
      <dgm:prSet presAssocID="{16B7E5AB-C82C-4E21-9B6B-BD11F9149667}" presName="horzThree" presStyleCnt="0"/>
      <dgm:spPr/>
    </dgm:pt>
  </dgm:ptLst>
  <dgm:cxnLst>
    <dgm:cxn modelId="{A703EC0E-BD47-4515-A6C9-9BDFA244AA5E}" type="presOf" srcId="{24872D6E-9ECC-4BB4-9F42-3BAB45501FB4}" destId="{9EBD4CDA-8554-429C-A5EF-B82F862F2F4B}" srcOrd="0" destOrd="0" presId="urn:microsoft.com/office/officeart/2005/8/layout/hierarchy4"/>
    <dgm:cxn modelId="{6245A61B-E80B-45FE-8FB7-A46B1FF6AF3F}" srcId="{D7949BDA-1937-4FA2-9737-56AFE6D4CD88}" destId="{507F502F-C4CA-410C-A315-3F8D9D7D09AE}" srcOrd="0" destOrd="0" parTransId="{60C4C880-7863-444E-A693-4F4446E6A93A}" sibTransId="{5FE25657-1AB9-4212-B414-05B53EFC0097}"/>
    <dgm:cxn modelId="{FEAFAB21-7FB1-4888-810C-F35676485153}" type="presOf" srcId="{D7949BDA-1937-4FA2-9737-56AFE6D4CD88}" destId="{290EF3D4-E2AA-44EA-8C22-63567E52120F}" srcOrd="0" destOrd="0" presId="urn:microsoft.com/office/officeart/2005/8/layout/hierarchy4"/>
    <dgm:cxn modelId="{0B15DD24-22D3-4055-A207-CC40D3A5FBD2}" srcId="{D7949BDA-1937-4FA2-9737-56AFE6D4CD88}" destId="{483BB239-9266-4541-B3EC-629C6E1DA8BC}" srcOrd="1" destOrd="0" parTransId="{964496FE-8E26-4091-A5B8-90E8E5597576}" sibTransId="{21F64160-B78B-4012-9665-0E7ADE67F16F}"/>
    <dgm:cxn modelId="{47865027-8753-444F-9178-E0DAE962E199}" srcId="{6C32D891-8D16-413C-8B17-9D14A1ADC88D}" destId="{BCC78AF9-8F3E-44EF-894F-CB4359585D79}" srcOrd="0" destOrd="0" parTransId="{834D97C3-377F-4533-8C3D-F679F6BF617D}" sibTransId="{F22999EF-816F-4112-AA1C-F4F2E9A96BA0}"/>
    <dgm:cxn modelId="{F69D7229-C33E-4210-8ADC-C571A87A0D09}" srcId="{6C32D891-8D16-413C-8B17-9D14A1ADC88D}" destId="{3E8A9366-FB84-44B2-9D8E-28CE53F1B4F0}" srcOrd="1" destOrd="0" parTransId="{8D21B656-2831-4114-98F4-1ED3A0670EE8}" sibTransId="{18E35658-F38B-48A7-9F88-C16ADDEEE2DD}"/>
    <dgm:cxn modelId="{20A46734-801C-4282-B9F2-0396FF80A15F}" srcId="{6C32D891-8D16-413C-8B17-9D14A1ADC88D}" destId="{16B7E5AB-C82C-4E21-9B6B-BD11F9149667}" srcOrd="2" destOrd="0" parTransId="{23856CE4-7A0C-401F-B62D-C35CE3C77D5B}" sibTransId="{536AAF71-B283-45F7-AE8D-7705229CF1CB}"/>
    <dgm:cxn modelId="{BEE12E3B-259E-4CCB-804B-58534E1C0BB0}" type="presOf" srcId="{507F502F-C4CA-410C-A315-3F8D9D7D09AE}" destId="{C1EC4DF2-EF2F-42BA-A012-A9A0421C2D3A}" srcOrd="0" destOrd="0" presId="urn:microsoft.com/office/officeart/2005/8/layout/hierarchy4"/>
    <dgm:cxn modelId="{E216DD43-9B6C-45F6-BBCA-9804695BC2A8}" type="presOf" srcId="{BCC78AF9-8F3E-44EF-894F-CB4359585D79}" destId="{1EE494EF-08F4-4E44-A2E9-B5F7B4A2D5C4}" srcOrd="0" destOrd="0" presId="urn:microsoft.com/office/officeart/2005/8/layout/hierarchy4"/>
    <dgm:cxn modelId="{4AE41B4D-DDE6-4A39-9375-9FAD20324AD5}" srcId="{24872D6E-9ECC-4BB4-9F42-3BAB45501FB4}" destId="{614481EB-368E-4EBC-A6DF-A55C01EE1BD7}" srcOrd="0" destOrd="0" parTransId="{787A0B51-4BD5-45DB-9000-D809F0C2B2D8}" sibTransId="{D36A3AB3-5A47-493E-BA3F-AF5954B7FCA6}"/>
    <dgm:cxn modelId="{F37B338C-0D7F-4D7B-B2C7-0A25DC01AE90}" type="presOf" srcId="{483BB239-9266-4541-B3EC-629C6E1DA8BC}" destId="{20821271-2808-4D16-95DD-23D3B7984279}" srcOrd="0" destOrd="0" presId="urn:microsoft.com/office/officeart/2005/8/layout/hierarchy4"/>
    <dgm:cxn modelId="{397500A8-04D7-4812-8740-F518CAD1D080}" type="presOf" srcId="{68283926-9F0F-4C20-A05A-8DEEF972C9AA}" destId="{D0DE0100-81BD-4809-B9A4-1D3AE641223C}" srcOrd="0" destOrd="0" presId="urn:microsoft.com/office/officeart/2005/8/layout/hierarchy4"/>
    <dgm:cxn modelId="{570ECFB8-C955-4624-8E4D-07DA8C1FFBF1}" srcId="{614481EB-368E-4EBC-A6DF-A55C01EE1BD7}" destId="{6C32D891-8D16-413C-8B17-9D14A1ADC88D}" srcOrd="1" destOrd="0" parTransId="{7A3A555D-000A-4441-BFE3-674DEB4C02B3}" sibTransId="{1C3ED55F-EE06-4F68-8BB2-10F224CB76D9}"/>
    <dgm:cxn modelId="{5D82E4C3-C30A-4286-A538-DD7B3F35880D}" type="presOf" srcId="{16B7E5AB-C82C-4E21-9B6B-BD11F9149667}" destId="{E49ABCDB-684D-425B-A227-43D185478A01}" srcOrd="0" destOrd="0" presId="urn:microsoft.com/office/officeart/2005/8/layout/hierarchy4"/>
    <dgm:cxn modelId="{07A76DC5-FEEE-4484-AF82-2367D02949DC}" srcId="{614481EB-368E-4EBC-A6DF-A55C01EE1BD7}" destId="{D7949BDA-1937-4FA2-9737-56AFE6D4CD88}" srcOrd="0" destOrd="0" parTransId="{CD01AF0A-E48D-423F-98BB-95B7626C26AC}" sibTransId="{8D649C83-0618-4F1A-820D-65C542C58A14}"/>
    <dgm:cxn modelId="{AA9B05D1-88C2-44B2-A9CD-C5CA7B9F020C}" srcId="{D7949BDA-1937-4FA2-9737-56AFE6D4CD88}" destId="{68283926-9F0F-4C20-A05A-8DEEF972C9AA}" srcOrd="2" destOrd="0" parTransId="{B57E98FB-1ECD-4193-B23C-B1ED2382F46C}" sibTransId="{0F77959A-45C3-47E3-A279-572F34CDD8D1}"/>
    <dgm:cxn modelId="{D98A98DF-DED4-4DF2-B728-EBB72C75F325}" type="presOf" srcId="{6C32D891-8D16-413C-8B17-9D14A1ADC88D}" destId="{8E8CBA3F-6B28-424F-96E3-B8EA0B4063DE}" srcOrd="0" destOrd="0" presId="urn:microsoft.com/office/officeart/2005/8/layout/hierarchy4"/>
    <dgm:cxn modelId="{3A2F49E8-8F24-4F89-B5A0-B2F26B842CA0}" type="presOf" srcId="{3E8A9366-FB84-44B2-9D8E-28CE53F1B4F0}" destId="{3C7332A8-380A-4183-8F41-E5F279F1A48D}" srcOrd="0" destOrd="0" presId="urn:microsoft.com/office/officeart/2005/8/layout/hierarchy4"/>
    <dgm:cxn modelId="{6CB5CFF3-2A80-4DF4-B29B-CBA01FAE3991}" type="presOf" srcId="{614481EB-368E-4EBC-A6DF-A55C01EE1BD7}" destId="{D6FB96B5-82DD-40EE-932A-DBD1047BC883}" srcOrd="0" destOrd="0" presId="urn:microsoft.com/office/officeart/2005/8/layout/hierarchy4"/>
    <dgm:cxn modelId="{85D5F7A9-5702-4116-A78C-93F1033AC0F4}" type="presParOf" srcId="{9EBD4CDA-8554-429C-A5EF-B82F862F2F4B}" destId="{4A02363B-C0BA-4123-8594-002E185B4FCC}" srcOrd="0" destOrd="0" presId="urn:microsoft.com/office/officeart/2005/8/layout/hierarchy4"/>
    <dgm:cxn modelId="{6523125D-8638-43FF-A64B-0C07F45054A5}" type="presParOf" srcId="{4A02363B-C0BA-4123-8594-002E185B4FCC}" destId="{D6FB96B5-82DD-40EE-932A-DBD1047BC883}" srcOrd="0" destOrd="0" presId="urn:microsoft.com/office/officeart/2005/8/layout/hierarchy4"/>
    <dgm:cxn modelId="{B8007712-C1A5-4D51-A4B4-15B28C0E735E}" type="presParOf" srcId="{4A02363B-C0BA-4123-8594-002E185B4FCC}" destId="{CA18448E-075D-4C29-B21F-8B6DB9D84042}" srcOrd="1" destOrd="0" presId="urn:microsoft.com/office/officeart/2005/8/layout/hierarchy4"/>
    <dgm:cxn modelId="{F11E9430-5B70-4B45-9A8A-4E8A9140FCFD}" type="presParOf" srcId="{4A02363B-C0BA-4123-8594-002E185B4FCC}" destId="{17C0AFA6-8001-47E0-B625-1DEBACFBDD3B}" srcOrd="2" destOrd="0" presId="urn:microsoft.com/office/officeart/2005/8/layout/hierarchy4"/>
    <dgm:cxn modelId="{D0D503AE-69F8-420B-A53C-4743961CFADC}" type="presParOf" srcId="{17C0AFA6-8001-47E0-B625-1DEBACFBDD3B}" destId="{763DA828-91CE-45AB-90E9-792B77106503}" srcOrd="0" destOrd="0" presId="urn:microsoft.com/office/officeart/2005/8/layout/hierarchy4"/>
    <dgm:cxn modelId="{BEF86FF8-3508-436A-A729-D4645F212E07}" type="presParOf" srcId="{763DA828-91CE-45AB-90E9-792B77106503}" destId="{290EF3D4-E2AA-44EA-8C22-63567E52120F}" srcOrd="0" destOrd="0" presId="urn:microsoft.com/office/officeart/2005/8/layout/hierarchy4"/>
    <dgm:cxn modelId="{949C3E2A-FA14-4565-A519-D848B69805DE}" type="presParOf" srcId="{763DA828-91CE-45AB-90E9-792B77106503}" destId="{9531B869-A4E9-4AA0-9E7A-488C7B9380CF}" srcOrd="1" destOrd="0" presId="urn:microsoft.com/office/officeart/2005/8/layout/hierarchy4"/>
    <dgm:cxn modelId="{191EA3B4-1132-4A68-AD11-21C0A7026B59}" type="presParOf" srcId="{763DA828-91CE-45AB-90E9-792B77106503}" destId="{628F15DE-EA16-4BE1-9F61-0AB2FBA0F418}" srcOrd="2" destOrd="0" presId="urn:microsoft.com/office/officeart/2005/8/layout/hierarchy4"/>
    <dgm:cxn modelId="{47509025-7C12-480F-ADD4-B8C37A1D9FF4}" type="presParOf" srcId="{628F15DE-EA16-4BE1-9F61-0AB2FBA0F418}" destId="{182F8463-FF8D-4290-BEBD-2A1752C3CBCF}" srcOrd="0" destOrd="0" presId="urn:microsoft.com/office/officeart/2005/8/layout/hierarchy4"/>
    <dgm:cxn modelId="{3D64F4D8-B341-4073-993F-AB81DB011175}" type="presParOf" srcId="{182F8463-FF8D-4290-BEBD-2A1752C3CBCF}" destId="{C1EC4DF2-EF2F-42BA-A012-A9A0421C2D3A}" srcOrd="0" destOrd="0" presId="urn:microsoft.com/office/officeart/2005/8/layout/hierarchy4"/>
    <dgm:cxn modelId="{280DAFF0-DDCB-4D37-AC8F-9121BB662FE6}" type="presParOf" srcId="{182F8463-FF8D-4290-BEBD-2A1752C3CBCF}" destId="{B36570BB-592B-43CC-AAEA-1CC8C6AF9CAD}" srcOrd="1" destOrd="0" presId="urn:microsoft.com/office/officeart/2005/8/layout/hierarchy4"/>
    <dgm:cxn modelId="{ECDD42F8-5A94-403B-8311-C57B95A6BAD6}" type="presParOf" srcId="{628F15DE-EA16-4BE1-9F61-0AB2FBA0F418}" destId="{3A773DBC-95DA-4928-ABF9-31052B1DD05F}" srcOrd="1" destOrd="0" presId="urn:microsoft.com/office/officeart/2005/8/layout/hierarchy4"/>
    <dgm:cxn modelId="{7613EF42-1A02-40A0-A05F-F7206B9F2728}" type="presParOf" srcId="{628F15DE-EA16-4BE1-9F61-0AB2FBA0F418}" destId="{4A1B2F7F-D76B-4CA7-BD98-018AD58E613C}" srcOrd="2" destOrd="0" presId="urn:microsoft.com/office/officeart/2005/8/layout/hierarchy4"/>
    <dgm:cxn modelId="{EBF1F3A9-1EE1-45E9-BE11-31451E144654}" type="presParOf" srcId="{4A1B2F7F-D76B-4CA7-BD98-018AD58E613C}" destId="{20821271-2808-4D16-95DD-23D3B7984279}" srcOrd="0" destOrd="0" presId="urn:microsoft.com/office/officeart/2005/8/layout/hierarchy4"/>
    <dgm:cxn modelId="{D5EC2D97-6018-4A68-86AB-28072DAC0CBD}" type="presParOf" srcId="{4A1B2F7F-D76B-4CA7-BD98-018AD58E613C}" destId="{5389F968-4B8A-46A8-AFFB-0B51CA126E1A}" srcOrd="1" destOrd="0" presId="urn:microsoft.com/office/officeart/2005/8/layout/hierarchy4"/>
    <dgm:cxn modelId="{4EA75164-A011-4990-8D2E-3570E6596822}" type="presParOf" srcId="{628F15DE-EA16-4BE1-9F61-0AB2FBA0F418}" destId="{76D2B173-91DD-4039-A517-798D18992396}" srcOrd="3" destOrd="0" presId="urn:microsoft.com/office/officeart/2005/8/layout/hierarchy4"/>
    <dgm:cxn modelId="{F4D1342E-068D-44EA-AFA3-5FF73167BDC8}" type="presParOf" srcId="{628F15DE-EA16-4BE1-9F61-0AB2FBA0F418}" destId="{30C0DD4C-6133-455D-A26F-E8D27174419F}" srcOrd="4" destOrd="0" presId="urn:microsoft.com/office/officeart/2005/8/layout/hierarchy4"/>
    <dgm:cxn modelId="{7639ED69-8187-418F-8B81-097466686CDB}" type="presParOf" srcId="{30C0DD4C-6133-455D-A26F-E8D27174419F}" destId="{D0DE0100-81BD-4809-B9A4-1D3AE641223C}" srcOrd="0" destOrd="0" presId="urn:microsoft.com/office/officeart/2005/8/layout/hierarchy4"/>
    <dgm:cxn modelId="{69BE27DF-418D-47A6-BF80-A0DACC1B22CF}" type="presParOf" srcId="{30C0DD4C-6133-455D-A26F-E8D27174419F}" destId="{5DD15755-5904-44DD-B1D1-98432CA4CA83}" srcOrd="1" destOrd="0" presId="urn:microsoft.com/office/officeart/2005/8/layout/hierarchy4"/>
    <dgm:cxn modelId="{8D1191A0-8119-447B-8EAA-CCF59A99FE12}" type="presParOf" srcId="{17C0AFA6-8001-47E0-B625-1DEBACFBDD3B}" destId="{173B3141-33BC-4572-85C3-3E9DECE0CAA1}" srcOrd="1" destOrd="0" presId="urn:microsoft.com/office/officeart/2005/8/layout/hierarchy4"/>
    <dgm:cxn modelId="{4BF66744-C23D-468E-8587-9F7D336A12FF}" type="presParOf" srcId="{17C0AFA6-8001-47E0-B625-1DEBACFBDD3B}" destId="{7BB4D25A-E4CE-45CE-AEB0-F304A4C76592}" srcOrd="2" destOrd="0" presId="urn:microsoft.com/office/officeart/2005/8/layout/hierarchy4"/>
    <dgm:cxn modelId="{A7C598FB-5364-4966-957F-912A17F34D0C}" type="presParOf" srcId="{7BB4D25A-E4CE-45CE-AEB0-F304A4C76592}" destId="{8E8CBA3F-6B28-424F-96E3-B8EA0B4063DE}" srcOrd="0" destOrd="0" presId="urn:microsoft.com/office/officeart/2005/8/layout/hierarchy4"/>
    <dgm:cxn modelId="{9293AEAC-AD8D-46F3-B958-C0D71A7CAEC6}" type="presParOf" srcId="{7BB4D25A-E4CE-45CE-AEB0-F304A4C76592}" destId="{58FBC673-CB25-4773-A209-A4E84FD9972E}" srcOrd="1" destOrd="0" presId="urn:microsoft.com/office/officeart/2005/8/layout/hierarchy4"/>
    <dgm:cxn modelId="{FF63E979-088A-4CD9-A09E-AF0151E299CD}" type="presParOf" srcId="{7BB4D25A-E4CE-45CE-AEB0-F304A4C76592}" destId="{107DA400-6443-4973-86E2-02B3326068F7}" srcOrd="2" destOrd="0" presId="urn:microsoft.com/office/officeart/2005/8/layout/hierarchy4"/>
    <dgm:cxn modelId="{07C7E1C0-740D-4D19-AD87-899BD6FF9A3A}" type="presParOf" srcId="{107DA400-6443-4973-86E2-02B3326068F7}" destId="{96D71E32-FE48-4559-9BB0-00A8256B7F0F}" srcOrd="0" destOrd="0" presId="urn:microsoft.com/office/officeart/2005/8/layout/hierarchy4"/>
    <dgm:cxn modelId="{0F4999AF-0360-4C5A-9131-20BFA5CCA024}" type="presParOf" srcId="{96D71E32-FE48-4559-9BB0-00A8256B7F0F}" destId="{1EE494EF-08F4-4E44-A2E9-B5F7B4A2D5C4}" srcOrd="0" destOrd="0" presId="urn:microsoft.com/office/officeart/2005/8/layout/hierarchy4"/>
    <dgm:cxn modelId="{BB3816CF-8DE7-47FE-A891-099A34D69F6D}" type="presParOf" srcId="{96D71E32-FE48-4559-9BB0-00A8256B7F0F}" destId="{7BDB6E47-3574-4ABF-983D-087D2297F9AF}" srcOrd="1" destOrd="0" presId="urn:microsoft.com/office/officeart/2005/8/layout/hierarchy4"/>
    <dgm:cxn modelId="{6EA30AC1-DD95-44F9-A006-900B5A04A56F}" type="presParOf" srcId="{107DA400-6443-4973-86E2-02B3326068F7}" destId="{B8878E68-B6F2-4F5A-BE0F-87E26C26CDFD}" srcOrd="1" destOrd="0" presId="urn:microsoft.com/office/officeart/2005/8/layout/hierarchy4"/>
    <dgm:cxn modelId="{E9CE56B1-7C41-4018-982D-3AD05FE1D48F}" type="presParOf" srcId="{107DA400-6443-4973-86E2-02B3326068F7}" destId="{3840C4F2-18AC-446F-B7D8-3CE012E99D0C}" srcOrd="2" destOrd="0" presId="urn:microsoft.com/office/officeart/2005/8/layout/hierarchy4"/>
    <dgm:cxn modelId="{D128CBDC-DC61-4AD8-9CF5-99A2BE5EDD07}" type="presParOf" srcId="{3840C4F2-18AC-446F-B7D8-3CE012E99D0C}" destId="{3C7332A8-380A-4183-8F41-E5F279F1A48D}" srcOrd="0" destOrd="0" presId="urn:microsoft.com/office/officeart/2005/8/layout/hierarchy4"/>
    <dgm:cxn modelId="{0ABA9C07-8E1D-4B72-B636-CF3DABBD2C2C}" type="presParOf" srcId="{3840C4F2-18AC-446F-B7D8-3CE012E99D0C}" destId="{17225DDE-E162-4D87-B82D-2A8E2EFEEC3A}" srcOrd="1" destOrd="0" presId="urn:microsoft.com/office/officeart/2005/8/layout/hierarchy4"/>
    <dgm:cxn modelId="{31856A33-972C-4D90-8985-04A3254B69E4}" type="presParOf" srcId="{107DA400-6443-4973-86E2-02B3326068F7}" destId="{F5C8AE3C-FF26-4589-914B-DE0F3C8D94A1}" srcOrd="3" destOrd="0" presId="urn:microsoft.com/office/officeart/2005/8/layout/hierarchy4"/>
    <dgm:cxn modelId="{E84E57B9-053C-4969-B02D-8D4EA8624931}" type="presParOf" srcId="{107DA400-6443-4973-86E2-02B3326068F7}" destId="{CACEE59A-F3DD-4281-BFE8-D2496C75DC0B}" srcOrd="4" destOrd="0" presId="urn:microsoft.com/office/officeart/2005/8/layout/hierarchy4"/>
    <dgm:cxn modelId="{FD75AD3B-4550-4A0C-8F74-153A4BFF1948}" type="presParOf" srcId="{CACEE59A-F3DD-4281-BFE8-D2496C75DC0B}" destId="{E49ABCDB-684D-425B-A227-43D185478A01}" srcOrd="0" destOrd="0" presId="urn:microsoft.com/office/officeart/2005/8/layout/hierarchy4"/>
    <dgm:cxn modelId="{6B580230-71A2-4C5F-8B90-BF6754D2B9C8}" type="presParOf" srcId="{CACEE59A-F3DD-4281-BFE8-D2496C75DC0B}" destId="{1C59DA55-3D87-4B35-9067-0D7897FCAFC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0139CC-ED97-4316-85F4-40C693F07BA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40220B1-29BA-4934-B2A2-F136F453D4CD}">
      <dgm:prSet phldrT="[Κείμενο]"/>
      <dgm:spPr/>
      <dgm:t>
        <a:bodyPr/>
        <a:lstStyle/>
        <a:p>
          <a:r>
            <a:rPr lang="el-GR" dirty="0"/>
            <a:t>Έγκλιση </a:t>
          </a:r>
          <a:r>
            <a:rPr lang="ru-RU" dirty="0"/>
            <a:t>- наклонение</a:t>
          </a:r>
          <a:endParaRPr lang="el-GR" dirty="0"/>
        </a:p>
      </dgm:t>
    </dgm:pt>
    <dgm:pt modelId="{B2ED4E3B-4C36-43EB-B677-7C428F9F3D43}" type="parTrans" cxnId="{C3AE6AAA-675F-4180-8729-3B8A9BD6E85B}">
      <dgm:prSet/>
      <dgm:spPr/>
      <dgm:t>
        <a:bodyPr/>
        <a:lstStyle/>
        <a:p>
          <a:endParaRPr lang="el-GR"/>
        </a:p>
      </dgm:t>
    </dgm:pt>
    <dgm:pt modelId="{7490C46E-B92A-425C-B7A1-5D69ADACE4EA}" type="sibTrans" cxnId="{C3AE6AAA-675F-4180-8729-3B8A9BD6E85B}">
      <dgm:prSet/>
      <dgm:spPr/>
      <dgm:t>
        <a:bodyPr/>
        <a:lstStyle/>
        <a:p>
          <a:endParaRPr lang="el-GR"/>
        </a:p>
      </dgm:t>
    </dgm:pt>
    <dgm:pt modelId="{A6D304C9-369D-4769-BBD3-E901DCC5F418}">
      <dgm:prSet phldrT="[Κείμενο]"/>
      <dgm:spPr/>
      <dgm:t>
        <a:bodyPr/>
        <a:lstStyle/>
        <a:p>
          <a:r>
            <a:rPr lang="el-GR" dirty="0"/>
            <a:t>Χρόνος - </a:t>
          </a:r>
          <a:r>
            <a:rPr lang="ru-RU" dirty="0"/>
            <a:t>время</a:t>
          </a:r>
          <a:endParaRPr lang="el-GR" dirty="0"/>
        </a:p>
      </dgm:t>
    </dgm:pt>
    <dgm:pt modelId="{8A7F585A-35D7-4521-84DC-EB5E5699ECD5}" type="parTrans" cxnId="{7378E348-B65C-4A74-B69B-97CEABEED6AD}">
      <dgm:prSet/>
      <dgm:spPr/>
      <dgm:t>
        <a:bodyPr/>
        <a:lstStyle/>
        <a:p>
          <a:endParaRPr lang="el-GR"/>
        </a:p>
      </dgm:t>
    </dgm:pt>
    <dgm:pt modelId="{174ECA88-6EFD-423F-A2E9-F75FC6C70FB6}" type="sibTrans" cxnId="{7378E348-B65C-4A74-B69B-97CEABEED6AD}">
      <dgm:prSet/>
      <dgm:spPr/>
      <dgm:t>
        <a:bodyPr/>
        <a:lstStyle/>
        <a:p>
          <a:endParaRPr lang="el-GR"/>
        </a:p>
      </dgm:t>
    </dgm:pt>
    <dgm:pt modelId="{C97E74D1-7FF3-4DE0-83D2-2023909E6B97}">
      <dgm:prSet phldrT="[Κείμενο]"/>
      <dgm:spPr/>
      <dgm:t>
        <a:bodyPr/>
        <a:lstStyle/>
        <a:p>
          <a:r>
            <a:rPr lang="el-GR" dirty="0"/>
            <a:t>Πρόσωπο – </a:t>
          </a:r>
          <a:r>
            <a:rPr lang="ru-RU" dirty="0"/>
            <a:t>лицо </a:t>
          </a:r>
          <a:endParaRPr lang="el-GR" dirty="0"/>
        </a:p>
      </dgm:t>
    </dgm:pt>
    <dgm:pt modelId="{D6B8F1B7-C134-42B2-8BD7-D67BF0D1874D}" type="parTrans" cxnId="{989C5FD6-4E8D-4483-8D52-F93A6062CF45}">
      <dgm:prSet/>
      <dgm:spPr/>
      <dgm:t>
        <a:bodyPr/>
        <a:lstStyle/>
        <a:p>
          <a:endParaRPr lang="el-GR"/>
        </a:p>
      </dgm:t>
    </dgm:pt>
    <dgm:pt modelId="{F04E454E-C26F-4232-99A3-C9E87544B891}" type="sibTrans" cxnId="{989C5FD6-4E8D-4483-8D52-F93A6062CF45}">
      <dgm:prSet/>
      <dgm:spPr/>
      <dgm:t>
        <a:bodyPr/>
        <a:lstStyle/>
        <a:p>
          <a:endParaRPr lang="el-GR"/>
        </a:p>
      </dgm:t>
    </dgm:pt>
    <dgm:pt modelId="{E28CC4DC-62D0-4206-BA62-A7BBBD1ED2A2}">
      <dgm:prSet phldrT="[Κείμενο]"/>
      <dgm:spPr/>
      <dgm:t>
        <a:bodyPr/>
        <a:lstStyle/>
        <a:p>
          <a:r>
            <a:rPr lang="el-GR" dirty="0"/>
            <a:t>Αριθμός - </a:t>
          </a:r>
          <a:r>
            <a:rPr lang="ru-RU" dirty="0"/>
            <a:t>число</a:t>
          </a:r>
          <a:endParaRPr lang="el-GR" dirty="0"/>
        </a:p>
      </dgm:t>
    </dgm:pt>
    <dgm:pt modelId="{13528C88-FA5B-4CFF-ACD6-389C6DB2ED6C}" type="parTrans" cxnId="{FB3DA854-37CD-4795-841A-39F6D212AF2A}">
      <dgm:prSet/>
      <dgm:spPr/>
    </dgm:pt>
    <dgm:pt modelId="{27350E0E-78FD-4FAC-8B78-7E0642B34F33}" type="sibTrans" cxnId="{FB3DA854-37CD-4795-841A-39F6D212AF2A}">
      <dgm:prSet/>
      <dgm:spPr/>
    </dgm:pt>
    <dgm:pt modelId="{20D155C4-D75A-4353-9F61-03E95A9B18EA}" type="pres">
      <dgm:prSet presAssocID="{C40139CC-ED97-4316-85F4-40C693F07BAA}" presName="outerComposite" presStyleCnt="0">
        <dgm:presLayoutVars>
          <dgm:chMax val="5"/>
          <dgm:dir/>
          <dgm:resizeHandles val="exact"/>
        </dgm:presLayoutVars>
      </dgm:prSet>
      <dgm:spPr/>
    </dgm:pt>
    <dgm:pt modelId="{72035D86-8644-4C13-96D2-72DE1D915BE2}" type="pres">
      <dgm:prSet presAssocID="{C40139CC-ED97-4316-85F4-40C693F07BAA}" presName="dummyMaxCanvas" presStyleCnt="0">
        <dgm:presLayoutVars/>
      </dgm:prSet>
      <dgm:spPr/>
    </dgm:pt>
    <dgm:pt modelId="{6C73B03E-48F3-4844-8CDF-A86826FAF1A6}" type="pres">
      <dgm:prSet presAssocID="{C40139CC-ED97-4316-85F4-40C693F07BAA}" presName="FourNodes_1" presStyleLbl="node1" presStyleIdx="0" presStyleCnt="4">
        <dgm:presLayoutVars>
          <dgm:bulletEnabled val="1"/>
        </dgm:presLayoutVars>
      </dgm:prSet>
      <dgm:spPr/>
    </dgm:pt>
    <dgm:pt modelId="{86285EC8-D5BE-4666-97EF-3242AC8D0E1E}" type="pres">
      <dgm:prSet presAssocID="{C40139CC-ED97-4316-85F4-40C693F07BAA}" presName="FourNodes_2" presStyleLbl="node1" presStyleIdx="1" presStyleCnt="4">
        <dgm:presLayoutVars>
          <dgm:bulletEnabled val="1"/>
        </dgm:presLayoutVars>
      </dgm:prSet>
      <dgm:spPr/>
    </dgm:pt>
    <dgm:pt modelId="{DE8DCE3B-E487-4B75-958C-B3C7A8532715}" type="pres">
      <dgm:prSet presAssocID="{C40139CC-ED97-4316-85F4-40C693F07BAA}" presName="FourNodes_3" presStyleLbl="node1" presStyleIdx="2" presStyleCnt="4">
        <dgm:presLayoutVars>
          <dgm:bulletEnabled val="1"/>
        </dgm:presLayoutVars>
      </dgm:prSet>
      <dgm:spPr/>
    </dgm:pt>
    <dgm:pt modelId="{DA53E911-E636-44A5-BF48-1C9C22CEE394}" type="pres">
      <dgm:prSet presAssocID="{C40139CC-ED97-4316-85F4-40C693F07BAA}" presName="FourNodes_4" presStyleLbl="node1" presStyleIdx="3" presStyleCnt="4">
        <dgm:presLayoutVars>
          <dgm:bulletEnabled val="1"/>
        </dgm:presLayoutVars>
      </dgm:prSet>
      <dgm:spPr/>
    </dgm:pt>
    <dgm:pt modelId="{4FF288EC-ED80-49AA-8396-C238CC214D59}" type="pres">
      <dgm:prSet presAssocID="{C40139CC-ED97-4316-85F4-40C693F07BAA}" presName="FourConn_1-2" presStyleLbl="fgAccFollowNode1" presStyleIdx="0" presStyleCnt="3">
        <dgm:presLayoutVars>
          <dgm:bulletEnabled val="1"/>
        </dgm:presLayoutVars>
      </dgm:prSet>
      <dgm:spPr/>
    </dgm:pt>
    <dgm:pt modelId="{52DADE94-3955-4C75-9461-68CB816D61EF}" type="pres">
      <dgm:prSet presAssocID="{C40139CC-ED97-4316-85F4-40C693F07BAA}" presName="FourConn_2-3" presStyleLbl="fgAccFollowNode1" presStyleIdx="1" presStyleCnt="3">
        <dgm:presLayoutVars>
          <dgm:bulletEnabled val="1"/>
        </dgm:presLayoutVars>
      </dgm:prSet>
      <dgm:spPr/>
    </dgm:pt>
    <dgm:pt modelId="{19271350-0D4E-4399-8A26-2DA044A17FA8}" type="pres">
      <dgm:prSet presAssocID="{C40139CC-ED97-4316-85F4-40C693F07BAA}" presName="FourConn_3-4" presStyleLbl="fgAccFollowNode1" presStyleIdx="2" presStyleCnt="3">
        <dgm:presLayoutVars>
          <dgm:bulletEnabled val="1"/>
        </dgm:presLayoutVars>
      </dgm:prSet>
      <dgm:spPr/>
    </dgm:pt>
    <dgm:pt modelId="{8790515A-8F1D-44F5-9023-8BC17EE9B2DF}" type="pres">
      <dgm:prSet presAssocID="{C40139CC-ED97-4316-85F4-40C693F07BAA}" presName="FourNodes_1_text" presStyleLbl="node1" presStyleIdx="3" presStyleCnt="4">
        <dgm:presLayoutVars>
          <dgm:bulletEnabled val="1"/>
        </dgm:presLayoutVars>
      </dgm:prSet>
      <dgm:spPr/>
    </dgm:pt>
    <dgm:pt modelId="{5D5A0C52-4E5D-41D4-8BD0-8032A34C535F}" type="pres">
      <dgm:prSet presAssocID="{C40139CC-ED97-4316-85F4-40C693F07BAA}" presName="FourNodes_2_text" presStyleLbl="node1" presStyleIdx="3" presStyleCnt="4">
        <dgm:presLayoutVars>
          <dgm:bulletEnabled val="1"/>
        </dgm:presLayoutVars>
      </dgm:prSet>
      <dgm:spPr/>
    </dgm:pt>
    <dgm:pt modelId="{CD42109D-2708-4BBA-8891-175648B402AE}" type="pres">
      <dgm:prSet presAssocID="{C40139CC-ED97-4316-85F4-40C693F07BAA}" presName="FourNodes_3_text" presStyleLbl="node1" presStyleIdx="3" presStyleCnt="4">
        <dgm:presLayoutVars>
          <dgm:bulletEnabled val="1"/>
        </dgm:presLayoutVars>
      </dgm:prSet>
      <dgm:spPr/>
    </dgm:pt>
    <dgm:pt modelId="{BC882A0A-6C2C-443F-B1C7-F117B22F14DA}" type="pres">
      <dgm:prSet presAssocID="{C40139CC-ED97-4316-85F4-40C693F07BAA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5246C08-CEC8-4412-A705-12392C27967F}" type="presOf" srcId="{B40220B1-29BA-4934-B2A2-F136F453D4CD}" destId="{6C73B03E-48F3-4844-8CDF-A86826FAF1A6}" srcOrd="0" destOrd="0" presId="urn:microsoft.com/office/officeart/2005/8/layout/vProcess5"/>
    <dgm:cxn modelId="{5BEA7813-3F46-4962-8443-4E29516FAA48}" type="presOf" srcId="{A6D304C9-369D-4769-BBD3-E901DCC5F418}" destId="{86285EC8-D5BE-4666-97EF-3242AC8D0E1E}" srcOrd="0" destOrd="0" presId="urn:microsoft.com/office/officeart/2005/8/layout/vProcess5"/>
    <dgm:cxn modelId="{7F0F232B-F8E7-4761-8EF2-FEFD672505C0}" type="presOf" srcId="{E28CC4DC-62D0-4206-BA62-A7BBBD1ED2A2}" destId="{DA53E911-E636-44A5-BF48-1C9C22CEE394}" srcOrd="0" destOrd="0" presId="urn:microsoft.com/office/officeart/2005/8/layout/vProcess5"/>
    <dgm:cxn modelId="{523B8260-A47D-45E0-A025-597774838F88}" type="presOf" srcId="{E28CC4DC-62D0-4206-BA62-A7BBBD1ED2A2}" destId="{BC882A0A-6C2C-443F-B1C7-F117B22F14DA}" srcOrd="1" destOrd="0" presId="urn:microsoft.com/office/officeart/2005/8/layout/vProcess5"/>
    <dgm:cxn modelId="{7378E348-B65C-4A74-B69B-97CEABEED6AD}" srcId="{C40139CC-ED97-4316-85F4-40C693F07BAA}" destId="{A6D304C9-369D-4769-BBD3-E901DCC5F418}" srcOrd="1" destOrd="0" parTransId="{8A7F585A-35D7-4521-84DC-EB5E5699ECD5}" sibTransId="{174ECA88-6EFD-423F-A2E9-F75FC6C70FB6}"/>
    <dgm:cxn modelId="{FB3DA854-37CD-4795-841A-39F6D212AF2A}" srcId="{C40139CC-ED97-4316-85F4-40C693F07BAA}" destId="{E28CC4DC-62D0-4206-BA62-A7BBBD1ED2A2}" srcOrd="3" destOrd="0" parTransId="{13528C88-FA5B-4CFF-ACD6-389C6DB2ED6C}" sibTransId="{27350E0E-78FD-4FAC-8B78-7E0642B34F33}"/>
    <dgm:cxn modelId="{58D3E656-E8ED-404B-BDA0-9E523BB6474C}" type="presOf" srcId="{C97E74D1-7FF3-4DE0-83D2-2023909E6B97}" destId="{DE8DCE3B-E487-4B75-958C-B3C7A8532715}" srcOrd="0" destOrd="0" presId="urn:microsoft.com/office/officeart/2005/8/layout/vProcess5"/>
    <dgm:cxn modelId="{B9126F8D-3AE7-4AF5-BCBB-6047CE253C97}" type="presOf" srcId="{A6D304C9-369D-4769-BBD3-E901DCC5F418}" destId="{5D5A0C52-4E5D-41D4-8BD0-8032A34C535F}" srcOrd="1" destOrd="0" presId="urn:microsoft.com/office/officeart/2005/8/layout/vProcess5"/>
    <dgm:cxn modelId="{C3AE6AAA-675F-4180-8729-3B8A9BD6E85B}" srcId="{C40139CC-ED97-4316-85F4-40C693F07BAA}" destId="{B40220B1-29BA-4934-B2A2-F136F453D4CD}" srcOrd="0" destOrd="0" parTransId="{B2ED4E3B-4C36-43EB-B677-7C428F9F3D43}" sibTransId="{7490C46E-B92A-425C-B7A1-5D69ADACE4EA}"/>
    <dgm:cxn modelId="{1DADA1B5-EEE7-4EB7-B493-9CE90CCFD466}" type="presOf" srcId="{C97E74D1-7FF3-4DE0-83D2-2023909E6B97}" destId="{CD42109D-2708-4BBA-8891-175648B402AE}" srcOrd="1" destOrd="0" presId="urn:microsoft.com/office/officeart/2005/8/layout/vProcess5"/>
    <dgm:cxn modelId="{5C9F81C4-2AC8-4B99-A86C-0B754D6657D3}" type="presOf" srcId="{C40139CC-ED97-4316-85F4-40C693F07BAA}" destId="{20D155C4-D75A-4353-9F61-03E95A9B18EA}" srcOrd="0" destOrd="0" presId="urn:microsoft.com/office/officeart/2005/8/layout/vProcess5"/>
    <dgm:cxn modelId="{2E0E33CB-F353-43C1-B013-75D7EE35DFE6}" type="presOf" srcId="{F04E454E-C26F-4232-99A3-C9E87544B891}" destId="{19271350-0D4E-4399-8A26-2DA044A17FA8}" srcOrd="0" destOrd="0" presId="urn:microsoft.com/office/officeart/2005/8/layout/vProcess5"/>
    <dgm:cxn modelId="{4C8198D1-A84B-40E1-96A4-E44AF7C507AC}" type="presOf" srcId="{174ECA88-6EFD-423F-A2E9-F75FC6C70FB6}" destId="{52DADE94-3955-4C75-9461-68CB816D61EF}" srcOrd="0" destOrd="0" presId="urn:microsoft.com/office/officeart/2005/8/layout/vProcess5"/>
    <dgm:cxn modelId="{1A8A4FD2-5E40-4FF0-8F9E-77EC21C5D0D1}" type="presOf" srcId="{B40220B1-29BA-4934-B2A2-F136F453D4CD}" destId="{8790515A-8F1D-44F5-9023-8BC17EE9B2DF}" srcOrd="1" destOrd="0" presId="urn:microsoft.com/office/officeart/2005/8/layout/vProcess5"/>
    <dgm:cxn modelId="{989C5FD6-4E8D-4483-8D52-F93A6062CF45}" srcId="{C40139CC-ED97-4316-85F4-40C693F07BAA}" destId="{C97E74D1-7FF3-4DE0-83D2-2023909E6B97}" srcOrd="2" destOrd="0" parTransId="{D6B8F1B7-C134-42B2-8BD7-D67BF0D1874D}" sibTransId="{F04E454E-C26F-4232-99A3-C9E87544B891}"/>
    <dgm:cxn modelId="{E3EFCCF0-8702-48AB-AB7F-1A71CC2B6617}" type="presOf" srcId="{7490C46E-B92A-425C-B7A1-5D69ADACE4EA}" destId="{4FF288EC-ED80-49AA-8396-C238CC214D59}" srcOrd="0" destOrd="0" presId="urn:microsoft.com/office/officeart/2005/8/layout/vProcess5"/>
    <dgm:cxn modelId="{C66CC821-7569-475A-8F08-9098254BAF97}" type="presParOf" srcId="{20D155C4-D75A-4353-9F61-03E95A9B18EA}" destId="{72035D86-8644-4C13-96D2-72DE1D915BE2}" srcOrd="0" destOrd="0" presId="urn:microsoft.com/office/officeart/2005/8/layout/vProcess5"/>
    <dgm:cxn modelId="{04C7D25C-A654-4FEC-81C8-585CF4811B3B}" type="presParOf" srcId="{20D155C4-D75A-4353-9F61-03E95A9B18EA}" destId="{6C73B03E-48F3-4844-8CDF-A86826FAF1A6}" srcOrd="1" destOrd="0" presId="urn:microsoft.com/office/officeart/2005/8/layout/vProcess5"/>
    <dgm:cxn modelId="{07CB09B4-5146-49CD-9702-6D838982F91C}" type="presParOf" srcId="{20D155C4-D75A-4353-9F61-03E95A9B18EA}" destId="{86285EC8-D5BE-4666-97EF-3242AC8D0E1E}" srcOrd="2" destOrd="0" presId="urn:microsoft.com/office/officeart/2005/8/layout/vProcess5"/>
    <dgm:cxn modelId="{6FF46240-CEF8-4E1D-963E-59555078FC6C}" type="presParOf" srcId="{20D155C4-D75A-4353-9F61-03E95A9B18EA}" destId="{DE8DCE3B-E487-4B75-958C-B3C7A8532715}" srcOrd="3" destOrd="0" presId="urn:microsoft.com/office/officeart/2005/8/layout/vProcess5"/>
    <dgm:cxn modelId="{E5083D80-3C5D-453F-963D-CFB9E20F2A93}" type="presParOf" srcId="{20D155C4-D75A-4353-9F61-03E95A9B18EA}" destId="{DA53E911-E636-44A5-BF48-1C9C22CEE394}" srcOrd="4" destOrd="0" presId="urn:microsoft.com/office/officeart/2005/8/layout/vProcess5"/>
    <dgm:cxn modelId="{845685A6-CFBE-4149-B08C-CDBC3F7ED5D2}" type="presParOf" srcId="{20D155C4-D75A-4353-9F61-03E95A9B18EA}" destId="{4FF288EC-ED80-49AA-8396-C238CC214D59}" srcOrd="5" destOrd="0" presId="urn:microsoft.com/office/officeart/2005/8/layout/vProcess5"/>
    <dgm:cxn modelId="{BB327F2F-DE34-4ED4-ABC6-9D18409BA0F2}" type="presParOf" srcId="{20D155C4-D75A-4353-9F61-03E95A9B18EA}" destId="{52DADE94-3955-4C75-9461-68CB816D61EF}" srcOrd="6" destOrd="0" presId="urn:microsoft.com/office/officeart/2005/8/layout/vProcess5"/>
    <dgm:cxn modelId="{F15A3657-4B75-4C39-A020-01AD3DF80A10}" type="presParOf" srcId="{20D155C4-D75A-4353-9F61-03E95A9B18EA}" destId="{19271350-0D4E-4399-8A26-2DA044A17FA8}" srcOrd="7" destOrd="0" presId="urn:microsoft.com/office/officeart/2005/8/layout/vProcess5"/>
    <dgm:cxn modelId="{616432AA-86B2-44A4-A71E-DB7FAB682CFA}" type="presParOf" srcId="{20D155C4-D75A-4353-9F61-03E95A9B18EA}" destId="{8790515A-8F1D-44F5-9023-8BC17EE9B2DF}" srcOrd="8" destOrd="0" presId="urn:microsoft.com/office/officeart/2005/8/layout/vProcess5"/>
    <dgm:cxn modelId="{61C14EAF-CB2B-41A7-8CA0-9D9C5128DF88}" type="presParOf" srcId="{20D155C4-D75A-4353-9F61-03E95A9B18EA}" destId="{5D5A0C52-4E5D-41D4-8BD0-8032A34C535F}" srcOrd="9" destOrd="0" presId="urn:microsoft.com/office/officeart/2005/8/layout/vProcess5"/>
    <dgm:cxn modelId="{04A7D1A5-EB56-4601-9792-E044013532C0}" type="presParOf" srcId="{20D155C4-D75A-4353-9F61-03E95A9B18EA}" destId="{CD42109D-2708-4BBA-8891-175648B402AE}" srcOrd="10" destOrd="0" presId="urn:microsoft.com/office/officeart/2005/8/layout/vProcess5"/>
    <dgm:cxn modelId="{C37A9C0F-9DB2-4619-B222-1FAFAC307D8D}" type="presParOf" srcId="{20D155C4-D75A-4353-9F61-03E95A9B18EA}" destId="{BC882A0A-6C2C-443F-B1C7-F117B22F14D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7937B8-6272-4FCF-A8BD-BB6AF44A8B1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E898537-9424-4044-BBF7-F7FDDA10C1C4}">
      <dgm:prSet phldrT="[Κείμενο]"/>
      <dgm:spPr/>
      <dgm:t>
        <a:bodyPr/>
        <a:lstStyle/>
        <a:p>
          <a:r>
            <a:rPr lang="el-GR" dirty="0"/>
            <a:t>Παρελθόν</a:t>
          </a:r>
        </a:p>
      </dgm:t>
    </dgm:pt>
    <dgm:pt modelId="{4F18EFFA-FAE2-49F3-97E3-3BA5EE9B5051}" type="parTrans" cxnId="{AE54C0C5-9401-46E8-B3D2-7BAC74AD05A7}">
      <dgm:prSet/>
      <dgm:spPr/>
      <dgm:t>
        <a:bodyPr/>
        <a:lstStyle/>
        <a:p>
          <a:endParaRPr lang="el-GR"/>
        </a:p>
      </dgm:t>
    </dgm:pt>
    <dgm:pt modelId="{1ED38120-5EA7-4F37-B8EA-143B46E614D4}" type="sibTrans" cxnId="{AE54C0C5-9401-46E8-B3D2-7BAC74AD05A7}">
      <dgm:prSet/>
      <dgm:spPr/>
      <dgm:t>
        <a:bodyPr/>
        <a:lstStyle/>
        <a:p>
          <a:endParaRPr lang="el-GR"/>
        </a:p>
      </dgm:t>
    </dgm:pt>
    <dgm:pt modelId="{50B7A3BA-77C1-4441-8505-3E456E4E4B44}">
      <dgm:prSet phldrT="[Κείμενο]"/>
      <dgm:spPr/>
      <dgm:t>
        <a:bodyPr/>
        <a:lstStyle/>
        <a:p>
          <a:r>
            <a:rPr lang="el-GR" dirty="0"/>
            <a:t>Αόριστος             Παρακείμενος</a:t>
          </a:r>
        </a:p>
      </dgm:t>
    </dgm:pt>
    <dgm:pt modelId="{85106C59-9F6A-4336-B0F7-313ABEA9DBFB}" type="parTrans" cxnId="{5311E056-0AC8-4347-A658-3D0898798DC1}">
      <dgm:prSet/>
      <dgm:spPr/>
      <dgm:t>
        <a:bodyPr/>
        <a:lstStyle/>
        <a:p>
          <a:endParaRPr lang="el-GR"/>
        </a:p>
      </dgm:t>
    </dgm:pt>
    <dgm:pt modelId="{731F45BC-F417-4E1D-BA22-CA7EDFF8B485}" type="sibTrans" cxnId="{5311E056-0AC8-4347-A658-3D0898798DC1}">
      <dgm:prSet/>
      <dgm:spPr/>
      <dgm:t>
        <a:bodyPr/>
        <a:lstStyle/>
        <a:p>
          <a:endParaRPr lang="el-GR"/>
        </a:p>
      </dgm:t>
    </dgm:pt>
    <dgm:pt modelId="{45CC60A1-40E0-4982-9A67-E8F33AAA2A3C}">
      <dgm:prSet phldrT="[Κείμενο]"/>
      <dgm:spPr/>
      <dgm:t>
        <a:bodyPr/>
        <a:lstStyle/>
        <a:p>
          <a:r>
            <a:rPr lang="el-GR" dirty="0"/>
            <a:t>Παρατατικός      Υπερσυντέλικος</a:t>
          </a:r>
        </a:p>
      </dgm:t>
    </dgm:pt>
    <dgm:pt modelId="{34F14631-DDC8-4F7A-815F-3DA5ACB41B78}" type="parTrans" cxnId="{2B26B3E4-16FA-48ED-A717-05336711C81C}">
      <dgm:prSet/>
      <dgm:spPr/>
      <dgm:t>
        <a:bodyPr/>
        <a:lstStyle/>
        <a:p>
          <a:endParaRPr lang="el-GR"/>
        </a:p>
      </dgm:t>
    </dgm:pt>
    <dgm:pt modelId="{BEC03D22-44C9-48F6-ACFC-5662CC51EA42}" type="sibTrans" cxnId="{2B26B3E4-16FA-48ED-A717-05336711C81C}">
      <dgm:prSet/>
      <dgm:spPr/>
      <dgm:t>
        <a:bodyPr/>
        <a:lstStyle/>
        <a:p>
          <a:endParaRPr lang="el-GR"/>
        </a:p>
      </dgm:t>
    </dgm:pt>
    <dgm:pt modelId="{17D0F606-3235-4285-BFF5-01588A90E5BD}">
      <dgm:prSet phldrT="[Κείμενο]"/>
      <dgm:spPr/>
      <dgm:t>
        <a:bodyPr/>
        <a:lstStyle/>
        <a:p>
          <a:r>
            <a:rPr lang="el-GR" dirty="0"/>
            <a:t>Παρόν</a:t>
          </a:r>
        </a:p>
      </dgm:t>
    </dgm:pt>
    <dgm:pt modelId="{B9E926F1-DF97-4ECF-9014-C07E13D02043}" type="parTrans" cxnId="{F2F2FB73-7713-41BF-9026-5DBC8A31142F}">
      <dgm:prSet/>
      <dgm:spPr/>
      <dgm:t>
        <a:bodyPr/>
        <a:lstStyle/>
        <a:p>
          <a:endParaRPr lang="el-GR"/>
        </a:p>
      </dgm:t>
    </dgm:pt>
    <dgm:pt modelId="{0D40E4E7-ECE9-4C14-8B62-BCEEE05EB467}" type="sibTrans" cxnId="{F2F2FB73-7713-41BF-9026-5DBC8A31142F}">
      <dgm:prSet/>
      <dgm:spPr/>
      <dgm:t>
        <a:bodyPr/>
        <a:lstStyle/>
        <a:p>
          <a:endParaRPr lang="el-GR"/>
        </a:p>
      </dgm:t>
    </dgm:pt>
    <dgm:pt modelId="{85F85EFC-5898-4A99-8B01-3E663C99FF9A}">
      <dgm:prSet phldrT="[Κείμενο]"/>
      <dgm:spPr/>
      <dgm:t>
        <a:bodyPr/>
        <a:lstStyle/>
        <a:p>
          <a:r>
            <a:rPr lang="el-GR" dirty="0"/>
            <a:t>Ενεστώτας </a:t>
          </a:r>
        </a:p>
      </dgm:t>
    </dgm:pt>
    <dgm:pt modelId="{97F898F8-3749-41AE-B372-D6BB50E26FED}" type="parTrans" cxnId="{038063E9-733A-4998-9F4C-2D3D95701C43}">
      <dgm:prSet/>
      <dgm:spPr/>
      <dgm:t>
        <a:bodyPr/>
        <a:lstStyle/>
        <a:p>
          <a:endParaRPr lang="el-GR"/>
        </a:p>
      </dgm:t>
    </dgm:pt>
    <dgm:pt modelId="{FD1394C3-6F87-4A4E-B4BA-ADABF08B6D44}" type="sibTrans" cxnId="{038063E9-733A-4998-9F4C-2D3D95701C43}">
      <dgm:prSet/>
      <dgm:spPr/>
      <dgm:t>
        <a:bodyPr/>
        <a:lstStyle/>
        <a:p>
          <a:endParaRPr lang="el-GR"/>
        </a:p>
      </dgm:t>
    </dgm:pt>
    <dgm:pt modelId="{A720E918-08EF-45B5-9747-974C0B411954}">
      <dgm:prSet phldrT="[Κείμενο]"/>
      <dgm:spPr/>
      <dgm:t>
        <a:bodyPr/>
        <a:lstStyle/>
        <a:p>
          <a:r>
            <a:rPr lang="el-GR" dirty="0"/>
            <a:t>Μέλλον</a:t>
          </a:r>
        </a:p>
      </dgm:t>
    </dgm:pt>
    <dgm:pt modelId="{5FBA79D8-4657-4FD7-8E52-0CAE2528C083}" type="parTrans" cxnId="{227E9044-BEF3-418E-B6E6-36F3BDCF9441}">
      <dgm:prSet/>
      <dgm:spPr/>
      <dgm:t>
        <a:bodyPr/>
        <a:lstStyle/>
        <a:p>
          <a:endParaRPr lang="el-GR"/>
        </a:p>
      </dgm:t>
    </dgm:pt>
    <dgm:pt modelId="{9C4CF403-7F2B-4263-95FD-C0BCFBB72CAA}" type="sibTrans" cxnId="{227E9044-BEF3-418E-B6E6-36F3BDCF9441}">
      <dgm:prSet/>
      <dgm:spPr/>
      <dgm:t>
        <a:bodyPr/>
        <a:lstStyle/>
        <a:p>
          <a:endParaRPr lang="el-GR"/>
        </a:p>
      </dgm:t>
    </dgm:pt>
    <dgm:pt modelId="{68959BC5-F392-4EB7-A5E9-DA8BCD43A8A0}">
      <dgm:prSet phldrT="[Κείμενο]"/>
      <dgm:spPr/>
      <dgm:t>
        <a:bodyPr/>
        <a:lstStyle/>
        <a:p>
          <a:r>
            <a:rPr lang="el-GR" dirty="0"/>
            <a:t>Μέλλον συντελεσμένο </a:t>
          </a:r>
        </a:p>
      </dgm:t>
    </dgm:pt>
    <dgm:pt modelId="{0ABD6D32-E3F2-4589-806C-BC2B771418FE}" type="parTrans" cxnId="{4622939B-DC9F-461A-9257-1721B369B5CE}">
      <dgm:prSet/>
      <dgm:spPr/>
      <dgm:t>
        <a:bodyPr/>
        <a:lstStyle/>
        <a:p>
          <a:endParaRPr lang="el-GR"/>
        </a:p>
      </dgm:t>
    </dgm:pt>
    <dgm:pt modelId="{A21B52F0-79C9-4B21-B3E4-6C205C66724B}" type="sibTrans" cxnId="{4622939B-DC9F-461A-9257-1721B369B5CE}">
      <dgm:prSet/>
      <dgm:spPr/>
      <dgm:t>
        <a:bodyPr/>
        <a:lstStyle/>
        <a:p>
          <a:endParaRPr lang="el-GR"/>
        </a:p>
      </dgm:t>
    </dgm:pt>
    <dgm:pt modelId="{6D0F311E-EA1D-4262-BE7A-B1B309F67A25}">
      <dgm:prSet phldrT="[Κείμενο]"/>
      <dgm:spPr/>
      <dgm:t>
        <a:bodyPr/>
        <a:lstStyle/>
        <a:p>
          <a:r>
            <a:rPr lang="el-GR" dirty="0"/>
            <a:t>Μέλλον απόλυτο αναλυτικό </a:t>
          </a:r>
        </a:p>
      </dgm:t>
    </dgm:pt>
    <dgm:pt modelId="{D6358F23-79C9-4C4F-8369-6B5CEB03C50D}" type="parTrans" cxnId="{F0AD2AF2-D68B-4FBF-945B-F2D6EAFECCE2}">
      <dgm:prSet/>
      <dgm:spPr/>
      <dgm:t>
        <a:bodyPr/>
        <a:lstStyle/>
        <a:p>
          <a:endParaRPr lang="el-GR"/>
        </a:p>
      </dgm:t>
    </dgm:pt>
    <dgm:pt modelId="{B970B04F-79EE-481C-9ED8-3D7C0B3B5F04}" type="sibTrans" cxnId="{F0AD2AF2-D68B-4FBF-945B-F2D6EAFECCE2}">
      <dgm:prSet/>
      <dgm:spPr/>
      <dgm:t>
        <a:bodyPr/>
        <a:lstStyle/>
        <a:p>
          <a:endParaRPr lang="el-GR"/>
        </a:p>
      </dgm:t>
    </dgm:pt>
    <dgm:pt modelId="{D3FA7ABA-C485-4D38-8E71-BEB25B736959}" type="pres">
      <dgm:prSet presAssocID="{EA7937B8-6272-4FCF-A8BD-BB6AF44A8B1A}" presName="Name0" presStyleCnt="0">
        <dgm:presLayoutVars>
          <dgm:dir/>
          <dgm:animLvl val="lvl"/>
          <dgm:resizeHandles val="exact"/>
        </dgm:presLayoutVars>
      </dgm:prSet>
      <dgm:spPr/>
    </dgm:pt>
    <dgm:pt modelId="{1059DA0C-63C8-40CC-AC2E-04F4D0B42B64}" type="pres">
      <dgm:prSet presAssocID="{DE898537-9424-4044-BBF7-F7FDDA10C1C4}" presName="linNode" presStyleCnt="0"/>
      <dgm:spPr/>
    </dgm:pt>
    <dgm:pt modelId="{2EDE5A21-8CCF-46D1-AFAC-4BD1791686F1}" type="pres">
      <dgm:prSet presAssocID="{DE898537-9424-4044-BBF7-F7FDDA10C1C4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4CB4F2E-DB89-471E-ACEB-B6F2E6B0E057}" type="pres">
      <dgm:prSet presAssocID="{DE898537-9424-4044-BBF7-F7FDDA10C1C4}" presName="descendantText" presStyleLbl="alignAccFollowNode1" presStyleIdx="0" presStyleCnt="3">
        <dgm:presLayoutVars>
          <dgm:bulletEnabled val="1"/>
        </dgm:presLayoutVars>
      </dgm:prSet>
      <dgm:spPr/>
    </dgm:pt>
    <dgm:pt modelId="{074C555B-4456-44BE-B80D-58612B6F0BA2}" type="pres">
      <dgm:prSet presAssocID="{1ED38120-5EA7-4F37-B8EA-143B46E614D4}" presName="sp" presStyleCnt="0"/>
      <dgm:spPr/>
    </dgm:pt>
    <dgm:pt modelId="{33DE833F-4CAF-4619-8BF4-95FA8CDCAE47}" type="pres">
      <dgm:prSet presAssocID="{17D0F606-3235-4285-BFF5-01588A90E5BD}" presName="linNode" presStyleCnt="0"/>
      <dgm:spPr/>
    </dgm:pt>
    <dgm:pt modelId="{850E0D70-CA5D-4445-8E8D-9BE44B1801E3}" type="pres">
      <dgm:prSet presAssocID="{17D0F606-3235-4285-BFF5-01588A90E5B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3FF7480A-3366-4FF6-A97A-57B6781905B8}" type="pres">
      <dgm:prSet presAssocID="{17D0F606-3235-4285-BFF5-01588A90E5BD}" presName="descendantText" presStyleLbl="alignAccFollowNode1" presStyleIdx="1" presStyleCnt="3">
        <dgm:presLayoutVars>
          <dgm:bulletEnabled val="1"/>
        </dgm:presLayoutVars>
      </dgm:prSet>
      <dgm:spPr/>
    </dgm:pt>
    <dgm:pt modelId="{DB7C1DC1-7E69-4D3E-894C-4CBFAE475578}" type="pres">
      <dgm:prSet presAssocID="{0D40E4E7-ECE9-4C14-8B62-BCEEE05EB467}" presName="sp" presStyleCnt="0"/>
      <dgm:spPr/>
    </dgm:pt>
    <dgm:pt modelId="{437AEA6C-C93B-453D-B03B-EB9FE7AD6175}" type="pres">
      <dgm:prSet presAssocID="{A720E918-08EF-45B5-9747-974C0B411954}" presName="linNode" presStyleCnt="0"/>
      <dgm:spPr/>
    </dgm:pt>
    <dgm:pt modelId="{589F9E97-9C44-4898-A662-E6B991CBFA2F}" type="pres">
      <dgm:prSet presAssocID="{A720E918-08EF-45B5-9747-974C0B41195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6B1F1AFE-E17B-43F5-9105-63F17EC34B01}" type="pres">
      <dgm:prSet presAssocID="{A720E918-08EF-45B5-9747-974C0B41195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8D3DB818-F5B5-47C8-AC4E-8B6DE9DC1F07}" type="presOf" srcId="{50B7A3BA-77C1-4441-8505-3E456E4E4B44}" destId="{94CB4F2E-DB89-471E-ACEB-B6F2E6B0E057}" srcOrd="0" destOrd="0" presId="urn:microsoft.com/office/officeart/2005/8/layout/vList5"/>
    <dgm:cxn modelId="{ADACEE21-028F-4D6B-9B7E-BF66636A44A7}" type="presOf" srcId="{85F85EFC-5898-4A99-8B01-3E663C99FF9A}" destId="{3FF7480A-3366-4FF6-A97A-57B6781905B8}" srcOrd="0" destOrd="0" presId="urn:microsoft.com/office/officeart/2005/8/layout/vList5"/>
    <dgm:cxn modelId="{227E9044-BEF3-418E-B6E6-36F3BDCF9441}" srcId="{EA7937B8-6272-4FCF-A8BD-BB6AF44A8B1A}" destId="{A720E918-08EF-45B5-9747-974C0B411954}" srcOrd="2" destOrd="0" parTransId="{5FBA79D8-4657-4FD7-8E52-0CAE2528C083}" sibTransId="{9C4CF403-7F2B-4263-95FD-C0BCFBB72CAA}"/>
    <dgm:cxn modelId="{73253C65-64C5-4FC8-ABD2-4C39CCB5E63E}" type="presOf" srcId="{68959BC5-F392-4EB7-A5E9-DA8BCD43A8A0}" destId="{6B1F1AFE-E17B-43F5-9105-63F17EC34B01}" srcOrd="0" destOrd="0" presId="urn:microsoft.com/office/officeart/2005/8/layout/vList5"/>
    <dgm:cxn modelId="{F2F2FB73-7713-41BF-9026-5DBC8A31142F}" srcId="{EA7937B8-6272-4FCF-A8BD-BB6AF44A8B1A}" destId="{17D0F606-3235-4285-BFF5-01588A90E5BD}" srcOrd="1" destOrd="0" parTransId="{B9E926F1-DF97-4ECF-9014-C07E13D02043}" sibTransId="{0D40E4E7-ECE9-4C14-8B62-BCEEE05EB467}"/>
    <dgm:cxn modelId="{5311E056-0AC8-4347-A658-3D0898798DC1}" srcId="{DE898537-9424-4044-BBF7-F7FDDA10C1C4}" destId="{50B7A3BA-77C1-4441-8505-3E456E4E4B44}" srcOrd="0" destOrd="0" parTransId="{85106C59-9F6A-4336-B0F7-313ABEA9DBFB}" sibTransId="{731F45BC-F417-4E1D-BA22-CA7EDFF8B485}"/>
    <dgm:cxn modelId="{4622939B-DC9F-461A-9257-1721B369B5CE}" srcId="{A720E918-08EF-45B5-9747-974C0B411954}" destId="{68959BC5-F392-4EB7-A5E9-DA8BCD43A8A0}" srcOrd="0" destOrd="0" parTransId="{0ABD6D32-E3F2-4589-806C-BC2B771418FE}" sibTransId="{A21B52F0-79C9-4B21-B3E4-6C205C66724B}"/>
    <dgm:cxn modelId="{78F1E09E-C3B1-4460-842F-C344592C2199}" type="presOf" srcId="{6D0F311E-EA1D-4262-BE7A-B1B309F67A25}" destId="{6B1F1AFE-E17B-43F5-9105-63F17EC34B01}" srcOrd="0" destOrd="1" presId="urn:microsoft.com/office/officeart/2005/8/layout/vList5"/>
    <dgm:cxn modelId="{DA39FFBB-9CB0-4E25-94D1-FCAAABE03F5A}" type="presOf" srcId="{DE898537-9424-4044-BBF7-F7FDDA10C1C4}" destId="{2EDE5A21-8CCF-46D1-AFAC-4BD1791686F1}" srcOrd="0" destOrd="0" presId="urn:microsoft.com/office/officeart/2005/8/layout/vList5"/>
    <dgm:cxn modelId="{D3F664BF-9F48-49F1-9B4E-2DDE302B3320}" type="presOf" srcId="{EA7937B8-6272-4FCF-A8BD-BB6AF44A8B1A}" destId="{D3FA7ABA-C485-4D38-8E71-BEB25B736959}" srcOrd="0" destOrd="0" presId="urn:microsoft.com/office/officeart/2005/8/layout/vList5"/>
    <dgm:cxn modelId="{AE54C0C5-9401-46E8-B3D2-7BAC74AD05A7}" srcId="{EA7937B8-6272-4FCF-A8BD-BB6AF44A8B1A}" destId="{DE898537-9424-4044-BBF7-F7FDDA10C1C4}" srcOrd="0" destOrd="0" parTransId="{4F18EFFA-FAE2-49F3-97E3-3BA5EE9B5051}" sibTransId="{1ED38120-5EA7-4F37-B8EA-143B46E614D4}"/>
    <dgm:cxn modelId="{53CC58DA-B629-4832-BEC0-D09C85BEA180}" type="presOf" srcId="{17D0F606-3235-4285-BFF5-01588A90E5BD}" destId="{850E0D70-CA5D-4445-8E8D-9BE44B1801E3}" srcOrd="0" destOrd="0" presId="urn:microsoft.com/office/officeart/2005/8/layout/vList5"/>
    <dgm:cxn modelId="{24615CE4-3D73-4A2F-A14D-5C2F2169034F}" type="presOf" srcId="{A720E918-08EF-45B5-9747-974C0B411954}" destId="{589F9E97-9C44-4898-A662-E6B991CBFA2F}" srcOrd="0" destOrd="0" presId="urn:microsoft.com/office/officeart/2005/8/layout/vList5"/>
    <dgm:cxn modelId="{2B26B3E4-16FA-48ED-A717-05336711C81C}" srcId="{DE898537-9424-4044-BBF7-F7FDDA10C1C4}" destId="{45CC60A1-40E0-4982-9A67-E8F33AAA2A3C}" srcOrd="1" destOrd="0" parTransId="{34F14631-DDC8-4F7A-815F-3DA5ACB41B78}" sibTransId="{BEC03D22-44C9-48F6-ACFC-5662CC51EA42}"/>
    <dgm:cxn modelId="{038063E9-733A-4998-9F4C-2D3D95701C43}" srcId="{17D0F606-3235-4285-BFF5-01588A90E5BD}" destId="{85F85EFC-5898-4A99-8B01-3E663C99FF9A}" srcOrd="0" destOrd="0" parTransId="{97F898F8-3749-41AE-B372-D6BB50E26FED}" sibTransId="{FD1394C3-6F87-4A4E-B4BA-ADABF08B6D44}"/>
    <dgm:cxn modelId="{F0AD2AF2-D68B-4FBF-945B-F2D6EAFECCE2}" srcId="{A720E918-08EF-45B5-9747-974C0B411954}" destId="{6D0F311E-EA1D-4262-BE7A-B1B309F67A25}" srcOrd="1" destOrd="0" parTransId="{D6358F23-79C9-4C4F-8369-6B5CEB03C50D}" sibTransId="{B970B04F-79EE-481C-9ED8-3D7C0B3B5F04}"/>
    <dgm:cxn modelId="{E411C5FE-DDBF-4837-844F-78CB613A78B2}" type="presOf" srcId="{45CC60A1-40E0-4982-9A67-E8F33AAA2A3C}" destId="{94CB4F2E-DB89-471E-ACEB-B6F2E6B0E057}" srcOrd="0" destOrd="1" presId="urn:microsoft.com/office/officeart/2005/8/layout/vList5"/>
    <dgm:cxn modelId="{9FCFCC97-F7AC-4517-B7B9-8713B4552A79}" type="presParOf" srcId="{D3FA7ABA-C485-4D38-8E71-BEB25B736959}" destId="{1059DA0C-63C8-40CC-AC2E-04F4D0B42B64}" srcOrd="0" destOrd="0" presId="urn:microsoft.com/office/officeart/2005/8/layout/vList5"/>
    <dgm:cxn modelId="{5C3081F0-FB68-4F4C-B4E9-1BF41E3DFF88}" type="presParOf" srcId="{1059DA0C-63C8-40CC-AC2E-04F4D0B42B64}" destId="{2EDE5A21-8CCF-46D1-AFAC-4BD1791686F1}" srcOrd="0" destOrd="0" presId="urn:microsoft.com/office/officeart/2005/8/layout/vList5"/>
    <dgm:cxn modelId="{FF572384-F883-4E96-A602-003F1D61E995}" type="presParOf" srcId="{1059DA0C-63C8-40CC-AC2E-04F4D0B42B64}" destId="{94CB4F2E-DB89-471E-ACEB-B6F2E6B0E057}" srcOrd="1" destOrd="0" presId="urn:microsoft.com/office/officeart/2005/8/layout/vList5"/>
    <dgm:cxn modelId="{4DD4A6C1-C08A-4C25-8325-47208E95F4DE}" type="presParOf" srcId="{D3FA7ABA-C485-4D38-8E71-BEB25B736959}" destId="{074C555B-4456-44BE-B80D-58612B6F0BA2}" srcOrd="1" destOrd="0" presId="urn:microsoft.com/office/officeart/2005/8/layout/vList5"/>
    <dgm:cxn modelId="{D59D0C19-D242-4391-8F53-182920A2D54C}" type="presParOf" srcId="{D3FA7ABA-C485-4D38-8E71-BEB25B736959}" destId="{33DE833F-4CAF-4619-8BF4-95FA8CDCAE47}" srcOrd="2" destOrd="0" presId="urn:microsoft.com/office/officeart/2005/8/layout/vList5"/>
    <dgm:cxn modelId="{3EC64196-FFEE-4EAA-B94E-D9591F3955E4}" type="presParOf" srcId="{33DE833F-4CAF-4619-8BF4-95FA8CDCAE47}" destId="{850E0D70-CA5D-4445-8E8D-9BE44B1801E3}" srcOrd="0" destOrd="0" presId="urn:microsoft.com/office/officeart/2005/8/layout/vList5"/>
    <dgm:cxn modelId="{BB1CC63A-F039-4918-B343-A243100F593F}" type="presParOf" srcId="{33DE833F-4CAF-4619-8BF4-95FA8CDCAE47}" destId="{3FF7480A-3366-4FF6-A97A-57B6781905B8}" srcOrd="1" destOrd="0" presId="urn:microsoft.com/office/officeart/2005/8/layout/vList5"/>
    <dgm:cxn modelId="{17974394-B17B-4E19-9879-A2C03625AA68}" type="presParOf" srcId="{D3FA7ABA-C485-4D38-8E71-BEB25B736959}" destId="{DB7C1DC1-7E69-4D3E-894C-4CBFAE475578}" srcOrd="3" destOrd="0" presId="urn:microsoft.com/office/officeart/2005/8/layout/vList5"/>
    <dgm:cxn modelId="{5B07903C-7D2A-4B0F-AC53-75ECCC74BD24}" type="presParOf" srcId="{D3FA7ABA-C485-4D38-8E71-BEB25B736959}" destId="{437AEA6C-C93B-453D-B03B-EB9FE7AD6175}" srcOrd="4" destOrd="0" presId="urn:microsoft.com/office/officeart/2005/8/layout/vList5"/>
    <dgm:cxn modelId="{0F437A9E-984A-402C-AB98-561DCEF4F27C}" type="presParOf" srcId="{437AEA6C-C93B-453D-B03B-EB9FE7AD6175}" destId="{589F9E97-9C44-4898-A662-E6B991CBFA2F}" srcOrd="0" destOrd="0" presId="urn:microsoft.com/office/officeart/2005/8/layout/vList5"/>
    <dgm:cxn modelId="{B527C233-3934-490E-A30B-F2BFC1E31257}" type="presParOf" srcId="{437AEA6C-C93B-453D-B03B-EB9FE7AD6175}" destId="{6B1F1AFE-E17B-43F5-9105-63F17EC34B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C12720-895C-416C-B079-B001A399FA8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70DEF5D-4B14-4BC8-93AA-A94792A0DD5B}">
      <dgm:prSet phldrT="[Κείμενο]"/>
      <dgm:spPr/>
      <dgm:t>
        <a:bodyPr/>
        <a:lstStyle/>
        <a:p>
          <a:r>
            <a:rPr lang="el-GR" dirty="0"/>
            <a:t>Θέμα </a:t>
          </a:r>
        </a:p>
      </dgm:t>
    </dgm:pt>
    <dgm:pt modelId="{D1C6BB9D-9C09-4569-BEA7-322CF943D4DE}" type="parTrans" cxnId="{0A406A3F-B36C-4E4E-A6D5-5F663CDAD013}">
      <dgm:prSet/>
      <dgm:spPr/>
      <dgm:t>
        <a:bodyPr/>
        <a:lstStyle/>
        <a:p>
          <a:endParaRPr lang="el-GR"/>
        </a:p>
      </dgm:t>
    </dgm:pt>
    <dgm:pt modelId="{3E41B689-3E6B-40CB-B705-0E63D7C5FE36}" type="sibTrans" cxnId="{0A406A3F-B36C-4E4E-A6D5-5F663CDAD013}">
      <dgm:prSet/>
      <dgm:spPr/>
      <dgm:t>
        <a:bodyPr/>
        <a:lstStyle/>
        <a:p>
          <a:endParaRPr lang="el-GR"/>
        </a:p>
      </dgm:t>
    </dgm:pt>
    <dgm:pt modelId="{23DA6FC6-80B9-471C-B5CF-39FA44C2AEFA}">
      <dgm:prSet phldrT="[Κείμενο]"/>
      <dgm:spPr/>
      <dgm:t>
        <a:bodyPr/>
        <a:lstStyle/>
        <a:p>
          <a:r>
            <a:rPr lang="el-GR" dirty="0"/>
            <a:t>Κατάληξη</a:t>
          </a:r>
        </a:p>
      </dgm:t>
    </dgm:pt>
    <dgm:pt modelId="{CE851334-719F-4BC1-A91F-BD4E88C3DD12}" type="parTrans" cxnId="{CF662C72-CEA1-413D-84D9-DA08847D3B76}">
      <dgm:prSet/>
      <dgm:spPr/>
      <dgm:t>
        <a:bodyPr/>
        <a:lstStyle/>
        <a:p>
          <a:endParaRPr lang="el-GR"/>
        </a:p>
      </dgm:t>
    </dgm:pt>
    <dgm:pt modelId="{E5BF2547-F53B-419C-9FCB-06BD8879E8A0}" type="sibTrans" cxnId="{CF662C72-CEA1-413D-84D9-DA08847D3B76}">
      <dgm:prSet/>
      <dgm:spPr/>
      <dgm:t>
        <a:bodyPr/>
        <a:lstStyle/>
        <a:p>
          <a:endParaRPr lang="el-GR"/>
        </a:p>
      </dgm:t>
    </dgm:pt>
    <dgm:pt modelId="{4F2466B2-FD2F-4E13-8981-09E816823FEF}" type="pres">
      <dgm:prSet presAssocID="{AFC12720-895C-416C-B079-B001A399FA81}" presName="Name0" presStyleCnt="0">
        <dgm:presLayoutVars>
          <dgm:dir/>
          <dgm:animLvl val="lvl"/>
          <dgm:resizeHandles val="exact"/>
        </dgm:presLayoutVars>
      </dgm:prSet>
      <dgm:spPr/>
    </dgm:pt>
    <dgm:pt modelId="{82A323C6-AEE6-4861-8514-34C907B78312}" type="pres">
      <dgm:prSet presAssocID="{270DEF5D-4B14-4BC8-93AA-A94792A0DD5B}" presName="parTxOnly" presStyleLbl="node1" presStyleIdx="0" presStyleCnt="2" custLinFactNeighborX="14849" custLinFactNeighborY="-27398">
        <dgm:presLayoutVars>
          <dgm:chMax val="0"/>
          <dgm:chPref val="0"/>
          <dgm:bulletEnabled val="1"/>
        </dgm:presLayoutVars>
      </dgm:prSet>
      <dgm:spPr/>
    </dgm:pt>
    <dgm:pt modelId="{2C138912-90E6-49D3-BB30-8BF251BD4C2A}" type="pres">
      <dgm:prSet presAssocID="{3E41B689-3E6B-40CB-B705-0E63D7C5FE36}" presName="parTxOnlySpace" presStyleCnt="0"/>
      <dgm:spPr/>
    </dgm:pt>
    <dgm:pt modelId="{DCD21A9A-DEAE-4452-8096-8276F76DE7B0}" type="pres">
      <dgm:prSet presAssocID="{23DA6FC6-80B9-471C-B5CF-39FA44C2AEFA}" presName="parTxOnly" presStyleLbl="node1" presStyleIdx="1" presStyleCnt="2" custLinFactNeighborX="-9473" custLinFactNeighborY="-20548">
        <dgm:presLayoutVars>
          <dgm:chMax val="0"/>
          <dgm:chPref val="0"/>
          <dgm:bulletEnabled val="1"/>
        </dgm:presLayoutVars>
      </dgm:prSet>
      <dgm:spPr/>
    </dgm:pt>
  </dgm:ptLst>
  <dgm:cxnLst>
    <dgm:cxn modelId="{8FBC9930-CBB8-4666-802D-5C8E4CF7EFAB}" type="presOf" srcId="{270DEF5D-4B14-4BC8-93AA-A94792A0DD5B}" destId="{82A323C6-AEE6-4861-8514-34C907B78312}" srcOrd="0" destOrd="0" presId="urn:microsoft.com/office/officeart/2005/8/layout/chevron1"/>
    <dgm:cxn modelId="{0A406A3F-B36C-4E4E-A6D5-5F663CDAD013}" srcId="{AFC12720-895C-416C-B079-B001A399FA81}" destId="{270DEF5D-4B14-4BC8-93AA-A94792A0DD5B}" srcOrd="0" destOrd="0" parTransId="{D1C6BB9D-9C09-4569-BEA7-322CF943D4DE}" sibTransId="{3E41B689-3E6B-40CB-B705-0E63D7C5FE36}"/>
    <dgm:cxn modelId="{CF662C72-CEA1-413D-84D9-DA08847D3B76}" srcId="{AFC12720-895C-416C-B079-B001A399FA81}" destId="{23DA6FC6-80B9-471C-B5CF-39FA44C2AEFA}" srcOrd="1" destOrd="0" parTransId="{CE851334-719F-4BC1-A91F-BD4E88C3DD12}" sibTransId="{E5BF2547-F53B-419C-9FCB-06BD8879E8A0}"/>
    <dgm:cxn modelId="{885C2BAD-7F16-4DAF-980A-4F6CDD873407}" type="presOf" srcId="{23DA6FC6-80B9-471C-B5CF-39FA44C2AEFA}" destId="{DCD21A9A-DEAE-4452-8096-8276F76DE7B0}" srcOrd="0" destOrd="0" presId="urn:microsoft.com/office/officeart/2005/8/layout/chevron1"/>
    <dgm:cxn modelId="{924A63C1-11C4-4ACF-A70D-A7E5CA1E020F}" type="presOf" srcId="{AFC12720-895C-416C-B079-B001A399FA81}" destId="{4F2466B2-FD2F-4E13-8981-09E816823FEF}" srcOrd="0" destOrd="0" presId="urn:microsoft.com/office/officeart/2005/8/layout/chevron1"/>
    <dgm:cxn modelId="{8475DD64-8401-43B4-8B20-3C46EE4A3C42}" type="presParOf" srcId="{4F2466B2-FD2F-4E13-8981-09E816823FEF}" destId="{82A323C6-AEE6-4861-8514-34C907B78312}" srcOrd="0" destOrd="0" presId="urn:microsoft.com/office/officeart/2005/8/layout/chevron1"/>
    <dgm:cxn modelId="{EFE4C2DA-13A1-4C1C-A734-2EBE457BB352}" type="presParOf" srcId="{4F2466B2-FD2F-4E13-8981-09E816823FEF}" destId="{2C138912-90E6-49D3-BB30-8BF251BD4C2A}" srcOrd="1" destOrd="0" presId="urn:microsoft.com/office/officeart/2005/8/layout/chevron1"/>
    <dgm:cxn modelId="{81190D1E-755F-4218-99C6-01A183272A06}" type="presParOf" srcId="{4F2466B2-FD2F-4E13-8981-09E816823FEF}" destId="{DCD21A9A-DEAE-4452-8096-8276F76DE7B0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C12720-895C-416C-B079-B001A399FA8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70DEF5D-4B14-4BC8-93AA-A94792A0DD5B}">
      <dgm:prSet phldrT="[Κείμενο]"/>
      <dgm:spPr/>
      <dgm:t>
        <a:bodyPr/>
        <a:lstStyle/>
        <a:p>
          <a:r>
            <a:rPr lang="el-GR" dirty="0"/>
            <a:t>Θέμα </a:t>
          </a:r>
        </a:p>
      </dgm:t>
    </dgm:pt>
    <dgm:pt modelId="{D1C6BB9D-9C09-4569-BEA7-322CF943D4DE}" type="parTrans" cxnId="{0A406A3F-B36C-4E4E-A6D5-5F663CDAD013}">
      <dgm:prSet/>
      <dgm:spPr/>
      <dgm:t>
        <a:bodyPr/>
        <a:lstStyle/>
        <a:p>
          <a:endParaRPr lang="el-GR"/>
        </a:p>
      </dgm:t>
    </dgm:pt>
    <dgm:pt modelId="{3E41B689-3E6B-40CB-B705-0E63D7C5FE36}" type="sibTrans" cxnId="{0A406A3F-B36C-4E4E-A6D5-5F663CDAD013}">
      <dgm:prSet/>
      <dgm:spPr/>
      <dgm:t>
        <a:bodyPr/>
        <a:lstStyle/>
        <a:p>
          <a:endParaRPr lang="el-GR"/>
        </a:p>
      </dgm:t>
    </dgm:pt>
    <dgm:pt modelId="{23DA6FC6-80B9-471C-B5CF-39FA44C2AEFA}">
      <dgm:prSet phldrT="[Κείμενο]"/>
      <dgm:spPr/>
      <dgm:t>
        <a:bodyPr/>
        <a:lstStyle/>
        <a:p>
          <a:r>
            <a:rPr lang="el-GR" dirty="0"/>
            <a:t>Κατάληξη</a:t>
          </a:r>
        </a:p>
      </dgm:t>
    </dgm:pt>
    <dgm:pt modelId="{CE851334-719F-4BC1-A91F-BD4E88C3DD12}" type="parTrans" cxnId="{CF662C72-CEA1-413D-84D9-DA08847D3B76}">
      <dgm:prSet/>
      <dgm:spPr/>
      <dgm:t>
        <a:bodyPr/>
        <a:lstStyle/>
        <a:p>
          <a:endParaRPr lang="el-GR"/>
        </a:p>
      </dgm:t>
    </dgm:pt>
    <dgm:pt modelId="{E5BF2547-F53B-419C-9FCB-06BD8879E8A0}" type="sibTrans" cxnId="{CF662C72-CEA1-413D-84D9-DA08847D3B76}">
      <dgm:prSet/>
      <dgm:spPr/>
      <dgm:t>
        <a:bodyPr/>
        <a:lstStyle/>
        <a:p>
          <a:endParaRPr lang="el-GR"/>
        </a:p>
      </dgm:t>
    </dgm:pt>
    <dgm:pt modelId="{574A9E90-A8D9-4A5E-BA83-AE2664965834}">
      <dgm:prSet phldrT="[Κείμενο]"/>
      <dgm:spPr/>
      <dgm:t>
        <a:bodyPr/>
        <a:lstStyle/>
        <a:p>
          <a:r>
            <a:rPr lang="el-GR" dirty="0"/>
            <a:t>Θεματικό επίθεμα </a:t>
          </a:r>
        </a:p>
      </dgm:t>
    </dgm:pt>
    <dgm:pt modelId="{FAA414A4-8491-4B7C-B9B6-617F7CB03068}" type="parTrans" cxnId="{798A569E-8B08-43D7-94E9-CB3116B5D8A9}">
      <dgm:prSet/>
      <dgm:spPr/>
    </dgm:pt>
    <dgm:pt modelId="{FB4DEA36-15C6-4B92-9BCD-44A265796282}" type="sibTrans" cxnId="{798A569E-8B08-43D7-94E9-CB3116B5D8A9}">
      <dgm:prSet/>
      <dgm:spPr/>
    </dgm:pt>
    <dgm:pt modelId="{4F2466B2-FD2F-4E13-8981-09E816823FEF}" type="pres">
      <dgm:prSet presAssocID="{AFC12720-895C-416C-B079-B001A399FA81}" presName="Name0" presStyleCnt="0">
        <dgm:presLayoutVars>
          <dgm:dir/>
          <dgm:animLvl val="lvl"/>
          <dgm:resizeHandles val="exact"/>
        </dgm:presLayoutVars>
      </dgm:prSet>
      <dgm:spPr/>
    </dgm:pt>
    <dgm:pt modelId="{82A323C6-AEE6-4861-8514-34C907B78312}" type="pres">
      <dgm:prSet presAssocID="{270DEF5D-4B14-4BC8-93AA-A94792A0DD5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C138912-90E6-49D3-BB30-8BF251BD4C2A}" type="pres">
      <dgm:prSet presAssocID="{3E41B689-3E6B-40CB-B705-0E63D7C5FE36}" presName="parTxOnlySpace" presStyleCnt="0"/>
      <dgm:spPr/>
    </dgm:pt>
    <dgm:pt modelId="{00B8DF2F-F090-44BC-B7F8-57B592CD4AFF}" type="pres">
      <dgm:prSet presAssocID="{574A9E90-A8D9-4A5E-BA83-AE2664965834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9B6ABCAB-2B5C-441B-A4B6-E6A37912B6F0}" type="pres">
      <dgm:prSet presAssocID="{FB4DEA36-15C6-4B92-9BCD-44A265796282}" presName="parTxOnlySpace" presStyleCnt="0"/>
      <dgm:spPr/>
    </dgm:pt>
    <dgm:pt modelId="{DCD21A9A-DEAE-4452-8096-8276F76DE7B0}" type="pres">
      <dgm:prSet presAssocID="{23DA6FC6-80B9-471C-B5CF-39FA44C2AEFA}" presName="parTxOnly" presStyleLbl="node1" presStyleIdx="2" presStyleCnt="3" custLinFactNeighborX="33478" custLinFactNeighborY="-30139">
        <dgm:presLayoutVars>
          <dgm:chMax val="0"/>
          <dgm:chPref val="0"/>
          <dgm:bulletEnabled val="1"/>
        </dgm:presLayoutVars>
      </dgm:prSet>
      <dgm:spPr/>
    </dgm:pt>
  </dgm:ptLst>
  <dgm:cxnLst>
    <dgm:cxn modelId="{3E44AA00-E199-4D77-96F9-3476C10D2AEA}" type="presOf" srcId="{23DA6FC6-80B9-471C-B5CF-39FA44C2AEFA}" destId="{DCD21A9A-DEAE-4452-8096-8276F76DE7B0}" srcOrd="0" destOrd="0" presId="urn:microsoft.com/office/officeart/2005/8/layout/chevron1"/>
    <dgm:cxn modelId="{4818E020-17B4-4828-9F31-7B162EC8D81F}" type="presOf" srcId="{270DEF5D-4B14-4BC8-93AA-A94792A0DD5B}" destId="{82A323C6-AEE6-4861-8514-34C907B78312}" srcOrd="0" destOrd="0" presId="urn:microsoft.com/office/officeart/2005/8/layout/chevron1"/>
    <dgm:cxn modelId="{0A406A3F-B36C-4E4E-A6D5-5F663CDAD013}" srcId="{AFC12720-895C-416C-B079-B001A399FA81}" destId="{270DEF5D-4B14-4BC8-93AA-A94792A0DD5B}" srcOrd="0" destOrd="0" parTransId="{D1C6BB9D-9C09-4569-BEA7-322CF943D4DE}" sibTransId="{3E41B689-3E6B-40CB-B705-0E63D7C5FE36}"/>
    <dgm:cxn modelId="{CF662C72-CEA1-413D-84D9-DA08847D3B76}" srcId="{AFC12720-895C-416C-B079-B001A399FA81}" destId="{23DA6FC6-80B9-471C-B5CF-39FA44C2AEFA}" srcOrd="2" destOrd="0" parTransId="{CE851334-719F-4BC1-A91F-BD4E88C3DD12}" sibTransId="{E5BF2547-F53B-419C-9FCB-06BD8879E8A0}"/>
    <dgm:cxn modelId="{93DD1B83-E987-4836-A464-4EE107CDFC44}" type="presOf" srcId="{574A9E90-A8D9-4A5E-BA83-AE2664965834}" destId="{00B8DF2F-F090-44BC-B7F8-57B592CD4AFF}" srcOrd="0" destOrd="0" presId="urn:microsoft.com/office/officeart/2005/8/layout/chevron1"/>
    <dgm:cxn modelId="{54EEE593-6C55-409B-B33B-3952C4E5C0FE}" type="presOf" srcId="{AFC12720-895C-416C-B079-B001A399FA81}" destId="{4F2466B2-FD2F-4E13-8981-09E816823FEF}" srcOrd="0" destOrd="0" presId="urn:microsoft.com/office/officeart/2005/8/layout/chevron1"/>
    <dgm:cxn modelId="{798A569E-8B08-43D7-94E9-CB3116B5D8A9}" srcId="{AFC12720-895C-416C-B079-B001A399FA81}" destId="{574A9E90-A8D9-4A5E-BA83-AE2664965834}" srcOrd="1" destOrd="0" parTransId="{FAA414A4-8491-4B7C-B9B6-617F7CB03068}" sibTransId="{FB4DEA36-15C6-4B92-9BCD-44A265796282}"/>
    <dgm:cxn modelId="{43216160-0232-426F-9CE2-97BE657B88D9}" type="presParOf" srcId="{4F2466B2-FD2F-4E13-8981-09E816823FEF}" destId="{82A323C6-AEE6-4861-8514-34C907B78312}" srcOrd="0" destOrd="0" presId="urn:microsoft.com/office/officeart/2005/8/layout/chevron1"/>
    <dgm:cxn modelId="{47E30A38-7E65-4FB5-B00E-27E4BC052B5D}" type="presParOf" srcId="{4F2466B2-FD2F-4E13-8981-09E816823FEF}" destId="{2C138912-90E6-49D3-BB30-8BF251BD4C2A}" srcOrd="1" destOrd="0" presId="urn:microsoft.com/office/officeart/2005/8/layout/chevron1"/>
    <dgm:cxn modelId="{02BD28B2-F69C-4E4E-A31A-3F330CAE3C15}" type="presParOf" srcId="{4F2466B2-FD2F-4E13-8981-09E816823FEF}" destId="{00B8DF2F-F090-44BC-B7F8-57B592CD4AFF}" srcOrd="2" destOrd="0" presId="urn:microsoft.com/office/officeart/2005/8/layout/chevron1"/>
    <dgm:cxn modelId="{428D4E01-E484-4CEA-A7FD-7152507A14FF}" type="presParOf" srcId="{4F2466B2-FD2F-4E13-8981-09E816823FEF}" destId="{9B6ABCAB-2B5C-441B-A4B6-E6A37912B6F0}" srcOrd="3" destOrd="0" presId="urn:microsoft.com/office/officeart/2005/8/layout/chevron1"/>
    <dgm:cxn modelId="{3205974A-8D24-4ECA-81C1-9779AA3B87E7}" type="presParOf" srcId="{4F2466B2-FD2F-4E13-8981-09E816823FEF}" destId="{DCD21A9A-DEAE-4452-8096-8276F76DE7B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C3CF04-4AAA-40F0-8D7F-54C9B850BEBF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39076898-2FCC-42F4-9D61-ADF5FFEE90B7}">
      <dgm:prSet phldrT="[Κείμενο]"/>
      <dgm:spPr/>
      <dgm:t>
        <a:bodyPr/>
        <a:lstStyle/>
        <a:p>
          <a:r>
            <a:rPr lang="ru-RU" dirty="0">
              <a:latin typeface="CyrillicaOchrid1" pitchFamily="34" charset="0"/>
            </a:rPr>
            <a:t>хочю</a:t>
          </a:r>
          <a:endParaRPr lang="el-GR" dirty="0">
            <a:latin typeface="CyrillicaOchrid1" pitchFamily="34" charset="0"/>
          </a:endParaRPr>
        </a:p>
      </dgm:t>
    </dgm:pt>
    <dgm:pt modelId="{B5874B1D-5E45-47E6-9677-2163B3750C36}" type="parTrans" cxnId="{A230B5B9-FBBC-4D53-89C0-B208B195E8DA}">
      <dgm:prSet/>
      <dgm:spPr/>
      <dgm:t>
        <a:bodyPr/>
        <a:lstStyle/>
        <a:p>
          <a:endParaRPr lang="el-GR"/>
        </a:p>
      </dgm:t>
    </dgm:pt>
    <dgm:pt modelId="{26148877-0EF7-46F2-A48D-CE54C92D9D79}" type="sibTrans" cxnId="{A230B5B9-FBBC-4D53-89C0-B208B195E8DA}">
      <dgm:prSet/>
      <dgm:spPr/>
      <dgm:t>
        <a:bodyPr/>
        <a:lstStyle/>
        <a:p>
          <a:endParaRPr lang="el-GR"/>
        </a:p>
      </dgm:t>
    </dgm:pt>
    <dgm:pt modelId="{CC9C8C9C-DFD0-4A7B-BCEF-7ABB18F8FD9A}">
      <dgm:prSet phldrT="[Κείμενο]"/>
      <dgm:spPr/>
      <dgm:t>
        <a:bodyPr/>
        <a:lstStyle/>
        <a:p>
          <a:r>
            <a:rPr lang="ru-RU" dirty="0">
              <a:latin typeface="CyrillicaOchrid1" pitchFamily="34" charset="0"/>
            </a:rPr>
            <a:t>начьн¹</a:t>
          </a:r>
          <a:endParaRPr lang="el-GR" dirty="0">
            <a:latin typeface="CyrillicaOchrid1" pitchFamily="34" charset="0"/>
          </a:endParaRPr>
        </a:p>
      </dgm:t>
    </dgm:pt>
    <dgm:pt modelId="{18114161-186D-4CC8-87FA-D709B37F3375}" type="parTrans" cxnId="{04E347E7-689B-42F3-8978-DD3516CE8CFC}">
      <dgm:prSet/>
      <dgm:spPr/>
      <dgm:t>
        <a:bodyPr/>
        <a:lstStyle/>
        <a:p>
          <a:endParaRPr lang="el-GR"/>
        </a:p>
      </dgm:t>
    </dgm:pt>
    <dgm:pt modelId="{6F10B627-81CA-463D-BDD5-D6EBB7294699}" type="sibTrans" cxnId="{04E347E7-689B-42F3-8978-DD3516CE8CFC}">
      <dgm:prSet/>
      <dgm:spPr/>
      <dgm:t>
        <a:bodyPr/>
        <a:lstStyle/>
        <a:p>
          <a:endParaRPr lang="el-GR"/>
        </a:p>
      </dgm:t>
    </dgm:pt>
    <dgm:pt modelId="{32DE5D89-3DFF-4EB6-AA71-FC1E8C6A3F23}">
      <dgm:prSet phldrT="[Κείμενο]"/>
      <dgm:spPr/>
      <dgm:t>
        <a:bodyPr/>
        <a:lstStyle/>
        <a:p>
          <a:r>
            <a:rPr lang="ru-RU" dirty="0">
              <a:latin typeface="CyrillicaOchrid1" pitchFamily="34" charset="0"/>
            </a:rPr>
            <a:t>писати</a:t>
          </a:r>
          <a:r>
            <a:rPr lang="en-US" dirty="0">
              <a:latin typeface="CyrillicaOchrid1" pitchFamily="34" charset="0"/>
            </a:rPr>
            <a:t> </a:t>
          </a:r>
          <a:r>
            <a:rPr lang="en-US" dirty="0">
              <a:latin typeface="+mn-lt"/>
            </a:rPr>
            <a:t>(inf.)</a:t>
          </a:r>
          <a:r>
            <a:rPr lang="ru-RU" dirty="0">
              <a:latin typeface="+mn-lt"/>
            </a:rPr>
            <a:t> </a:t>
          </a:r>
          <a:endParaRPr lang="el-GR" dirty="0">
            <a:latin typeface="+mn-lt"/>
          </a:endParaRPr>
        </a:p>
      </dgm:t>
    </dgm:pt>
    <dgm:pt modelId="{24766AFC-461C-4A15-BA95-A62221CC81E2}" type="parTrans" cxnId="{17C2644D-9820-48C4-B829-5242D763017D}">
      <dgm:prSet/>
      <dgm:spPr/>
      <dgm:t>
        <a:bodyPr/>
        <a:lstStyle/>
        <a:p>
          <a:endParaRPr lang="el-GR"/>
        </a:p>
      </dgm:t>
    </dgm:pt>
    <dgm:pt modelId="{42A889C2-EF4D-453B-B24E-DE7E8767795C}" type="sibTrans" cxnId="{17C2644D-9820-48C4-B829-5242D763017D}">
      <dgm:prSet/>
      <dgm:spPr/>
      <dgm:t>
        <a:bodyPr/>
        <a:lstStyle/>
        <a:p>
          <a:endParaRPr lang="el-GR"/>
        </a:p>
      </dgm:t>
    </dgm:pt>
    <dgm:pt modelId="{D2C40265-F147-429B-8860-317081825030}">
      <dgm:prSet phldrT="[Κείμενο]"/>
      <dgm:spPr/>
      <dgm:t>
        <a:bodyPr/>
        <a:lstStyle/>
        <a:p>
          <a:r>
            <a:rPr lang="ru-RU" dirty="0">
              <a:latin typeface="CyrillicaOchrid1" pitchFamily="34" charset="0"/>
            </a:rPr>
            <a:t>имамь </a:t>
          </a:r>
          <a:endParaRPr lang="el-GR" dirty="0">
            <a:latin typeface="CyrillicaOchrid1" pitchFamily="34" charset="0"/>
          </a:endParaRPr>
        </a:p>
      </dgm:t>
    </dgm:pt>
    <dgm:pt modelId="{2DC1F2B4-7896-4CA9-915A-2B42C837F902}" type="parTrans" cxnId="{28A64BC1-78CD-48B3-BD64-E5479C2E9FAB}">
      <dgm:prSet/>
      <dgm:spPr/>
      <dgm:t>
        <a:bodyPr/>
        <a:lstStyle/>
        <a:p>
          <a:endParaRPr lang="el-GR"/>
        </a:p>
      </dgm:t>
    </dgm:pt>
    <dgm:pt modelId="{36C35CA4-4F5D-4994-B56C-4557FB67FCA5}" type="sibTrans" cxnId="{28A64BC1-78CD-48B3-BD64-E5479C2E9FAB}">
      <dgm:prSet/>
      <dgm:spPr/>
      <dgm:t>
        <a:bodyPr/>
        <a:lstStyle/>
        <a:p>
          <a:endParaRPr lang="el-GR"/>
        </a:p>
      </dgm:t>
    </dgm:pt>
    <dgm:pt modelId="{5C0D088B-D3AC-4463-901D-F78769F931B8}">
      <dgm:prSet phldrT="[Κείμενο]"/>
      <dgm:spPr/>
      <dgm:t>
        <a:bodyPr/>
        <a:lstStyle/>
        <a:p>
          <a:r>
            <a:rPr lang="ru-RU" dirty="0">
              <a:latin typeface="CyrillicaOchrid1" pitchFamily="34" charset="0"/>
            </a:rPr>
            <a:t>б¹д¹</a:t>
          </a:r>
          <a:endParaRPr lang="el-GR" dirty="0">
            <a:latin typeface="CyrillicaOchrid1" pitchFamily="34" charset="0"/>
          </a:endParaRPr>
        </a:p>
      </dgm:t>
    </dgm:pt>
    <dgm:pt modelId="{3F408387-0B61-49DC-BAB8-1DFE67A849F2}" type="parTrans" cxnId="{E37BA6D4-14E2-4538-A2F8-DFC9F44BA675}">
      <dgm:prSet/>
      <dgm:spPr/>
      <dgm:t>
        <a:bodyPr/>
        <a:lstStyle/>
        <a:p>
          <a:endParaRPr lang="el-GR"/>
        </a:p>
      </dgm:t>
    </dgm:pt>
    <dgm:pt modelId="{CE508730-B902-4C77-B42D-1858A4893A40}" type="sibTrans" cxnId="{E37BA6D4-14E2-4538-A2F8-DFC9F44BA675}">
      <dgm:prSet/>
      <dgm:spPr/>
      <dgm:t>
        <a:bodyPr/>
        <a:lstStyle/>
        <a:p>
          <a:endParaRPr lang="el-GR"/>
        </a:p>
      </dgm:t>
    </dgm:pt>
    <dgm:pt modelId="{35DFF519-6E5D-4D05-9EF6-1EB027453DFE}" type="pres">
      <dgm:prSet presAssocID="{8BC3CF04-4AAA-40F0-8D7F-54C9B850BEBF}" presName="Name0" presStyleCnt="0">
        <dgm:presLayoutVars>
          <dgm:dir/>
          <dgm:resizeHandles val="exact"/>
        </dgm:presLayoutVars>
      </dgm:prSet>
      <dgm:spPr/>
    </dgm:pt>
    <dgm:pt modelId="{DBE2C5F4-CAEB-4908-ACA7-E188BE6C142B}" type="pres">
      <dgm:prSet presAssocID="{8BC3CF04-4AAA-40F0-8D7F-54C9B850BEBF}" presName="vNodes" presStyleCnt="0"/>
      <dgm:spPr/>
    </dgm:pt>
    <dgm:pt modelId="{8D312F4B-B1D9-453D-A527-CCFB8D528899}" type="pres">
      <dgm:prSet presAssocID="{39076898-2FCC-42F4-9D61-ADF5FFEE90B7}" presName="node" presStyleLbl="node1" presStyleIdx="0" presStyleCnt="5" custScaleX="432324" custLinFactNeighborX="11717" custLinFactNeighborY="-4321">
        <dgm:presLayoutVars>
          <dgm:bulletEnabled val="1"/>
        </dgm:presLayoutVars>
      </dgm:prSet>
      <dgm:spPr/>
    </dgm:pt>
    <dgm:pt modelId="{33A05063-B2CF-41DA-A11C-59E8D04F2282}" type="pres">
      <dgm:prSet presAssocID="{26148877-0EF7-46F2-A48D-CE54C92D9D79}" presName="spacerT" presStyleCnt="0"/>
      <dgm:spPr/>
    </dgm:pt>
    <dgm:pt modelId="{22C30CA6-8A1B-49E1-8AE8-B671B9424146}" type="pres">
      <dgm:prSet presAssocID="{26148877-0EF7-46F2-A48D-CE54C92D9D79}" presName="sibTrans" presStyleLbl="sibTrans2D1" presStyleIdx="0" presStyleCnt="4"/>
      <dgm:spPr/>
    </dgm:pt>
    <dgm:pt modelId="{BE259D37-BB9E-4E70-8BC1-BF9A53606D02}" type="pres">
      <dgm:prSet presAssocID="{26148877-0EF7-46F2-A48D-CE54C92D9D79}" presName="spacerB" presStyleCnt="0"/>
      <dgm:spPr/>
    </dgm:pt>
    <dgm:pt modelId="{FE787E64-4C0C-4F5D-B12F-3DF21693C5A9}" type="pres">
      <dgm:prSet presAssocID="{CC9C8C9C-DFD0-4A7B-BCEF-7ABB18F8FD9A}" presName="node" presStyleLbl="node1" presStyleIdx="1" presStyleCnt="5" custScaleX="491666">
        <dgm:presLayoutVars>
          <dgm:bulletEnabled val="1"/>
        </dgm:presLayoutVars>
      </dgm:prSet>
      <dgm:spPr/>
    </dgm:pt>
    <dgm:pt modelId="{32953B1A-D9F5-46E6-83AA-6CBB40B426D8}" type="pres">
      <dgm:prSet presAssocID="{6F10B627-81CA-463D-BDD5-D6EBB7294699}" presName="spacerT" presStyleCnt="0"/>
      <dgm:spPr/>
    </dgm:pt>
    <dgm:pt modelId="{4E083636-DDF1-4A7B-B6A3-A57F4A44B7BD}" type="pres">
      <dgm:prSet presAssocID="{6F10B627-81CA-463D-BDD5-D6EBB7294699}" presName="sibTrans" presStyleLbl="sibTrans2D1" presStyleIdx="1" presStyleCnt="4"/>
      <dgm:spPr/>
    </dgm:pt>
    <dgm:pt modelId="{86D7E4B5-5175-48CD-8D24-FF30EA0B6965}" type="pres">
      <dgm:prSet presAssocID="{6F10B627-81CA-463D-BDD5-D6EBB7294699}" presName="spacerB" presStyleCnt="0"/>
      <dgm:spPr/>
    </dgm:pt>
    <dgm:pt modelId="{C7792ABA-B6E8-4F05-9E84-4D3A636E84E5}" type="pres">
      <dgm:prSet presAssocID="{D2C40265-F147-429B-8860-317081825030}" presName="node" presStyleLbl="node1" presStyleIdx="2" presStyleCnt="5" custScaleX="471886">
        <dgm:presLayoutVars>
          <dgm:bulletEnabled val="1"/>
        </dgm:presLayoutVars>
      </dgm:prSet>
      <dgm:spPr/>
    </dgm:pt>
    <dgm:pt modelId="{3957F202-E59D-45D1-A329-6C7B91FFB898}" type="pres">
      <dgm:prSet presAssocID="{36C35CA4-4F5D-4994-B56C-4557FB67FCA5}" presName="spacerT" presStyleCnt="0"/>
      <dgm:spPr/>
    </dgm:pt>
    <dgm:pt modelId="{0CA30942-8CEC-4DC2-BDB4-BFD1BAC97AE7}" type="pres">
      <dgm:prSet presAssocID="{36C35CA4-4F5D-4994-B56C-4557FB67FCA5}" presName="sibTrans" presStyleLbl="sibTrans2D1" presStyleIdx="2" presStyleCnt="4"/>
      <dgm:spPr/>
    </dgm:pt>
    <dgm:pt modelId="{663C0496-4406-4C65-AEA1-9A256FE27F94}" type="pres">
      <dgm:prSet presAssocID="{36C35CA4-4F5D-4994-B56C-4557FB67FCA5}" presName="spacerB" presStyleCnt="0"/>
      <dgm:spPr/>
    </dgm:pt>
    <dgm:pt modelId="{287ADA72-972F-44CD-A468-D9371D4D7753}" type="pres">
      <dgm:prSet presAssocID="{5C0D088B-D3AC-4463-901D-F78769F931B8}" presName="node" presStyleLbl="node1" presStyleIdx="3" presStyleCnt="5" custScaleX="567660" custScaleY="103266" custLinFactY="-11650" custLinFactNeighborX="30678" custLinFactNeighborY="-100000">
        <dgm:presLayoutVars>
          <dgm:bulletEnabled val="1"/>
        </dgm:presLayoutVars>
      </dgm:prSet>
      <dgm:spPr/>
    </dgm:pt>
    <dgm:pt modelId="{00A2ADAC-D8B9-4842-A2F1-896CDD4F268D}" type="pres">
      <dgm:prSet presAssocID="{8BC3CF04-4AAA-40F0-8D7F-54C9B850BEBF}" presName="sibTransLast" presStyleLbl="sibTrans2D1" presStyleIdx="3" presStyleCnt="4"/>
      <dgm:spPr/>
    </dgm:pt>
    <dgm:pt modelId="{0BCC1E67-8834-4689-8884-7AF0F3754134}" type="pres">
      <dgm:prSet presAssocID="{8BC3CF04-4AAA-40F0-8D7F-54C9B850BEBF}" presName="connectorText" presStyleLbl="sibTrans2D1" presStyleIdx="3" presStyleCnt="4"/>
      <dgm:spPr/>
    </dgm:pt>
    <dgm:pt modelId="{E7AB6568-8487-4F1C-BA97-F915890591A8}" type="pres">
      <dgm:prSet presAssocID="{8BC3CF04-4AAA-40F0-8D7F-54C9B850BEBF}" presName="lastNode" presStyleLbl="node1" presStyleIdx="4" presStyleCnt="5" custLinFactX="82265" custLinFactNeighborX="100000" custLinFactNeighborY="-4390">
        <dgm:presLayoutVars>
          <dgm:bulletEnabled val="1"/>
        </dgm:presLayoutVars>
      </dgm:prSet>
      <dgm:spPr/>
    </dgm:pt>
  </dgm:ptLst>
  <dgm:cxnLst>
    <dgm:cxn modelId="{73980805-0C04-4D23-AA0B-26D6B9F38476}" type="presOf" srcId="{39076898-2FCC-42F4-9D61-ADF5FFEE90B7}" destId="{8D312F4B-B1D9-453D-A527-CCFB8D528899}" srcOrd="0" destOrd="0" presId="urn:microsoft.com/office/officeart/2005/8/layout/equation2"/>
    <dgm:cxn modelId="{C776E105-5593-496D-B775-0730A5EB8DC3}" type="presOf" srcId="{D2C40265-F147-429B-8860-317081825030}" destId="{C7792ABA-B6E8-4F05-9E84-4D3A636E84E5}" srcOrd="0" destOrd="0" presId="urn:microsoft.com/office/officeart/2005/8/layout/equation2"/>
    <dgm:cxn modelId="{62C79035-E436-4252-83AC-B450C7FF9BFE}" type="presOf" srcId="{8BC3CF04-4AAA-40F0-8D7F-54C9B850BEBF}" destId="{35DFF519-6E5D-4D05-9EF6-1EB027453DFE}" srcOrd="0" destOrd="0" presId="urn:microsoft.com/office/officeart/2005/8/layout/equation2"/>
    <dgm:cxn modelId="{B7A56C3B-76DF-4BD4-AC62-679AE4DCB39B}" type="presOf" srcId="{5C0D088B-D3AC-4463-901D-F78769F931B8}" destId="{287ADA72-972F-44CD-A468-D9371D4D7753}" srcOrd="0" destOrd="0" presId="urn:microsoft.com/office/officeart/2005/8/layout/equation2"/>
    <dgm:cxn modelId="{17C2644D-9820-48C4-B829-5242D763017D}" srcId="{8BC3CF04-4AAA-40F0-8D7F-54C9B850BEBF}" destId="{32DE5D89-3DFF-4EB6-AA71-FC1E8C6A3F23}" srcOrd="4" destOrd="0" parTransId="{24766AFC-461C-4A15-BA95-A62221CC81E2}" sibTransId="{42A889C2-EF4D-453B-B24E-DE7E8767795C}"/>
    <dgm:cxn modelId="{34FA554F-30AC-4653-B408-D97E07B4CE32}" type="presOf" srcId="{26148877-0EF7-46F2-A48D-CE54C92D9D79}" destId="{22C30CA6-8A1B-49E1-8AE8-B671B9424146}" srcOrd="0" destOrd="0" presId="urn:microsoft.com/office/officeart/2005/8/layout/equation2"/>
    <dgm:cxn modelId="{DDD78672-6AB6-4578-BDA5-0469FE013E42}" type="presOf" srcId="{6F10B627-81CA-463D-BDD5-D6EBB7294699}" destId="{4E083636-DDF1-4A7B-B6A3-A57F4A44B7BD}" srcOrd="0" destOrd="0" presId="urn:microsoft.com/office/officeart/2005/8/layout/equation2"/>
    <dgm:cxn modelId="{D1FB3B76-59A1-42E5-8BE7-88E01A0FCECA}" type="presOf" srcId="{36C35CA4-4F5D-4994-B56C-4557FB67FCA5}" destId="{0CA30942-8CEC-4DC2-BDB4-BFD1BAC97AE7}" srcOrd="0" destOrd="0" presId="urn:microsoft.com/office/officeart/2005/8/layout/equation2"/>
    <dgm:cxn modelId="{F0436283-16A9-43F3-9753-0C2AF2C1266E}" type="presOf" srcId="{CC9C8C9C-DFD0-4A7B-BCEF-7ABB18F8FD9A}" destId="{FE787E64-4C0C-4F5D-B12F-3DF21693C5A9}" srcOrd="0" destOrd="0" presId="urn:microsoft.com/office/officeart/2005/8/layout/equation2"/>
    <dgm:cxn modelId="{BD162298-3066-4E0D-AE1A-DB9B9E37B869}" type="presOf" srcId="{CE508730-B902-4C77-B42D-1858A4893A40}" destId="{00A2ADAC-D8B9-4842-A2F1-896CDD4F268D}" srcOrd="0" destOrd="0" presId="urn:microsoft.com/office/officeart/2005/8/layout/equation2"/>
    <dgm:cxn modelId="{CD2939B0-FFC2-46BA-8CDE-5AE2BD3AD22E}" type="presOf" srcId="{CE508730-B902-4C77-B42D-1858A4893A40}" destId="{0BCC1E67-8834-4689-8884-7AF0F3754134}" srcOrd="1" destOrd="0" presId="urn:microsoft.com/office/officeart/2005/8/layout/equation2"/>
    <dgm:cxn modelId="{A230B5B9-FBBC-4D53-89C0-B208B195E8DA}" srcId="{8BC3CF04-4AAA-40F0-8D7F-54C9B850BEBF}" destId="{39076898-2FCC-42F4-9D61-ADF5FFEE90B7}" srcOrd="0" destOrd="0" parTransId="{B5874B1D-5E45-47E6-9677-2163B3750C36}" sibTransId="{26148877-0EF7-46F2-A48D-CE54C92D9D79}"/>
    <dgm:cxn modelId="{28A64BC1-78CD-48B3-BD64-E5479C2E9FAB}" srcId="{8BC3CF04-4AAA-40F0-8D7F-54C9B850BEBF}" destId="{D2C40265-F147-429B-8860-317081825030}" srcOrd="2" destOrd="0" parTransId="{2DC1F2B4-7896-4CA9-915A-2B42C837F902}" sibTransId="{36C35CA4-4F5D-4994-B56C-4557FB67FCA5}"/>
    <dgm:cxn modelId="{C47697CF-4E9B-4712-B58C-ED46E2D723BE}" type="presOf" srcId="{32DE5D89-3DFF-4EB6-AA71-FC1E8C6A3F23}" destId="{E7AB6568-8487-4F1C-BA97-F915890591A8}" srcOrd="0" destOrd="0" presId="urn:microsoft.com/office/officeart/2005/8/layout/equation2"/>
    <dgm:cxn modelId="{E37BA6D4-14E2-4538-A2F8-DFC9F44BA675}" srcId="{8BC3CF04-4AAA-40F0-8D7F-54C9B850BEBF}" destId="{5C0D088B-D3AC-4463-901D-F78769F931B8}" srcOrd="3" destOrd="0" parTransId="{3F408387-0B61-49DC-BAB8-1DFE67A849F2}" sibTransId="{CE508730-B902-4C77-B42D-1858A4893A40}"/>
    <dgm:cxn modelId="{04E347E7-689B-42F3-8978-DD3516CE8CFC}" srcId="{8BC3CF04-4AAA-40F0-8D7F-54C9B850BEBF}" destId="{CC9C8C9C-DFD0-4A7B-BCEF-7ABB18F8FD9A}" srcOrd="1" destOrd="0" parTransId="{18114161-186D-4CC8-87FA-D709B37F3375}" sibTransId="{6F10B627-81CA-463D-BDD5-D6EBB7294699}"/>
    <dgm:cxn modelId="{91530FB7-7E78-4892-B7D7-938800EF2400}" type="presParOf" srcId="{35DFF519-6E5D-4D05-9EF6-1EB027453DFE}" destId="{DBE2C5F4-CAEB-4908-ACA7-E188BE6C142B}" srcOrd="0" destOrd="0" presId="urn:microsoft.com/office/officeart/2005/8/layout/equation2"/>
    <dgm:cxn modelId="{EE34ADD7-E559-45A9-B6F6-F3D040F1ECBC}" type="presParOf" srcId="{DBE2C5F4-CAEB-4908-ACA7-E188BE6C142B}" destId="{8D312F4B-B1D9-453D-A527-CCFB8D528899}" srcOrd="0" destOrd="0" presId="urn:microsoft.com/office/officeart/2005/8/layout/equation2"/>
    <dgm:cxn modelId="{A347C525-F634-4A9C-9F3A-4AC50EBE6131}" type="presParOf" srcId="{DBE2C5F4-CAEB-4908-ACA7-E188BE6C142B}" destId="{33A05063-B2CF-41DA-A11C-59E8D04F2282}" srcOrd="1" destOrd="0" presId="urn:microsoft.com/office/officeart/2005/8/layout/equation2"/>
    <dgm:cxn modelId="{F05A1842-9AB1-4ABA-B5C2-B631F34A9A1B}" type="presParOf" srcId="{DBE2C5F4-CAEB-4908-ACA7-E188BE6C142B}" destId="{22C30CA6-8A1B-49E1-8AE8-B671B9424146}" srcOrd="2" destOrd="0" presId="urn:microsoft.com/office/officeart/2005/8/layout/equation2"/>
    <dgm:cxn modelId="{93AA2635-98FB-40FB-9232-50872B03989B}" type="presParOf" srcId="{DBE2C5F4-CAEB-4908-ACA7-E188BE6C142B}" destId="{BE259D37-BB9E-4E70-8BC1-BF9A53606D02}" srcOrd="3" destOrd="0" presId="urn:microsoft.com/office/officeart/2005/8/layout/equation2"/>
    <dgm:cxn modelId="{E6E6EC04-F0F0-4E5F-811F-AAE15D8E4DDF}" type="presParOf" srcId="{DBE2C5F4-CAEB-4908-ACA7-E188BE6C142B}" destId="{FE787E64-4C0C-4F5D-B12F-3DF21693C5A9}" srcOrd="4" destOrd="0" presId="urn:microsoft.com/office/officeart/2005/8/layout/equation2"/>
    <dgm:cxn modelId="{3F1DF53E-A135-4A89-A0C6-A1DC1FE54300}" type="presParOf" srcId="{DBE2C5F4-CAEB-4908-ACA7-E188BE6C142B}" destId="{32953B1A-D9F5-46E6-83AA-6CBB40B426D8}" srcOrd="5" destOrd="0" presId="urn:microsoft.com/office/officeart/2005/8/layout/equation2"/>
    <dgm:cxn modelId="{1584F621-DF4D-4504-A705-044EF9EC290B}" type="presParOf" srcId="{DBE2C5F4-CAEB-4908-ACA7-E188BE6C142B}" destId="{4E083636-DDF1-4A7B-B6A3-A57F4A44B7BD}" srcOrd="6" destOrd="0" presId="urn:microsoft.com/office/officeart/2005/8/layout/equation2"/>
    <dgm:cxn modelId="{7774F267-0C31-4B52-95F1-6215035ED725}" type="presParOf" srcId="{DBE2C5F4-CAEB-4908-ACA7-E188BE6C142B}" destId="{86D7E4B5-5175-48CD-8D24-FF30EA0B6965}" srcOrd="7" destOrd="0" presId="urn:microsoft.com/office/officeart/2005/8/layout/equation2"/>
    <dgm:cxn modelId="{7E3327BA-87C1-4265-8695-5FEDBD112388}" type="presParOf" srcId="{DBE2C5F4-CAEB-4908-ACA7-E188BE6C142B}" destId="{C7792ABA-B6E8-4F05-9E84-4D3A636E84E5}" srcOrd="8" destOrd="0" presId="urn:microsoft.com/office/officeart/2005/8/layout/equation2"/>
    <dgm:cxn modelId="{B42547F5-A232-4D42-9F1E-40E98CE6A91F}" type="presParOf" srcId="{DBE2C5F4-CAEB-4908-ACA7-E188BE6C142B}" destId="{3957F202-E59D-45D1-A329-6C7B91FFB898}" srcOrd="9" destOrd="0" presId="urn:microsoft.com/office/officeart/2005/8/layout/equation2"/>
    <dgm:cxn modelId="{64728FEC-A919-4163-B13C-20A0D71EA77E}" type="presParOf" srcId="{DBE2C5F4-CAEB-4908-ACA7-E188BE6C142B}" destId="{0CA30942-8CEC-4DC2-BDB4-BFD1BAC97AE7}" srcOrd="10" destOrd="0" presId="urn:microsoft.com/office/officeart/2005/8/layout/equation2"/>
    <dgm:cxn modelId="{59F5A92E-5752-4BE9-8F56-DE3DD0084F6A}" type="presParOf" srcId="{DBE2C5F4-CAEB-4908-ACA7-E188BE6C142B}" destId="{663C0496-4406-4C65-AEA1-9A256FE27F94}" srcOrd="11" destOrd="0" presId="urn:microsoft.com/office/officeart/2005/8/layout/equation2"/>
    <dgm:cxn modelId="{B42FA20D-D323-45EF-AB6A-8404332670F3}" type="presParOf" srcId="{DBE2C5F4-CAEB-4908-ACA7-E188BE6C142B}" destId="{287ADA72-972F-44CD-A468-D9371D4D7753}" srcOrd="12" destOrd="0" presId="urn:microsoft.com/office/officeart/2005/8/layout/equation2"/>
    <dgm:cxn modelId="{EDDF736D-4F02-4A7E-8C9D-6BEF8C206689}" type="presParOf" srcId="{35DFF519-6E5D-4D05-9EF6-1EB027453DFE}" destId="{00A2ADAC-D8B9-4842-A2F1-896CDD4F268D}" srcOrd="1" destOrd="0" presId="urn:microsoft.com/office/officeart/2005/8/layout/equation2"/>
    <dgm:cxn modelId="{635E9678-CB86-4318-953D-DA45AC758C8B}" type="presParOf" srcId="{00A2ADAC-D8B9-4842-A2F1-896CDD4F268D}" destId="{0BCC1E67-8834-4689-8884-7AF0F3754134}" srcOrd="0" destOrd="0" presId="urn:microsoft.com/office/officeart/2005/8/layout/equation2"/>
    <dgm:cxn modelId="{76FD2833-3986-49F9-99E1-59DE5A651498}" type="presParOf" srcId="{35DFF519-6E5D-4D05-9EF6-1EB027453DFE}" destId="{E7AB6568-8487-4F1C-BA97-F915890591A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884EFC-AF68-4D08-8EF1-DCFC68AFFF8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F13C4D44-072A-4844-A6AC-BBA4C1F1D939}">
      <dgm:prSet phldrT="[Κείμενο]"/>
      <dgm:spPr/>
      <dgm:t>
        <a:bodyPr/>
        <a:lstStyle/>
        <a:p>
          <a:r>
            <a:rPr lang="ru-RU" dirty="0">
              <a:latin typeface="CyrillicaOchrid1" pitchFamily="34" charset="0"/>
            </a:rPr>
            <a:t>б¹д¹ - б©д©</a:t>
          </a:r>
          <a:endParaRPr lang="el-GR" dirty="0">
            <a:latin typeface="CyrillicaOchrid1" pitchFamily="34" charset="0"/>
          </a:endParaRPr>
        </a:p>
      </dgm:t>
    </dgm:pt>
    <dgm:pt modelId="{7F716C6F-45FF-4BA5-960B-D26D21EE19CB}" type="parTrans" cxnId="{2374B585-C157-49AA-AAC6-CD39BFE8006F}">
      <dgm:prSet/>
      <dgm:spPr/>
      <dgm:t>
        <a:bodyPr/>
        <a:lstStyle/>
        <a:p>
          <a:endParaRPr lang="el-GR"/>
        </a:p>
      </dgm:t>
    </dgm:pt>
    <dgm:pt modelId="{61B02E59-682B-42A1-BAA9-1BDA56976704}" type="sibTrans" cxnId="{2374B585-C157-49AA-AAC6-CD39BFE8006F}">
      <dgm:prSet/>
      <dgm:spPr/>
      <dgm:t>
        <a:bodyPr/>
        <a:lstStyle/>
        <a:p>
          <a:endParaRPr lang="el-GR"/>
        </a:p>
      </dgm:t>
    </dgm:pt>
    <dgm:pt modelId="{58A06FBD-C808-4C11-8964-FB19E3B0B805}">
      <dgm:prSet phldrT="[Κείμενο]"/>
      <dgm:spPr/>
      <dgm:t>
        <a:bodyPr/>
        <a:lstStyle/>
        <a:p>
          <a:r>
            <a:rPr lang="ru-RU" dirty="0">
              <a:latin typeface="CyrillicaOchrid1" pitchFamily="34" charset="0"/>
            </a:rPr>
            <a:t>писалъ</a:t>
          </a:r>
          <a:endParaRPr lang="el-GR" dirty="0">
            <a:latin typeface="CyrillicaOchrid1" pitchFamily="34" charset="0"/>
          </a:endParaRPr>
        </a:p>
      </dgm:t>
    </dgm:pt>
    <dgm:pt modelId="{5ED50CC2-745A-47DF-97F5-1FF042244A0F}" type="parTrans" cxnId="{B4012FED-FFF0-47A4-A82B-80DC546700AF}">
      <dgm:prSet/>
      <dgm:spPr/>
      <dgm:t>
        <a:bodyPr/>
        <a:lstStyle/>
        <a:p>
          <a:endParaRPr lang="el-GR"/>
        </a:p>
      </dgm:t>
    </dgm:pt>
    <dgm:pt modelId="{495530F5-CF3C-4CC4-B252-9FDF11C84D5D}" type="sibTrans" cxnId="{B4012FED-FFF0-47A4-A82B-80DC546700AF}">
      <dgm:prSet/>
      <dgm:spPr/>
      <dgm:t>
        <a:bodyPr/>
        <a:lstStyle/>
        <a:p>
          <a:endParaRPr lang="el-GR"/>
        </a:p>
      </dgm:t>
    </dgm:pt>
    <dgm:pt modelId="{D76690B3-4428-4192-9F15-DB5B50EA7BC0}" type="pres">
      <dgm:prSet presAssocID="{69884EFC-AF68-4D08-8EF1-DCFC68AFFF8C}" presName="Name0" presStyleCnt="0">
        <dgm:presLayoutVars>
          <dgm:dir/>
          <dgm:resizeHandles val="exact"/>
        </dgm:presLayoutVars>
      </dgm:prSet>
      <dgm:spPr/>
    </dgm:pt>
    <dgm:pt modelId="{E95E3EC2-7051-40DB-A8C5-5E8327D5E0D8}" type="pres">
      <dgm:prSet presAssocID="{F13C4D44-072A-4844-A6AC-BBA4C1F1D939}" presName="parTxOnly" presStyleLbl="node1" presStyleIdx="0" presStyleCnt="2" custLinFactNeighborX="-8529" custLinFactNeighborY="-8686">
        <dgm:presLayoutVars>
          <dgm:bulletEnabled val="1"/>
        </dgm:presLayoutVars>
      </dgm:prSet>
      <dgm:spPr/>
    </dgm:pt>
    <dgm:pt modelId="{5A26627E-5DF1-49C3-A9A1-EB607C4BDC38}" type="pres">
      <dgm:prSet presAssocID="{61B02E59-682B-42A1-BAA9-1BDA56976704}" presName="parSpace" presStyleCnt="0"/>
      <dgm:spPr/>
    </dgm:pt>
    <dgm:pt modelId="{5D778881-40B0-4D84-A157-20641FB246A7}" type="pres">
      <dgm:prSet presAssocID="{58A06FBD-C808-4C11-8964-FB19E3B0B805}" presName="parTxOnly" presStyleLbl="node1" presStyleIdx="1" presStyleCnt="2" custLinFactNeighborX="-4773" custLinFactNeighborY="-8686">
        <dgm:presLayoutVars>
          <dgm:bulletEnabled val="1"/>
        </dgm:presLayoutVars>
      </dgm:prSet>
      <dgm:spPr/>
    </dgm:pt>
  </dgm:ptLst>
  <dgm:cxnLst>
    <dgm:cxn modelId="{ADAC261B-666E-4F1B-AA9D-A7F488B16D74}" type="presOf" srcId="{69884EFC-AF68-4D08-8EF1-DCFC68AFFF8C}" destId="{D76690B3-4428-4192-9F15-DB5B50EA7BC0}" srcOrd="0" destOrd="0" presId="urn:microsoft.com/office/officeart/2005/8/layout/hChevron3"/>
    <dgm:cxn modelId="{BA0E952D-55A4-43B1-92D1-835ECB29DBAF}" type="presOf" srcId="{F13C4D44-072A-4844-A6AC-BBA4C1F1D939}" destId="{E95E3EC2-7051-40DB-A8C5-5E8327D5E0D8}" srcOrd="0" destOrd="0" presId="urn:microsoft.com/office/officeart/2005/8/layout/hChevron3"/>
    <dgm:cxn modelId="{2374B585-C157-49AA-AAC6-CD39BFE8006F}" srcId="{69884EFC-AF68-4D08-8EF1-DCFC68AFFF8C}" destId="{F13C4D44-072A-4844-A6AC-BBA4C1F1D939}" srcOrd="0" destOrd="0" parTransId="{7F716C6F-45FF-4BA5-960B-D26D21EE19CB}" sibTransId="{61B02E59-682B-42A1-BAA9-1BDA56976704}"/>
    <dgm:cxn modelId="{1BE40E97-AF36-4D4E-843B-573BE49C6EF7}" type="presOf" srcId="{58A06FBD-C808-4C11-8964-FB19E3B0B805}" destId="{5D778881-40B0-4D84-A157-20641FB246A7}" srcOrd="0" destOrd="0" presId="urn:microsoft.com/office/officeart/2005/8/layout/hChevron3"/>
    <dgm:cxn modelId="{B4012FED-FFF0-47A4-A82B-80DC546700AF}" srcId="{69884EFC-AF68-4D08-8EF1-DCFC68AFFF8C}" destId="{58A06FBD-C808-4C11-8964-FB19E3B0B805}" srcOrd="1" destOrd="0" parTransId="{5ED50CC2-745A-47DF-97F5-1FF042244A0F}" sibTransId="{495530F5-CF3C-4CC4-B252-9FDF11C84D5D}"/>
    <dgm:cxn modelId="{BDF5DC4A-C518-4C71-BAEA-0E4024618117}" type="presParOf" srcId="{D76690B3-4428-4192-9F15-DB5B50EA7BC0}" destId="{E95E3EC2-7051-40DB-A8C5-5E8327D5E0D8}" srcOrd="0" destOrd="0" presId="urn:microsoft.com/office/officeart/2005/8/layout/hChevron3"/>
    <dgm:cxn modelId="{12454758-7C4C-4079-AF69-52E882DE0E1D}" type="presParOf" srcId="{D76690B3-4428-4192-9F15-DB5B50EA7BC0}" destId="{5A26627E-5DF1-49C3-A9A1-EB607C4BDC38}" srcOrd="1" destOrd="0" presId="urn:microsoft.com/office/officeart/2005/8/layout/hChevron3"/>
    <dgm:cxn modelId="{5BA8CED6-B2F5-4528-BAC4-AB66066F567E}" type="presParOf" srcId="{D76690B3-4428-4192-9F15-DB5B50EA7BC0}" destId="{5D778881-40B0-4D84-A157-20641FB246A7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74FF2F-BCCB-4B64-B61B-A709E1C8165E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0C08AF-A6F2-4FF2-BF3A-65BFAD28D4B9}">
      <dsp:nvSpPr>
        <dsp:cNvPr id="0" name=""/>
        <dsp:cNvSpPr/>
      </dsp:nvSpPr>
      <dsp:spPr>
        <a:xfrm>
          <a:off x="4118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 err="1"/>
            <a:t>Λεκτικο</a:t>
          </a:r>
          <a:r>
            <a:rPr lang="el-GR" sz="1900" kern="1200" dirty="0"/>
            <a:t>-τυπικές  ομάδες τύπου ενέργειας</a:t>
          </a:r>
          <a:r>
            <a:rPr lang="ru-RU" sz="1900" kern="1200" dirty="0"/>
            <a:t> (</a:t>
          </a:r>
          <a:r>
            <a:rPr lang="el-GR" sz="1900" kern="1200" dirty="0"/>
            <a:t>ποιόν) </a:t>
          </a:r>
        </a:p>
      </dsp:txBody>
      <dsp:txXfrm>
        <a:off x="92494" y="1446164"/>
        <a:ext cx="1804299" cy="1633633"/>
      </dsp:txXfrm>
    </dsp:sp>
    <dsp:sp modelId="{2D71E06D-FAC4-4D83-9D6B-5F2991A8EBE9}">
      <dsp:nvSpPr>
        <dsp:cNvPr id="0" name=""/>
        <dsp:cNvSpPr/>
      </dsp:nvSpPr>
      <dsp:spPr>
        <a:xfrm>
          <a:off x="2084222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Εμφάνιση παρελθοντικού χρόνου </a:t>
          </a:r>
        </a:p>
      </dsp:txBody>
      <dsp:txXfrm>
        <a:off x="2172598" y="1446164"/>
        <a:ext cx="1804299" cy="1633633"/>
      </dsp:txXfrm>
    </dsp:sp>
    <dsp:sp modelId="{036B3D95-38E9-49B7-9227-093B08F049C3}">
      <dsp:nvSpPr>
        <dsp:cNvPr id="0" name=""/>
        <dsp:cNvSpPr/>
      </dsp:nvSpPr>
      <dsp:spPr>
        <a:xfrm>
          <a:off x="4164326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Εμφάνιση σχετικού χρόνου και συστήματος παρελθοντικών χρονών</a:t>
          </a:r>
        </a:p>
      </dsp:txBody>
      <dsp:txXfrm>
        <a:off x="4252702" y="1446164"/>
        <a:ext cx="1804299" cy="1633633"/>
      </dsp:txXfrm>
    </dsp:sp>
    <dsp:sp modelId="{439606C8-9C64-4FAB-8197-137DD4BC17EB}">
      <dsp:nvSpPr>
        <dsp:cNvPr id="0" name=""/>
        <dsp:cNvSpPr/>
      </dsp:nvSpPr>
      <dsp:spPr>
        <a:xfrm>
          <a:off x="6244430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Εμφάνιση ενεστώτα – πραγματικός χρόνος</a:t>
          </a:r>
        </a:p>
      </dsp:txBody>
      <dsp:txXfrm>
        <a:off x="6332806" y="1446164"/>
        <a:ext cx="1804299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B96B5-82DD-40EE-932A-DBD1047BC883}">
      <dsp:nvSpPr>
        <dsp:cNvPr id="0" name=""/>
        <dsp:cNvSpPr/>
      </dsp:nvSpPr>
      <dsp:spPr>
        <a:xfrm>
          <a:off x="944" y="958"/>
          <a:ext cx="8227711" cy="141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6100" kern="1200" dirty="0"/>
            <a:t>Ρηματικοί τύποι</a:t>
          </a:r>
        </a:p>
      </dsp:txBody>
      <dsp:txXfrm>
        <a:off x="42305" y="42319"/>
        <a:ext cx="8144989" cy="1329431"/>
      </dsp:txXfrm>
    </dsp:sp>
    <dsp:sp modelId="{290EF3D4-E2AA-44EA-8C22-63567E52120F}">
      <dsp:nvSpPr>
        <dsp:cNvPr id="0" name=""/>
        <dsp:cNvSpPr/>
      </dsp:nvSpPr>
      <dsp:spPr>
        <a:xfrm>
          <a:off x="944" y="1556904"/>
          <a:ext cx="4058583" cy="141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400" kern="1200" dirty="0"/>
            <a:t>Спрягаемые</a:t>
          </a:r>
          <a:endParaRPr lang="el-GR" sz="4400" kern="1200" dirty="0"/>
        </a:p>
      </dsp:txBody>
      <dsp:txXfrm>
        <a:off x="42305" y="1598265"/>
        <a:ext cx="3975861" cy="1329431"/>
      </dsp:txXfrm>
    </dsp:sp>
    <dsp:sp modelId="{C1EC4DF2-EF2F-42BA-A012-A9A0421C2D3A}">
      <dsp:nvSpPr>
        <dsp:cNvPr id="0" name=""/>
        <dsp:cNvSpPr/>
      </dsp:nvSpPr>
      <dsp:spPr>
        <a:xfrm>
          <a:off x="944" y="3112851"/>
          <a:ext cx="1316012" cy="141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/>
            <a:t>Οριστικής </a:t>
          </a:r>
        </a:p>
      </dsp:txBody>
      <dsp:txXfrm>
        <a:off x="39489" y="3151396"/>
        <a:ext cx="1238922" cy="1335063"/>
      </dsp:txXfrm>
    </dsp:sp>
    <dsp:sp modelId="{20821271-2808-4D16-95DD-23D3B7984279}">
      <dsp:nvSpPr>
        <dsp:cNvPr id="0" name=""/>
        <dsp:cNvSpPr/>
      </dsp:nvSpPr>
      <dsp:spPr>
        <a:xfrm>
          <a:off x="1372229" y="3112851"/>
          <a:ext cx="1316012" cy="141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/>
            <a:t>Υποθετικής </a:t>
          </a:r>
        </a:p>
      </dsp:txBody>
      <dsp:txXfrm>
        <a:off x="1410774" y="3151396"/>
        <a:ext cx="1238922" cy="1335063"/>
      </dsp:txXfrm>
    </dsp:sp>
    <dsp:sp modelId="{D0DE0100-81BD-4809-B9A4-1D3AE641223C}">
      <dsp:nvSpPr>
        <dsp:cNvPr id="0" name=""/>
        <dsp:cNvSpPr/>
      </dsp:nvSpPr>
      <dsp:spPr>
        <a:xfrm>
          <a:off x="2743514" y="3112851"/>
          <a:ext cx="1316012" cy="141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/>
            <a:t>Προστακτικής</a:t>
          </a:r>
        </a:p>
      </dsp:txBody>
      <dsp:txXfrm>
        <a:off x="2782059" y="3151396"/>
        <a:ext cx="1238922" cy="1335063"/>
      </dsp:txXfrm>
    </dsp:sp>
    <dsp:sp modelId="{8E8CBA3F-6B28-424F-96E3-B8EA0B4063DE}">
      <dsp:nvSpPr>
        <dsp:cNvPr id="0" name=""/>
        <dsp:cNvSpPr/>
      </dsp:nvSpPr>
      <dsp:spPr>
        <a:xfrm>
          <a:off x="4170072" y="1556904"/>
          <a:ext cx="4058583" cy="141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400" kern="1200" dirty="0"/>
            <a:t>Неспрягаемые</a:t>
          </a:r>
          <a:endParaRPr lang="el-GR" sz="4400" kern="1200" dirty="0"/>
        </a:p>
      </dsp:txBody>
      <dsp:txXfrm>
        <a:off x="4211433" y="1598265"/>
        <a:ext cx="3975861" cy="1329431"/>
      </dsp:txXfrm>
    </dsp:sp>
    <dsp:sp modelId="{1EE494EF-08F4-4E44-A2E9-B5F7B4A2D5C4}">
      <dsp:nvSpPr>
        <dsp:cNvPr id="0" name=""/>
        <dsp:cNvSpPr/>
      </dsp:nvSpPr>
      <dsp:spPr>
        <a:xfrm>
          <a:off x="4170072" y="3112851"/>
          <a:ext cx="1316012" cy="141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/>
            <a:t>Απαρέμφατο</a:t>
          </a:r>
        </a:p>
      </dsp:txBody>
      <dsp:txXfrm>
        <a:off x="4208617" y="3151396"/>
        <a:ext cx="1238922" cy="1335063"/>
      </dsp:txXfrm>
    </dsp:sp>
    <dsp:sp modelId="{3C7332A8-380A-4183-8F41-E5F279F1A48D}">
      <dsp:nvSpPr>
        <dsp:cNvPr id="0" name=""/>
        <dsp:cNvSpPr/>
      </dsp:nvSpPr>
      <dsp:spPr>
        <a:xfrm>
          <a:off x="5541357" y="3112851"/>
          <a:ext cx="1316012" cy="141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/>
            <a:t>Σουπίνο </a:t>
          </a:r>
        </a:p>
      </dsp:txBody>
      <dsp:txXfrm>
        <a:off x="5579902" y="3151396"/>
        <a:ext cx="1238922" cy="1335063"/>
      </dsp:txXfrm>
    </dsp:sp>
    <dsp:sp modelId="{E49ABCDB-684D-425B-A227-43D185478A01}">
      <dsp:nvSpPr>
        <dsp:cNvPr id="0" name=""/>
        <dsp:cNvSpPr/>
      </dsp:nvSpPr>
      <dsp:spPr>
        <a:xfrm>
          <a:off x="6912642" y="3112851"/>
          <a:ext cx="1316012" cy="141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/>
            <a:t>Μετοχή </a:t>
          </a:r>
        </a:p>
      </dsp:txBody>
      <dsp:txXfrm>
        <a:off x="6951187" y="3151396"/>
        <a:ext cx="1238922" cy="13350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73B03E-48F3-4844-8CDF-A86826FAF1A6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300" kern="1200" dirty="0"/>
            <a:t>Έγκλιση </a:t>
          </a:r>
          <a:r>
            <a:rPr lang="ru-RU" sz="4300" kern="1200" dirty="0"/>
            <a:t>- наклонение</a:t>
          </a:r>
          <a:endParaRPr lang="el-GR" sz="4300" kern="1200" dirty="0"/>
        </a:p>
      </dsp:txBody>
      <dsp:txXfrm>
        <a:off x="29163" y="29163"/>
        <a:ext cx="5425092" cy="937385"/>
      </dsp:txXfrm>
    </dsp:sp>
    <dsp:sp modelId="{86285EC8-D5BE-4666-97EF-3242AC8D0E1E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300" kern="1200" dirty="0"/>
            <a:t>Χρόνος - </a:t>
          </a:r>
          <a:r>
            <a:rPr lang="ru-RU" sz="4300" kern="1200" dirty="0"/>
            <a:t>время</a:t>
          </a:r>
          <a:endParaRPr lang="el-GR" sz="4300" kern="1200" dirty="0"/>
        </a:p>
      </dsp:txBody>
      <dsp:txXfrm>
        <a:off x="580546" y="1205913"/>
        <a:ext cx="5326758" cy="937385"/>
      </dsp:txXfrm>
    </dsp:sp>
    <dsp:sp modelId="{DE8DCE3B-E487-4B75-958C-B3C7A8532715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300" kern="1200" dirty="0"/>
            <a:t>Πρόσωπο – </a:t>
          </a:r>
          <a:r>
            <a:rPr lang="ru-RU" sz="4300" kern="1200" dirty="0"/>
            <a:t>лицо </a:t>
          </a:r>
          <a:endParaRPr lang="el-GR" sz="4300" kern="1200" dirty="0"/>
        </a:p>
      </dsp:txBody>
      <dsp:txXfrm>
        <a:off x="1123699" y="2382663"/>
        <a:ext cx="5334987" cy="937385"/>
      </dsp:txXfrm>
    </dsp:sp>
    <dsp:sp modelId="{DA53E911-E636-44A5-BF48-1C9C22CEE394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300" kern="1200" dirty="0"/>
            <a:t>Αριθμός - </a:t>
          </a:r>
          <a:r>
            <a:rPr lang="ru-RU" sz="4300" kern="1200" dirty="0"/>
            <a:t>число</a:t>
          </a:r>
          <a:endParaRPr lang="el-GR" sz="4300" kern="1200" dirty="0"/>
        </a:p>
      </dsp:txBody>
      <dsp:txXfrm>
        <a:off x="1675083" y="3559414"/>
        <a:ext cx="5326758" cy="937385"/>
      </dsp:txXfrm>
    </dsp:sp>
    <dsp:sp modelId="{4FF288EC-ED80-49AA-8396-C238CC214D59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900" kern="1200"/>
        </a:p>
      </dsp:txBody>
      <dsp:txXfrm>
        <a:off x="6082090" y="762624"/>
        <a:ext cx="355966" cy="487027"/>
      </dsp:txXfrm>
    </dsp:sp>
    <dsp:sp modelId="{52DADE94-3955-4C75-9461-68CB816D61EF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900" kern="1200"/>
        </a:p>
      </dsp:txBody>
      <dsp:txXfrm>
        <a:off x="6633473" y="1939375"/>
        <a:ext cx="355966" cy="487027"/>
      </dsp:txXfrm>
    </dsp:sp>
    <dsp:sp modelId="{19271350-0D4E-4399-8A26-2DA044A17FA8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900" kern="1200"/>
        </a:p>
      </dsp:txBody>
      <dsp:txXfrm>
        <a:off x="7176627" y="3116125"/>
        <a:ext cx="355966" cy="4870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CB4F2E-DB89-471E-ACEB-B6F2E6B0E057}">
      <dsp:nvSpPr>
        <dsp:cNvPr id="0" name=""/>
        <dsp:cNvSpPr/>
      </dsp:nvSpPr>
      <dsp:spPr>
        <a:xfrm rot="5400000">
          <a:off x="5055061" y="-1955089"/>
          <a:ext cx="108213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800" kern="1200" dirty="0"/>
            <a:t>Αόριστος             Παρακείμενος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800" kern="1200" dirty="0"/>
            <a:t>Παρατατικός      Υπερσυντέλικος</a:t>
          </a:r>
        </a:p>
      </dsp:txBody>
      <dsp:txXfrm rot="-5400000">
        <a:off x="2962656" y="190141"/>
        <a:ext cx="5214119" cy="976482"/>
      </dsp:txXfrm>
    </dsp:sp>
    <dsp:sp modelId="{2EDE5A21-8CCF-46D1-AFAC-4BD1791686F1}">
      <dsp:nvSpPr>
        <dsp:cNvPr id="0" name=""/>
        <dsp:cNvSpPr/>
      </dsp:nvSpPr>
      <dsp:spPr>
        <a:xfrm>
          <a:off x="0" y="2049"/>
          <a:ext cx="2962656" cy="13526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400" kern="1200" dirty="0"/>
            <a:t>Παρελθόν</a:t>
          </a:r>
        </a:p>
      </dsp:txBody>
      <dsp:txXfrm>
        <a:off x="66032" y="68081"/>
        <a:ext cx="2830592" cy="1220601"/>
      </dsp:txXfrm>
    </dsp:sp>
    <dsp:sp modelId="{3FF7480A-3366-4FF6-A97A-57B6781905B8}">
      <dsp:nvSpPr>
        <dsp:cNvPr id="0" name=""/>
        <dsp:cNvSpPr/>
      </dsp:nvSpPr>
      <dsp:spPr>
        <a:xfrm rot="5400000">
          <a:off x="5055061" y="-534791"/>
          <a:ext cx="108213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800" kern="1200" dirty="0"/>
            <a:t>Ενεστώτας </a:t>
          </a:r>
        </a:p>
      </dsp:txBody>
      <dsp:txXfrm rot="-5400000">
        <a:off x="2962656" y="1610439"/>
        <a:ext cx="5214119" cy="976482"/>
      </dsp:txXfrm>
    </dsp:sp>
    <dsp:sp modelId="{850E0D70-CA5D-4445-8E8D-9BE44B1801E3}">
      <dsp:nvSpPr>
        <dsp:cNvPr id="0" name=""/>
        <dsp:cNvSpPr/>
      </dsp:nvSpPr>
      <dsp:spPr>
        <a:xfrm>
          <a:off x="0" y="1422347"/>
          <a:ext cx="2962656" cy="13526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400" kern="1200" dirty="0"/>
            <a:t>Παρόν</a:t>
          </a:r>
        </a:p>
      </dsp:txBody>
      <dsp:txXfrm>
        <a:off x="66032" y="1488379"/>
        <a:ext cx="2830592" cy="1220601"/>
      </dsp:txXfrm>
    </dsp:sp>
    <dsp:sp modelId="{6B1F1AFE-E17B-43F5-9105-63F17EC34B01}">
      <dsp:nvSpPr>
        <dsp:cNvPr id="0" name=""/>
        <dsp:cNvSpPr/>
      </dsp:nvSpPr>
      <dsp:spPr>
        <a:xfrm rot="5400000">
          <a:off x="5055061" y="885506"/>
          <a:ext cx="108213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800" kern="1200" dirty="0"/>
            <a:t>Μέλλον συντελεσμένο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800" kern="1200" dirty="0"/>
            <a:t>Μέλλον απόλυτο αναλυτικό </a:t>
          </a:r>
        </a:p>
      </dsp:txBody>
      <dsp:txXfrm rot="-5400000">
        <a:off x="2962656" y="3030737"/>
        <a:ext cx="5214119" cy="976482"/>
      </dsp:txXfrm>
    </dsp:sp>
    <dsp:sp modelId="{589F9E97-9C44-4898-A662-E6B991CBFA2F}">
      <dsp:nvSpPr>
        <dsp:cNvPr id="0" name=""/>
        <dsp:cNvSpPr/>
      </dsp:nvSpPr>
      <dsp:spPr>
        <a:xfrm>
          <a:off x="0" y="2842646"/>
          <a:ext cx="2962656" cy="13526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400" kern="1200" dirty="0"/>
            <a:t>Μέλλον</a:t>
          </a:r>
        </a:p>
      </dsp:txBody>
      <dsp:txXfrm>
        <a:off x="66032" y="2908678"/>
        <a:ext cx="2830592" cy="12206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A323C6-AEE6-4861-8514-34C907B78312}">
      <dsp:nvSpPr>
        <dsp:cNvPr id="0" name=""/>
        <dsp:cNvSpPr/>
      </dsp:nvSpPr>
      <dsp:spPr>
        <a:xfrm>
          <a:off x="71436" y="0"/>
          <a:ext cx="4323754" cy="10429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30" tIns="78677" rIns="78677" bIns="78677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5900" kern="1200" dirty="0"/>
            <a:t>Θέμα </a:t>
          </a:r>
        </a:p>
      </dsp:txBody>
      <dsp:txXfrm>
        <a:off x="592927" y="0"/>
        <a:ext cx="3280773" cy="1042981"/>
      </dsp:txXfrm>
    </dsp:sp>
    <dsp:sp modelId="{DCD21A9A-DEAE-4452-8096-8276F76DE7B0}">
      <dsp:nvSpPr>
        <dsp:cNvPr id="0" name=""/>
        <dsp:cNvSpPr/>
      </dsp:nvSpPr>
      <dsp:spPr>
        <a:xfrm>
          <a:off x="3857653" y="0"/>
          <a:ext cx="4323754" cy="10429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30" tIns="78677" rIns="78677" bIns="78677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5900" kern="1200" dirty="0"/>
            <a:t>Κατάληξη</a:t>
          </a:r>
        </a:p>
      </dsp:txBody>
      <dsp:txXfrm>
        <a:off x="4379144" y="0"/>
        <a:ext cx="3280773" cy="10429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A323C6-AEE6-4861-8514-34C907B78312}">
      <dsp:nvSpPr>
        <dsp:cNvPr id="0" name=""/>
        <dsp:cNvSpPr/>
      </dsp:nvSpPr>
      <dsp:spPr>
        <a:xfrm>
          <a:off x="2411" y="0"/>
          <a:ext cx="2937420" cy="10429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017" tIns="45339" rIns="45339" bIns="45339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 dirty="0"/>
            <a:t>Θέμα </a:t>
          </a:r>
        </a:p>
      </dsp:txBody>
      <dsp:txXfrm>
        <a:off x="523902" y="0"/>
        <a:ext cx="1894439" cy="1042981"/>
      </dsp:txXfrm>
    </dsp:sp>
    <dsp:sp modelId="{00B8DF2F-F090-44BC-B7F8-57B592CD4AFF}">
      <dsp:nvSpPr>
        <dsp:cNvPr id="0" name=""/>
        <dsp:cNvSpPr/>
      </dsp:nvSpPr>
      <dsp:spPr>
        <a:xfrm>
          <a:off x="2646089" y="0"/>
          <a:ext cx="2937420" cy="10429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017" tIns="45339" rIns="45339" bIns="45339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 dirty="0"/>
            <a:t>Θεματικό επίθεμα </a:t>
          </a:r>
        </a:p>
      </dsp:txBody>
      <dsp:txXfrm>
        <a:off x="3167580" y="0"/>
        <a:ext cx="1894439" cy="1042981"/>
      </dsp:txXfrm>
    </dsp:sp>
    <dsp:sp modelId="{DCD21A9A-DEAE-4452-8096-8276F76DE7B0}">
      <dsp:nvSpPr>
        <dsp:cNvPr id="0" name=""/>
        <dsp:cNvSpPr/>
      </dsp:nvSpPr>
      <dsp:spPr>
        <a:xfrm>
          <a:off x="5292179" y="0"/>
          <a:ext cx="2937420" cy="10429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017" tIns="45339" rIns="45339" bIns="45339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 dirty="0"/>
            <a:t>Κατάληξη</a:t>
          </a:r>
        </a:p>
      </dsp:txBody>
      <dsp:txXfrm>
        <a:off x="5813670" y="0"/>
        <a:ext cx="1894439" cy="10429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312F4B-B1D9-453D-A527-CCFB8D528899}">
      <dsp:nvSpPr>
        <dsp:cNvPr id="0" name=""/>
        <dsp:cNvSpPr/>
      </dsp:nvSpPr>
      <dsp:spPr>
        <a:xfrm>
          <a:off x="2643207" y="1"/>
          <a:ext cx="1902270" cy="440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CyrillicaOchrid1" pitchFamily="34" charset="0"/>
            </a:rPr>
            <a:t>хочю</a:t>
          </a:r>
          <a:endParaRPr lang="el-GR" sz="1300" kern="1200" dirty="0">
            <a:latin typeface="CyrillicaOchrid1" pitchFamily="34" charset="0"/>
          </a:endParaRPr>
        </a:p>
      </dsp:txBody>
      <dsp:txXfrm>
        <a:off x="2921788" y="64439"/>
        <a:ext cx="1345108" cy="311134"/>
      </dsp:txXfrm>
    </dsp:sp>
    <dsp:sp modelId="{22C30CA6-8A1B-49E1-8AE8-B671B9424146}">
      <dsp:nvSpPr>
        <dsp:cNvPr id="0" name=""/>
        <dsp:cNvSpPr/>
      </dsp:nvSpPr>
      <dsp:spPr>
        <a:xfrm>
          <a:off x="3415183" y="477284"/>
          <a:ext cx="255206" cy="25520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3449011" y="574875"/>
        <a:ext cx="187550" cy="60024"/>
      </dsp:txXfrm>
    </dsp:sp>
    <dsp:sp modelId="{FE787E64-4C0C-4F5D-B12F-3DF21693C5A9}">
      <dsp:nvSpPr>
        <dsp:cNvPr id="0" name=""/>
        <dsp:cNvSpPr/>
      </dsp:nvSpPr>
      <dsp:spPr>
        <a:xfrm>
          <a:off x="2461095" y="768218"/>
          <a:ext cx="2163381" cy="440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CyrillicaOchrid1" pitchFamily="34" charset="0"/>
            </a:rPr>
            <a:t>начьн¹</a:t>
          </a:r>
          <a:endParaRPr lang="el-GR" sz="1300" kern="1200" dirty="0">
            <a:latin typeface="CyrillicaOchrid1" pitchFamily="34" charset="0"/>
          </a:endParaRPr>
        </a:p>
      </dsp:txBody>
      <dsp:txXfrm>
        <a:off x="2777915" y="832656"/>
        <a:ext cx="1529741" cy="311134"/>
      </dsp:txXfrm>
    </dsp:sp>
    <dsp:sp modelId="{4E083636-DDF1-4A7B-B6A3-A57F4A44B7BD}">
      <dsp:nvSpPr>
        <dsp:cNvPr id="0" name=""/>
        <dsp:cNvSpPr/>
      </dsp:nvSpPr>
      <dsp:spPr>
        <a:xfrm>
          <a:off x="3415183" y="1243958"/>
          <a:ext cx="255206" cy="25520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3449011" y="1341549"/>
        <a:ext cx="187550" cy="60024"/>
      </dsp:txXfrm>
    </dsp:sp>
    <dsp:sp modelId="{C7792ABA-B6E8-4F05-9E84-4D3A636E84E5}">
      <dsp:nvSpPr>
        <dsp:cNvPr id="0" name=""/>
        <dsp:cNvSpPr/>
      </dsp:nvSpPr>
      <dsp:spPr>
        <a:xfrm>
          <a:off x="2504612" y="1534892"/>
          <a:ext cx="2076347" cy="4400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CyrillicaOchrid1" pitchFamily="34" charset="0"/>
            </a:rPr>
            <a:t>имамь </a:t>
          </a:r>
          <a:endParaRPr lang="el-GR" sz="1300" kern="1200" dirty="0">
            <a:latin typeface="CyrillicaOchrid1" pitchFamily="34" charset="0"/>
          </a:endParaRPr>
        </a:p>
      </dsp:txBody>
      <dsp:txXfrm>
        <a:off x="2808686" y="1599330"/>
        <a:ext cx="1468199" cy="311134"/>
      </dsp:txXfrm>
    </dsp:sp>
    <dsp:sp modelId="{0CA30942-8CEC-4DC2-BDB4-BFD1BAC97AE7}">
      <dsp:nvSpPr>
        <dsp:cNvPr id="0" name=""/>
        <dsp:cNvSpPr/>
      </dsp:nvSpPr>
      <dsp:spPr>
        <a:xfrm>
          <a:off x="3415183" y="2010632"/>
          <a:ext cx="255206" cy="25520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3449011" y="2108223"/>
        <a:ext cx="187550" cy="60024"/>
      </dsp:txXfrm>
    </dsp:sp>
    <dsp:sp modelId="{287ADA72-972F-44CD-A468-D9371D4D7753}">
      <dsp:nvSpPr>
        <dsp:cNvPr id="0" name=""/>
        <dsp:cNvSpPr/>
      </dsp:nvSpPr>
      <dsp:spPr>
        <a:xfrm>
          <a:off x="2428891" y="2214576"/>
          <a:ext cx="2497762" cy="454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CyrillicaOchrid1" pitchFamily="34" charset="0"/>
            </a:rPr>
            <a:t>б¹д¹</a:t>
          </a:r>
          <a:endParaRPr lang="el-GR" sz="1300" kern="1200" dirty="0">
            <a:latin typeface="CyrillicaOchrid1" pitchFamily="34" charset="0"/>
          </a:endParaRPr>
        </a:p>
      </dsp:txBody>
      <dsp:txXfrm>
        <a:off x="2794680" y="2281119"/>
        <a:ext cx="1766184" cy="321295"/>
      </dsp:txXfrm>
    </dsp:sp>
    <dsp:sp modelId="{00A2ADAC-D8B9-4842-A2F1-896CDD4F268D}">
      <dsp:nvSpPr>
        <dsp:cNvPr id="0" name=""/>
        <dsp:cNvSpPr/>
      </dsp:nvSpPr>
      <dsp:spPr>
        <a:xfrm rot="6903">
          <a:off x="5205897" y="1256300"/>
          <a:ext cx="591998" cy="1636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700" kern="1200"/>
        </a:p>
      </dsp:txBody>
      <dsp:txXfrm>
        <a:off x="5205897" y="1288988"/>
        <a:ext cx="542893" cy="98209"/>
      </dsp:txXfrm>
    </dsp:sp>
    <dsp:sp modelId="{E7AB6568-8487-4F1C-BA97-F915890591A8}">
      <dsp:nvSpPr>
        <dsp:cNvPr id="0" name=""/>
        <dsp:cNvSpPr/>
      </dsp:nvSpPr>
      <dsp:spPr>
        <a:xfrm>
          <a:off x="6043629" y="900103"/>
          <a:ext cx="880020" cy="8800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latin typeface="CyrillicaOchrid1" pitchFamily="34" charset="0"/>
            </a:rPr>
            <a:t>писати</a:t>
          </a:r>
          <a:r>
            <a:rPr lang="en-US" sz="1700" kern="1200" dirty="0">
              <a:latin typeface="CyrillicaOchrid1" pitchFamily="34" charset="0"/>
            </a:rPr>
            <a:t> </a:t>
          </a:r>
          <a:r>
            <a:rPr lang="en-US" sz="1700" kern="1200" dirty="0">
              <a:latin typeface="+mn-lt"/>
            </a:rPr>
            <a:t>(inf.)</a:t>
          </a:r>
          <a:r>
            <a:rPr lang="ru-RU" sz="1700" kern="1200" dirty="0">
              <a:latin typeface="+mn-lt"/>
            </a:rPr>
            <a:t> </a:t>
          </a:r>
          <a:endParaRPr lang="el-GR" sz="1700" kern="1200" dirty="0">
            <a:latin typeface="+mn-lt"/>
          </a:endParaRPr>
        </a:p>
      </dsp:txBody>
      <dsp:txXfrm>
        <a:off x="6172505" y="1028979"/>
        <a:ext cx="622268" cy="6222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5E3EC2-7051-40DB-A8C5-5E8327D5E0D8}">
      <dsp:nvSpPr>
        <dsp:cNvPr id="0" name=""/>
        <dsp:cNvSpPr/>
      </dsp:nvSpPr>
      <dsp:spPr>
        <a:xfrm>
          <a:off x="0" y="285748"/>
          <a:ext cx="4564856" cy="182594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28016" rIns="64008" bIns="128016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800" kern="1200" dirty="0">
              <a:latin typeface="CyrillicaOchrid1" pitchFamily="34" charset="0"/>
            </a:rPr>
            <a:t>б¹д¹ - б©д©</a:t>
          </a:r>
          <a:endParaRPr lang="el-GR" sz="4800" kern="1200" dirty="0">
            <a:latin typeface="CyrillicaOchrid1" pitchFamily="34" charset="0"/>
          </a:endParaRPr>
        </a:p>
      </dsp:txBody>
      <dsp:txXfrm>
        <a:off x="0" y="285748"/>
        <a:ext cx="4108371" cy="1825942"/>
      </dsp:txXfrm>
    </dsp:sp>
    <dsp:sp modelId="{5D778881-40B0-4D84-A157-20641FB246A7}">
      <dsp:nvSpPr>
        <dsp:cNvPr id="0" name=""/>
        <dsp:cNvSpPr/>
      </dsp:nvSpPr>
      <dsp:spPr>
        <a:xfrm>
          <a:off x="3614738" y="285748"/>
          <a:ext cx="4564856" cy="18259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28016" rIns="64008" bIns="128016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800" kern="1200" dirty="0">
              <a:latin typeface="CyrillicaOchrid1" pitchFamily="34" charset="0"/>
            </a:rPr>
            <a:t>писалъ</a:t>
          </a:r>
          <a:endParaRPr lang="el-GR" sz="4800" kern="1200" dirty="0">
            <a:latin typeface="CyrillicaOchrid1" pitchFamily="34" charset="0"/>
          </a:endParaRPr>
        </a:p>
      </dsp:txBody>
      <dsp:txXfrm>
        <a:off x="4527709" y="285748"/>
        <a:ext cx="2738914" cy="1825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25EE0-DF5E-4927-B98F-EF29C02F605F}" type="datetimeFigureOut">
              <a:rPr lang="el-GR" smtClean="0"/>
              <a:pPr/>
              <a:t>6/6/2024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5CE2B-ACC1-45F1-A080-CE8E0A8C95E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печь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5CE2B-ACC1-45F1-A080-CE8E0A8C95E4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40DA-A129-4B2E-BD4A-A96656326B6C}" type="datetimeFigureOut">
              <a:rPr lang="el-GR" smtClean="0"/>
              <a:pPr/>
              <a:t>6/6/2024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A31A-AC8C-436D-97C7-4807599447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40DA-A129-4B2E-BD4A-A96656326B6C}" type="datetimeFigureOut">
              <a:rPr lang="el-GR" smtClean="0"/>
              <a:pPr/>
              <a:t>6/6/2024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A31A-AC8C-436D-97C7-4807599447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40DA-A129-4B2E-BD4A-A96656326B6C}" type="datetimeFigureOut">
              <a:rPr lang="el-GR" smtClean="0"/>
              <a:pPr/>
              <a:t>6/6/2024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A31A-AC8C-436D-97C7-4807599447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40DA-A129-4B2E-BD4A-A96656326B6C}" type="datetimeFigureOut">
              <a:rPr lang="el-GR" smtClean="0"/>
              <a:pPr/>
              <a:t>6/6/2024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A31A-AC8C-436D-97C7-4807599447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40DA-A129-4B2E-BD4A-A96656326B6C}" type="datetimeFigureOut">
              <a:rPr lang="el-GR" smtClean="0"/>
              <a:pPr/>
              <a:t>6/6/2024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A31A-AC8C-436D-97C7-4807599447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40DA-A129-4B2E-BD4A-A96656326B6C}" type="datetimeFigureOut">
              <a:rPr lang="el-GR" smtClean="0"/>
              <a:pPr/>
              <a:t>6/6/2024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A31A-AC8C-436D-97C7-4807599447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40DA-A129-4B2E-BD4A-A96656326B6C}" type="datetimeFigureOut">
              <a:rPr lang="el-GR" smtClean="0"/>
              <a:pPr/>
              <a:t>6/6/2024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A31A-AC8C-436D-97C7-4807599447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40DA-A129-4B2E-BD4A-A96656326B6C}" type="datetimeFigureOut">
              <a:rPr lang="el-GR" smtClean="0"/>
              <a:pPr/>
              <a:t>6/6/2024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A31A-AC8C-436D-97C7-4807599447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40DA-A129-4B2E-BD4A-A96656326B6C}" type="datetimeFigureOut">
              <a:rPr lang="el-GR" smtClean="0"/>
              <a:pPr/>
              <a:t>6/6/2024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A31A-AC8C-436D-97C7-4807599447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40DA-A129-4B2E-BD4A-A96656326B6C}" type="datetimeFigureOut">
              <a:rPr lang="el-GR" smtClean="0"/>
              <a:pPr/>
              <a:t>6/6/2024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A31A-AC8C-436D-97C7-4807599447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40DA-A129-4B2E-BD4A-A96656326B6C}" type="datetimeFigureOut">
              <a:rPr lang="el-GR" smtClean="0"/>
              <a:pPr/>
              <a:t>6/6/2024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A31A-AC8C-436D-97C7-4807599447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D40DA-A129-4B2E-BD4A-A96656326B6C}" type="datetimeFigureOut">
              <a:rPr lang="el-GR" smtClean="0"/>
              <a:pPr/>
              <a:t>6/6/2024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4A31A-AC8C-436D-97C7-48075994479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13021"/>
          </a:xfrm>
        </p:spPr>
        <p:txBody>
          <a:bodyPr/>
          <a:lstStyle/>
          <a:p>
            <a:r>
              <a:rPr lang="el-GR" dirty="0"/>
              <a:t>ΘΕΜΑ 6</a:t>
            </a:r>
            <a:br>
              <a:rPr lang="el-GR" dirty="0"/>
            </a:br>
            <a:r>
              <a:rPr lang="el-GR" dirty="0"/>
              <a:t>ΙΣΤΟΡΙΚΗ ΜΟΡΦΟΛΟΓΙΑ ΤΟΥ ΡΩΣΙΚΟΥ ΡΗΜΑΤΟΣ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Θεματικός τύπος κλίσης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1714488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*</a:t>
            </a:r>
            <a:r>
              <a:rPr lang="en-US" dirty="0" err="1"/>
              <a:t>nes</a:t>
            </a:r>
            <a:r>
              <a:rPr lang="en-US" dirty="0"/>
              <a:t>-o-</a:t>
            </a:r>
            <a:r>
              <a:rPr lang="en-US" dirty="0" err="1"/>
              <a:t>om</a:t>
            </a:r>
            <a:r>
              <a:rPr lang="en-US" dirty="0"/>
              <a:t> 		</a:t>
            </a:r>
            <a:r>
              <a:rPr lang="ru-RU" dirty="0">
                <a:latin typeface="CyrillicaOchrid1" pitchFamily="34" charset="0"/>
              </a:rPr>
              <a:t>нес©        нес¹</a:t>
            </a:r>
          </a:p>
          <a:p>
            <a:pPr marL="514350" indent="-514350">
              <a:buAutoNum type="arabicPeriod"/>
            </a:pPr>
            <a:r>
              <a:rPr lang="en-US" dirty="0"/>
              <a:t>*</a:t>
            </a:r>
            <a:r>
              <a:rPr lang="en-US" dirty="0" err="1"/>
              <a:t>sta</a:t>
            </a:r>
            <a:r>
              <a:rPr lang="en-US" dirty="0"/>
              <a:t>-no-</a:t>
            </a:r>
            <a:r>
              <a:rPr lang="en-US" dirty="0" err="1"/>
              <a:t>om</a:t>
            </a:r>
            <a:r>
              <a:rPr lang="en-US" dirty="0"/>
              <a:t>  		</a:t>
            </a:r>
            <a:r>
              <a:rPr lang="ru-RU" dirty="0">
                <a:latin typeface="CyrillicaOchrid1" pitchFamily="34" charset="0"/>
              </a:rPr>
              <a:t>стан©</a:t>
            </a:r>
            <a:r>
              <a:rPr lang="ru-RU" dirty="0"/>
              <a:t>	</a:t>
            </a:r>
            <a:r>
              <a:rPr lang="ru-RU" dirty="0">
                <a:latin typeface="CyrillicaOchrid1" pitchFamily="34" charset="0"/>
              </a:rPr>
              <a:t>стан¹</a:t>
            </a:r>
          </a:p>
          <a:p>
            <a:pPr marL="514350" indent="-514350">
              <a:buAutoNum type="arabicPeriod"/>
            </a:pPr>
            <a:r>
              <a:rPr lang="en-US" dirty="0"/>
              <a:t>*</a:t>
            </a:r>
            <a:r>
              <a:rPr lang="en-US" dirty="0" err="1"/>
              <a:t>zna-jo-om</a:t>
            </a:r>
            <a:r>
              <a:rPr lang="en-US" dirty="0"/>
              <a:t> 		</a:t>
            </a:r>
            <a:r>
              <a:rPr lang="ru-RU" dirty="0">
                <a:latin typeface="CyrillicaOchrid1" pitchFamily="34" charset="0"/>
              </a:rPr>
              <a:t>зна«		 знаю</a:t>
            </a:r>
          </a:p>
          <a:p>
            <a:pPr marL="514350" indent="-514350">
              <a:buAutoNum type="arabicPeriod"/>
            </a:pPr>
            <a:r>
              <a:rPr lang="ru-RU" dirty="0"/>
              <a:t>*</a:t>
            </a:r>
            <a:r>
              <a:rPr lang="en-US" dirty="0" err="1"/>
              <a:t>hval-i-om</a:t>
            </a:r>
            <a:r>
              <a:rPr lang="en-US" dirty="0"/>
              <a:t>		</a:t>
            </a:r>
            <a:r>
              <a:rPr lang="ru-RU" dirty="0"/>
              <a:t> </a:t>
            </a:r>
            <a:r>
              <a:rPr lang="ru-RU" dirty="0">
                <a:latin typeface="CyrillicaOchrid1" pitchFamily="34" charset="0"/>
              </a:rPr>
              <a:t>хвал«</a:t>
            </a:r>
            <a:r>
              <a:rPr lang="ru-RU" dirty="0"/>
              <a:t>	  </a:t>
            </a:r>
            <a:r>
              <a:rPr lang="ru-RU" dirty="0">
                <a:latin typeface="CyrillicaOchrid1" pitchFamily="34" charset="0"/>
              </a:rPr>
              <a:t>хвалю 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3214678" y="1857364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3357554" y="2428868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Δεξιό βέλος"/>
          <p:cNvSpPr/>
          <p:nvPr/>
        </p:nvSpPr>
        <p:spPr>
          <a:xfrm>
            <a:off x="3357554" y="3071810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βέλος"/>
          <p:cNvSpPr/>
          <p:nvPr/>
        </p:nvSpPr>
        <p:spPr>
          <a:xfrm>
            <a:off x="3286116" y="3643314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Δεξιό βέλος"/>
          <p:cNvSpPr/>
          <p:nvPr/>
        </p:nvSpPr>
        <p:spPr>
          <a:xfrm>
            <a:off x="5214942" y="1857364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Δεξιό βέλος"/>
          <p:cNvSpPr/>
          <p:nvPr/>
        </p:nvSpPr>
        <p:spPr>
          <a:xfrm>
            <a:off x="5357818" y="3000372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Δεξιό βέλος"/>
          <p:cNvSpPr/>
          <p:nvPr/>
        </p:nvSpPr>
        <p:spPr>
          <a:xfrm>
            <a:off x="5357818" y="2428868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Δεξιό βέλος"/>
          <p:cNvSpPr/>
          <p:nvPr/>
        </p:nvSpPr>
        <p:spPr>
          <a:xfrm>
            <a:off x="5500694" y="3643314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Ενεστώτας μη-θεματικής κλίσης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452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400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Εν.   Α’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есмь 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дамь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имамь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         Β’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еси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даси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имаши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         Γ’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есть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дасть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имать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err="1"/>
                        <a:t>Δυ</a:t>
                      </a:r>
                      <a:r>
                        <a:rPr lang="el-GR" sz="2800" dirty="0"/>
                        <a:t>.   Α’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есвэ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давэ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имавэ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      Β’-Γ’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еста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даста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имаста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Πλ.   Α’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есмъ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дамъ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имамъ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         Β’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есте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дасте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имате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         Γ’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с¹ть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дадять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им¹ть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Αλλαγές στο σύστημα κλίσης και απομεινάρια παλαιού τύπου κλίσης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Η απώλεια του δυϊκού αριθμού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Οι αλλαγές στους τύπους Β’ προσώπου υπό την επιρροή της προστακτικής </a:t>
            </a:r>
            <a:r>
              <a:rPr lang="ru-RU" dirty="0"/>
              <a:t>(</a:t>
            </a:r>
            <a:r>
              <a:rPr lang="ru-RU" dirty="0">
                <a:latin typeface="CyrillicaOchrid1" pitchFamily="34" charset="0"/>
              </a:rPr>
              <a:t>ежь, дажь, едите, датите</a:t>
            </a:r>
            <a:r>
              <a:rPr lang="ru-RU" dirty="0"/>
              <a:t>)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αλλαγή στον Α’ πλ. για τη διάκριση με τον Α’ ενικού </a:t>
            </a:r>
          </a:p>
          <a:p>
            <a:pPr marL="514350" indent="-514350">
              <a:buNone/>
            </a:pPr>
            <a:r>
              <a:rPr lang="el-GR" u="sng" dirty="0"/>
              <a:t>Απομεινάρια </a:t>
            </a:r>
            <a:r>
              <a:rPr lang="el-GR" dirty="0"/>
              <a:t>  </a:t>
            </a:r>
          </a:p>
          <a:p>
            <a:r>
              <a:rPr lang="el-GR" dirty="0"/>
              <a:t>Ο άκλιτος τύπος </a:t>
            </a:r>
            <a:r>
              <a:rPr lang="ru-RU" dirty="0"/>
              <a:t>есть </a:t>
            </a:r>
          </a:p>
          <a:p>
            <a:r>
              <a:rPr lang="el-GR" dirty="0"/>
              <a:t>Το ουσιαστικό </a:t>
            </a:r>
            <a:r>
              <a:rPr lang="ru-RU" dirty="0"/>
              <a:t>суть </a:t>
            </a:r>
          </a:p>
          <a:p>
            <a:r>
              <a:rPr lang="el-GR" dirty="0"/>
              <a:t>Οι τρόποι της λαϊκής παράδοσης </a:t>
            </a:r>
            <a:r>
              <a:rPr lang="ru-RU" dirty="0"/>
              <a:t>ой ты гой еси, добрый молодец </a:t>
            </a:r>
          </a:p>
          <a:p>
            <a:r>
              <a:rPr lang="el-GR" dirty="0"/>
              <a:t>Οι ιδιωματικές εκφράσεις </a:t>
            </a:r>
            <a:r>
              <a:rPr lang="ru-RU" dirty="0"/>
              <a:t>не суть важно, Бог весть, мёртвые сраму не имут </a:t>
            </a: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Ενεστώτας θεματικής κλίσης </a:t>
            </a: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186634" cy="466344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51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0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4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Εν.   Α’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нес¹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хож¹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         Β’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несеши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ходиши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         Γ’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несеть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ходить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err="1"/>
                        <a:t>Δυ</a:t>
                      </a:r>
                      <a:r>
                        <a:rPr lang="el-GR" sz="2800" dirty="0"/>
                        <a:t>.   Α’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несевэ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ходивэ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         Β’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несета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ходита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/>
                        <a:t>         Γ’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несета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ходита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Πλ.   Α’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несемъ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ходимъ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         Β’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несете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ходите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/>
                        <a:t>         Γ’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нес¹ть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ходять 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Αλλαγές στην κλίση των ρημάτων στον ενεστώτα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Απώλεια του δυϊκού αριθμού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Αλλαγή κατάληξης Β’ ενικού </a:t>
            </a:r>
            <a:r>
              <a:rPr lang="ru-RU" dirty="0"/>
              <a:t>ши – шь </a:t>
            </a:r>
            <a:r>
              <a:rPr lang="el-GR" dirty="0"/>
              <a:t>λόγω αποδυνάμωσης - συντόμευσης  τελευταίου φωνήεντος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Πτώση των </a:t>
            </a:r>
            <a:r>
              <a:rPr lang="el-GR" dirty="0" err="1"/>
              <a:t>ημιφωνήεντων</a:t>
            </a:r>
            <a:r>
              <a:rPr lang="el-GR" dirty="0"/>
              <a:t> και σκλήρυνση καταλήξεων Γ’ ενικού και πληθυντικού – πιθανότατα η επιρροή της δεικτικής αντωνυμίας </a:t>
            </a:r>
            <a:r>
              <a:rPr lang="ru-RU" dirty="0">
                <a:latin typeface="CyrillicaOchrid1" pitchFamily="34" charset="0"/>
              </a:rPr>
              <a:t>тъ</a:t>
            </a:r>
            <a:r>
              <a:rPr lang="ru-RU" dirty="0"/>
              <a:t> </a:t>
            </a: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Μελλοντικοί χρόνοι στην </a:t>
            </a:r>
            <a:r>
              <a:rPr lang="el-GR" dirty="0" err="1"/>
              <a:t>παλαιορωσική</a:t>
            </a:r>
            <a:r>
              <a:rPr lang="el-GR" dirty="0"/>
              <a:t> γλώσσα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8618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Απόλυτος αναλυτικός μέλλοντας</a:t>
            </a:r>
            <a:endParaRPr lang="ru-RU" dirty="0"/>
          </a:p>
          <a:p>
            <a:pPr marL="514350" indent="-514350">
              <a:buNone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None/>
            </a:pPr>
            <a:r>
              <a:rPr lang="el-GR" dirty="0"/>
              <a:t> </a:t>
            </a:r>
          </a:p>
        </p:txBody>
      </p:sp>
      <p:graphicFrame>
        <p:nvGraphicFramePr>
          <p:cNvPr id="12" name="5 - Θέση περιεχομένου"/>
          <p:cNvGraphicFramePr>
            <a:graphicFrameLocks/>
          </p:cNvGraphicFramePr>
          <p:nvPr/>
        </p:nvGraphicFramePr>
        <p:xfrm>
          <a:off x="428596" y="2285992"/>
          <a:ext cx="8229600" cy="2757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13 - TextBox"/>
          <p:cNvSpPr txBox="1"/>
          <p:nvPr/>
        </p:nvSpPr>
        <p:spPr>
          <a:xfrm>
            <a:off x="1071538" y="5429264"/>
            <a:ext cx="6786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CyrillicaOchrid1" pitchFamily="34" charset="0"/>
              </a:rPr>
              <a:t>како </a:t>
            </a:r>
            <a:r>
              <a:rPr lang="ru-RU" sz="2400" dirty="0" err="1">
                <a:latin typeface="CyrillicaOchrid1" pitchFamily="34" charset="0"/>
              </a:rPr>
              <a:t>азъ</a:t>
            </a:r>
            <a:r>
              <a:rPr lang="ru-RU" sz="2400" dirty="0">
                <a:latin typeface="CyrillicaOchrid1" pitchFamily="34" charset="0"/>
              </a:rPr>
              <a:t> </a:t>
            </a:r>
            <a:r>
              <a:rPr lang="ru-RU" sz="2400" dirty="0" err="1">
                <a:latin typeface="CyrillicaOchrid1" pitchFamily="34" charset="0"/>
              </a:rPr>
              <a:t>хочю</a:t>
            </a:r>
            <a:r>
              <a:rPr lang="ru-RU" sz="2400" dirty="0">
                <a:latin typeface="CyrillicaOchrid1" pitchFamily="34" charset="0"/>
              </a:rPr>
              <a:t> </a:t>
            </a:r>
            <a:r>
              <a:rPr lang="ru-RU" sz="2400" dirty="0" err="1">
                <a:latin typeface="CyrillicaOchrid1" pitchFamily="34" charset="0"/>
              </a:rPr>
              <a:t>инъ</a:t>
            </a:r>
            <a:r>
              <a:rPr lang="ru-RU" sz="2400" dirty="0">
                <a:latin typeface="CyrillicaOchrid1" pitchFamily="34" charset="0"/>
              </a:rPr>
              <a:t> </a:t>
            </a:r>
            <a:r>
              <a:rPr lang="ru-RU" sz="2400" dirty="0" err="1">
                <a:latin typeface="CyrillicaOchrid1" pitchFamily="34" charset="0"/>
              </a:rPr>
              <a:t>законъ</a:t>
            </a:r>
            <a:r>
              <a:rPr lang="ru-RU" sz="2400" dirty="0">
                <a:latin typeface="CyrillicaOchrid1" pitchFamily="34" charset="0"/>
              </a:rPr>
              <a:t> </a:t>
            </a:r>
            <a:r>
              <a:rPr lang="ru-RU" sz="2400" dirty="0" err="1">
                <a:latin typeface="CyrillicaOchrid1" pitchFamily="34" charset="0"/>
              </a:rPr>
              <a:t>прияти</a:t>
            </a:r>
            <a:r>
              <a:rPr lang="ru-RU" sz="2400" dirty="0">
                <a:latin typeface="CyrillicaOchrid1" pitchFamily="34" charset="0"/>
              </a:rPr>
              <a:t> </a:t>
            </a:r>
            <a:r>
              <a:rPr lang="ru-RU" sz="2400" dirty="0" err="1">
                <a:latin typeface="CyrillicaOchrid1" pitchFamily="34" charset="0"/>
              </a:rPr>
              <a:t>единъ</a:t>
            </a:r>
            <a:r>
              <a:rPr lang="ru-RU" sz="2400" dirty="0">
                <a:latin typeface="CyrillicaOchrid1" pitchFamily="34" charset="0"/>
              </a:rPr>
              <a:t> а дружина сем¹ </a:t>
            </a:r>
            <a:r>
              <a:rPr lang="ru-RU" sz="2400" dirty="0" err="1">
                <a:latin typeface="CyrillicaOchrid1" pitchFamily="34" charset="0"/>
              </a:rPr>
              <a:t>смэяти</a:t>
            </a:r>
            <a:r>
              <a:rPr lang="ru-RU" sz="2400" dirty="0">
                <a:latin typeface="CyrillicaOchrid1" pitchFamily="34" charset="0"/>
              </a:rPr>
              <a:t> </a:t>
            </a:r>
            <a:r>
              <a:rPr lang="ru-RU" sz="2400" dirty="0" err="1">
                <a:latin typeface="CyrillicaOchrid1" pitchFamily="34" charset="0"/>
              </a:rPr>
              <a:t>ся</a:t>
            </a:r>
            <a:r>
              <a:rPr lang="ru-RU" sz="2400" dirty="0">
                <a:latin typeface="CyrillicaOchrid1" pitchFamily="34" charset="0"/>
              </a:rPr>
              <a:t> начн¹ть </a:t>
            </a:r>
            <a:endParaRPr lang="el-GR" sz="2400" dirty="0">
              <a:latin typeface="CyrillicaOchrid1" pitchFamily="34" charset="0"/>
            </a:endParaRPr>
          </a:p>
          <a:p>
            <a:endParaRPr lang="el-GR" sz="2400" dirty="0">
              <a:latin typeface="CyrillicaOchrid1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el-GR" dirty="0"/>
              <a:t>Συντελεσμένος μέλλοντας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71472" y="1428736"/>
          <a:ext cx="8229600" cy="2714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1142976" y="4357694"/>
            <a:ext cx="7215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CyrillicaOchrid1" pitchFamily="34" charset="0"/>
              </a:rPr>
              <a:t>оже ся гдэ б¹д¹ описалъ или переписалъ или дописалъ чтите исправливая </a:t>
            </a:r>
            <a:endParaRPr lang="el-GR" sz="2800" dirty="0">
              <a:latin typeface="CyrillicaOchrid1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Εξέλιξη του συστήματος μελλοντικών χρόνων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Εξαφάνιση του συντελεσμένου μέλλοντα – 13</a:t>
            </a:r>
            <a:r>
              <a:rPr lang="el-GR" baseline="30000" dirty="0"/>
              <a:t>ος</a:t>
            </a:r>
            <a:r>
              <a:rPr lang="el-GR" dirty="0"/>
              <a:t> αι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Βάσει της εξέλιξης της γραμματικής κατηγορίας της άποψης διαφοροποίηση των τύπων παλαιού ενεστώτα </a:t>
            </a:r>
            <a:r>
              <a:rPr lang="ru-RU" dirty="0"/>
              <a:t>пишу – напишу </a:t>
            </a:r>
            <a:r>
              <a:rPr lang="el-GR" dirty="0"/>
              <a:t>στον ενεστώτα και μέλλοντα απλό – μέχρι τον 15</a:t>
            </a:r>
            <a:r>
              <a:rPr lang="el-GR" baseline="30000" dirty="0"/>
              <a:t>ο</a:t>
            </a:r>
            <a:r>
              <a:rPr lang="el-GR" dirty="0"/>
              <a:t> αι.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Διαμόρφωση του αναλυτικού μέλλοντα βάσει της επικράτησης του τύπου </a:t>
            </a:r>
            <a:r>
              <a:rPr lang="ru-RU" dirty="0"/>
              <a:t>буду + </a:t>
            </a:r>
            <a:r>
              <a:rPr lang="el-GR"/>
              <a:t>απαρέμφατο – 15</a:t>
            </a:r>
            <a:r>
              <a:rPr lang="el-GR" baseline="30000"/>
              <a:t>ος</a:t>
            </a:r>
            <a:r>
              <a:rPr lang="el-GR"/>
              <a:t> – 17</a:t>
            </a:r>
            <a:r>
              <a:rPr lang="el-GR" baseline="30000"/>
              <a:t>ος</a:t>
            </a:r>
            <a:r>
              <a:rPr lang="el-GR"/>
              <a:t> αι 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Παρελθοντικοί χρόνοι του ρωσικού ρήματος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u="sng" dirty="0"/>
              <a:t>Μονολεκτικοί: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Αόριστος (</a:t>
            </a:r>
            <a:r>
              <a:rPr lang="ru-RU" dirty="0"/>
              <a:t>аорист- </a:t>
            </a:r>
            <a:r>
              <a:rPr lang="el-GR" dirty="0"/>
              <a:t>κατά κανόνα </a:t>
            </a:r>
            <a:r>
              <a:rPr lang="el-GR" dirty="0" err="1"/>
              <a:t>σιγματικού</a:t>
            </a:r>
            <a:r>
              <a:rPr lang="el-GR" dirty="0"/>
              <a:t> τύπου)</a:t>
            </a:r>
            <a:r>
              <a:rPr lang="ru-RU" dirty="0"/>
              <a:t> -</a:t>
            </a:r>
            <a:r>
              <a:rPr lang="en-US" dirty="0"/>
              <a:t>*s </a:t>
            </a:r>
            <a:r>
              <a:rPr lang="en-US" dirty="0">
                <a:latin typeface="Palatino Linotype"/>
              </a:rPr>
              <a:t>&gt;</a:t>
            </a:r>
            <a:r>
              <a:rPr lang="el-GR" dirty="0"/>
              <a:t>	</a:t>
            </a:r>
            <a:r>
              <a:rPr lang="ru-RU" dirty="0">
                <a:latin typeface="CyrillicaOchrid1" pitchFamily="34" charset="0"/>
              </a:rPr>
              <a:t>-х-  -с-   -ш- </a:t>
            </a:r>
          </a:p>
          <a:p>
            <a:pPr marL="514350" indent="-514350">
              <a:buNone/>
            </a:pPr>
            <a:r>
              <a:rPr lang="ru-RU" dirty="0"/>
              <a:t>2. </a:t>
            </a:r>
            <a:r>
              <a:rPr lang="el-GR" dirty="0"/>
              <a:t>Παρατατικός (</a:t>
            </a:r>
            <a:r>
              <a:rPr lang="ru-RU" dirty="0"/>
              <a:t>имперфект)</a:t>
            </a:r>
            <a:r>
              <a:rPr lang="el-GR" dirty="0"/>
              <a:t> </a:t>
            </a:r>
            <a:r>
              <a:rPr lang="ru-RU" dirty="0"/>
              <a:t>- </a:t>
            </a:r>
            <a:r>
              <a:rPr lang="en-US" dirty="0"/>
              <a:t>*ach</a:t>
            </a:r>
            <a:r>
              <a:rPr lang="en-US" dirty="0">
                <a:latin typeface="Palatino Linotype"/>
              </a:rPr>
              <a:t>&gt;</a:t>
            </a:r>
            <a:r>
              <a:rPr lang="ru-RU" dirty="0">
                <a:latin typeface="CyrillicaOchrid1" pitchFamily="34" charset="0"/>
              </a:rPr>
              <a:t>-ах- -ях- -х- </a:t>
            </a:r>
          </a:p>
          <a:p>
            <a:pPr marL="514350" indent="-514350"/>
            <a:r>
              <a:rPr lang="el-GR" u="sng" dirty="0"/>
              <a:t>Περιφραστικοί </a:t>
            </a:r>
          </a:p>
          <a:p>
            <a:pPr marL="514350" indent="-514350">
              <a:buAutoNum type="arabicPeriod" startAt="3"/>
            </a:pPr>
            <a:r>
              <a:rPr lang="el-GR" dirty="0"/>
              <a:t>Παρακείμενος (</a:t>
            </a:r>
            <a:r>
              <a:rPr lang="ru-RU" dirty="0"/>
              <a:t>перфект)   </a:t>
            </a:r>
            <a:r>
              <a:rPr lang="ru-RU" dirty="0">
                <a:latin typeface="CyrillicaOchrid1" pitchFamily="34" charset="0"/>
              </a:rPr>
              <a:t>быти </a:t>
            </a:r>
            <a:r>
              <a:rPr lang="el-GR" dirty="0"/>
              <a:t>(Ενεστ.) + μετοχή σε –</a:t>
            </a:r>
            <a:r>
              <a:rPr lang="ru-RU" dirty="0"/>
              <a:t>л (</a:t>
            </a:r>
            <a:r>
              <a:rPr lang="ru-RU" dirty="0">
                <a:latin typeface="CyrillicaOchrid1" pitchFamily="34" charset="0"/>
              </a:rPr>
              <a:t>неслъ–а, -о</a:t>
            </a:r>
            <a:r>
              <a:rPr lang="ru-RU" dirty="0"/>
              <a:t>)</a:t>
            </a:r>
            <a:r>
              <a:rPr lang="ru-RU" dirty="0">
                <a:latin typeface="CyrillicaOchrid1" pitchFamily="34" charset="0"/>
              </a:rPr>
              <a:t> </a:t>
            </a:r>
            <a:endParaRPr lang="ru-RU" dirty="0"/>
          </a:p>
          <a:p>
            <a:pPr marL="514350" indent="-514350">
              <a:buAutoNum type="arabicPeriod" startAt="3"/>
            </a:pPr>
            <a:r>
              <a:rPr lang="el-GR" dirty="0"/>
              <a:t>Υπερσυντέλικος </a:t>
            </a:r>
            <a:r>
              <a:rPr lang="ru-RU" dirty="0"/>
              <a:t>(плюсквамперфект) – </a:t>
            </a:r>
            <a:r>
              <a:rPr lang="ru-RU" dirty="0">
                <a:latin typeface="CyrillicaOchrid1" pitchFamily="34" charset="0"/>
              </a:rPr>
              <a:t>быти </a:t>
            </a:r>
            <a:r>
              <a:rPr lang="ru-RU" dirty="0"/>
              <a:t>(</a:t>
            </a:r>
            <a:r>
              <a:rPr lang="el-GR" dirty="0"/>
              <a:t>Παρατατ. ή </a:t>
            </a:r>
            <a:r>
              <a:rPr lang="el-GR" dirty="0" err="1"/>
              <a:t>Αορ</a:t>
            </a:r>
            <a:r>
              <a:rPr lang="el-GR" dirty="0"/>
              <a:t>.) + μετοχή σε –</a:t>
            </a:r>
            <a:r>
              <a:rPr lang="ru-RU" dirty="0"/>
              <a:t>л </a:t>
            </a:r>
            <a:r>
              <a:rPr lang="el-GR" dirty="0"/>
              <a:t>(</a:t>
            </a:r>
            <a:r>
              <a:rPr lang="ru-RU" dirty="0">
                <a:latin typeface="CyrillicaOchrid1" pitchFamily="34" charset="0"/>
              </a:rPr>
              <a:t>неслъ–а, -о</a:t>
            </a:r>
            <a:r>
              <a:rPr lang="el-GR" dirty="0"/>
              <a:t>)</a:t>
            </a:r>
            <a:r>
              <a:rPr lang="ru-RU" dirty="0">
                <a:latin typeface="CyrillicaOchrid1" pitchFamily="34" charset="0"/>
              </a:rPr>
              <a:t> </a:t>
            </a:r>
            <a:endParaRPr lang="ru-RU" dirty="0"/>
          </a:p>
          <a:p>
            <a:pPr marL="514350" indent="-514350">
              <a:buAutoNum type="arabicPeriod" startAt="3"/>
            </a:pP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Κλίση ρημάτων στους παρελθοντικούς χρόνους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79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2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7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Αόριστος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Παρατατικός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Παρακείμενος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Υπερσυντέλικος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Α’ εν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несохъ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несяхъ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>
                          <a:latin typeface="CyrillicaOchrid1" pitchFamily="34" charset="0"/>
                        </a:rPr>
                        <a:t>¬</a:t>
                      </a:r>
                      <a:r>
                        <a:rPr lang="ru-RU" sz="2800" dirty="0">
                          <a:latin typeface="CyrillicaOchrid1" pitchFamily="34" charset="0"/>
                        </a:rPr>
                        <a:t>смь зналъ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бяхъ  зналъ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Β’ εν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несе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несяше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>
                          <a:latin typeface="CyrillicaOchrid1" pitchFamily="34" charset="0"/>
                        </a:rPr>
                        <a:t>¬</a:t>
                      </a:r>
                      <a:r>
                        <a:rPr lang="ru-RU" sz="2800" dirty="0">
                          <a:latin typeface="CyrillicaOchrid1" pitchFamily="34" charset="0"/>
                        </a:rPr>
                        <a:t>си зналъ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бяше</a:t>
                      </a:r>
                      <a:r>
                        <a:rPr lang="ru-RU" sz="2800" baseline="0" dirty="0">
                          <a:latin typeface="CyrillicaOchrid1" pitchFamily="34" charset="0"/>
                        </a:rPr>
                        <a:t> зналъ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Γ’ εν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несе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несяше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>
                          <a:latin typeface="CyrillicaOchrid1" pitchFamily="34" charset="0"/>
                        </a:rPr>
                        <a:t>¬</a:t>
                      </a:r>
                      <a:r>
                        <a:rPr lang="ru-RU" sz="2800" dirty="0">
                          <a:latin typeface="CyrillicaOchrid1" pitchFamily="34" charset="0"/>
                        </a:rPr>
                        <a:t>сть зналъ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быше зналъ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Α’ </a:t>
                      </a:r>
                      <a:r>
                        <a:rPr lang="el-GR" dirty="0" err="1"/>
                        <a:t>πλ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несохомъ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несяхомъ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>
                          <a:latin typeface="CyrillicaOchrid1" pitchFamily="34" charset="0"/>
                        </a:rPr>
                        <a:t>¬</a:t>
                      </a:r>
                      <a:r>
                        <a:rPr lang="ru-RU" sz="2800" dirty="0">
                          <a:latin typeface="CyrillicaOchrid1" pitchFamily="34" charset="0"/>
                        </a:rPr>
                        <a:t>смъ знали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бяхомъ знали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Β’ </a:t>
                      </a:r>
                      <a:r>
                        <a:rPr lang="el-GR" dirty="0" err="1"/>
                        <a:t>πλ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несосте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несяшете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>
                          <a:latin typeface="CyrillicaOchrid1" pitchFamily="34" charset="0"/>
                        </a:rPr>
                        <a:t>¬</a:t>
                      </a:r>
                      <a:r>
                        <a:rPr lang="ru-RU" sz="2800" dirty="0">
                          <a:latin typeface="CyrillicaOchrid1" pitchFamily="34" charset="0"/>
                        </a:rPr>
                        <a:t>сте знали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бяшете знали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Γ’ </a:t>
                      </a:r>
                      <a:r>
                        <a:rPr lang="el-GR" dirty="0" err="1"/>
                        <a:t>πλ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несооша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несях¹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с¹ть знали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latin typeface="CyrillicaOchrid1" pitchFamily="34" charset="0"/>
                        </a:rPr>
                        <a:t>бях¹ знали </a:t>
                      </a:r>
                      <a:endParaRPr lang="el-GR" sz="28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el-GR" dirty="0"/>
              <a:t>Εξέλιξη των γραμματικών κατηγοριών του ρήματος κατά την ινδοευρωπαϊκή εποχή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CyrillicaOchrid1" pitchFamily="34" charset="0"/>
              </a:rPr>
              <a:t>вижь, сего ты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еси хотелъ</a:t>
            </a:r>
          </a:p>
          <a:p>
            <a:r>
              <a:rPr lang="ru-RU" dirty="0">
                <a:latin typeface="CyrillicaOchrid1" pitchFamily="34" charset="0"/>
              </a:rPr>
              <a:t>м¹жа твоего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¹бихомъ</a:t>
            </a:r>
            <a:r>
              <a:rPr lang="ru-RU" dirty="0">
                <a:latin typeface="CyrillicaOchrid1" pitchFamily="34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бяше</a:t>
            </a:r>
            <a:r>
              <a:rPr lang="ru-RU" dirty="0">
                <a:latin typeface="CyrillicaOchrid1" pitchFamily="34" charset="0"/>
              </a:rPr>
              <a:t> бо м¹жь твои аки волкъ восхищая и грабя </a:t>
            </a:r>
          </a:p>
          <a:p>
            <a:r>
              <a:rPr lang="ru-RU" dirty="0">
                <a:latin typeface="CyrillicaOchrid1" pitchFamily="34" charset="0"/>
              </a:rPr>
              <a:t>а древляне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затвориша ся </a:t>
            </a:r>
            <a:r>
              <a:rPr lang="ru-RU" dirty="0">
                <a:latin typeface="CyrillicaOchrid1" pitchFamily="34" charset="0"/>
              </a:rPr>
              <a:t>въ градэ и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брях¹ ся</a:t>
            </a:r>
            <a:r>
              <a:rPr lang="ru-RU" dirty="0">
                <a:latin typeface="CyrillicaOchrid1" pitchFamily="34" charset="0"/>
              </a:rPr>
              <a:t> крэпко изъ града </a:t>
            </a:r>
          </a:p>
          <a:p>
            <a:r>
              <a:rPr lang="ru-RU" dirty="0">
                <a:latin typeface="CyrillicaOchrid1" pitchFamily="34" charset="0"/>
              </a:rPr>
              <a:t>ольга же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¹стреми ся </a:t>
            </a:r>
            <a:r>
              <a:rPr lang="ru-RU" dirty="0">
                <a:latin typeface="CyrillicaOchrid1" pitchFamily="34" charset="0"/>
              </a:rPr>
              <a:t>съ сыномъ своимъ на искоростэнь градъ яко тэе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бях¹ ¹били </a:t>
            </a:r>
            <a:r>
              <a:rPr lang="ru-RU" dirty="0">
                <a:latin typeface="CyrillicaOchrid1" pitchFamily="34" charset="0"/>
              </a:rPr>
              <a:t>м¹жа ея</a:t>
            </a:r>
          </a:p>
          <a:p>
            <a:r>
              <a:rPr lang="ru-RU" dirty="0">
                <a:latin typeface="CyrillicaOchrid1" pitchFamily="34" charset="0"/>
              </a:rPr>
              <a:t>мы ¹же зъло 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сътворили есмъ </a:t>
            </a:r>
            <a:r>
              <a:rPr lang="ru-RU" dirty="0">
                <a:latin typeface="CyrillicaOchrid1" pitchFamily="34" charset="0"/>
              </a:rPr>
              <a:t>кън­зя своего прогнавше </a:t>
            </a:r>
            <a:endParaRPr lang="el-GR" dirty="0">
              <a:latin typeface="CyrillicaOchrid1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εξέλιξη του παλαιού συστήματος των παρελθοντικών χρονών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 11</a:t>
            </a:r>
            <a:r>
              <a:rPr lang="el-GR" baseline="30000" dirty="0"/>
              <a:t>ο</a:t>
            </a:r>
            <a:r>
              <a:rPr lang="el-GR" dirty="0"/>
              <a:t> αι – εξαφάνιση του παρατατικού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13</a:t>
            </a:r>
            <a:r>
              <a:rPr lang="el-GR" baseline="30000" dirty="0"/>
              <a:t>ος</a:t>
            </a:r>
            <a:r>
              <a:rPr lang="el-GR" dirty="0"/>
              <a:t> αι – 14</a:t>
            </a:r>
            <a:r>
              <a:rPr lang="el-GR" baseline="30000" dirty="0"/>
              <a:t>ος</a:t>
            </a:r>
            <a:r>
              <a:rPr lang="el-GR" dirty="0"/>
              <a:t> αι – εξαφάνιση του αορίστου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16</a:t>
            </a:r>
            <a:r>
              <a:rPr lang="el-GR" baseline="30000" dirty="0"/>
              <a:t>ος</a:t>
            </a:r>
            <a:r>
              <a:rPr lang="el-GR" dirty="0"/>
              <a:t> αι – εξαφάνιση του υπερσυντέλικου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14</a:t>
            </a:r>
            <a:r>
              <a:rPr lang="el-GR" baseline="30000" dirty="0"/>
              <a:t>ος</a:t>
            </a:r>
            <a:r>
              <a:rPr lang="el-GR" dirty="0"/>
              <a:t> – 16</a:t>
            </a:r>
            <a:r>
              <a:rPr lang="el-GR" baseline="30000" dirty="0"/>
              <a:t>ος</a:t>
            </a:r>
            <a:r>
              <a:rPr lang="el-GR" dirty="0"/>
              <a:t> αι – επικράτηση του τύπου του παρακειμένου με σταδιακή απώλεια του βοηθητικού ρήματος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1741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3276600" y="1412875"/>
            <a:ext cx="2641600" cy="134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/>
              <a:t>Имперфект</a:t>
            </a:r>
          </a:p>
          <a:p>
            <a:pPr algn="ctr">
              <a:defRPr/>
            </a:pPr>
            <a:r>
              <a:rPr lang="ru-RU" sz="3200" dirty="0">
                <a:solidFill>
                  <a:schemeClr val="tx1"/>
                </a:solidFill>
                <a:latin typeface="CyrillicaOchrid1" pitchFamily="34" charset="0"/>
                <a:cs typeface="Arial" charset="0"/>
              </a:rPr>
              <a:t>Хваляхъ</a:t>
            </a:r>
            <a:endParaRPr lang="ru-RU" sz="3200" dirty="0">
              <a:latin typeface="CyrillicaOchrid1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684213" y="3068638"/>
            <a:ext cx="2641600" cy="134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/>
              <a:t>Аорист</a:t>
            </a:r>
          </a:p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  <a:latin typeface="CyrillicaOchrid1" pitchFamily="34" charset="0"/>
                <a:ea typeface="SimSun-ExtB" pitchFamily="49" charset="-122"/>
                <a:cs typeface="Arial" charset="0"/>
              </a:rPr>
              <a:t>Хвалихъ</a:t>
            </a:r>
            <a:endParaRPr lang="ru-RU" sz="3600" dirty="0">
              <a:latin typeface="CyrillicaOchrid1" pitchFamily="34" charset="0"/>
              <a:ea typeface="SimSun-ExtB" pitchFamily="49" charset="-122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419475" y="4652963"/>
            <a:ext cx="2643188" cy="134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dirty="0"/>
              <a:t>Перфект</a:t>
            </a:r>
          </a:p>
          <a:p>
            <a:pPr algn="ctr">
              <a:defRPr/>
            </a:pPr>
            <a:r>
              <a:rPr lang="ru-RU" sz="3000" dirty="0">
                <a:solidFill>
                  <a:schemeClr val="tx1"/>
                </a:solidFill>
                <a:latin typeface="CyrillicaOchrid1" pitchFamily="34" charset="0"/>
                <a:cs typeface="Arial" charset="0"/>
              </a:rPr>
              <a:t>Есмь хвалилъ</a:t>
            </a:r>
            <a:r>
              <a:rPr lang="ru-RU" sz="3000" dirty="0">
                <a:latin typeface="CyrillicaOchrid1" pitchFamily="34" charset="0"/>
              </a:rPr>
              <a:t> 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6011863" y="3141663"/>
            <a:ext cx="2771775" cy="134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600" dirty="0"/>
              <a:t>Плюсквамерфект</a:t>
            </a:r>
          </a:p>
          <a:p>
            <a:pPr algn="ctr">
              <a:defRPr/>
            </a:pPr>
            <a:r>
              <a:rPr lang="ru-RU" sz="2600" dirty="0">
                <a:solidFill>
                  <a:schemeClr val="tx1"/>
                </a:solidFill>
                <a:latin typeface="CyrillicaOchrid1" pitchFamily="34" charset="0"/>
                <a:cs typeface="Arial" charset="0"/>
              </a:rPr>
              <a:t>Б</a:t>
            </a:r>
            <a:r>
              <a:rPr lang="el-GR" sz="2600" dirty="0">
                <a:solidFill>
                  <a:schemeClr val="tx1"/>
                </a:solidFill>
                <a:latin typeface="CyrillicaOchrid1" pitchFamily="34" charset="0"/>
                <a:cs typeface="Arial" charset="0"/>
              </a:rPr>
              <a:t>’</a:t>
            </a:r>
            <a:r>
              <a:rPr lang="ru-RU" sz="2600" dirty="0">
                <a:solidFill>
                  <a:schemeClr val="tx1"/>
                </a:solidFill>
                <a:latin typeface="CyrillicaOchrid1" pitchFamily="34" charset="0"/>
                <a:cs typeface="Arial" charset="0"/>
              </a:rPr>
              <a:t>яхъ хвалилъ</a:t>
            </a:r>
            <a:r>
              <a:rPr lang="ru-RU" sz="2600" dirty="0">
                <a:latin typeface="CyrillicaOchrid1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843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323850" y="3213100"/>
            <a:ext cx="3095625" cy="1584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600" dirty="0">
                <a:solidFill>
                  <a:schemeClr val="tx1"/>
                </a:solidFill>
                <a:latin typeface="CyrillicaOchrid1" pitchFamily="34" charset="0"/>
                <a:cs typeface="Arial" charset="0"/>
              </a:rPr>
              <a:t>Есмь</a:t>
            </a:r>
            <a:endParaRPr lang="ru-RU" sz="6600" dirty="0">
              <a:latin typeface="CyrillicaOchrid1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851275" y="3284538"/>
            <a:ext cx="4824413" cy="1584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tx1"/>
                </a:solidFill>
                <a:latin typeface="CyrillicaOchrid1" pitchFamily="34" charset="0"/>
                <a:cs typeface="Arial" charset="0"/>
              </a:rPr>
              <a:t>хвалилъ-а,о,и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Απομεινάρια του αορίστου στη ρωσική γλώσσα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Το μόριο </a:t>
            </a:r>
            <a:r>
              <a:rPr lang="ru-RU" dirty="0"/>
              <a:t>бы </a:t>
            </a:r>
            <a:r>
              <a:rPr lang="el-GR" dirty="0"/>
              <a:t>(αόριστος Β’ – Γ’ προσώπου ενικού του ρήματος </a:t>
            </a:r>
            <a:r>
              <a:rPr lang="ru-RU" dirty="0">
                <a:latin typeface="CyrillicaOchrid1" pitchFamily="34" charset="0"/>
              </a:rPr>
              <a:t>быти</a:t>
            </a:r>
            <a:r>
              <a:rPr lang="el-GR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Το επιφώνημα </a:t>
            </a:r>
            <a:r>
              <a:rPr lang="ru-RU" dirty="0"/>
              <a:t>чу! </a:t>
            </a:r>
            <a:r>
              <a:rPr lang="el-GR" dirty="0"/>
              <a:t>(αόριστος Β’ – Γ’ προσώπου ενικού του ρήματος </a:t>
            </a:r>
            <a:r>
              <a:rPr lang="ru-RU" dirty="0">
                <a:latin typeface="CyrillicaOchrid1" pitchFamily="34" charset="0"/>
              </a:rPr>
              <a:t>ч¹ти</a:t>
            </a:r>
            <a:r>
              <a:rPr lang="el-GR" dirty="0"/>
              <a:t>) 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Τα επιφωνήματα </a:t>
            </a:r>
            <a:r>
              <a:rPr lang="ru-RU" dirty="0"/>
              <a:t>стук, хлоп, бряк, прыг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Οι φράσεις του τύπου </a:t>
            </a:r>
            <a:r>
              <a:rPr lang="ru-RU" dirty="0"/>
              <a:t>возьми и скажи </a:t>
            </a:r>
            <a:r>
              <a:rPr lang="el-GR" dirty="0"/>
              <a:t>(αόριστος Β’ – Γ’ προσώπου ενικού</a:t>
            </a:r>
            <a:r>
              <a:rPr lang="ru-RU" dirty="0"/>
              <a:t>)</a:t>
            </a: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Απομεινάρια </a:t>
            </a:r>
            <a:r>
              <a:rPr lang="el-GR" dirty="0"/>
              <a:t>του υπερσυντέλικου στη ρωσική γλώσσα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Ο τόπος της  αρχής των παραμυθιών </a:t>
            </a:r>
            <a:r>
              <a:rPr lang="ru-RU" dirty="0"/>
              <a:t>жили-были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Το μόριο </a:t>
            </a:r>
            <a:r>
              <a:rPr lang="ru-RU" dirty="0"/>
              <a:t>было </a:t>
            </a:r>
            <a:r>
              <a:rPr lang="el-GR" dirty="0"/>
              <a:t>το οποίο δηλώνει μην-ολοκληρωμένη ενέργεια </a:t>
            </a:r>
            <a:r>
              <a:rPr lang="ru-RU" dirty="0"/>
              <a:t>хотел было, собрался было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Σύστημα ρηματικών τύπων της </a:t>
            </a:r>
            <a:r>
              <a:rPr lang="el-GR" dirty="0" err="1"/>
              <a:t>παλαιρωσικής</a:t>
            </a:r>
            <a:r>
              <a:rPr lang="el-GR" dirty="0"/>
              <a:t> γλώσσας 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печь</a:t>
            </a:r>
            <a:endParaRPr lang="el-GR" dirty="0"/>
          </a:p>
          <a:p>
            <a:r>
              <a:rPr lang="ru-RU" dirty="0"/>
              <a:t>знать </a:t>
            </a:r>
          </a:p>
          <a:p>
            <a:r>
              <a:rPr lang="ru-RU" dirty="0"/>
              <a:t>пасть </a:t>
            </a:r>
          </a:p>
          <a:p>
            <a:r>
              <a:rPr lang="ru-RU" dirty="0"/>
              <a:t>стать </a:t>
            </a:r>
          </a:p>
          <a:p>
            <a:r>
              <a:rPr lang="ru-RU" dirty="0"/>
              <a:t>течь </a:t>
            </a:r>
          </a:p>
          <a:p>
            <a:r>
              <a:rPr lang="ru-RU" dirty="0"/>
              <a:t>пропасть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Απαρέμφατο και σουπίνο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u="sng" dirty="0"/>
              <a:t>Απαρέμφατο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Προέλευση – ουσιαστικό του 4</a:t>
            </a:r>
            <a:r>
              <a:rPr lang="el-GR" baseline="30000" dirty="0"/>
              <a:t>ου</a:t>
            </a:r>
            <a:r>
              <a:rPr lang="el-GR" dirty="0"/>
              <a:t> τύπου </a:t>
            </a:r>
            <a:r>
              <a:rPr lang="en-US" dirty="0"/>
              <a:t>(*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l-GR" dirty="0"/>
              <a:t>στη δοτική-τοπική πτώση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Καταλήξεις  </a:t>
            </a:r>
            <a:r>
              <a:rPr lang="ru-RU" dirty="0">
                <a:latin typeface="CyrillicaOchrid1" pitchFamily="34" charset="0"/>
              </a:rPr>
              <a:t>-ти  -чи  нес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ти</a:t>
            </a:r>
            <a:r>
              <a:rPr lang="ru-RU" dirty="0">
                <a:latin typeface="CyrillicaOchrid1" pitchFamily="34" charset="0"/>
              </a:rPr>
              <a:t>   ре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чи</a:t>
            </a:r>
          </a:p>
          <a:p>
            <a:pPr marL="514350" indent="-514350"/>
            <a:r>
              <a:rPr lang="el-GR" u="sng" dirty="0"/>
              <a:t>Σουπίνο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Προέλευση – ουσιαστικό του 3</a:t>
            </a:r>
            <a:r>
              <a:rPr lang="el-GR" baseline="30000" dirty="0"/>
              <a:t>ου</a:t>
            </a:r>
            <a:r>
              <a:rPr lang="el-GR" dirty="0"/>
              <a:t> τύπου </a:t>
            </a:r>
            <a:r>
              <a:rPr lang="en-US" dirty="0"/>
              <a:t>(*u) </a:t>
            </a:r>
            <a:r>
              <a:rPr lang="el-GR" dirty="0"/>
              <a:t>στην αιτιατική πτώση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Κατάληξη -</a:t>
            </a:r>
            <a:r>
              <a:rPr lang="ru-RU" dirty="0">
                <a:latin typeface="CyrillicaOchrid1" pitchFamily="34" charset="0"/>
              </a:rPr>
              <a:t>тъ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Χρήση – σκοπός κίνησης </a:t>
            </a:r>
            <a:r>
              <a:rPr lang="ru-RU" dirty="0">
                <a:latin typeface="CyrillicaOchrid1" pitchFamily="34" charset="0"/>
              </a:rPr>
              <a:t>ид¹ на вы воева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тъ</a:t>
            </a:r>
            <a:r>
              <a:rPr lang="ru-RU" dirty="0">
                <a:latin typeface="CyrillicaOchrid1" pitchFamily="34" charset="0"/>
              </a:rPr>
              <a:t> </a:t>
            </a:r>
            <a:r>
              <a:rPr lang="el-GR" dirty="0">
                <a:latin typeface="CyrillicaOchrid1" pitchFamily="34" charset="0"/>
              </a:rPr>
              <a:t>– </a:t>
            </a:r>
            <a:r>
              <a:rPr lang="ru-RU" dirty="0">
                <a:latin typeface="CyrillicaOchrid1" pitchFamily="34" charset="0"/>
              </a:rPr>
              <a:t>иде ¹чи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тъ</a:t>
            </a:r>
            <a:r>
              <a:rPr lang="ru-RU" dirty="0">
                <a:latin typeface="CyrillicaOchrid1" pitchFamily="34" charset="0"/>
              </a:rPr>
              <a:t> болгарьскаго языка </a:t>
            </a:r>
            <a:r>
              <a:rPr lang="el-GR"/>
              <a:t>(Γεν.)</a:t>
            </a:r>
            <a:r>
              <a:rPr lang="ru-RU">
                <a:latin typeface="CyrillicaOchrid1" pitchFamily="34" charset="0"/>
              </a:rPr>
              <a:t> </a:t>
            </a:r>
            <a:endParaRPr lang="ru-RU" dirty="0">
              <a:latin typeface="CyrillicaOchrid1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Ιστορία – αντικαθίσταται από απαρέμφατο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Γραμματικές κατηγορίες του </a:t>
            </a:r>
            <a:r>
              <a:rPr lang="el-GR" dirty="0" err="1"/>
              <a:t>παλαιορωσικού</a:t>
            </a:r>
            <a:r>
              <a:rPr lang="el-GR" dirty="0"/>
              <a:t> ρήματος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σχηματισμός της φωνής στη ρωσική γλώσσα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err="1"/>
              <a:t>Παλαιορωσική</a:t>
            </a:r>
            <a:r>
              <a:rPr lang="el-GR" dirty="0"/>
              <a:t> γλώσσα – φωνή ως γραμματική κατηγορία υπήρχε μόνο στις μετοχές </a:t>
            </a:r>
          </a:p>
          <a:p>
            <a:r>
              <a:rPr lang="ru-RU" dirty="0">
                <a:latin typeface="CyrillicaOchrid1" pitchFamily="34" charset="0"/>
              </a:rPr>
              <a:t>Апостолъ Андреи – и виде люди с¹щия т¹ </a:t>
            </a:r>
            <a:r>
              <a:rPr lang="ru-RU" dirty="0" err="1">
                <a:latin typeface="CyrillicaOchrid1" pitchFamily="34" charset="0"/>
              </a:rPr>
              <a:t>какъ</a:t>
            </a:r>
            <a:r>
              <a:rPr lang="ru-RU" dirty="0">
                <a:latin typeface="CyrillicaOchrid1" pitchFamily="34" charset="0"/>
              </a:rPr>
              <a:t> </a:t>
            </a:r>
            <a:r>
              <a:rPr lang="ru-RU" dirty="0" err="1">
                <a:latin typeface="CyrillicaOchrid1" pitchFamily="34" charset="0"/>
              </a:rPr>
              <a:t>с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>
                <a:latin typeface="CyrillicaOchrid1" pitchFamily="34" charset="0"/>
              </a:rPr>
              <a:t>­­­­­ мыють и хвощ¹ть и ¹диви </a:t>
            </a:r>
            <a:r>
              <a:rPr lang="ru-RU" dirty="0" err="1">
                <a:latin typeface="CyrillicaOchrid1" pitchFamily="34" charset="0"/>
              </a:rPr>
              <a:t>с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>
                <a:latin typeface="CyrillicaOchrid1" pitchFamily="34" charset="0"/>
              </a:rPr>
              <a:t>­ имъ.. И сволок¹ть </a:t>
            </a:r>
            <a:r>
              <a:rPr lang="ru-RU" dirty="0" err="1">
                <a:latin typeface="CyrillicaOchrid1" pitchFamily="34" charset="0"/>
              </a:rPr>
              <a:t>с­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>
                <a:latin typeface="CyrillicaOchrid1" pitchFamily="34" charset="0"/>
              </a:rPr>
              <a:t> и б¹д¹ть нази и обольють </a:t>
            </a:r>
            <a:r>
              <a:rPr lang="ru-RU" dirty="0" err="1">
                <a:latin typeface="CyrillicaOchrid1" pitchFamily="34" charset="0"/>
              </a:rPr>
              <a:t>с­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>
                <a:latin typeface="CyrillicaOchrid1" pitchFamily="34" charset="0"/>
              </a:rPr>
              <a:t> и возьм¹ть вэтвие и начн¹ть </a:t>
            </a:r>
            <a:r>
              <a:rPr lang="ru-RU" dirty="0" err="1">
                <a:latin typeface="CyrillicaOchrid1" pitchFamily="34" charset="0"/>
              </a:rPr>
              <a:t>с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>
                <a:latin typeface="CyrillicaOchrid1" pitchFamily="34" charset="0"/>
              </a:rPr>
              <a:t>­ бити и до того </a:t>
            </a:r>
            <a:r>
              <a:rPr lang="ru-RU" dirty="0" err="1">
                <a:latin typeface="CyrillicaOchrid1" pitchFamily="34" charset="0"/>
              </a:rPr>
              <a:t>с­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>
                <a:latin typeface="CyrillicaOchrid1" pitchFamily="34" charset="0"/>
              </a:rPr>
              <a:t> добьють егда вылэз¹ть ли живы... И тако творять по вся дни, не м¹чими ничимъ же но сами </a:t>
            </a:r>
            <a:r>
              <a:rPr lang="ru-RU" dirty="0" err="1">
                <a:latin typeface="CyrillicaOchrid1" pitchFamily="34" charset="0"/>
              </a:rPr>
              <a:t>с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>
                <a:latin typeface="CyrillicaOchrid1" pitchFamily="34" charset="0"/>
              </a:rPr>
              <a:t>­ м¹чать. </a:t>
            </a:r>
            <a:endParaRPr lang="el-GR" dirty="0">
              <a:latin typeface="CyrillicaOchrid1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el-GR" dirty="0"/>
              <a:t>Σύστημα ρηματικών χρονών της οριστικής έγκλισης της παλαιορωσικής γλώσσας</a:t>
            </a: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928802"/>
          <a:ext cx="8229600" cy="4197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Τύποι κλίσης ρημάτων στον ενεστώτα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Μη-θεματικός τύπος: </a:t>
            </a:r>
            <a:r>
              <a:rPr lang="ru-RU" dirty="0">
                <a:latin typeface="CyrillicaOchrid1" pitchFamily="34" charset="0"/>
              </a:rPr>
              <a:t>быти дати имэти эсти вэдэти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el-GR" dirty="0"/>
              <a:t>Θεματικός τύπος  </a:t>
            </a:r>
          </a:p>
        </p:txBody>
      </p:sp>
      <p:graphicFrame>
        <p:nvGraphicFramePr>
          <p:cNvPr id="7" name="3 - Θέση περιεχομένου"/>
          <p:cNvGraphicFramePr>
            <a:graphicFrameLocks/>
          </p:cNvGraphicFramePr>
          <p:nvPr/>
        </p:nvGraphicFramePr>
        <p:xfrm>
          <a:off x="428596" y="3000372"/>
          <a:ext cx="8229600" cy="1042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3 - Θέση περιεχομένου"/>
          <p:cNvGraphicFramePr>
            <a:graphicFrameLocks/>
          </p:cNvGraphicFramePr>
          <p:nvPr/>
        </p:nvGraphicFramePr>
        <p:xfrm>
          <a:off x="428596" y="5429264"/>
          <a:ext cx="8229600" cy="1042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1023</Words>
  <Application>Microsoft Office PowerPoint</Application>
  <PresentationFormat>Προβολή στην οθόνη (4:3)</PresentationFormat>
  <Paragraphs>230</Paragraphs>
  <Slides>25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31" baseType="lpstr">
      <vt:lpstr>Arial</vt:lpstr>
      <vt:lpstr>Calibri</vt:lpstr>
      <vt:lpstr>CyrillicaOchrid1</vt:lpstr>
      <vt:lpstr>Palatino Linotype</vt:lpstr>
      <vt:lpstr>Times New Roman</vt:lpstr>
      <vt:lpstr>Θέμα του Office</vt:lpstr>
      <vt:lpstr>ΘΕΜΑ 6 ΙΣΤΟΡΙΚΗ ΜΟΡΦΟΛΟΓΙΑ ΤΟΥ ΡΩΣΙΚΟΥ ΡΗΜΑΤΟΣ</vt:lpstr>
      <vt:lpstr>Εξέλιξη των γραμματικών κατηγοριών του ρήματος κατά την ινδοευρωπαϊκή εποχή </vt:lpstr>
      <vt:lpstr>Σύστημα ρηματικών τύπων της παλαιρωσικής γλώσσας  </vt:lpstr>
      <vt:lpstr>Παρουσίαση του PowerPoint</vt:lpstr>
      <vt:lpstr>Απαρέμφατο και σουπίνο </vt:lpstr>
      <vt:lpstr>Γραμματικές κατηγορίες του παλαιορωσικού ρήματος </vt:lpstr>
      <vt:lpstr>Ο σχηματισμός της φωνής στη ρωσική γλώσσα</vt:lpstr>
      <vt:lpstr>Σύστημα ρηματικών χρονών της οριστικής έγκλισης της παλαιορωσικής γλώσσας</vt:lpstr>
      <vt:lpstr>Τύποι κλίσης ρημάτων στον ενεστώτα</vt:lpstr>
      <vt:lpstr>Θεματικός τύπος κλίσης </vt:lpstr>
      <vt:lpstr>Ενεστώτας μη-θεματικής κλίσης</vt:lpstr>
      <vt:lpstr>Αλλαγές στο σύστημα κλίσης και απομεινάρια παλαιού τύπου κλίσης</vt:lpstr>
      <vt:lpstr>Ενεστώτας θεματικής κλίσης </vt:lpstr>
      <vt:lpstr>Αλλαγές στην κλίση των ρημάτων στον ενεστώτα</vt:lpstr>
      <vt:lpstr>Μελλοντικοί χρόνοι στην παλαιορωσική γλώσσα</vt:lpstr>
      <vt:lpstr>2. Συντελεσμένος μέλλοντας </vt:lpstr>
      <vt:lpstr>Εξέλιξη του συστήματος μελλοντικών χρόνων</vt:lpstr>
      <vt:lpstr>Παρελθοντικοί χρόνοι του ρωσικού ρήματος </vt:lpstr>
      <vt:lpstr>Κλίση ρημάτων στους παρελθοντικούς χρόνους </vt:lpstr>
      <vt:lpstr>Παρουσίαση του PowerPoint</vt:lpstr>
      <vt:lpstr>Η εξέλιξη του παλαιού συστήματος των παρελθοντικών χρονών</vt:lpstr>
      <vt:lpstr>Παρουσίαση του PowerPoint</vt:lpstr>
      <vt:lpstr>Παρουσίαση του PowerPoint</vt:lpstr>
      <vt:lpstr>Απομεινάρια του αορίστου στη ρωσική γλώσσα</vt:lpstr>
      <vt:lpstr>Απομεινάρια του υπερσυντέλικου στη ρωσική γλώσσα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ΘΕΜΑ 6 ΙΣΤΟΡΙΚΗ ΜΟΡΦΟΛΟΓΙΑ ΤΟΥ ΡΩΣΙΚΟΥ ΡΗΜΑΤΟΣ</dc:title>
  <dc:creator>HP</dc:creator>
  <cp:lastModifiedBy>Dell</cp:lastModifiedBy>
  <cp:revision>86</cp:revision>
  <dcterms:created xsi:type="dcterms:W3CDTF">2018-12-16T14:50:04Z</dcterms:created>
  <dcterms:modified xsi:type="dcterms:W3CDTF">2024-06-06T12:22:46Z</dcterms:modified>
</cp:coreProperties>
</file>