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1" r:id="rId3"/>
    <p:sldId id="289" r:id="rId4"/>
    <p:sldId id="290" r:id="rId5"/>
    <p:sldId id="274" r:id="rId6"/>
    <p:sldId id="257" r:id="rId7"/>
    <p:sldId id="258" r:id="rId8"/>
    <p:sldId id="270" r:id="rId9"/>
    <p:sldId id="259" r:id="rId10"/>
    <p:sldId id="264" r:id="rId11"/>
    <p:sldId id="265" r:id="rId12"/>
    <p:sldId id="296" r:id="rId13"/>
    <p:sldId id="266" r:id="rId14"/>
    <p:sldId id="267" r:id="rId15"/>
    <p:sldId id="268" r:id="rId16"/>
    <p:sldId id="269" r:id="rId17"/>
    <p:sldId id="291" r:id="rId18"/>
    <p:sldId id="295" r:id="rId19"/>
    <p:sldId id="292" r:id="rId20"/>
    <p:sldId id="293" r:id="rId21"/>
    <p:sldId id="271" r:id="rId22"/>
    <p:sldId id="272" r:id="rId23"/>
    <p:sldId id="277" r:id="rId24"/>
    <p:sldId id="298" r:id="rId25"/>
    <p:sldId id="299" r:id="rId26"/>
    <p:sldId id="300" r:id="rId27"/>
    <p:sldId id="301" r:id="rId28"/>
    <p:sldId id="302" r:id="rId29"/>
    <p:sldId id="280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 showGuides="1">
      <p:cViewPr varScale="1">
        <p:scale>
          <a:sx n="64" d="100"/>
          <a:sy n="64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33CC75-F44F-42FC-8486-51D4DE8A75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08E78B-8DCD-4CAC-A643-F56389E50888}">
      <dgm:prSet phldrT="[Текст]"/>
      <dgm:spPr/>
      <dgm:t>
        <a:bodyPr/>
        <a:lstStyle/>
        <a:p>
          <a:r>
            <a:rPr lang="ru-RU" dirty="0"/>
            <a:t>Лингвистика</a:t>
          </a:r>
        </a:p>
      </dgm:t>
    </dgm:pt>
    <dgm:pt modelId="{57D6CF0A-6CF8-434F-9D69-77E1211196C9}" type="parTrans" cxnId="{C605EEA1-110F-4115-A685-C840F3A91607}">
      <dgm:prSet/>
      <dgm:spPr/>
      <dgm:t>
        <a:bodyPr/>
        <a:lstStyle/>
        <a:p>
          <a:endParaRPr lang="ru-RU"/>
        </a:p>
      </dgm:t>
    </dgm:pt>
    <dgm:pt modelId="{750F1234-750A-466F-B0A8-CB5B41994230}" type="sibTrans" cxnId="{C605EEA1-110F-4115-A685-C840F3A91607}">
      <dgm:prSet/>
      <dgm:spPr/>
      <dgm:t>
        <a:bodyPr/>
        <a:lstStyle/>
        <a:p>
          <a:endParaRPr lang="ru-RU"/>
        </a:p>
      </dgm:t>
    </dgm:pt>
    <dgm:pt modelId="{336E3632-B60D-41D8-A1BC-C3ED3EF67E1A}">
      <dgm:prSet phldrT="[Текст]"/>
      <dgm:spPr/>
      <dgm:t>
        <a:bodyPr/>
        <a:lstStyle/>
        <a:p>
          <a:r>
            <a:rPr lang="ru-RU" dirty="0"/>
            <a:t>Общая</a:t>
          </a:r>
        </a:p>
      </dgm:t>
    </dgm:pt>
    <dgm:pt modelId="{1167EE75-6418-42DD-9FCD-8E5E5CF080E1}" type="parTrans" cxnId="{DD1FD3EB-F839-479D-BE1D-65FE6A6AA3CD}">
      <dgm:prSet/>
      <dgm:spPr/>
      <dgm:t>
        <a:bodyPr/>
        <a:lstStyle/>
        <a:p>
          <a:endParaRPr lang="ru-RU"/>
        </a:p>
      </dgm:t>
    </dgm:pt>
    <dgm:pt modelId="{4ADCD19E-441C-4F60-8976-6313F22D1573}" type="sibTrans" cxnId="{DD1FD3EB-F839-479D-BE1D-65FE6A6AA3CD}">
      <dgm:prSet/>
      <dgm:spPr/>
      <dgm:t>
        <a:bodyPr/>
        <a:lstStyle/>
        <a:p>
          <a:endParaRPr lang="ru-RU"/>
        </a:p>
      </dgm:t>
    </dgm:pt>
    <dgm:pt modelId="{A2CB7AB4-52B5-4B0B-8327-7D3FFE1FD256}">
      <dgm:prSet phldrT="[Текст]"/>
      <dgm:spPr/>
      <dgm:t>
        <a:bodyPr/>
        <a:lstStyle/>
        <a:p>
          <a:r>
            <a:rPr lang="ru-RU" dirty="0"/>
            <a:t>Одного языка</a:t>
          </a:r>
        </a:p>
      </dgm:t>
    </dgm:pt>
    <dgm:pt modelId="{7502DCDD-EA6C-4B6A-AEE5-6702159DF7E6}" type="parTrans" cxnId="{3FC7F1BE-9EFA-443B-A8F3-96CC33577A51}">
      <dgm:prSet/>
      <dgm:spPr/>
      <dgm:t>
        <a:bodyPr/>
        <a:lstStyle/>
        <a:p>
          <a:endParaRPr lang="ru-RU"/>
        </a:p>
      </dgm:t>
    </dgm:pt>
    <dgm:pt modelId="{E8CD0CBE-D100-472C-99A2-1370804D0BDD}" type="sibTrans" cxnId="{3FC7F1BE-9EFA-443B-A8F3-96CC33577A51}">
      <dgm:prSet/>
      <dgm:spPr/>
      <dgm:t>
        <a:bodyPr/>
        <a:lstStyle/>
        <a:p>
          <a:endParaRPr lang="ru-RU"/>
        </a:p>
      </dgm:t>
    </dgm:pt>
    <dgm:pt modelId="{75A5E19F-9511-43FC-A283-2FEC1EC3F29A}" type="pres">
      <dgm:prSet presAssocID="{2C33CC75-F44F-42FC-8486-51D4DE8A75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CB7316-EA8F-4B4F-B42E-94D963D9B4C2}" type="pres">
      <dgm:prSet presAssocID="{5A08E78B-8DCD-4CAC-A643-F56389E50888}" presName="hierRoot1" presStyleCnt="0">
        <dgm:presLayoutVars>
          <dgm:hierBranch val="init"/>
        </dgm:presLayoutVars>
      </dgm:prSet>
      <dgm:spPr/>
    </dgm:pt>
    <dgm:pt modelId="{33342CBE-94DC-4270-861B-2A8B14E386DB}" type="pres">
      <dgm:prSet presAssocID="{5A08E78B-8DCD-4CAC-A643-F56389E50888}" presName="rootComposite1" presStyleCnt="0"/>
      <dgm:spPr/>
    </dgm:pt>
    <dgm:pt modelId="{BA74369A-F64A-4D09-9815-BA4FBC32FADF}" type="pres">
      <dgm:prSet presAssocID="{5A08E78B-8DCD-4CAC-A643-F56389E50888}" presName="rootText1" presStyleLbl="node0" presStyleIdx="0" presStyleCnt="1">
        <dgm:presLayoutVars>
          <dgm:chPref val="3"/>
        </dgm:presLayoutVars>
      </dgm:prSet>
      <dgm:spPr/>
    </dgm:pt>
    <dgm:pt modelId="{275B20AA-BA1B-461B-B5FF-535F2828458B}" type="pres">
      <dgm:prSet presAssocID="{5A08E78B-8DCD-4CAC-A643-F56389E50888}" presName="rootConnector1" presStyleLbl="node1" presStyleIdx="0" presStyleCnt="0"/>
      <dgm:spPr/>
    </dgm:pt>
    <dgm:pt modelId="{FEC93ED5-0463-4B1D-B61A-D0F34371F645}" type="pres">
      <dgm:prSet presAssocID="{5A08E78B-8DCD-4CAC-A643-F56389E50888}" presName="hierChild2" presStyleCnt="0"/>
      <dgm:spPr/>
    </dgm:pt>
    <dgm:pt modelId="{53A6A0BB-C5BE-4A89-8164-549D97871FEC}" type="pres">
      <dgm:prSet presAssocID="{1167EE75-6418-42DD-9FCD-8E5E5CF080E1}" presName="Name37" presStyleLbl="parChTrans1D2" presStyleIdx="0" presStyleCnt="2"/>
      <dgm:spPr/>
    </dgm:pt>
    <dgm:pt modelId="{58CC3C75-EED8-4935-AF08-1036BB712D8A}" type="pres">
      <dgm:prSet presAssocID="{336E3632-B60D-41D8-A1BC-C3ED3EF67E1A}" presName="hierRoot2" presStyleCnt="0">
        <dgm:presLayoutVars>
          <dgm:hierBranch val="init"/>
        </dgm:presLayoutVars>
      </dgm:prSet>
      <dgm:spPr/>
    </dgm:pt>
    <dgm:pt modelId="{3452790E-5A9B-43A0-A436-4EB11124213C}" type="pres">
      <dgm:prSet presAssocID="{336E3632-B60D-41D8-A1BC-C3ED3EF67E1A}" presName="rootComposite" presStyleCnt="0"/>
      <dgm:spPr/>
    </dgm:pt>
    <dgm:pt modelId="{21637A2B-5C9D-4CD2-8B3A-BA1DBE60DF29}" type="pres">
      <dgm:prSet presAssocID="{336E3632-B60D-41D8-A1BC-C3ED3EF67E1A}" presName="rootText" presStyleLbl="node2" presStyleIdx="0" presStyleCnt="2">
        <dgm:presLayoutVars>
          <dgm:chPref val="3"/>
        </dgm:presLayoutVars>
      </dgm:prSet>
      <dgm:spPr/>
    </dgm:pt>
    <dgm:pt modelId="{E0968C60-C7B7-4EE7-A0A8-AB0B29A4D6AF}" type="pres">
      <dgm:prSet presAssocID="{336E3632-B60D-41D8-A1BC-C3ED3EF67E1A}" presName="rootConnector" presStyleLbl="node2" presStyleIdx="0" presStyleCnt="2"/>
      <dgm:spPr/>
    </dgm:pt>
    <dgm:pt modelId="{33D8868B-0336-48DA-9ACF-664A2317C05D}" type="pres">
      <dgm:prSet presAssocID="{336E3632-B60D-41D8-A1BC-C3ED3EF67E1A}" presName="hierChild4" presStyleCnt="0"/>
      <dgm:spPr/>
    </dgm:pt>
    <dgm:pt modelId="{26B34AF2-E9B5-480C-9835-D2AB2CE47560}" type="pres">
      <dgm:prSet presAssocID="{336E3632-B60D-41D8-A1BC-C3ED3EF67E1A}" presName="hierChild5" presStyleCnt="0"/>
      <dgm:spPr/>
    </dgm:pt>
    <dgm:pt modelId="{9C12A60B-10BD-4A23-A691-4D22F1C2B1A7}" type="pres">
      <dgm:prSet presAssocID="{7502DCDD-EA6C-4B6A-AEE5-6702159DF7E6}" presName="Name37" presStyleLbl="parChTrans1D2" presStyleIdx="1" presStyleCnt="2"/>
      <dgm:spPr/>
    </dgm:pt>
    <dgm:pt modelId="{952DC554-6353-4DB5-9A8A-1A55BEA4DF81}" type="pres">
      <dgm:prSet presAssocID="{A2CB7AB4-52B5-4B0B-8327-7D3FFE1FD256}" presName="hierRoot2" presStyleCnt="0">
        <dgm:presLayoutVars>
          <dgm:hierBranch val="init"/>
        </dgm:presLayoutVars>
      </dgm:prSet>
      <dgm:spPr/>
    </dgm:pt>
    <dgm:pt modelId="{6B0D7B75-AE05-48B3-8A5D-F3E7D96571D9}" type="pres">
      <dgm:prSet presAssocID="{A2CB7AB4-52B5-4B0B-8327-7D3FFE1FD256}" presName="rootComposite" presStyleCnt="0"/>
      <dgm:spPr/>
    </dgm:pt>
    <dgm:pt modelId="{D8E37AB4-C3B2-480F-9CE3-2B1CB321463A}" type="pres">
      <dgm:prSet presAssocID="{A2CB7AB4-52B5-4B0B-8327-7D3FFE1FD256}" presName="rootText" presStyleLbl="node2" presStyleIdx="1" presStyleCnt="2" custScaleX="109484">
        <dgm:presLayoutVars>
          <dgm:chPref val="3"/>
        </dgm:presLayoutVars>
      </dgm:prSet>
      <dgm:spPr/>
    </dgm:pt>
    <dgm:pt modelId="{DA4F39DA-587E-4B47-8393-E66C5F04486A}" type="pres">
      <dgm:prSet presAssocID="{A2CB7AB4-52B5-4B0B-8327-7D3FFE1FD256}" presName="rootConnector" presStyleLbl="node2" presStyleIdx="1" presStyleCnt="2"/>
      <dgm:spPr/>
    </dgm:pt>
    <dgm:pt modelId="{985A70CE-E13A-4F8D-A49A-5779819B2961}" type="pres">
      <dgm:prSet presAssocID="{A2CB7AB4-52B5-4B0B-8327-7D3FFE1FD256}" presName="hierChild4" presStyleCnt="0"/>
      <dgm:spPr/>
    </dgm:pt>
    <dgm:pt modelId="{7711F758-3AF3-4F0D-80EA-BDC5AB6657C7}" type="pres">
      <dgm:prSet presAssocID="{A2CB7AB4-52B5-4B0B-8327-7D3FFE1FD256}" presName="hierChild5" presStyleCnt="0"/>
      <dgm:spPr/>
    </dgm:pt>
    <dgm:pt modelId="{6F777A05-04D9-435D-B18C-9E466EB7F5B6}" type="pres">
      <dgm:prSet presAssocID="{5A08E78B-8DCD-4CAC-A643-F56389E50888}" presName="hierChild3" presStyleCnt="0"/>
      <dgm:spPr/>
    </dgm:pt>
  </dgm:ptLst>
  <dgm:cxnLst>
    <dgm:cxn modelId="{FE24BA2B-59E4-4614-8DE7-B8085ED109DB}" type="presOf" srcId="{2C33CC75-F44F-42FC-8486-51D4DE8A7526}" destId="{75A5E19F-9511-43FC-A283-2FEC1EC3F29A}" srcOrd="0" destOrd="0" presId="urn:microsoft.com/office/officeart/2005/8/layout/orgChart1"/>
    <dgm:cxn modelId="{5ECD3F2C-363E-429D-9C5E-D7D59B413283}" type="presOf" srcId="{7502DCDD-EA6C-4B6A-AEE5-6702159DF7E6}" destId="{9C12A60B-10BD-4A23-A691-4D22F1C2B1A7}" srcOrd="0" destOrd="0" presId="urn:microsoft.com/office/officeart/2005/8/layout/orgChart1"/>
    <dgm:cxn modelId="{3B715057-EF2A-47BC-AD84-7C5B1C58B839}" type="presOf" srcId="{336E3632-B60D-41D8-A1BC-C3ED3EF67E1A}" destId="{E0968C60-C7B7-4EE7-A0A8-AB0B29A4D6AF}" srcOrd="1" destOrd="0" presId="urn:microsoft.com/office/officeart/2005/8/layout/orgChart1"/>
    <dgm:cxn modelId="{7944C377-486F-4C98-96DD-57E56C6AF1AA}" type="presOf" srcId="{A2CB7AB4-52B5-4B0B-8327-7D3FFE1FD256}" destId="{DA4F39DA-587E-4B47-8393-E66C5F04486A}" srcOrd="1" destOrd="0" presId="urn:microsoft.com/office/officeart/2005/8/layout/orgChart1"/>
    <dgm:cxn modelId="{B9304C82-7EAE-4764-A33A-F5564C2027EE}" type="presOf" srcId="{5A08E78B-8DCD-4CAC-A643-F56389E50888}" destId="{275B20AA-BA1B-461B-B5FF-535F2828458B}" srcOrd="1" destOrd="0" presId="urn:microsoft.com/office/officeart/2005/8/layout/orgChart1"/>
    <dgm:cxn modelId="{17D2B48F-6FDA-4246-8C07-C67E5A03A820}" type="presOf" srcId="{1167EE75-6418-42DD-9FCD-8E5E5CF080E1}" destId="{53A6A0BB-C5BE-4A89-8164-549D97871FEC}" srcOrd="0" destOrd="0" presId="urn:microsoft.com/office/officeart/2005/8/layout/orgChart1"/>
    <dgm:cxn modelId="{C605EEA1-110F-4115-A685-C840F3A91607}" srcId="{2C33CC75-F44F-42FC-8486-51D4DE8A7526}" destId="{5A08E78B-8DCD-4CAC-A643-F56389E50888}" srcOrd="0" destOrd="0" parTransId="{57D6CF0A-6CF8-434F-9D69-77E1211196C9}" sibTransId="{750F1234-750A-466F-B0A8-CB5B41994230}"/>
    <dgm:cxn modelId="{057033A8-91B2-4594-8220-66BAFE179742}" type="presOf" srcId="{A2CB7AB4-52B5-4B0B-8327-7D3FFE1FD256}" destId="{D8E37AB4-C3B2-480F-9CE3-2B1CB321463A}" srcOrd="0" destOrd="0" presId="urn:microsoft.com/office/officeart/2005/8/layout/orgChart1"/>
    <dgm:cxn modelId="{EE2522BD-7523-4940-8C54-99F3BA5E4F49}" type="presOf" srcId="{5A08E78B-8DCD-4CAC-A643-F56389E50888}" destId="{BA74369A-F64A-4D09-9815-BA4FBC32FADF}" srcOrd="0" destOrd="0" presId="urn:microsoft.com/office/officeart/2005/8/layout/orgChart1"/>
    <dgm:cxn modelId="{3FC7F1BE-9EFA-443B-A8F3-96CC33577A51}" srcId="{5A08E78B-8DCD-4CAC-A643-F56389E50888}" destId="{A2CB7AB4-52B5-4B0B-8327-7D3FFE1FD256}" srcOrd="1" destOrd="0" parTransId="{7502DCDD-EA6C-4B6A-AEE5-6702159DF7E6}" sibTransId="{E8CD0CBE-D100-472C-99A2-1370804D0BDD}"/>
    <dgm:cxn modelId="{DD1FD3EB-F839-479D-BE1D-65FE6A6AA3CD}" srcId="{5A08E78B-8DCD-4CAC-A643-F56389E50888}" destId="{336E3632-B60D-41D8-A1BC-C3ED3EF67E1A}" srcOrd="0" destOrd="0" parTransId="{1167EE75-6418-42DD-9FCD-8E5E5CF080E1}" sibTransId="{4ADCD19E-441C-4F60-8976-6313F22D1573}"/>
    <dgm:cxn modelId="{54B1A4ED-F006-4138-A57F-E64D7858F1E2}" type="presOf" srcId="{336E3632-B60D-41D8-A1BC-C3ED3EF67E1A}" destId="{21637A2B-5C9D-4CD2-8B3A-BA1DBE60DF29}" srcOrd="0" destOrd="0" presId="urn:microsoft.com/office/officeart/2005/8/layout/orgChart1"/>
    <dgm:cxn modelId="{804683BF-2AD6-4FEF-A8EB-2024C4D97CD5}" type="presParOf" srcId="{75A5E19F-9511-43FC-A283-2FEC1EC3F29A}" destId="{54CB7316-EA8F-4B4F-B42E-94D963D9B4C2}" srcOrd="0" destOrd="0" presId="urn:microsoft.com/office/officeart/2005/8/layout/orgChart1"/>
    <dgm:cxn modelId="{212DBEEA-CBD7-4B8D-B7B9-863EA0A0B21D}" type="presParOf" srcId="{54CB7316-EA8F-4B4F-B42E-94D963D9B4C2}" destId="{33342CBE-94DC-4270-861B-2A8B14E386DB}" srcOrd="0" destOrd="0" presId="urn:microsoft.com/office/officeart/2005/8/layout/orgChart1"/>
    <dgm:cxn modelId="{05116ED7-CA8A-44C2-BE73-9A29E2310BFF}" type="presParOf" srcId="{33342CBE-94DC-4270-861B-2A8B14E386DB}" destId="{BA74369A-F64A-4D09-9815-BA4FBC32FADF}" srcOrd="0" destOrd="0" presId="urn:microsoft.com/office/officeart/2005/8/layout/orgChart1"/>
    <dgm:cxn modelId="{3C615274-2470-4FA7-B2D0-68A71EABBD7E}" type="presParOf" srcId="{33342CBE-94DC-4270-861B-2A8B14E386DB}" destId="{275B20AA-BA1B-461B-B5FF-535F2828458B}" srcOrd="1" destOrd="0" presId="urn:microsoft.com/office/officeart/2005/8/layout/orgChart1"/>
    <dgm:cxn modelId="{E1448744-050D-4F76-BDA8-86400260D20E}" type="presParOf" srcId="{54CB7316-EA8F-4B4F-B42E-94D963D9B4C2}" destId="{FEC93ED5-0463-4B1D-B61A-D0F34371F645}" srcOrd="1" destOrd="0" presId="urn:microsoft.com/office/officeart/2005/8/layout/orgChart1"/>
    <dgm:cxn modelId="{CF50D60C-591E-426E-88AA-98B4D49E1015}" type="presParOf" srcId="{FEC93ED5-0463-4B1D-B61A-D0F34371F645}" destId="{53A6A0BB-C5BE-4A89-8164-549D97871FEC}" srcOrd="0" destOrd="0" presId="urn:microsoft.com/office/officeart/2005/8/layout/orgChart1"/>
    <dgm:cxn modelId="{27AB0D42-19C9-4CB1-89B9-771EFC28A49F}" type="presParOf" srcId="{FEC93ED5-0463-4B1D-B61A-D0F34371F645}" destId="{58CC3C75-EED8-4935-AF08-1036BB712D8A}" srcOrd="1" destOrd="0" presId="urn:microsoft.com/office/officeart/2005/8/layout/orgChart1"/>
    <dgm:cxn modelId="{0A272C4D-1982-4CF8-AB2E-D1426457B97E}" type="presParOf" srcId="{58CC3C75-EED8-4935-AF08-1036BB712D8A}" destId="{3452790E-5A9B-43A0-A436-4EB11124213C}" srcOrd="0" destOrd="0" presId="urn:microsoft.com/office/officeart/2005/8/layout/orgChart1"/>
    <dgm:cxn modelId="{B188ED2A-251F-41BD-A170-ABA7FBB0E8BC}" type="presParOf" srcId="{3452790E-5A9B-43A0-A436-4EB11124213C}" destId="{21637A2B-5C9D-4CD2-8B3A-BA1DBE60DF29}" srcOrd="0" destOrd="0" presId="urn:microsoft.com/office/officeart/2005/8/layout/orgChart1"/>
    <dgm:cxn modelId="{38D05FAC-27DD-49E5-BA61-314B6688F752}" type="presParOf" srcId="{3452790E-5A9B-43A0-A436-4EB11124213C}" destId="{E0968C60-C7B7-4EE7-A0A8-AB0B29A4D6AF}" srcOrd="1" destOrd="0" presId="urn:microsoft.com/office/officeart/2005/8/layout/orgChart1"/>
    <dgm:cxn modelId="{C395BE72-263D-4F12-ACD8-4B00CC76A833}" type="presParOf" srcId="{58CC3C75-EED8-4935-AF08-1036BB712D8A}" destId="{33D8868B-0336-48DA-9ACF-664A2317C05D}" srcOrd="1" destOrd="0" presId="urn:microsoft.com/office/officeart/2005/8/layout/orgChart1"/>
    <dgm:cxn modelId="{0EC3F4AE-3D0B-4D5E-8D97-B28EE3170A8A}" type="presParOf" srcId="{58CC3C75-EED8-4935-AF08-1036BB712D8A}" destId="{26B34AF2-E9B5-480C-9835-D2AB2CE47560}" srcOrd="2" destOrd="0" presId="urn:microsoft.com/office/officeart/2005/8/layout/orgChart1"/>
    <dgm:cxn modelId="{8A04198B-55DF-4D14-BFA7-F472646A9782}" type="presParOf" srcId="{FEC93ED5-0463-4B1D-B61A-D0F34371F645}" destId="{9C12A60B-10BD-4A23-A691-4D22F1C2B1A7}" srcOrd="2" destOrd="0" presId="urn:microsoft.com/office/officeart/2005/8/layout/orgChart1"/>
    <dgm:cxn modelId="{A0F9DB2A-A44D-4E13-8236-528FFE814B5C}" type="presParOf" srcId="{FEC93ED5-0463-4B1D-B61A-D0F34371F645}" destId="{952DC554-6353-4DB5-9A8A-1A55BEA4DF81}" srcOrd="3" destOrd="0" presId="urn:microsoft.com/office/officeart/2005/8/layout/orgChart1"/>
    <dgm:cxn modelId="{31350ECC-F91B-4B44-B9FB-2C266D1A3B68}" type="presParOf" srcId="{952DC554-6353-4DB5-9A8A-1A55BEA4DF81}" destId="{6B0D7B75-AE05-48B3-8A5D-F3E7D96571D9}" srcOrd="0" destOrd="0" presId="urn:microsoft.com/office/officeart/2005/8/layout/orgChart1"/>
    <dgm:cxn modelId="{FF252965-4573-4D4D-B2DD-7E5FB1857E4D}" type="presParOf" srcId="{6B0D7B75-AE05-48B3-8A5D-F3E7D96571D9}" destId="{D8E37AB4-C3B2-480F-9CE3-2B1CB321463A}" srcOrd="0" destOrd="0" presId="urn:microsoft.com/office/officeart/2005/8/layout/orgChart1"/>
    <dgm:cxn modelId="{F08DFECF-5298-4885-B4C2-467AF77DFDA7}" type="presParOf" srcId="{6B0D7B75-AE05-48B3-8A5D-F3E7D96571D9}" destId="{DA4F39DA-587E-4B47-8393-E66C5F04486A}" srcOrd="1" destOrd="0" presId="urn:microsoft.com/office/officeart/2005/8/layout/orgChart1"/>
    <dgm:cxn modelId="{823C13CD-AE92-42AC-83EC-B12AAC14C7CB}" type="presParOf" srcId="{952DC554-6353-4DB5-9A8A-1A55BEA4DF81}" destId="{985A70CE-E13A-4F8D-A49A-5779819B2961}" srcOrd="1" destOrd="0" presId="urn:microsoft.com/office/officeart/2005/8/layout/orgChart1"/>
    <dgm:cxn modelId="{8B5D38A4-98E1-48FE-8CA7-5FE75BD4E765}" type="presParOf" srcId="{952DC554-6353-4DB5-9A8A-1A55BEA4DF81}" destId="{7711F758-3AF3-4F0D-80EA-BDC5AB6657C7}" srcOrd="2" destOrd="0" presId="urn:microsoft.com/office/officeart/2005/8/layout/orgChart1"/>
    <dgm:cxn modelId="{213D2B22-4AED-4E59-80DD-A36CFA1CCAA3}" type="presParOf" srcId="{54CB7316-EA8F-4B4F-B42E-94D963D9B4C2}" destId="{6F777A05-04D9-435D-B18C-9E466EB7F5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A1FC682-46C8-42B0-B784-C188167179B1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2A0AA79-CF92-4493-99EA-EDA9ACC3555C}">
      <dgm:prSet phldrT="[Κείμενο]"/>
      <dgm:spPr/>
      <dgm:t>
        <a:bodyPr/>
        <a:lstStyle/>
        <a:p>
          <a:r>
            <a:rPr lang="ru-RU" dirty="0"/>
            <a:t>брат</a:t>
          </a:r>
          <a:endParaRPr lang="el-GR" dirty="0"/>
        </a:p>
      </dgm:t>
    </dgm:pt>
    <dgm:pt modelId="{9FDC61D0-61C2-4AFD-BACE-A9C3F96E444A}" type="parTrans" cxnId="{423966B8-5F69-47F8-B296-898A1276BB65}">
      <dgm:prSet/>
      <dgm:spPr/>
      <dgm:t>
        <a:bodyPr/>
        <a:lstStyle/>
        <a:p>
          <a:endParaRPr lang="el-GR"/>
        </a:p>
      </dgm:t>
    </dgm:pt>
    <dgm:pt modelId="{2342011B-8DE5-4C13-904B-EB46FF66A2DF}" type="sibTrans" cxnId="{423966B8-5F69-47F8-B296-898A1276BB65}">
      <dgm:prSet/>
      <dgm:spPr/>
      <dgm:t>
        <a:bodyPr/>
        <a:lstStyle/>
        <a:p>
          <a:endParaRPr lang="el-GR"/>
        </a:p>
      </dgm:t>
    </dgm:pt>
    <dgm:pt modelId="{41AAD7AC-BBF4-4D17-B341-6570B15FD205}">
      <dgm:prSet phldrT="[Κείμενο]"/>
      <dgm:spPr/>
      <dgm:t>
        <a:bodyPr/>
        <a:lstStyle/>
        <a:p>
          <a:r>
            <a:rPr lang="en-US" dirty="0"/>
            <a:t>brother</a:t>
          </a:r>
          <a:endParaRPr lang="el-GR" dirty="0"/>
        </a:p>
      </dgm:t>
    </dgm:pt>
    <dgm:pt modelId="{375748FF-B62D-48A5-9CCF-30A78CF121BA}" type="parTrans" cxnId="{02AFE841-66E9-4D5F-87DF-B12537B9FD9D}">
      <dgm:prSet/>
      <dgm:spPr/>
      <dgm:t>
        <a:bodyPr/>
        <a:lstStyle/>
        <a:p>
          <a:endParaRPr lang="el-GR"/>
        </a:p>
      </dgm:t>
    </dgm:pt>
    <dgm:pt modelId="{49F4209C-66D1-4A05-8046-EAB4CA991E48}" type="sibTrans" cxnId="{02AFE841-66E9-4D5F-87DF-B12537B9FD9D}">
      <dgm:prSet/>
      <dgm:spPr/>
      <dgm:t>
        <a:bodyPr/>
        <a:lstStyle/>
        <a:p>
          <a:endParaRPr lang="el-GR"/>
        </a:p>
      </dgm:t>
    </dgm:pt>
    <dgm:pt modelId="{687FABCE-9936-4CB5-AFED-65B9EC64592B}" type="pres">
      <dgm:prSet presAssocID="{FA1FC682-46C8-42B0-B784-C188167179B1}" presName="cycle" presStyleCnt="0">
        <dgm:presLayoutVars>
          <dgm:dir/>
          <dgm:resizeHandles val="exact"/>
        </dgm:presLayoutVars>
      </dgm:prSet>
      <dgm:spPr/>
    </dgm:pt>
    <dgm:pt modelId="{53202179-729F-41B7-B426-5D8C1AA8CEF2}" type="pres">
      <dgm:prSet presAssocID="{12A0AA79-CF92-4493-99EA-EDA9ACC3555C}" presName="arrow" presStyleLbl="node1" presStyleIdx="0" presStyleCnt="2" custScaleY="100377">
        <dgm:presLayoutVars>
          <dgm:bulletEnabled val="1"/>
        </dgm:presLayoutVars>
      </dgm:prSet>
      <dgm:spPr/>
    </dgm:pt>
    <dgm:pt modelId="{E73F5CAB-0FD9-4A87-95A6-9B933AFB1DAB}" type="pres">
      <dgm:prSet presAssocID="{41AAD7AC-BBF4-4D17-B341-6570B15FD205}" presName="arrow" presStyleLbl="node1" presStyleIdx="1" presStyleCnt="2" custScaleX="100655" custScaleY="100655">
        <dgm:presLayoutVars>
          <dgm:bulletEnabled val="1"/>
        </dgm:presLayoutVars>
      </dgm:prSet>
      <dgm:spPr/>
    </dgm:pt>
  </dgm:ptLst>
  <dgm:cxnLst>
    <dgm:cxn modelId="{02AFE841-66E9-4D5F-87DF-B12537B9FD9D}" srcId="{FA1FC682-46C8-42B0-B784-C188167179B1}" destId="{41AAD7AC-BBF4-4D17-B341-6570B15FD205}" srcOrd="1" destOrd="0" parTransId="{375748FF-B62D-48A5-9CCF-30A78CF121BA}" sibTransId="{49F4209C-66D1-4A05-8046-EAB4CA991E48}"/>
    <dgm:cxn modelId="{07843FA8-1415-4A34-A8D5-D2DFB3F6F92E}" type="presOf" srcId="{41AAD7AC-BBF4-4D17-B341-6570B15FD205}" destId="{E73F5CAB-0FD9-4A87-95A6-9B933AFB1DAB}" srcOrd="0" destOrd="0" presId="urn:microsoft.com/office/officeart/2005/8/layout/arrow1"/>
    <dgm:cxn modelId="{423966B8-5F69-47F8-B296-898A1276BB65}" srcId="{FA1FC682-46C8-42B0-B784-C188167179B1}" destId="{12A0AA79-CF92-4493-99EA-EDA9ACC3555C}" srcOrd="0" destOrd="0" parTransId="{9FDC61D0-61C2-4AFD-BACE-A9C3F96E444A}" sibTransId="{2342011B-8DE5-4C13-904B-EB46FF66A2DF}"/>
    <dgm:cxn modelId="{2462EDC3-AB64-40F0-8430-CC12678A1CCC}" type="presOf" srcId="{12A0AA79-CF92-4493-99EA-EDA9ACC3555C}" destId="{53202179-729F-41B7-B426-5D8C1AA8CEF2}" srcOrd="0" destOrd="0" presId="urn:microsoft.com/office/officeart/2005/8/layout/arrow1"/>
    <dgm:cxn modelId="{CF2567EE-8B96-40C3-901F-F161FBF9ACC1}" type="presOf" srcId="{FA1FC682-46C8-42B0-B784-C188167179B1}" destId="{687FABCE-9936-4CB5-AFED-65B9EC64592B}" srcOrd="0" destOrd="0" presId="urn:microsoft.com/office/officeart/2005/8/layout/arrow1"/>
    <dgm:cxn modelId="{ED9B930A-B584-47F2-8A6E-FBAA0089F4AB}" type="presParOf" srcId="{687FABCE-9936-4CB5-AFED-65B9EC64592B}" destId="{53202179-729F-41B7-B426-5D8C1AA8CEF2}" srcOrd="0" destOrd="0" presId="urn:microsoft.com/office/officeart/2005/8/layout/arrow1"/>
    <dgm:cxn modelId="{51CAF7B8-3A83-40A8-8CFD-E9E99906546F}" type="presParOf" srcId="{687FABCE-9936-4CB5-AFED-65B9EC64592B}" destId="{E73F5CAB-0FD9-4A87-95A6-9B933AFB1DA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1FC682-46C8-42B0-B784-C188167179B1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2A0AA79-CF92-4493-99EA-EDA9ACC3555C}">
      <dgm:prSet phldrT="[Κείμενο]"/>
      <dgm:spPr/>
      <dgm:t>
        <a:bodyPr/>
        <a:lstStyle/>
        <a:p>
          <a:r>
            <a:rPr lang="ru-RU" dirty="0"/>
            <a:t>мать</a:t>
          </a:r>
          <a:endParaRPr lang="el-GR" dirty="0"/>
        </a:p>
      </dgm:t>
    </dgm:pt>
    <dgm:pt modelId="{9FDC61D0-61C2-4AFD-BACE-A9C3F96E444A}" type="parTrans" cxnId="{423966B8-5F69-47F8-B296-898A1276BB65}">
      <dgm:prSet/>
      <dgm:spPr/>
      <dgm:t>
        <a:bodyPr/>
        <a:lstStyle/>
        <a:p>
          <a:endParaRPr lang="el-GR"/>
        </a:p>
      </dgm:t>
    </dgm:pt>
    <dgm:pt modelId="{2342011B-8DE5-4C13-904B-EB46FF66A2DF}" type="sibTrans" cxnId="{423966B8-5F69-47F8-B296-898A1276BB65}">
      <dgm:prSet/>
      <dgm:spPr/>
      <dgm:t>
        <a:bodyPr/>
        <a:lstStyle/>
        <a:p>
          <a:endParaRPr lang="el-GR"/>
        </a:p>
      </dgm:t>
    </dgm:pt>
    <dgm:pt modelId="{41AAD7AC-BBF4-4D17-B341-6570B15FD205}">
      <dgm:prSet phldrT="[Κείμενο]"/>
      <dgm:spPr/>
      <dgm:t>
        <a:bodyPr/>
        <a:lstStyle/>
        <a:p>
          <a:r>
            <a:rPr lang="en-US" dirty="0"/>
            <a:t>mother</a:t>
          </a:r>
          <a:endParaRPr lang="el-GR" dirty="0"/>
        </a:p>
      </dgm:t>
    </dgm:pt>
    <dgm:pt modelId="{375748FF-B62D-48A5-9CCF-30A78CF121BA}" type="parTrans" cxnId="{02AFE841-66E9-4D5F-87DF-B12537B9FD9D}">
      <dgm:prSet/>
      <dgm:spPr/>
      <dgm:t>
        <a:bodyPr/>
        <a:lstStyle/>
        <a:p>
          <a:endParaRPr lang="el-GR"/>
        </a:p>
      </dgm:t>
    </dgm:pt>
    <dgm:pt modelId="{49F4209C-66D1-4A05-8046-EAB4CA991E48}" type="sibTrans" cxnId="{02AFE841-66E9-4D5F-87DF-B12537B9FD9D}">
      <dgm:prSet/>
      <dgm:spPr/>
      <dgm:t>
        <a:bodyPr/>
        <a:lstStyle/>
        <a:p>
          <a:endParaRPr lang="el-GR"/>
        </a:p>
      </dgm:t>
    </dgm:pt>
    <dgm:pt modelId="{687FABCE-9936-4CB5-AFED-65B9EC64592B}" type="pres">
      <dgm:prSet presAssocID="{FA1FC682-46C8-42B0-B784-C188167179B1}" presName="cycle" presStyleCnt="0">
        <dgm:presLayoutVars>
          <dgm:dir/>
          <dgm:resizeHandles val="exact"/>
        </dgm:presLayoutVars>
      </dgm:prSet>
      <dgm:spPr/>
    </dgm:pt>
    <dgm:pt modelId="{53202179-729F-41B7-B426-5D8C1AA8CEF2}" type="pres">
      <dgm:prSet presAssocID="{12A0AA79-CF92-4493-99EA-EDA9ACC3555C}" presName="arrow" presStyleLbl="node1" presStyleIdx="0" presStyleCnt="2">
        <dgm:presLayoutVars>
          <dgm:bulletEnabled val="1"/>
        </dgm:presLayoutVars>
      </dgm:prSet>
      <dgm:spPr/>
    </dgm:pt>
    <dgm:pt modelId="{E73F5CAB-0FD9-4A87-95A6-9B933AFB1DAB}" type="pres">
      <dgm:prSet presAssocID="{41AAD7AC-BBF4-4D17-B341-6570B15FD205}" presName="arrow" presStyleLbl="node1" presStyleIdx="1" presStyleCnt="2">
        <dgm:presLayoutVars>
          <dgm:bulletEnabled val="1"/>
        </dgm:presLayoutVars>
      </dgm:prSet>
      <dgm:spPr/>
    </dgm:pt>
  </dgm:ptLst>
  <dgm:cxnLst>
    <dgm:cxn modelId="{1F392836-3964-46DB-B351-2193B9DC8A3C}" type="presOf" srcId="{FA1FC682-46C8-42B0-B784-C188167179B1}" destId="{687FABCE-9936-4CB5-AFED-65B9EC64592B}" srcOrd="0" destOrd="0" presId="urn:microsoft.com/office/officeart/2005/8/layout/arrow1"/>
    <dgm:cxn modelId="{02AFE841-66E9-4D5F-87DF-B12537B9FD9D}" srcId="{FA1FC682-46C8-42B0-B784-C188167179B1}" destId="{41AAD7AC-BBF4-4D17-B341-6570B15FD205}" srcOrd="1" destOrd="0" parTransId="{375748FF-B62D-48A5-9CCF-30A78CF121BA}" sibTransId="{49F4209C-66D1-4A05-8046-EAB4CA991E48}"/>
    <dgm:cxn modelId="{423966B8-5F69-47F8-B296-898A1276BB65}" srcId="{FA1FC682-46C8-42B0-B784-C188167179B1}" destId="{12A0AA79-CF92-4493-99EA-EDA9ACC3555C}" srcOrd="0" destOrd="0" parTransId="{9FDC61D0-61C2-4AFD-BACE-A9C3F96E444A}" sibTransId="{2342011B-8DE5-4C13-904B-EB46FF66A2DF}"/>
    <dgm:cxn modelId="{A0383ED8-AFBB-48E5-9996-59D3EE62481B}" type="presOf" srcId="{12A0AA79-CF92-4493-99EA-EDA9ACC3555C}" destId="{53202179-729F-41B7-B426-5D8C1AA8CEF2}" srcOrd="0" destOrd="0" presId="urn:microsoft.com/office/officeart/2005/8/layout/arrow1"/>
    <dgm:cxn modelId="{8A5B54F2-390A-47D6-80DB-854BD916934C}" type="presOf" srcId="{41AAD7AC-BBF4-4D17-B341-6570B15FD205}" destId="{E73F5CAB-0FD9-4A87-95A6-9B933AFB1DAB}" srcOrd="0" destOrd="0" presId="urn:microsoft.com/office/officeart/2005/8/layout/arrow1"/>
    <dgm:cxn modelId="{4C878C57-0D97-4AA4-9AF1-A7697F6E0D5C}" type="presParOf" srcId="{687FABCE-9936-4CB5-AFED-65B9EC64592B}" destId="{53202179-729F-41B7-B426-5D8C1AA8CEF2}" srcOrd="0" destOrd="0" presId="urn:microsoft.com/office/officeart/2005/8/layout/arrow1"/>
    <dgm:cxn modelId="{32DF4CA0-2413-421C-8136-FBD2BFE564DA}" type="presParOf" srcId="{687FABCE-9936-4CB5-AFED-65B9EC64592B}" destId="{E73F5CAB-0FD9-4A87-95A6-9B933AFB1DA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9A82DD-3132-40B7-89F0-721F37370D93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24630AC-48BD-4EDF-A392-146BDD6F0EDF}">
      <dgm:prSet phldrT="[Κείμενο]"/>
      <dgm:spPr/>
      <dgm:t>
        <a:bodyPr/>
        <a:lstStyle/>
        <a:p>
          <a:r>
            <a:rPr lang="ru-RU" dirty="0"/>
            <a:t>нога</a:t>
          </a:r>
          <a:endParaRPr lang="el-GR" dirty="0"/>
        </a:p>
      </dgm:t>
    </dgm:pt>
    <dgm:pt modelId="{AAEB4D26-32F3-49C8-9F59-58FA610B7EAD}" type="parTrans" cxnId="{326F336E-55E9-4213-B649-775217A214C1}">
      <dgm:prSet/>
      <dgm:spPr/>
      <dgm:t>
        <a:bodyPr/>
        <a:lstStyle/>
        <a:p>
          <a:endParaRPr lang="el-GR"/>
        </a:p>
      </dgm:t>
    </dgm:pt>
    <dgm:pt modelId="{0CFBB0AD-3935-4C7D-AB8D-4B9F45366004}" type="sibTrans" cxnId="{326F336E-55E9-4213-B649-775217A214C1}">
      <dgm:prSet/>
      <dgm:spPr/>
      <dgm:t>
        <a:bodyPr/>
        <a:lstStyle/>
        <a:p>
          <a:endParaRPr lang="el-GR"/>
        </a:p>
      </dgm:t>
    </dgm:pt>
    <dgm:pt modelId="{C8DF68E7-6984-4E10-AA82-DF43C0BBA0A8}">
      <dgm:prSet phldrT="[Κείμενο]"/>
      <dgm:spPr/>
      <dgm:t>
        <a:bodyPr/>
        <a:lstStyle/>
        <a:p>
          <a:r>
            <a:rPr lang="ru-RU" dirty="0"/>
            <a:t>но</a:t>
          </a:r>
          <a:r>
            <a:rPr lang="ru-RU" dirty="0">
              <a:solidFill>
                <a:srgbClr val="FF0000"/>
              </a:solidFill>
            </a:rPr>
            <a:t>ж</a:t>
          </a:r>
          <a:r>
            <a:rPr lang="ru-RU" dirty="0">
              <a:solidFill>
                <a:schemeClr val="bg1"/>
              </a:solidFill>
            </a:rPr>
            <a:t>к</a:t>
          </a:r>
          <a:r>
            <a:rPr lang="ru-RU" dirty="0"/>
            <a:t>а</a:t>
          </a:r>
          <a:endParaRPr lang="el-GR" dirty="0"/>
        </a:p>
      </dgm:t>
    </dgm:pt>
    <dgm:pt modelId="{20165775-D8E1-4BCF-918A-0803FE546017}" type="parTrans" cxnId="{D91546F5-9527-4D14-8B1E-43A4CF6414D4}">
      <dgm:prSet/>
      <dgm:spPr/>
      <dgm:t>
        <a:bodyPr/>
        <a:lstStyle/>
        <a:p>
          <a:endParaRPr lang="el-GR"/>
        </a:p>
      </dgm:t>
    </dgm:pt>
    <dgm:pt modelId="{16B5E7FF-79DE-4660-92BC-C1547F4E8ED0}" type="sibTrans" cxnId="{D91546F5-9527-4D14-8B1E-43A4CF6414D4}">
      <dgm:prSet/>
      <dgm:spPr/>
      <dgm:t>
        <a:bodyPr/>
        <a:lstStyle/>
        <a:p>
          <a:endParaRPr lang="el-GR"/>
        </a:p>
      </dgm:t>
    </dgm:pt>
    <dgm:pt modelId="{34276DCF-0326-4830-B2A1-85568CEF7100}" type="pres">
      <dgm:prSet presAssocID="{629A82DD-3132-40B7-89F0-721F37370D93}" presName="cycle" presStyleCnt="0">
        <dgm:presLayoutVars>
          <dgm:dir/>
          <dgm:resizeHandles val="exact"/>
        </dgm:presLayoutVars>
      </dgm:prSet>
      <dgm:spPr/>
    </dgm:pt>
    <dgm:pt modelId="{880C1124-779E-44F7-AE54-4720FF4372F0}" type="pres">
      <dgm:prSet presAssocID="{E24630AC-48BD-4EDF-A392-146BDD6F0EDF}" presName="arrow" presStyleLbl="node1" presStyleIdx="0" presStyleCnt="2">
        <dgm:presLayoutVars>
          <dgm:bulletEnabled val="1"/>
        </dgm:presLayoutVars>
      </dgm:prSet>
      <dgm:spPr/>
    </dgm:pt>
    <dgm:pt modelId="{E495FCEA-6B24-4652-9A82-B82F61D4D602}" type="pres">
      <dgm:prSet presAssocID="{C8DF68E7-6984-4E10-AA82-DF43C0BBA0A8}" presName="arrow" presStyleLbl="node1" presStyleIdx="1" presStyleCnt="2">
        <dgm:presLayoutVars>
          <dgm:bulletEnabled val="1"/>
        </dgm:presLayoutVars>
      </dgm:prSet>
      <dgm:spPr/>
    </dgm:pt>
  </dgm:ptLst>
  <dgm:cxnLst>
    <dgm:cxn modelId="{326F336E-55E9-4213-B649-775217A214C1}" srcId="{629A82DD-3132-40B7-89F0-721F37370D93}" destId="{E24630AC-48BD-4EDF-A392-146BDD6F0EDF}" srcOrd="0" destOrd="0" parTransId="{AAEB4D26-32F3-49C8-9F59-58FA610B7EAD}" sibTransId="{0CFBB0AD-3935-4C7D-AB8D-4B9F45366004}"/>
    <dgm:cxn modelId="{AA0A41A6-5BF9-4F5F-970E-EAA60E2834F9}" type="presOf" srcId="{E24630AC-48BD-4EDF-A392-146BDD6F0EDF}" destId="{880C1124-779E-44F7-AE54-4720FF4372F0}" srcOrd="0" destOrd="0" presId="urn:microsoft.com/office/officeart/2005/8/layout/arrow1"/>
    <dgm:cxn modelId="{B10669B6-399A-4C2E-BB83-FBA784E3DD63}" type="presOf" srcId="{629A82DD-3132-40B7-89F0-721F37370D93}" destId="{34276DCF-0326-4830-B2A1-85568CEF7100}" srcOrd="0" destOrd="0" presId="urn:microsoft.com/office/officeart/2005/8/layout/arrow1"/>
    <dgm:cxn modelId="{C6EEA8E1-D05A-495A-AB45-B938FED3DFDB}" type="presOf" srcId="{C8DF68E7-6984-4E10-AA82-DF43C0BBA0A8}" destId="{E495FCEA-6B24-4652-9A82-B82F61D4D602}" srcOrd="0" destOrd="0" presId="urn:microsoft.com/office/officeart/2005/8/layout/arrow1"/>
    <dgm:cxn modelId="{D91546F5-9527-4D14-8B1E-43A4CF6414D4}" srcId="{629A82DD-3132-40B7-89F0-721F37370D93}" destId="{C8DF68E7-6984-4E10-AA82-DF43C0BBA0A8}" srcOrd="1" destOrd="0" parTransId="{20165775-D8E1-4BCF-918A-0803FE546017}" sibTransId="{16B5E7FF-79DE-4660-92BC-C1547F4E8ED0}"/>
    <dgm:cxn modelId="{E149EE64-63C5-4196-8BCB-689F5D546AA0}" type="presParOf" srcId="{34276DCF-0326-4830-B2A1-85568CEF7100}" destId="{880C1124-779E-44F7-AE54-4720FF4372F0}" srcOrd="0" destOrd="0" presId="urn:microsoft.com/office/officeart/2005/8/layout/arrow1"/>
    <dgm:cxn modelId="{31EB0F29-5081-4678-96A9-1CCDECCA8B6E}" type="presParOf" srcId="{34276DCF-0326-4830-B2A1-85568CEF7100}" destId="{E495FCEA-6B24-4652-9A82-B82F61D4D60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BF7CAD-2BEB-4434-8BF8-077D8DFD51B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06D2A4-490D-409E-A2B1-420A76E0AF0B}">
      <dgm:prSet phldrT="[Текст]"/>
      <dgm:spPr/>
      <dgm:t>
        <a:bodyPr/>
        <a:lstStyle/>
        <a:p>
          <a:r>
            <a:rPr lang="ru-RU" dirty="0"/>
            <a:t>Лингвистика</a:t>
          </a:r>
        </a:p>
      </dgm:t>
    </dgm:pt>
    <dgm:pt modelId="{A80479E7-AF68-4A2C-95A5-9BABF6F824B6}" type="parTrans" cxnId="{3EAD2C40-63B2-4544-9B9D-C04F09810DAC}">
      <dgm:prSet/>
      <dgm:spPr/>
      <dgm:t>
        <a:bodyPr/>
        <a:lstStyle/>
        <a:p>
          <a:endParaRPr lang="ru-RU"/>
        </a:p>
      </dgm:t>
    </dgm:pt>
    <dgm:pt modelId="{09C415E4-DA7A-4C69-8D1D-ED053C49C4FA}" type="sibTrans" cxnId="{3EAD2C40-63B2-4544-9B9D-C04F09810DAC}">
      <dgm:prSet/>
      <dgm:spPr/>
      <dgm:t>
        <a:bodyPr/>
        <a:lstStyle/>
        <a:p>
          <a:endParaRPr lang="ru-RU"/>
        </a:p>
      </dgm:t>
    </dgm:pt>
    <dgm:pt modelId="{6F9E8D81-8A8E-4081-8143-378196B4B3CD}">
      <dgm:prSet phldrT="[Текст]"/>
      <dgm:spPr/>
      <dgm:t>
        <a:bodyPr/>
        <a:lstStyle/>
        <a:p>
          <a:r>
            <a:rPr lang="ru-RU" dirty="0"/>
            <a:t>Историческая</a:t>
          </a:r>
        </a:p>
      </dgm:t>
    </dgm:pt>
    <dgm:pt modelId="{8747654C-C49B-4200-AAE6-76AB8C2D3E21}" type="parTrans" cxnId="{161799CB-89A6-49F9-B1F9-B13291025196}">
      <dgm:prSet/>
      <dgm:spPr/>
      <dgm:t>
        <a:bodyPr/>
        <a:lstStyle/>
        <a:p>
          <a:endParaRPr lang="ru-RU"/>
        </a:p>
      </dgm:t>
    </dgm:pt>
    <dgm:pt modelId="{C2021085-3C0D-4EE6-8D9A-CF441AFB7E88}" type="sibTrans" cxnId="{161799CB-89A6-49F9-B1F9-B13291025196}">
      <dgm:prSet/>
      <dgm:spPr/>
      <dgm:t>
        <a:bodyPr/>
        <a:lstStyle/>
        <a:p>
          <a:endParaRPr lang="ru-RU"/>
        </a:p>
      </dgm:t>
    </dgm:pt>
    <dgm:pt modelId="{5793F5F6-24AE-4BBB-8909-942C7E708710}">
      <dgm:prSet phldrT="[Текст]"/>
      <dgm:spPr/>
      <dgm:t>
        <a:bodyPr/>
        <a:lstStyle/>
        <a:p>
          <a:r>
            <a:rPr lang="ru-RU" dirty="0"/>
            <a:t>Синхронная </a:t>
          </a:r>
        </a:p>
      </dgm:t>
    </dgm:pt>
    <dgm:pt modelId="{CCF92B07-8BFB-4F6E-91C2-E3BC94496CA4}" type="parTrans" cxnId="{339F1F41-D4C1-4AA3-904F-C2BA1FB30499}">
      <dgm:prSet/>
      <dgm:spPr/>
      <dgm:t>
        <a:bodyPr/>
        <a:lstStyle/>
        <a:p>
          <a:endParaRPr lang="ru-RU"/>
        </a:p>
      </dgm:t>
    </dgm:pt>
    <dgm:pt modelId="{5BEC286B-6134-452F-9817-2554EFD46B81}" type="sibTrans" cxnId="{339F1F41-D4C1-4AA3-904F-C2BA1FB30499}">
      <dgm:prSet/>
      <dgm:spPr/>
      <dgm:t>
        <a:bodyPr/>
        <a:lstStyle/>
        <a:p>
          <a:endParaRPr lang="ru-RU"/>
        </a:p>
      </dgm:t>
    </dgm:pt>
    <dgm:pt modelId="{EF5DAFA7-3DAE-4B68-8CBE-03D94ECBC0ED}" type="pres">
      <dgm:prSet presAssocID="{6FBF7CAD-2BEB-4434-8BF8-077D8DFD51B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201DB66-C5A2-437D-A7DC-403618D72669}" type="pres">
      <dgm:prSet presAssocID="{6F06D2A4-490D-409E-A2B1-420A76E0AF0B}" presName="hierRoot1" presStyleCnt="0">
        <dgm:presLayoutVars>
          <dgm:hierBranch val="init"/>
        </dgm:presLayoutVars>
      </dgm:prSet>
      <dgm:spPr/>
    </dgm:pt>
    <dgm:pt modelId="{9BF4B5D4-B8A5-462D-AB66-7F5DE5B96547}" type="pres">
      <dgm:prSet presAssocID="{6F06D2A4-490D-409E-A2B1-420A76E0AF0B}" presName="rootComposite1" presStyleCnt="0"/>
      <dgm:spPr/>
    </dgm:pt>
    <dgm:pt modelId="{2C2AE3D0-0F78-4D69-A68A-71B1326C8083}" type="pres">
      <dgm:prSet presAssocID="{6F06D2A4-490D-409E-A2B1-420A76E0AF0B}" presName="rootText1" presStyleLbl="node0" presStyleIdx="0" presStyleCnt="1">
        <dgm:presLayoutVars>
          <dgm:chPref val="3"/>
        </dgm:presLayoutVars>
      </dgm:prSet>
      <dgm:spPr/>
    </dgm:pt>
    <dgm:pt modelId="{1E0D1979-A30A-4B5C-841D-09F379D1E514}" type="pres">
      <dgm:prSet presAssocID="{6F06D2A4-490D-409E-A2B1-420A76E0AF0B}" presName="rootConnector1" presStyleLbl="node1" presStyleIdx="0" presStyleCnt="0"/>
      <dgm:spPr/>
    </dgm:pt>
    <dgm:pt modelId="{F1D95110-D699-4061-A895-551B2230F649}" type="pres">
      <dgm:prSet presAssocID="{6F06D2A4-490D-409E-A2B1-420A76E0AF0B}" presName="hierChild2" presStyleCnt="0"/>
      <dgm:spPr/>
    </dgm:pt>
    <dgm:pt modelId="{ED05BF96-DD8D-4E9F-8B99-C4BCC44C1581}" type="pres">
      <dgm:prSet presAssocID="{8747654C-C49B-4200-AAE6-76AB8C2D3E21}" presName="Name37" presStyleLbl="parChTrans1D2" presStyleIdx="0" presStyleCnt="2"/>
      <dgm:spPr/>
    </dgm:pt>
    <dgm:pt modelId="{08ACD363-B2D7-4CCF-99D2-1F0E5B732753}" type="pres">
      <dgm:prSet presAssocID="{6F9E8D81-8A8E-4081-8143-378196B4B3CD}" presName="hierRoot2" presStyleCnt="0">
        <dgm:presLayoutVars>
          <dgm:hierBranch val="init"/>
        </dgm:presLayoutVars>
      </dgm:prSet>
      <dgm:spPr/>
    </dgm:pt>
    <dgm:pt modelId="{798B27DA-9602-4F97-8596-A4FF59C37B46}" type="pres">
      <dgm:prSet presAssocID="{6F9E8D81-8A8E-4081-8143-378196B4B3CD}" presName="rootComposite" presStyleCnt="0"/>
      <dgm:spPr/>
    </dgm:pt>
    <dgm:pt modelId="{84C75F53-FDD0-4C70-B693-8FF14AB6E187}" type="pres">
      <dgm:prSet presAssocID="{6F9E8D81-8A8E-4081-8143-378196B4B3CD}" presName="rootText" presStyleLbl="node2" presStyleIdx="0" presStyleCnt="2">
        <dgm:presLayoutVars>
          <dgm:chPref val="3"/>
        </dgm:presLayoutVars>
      </dgm:prSet>
      <dgm:spPr/>
    </dgm:pt>
    <dgm:pt modelId="{A9F3754B-0AC1-41AE-AEC4-A7A5442AEADD}" type="pres">
      <dgm:prSet presAssocID="{6F9E8D81-8A8E-4081-8143-378196B4B3CD}" presName="rootConnector" presStyleLbl="node2" presStyleIdx="0" presStyleCnt="2"/>
      <dgm:spPr/>
    </dgm:pt>
    <dgm:pt modelId="{167FF8B4-0127-4E2E-A889-9B17295A7E0D}" type="pres">
      <dgm:prSet presAssocID="{6F9E8D81-8A8E-4081-8143-378196B4B3CD}" presName="hierChild4" presStyleCnt="0"/>
      <dgm:spPr/>
    </dgm:pt>
    <dgm:pt modelId="{F569749A-E20F-4170-A543-740E238A23C1}" type="pres">
      <dgm:prSet presAssocID="{6F9E8D81-8A8E-4081-8143-378196B4B3CD}" presName="hierChild5" presStyleCnt="0"/>
      <dgm:spPr/>
    </dgm:pt>
    <dgm:pt modelId="{425727E8-20FD-44CC-BA19-CF4DB33CE9B6}" type="pres">
      <dgm:prSet presAssocID="{CCF92B07-8BFB-4F6E-91C2-E3BC94496CA4}" presName="Name37" presStyleLbl="parChTrans1D2" presStyleIdx="1" presStyleCnt="2"/>
      <dgm:spPr/>
    </dgm:pt>
    <dgm:pt modelId="{CB99CF84-3A0B-4D81-8000-F45169E2E42E}" type="pres">
      <dgm:prSet presAssocID="{5793F5F6-24AE-4BBB-8909-942C7E708710}" presName="hierRoot2" presStyleCnt="0">
        <dgm:presLayoutVars>
          <dgm:hierBranch val="init"/>
        </dgm:presLayoutVars>
      </dgm:prSet>
      <dgm:spPr/>
    </dgm:pt>
    <dgm:pt modelId="{DB499B4D-6975-4CF0-965E-7B74D2D5E344}" type="pres">
      <dgm:prSet presAssocID="{5793F5F6-24AE-4BBB-8909-942C7E708710}" presName="rootComposite" presStyleCnt="0"/>
      <dgm:spPr/>
    </dgm:pt>
    <dgm:pt modelId="{CC043AB5-BE52-4F44-BB0A-41204142154B}" type="pres">
      <dgm:prSet presAssocID="{5793F5F6-24AE-4BBB-8909-942C7E708710}" presName="rootText" presStyleLbl="node2" presStyleIdx="1" presStyleCnt="2">
        <dgm:presLayoutVars>
          <dgm:chPref val="3"/>
        </dgm:presLayoutVars>
      </dgm:prSet>
      <dgm:spPr/>
    </dgm:pt>
    <dgm:pt modelId="{3A41F4CA-81DD-42EB-B07E-BC4BF2592B37}" type="pres">
      <dgm:prSet presAssocID="{5793F5F6-24AE-4BBB-8909-942C7E708710}" presName="rootConnector" presStyleLbl="node2" presStyleIdx="1" presStyleCnt="2"/>
      <dgm:spPr/>
    </dgm:pt>
    <dgm:pt modelId="{E45BAEDD-81C1-4EC4-8DE8-F17D8EBCA18A}" type="pres">
      <dgm:prSet presAssocID="{5793F5F6-24AE-4BBB-8909-942C7E708710}" presName="hierChild4" presStyleCnt="0"/>
      <dgm:spPr/>
    </dgm:pt>
    <dgm:pt modelId="{6ED50EC9-6817-4487-89A9-E31EB7747412}" type="pres">
      <dgm:prSet presAssocID="{5793F5F6-24AE-4BBB-8909-942C7E708710}" presName="hierChild5" presStyleCnt="0"/>
      <dgm:spPr/>
    </dgm:pt>
    <dgm:pt modelId="{8F8A4844-A78C-469E-9799-5EF001B4E0BA}" type="pres">
      <dgm:prSet presAssocID="{6F06D2A4-490D-409E-A2B1-420A76E0AF0B}" presName="hierChild3" presStyleCnt="0"/>
      <dgm:spPr/>
    </dgm:pt>
  </dgm:ptLst>
  <dgm:cxnLst>
    <dgm:cxn modelId="{1A734F11-93CB-4AA0-B9AD-386BF732A62D}" type="presOf" srcId="{8747654C-C49B-4200-AAE6-76AB8C2D3E21}" destId="{ED05BF96-DD8D-4E9F-8B99-C4BCC44C1581}" srcOrd="0" destOrd="0" presId="urn:microsoft.com/office/officeart/2005/8/layout/orgChart1"/>
    <dgm:cxn modelId="{5709042A-15CF-4D55-A1D7-1E5E16DE3831}" type="presOf" srcId="{5793F5F6-24AE-4BBB-8909-942C7E708710}" destId="{3A41F4CA-81DD-42EB-B07E-BC4BF2592B37}" srcOrd="1" destOrd="0" presId="urn:microsoft.com/office/officeart/2005/8/layout/orgChart1"/>
    <dgm:cxn modelId="{81BA6938-DAD8-4E48-AB87-7575DB7D22E8}" type="presOf" srcId="{6FBF7CAD-2BEB-4434-8BF8-077D8DFD51BA}" destId="{EF5DAFA7-3DAE-4B68-8CBE-03D94ECBC0ED}" srcOrd="0" destOrd="0" presId="urn:microsoft.com/office/officeart/2005/8/layout/orgChart1"/>
    <dgm:cxn modelId="{3EAD2C40-63B2-4544-9B9D-C04F09810DAC}" srcId="{6FBF7CAD-2BEB-4434-8BF8-077D8DFD51BA}" destId="{6F06D2A4-490D-409E-A2B1-420A76E0AF0B}" srcOrd="0" destOrd="0" parTransId="{A80479E7-AF68-4A2C-95A5-9BABF6F824B6}" sibTransId="{09C415E4-DA7A-4C69-8D1D-ED053C49C4FA}"/>
    <dgm:cxn modelId="{339F1F41-D4C1-4AA3-904F-C2BA1FB30499}" srcId="{6F06D2A4-490D-409E-A2B1-420A76E0AF0B}" destId="{5793F5F6-24AE-4BBB-8909-942C7E708710}" srcOrd="1" destOrd="0" parTransId="{CCF92B07-8BFB-4F6E-91C2-E3BC94496CA4}" sibTransId="{5BEC286B-6134-452F-9817-2554EFD46B81}"/>
    <dgm:cxn modelId="{159B5C62-88B3-4B17-A689-95080154FBCC}" type="presOf" srcId="{6F06D2A4-490D-409E-A2B1-420A76E0AF0B}" destId="{1E0D1979-A30A-4B5C-841D-09F379D1E514}" srcOrd="1" destOrd="0" presId="urn:microsoft.com/office/officeart/2005/8/layout/orgChart1"/>
    <dgm:cxn modelId="{378C7E84-BF85-4DCF-B723-E09E3D008E76}" type="presOf" srcId="{5793F5F6-24AE-4BBB-8909-942C7E708710}" destId="{CC043AB5-BE52-4F44-BB0A-41204142154B}" srcOrd="0" destOrd="0" presId="urn:microsoft.com/office/officeart/2005/8/layout/orgChart1"/>
    <dgm:cxn modelId="{FE34DB99-3821-4996-B99C-E76A26301499}" type="presOf" srcId="{CCF92B07-8BFB-4F6E-91C2-E3BC94496CA4}" destId="{425727E8-20FD-44CC-BA19-CF4DB33CE9B6}" srcOrd="0" destOrd="0" presId="urn:microsoft.com/office/officeart/2005/8/layout/orgChart1"/>
    <dgm:cxn modelId="{7647ECAB-8C8E-4394-B3CA-0EFD75678F03}" type="presOf" srcId="{6F9E8D81-8A8E-4081-8143-378196B4B3CD}" destId="{A9F3754B-0AC1-41AE-AEC4-A7A5442AEADD}" srcOrd="1" destOrd="0" presId="urn:microsoft.com/office/officeart/2005/8/layout/orgChart1"/>
    <dgm:cxn modelId="{6450C1AD-64F8-48F3-B7D8-0C93830A9113}" type="presOf" srcId="{6F06D2A4-490D-409E-A2B1-420A76E0AF0B}" destId="{2C2AE3D0-0F78-4D69-A68A-71B1326C8083}" srcOrd="0" destOrd="0" presId="urn:microsoft.com/office/officeart/2005/8/layout/orgChart1"/>
    <dgm:cxn modelId="{B9C0CBB4-3179-4B30-8BF1-B502EEE3C371}" type="presOf" srcId="{6F9E8D81-8A8E-4081-8143-378196B4B3CD}" destId="{84C75F53-FDD0-4C70-B693-8FF14AB6E187}" srcOrd="0" destOrd="0" presId="urn:microsoft.com/office/officeart/2005/8/layout/orgChart1"/>
    <dgm:cxn modelId="{161799CB-89A6-49F9-B1F9-B13291025196}" srcId="{6F06D2A4-490D-409E-A2B1-420A76E0AF0B}" destId="{6F9E8D81-8A8E-4081-8143-378196B4B3CD}" srcOrd="0" destOrd="0" parTransId="{8747654C-C49B-4200-AAE6-76AB8C2D3E21}" sibTransId="{C2021085-3C0D-4EE6-8D9A-CF441AFB7E88}"/>
    <dgm:cxn modelId="{3D3F8207-1C45-4F5B-B681-46C627EE77D2}" type="presParOf" srcId="{EF5DAFA7-3DAE-4B68-8CBE-03D94ECBC0ED}" destId="{5201DB66-C5A2-437D-A7DC-403618D72669}" srcOrd="0" destOrd="0" presId="urn:microsoft.com/office/officeart/2005/8/layout/orgChart1"/>
    <dgm:cxn modelId="{FF3D7475-F9D0-4D81-9141-4B987B443B7A}" type="presParOf" srcId="{5201DB66-C5A2-437D-A7DC-403618D72669}" destId="{9BF4B5D4-B8A5-462D-AB66-7F5DE5B96547}" srcOrd="0" destOrd="0" presId="urn:microsoft.com/office/officeart/2005/8/layout/orgChart1"/>
    <dgm:cxn modelId="{88EF3E90-42E5-4D8D-A69C-837C226F7D81}" type="presParOf" srcId="{9BF4B5D4-B8A5-462D-AB66-7F5DE5B96547}" destId="{2C2AE3D0-0F78-4D69-A68A-71B1326C8083}" srcOrd="0" destOrd="0" presId="urn:microsoft.com/office/officeart/2005/8/layout/orgChart1"/>
    <dgm:cxn modelId="{DE36A955-7F9B-472F-A1B1-E6BC12DB1B0C}" type="presParOf" srcId="{9BF4B5D4-B8A5-462D-AB66-7F5DE5B96547}" destId="{1E0D1979-A30A-4B5C-841D-09F379D1E514}" srcOrd="1" destOrd="0" presId="urn:microsoft.com/office/officeart/2005/8/layout/orgChart1"/>
    <dgm:cxn modelId="{ACC3E0C2-5646-4E72-85A0-A349E3F9687F}" type="presParOf" srcId="{5201DB66-C5A2-437D-A7DC-403618D72669}" destId="{F1D95110-D699-4061-A895-551B2230F649}" srcOrd="1" destOrd="0" presId="urn:microsoft.com/office/officeart/2005/8/layout/orgChart1"/>
    <dgm:cxn modelId="{635B8703-24B9-4962-B5DB-3A1EFE6D0E64}" type="presParOf" srcId="{F1D95110-D699-4061-A895-551B2230F649}" destId="{ED05BF96-DD8D-4E9F-8B99-C4BCC44C1581}" srcOrd="0" destOrd="0" presId="urn:microsoft.com/office/officeart/2005/8/layout/orgChart1"/>
    <dgm:cxn modelId="{E7AE9CBE-BFE7-4320-AD9D-7FAFF0776C20}" type="presParOf" srcId="{F1D95110-D699-4061-A895-551B2230F649}" destId="{08ACD363-B2D7-4CCF-99D2-1F0E5B732753}" srcOrd="1" destOrd="0" presId="urn:microsoft.com/office/officeart/2005/8/layout/orgChart1"/>
    <dgm:cxn modelId="{A3C6DDFA-2F98-40EA-B3F0-9E933784B111}" type="presParOf" srcId="{08ACD363-B2D7-4CCF-99D2-1F0E5B732753}" destId="{798B27DA-9602-4F97-8596-A4FF59C37B46}" srcOrd="0" destOrd="0" presId="urn:microsoft.com/office/officeart/2005/8/layout/orgChart1"/>
    <dgm:cxn modelId="{CE800ECA-13DD-468B-8D74-522E96BAFA6D}" type="presParOf" srcId="{798B27DA-9602-4F97-8596-A4FF59C37B46}" destId="{84C75F53-FDD0-4C70-B693-8FF14AB6E187}" srcOrd="0" destOrd="0" presId="urn:microsoft.com/office/officeart/2005/8/layout/orgChart1"/>
    <dgm:cxn modelId="{738169E0-6FA6-4935-B9E9-A352A1EFEBD3}" type="presParOf" srcId="{798B27DA-9602-4F97-8596-A4FF59C37B46}" destId="{A9F3754B-0AC1-41AE-AEC4-A7A5442AEADD}" srcOrd="1" destOrd="0" presId="urn:microsoft.com/office/officeart/2005/8/layout/orgChart1"/>
    <dgm:cxn modelId="{DD885D08-9650-4B2E-A612-3A62C2E56EC6}" type="presParOf" srcId="{08ACD363-B2D7-4CCF-99D2-1F0E5B732753}" destId="{167FF8B4-0127-4E2E-A889-9B17295A7E0D}" srcOrd="1" destOrd="0" presId="urn:microsoft.com/office/officeart/2005/8/layout/orgChart1"/>
    <dgm:cxn modelId="{F8DAC973-5243-4663-9FEA-976E0A95CDBB}" type="presParOf" srcId="{08ACD363-B2D7-4CCF-99D2-1F0E5B732753}" destId="{F569749A-E20F-4170-A543-740E238A23C1}" srcOrd="2" destOrd="0" presId="urn:microsoft.com/office/officeart/2005/8/layout/orgChart1"/>
    <dgm:cxn modelId="{39C8757D-7C06-4F11-85F8-6894CD509760}" type="presParOf" srcId="{F1D95110-D699-4061-A895-551B2230F649}" destId="{425727E8-20FD-44CC-BA19-CF4DB33CE9B6}" srcOrd="2" destOrd="0" presId="urn:microsoft.com/office/officeart/2005/8/layout/orgChart1"/>
    <dgm:cxn modelId="{8C1F4DB2-2D68-4AAB-B9A7-3845B3C166D0}" type="presParOf" srcId="{F1D95110-D699-4061-A895-551B2230F649}" destId="{CB99CF84-3A0B-4D81-8000-F45169E2E42E}" srcOrd="3" destOrd="0" presId="urn:microsoft.com/office/officeart/2005/8/layout/orgChart1"/>
    <dgm:cxn modelId="{AECCF916-CA99-47AF-905E-BD2D35C9E7B9}" type="presParOf" srcId="{CB99CF84-3A0B-4D81-8000-F45169E2E42E}" destId="{DB499B4D-6975-4CF0-965E-7B74D2D5E344}" srcOrd="0" destOrd="0" presId="urn:microsoft.com/office/officeart/2005/8/layout/orgChart1"/>
    <dgm:cxn modelId="{89486141-97B6-4149-B7C6-C5A236756A46}" type="presParOf" srcId="{DB499B4D-6975-4CF0-965E-7B74D2D5E344}" destId="{CC043AB5-BE52-4F44-BB0A-41204142154B}" srcOrd="0" destOrd="0" presId="urn:microsoft.com/office/officeart/2005/8/layout/orgChart1"/>
    <dgm:cxn modelId="{BAB6FD8D-F0B8-44B1-B0D3-DFB1CFD32D67}" type="presParOf" srcId="{DB499B4D-6975-4CF0-965E-7B74D2D5E344}" destId="{3A41F4CA-81DD-42EB-B07E-BC4BF2592B37}" srcOrd="1" destOrd="0" presId="urn:microsoft.com/office/officeart/2005/8/layout/orgChart1"/>
    <dgm:cxn modelId="{E47C6D77-AF64-41BF-99B3-3F0BAB510262}" type="presParOf" srcId="{CB99CF84-3A0B-4D81-8000-F45169E2E42E}" destId="{E45BAEDD-81C1-4EC4-8DE8-F17D8EBCA18A}" srcOrd="1" destOrd="0" presId="urn:microsoft.com/office/officeart/2005/8/layout/orgChart1"/>
    <dgm:cxn modelId="{F8AB60B2-327D-404E-92AD-604B64A6C655}" type="presParOf" srcId="{CB99CF84-3A0B-4D81-8000-F45169E2E42E}" destId="{6ED50EC9-6817-4487-89A9-E31EB7747412}" srcOrd="2" destOrd="0" presId="urn:microsoft.com/office/officeart/2005/8/layout/orgChart1"/>
    <dgm:cxn modelId="{245257C1-0311-432B-B563-DDE86F48B57B}" type="presParOf" srcId="{5201DB66-C5A2-437D-A7DC-403618D72669}" destId="{8F8A4844-A78C-469E-9799-5EF001B4E0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AF944C-1EF6-4C7C-8DE1-974C237AC04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57CB260-4E30-40D9-9C91-BCE97F96D42F}">
      <dgm:prSet phldrT="[Κείμενο]"/>
      <dgm:spPr/>
      <dgm:t>
        <a:bodyPr/>
        <a:lstStyle/>
        <a:p>
          <a:r>
            <a:rPr lang="ru-RU" dirty="0"/>
            <a:t>Ъ</a:t>
          </a:r>
          <a:endParaRPr lang="el-GR" dirty="0"/>
        </a:p>
      </dgm:t>
    </dgm:pt>
    <dgm:pt modelId="{597ECDD6-7EFB-4A34-A886-3C8A61FB5A86}" type="parTrans" cxnId="{AB84ED65-B75C-4878-B8C6-DDDAFC1DC5FC}">
      <dgm:prSet/>
      <dgm:spPr/>
      <dgm:t>
        <a:bodyPr/>
        <a:lstStyle/>
        <a:p>
          <a:endParaRPr lang="el-GR"/>
        </a:p>
      </dgm:t>
    </dgm:pt>
    <dgm:pt modelId="{ED1891F3-D0D2-4E2C-8352-51658387F99C}" type="sibTrans" cxnId="{AB84ED65-B75C-4878-B8C6-DDDAFC1DC5FC}">
      <dgm:prSet/>
      <dgm:spPr/>
      <dgm:t>
        <a:bodyPr/>
        <a:lstStyle/>
        <a:p>
          <a:endParaRPr lang="el-GR"/>
        </a:p>
      </dgm:t>
    </dgm:pt>
    <dgm:pt modelId="{6590D330-884F-4284-B241-31B824DA4458}">
      <dgm:prSet phldrT="[Κείμενο]"/>
      <dgm:spPr/>
      <dgm:t>
        <a:bodyPr/>
        <a:lstStyle/>
        <a:p>
          <a:r>
            <a:rPr lang="ru-RU" dirty="0"/>
            <a:t>О</a:t>
          </a:r>
          <a:endParaRPr lang="el-GR" dirty="0"/>
        </a:p>
      </dgm:t>
    </dgm:pt>
    <dgm:pt modelId="{BB927867-25B8-4B5E-B28B-B3D1C1109608}" type="parTrans" cxnId="{5510657B-7618-42CF-9EEF-150AE522271D}">
      <dgm:prSet/>
      <dgm:spPr/>
      <dgm:t>
        <a:bodyPr/>
        <a:lstStyle/>
        <a:p>
          <a:endParaRPr lang="el-GR"/>
        </a:p>
      </dgm:t>
    </dgm:pt>
    <dgm:pt modelId="{798160AD-E5E4-40DF-A055-552D83F8091E}" type="sibTrans" cxnId="{5510657B-7618-42CF-9EEF-150AE522271D}">
      <dgm:prSet/>
      <dgm:spPr/>
      <dgm:t>
        <a:bodyPr/>
        <a:lstStyle/>
        <a:p>
          <a:endParaRPr lang="el-GR"/>
        </a:p>
      </dgm:t>
    </dgm:pt>
    <dgm:pt modelId="{301648A8-8D83-4701-8988-2FF9104DB7B9}">
      <dgm:prSet phldrT="[Κείμενο]" phldr="1"/>
      <dgm:spPr/>
      <dgm:t>
        <a:bodyPr/>
        <a:lstStyle/>
        <a:p>
          <a:endParaRPr lang="el-GR" dirty="0"/>
        </a:p>
      </dgm:t>
    </dgm:pt>
    <dgm:pt modelId="{F7823CAC-3923-4161-8D7F-022345612CB9}" type="parTrans" cxnId="{26144E3E-FF25-4205-8545-8A4FB592C6BD}">
      <dgm:prSet/>
      <dgm:spPr/>
      <dgm:t>
        <a:bodyPr/>
        <a:lstStyle/>
        <a:p>
          <a:endParaRPr lang="el-GR"/>
        </a:p>
      </dgm:t>
    </dgm:pt>
    <dgm:pt modelId="{E86EDFAA-685C-494E-829F-767AABD1CD6A}" type="sibTrans" cxnId="{26144E3E-FF25-4205-8545-8A4FB592C6BD}">
      <dgm:prSet/>
      <dgm:spPr/>
      <dgm:t>
        <a:bodyPr/>
        <a:lstStyle/>
        <a:p>
          <a:endParaRPr lang="el-GR"/>
        </a:p>
      </dgm:t>
    </dgm:pt>
    <dgm:pt modelId="{8D42F3EA-87BD-40B9-81E5-05F20DE1CFC6}" type="pres">
      <dgm:prSet presAssocID="{B0AF944C-1EF6-4C7C-8DE1-974C237AC0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9818BA-724D-41B4-9F56-663D1A45E70C}" type="pres">
      <dgm:prSet presAssocID="{257CB260-4E30-40D9-9C91-BCE97F96D42F}" presName="hierRoot1" presStyleCnt="0"/>
      <dgm:spPr/>
    </dgm:pt>
    <dgm:pt modelId="{F2E0C98E-D27D-454A-8319-5B23DE6C8E34}" type="pres">
      <dgm:prSet presAssocID="{257CB260-4E30-40D9-9C91-BCE97F96D42F}" presName="composite" presStyleCnt="0"/>
      <dgm:spPr/>
    </dgm:pt>
    <dgm:pt modelId="{CE6546B2-3727-47A1-A227-10CE093061B2}" type="pres">
      <dgm:prSet presAssocID="{257CB260-4E30-40D9-9C91-BCE97F96D42F}" presName="background" presStyleLbl="node0" presStyleIdx="0" presStyleCnt="1"/>
      <dgm:spPr/>
    </dgm:pt>
    <dgm:pt modelId="{362E3BA0-05F8-4851-A3A8-40074A5CC469}" type="pres">
      <dgm:prSet presAssocID="{257CB260-4E30-40D9-9C91-BCE97F96D42F}" presName="text" presStyleLbl="fgAcc0" presStyleIdx="0" presStyleCnt="1" custLinFactNeighborX="-3356" custLinFactNeighborY="3403">
        <dgm:presLayoutVars>
          <dgm:chPref val="3"/>
        </dgm:presLayoutVars>
      </dgm:prSet>
      <dgm:spPr/>
    </dgm:pt>
    <dgm:pt modelId="{03685650-DA79-44E3-A452-B704AA285ACE}" type="pres">
      <dgm:prSet presAssocID="{257CB260-4E30-40D9-9C91-BCE97F96D42F}" presName="hierChild2" presStyleCnt="0"/>
      <dgm:spPr/>
    </dgm:pt>
    <dgm:pt modelId="{B28082F6-BBC5-46B3-9F33-62F34DF9642C}" type="pres">
      <dgm:prSet presAssocID="{BB927867-25B8-4B5E-B28B-B3D1C1109608}" presName="Name10" presStyleLbl="parChTrans1D2" presStyleIdx="0" presStyleCnt="2"/>
      <dgm:spPr/>
    </dgm:pt>
    <dgm:pt modelId="{7C6BDF42-1780-4E7F-A320-41424BE96868}" type="pres">
      <dgm:prSet presAssocID="{6590D330-884F-4284-B241-31B824DA4458}" presName="hierRoot2" presStyleCnt="0"/>
      <dgm:spPr/>
    </dgm:pt>
    <dgm:pt modelId="{0E92C213-8066-4F75-857D-3DA06DA59D0A}" type="pres">
      <dgm:prSet presAssocID="{6590D330-884F-4284-B241-31B824DA4458}" presName="composite2" presStyleCnt="0"/>
      <dgm:spPr/>
    </dgm:pt>
    <dgm:pt modelId="{A2BC8A86-80F3-40A3-867E-6C11A43D3C4B}" type="pres">
      <dgm:prSet presAssocID="{6590D330-884F-4284-B241-31B824DA4458}" presName="background2" presStyleLbl="node2" presStyleIdx="0" presStyleCnt="2"/>
      <dgm:spPr/>
    </dgm:pt>
    <dgm:pt modelId="{79AB1503-D0B9-4830-8C2A-A667C0EE41D1}" type="pres">
      <dgm:prSet presAssocID="{6590D330-884F-4284-B241-31B824DA4458}" presName="text2" presStyleLbl="fgAcc2" presStyleIdx="0" presStyleCnt="2">
        <dgm:presLayoutVars>
          <dgm:chPref val="3"/>
        </dgm:presLayoutVars>
      </dgm:prSet>
      <dgm:spPr/>
    </dgm:pt>
    <dgm:pt modelId="{9E60DBEC-2308-4248-8F70-0D0794294A8D}" type="pres">
      <dgm:prSet presAssocID="{6590D330-884F-4284-B241-31B824DA4458}" presName="hierChild3" presStyleCnt="0"/>
      <dgm:spPr/>
    </dgm:pt>
    <dgm:pt modelId="{E587D728-80AD-455D-9A1F-780C149EAE8A}" type="pres">
      <dgm:prSet presAssocID="{F7823CAC-3923-4161-8D7F-022345612CB9}" presName="Name10" presStyleLbl="parChTrans1D2" presStyleIdx="1" presStyleCnt="2"/>
      <dgm:spPr/>
    </dgm:pt>
    <dgm:pt modelId="{C1813A1E-42C7-4DAA-8BCF-AC0BAFEB2D36}" type="pres">
      <dgm:prSet presAssocID="{301648A8-8D83-4701-8988-2FF9104DB7B9}" presName="hierRoot2" presStyleCnt="0"/>
      <dgm:spPr/>
    </dgm:pt>
    <dgm:pt modelId="{FAFDC875-B123-4E23-AA14-D93816CD09BC}" type="pres">
      <dgm:prSet presAssocID="{301648A8-8D83-4701-8988-2FF9104DB7B9}" presName="composite2" presStyleCnt="0"/>
      <dgm:spPr/>
    </dgm:pt>
    <dgm:pt modelId="{1012483D-DF92-430B-A3A1-83012218AF01}" type="pres">
      <dgm:prSet presAssocID="{301648A8-8D83-4701-8988-2FF9104DB7B9}" presName="background2" presStyleLbl="node2" presStyleIdx="1" presStyleCnt="2"/>
      <dgm:spPr/>
    </dgm:pt>
    <dgm:pt modelId="{1E95C9E4-B9FC-461D-8BA7-E1C12A38381C}" type="pres">
      <dgm:prSet presAssocID="{301648A8-8D83-4701-8988-2FF9104DB7B9}" presName="text2" presStyleLbl="fgAcc2" presStyleIdx="1" presStyleCnt="2">
        <dgm:presLayoutVars>
          <dgm:chPref val="3"/>
        </dgm:presLayoutVars>
      </dgm:prSet>
      <dgm:spPr/>
    </dgm:pt>
    <dgm:pt modelId="{4547A473-40CC-4293-A637-A2C975845416}" type="pres">
      <dgm:prSet presAssocID="{301648A8-8D83-4701-8988-2FF9104DB7B9}" presName="hierChild3" presStyleCnt="0"/>
      <dgm:spPr/>
    </dgm:pt>
  </dgm:ptLst>
  <dgm:cxnLst>
    <dgm:cxn modelId="{FA043E23-0E53-4089-BBDF-7A74D5E7D1FA}" type="presOf" srcId="{BB927867-25B8-4B5E-B28B-B3D1C1109608}" destId="{B28082F6-BBC5-46B3-9F33-62F34DF9642C}" srcOrd="0" destOrd="0" presId="urn:microsoft.com/office/officeart/2005/8/layout/hierarchy1"/>
    <dgm:cxn modelId="{CE7AB93D-2E77-4896-BBD8-76C7369A73FD}" type="presOf" srcId="{257CB260-4E30-40D9-9C91-BCE97F96D42F}" destId="{362E3BA0-05F8-4851-A3A8-40074A5CC469}" srcOrd="0" destOrd="0" presId="urn:microsoft.com/office/officeart/2005/8/layout/hierarchy1"/>
    <dgm:cxn modelId="{26144E3E-FF25-4205-8545-8A4FB592C6BD}" srcId="{257CB260-4E30-40D9-9C91-BCE97F96D42F}" destId="{301648A8-8D83-4701-8988-2FF9104DB7B9}" srcOrd="1" destOrd="0" parTransId="{F7823CAC-3923-4161-8D7F-022345612CB9}" sibTransId="{E86EDFAA-685C-494E-829F-767AABD1CD6A}"/>
    <dgm:cxn modelId="{2D2DB564-2A42-4EF7-AE29-AB30F58A00E8}" type="presOf" srcId="{6590D330-884F-4284-B241-31B824DA4458}" destId="{79AB1503-D0B9-4830-8C2A-A667C0EE41D1}" srcOrd="0" destOrd="0" presId="urn:microsoft.com/office/officeart/2005/8/layout/hierarchy1"/>
    <dgm:cxn modelId="{6189DC44-537A-4D36-AFD4-10AA828F4F0C}" type="presOf" srcId="{F7823CAC-3923-4161-8D7F-022345612CB9}" destId="{E587D728-80AD-455D-9A1F-780C149EAE8A}" srcOrd="0" destOrd="0" presId="urn:microsoft.com/office/officeart/2005/8/layout/hierarchy1"/>
    <dgm:cxn modelId="{AB84ED65-B75C-4878-B8C6-DDDAFC1DC5FC}" srcId="{B0AF944C-1EF6-4C7C-8DE1-974C237AC04C}" destId="{257CB260-4E30-40D9-9C91-BCE97F96D42F}" srcOrd="0" destOrd="0" parTransId="{597ECDD6-7EFB-4A34-A886-3C8A61FB5A86}" sibTransId="{ED1891F3-D0D2-4E2C-8352-51658387F99C}"/>
    <dgm:cxn modelId="{5510657B-7618-42CF-9EEF-150AE522271D}" srcId="{257CB260-4E30-40D9-9C91-BCE97F96D42F}" destId="{6590D330-884F-4284-B241-31B824DA4458}" srcOrd="0" destOrd="0" parTransId="{BB927867-25B8-4B5E-B28B-B3D1C1109608}" sibTransId="{798160AD-E5E4-40DF-A055-552D83F8091E}"/>
    <dgm:cxn modelId="{8D075789-7580-445F-891E-4E35EC06873A}" type="presOf" srcId="{301648A8-8D83-4701-8988-2FF9104DB7B9}" destId="{1E95C9E4-B9FC-461D-8BA7-E1C12A38381C}" srcOrd="0" destOrd="0" presId="urn:microsoft.com/office/officeart/2005/8/layout/hierarchy1"/>
    <dgm:cxn modelId="{5094D59B-87E5-46DF-BC4A-B0241BAA1085}" type="presOf" srcId="{B0AF944C-1EF6-4C7C-8DE1-974C237AC04C}" destId="{8D42F3EA-87BD-40B9-81E5-05F20DE1CFC6}" srcOrd="0" destOrd="0" presId="urn:microsoft.com/office/officeart/2005/8/layout/hierarchy1"/>
    <dgm:cxn modelId="{469563DA-9BFD-4CD5-92D9-E3073D8B0BF8}" type="presParOf" srcId="{8D42F3EA-87BD-40B9-81E5-05F20DE1CFC6}" destId="{BF9818BA-724D-41B4-9F56-663D1A45E70C}" srcOrd="0" destOrd="0" presId="urn:microsoft.com/office/officeart/2005/8/layout/hierarchy1"/>
    <dgm:cxn modelId="{EF957E9E-D200-4079-8F65-EC703DE2714C}" type="presParOf" srcId="{BF9818BA-724D-41B4-9F56-663D1A45E70C}" destId="{F2E0C98E-D27D-454A-8319-5B23DE6C8E34}" srcOrd="0" destOrd="0" presId="urn:microsoft.com/office/officeart/2005/8/layout/hierarchy1"/>
    <dgm:cxn modelId="{FBA4295D-630E-48B5-A3A1-A88487D28075}" type="presParOf" srcId="{F2E0C98E-D27D-454A-8319-5B23DE6C8E34}" destId="{CE6546B2-3727-47A1-A227-10CE093061B2}" srcOrd="0" destOrd="0" presId="urn:microsoft.com/office/officeart/2005/8/layout/hierarchy1"/>
    <dgm:cxn modelId="{35E47AC7-B182-47A1-9210-CF4792173F6B}" type="presParOf" srcId="{F2E0C98E-D27D-454A-8319-5B23DE6C8E34}" destId="{362E3BA0-05F8-4851-A3A8-40074A5CC469}" srcOrd="1" destOrd="0" presId="urn:microsoft.com/office/officeart/2005/8/layout/hierarchy1"/>
    <dgm:cxn modelId="{367ACA6C-DD4B-4808-BD55-5418A91DCD1D}" type="presParOf" srcId="{BF9818BA-724D-41B4-9F56-663D1A45E70C}" destId="{03685650-DA79-44E3-A452-B704AA285ACE}" srcOrd="1" destOrd="0" presId="urn:microsoft.com/office/officeart/2005/8/layout/hierarchy1"/>
    <dgm:cxn modelId="{59C4CCD9-4C8D-4935-B55D-19F0D2043035}" type="presParOf" srcId="{03685650-DA79-44E3-A452-B704AA285ACE}" destId="{B28082F6-BBC5-46B3-9F33-62F34DF9642C}" srcOrd="0" destOrd="0" presId="urn:microsoft.com/office/officeart/2005/8/layout/hierarchy1"/>
    <dgm:cxn modelId="{7631626B-BC80-4241-AD19-274CD0FDB41F}" type="presParOf" srcId="{03685650-DA79-44E3-A452-B704AA285ACE}" destId="{7C6BDF42-1780-4E7F-A320-41424BE96868}" srcOrd="1" destOrd="0" presId="urn:microsoft.com/office/officeart/2005/8/layout/hierarchy1"/>
    <dgm:cxn modelId="{E7E93E16-D21D-4D4F-BBE9-7A09C592D301}" type="presParOf" srcId="{7C6BDF42-1780-4E7F-A320-41424BE96868}" destId="{0E92C213-8066-4F75-857D-3DA06DA59D0A}" srcOrd="0" destOrd="0" presId="urn:microsoft.com/office/officeart/2005/8/layout/hierarchy1"/>
    <dgm:cxn modelId="{21AACAEB-0931-4F91-9828-54890F84D979}" type="presParOf" srcId="{0E92C213-8066-4F75-857D-3DA06DA59D0A}" destId="{A2BC8A86-80F3-40A3-867E-6C11A43D3C4B}" srcOrd="0" destOrd="0" presId="urn:microsoft.com/office/officeart/2005/8/layout/hierarchy1"/>
    <dgm:cxn modelId="{FF7CD563-62FA-4BB1-827A-DE3194E00EBF}" type="presParOf" srcId="{0E92C213-8066-4F75-857D-3DA06DA59D0A}" destId="{79AB1503-D0B9-4830-8C2A-A667C0EE41D1}" srcOrd="1" destOrd="0" presId="urn:microsoft.com/office/officeart/2005/8/layout/hierarchy1"/>
    <dgm:cxn modelId="{D5BE4B8A-2515-49DA-85A4-386D453663C3}" type="presParOf" srcId="{7C6BDF42-1780-4E7F-A320-41424BE96868}" destId="{9E60DBEC-2308-4248-8F70-0D0794294A8D}" srcOrd="1" destOrd="0" presId="urn:microsoft.com/office/officeart/2005/8/layout/hierarchy1"/>
    <dgm:cxn modelId="{3C736573-BFA2-4199-80B9-99E74DFFEB90}" type="presParOf" srcId="{03685650-DA79-44E3-A452-B704AA285ACE}" destId="{E587D728-80AD-455D-9A1F-780C149EAE8A}" srcOrd="2" destOrd="0" presId="urn:microsoft.com/office/officeart/2005/8/layout/hierarchy1"/>
    <dgm:cxn modelId="{822F1C4A-9840-44AD-801C-7072A3D65261}" type="presParOf" srcId="{03685650-DA79-44E3-A452-B704AA285ACE}" destId="{C1813A1E-42C7-4DAA-8BCF-AC0BAFEB2D36}" srcOrd="3" destOrd="0" presId="urn:microsoft.com/office/officeart/2005/8/layout/hierarchy1"/>
    <dgm:cxn modelId="{99B9751D-3A3C-49FC-8CA7-A9287A27B583}" type="presParOf" srcId="{C1813A1E-42C7-4DAA-8BCF-AC0BAFEB2D36}" destId="{FAFDC875-B123-4E23-AA14-D93816CD09BC}" srcOrd="0" destOrd="0" presId="urn:microsoft.com/office/officeart/2005/8/layout/hierarchy1"/>
    <dgm:cxn modelId="{1B8D3D75-35E2-4F9B-94D9-0F8CEDEB662A}" type="presParOf" srcId="{FAFDC875-B123-4E23-AA14-D93816CD09BC}" destId="{1012483D-DF92-430B-A3A1-83012218AF01}" srcOrd="0" destOrd="0" presId="urn:microsoft.com/office/officeart/2005/8/layout/hierarchy1"/>
    <dgm:cxn modelId="{F2F48F97-00C4-43F3-B38C-2438A4789DE2}" type="presParOf" srcId="{FAFDC875-B123-4E23-AA14-D93816CD09BC}" destId="{1E95C9E4-B9FC-461D-8BA7-E1C12A38381C}" srcOrd="1" destOrd="0" presId="urn:microsoft.com/office/officeart/2005/8/layout/hierarchy1"/>
    <dgm:cxn modelId="{49ABBD30-A98B-4E90-A0AD-1FC45AAE2E2B}" type="presParOf" srcId="{C1813A1E-42C7-4DAA-8BCF-AC0BAFEB2D36}" destId="{4547A473-40CC-4293-A637-A2C9758454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AF944C-1EF6-4C7C-8DE1-974C237AC04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57CB260-4E30-40D9-9C91-BCE97F96D42F}">
      <dgm:prSet phldrT="[Κείμενο]"/>
      <dgm:spPr/>
      <dgm:t>
        <a:bodyPr/>
        <a:lstStyle/>
        <a:p>
          <a:r>
            <a:rPr lang="ru-RU" dirty="0"/>
            <a:t>Ь</a:t>
          </a:r>
          <a:endParaRPr lang="el-GR" dirty="0"/>
        </a:p>
      </dgm:t>
    </dgm:pt>
    <dgm:pt modelId="{597ECDD6-7EFB-4A34-A886-3C8A61FB5A86}" type="parTrans" cxnId="{AB84ED65-B75C-4878-B8C6-DDDAFC1DC5FC}">
      <dgm:prSet/>
      <dgm:spPr/>
      <dgm:t>
        <a:bodyPr/>
        <a:lstStyle/>
        <a:p>
          <a:endParaRPr lang="el-GR"/>
        </a:p>
      </dgm:t>
    </dgm:pt>
    <dgm:pt modelId="{ED1891F3-D0D2-4E2C-8352-51658387F99C}" type="sibTrans" cxnId="{AB84ED65-B75C-4878-B8C6-DDDAFC1DC5FC}">
      <dgm:prSet/>
      <dgm:spPr/>
      <dgm:t>
        <a:bodyPr/>
        <a:lstStyle/>
        <a:p>
          <a:endParaRPr lang="el-GR"/>
        </a:p>
      </dgm:t>
    </dgm:pt>
    <dgm:pt modelId="{6590D330-884F-4284-B241-31B824DA4458}">
      <dgm:prSet phldrT="[Κείμενο]"/>
      <dgm:spPr/>
      <dgm:t>
        <a:bodyPr/>
        <a:lstStyle/>
        <a:p>
          <a:r>
            <a:rPr lang="ru-RU" dirty="0"/>
            <a:t>Е</a:t>
          </a:r>
          <a:endParaRPr lang="el-GR" dirty="0"/>
        </a:p>
      </dgm:t>
    </dgm:pt>
    <dgm:pt modelId="{BB927867-25B8-4B5E-B28B-B3D1C1109608}" type="parTrans" cxnId="{5510657B-7618-42CF-9EEF-150AE522271D}">
      <dgm:prSet/>
      <dgm:spPr/>
      <dgm:t>
        <a:bodyPr/>
        <a:lstStyle/>
        <a:p>
          <a:endParaRPr lang="el-GR"/>
        </a:p>
      </dgm:t>
    </dgm:pt>
    <dgm:pt modelId="{798160AD-E5E4-40DF-A055-552D83F8091E}" type="sibTrans" cxnId="{5510657B-7618-42CF-9EEF-150AE522271D}">
      <dgm:prSet/>
      <dgm:spPr/>
      <dgm:t>
        <a:bodyPr/>
        <a:lstStyle/>
        <a:p>
          <a:endParaRPr lang="el-GR"/>
        </a:p>
      </dgm:t>
    </dgm:pt>
    <dgm:pt modelId="{301648A8-8D83-4701-8988-2FF9104DB7B9}">
      <dgm:prSet phldrT="[Κείμενο]" phldr="1"/>
      <dgm:spPr/>
      <dgm:t>
        <a:bodyPr/>
        <a:lstStyle/>
        <a:p>
          <a:endParaRPr lang="el-GR" dirty="0"/>
        </a:p>
      </dgm:t>
    </dgm:pt>
    <dgm:pt modelId="{F7823CAC-3923-4161-8D7F-022345612CB9}" type="parTrans" cxnId="{26144E3E-FF25-4205-8545-8A4FB592C6BD}">
      <dgm:prSet/>
      <dgm:spPr/>
      <dgm:t>
        <a:bodyPr/>
        <a:lstStyle/>
        <a:p>
          <a:endParaRPr lang="el-GR"/>
        </a:p>
      </dgm:t>
    </dgm:pt>
    <dgm:pt modelId="{E86EDFAA-685C-494E-829F-767AABD1CD6A}" type="sibTrans" cxnId="{26144E3E-FF25-4205-8545-8A4FB592C6BD}">
      <dgm:prSet/>
      <dgm:spPr/>
      <dgm:t>
        <a:bodyPr/>
        <a:lstStyle/>
        <a:p>
          <a:endParaRPr lang="el-GR"/>
        </a:p>
      </dgm:t>
    </dgm:pt>
    <dgm:pt modelId="{8D42F3EA-87BD-40B9-81E5-05F20DE1CFC6}" type="pres">
      <dgm:prSet presAssocID="{B0AF944C-1EF6-4C7C-8DE1-974C237AC0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9818BA-724D-41B4-9F56-663D1A45E70C}" type="pres">
      <dgm:prSet presAssocID="{257CB260-4E30-40D9-9C91-BCE97F96D42F}" presName="hierRoot1" presStyleCnt="0"/>
      <dgm:spPr/>
    </dgm:pt>
    <dgm:pt modelId="{F2E0C98E-D27D-454A-8319-5B23DE6C8E34}" type="pres">
      <dgm:prSet presAssocID="{257CB260-4E30-40D9-9C91-BCE97F96D42F}" presName="composite" presStyleCnt="0"/>
      <dgm:spPr/>
    </dgm:pt>
    <dgm:pt modelId="{CE6546B2-3727-47A1-A227-10CE093061B2}" type="pres">
      <dgm:prSet presAssocID="{257CB260-4E30-40D9-9C91-BCE97F96D42F}" presName="background" presStyleLbl="node0" presStyleIdx="0" presStyleCnt="1"/>
      <dgm:spPr/>
    </dgm:pt>
    <dgm:pt modelId="{362E3BA0-05F8-4851-A3A8-40074A5CC469}" type="pres">
      <dgm:prSet presAssocID="{257CB260-4E30-40D9-9C91-BCE97F96D42F}" presName="text" presStyleLbl="fgAcc0" presStyleIdx="0" presStyleCnt="1" custLinFactNeighborX="-3356" custLinFactNeighborY="3403">
        <dgm:presLayoutVars>
          <dgm:chPref val="3"/>
        </dgm:presLayoutVars>
      </dgm:prSet>
      <dgm:spPr/>
    </dgm:pt>
    <dgm:pt modelId="{03685650-DA79-44E3-A452-B704AA285ACE}" type="pres">
      <dgm:prSet presAssocID="{257CB260-4E30-40D9-9C91-BCE97F96D42F}" presName="hierChild2" presStyleCnt="0"/>
      <dgm:spPr/>
    </dgm:pt>
    <dgm:pt modelId="{B28082F6-BBC5-46B3-9F33-62F34DF9642C}" type="pres">
      <dgm:prSet presAssocID="{BB927867-25B8-4B5E-B28B-B3D1C1109608}" presName="Name10" presStyleLbl="parChTrans1D2" presStyleIdx="0" presStyleCnt="2"/>
      <dgm:spPr/>
    </dgm:pt>
    <dgm:pt modelId="{7C6BDF42-1780-4E7F-A320-41424BE96868}" type="pres">
      <dgm:prSet presAssocID="{6590D330-884F-4284-B241-31B824DA4458}" presName="hierRoot2" presStyleCnt="0"/>
      <dgm:spPr/>
    </dgm:pt>
    <dgm:pt modelId="{0E92C213-8066-4F75-857D-3DA06DA59D0A}" type="pres">
      <dgm:prSet presAssocID="{6590D330-884F-4284-B241-31B824DA4458}" presName="composite2" presStyleCnt="0"/>
      <dgm:spPr/>
    </dgm:pt>
    <dgm:pt modelId="{A2BC8A86-80F3-40A3-867E-6C11A43D3C4B}" type="pres">
      <dgm:prSet presAssocID="{6590D330-884F-4284-B241-31B824DA4458}" presName="background2" presStyleLbl="node2" presStyleIdx="0" presStyleCnt="2"/>
      <dgm:spPr/>
    </dgm:pt>
    <dgm:pt modelId="{79AB1503-D0B9-4830-8C2A-A667C0EE41D1}" type="pres">
      <dgm:prSet presAssocID="{6590D330-884F-4284-B241-31B824DA4458}" presName="text2" presStyleLbl="fgAcc2" presStyleIdx="0" presStyleCnt="2">
        <dgm:presLayoutVars>
          <dgm:chPref val="3"/>
        </dgm:presLayoutVars>
      </dgm:prSet>
      <dgm:spPr/>
    </dgm:pt>
    <dgm:pt modelId="{9E60DBEC-2308-4248-8F70-0D0794294A8D}" type="pres">
      <dgm:prSet presAssocID="{6590D330-884F-4284-B241-31B824DA4458}" presName="hierChild3" presStyleCnt="0"/>
      <dgm:spPr/>
    </dgm:pt>
    <dgm:pt modelId="{E587D728-80AD-455D-9A1F-780C149EAE8A}" type="pres">
      <dgm:prSet presAssocID="{F7823CAC-3923-4161-8D7F-022345612CB9}" presName="Name10" presStyleLbl="parChTrans1D2" presStyleIdx="1" presStyleCnt="2"/>
      <dgm:spPr/>
    </dgm:pt>
    <dgm:pt modelId="{C1813A1E-42C7-4DAA-8BCF-AC0BAFEB2D36}" type="pres">
      <dgm:prSet presAssocID="{301648A8-8D83-4701-8988-2FF9104DB7B9}" presName="hierRoot2" presStyleCnt="0"/>
      <dgm:spPr/>
    </dgm:pt>
    <dgm:pt modelId="{FAFDC875-B123-4E23-AA14-D93816CD09BC}" type="pres">
      <dgm:prSet presAssocID="{301648A8-8D83-4701-8988-2FF9104DB7B9}" presName="composite2" presStyleCnt="0"/>
      <dgm:spPr/>
    </dgm:pt>
    <dgm:pt modelId="{1012483D-DF92-430B-A3A1-83012218AF01}" type="pres">
      <dgm:prSet presAssocID="{301648A8-8D83-4701-8988-2FF9104DB7B9}" presName="background2" presStyleLbl="node2" presStyleIdx="1" presStyleCnt="2"/>
      <dgm:spPr/>
    </dgm:pt>
    <dgm:pt modelId="{1E95C9E4-B9FC-461D-8BA7-E1C12A38381C}" type="pres">
      <dgm:prSet presAssocID="{301648A8-8D83-4701-8988-2FF9104DB7B9}" presName="text2" presStyleLbl="fgAcc2" presStyleIdx="1" presStyleCnt="2">
        <dgm:presLayoutVars>
          <dgm:chPref val="3"/>
        </dgm:presLayoutVars>
      </dgm:prSet>
      <dgm:spPr/>
    </dgm:pt>
    <dgm:pt modelId="{4547A473-40CC-4293-A637-A2C975845416}" type="pres">
      <dgm:prSet presAssocID="{301648A8-8D83-4701-8988-2FF9104DB7B9}" presName="hierChild3" presStyleCnt="0"/>
      <dgm:spPr/>
    </dgm:pt>
  </dgm:ptLst>
  <dgm:cxnLst>
    <dgm:cxn modelId="{5F771925-29C3-4FF5-8597-D2DBF434A723}" type="presOf" srcId="{B0AF944C-1EF6-4C7C-8DE1-974C237AC04C}" destId="{8D42F3EA-87BD-40B9-81E5-05F20DE1CFC6}" srcOrd="0" destOrd="0" presId="urn:microsoft.com/office/officeart/2005/8/layout/hierarchy1"/>
    <dgm:cxn modelId="{8B076339-9D14-474B-8FA8-B04AAA49C8D4}" type="presOf" srcId="{BB927867-25B8-4B5E-B28B-B3D1C1109608}" destId="{B28082F6-BBC5-46B3-9F33-62F34DF9642C}" srcOrd="0" destOrd="0" presId="urn:microsoft.com/office/officeart/2005/8/layout/hierarchy1"/>
    <dgm:cxn modelId="{26144E3E-FF25-4205-8545-8A4FB592C6BD}" srcId="{257CB260-4E30-40D9-9C91-BCE97F96D42F}" destId="{301648A8-8D83-4701-8988-2FF9104DB7B9}" srcOrd="1" destOrd="0" parTransId="{F7823CAC-3923-4161-8D7F-022345612CB9}" sibTransId="{E86EDFAA-685C-494E-829F-767AABD1CD6A}"/>
    <dgm:cxn modelId="{AB84ED65-B75C-4878-B8C6-DDDAFC1DC5FC}" srcId="{B0AF944C-1EF6-4C7C-8DE1-974C237AC04C}" destId="{257CB260-4E30-40D9-9C91-BCE97F96D42F}" srcOrd="0" destOrd="0" parTransId="{597ECDD6-7EFB-4A34-A886-3C8A61FB5A86}" sibTransId="{ED1891F3-D0D2-4E2C-8352-51658387F99C}"/>
    <dgm:cxn modelId="{120A2069-A753-435F-9DD9-C1523AB35201}" type="presOf" srcId="{F7823CAC-3923-4161-8D7F-022345612CB9}" destId="{E587D728-80AD-455D-9A1F-780C149EAE8A}" srcOrd="0" destOrd="0" presId="urn:microsoft.com/office/officeart/2005/8/layout/hierarchy1"/>
    <dgm:cxn modelId="{48D27878-D714-4756-BB81-1149C02B4736}" type="presOf" srcId="{257CB260-4E30-40D9-9C91-BCE97F96D42F}" destId="{362E3BA0-05F8-4851-A3A8-40074A5CC469}" srcOrd="0" destOrd="0" presId="urn:microsoft.com/office/officeart/2005/8/layout/hierarchy1"/>
    <dgm:cxn modelId="{5510657B-7618-42CF-9EEF-150AE522271D}" srcId="{257CB260-4E30-40D9-9C91-BCE97F96D42F}" destId="{6590D330-884F-4284-B241-31B824DA4458}" srcOrd="0" destOrd="0" parTransId="{BB927867-25B8-4B5E-B28B-B3D1C1109608}" sibTransId="{798160AD-E5E4-40DF-A055-552D83F8091E}"/>
    <dgm:cxn modelId="{2433E7A0-FCE9-44DB-9468-E0C8DCD750A3}" type="presOf" srcId="{301648A8-8D83-4701-8988-2FF9104DB7B9}" destId="{1E95C9E4-B9FC-461D-8BA7-E1C12A38381C}" srcOrd="0" destOrd="0" presId="urn:microsoft.com/office/officeart/2005/8/layout/hierarchy1"/>
    <dgm:cxn modelId="{73FD44DD-AEAA-48F5-93B7-67FDC0AD5BFF}" type="presOf" srcId="{6590D330-884F-4284-B241-31B824DA4458}" destId="{79AB1503-D0B9-4830-8C2A-A667C0EE41D1}" srcOrd="0" destOrd="0" presId="urn:microsoft.com/office/officeart/2005/8/layout/hierarchy1"/>
    <dgm:cxn modelId="{F42F0D7B-573C-4020-B501-426E24B9FDEE}" type="presParOf" srcId="{8D42F3EA-87BD-40B9-81E5-05F20DE1CFC6}" destId="{BF9818BA-724D-41B4-9F56-663D1A45E70C}" srcOrd="0" destOrd="0" presId="urn:microsoft.com/office/officeart/2005/8/layout/hierarchy1"/>
    <dgm:cxn modelId="{6C1C50D1-11B0-4BCA-AE8E-6125BF219933}" type="presParOf" srcId="{BF9818BA-724D-41B4-9F56-663D1A45E70C}" destId="{F2E0C98E-D27D-454A-8319-5B23DE6C8E34}" srcOrd="0" destOrd="0" presId="urn:microsoft.com/office/officeart/2005/8/layout/hierarchy1"/>
    <dgm:cxn modelId="{B7F2221D-66CD-44CD-B2C9-EF0268139788}" type="presParOf" srcId="{F2E0C98E-D27D-454A-8319-5B23DE6C8E34}" destId="{CE6546B2-3727-47A1-A227-10CE093061B2}" srcOrd="0" destOrd="0" presId="urn:microsoft.com/office/officeart/2005/8/layout/hierarchy1"/>
    <dgm:cxn modelId="{8B533605-E0F7-4422-9005-1D624A950752}" type="presParOf" srcId="{F2E0C98E-D27D-454A-8319-5B23DE6C8E34}" destId="{362E3BA0-05F8-4851-A3A8-40074A5CC469}" srcOrd="1" destOrd="0" presId="urn:microsoft.com/office/officeart/2005/8/layout/hierarchy1"/>
    <dgm:cxn modelId="{6A0C5EED-2898-448F-B805-19E9CE8D5DB1}" type="presParOf" srcId="{BF9818BA-724D-41B4-9F56-663D1A45E70C}" destId="{03685650-DA79-44E3-A452-B704AA285ACE}" srcOrd="1" destOrd="0" presId="urn:microsoft.com/office/officeart/2005/8/layout/hierarchy1"/>
    <dgm:cxn modelId="{D3F8EE68-FB36-45E9-8339-E256F033C54C}" type="presParOf" srcId="{03685650-DA79-44E3-A452-B704AA285ACE}" destId="{B28082F6-BBC5-46B3-9F33-62F34DF9642C}" srcOrd="0" destOrd="0" presId="urn:microsoft.com/office/officeart/2005/8/layout/hierarchy1"/>
    <dgm:cxn modelId="{58EB6E35-F7AC-4012-BB04-D0E194202488}" type="presParOf" srcId="{03685650-DA79-44E3-A452-B704AA285ACE}" destId="{7C6BDF42-1780-4E7F-A320-41424BE96868}" srcOrd="1" destOrd="0" presId="urn:microsoft.com/office/officeart/2005/8/layout/hierarchy1"/>
    <dgm:cxn modelId="{603A3DE3-CB93-4CB1-A762-0C9082ECC145}" type="presParOf" srcId="{7C6BDF42-1780-4E7F-A320-41424BE96868}" destId="{0E92C213-8066-4F75-857D-3DA06DA59D0A}" srcOrd="0" destOrd="0" presId="urn:microsoft.com/office/officeart/2005/8/layout/hierarchy1"/>
    <dgm:cxn modelId="{73DA55ED-7E25-4AF1-BABA-B62F6DB41D73}" type="presParOf" srcId="{0E92C213-8066-4F75-857D-3DA06DA59D0A}" destId="{A2BC8A86-80F3-40A3-867E-6C11A43D3C4B}" srcOrd="0" destOrd="0" presId="urn:microsoft.com/office/officeart/2005/8/layout/hierarchy1"/>
    <dgm:cxn modelId="{EA1AACC3-5539-4B41-ACF0-A7CE409E47FE}" type="presParOf" srcId="{0E92C213-8066-4F75-857D-3DA06DA59D0A}" destId="{79AB1503-D0B9-4830-8C2A-A667C0EE41D1}" srcOrd="1" destOrd="0" presId="urn:microsoft.com/office/officeart/2005/8/layout/hierarchy1"/>
    <dgm:cxn modelId="{5C3F78F8-0E3A-4982-95CC-8320C0303C46}" type="presParOf" srcId="{7C6BDF42-1780-4E7F-A320-41424BE96868}" destId="{9E60DBEC-2308-4248-8F70-0D0794294A8D}" srcOrd="1" destOrd="0" presId="urn:microsoft.com/office/officeart/2005/8/layout/hierarchy1"/>
    <dgm:cxn modelId="{07858D29-8826-47C1-8E68-883BA71EE5B1}" type="presParOf" srcId="{03685650-DA79-44E3-A452-B704AA285ACE}" destId="{E587D728-80AD-455D-9A1F-780C149EAE8A}" srcOrd="2" destOrd="0" presId="urn:microsoft.com/office/officeart/2005/8/layout/hierarchy1"/>
    <dgm:cxn modelId="{2D55F0A3-8956-41AB-B997-488EA0AD0769}" type="presParOf" srcId="{03685650-DA79-44E3-A452-B704AA285ACE}" destId="{C1813A1E-42C7-4DAA-8BCF-AC0BAFEB2D36}" srcOrd="3" destOrd="0" presId="urn:microsoft.com/office/officeart/2005/8/layout/hierarchy1"/>
    <dgm:cxn modelId="{D2D716BD-D284-4181-8ECE-79A5101E4AB4}" type="presParOf" srcId="{C1813A1E-42C7-4DAA-8BCF-AC0BAFEB2D36}" destId="{FAFDC875-B123-4E23-AA14-D93816CD09BC}" srcOrd="0" destOrd="0" presId="urn:microsoft.com/office/officeart/2005/8/layout/hierarchy1"/>
    <dgm:cxn modelId="{C069A95D-8C50-4375-A493-CFE6C6857F79}" type="presParOf" srcId="{FAFDC875-B123-4E23-AA14-D93816CD09BC}" destId="{1012483D-DF92-430B-A3A1-83012218AF01}" srcOrd="0" destOrd="0" presId="urn:microsoft.com/office/officeart/2005/8/layout/hierarchy1"/>
    <dgm:cxn modelId="{CD0F048A-386B-4912-B4B6-7719C3E95817}" type="presParOf" srcId="{FAFDC875-B123-4E23-AA14-D93816CD09BC}" destId="{1E95C9E4-B9FC-461D-8BA7-E1C12A38381C}" srcOrd="1" destOrd="0" presId="urn:microsoft.com/office/officeart/2005/8/layout/hierarchy1"/>
    <dgm:cxn modelId="{BE54ADC8-F2FC-40DC-99AE-D288AC762E86}" type="presParOf" srcId="{C1813A1E-42C7-4DAA-8BCF-AC0BAFEB2D36}" destId="{4547A473-40CC-4293-A637-A2C9758454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2327DC-273A-409C-846C-CBED23125AEC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2C29482-9C52-43B2-A8C2-3727DBCD4587}">
      <dgm:prSet/>
      <dgm:spPr/>
      <dgm:t>
        <a:bodyPr/>
        <a:lstStyle/>
        <a:p>
          <a:pPr rtl="0"/>
          <a:r>
            <a:rPr lang="ru-RU" dirty="0"/>
            <a:t>мать</a:t>
          </a:r>
          <a:endParaRPr lang="el-GR" dirty="0"/>
        </a:p>
      </dgm:t>
    </dgm:pt>
    <dgm:pt modelId="{59DFEF58-C456-4EC0-AB20-A027643D5A14}" type="parTrans" cxnId="{5D1874D1-01A3-43DA-9DC4-7C3D42E3A4FA}">
      <dgm:prSet/>
      <dgm:spPr/>
      <dgm:t>
        <a:bodyPr/>
        <a:lstStyle/>
        <a:p>
          <a:endParaRPr lang="el-GR"/>
        </a:p>
      </dgm:t>
    </dgm:pt>
    <dgm:pt modelId="{1BB50853-BFA4-4B99-A689-E6ECD55938D0}" type="sibTrans" cxnId="{5D1874D1-01A3-43DA-9DC4-7C3D42E3A4FA}">
      <dgm:prSet/>
      <dgm:spPr/>
      <dgm:t>
        <a:bodyPr/>
        <a:lstStyle/>
        <a:p>
          <a:endParaRPr lang="el-GR"/>
        </a:p>
      </dgm:t>
    </dgm:pt>
    <dgm:pt modelId="{5EDF087E-872A-47E8-BF57-D4FC56219662}">
      <dgm:prSet/>
      <dgm:spPr/>
      <dgm:t>
        <a:bodyPr/>
        <a:lstStyle/>
        <a:p>
          <a:pPr rtl="0"/>
          <a:r>
            <a:rPr lang="ru-RU" dirty="0"/>
            <a:t>мат</a:t>
          </a:r>
          <a:r>
            <a:rPr lang="ru-RU" dirty="0">
              <a:solidFill>
                <a:srgbClr val="FF0000"/>
              </a:solidFill>
            </a:rPr>
            <a:t>ер</a:t>
          </a:r>
          <a:r>
            <a:rPr lang="ru-RU" dirty="0"/>
            <a:t>и</a:t>
          </a:r>
          <a:endParaRPr lang="el-GR" dirty="0"/>
        </a:p>
      </dgm:t>
    </dgm:pt>
    <dgm:pt modelId="{04F6018E-6AE7-48E0-95B1-8EA840F8DA5B}" type="parTrans" cxnId="{B506EAB5-FF1E-4096-8015-43E4032A9D74}">
      <dgm:prSet/>
      <dgm:spPr/>
      <dgm:t>
        <a:bodyPr/>
        <a:lstStyle/>
        <a:p>
          <a:endParaRPr lang="el-GR"/>
        </a:p>
      </dgm:t>
    </dgm:pt>
    <dgm:pt modelId="{8A5E88D9-04BA-442C-B3CA-EF71636D9A12}" type="sibTrans" cxnId="{B506EAB5-FF1E-4096-8015-43E4032A9D74}">
      <dgm:prSet/>
      <dgm:spPr/>
      <dgm:t>
        <a:bodyPr/>
        <a:lstStyle/>
        <a:p>
          <a:endParaRPr lang="el-GR"/>
        </a:p>
      </dgm:t>
    </dgm:pt>
    <dgm:pt modelId="{793BA3C8-AC14-4A0F-9EC9-CEFF2AAC312C}" type="pres">
      <dgm:prSet presAssocID="{E72327DC-273A-409C-846C-CBED23125AEC}" presName="cycle" presStyleCnt="0">
        <dgm:presLayoutVars>
          <dgm:dir/>
          <dgm:resizeHandles val="exact"/>
        </dgm:presLayoutVars>
      </dgm:prSet>
      <dgm:spPr/>
    </dgm:pt>
    <dgm:pt modelId="{644EAC8D-CFBB-4F69-924E-BB2DC866F704}" type="pres">
      <dgm:prSet presAssocID="{82C29482-9C52-43B2-A8C2-3727DBCD4587}" presName="arrow" presStyleLbl="node1" presStyleIdx="0" presStyleCnt="2">
        <dgm:presLayoutVars>
          <dgm:bulletEnabled val="1"/>
        </dgm:presLayoutVars>
      </dgm:prSet>
      <dgm:spPr/>
    </dgm:pt>
    <dgm:pt modelId="{A88B81E2-AEC9-430A-9120-02D0DE122349}" type="pres">
      <dgm:prSet presAssocID="{5EDF087E-872A-47E8-BF57-D4FC56219662}" presName="arrow" presStyleLbl="node1" presStyleIdx="1" presStyleCnt="2">
        <dgm:presLayoutVars>
          <dgm:bulletEnabled val="1"/>
        </dgm:presLayoutVars>
      </dgm:prSet>
      <dgm:spPr/>
    </dgm:pt>
  </dgm:ptLst>
  <dgm:cxnLst>
    <dgm:cxn modelId="{CD8BE572-2C1F-4C33-A995-9964B712561A}" type="presOf" srcId="{5EDF087E-872A-47E8-BF57-D4FC56219662}" destId="{A88B81E2-AEC9-430A-9120-02D0DE122349}" srcOrd="0" destOrd="0" presId="urn:microsoft.com/office/officeart/2005/8/layout/arrow1"/>
    <dgm:cxn modelId="{B3DADF7A-2B35-4663-9743-FDCE3B3CB062}" type="presOf" srcId="{82C29482-9C52-43B2-A8C2-3727DBCD4587}" destId="{644EAC8D-CFBB-4F69-924E-BB2DC866F704}" srcOrd="0" destOrd="0" presId="urn:microsoft.com/office/officeart/2005/8/layout/arrow1"/>
    <dgm:cxn modelId="{843509A2-A7BE-4C79-B5BB-B450353EF7F0}" type="presOf" srcId="{E72327DC-273A-409C-846C-CBED23125AEC}" destId="{793BA3C8-AC14-4A0F-9EC9-CEFF2AAC312C}" srcOrd="0" destOrd="0" presId="urn:microsoft.com/office/officeart/2005/8/layout/arrow1"/>
    <dgm:cxn modelId="{B506EAB5-FF1E-4096-8015-43E4032A9D74}" srcId="{E72327DC-273A-409C-846C-CBED23125AEC}" destId="{5EDF087E-872A-47E8-BF57-D4FC56219662}" srcOrd="1" destOrd="0" parTransId="{04F6018E-6AE7-48E0-95B1-8EA840F8DA5B}" sibTransId="{8A5E88D9-04BA-442C-B3CA-EF71636D9A12}"/>
    <dgm:cxn modelId="{5D1874D1-01A3-43DA-9DC4-7C3D42E3A4FA}" srcId="{E72327DC-273A-409C-846C-CBED23125AEC}" destId="{82C29482-9C52-43B2-A8C2-3727DBCD4587}" srcOrd="0" destOrd="0" parTransId="{59DFEF58-C456-4EC0-AB20-A027643D5A14}" sibTransId="{1BB50853-BFA4-4B99-A689-E6ECD55938D0}"/>
    <dgm:cxn modelId="{3CBC51B7-9EF5-45AA-854B-C16B3493C8DE}" type="presParOf" srcId="{793BA3C8-AC14-4A0F-9EC9-CEFF2AAC312C}" destId="{644EAC8D-CFBB-4F69-924E-BB2DC866F704}" srcOrd="0" destOrd="0" presId="urn:microsoft.com/office/officeart/2005/8/layout/arrow1"/>
    <dgm:cxn modelId="{B08A0C29-F0F8-47BE-936F-E1139863BDFB}" type="presParOf" srcId="{793BA3C8-AC14-4A0F-9EC9-CEFF2AAC312C}" destId="{A88B81E2-AEC9-430A-9120-02D0DE12234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*mater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/>
        </a:p>
      </dgm:t>
    </dgm:pt>
    <dgm:pt modelId="{8DBE1B0F-FA1E-4C7C-89AD-71D9A9743AB6}">
      <dgm:prSet phldrT="[Κείμενο]"/>
      <dgm:spPr/>
      <dgm:t>
        <a:bodyPr/>
        <a:lstStyle/>
        <a:p>
          <a:r>
            <a:rPr lang="en-US" dirty="0"/>
            <a:t>*mate</a:t>
          </a:r>
          <a:endParaRPr lang="el-GR" dirty="0"/>
        </a:p>
      </dgm:t>
    </dgm:pt>
    <dgm:pt modelId="{BE73485C-E133-44CF-A828-9E755164317A}" type="parTrans" cxnId="{00BB2A0B-D4BE-4619-98C8-CEE4CEFBF154}">
      <dgm:prSet/>
      <dgm:spPr/>
      <dgm:t>
        <a:bodyPr/>
        <a:lstStyle/>
        <a:p>
          <a:endParaRPr lang="el-GR"/>
        </a:p>
      </dgm:t>
    </dgm:pt>
    <dgm:pt modelId="{8DF633CB-343E-401E-8E2E-DB537187D112}" type="sibTrans" cxnId="{00BB2A0B-D4BE-4619-98C8-CEE4CEFBF154}">
      <dgm:prSet/>
      <dgm:spPr/>
      <dgm:t>
        <a:bodyPr/>
        <a:lstStyle/>
        <a:p>
          <a:endParaRPr lang="el-GR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мать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3" custScaleX="19075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2"/>
      <dgm:spPr/>
    </dgm:pt>
    <dgm:pt modelId="{92E37184-0E6A-4DB7-8596-D993A6C2B1C9}" type="pres">
      <dgm:prSet presAssocID="{325404FF-DD75-42FF-8EC9-52645D279ED7}" presName="connectorText" presStyleLbl="sibTrans2D1" presStyleIdx="0" presStyleCnt="2"/>
      <dgm:spPr/>
    </dgm:pt>
    <dgm:pt modelId="{8FD3AD0D-295B-4EE6-A383-D76FE80BAB33}" type="pres">
      <dgm:prSet presAssocID="{8DBE1B0F-FA1E-4C7C-89AD-71D9A9743AB6}" presName="node" presStyleLbl="node1" presStyleIdx="1" presStyleCnt="3" custScaleX="175048">
        <dgm:presLayoutVars>
          <dgm:bulletEnabled val="1"/>
        </dgm:presLayoutVars>
      </dgm:prSet>
      <dgm:spPr/>
    </dgm:pt>
    <dgm:pt modelId="{3492590C-D9EE-48E2-82D6-E80BBDA736F4}" type="pres">
      <dgm:prSet presAssocID="{8DF633CB-343E-401E-8E2E-DB537187D112}" presName="sibTrans" presStyleLbl="sibTrans2D1" presStyleIdx="1" presStyleCnt="2"/>
      <dgm:spPr/>
    </dgm:pt>
    <dgm:pt modelId="{B02F89EB-6987-4D80-B33C-1178232268A9}" type="pres">
      <dgm:prSet presAssocID="{8DF633CB-343E-401E-8E2E-DB537187D112}" presName="connectorText" presStyleLbl="sibTrans2D1" presStyleIdx="1" presStyleCnt="2"/>
      <dgm:spPr/>
    </dgm:pt>
    <dgm:pt modelId="{CBC285B6-5E83-41E6-8010-F822C8565D52}" type="pres">
      <dgm:prSet presAssocID="{DB2497C4-B6C9-447B-8887-9A9CAAC0CEDC}" presName="node" presStyleLbl="node1" presStyleIdx="2" presStyleCnt="3" custScaleX="161500">
        <dgm:presLayoutVars>
          <dgm:bulletEnabled val="1"/>
        </dgm:presLayoutVars>
      </dgm:prSet>
      <dgm:spPr/>
    </dgm:pt>
  </dgm:ptLst>
  <dgm:cxnLst>
    <dgm:cxn modelId="{00BB2A0B-D4BE-4619-98C8-CEE4CEFBF154}" srcId="{128D45BA-2DA0-43F8-805E-628F5BF2462C}" destId="{8DBE1B0F-FA1E-4C7C-89AD-71D9A9743AB6}" srcOrd="1" destOrd="0" parTransId="{BE73485C-E133-44CF-A828-9E755164317A}" sibTransId="{8DF633CB-343E-401E-8E2E-DB537187D112}"/>
    <dgm:cxn modelId="{83057613-B41B-4ED7-AD33-F855A28E3BFA}" type="presOf" srcId="{325404FF-DD75-42FF-8EC9-52645D279ED7}" destId="{92E37184-0E6A-4DB7-8596-D993A6C2B1C9}" srcOrd="1" destOrd="0" presId="urn:microsoft.com/office/officeart/2005/8/layout/process2"/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EDAFF446-BB10-4CC7-9D35-CBE7E1FBD164}" type="presOf" srcId="{2EE77C80-9C8A-4F04-9164-E172F933C878}" destId="{8607DF7B-9EE1-4E11-AFC0-B6C395732306}" srcOrd="0" destOrd="0" presId="urn:microsoft.com/office/officeart/2005/8/layout/process2"/>
    <dgm:cxn modelId="{A0851D75-4678-4116-BB55-729CCFA9952A}" type="presOf" srcId="{8DF633CB-343E-401E-8E2E-DB537187D112}" destId="{3492590C-D9EE-48E2-82D6-E80BBDA736F4}" srcOrd="0" destOrd="0" presId="urn:microsoft.com/office/officeart/2005/8/layout/process2"/>
    <dgm:cxn modelId="{8903E787-632C-4CD1-96F7-B6E0A6293044}" type="presOf" srcId="{8DF633CB-343E-401E-8E2E-DB537187D112}" destId="{B02F89EB-6987-4D80-B33C-1178232268A9}" srcOrd="1" destOrd="0" presId="urn:microsoft.com/office/officeart/2005/8/layout/process2"/>
    <dgm:cxn modelId="{7E105395-9FE9-46F8-B7D4-4E8F8395E124}" type="presOf" srcId="{128D45BA-2DA0-43F8-805E-628F5BF2462C}" destId="{67E4757B-25C6-4855-B8F8-E5B64308F06B}" srcOrd="0" destOrd="0" presId="urn:microsoft.com/office/officeart/2005/8/layout/process2"/>
    <dgm:cxn modelId="{220E2BA7-81A5-41E9-ADE0-1B413D9C6A4D}" srcId="{128D45BA-2DA0-43F8-805E-628F5BF2462C}" destId="{DB2497C4-B6C9-447B-8887-9A9CAAC0CEDC}" srcOrd="2" destOrd="0" parTransId="{D1DC0F40-1AD4-4BB1-8BC0-F226895A9262}" sibTransId="{FD078556-2373-4AF1-BBF8-430B0246550E}"/>
    <dgm:cxn modelId="{FA364AAB-94D6-43D1-8055-DC5450CEC8C9}" type="presOf" srcId="{DB2497C4-B6C9-447B-8887-9A9CAAC0CEDC}" destId="{CBC285B6-5E83-41E6-8010-F822C8565D52}" srcOrd="0" destOrd="0" presId="urn:microsoft.com/office/officeart/2005/8/layout/process2"/>
    <dgm:cxn modelId="{CE26EFEC-4152-4774-941C-10ECEA0A6DF9}" type="presOf" srcId="{325404FF-DD75-42FF-8EC9-52645D279ED7}" destId="{19BBDC0C-5CF1-4EE8-8994-2D133A0CF607}" srcOrd="0" destOrd="0" presId="urn:microsoft.com/office/officeart/2005/8/layout/process2"/>
    <dgm:cxn modelId="{96C61CFB-806D-4722-B945-3613A05C637D}" type="presOf" srcId="{8DBE1B0F-FA1E-4C7C-89AD-71D9A9743AB6}" destId="{8FD3AD0D-295B-4EE6-A383-D76FE80BAB33}" srcOrd="0" destOrd="0" presId="urn:microsoft.com/office/officeart/2005/8/layout/process2"/>
    <dgm:cxn modelId="{0E753655-2001-4F7C-B998-82130EA9AA35}" type="presParOf" srcId="{67E4757B-25C6-4855-B8F8-E5B64308F06B}" destId="{8607DF7B-9EE1-4E11-AFC0-B6C395732306}" srcOrd="0" destOrd="0" presId="urn:microsoft.com/office/officeart/2005/8/layout/process2"/>
    <dgm:cxn modelId="{3CE5AC26-D8F7-4129-9BB4-7A7CFAC5E507}" type="presParOf" srcId="{67E4757B-25C6-4855-B8F8-E5B64308F06B}" destId="{19BBDC0C-5CF1-4EE8-8994-2D133A0CF607}" srcOrd="1" destOrd="0" presId="urn:microsoft.com/office/officeart/2005/8/layout/process2"/>
    <dgm:cxn modelId="{D9CBE6CB-6418-4E87-A919-416FB2ED676C}" type="presParOf" srcId="{19BBDC0C-5CF1-4EE8-8994-2D133A0CF607}" destId="{92E37184-0E6A-4DB7-8596-D993A6C2B1C9}" srcOrd="0" destOrd="0" presId="urn:microsoft.com/office/officeart/2005/8/layout/process2"/>
    <dgm:cxn modelId="{B64816EF-9A13-4D36-B968-225B8479181E}" type="presParOf" srcId="{67E4757B-25C6-4855-B8F8-E5B64308F06B}" destId="{8FD3AD0D-295B-4EE6-A383-D76FE80BAB33}" srcOrd="2" destOrd="0" presId="urn:microsoft.com/office/officeart/2005/8/layout/process2"/>
    <dgm:cxn modelId="{2B4B93C6-7F2E-4C32-8FFD-B5B3B4A77D73}" type="presParOf" srcId="{67E4757B-25C6-4855-B8F8-E5B64308F06B}" destId="{3492590C-D9EE-48E2-82D6-E80BBDA736F4}" srcOrd="3" destOrd="0" presId="urn:microsoft.com/office/officeart/2005/8/layout/process2"/>
    <dgm:cxn modelId="{3B14FF64-90D5-4F4C-A23F-D0DCFB9C2D84}" type="presParOf" srcId="{3492590C-D9EE-48E2-82D6-E80BBDA736F4}" destId="{B02F89EB-6987-4D80-B33C-1178232268A9}" srcOrd="0" destOrd="0" presId="urn:microsoft.com/office/officeart/2005/8/layout/process2"/>
    <dgm:cxn modelId="{7CD0549D-7451-4840-9F54-E6B70CE0943C}" type="presParOf" srcId="{67E4757B-25C6-4855-B8F8-E5B64308F06B}" destId="{CBC285B6-5E83-41E6-8010-F822C8565D5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8D45BA-2DA0-43F8-805E-628F5BF2462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E77C80-9C8A-4F04-9164-E172F933C878}">
      <dgm:prSet phldrT="[Κείμενο]"/>
      <dgm:spPr/>
      <dgm:t>
        <a:bodyPr/>
        <a:lstStyle/>
        <a:p>
          <a:r>
            <a:rPr lang="en-US" dirty="0"/>
            <a:t>*mater-</a:t>
          </a:r>
          <a:r>
            <a:rPr lang="en-US" dirty="0" err="1"/>
            <a:t>i</a:t>
          </a:r>
          <a:endParaRPr lang="el-GR" dirty="0"/>
        </a:p>
      </dgm:t>
    </dgm:pt>
    <dgm:pt modelId="{7D8D1ACA-3F41-4C4C-91CD-373877655B88}" type="parTrans" cxnId="{F9572118-7054-4626-A8DB-C9025675BA1B}">
      <dgm:prSet/>
      <dgm:spPr/>
      <dgm:t>
        <a:bodyPr/>
        <a:lstStyle/>
        <a:p>
          <a:endParaRPr lang="el-GR"/>
        </a:p>
      </dgm:t>
    </dgm:pt>
    <dgm:pt modelId="{325404FF-DD75-42FF-8EC9-52645D279ED7}" type="sibTrans" cxnId="{F9572118-7054-4626-A8DB-C9025675BA1B}">
      <dgm:prSet/>
      <dgm:spPr/>
      <dgm:t>
        <a:bodyPr/>
        <a:lstStyle/>
        <a:p>
          <a:endParaRPr lang="el-GR"/>
        </a:p>
      </dgm:t>
    </dgm:pt>
    <dgm:pt modelId="{DB2497C4-B6C9-447B-8887-9A9CAAC0CEDC}">
      <dgm:prSet phldrT="[Κείμενο]"/>
      <dgm:spPr/>
      <dgm:t>
        <a:bodyPr/>
        <a:lstStyle/>
        <a:p>
          <a:r>
            <a:rPr lang="ru-RU" dirty="0"/>
            <a:t>матери</a:t>
          </a:r>
          <a:endParaRPr lang="el-GR" dirty="0"/>
        </a:p>
      </dgm:t>
    </dgm:pt>
    <dgm:pt modelId="{D1DC0F40-1AD4-4BB1-8BC0-F226895A9262}" type="parTrans" cxnId="{220E2BA7-81A5-41E9-ADE0-1B413D9C6A4D}">
      <dgm:prSet/>
      <dgm:spPr/>
      <dgm:t>
        <a:bodyPr/>
        <a:lstStyle/>
        <a:p>
          <a:endParaRPr lang="el-GR"/>
        </a:p>
      </dgm:t>
    </dgm:pt>
    <dgm:pt modelId="{FD078556-2373-4AF1-BBF8-430B0246550E}" type="sibTrans" cxnId="{220E2BA7-81A5-41E9-ADE0-1B413D9C6A4D}">
      <dgm:prSet/>
      <dgm:spPr/>
      <dgm:t>
        <a:bodyPr/>
        <a:lstStyle/>
        <a:p>
          <a:endParaRPr lang="el-GR"/>
        </a:p>
      </dgm:t>
    </dgm:pt>
    <dgm:pt modelId="{67E4757B-25C6-4855-B8F8-E5B64308F06B}" type="pres">
      <dgm:prSet presAssocID="{128D45BA-2DA0-43F8-805E-628F5BF2462C}" presName="linearFlow" presStyleCnt="0">
        <dgm:presLayoutVars>
          <dgm:resizeHandles val="exact"/>
        </dgm:presLayoutVars>
      </dgm:prSet>
      <dgm:spPr/>
    </dgm:pt>
    <dgm:pt modelId="{8607DF7B-9EE1-4E11-AFC0-B6C395732306}" type="pres">
      <dgm:prSet presAssocID="{2EE77C80-9C8A-4F04-9164-E172F933C878}" presName="node" presStyleLbl="node1" presStyleIdx="0" presStyleCnt="2" custScaleX="135661" custScaleY="27038" custLinFactNeighborY="-11323">
        <dgm:presLayoutVars>
          <dgm:bulletEnabled val="1"/>
        </dgm:presLayoutVars>
      </dgm:prSet>
      <dgm:spPr/>
    </dgm:pt>
    <dgm:pt modelId="{19BBDC0C-5CF1-4EE8-8994-2D133A0CF607}" type="pres">
      <dgm:prSet presAssocID="{325404FF-DD75-42FF-8EC9-52645D279ED7}" presName="sibTrans" presStyleLbl="sibTrans2D1" presStyleIdx="0" presStyleCnt="1" custLinFactNeighborX="-5739" custLinFactNeighborY="4162"/>
      <dgm:spPr/>
    </dgm:pt>
    <dgm:pt modelId="{92E37184-0E6A-4DB7-8596-D993A6C2B1C9}" type="pres">
      <dgm:prSet presAssocID="{325404FF-DD75-42FF-8EC9-52645D279ED7}" presName="connectorText" presStyleLbl="sibTrans2D1" presStyleIdx="0" presStyleCnt="1"/>
      <dgm:spPr/>
    </dgm:pt>
    <dgm:pt modelId="{CBC285B6-5E83-41E6-8010-F822C8565D52}" type="pres">
      <dgm:prSet presAssocID="{DB2497C4-B6C9-447B-8887-9A9CAAC0CEDC}" presName="node" presStyleLbl="node1" presStyleIdx="1" presStyleCnt="2" custScaleX="118454" custScaleY="30918" custLinFactNeighborY="667">
        <dgm:presLayoutVars>
          <dgm:bulletEnabled val="1"/>
        </dgm:presLayoutVars>
      </dgm:prSet>
      <dgm:spPr/>
    </dgm:pt>
  </dgm:ptLst>
  <dgm:cxnLst>
    <dgm:cxn modelId="{F9572118-7054-4626-A8DB-C9025675BA1B}" srcId="{128D45BA-2DA0-43F8-805E-628F5BF2462C}" destId="{2EE77C80-9C8A-4F04-9164-E172F933C878}" srcOrd="0" destOrd="0" parTransId="{7D8D1ACA-3F41-4C4C-91CD-373877655B88}" sibTransId="{325404FF-DD75-42FF-8EC9-52645D279ED7}"/>
    <dgm:cxn modelId="{91684620-DD6B-49C1-8B5B-6B01C72274D9}" type="presOf" srcId="{325404FF-DD75-42FF-8EC9-52645D279ED7}" destId="{92E37184-0E6A-4DB7-8596-D993A6C2B1C9}" srcOrd="1" destOrd="0" presId="urn:microsoft.com/office/officeart/2005/8/layout/process2"/>
    <dgm:cxn modelId="{9112542A-57B3-4BB7-976A-8B6C7C5FFB27}" type="presOf" srcId="{DB2497C4-B6C9-447B-8887-9A9CAAC0CEDC}" destId="{CBC285B6-5E83-41E6-8010-F822C8565D52}" srcOrd="0" destOrd="0" presId="urn:microsoft.com/office/officeart/2005/8/layout/process2"/>
    <dgm:cxn modelId="{4120ED58-8160-4D70-B3F1-7B20A36424B0}" type="presOf" srcId="{2EE77C80-9C8A-4F04-9164-E172F933C878}" destId="{8607DF7B-9EE1-4E11-AFC0-B6C395732306}" srcOrd="0" destOrd="0" presId="urn:microsoft.com/office/officeart/2005/8/layout/process2"/>
    <dgm:cxn modelId="{E95D8359-E912-49FB-AACC-FF788085D86A}" type="presOf" srcId="{325404FF-DD75-42FF-8EC9-52645D279ED7}" destId="{19BBDC0C-5CF1-4EE8-8994-2D133A0CF607}" srcOrd="0" destOrd="0" presId="urn:microsoft.com/office/officeart/2005/8/layout/process2"/>
    <dgm:cxn modelId="{941A0185-5BA1-440F-8C96-95A659FDA5A6}" type="presOf" srcId="{128D45BA-2DA0-43F8-805E-628F5BF2462C}" destId="{67E4757B-25C6-4855-B8F8-E5B64308F06B}" srcOrd="0" destOrd="0" presId="urn:microsoft.com/office/officeart/2005/8/layout/process2"/>
    <dgm:cxn modelId="{220E2BA7-81A5-41E9-ADE0-1B413D9C6A4D}" srcId="{128D45BA-2DA0-43F8-805E-628F5BF2462C}" destId="{DB2497C4-B6C9-447B-8887-9A9CAAC0CEDC}" srcOrd="1" destOrd="0" parTransId="{D1DC0F40-1AD4-4BB1-8BC0-F226895A9262}" sibTransId="{FD078556-2373-4AF1-BBF8-430B0246550E}"/>
    <dgm:cxn modelId="{089292FF-01AD-470B-9174-4973A6D131CD}" type="presParOf" srcId="{67E4757B-25C6-4855-B8F8-E5B64308F06B}" destId="{8607DF7B-9EE1-4E11-AFC0-B6C395732306}" srcOrd="0" destOrd="0" presId="urn:microsoft.com/office/officeart/2005/8/layout/process2"/>
    <dgm:cxn modelId="{017DBA31-7773-4267-A8F9-B83B29747F9E}" type="presParOf" srcId="{67E4757B-25C6-4855-B8F8-E5B64308F06B}" destId="{19BBDC0C-5CF1-4EE8-8994-2D133A0CF607}" srcOrd="1" destOrd="0" presId="urn:microsoft.com/office/officeart/2005/8/layout/process2"/>
    <dgm:cxn modelId="{A2818EF8-3468-4FB2-9973-8572B5BFBC2C}" type="presParOf" srcId="{19BBDC0C-5CF1-4EE8-8994-2D133A0CF607}" destId="{92E37184-0E6A-4DB7-8596-D993A6C2B1C9}" srcOrd="0" destOrd="0" presId="urn:microsoft.com/office/officeart/2005/8/layout/process2"/>
    <dgm:cxn modelId="{0357BB98-E833-4555-8171-848B0DC780AE}" type="presParOf" srcId="{67E4757B-25C6-4855-B8F8-E5B64308F06B}" destId="{CBC285B6-5E83-41E6-8010-F822C8565D5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6C76A1B-969A-4B88-8CFC-48D7CD5A6531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ADDF2B7-0975-45C7-AA60-7C2FCF9AF660}">
      <dgm:prSet phldrT="[Κείμενο]" custT="1"/>
      <dgm:spPr/>
      <dgm:t>
        <a:bodyPr/>
        <a:lstStyle/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dirty="0">
              <a:solidFill>
                <a:schemeClr val="tx1"/>
              </a:solidFill>
              <a:latin typeface="Slavyanka" pitchFamily="2" charset="0"/>
              <a:cs typeface="Arial" charset="0"/>
            </a:rPr>
            <a:t>Хвалити</a:t>
          </a:r>
          <a:endParaRPr lang="el-GR" sz="3200" dirty="0"/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000" dirty="0"/>
        </a:p>
      </dgm:t>
    </dgm:pt>
    <dgm:pt modelId="{2D588DBA-ADDC-4ED8-BCEF-DB4E27E91276}" type="parTrans" cxnId="{1CD62E9C-71B0-424B-B0A2-9A4835C53CA1}">
      <dgm:prSet/>
      <dgm:spPr/>
      <dgm:t>
        <a:bodyPr/>
        <a:lstStyle/>
        <a:p>
          <a:endParaRPr lang="el-GR"/>
        </a:p>
      </dgm:t>
    </dgm:pt>
    <dgm:pt modelId="{99F8C56E-D73C-48BA-8E52-698A9006788B}" type="sibTrans" cxnId="{1CD62E9C-71B0-424B-B0A2-9A4835C53CA1}">
      <dgm:prSet/>
      <dgm:spPr/>
      <dgm:t>
        <a:bodyPr/>
        <a:lstStyle/>
        <a:p>
          <a:endParaRPr lang="el-GR"/>
        </a:p>
      </dgm:t>
    </dgm:pt>
    <dgm:pt modelId="{51EC831B-6428-485E-BB10-24B5E598259F}">
      <dgm:prSet phldrT="[Κείμενο]" custT="1"/>
      <dgm:spPr/>
      <dgm:t>
        <a:bodyPr/>
        <a:lstStyle/>
        <a:p>
          <a:r>
            <a:rPr lang="ru-RU" sz="3200" dirty="0"/>
            <a:t>Аорист</a:t>
          </a:r>
        </a:p>
        <a:p>
          <a:r>
            <a:rPr lang="ru-RU" sz="3200" dirty="0">
              <a:solidFill>
                <a:schemeClr val="tx1"/>
              </a:solidFill>
              <a:latin typeface="Slavyanka" pitchFamily="2" charset="0"/>
              <a:cs typeface="Arial" charset="0"/>
            </a:rPr>
            <a:t>Хвалихъ</a:t>
          </a:r>
          <a:endParaRPr lang="ru-RU" sz="3200" dirty="0"/>
        </a:p>
        <a:p>
          <a:endParaRPr lang="el-GR" sz="2000" dirty="0"/>
        </a:p>
      </dgm:t>
    </dgm:pt>
    <dgm:pt modelId="{D833226A-ED0F-42DB-A012-7CD51A4EF85B}" type="parTrans" cxnId="{828E8F8E-150D-4494-B159-E654439C0A58}">
      <dgm:prSet/>
      <dgm:spPr/>
      <dgm:t>
        <a:bodyPr/>
        <a:lstStyle/>
        <a:p>
          <a:endParaRPr lang="el-GR"/>
        </a:p>
      </dgm:t>
    </dgm:pt>
    <dgm:pt modelId="{46B29919-9D9F-4ADD-AA65-D336100BF76F}" type="sibTrans" cxnId="{828E8F8E-150D-4494-B159-E654439C0A58}">
      <dgm:prSet/>
      <dgm:spPr/>
      <dgm:t>
        <a:bodyPr/>
        <a:lstStyle/>
        <a:p>
          <a:endParaRPr lang="el-GR"/>
        </a:p>
      </dgm:t>
    </dgm:pt>
    <dgm:pt modelId="{7A8A1DEF-0658-4F5F-BFE5-80A3C56399D6}">
      <dgm:prSet phldrT="[Κείμενο]" custT="1"/>
      <dgm:spPr/>
      <dgm:t>
        <a:bodyPr/>
        <a:lstStyle/>
        <a:p>
          <a:r>
            <a:rPr lang="ru-RU" sz="3000" dirty="0"/>
            <a:t>Имперфект</a:t>
          </a:r>
        </a:p>
        <a:p>
          <a:r>
            <a:rPr lang="ru-RU" sz="3000" dirty="0">
              <a:solidFill>
                <a:schemeClr val="tx1"/>
              </a:solidFill>
              <a:latin typeface="Slavyanka" pitchFamily="2" charset="0"/>
              <a:cs typeface="Arial" charset="0"/>
            </a:rPr>
            <a:t>Хваляхъ</a:t>
          </a:r>
          <a:endParaRPr lang="ru-RU" sz="3000" dirty="0"/>
        </a:p>
        <a:p>
          <a:endParaRPr lang="el-GR" sz="2000" dirty="0"/>
        </a:p>
      </dgm:t>
    </dgm:pt>
    <dgm:pt modelId="{F06A31D8-524F-46BF-99DD-8B6E99D3E145}" type="parTrans" cxnId="{26A7C226-3C88-4C73-9AA0-6ABB3ED0C3F5}">
      <dgm:prSet/>
      <dgm:spPr/>
      <dgm:t>
        <a:bodyPr/>
        <a:lstStyle/>
        <a:p>
          <a:endParaRPr lang="el-GR"/>
        </a:p>
      </dgm:t>
    </dgm:pt>
    <dgm:pt modelId="{0DE21ADF-2E88-4D5C-AEA5-183AE72D17D9}" type="sibTrans" cxnId="{26A7C226-3C88-4C73-9AA0-6ABB3ED0C3F5}">
      <dgm:prSet/>
      <dgm:spPr/>
      <dgm:t>
        <a:bodyPr/>
        <a:lstStyle/>
        <a:p>
          <a:endParaRPr lang="el-GR"/>
        </a:p>
      </dgm:t>
    </dgm:pt>
    <dgm:pt modelId="{2DA1E058-153B-4261-A4D2-A328499EAB9C}">
      <dgm:prSet custT="1"/>
      <dgm:spPr/>
      <dgm:t>
        <a:bodyPr/>
        <a:lstStyle/>
        <a:p>
          <a:r>
            <a:rPr lang="ru-RU" sz="2800" dirty="0"/>
            <a:t>Перфект</a:t>
          </a:r>
        </a:p>
        <a:p>
          <a:r>
            <a:rPr lang="ru-RU" sz="2800" dirty="0">
              <a:solidFill>
                <a:schemeClr val="tx1"/>
              </a:solidFill>
              <a:latin typeface="Slavyanka" pitchFamily="2" charset="0"/>
              <a:cs typeface="Arial" charset="0"/>
            </a:rPr>
            <a:t>Есмь хвалилъ</a:t>
          </a:r>
          <a:r>
            <a:rPr lang="ru-RU" sz="2800" dirty="0"/>
            <a:t> </a:t>
          </a:r>
        </a:p>
        <a:p>
          <a:endParaRPr lang="el-GR" sz="2200" dirty="0"/>
        </a:p>
      </dgm:t>
    </dgm:pt>
    <dgm:pt modelId="{C7D6B9B4-6226-4D67-AADB-083BEBE881EB}" type="parTrans" cxnId="{076B0E53-C45D-4496-8222-7B63D83C803E}">
      <dgm:prSet/>
      <dgm:spPr/>
      <dgm:t>
        <a:bodyPr/>
        <a:lstStyle/>
        <a:p>
          <a:endParaRPr lang="el-GR"/>
        </a:p>
      </dgm:t>
    </dgm:pt>
    <dgm:pt modelId="{21083E12-CE25-4E98-B165-8CFD096E414C}" type="sibTrans" cxnId="{076B0E53-C45D-4496-8222-7B63D83C803E}">
      <dgm:prSet/>
      <dgm:spPr/>
      <dgm:t>
        <a:bodyPr/>
        <a:lstStyle/>
        <a:p>
          <a:endParaRPr lang="el-GR"/>
        </a:p>
      </dgm:t>
    </dgm:pt>
    <dgm:pt modelId="{1CFFF567-77A5-4320-95AB-CB39B5E2519C}">
      <dgm:prSet custT="1"/>
      <dgm:spPr/>
      <dgm:t>
        <a:bodyPr/>
        <a:lstStyle/>
        <a:p>
          <a:r>
            <a:rPr lang="ru-RU" sz="2800" dirty="0"/>
            <a:t>Плюсквамерфект</a:t>
          </a:r>
        </a:p>
        <a:p>
          <a:r>
            <a:rPr lang="ru-RU" sz="2800" dirty="0">
              <a:solidFill>
                <a:schemeClr val="tx1"/>
              </a:solidFill>
              <a:latin typeface="Slavyanka" pitchFamily="2" charset="0"/>
              <a:cs typeface="Arial" charset="0"/>
            </a:rPr>
            <a:t>Б</a:t>
          </a:r>
          <a:r>
            <a:rPr lang="en-US" sz="2800" dirty="0">
              <a:solidFill>
                <a:schemeClr val="tx1"/>
              </a:solidFill>
              <a:latin typeface="Slavyanka" pitchFamily="2" charset="0"/>
              <a:cs typeface="Arial" charset="0"/>
            </a:rPr>
            <a:t>E</a:t>
          </a:r>
          <a:r>
            <a:rPr lang="ru-RU" sz="2800" dirty="0">
              <a:solidFill>
                <a:schemeClr val="tx1"/>
              </a:solidFill>
              <a:latin typeface="Slavyanka" pitchFamily="2" charset="0"/>
              <a:cs typeface="Arial" charset="0"/>
            </a:rPr>
            <a:t>хъ хвалилъ</a:t>
          </a:r>
          <a:r>
            <a:rPr lang="ru-RU" sz="2800" dirty="0"/>
            <a:t>  </a:t>
          </a:r>
        </a:p>
        <a:p>
          <a:endParaRPr lang="el-GR" sz="2000" dirty="0"/>
        </a:p>
      </dgm:t>
    </dgm:pt>
    <dgm:pt modelId="{A27A73B4-B600-4235-B5C7-23FA3D1E0F58}" type="parTrans" cxnId="{A9B1753A-B5C6-4B9F-A912-11F9CDCB77FE}">
      <dgm:prSet/>
      <dgm:spPr/>
      <dgm:t>
        <a:bodyPr/>
        <a:lstStyle/>
        <a:p>
          <a:endParaRPr lang="el-GR"/>
        </a:p>
      </dgm:t>
    </dgm:pt>
    <dgm:pt modelId="{CE646593-A53C-4A5B-84E0-61904192BD86}" type="sibTrans" cxnId="{A9B1753A-B5C6-4B9F-A912-11F9CDCB77FE}">
      <dgm:prSet/>
      <dgm:spPr/>
      <dgm:t>
        <a:bodyPr/>
        <a:lstStyle/>
        <a:p>
          <a:endParaRPr lang="el-GR"/>
        </a:p>
      </dgm:t>
    </dgm:pt>
    <dgm:pt modelId="{094D74B4-DE3F-4647-B1DA-A27546CA7FDE}" type="pres">
      <dgm:prSet presAssocID="{C6C76A1B-969A-4B88-8CFC-48D7CD5A65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335D292-DC1A-4E8E-9D5C-CDC178AD9831}" type="pres">
      <dgm:prSet presAssocID="{FADDF2B7-0975-45C7-AA60-7C2FCF9AF660}" presName="hierRoot1" presStyleCnt="0"/>
      <dgm:spPr/>
    </dgm:pt>
    <dgm:pt modelId="{31F23359-FE82-476B-BA1C-87B8A1A73992}" type="pres">
      <dgm:prSet presAssocID="{FADDF2B7-0975-45C7-AA60-7C2FCF9AF660}" presName="composite" presStyleCnt="0"/>
      <dgm:spPr/>
    </dgm:pt>
    <dgm:pt modelId="{D9C46909-8BC9-4FD8-9FD0-36522F43E1F3}" type="pres">
      <dgm:prSet presAssocID="{FADDF2B7-0975-45C7-AA60-7C2FCF9AF660}" presName="background" presStyleLbl="node0" presStyleIdx="0" presStyleCnt="1"/>
      <dgm:spPr/>
    </dgm:pt>
    <dgm:pt modelId="{94F21A9D-C245-4B08-85D4-5B4E3E9A6782}" type="pres">
      <dgm:prSet presAssocID="{FADDF2B7-0975-45C7-AA60-7C2FCF9AF660}" presName="text" presStyleLbl="fgAcc0" presStyleIdx="0" presStyleCnt="1">
        <dgm:presLayoutVars>
          <dgm:chPref val="3"/>
        </dgm:presLayoutVars>
      </dgm:prSet>
      <dgm:spPr/>
    </dgm:pt>
    <dgm:pt modelId="{94E5BC47-0531-42A6-BEAA-D47BE666688E}" type="pres">
      <dgm:prSet presAssocID="{FADDF2B7-0975-45C7-AA60-7C2FCF9AF660}" presName="hierChild2" presStyleCnt="0"/>
      <dgm:spPr/>
    </dgm:pt>
    <dgm:pt modelId="{00AC6440-E6AF-4767-BE91-C7222A45FA69}" type="pres">
      <dgm:prSet presAssocID="{D833226A-ED0F-42DB-A012-7CD51A4EF85B}" presName="Name10" presStyleLbl="parChTrans1D2" presStyleIdx="0" presStyleCnt="3"/>
      <dgm:spPr/>
    </dgm:pt>
    <dgm:pt modelId="{7ED57ABE-F6F5-4279-BC7E-C394E802364A}" type="pres">
      <dgm:prSet presAssocID="{51EC831B-6428-485E-BB10-24B5E598259F}" presName="hierRoot2" presStyleCnt="0"/>
      <dgm:spPr/>
    </dgm:pt>
    <dgm:pt modelId="{97FAD841-54B7-4986-B2B9-F1235F5546C6}" type="pres">
      <dgm:prSet presAssocID="{51EC831B-6428-485E-BB10-24B5E598259F}" presName="composite2" presStyleCnt="0"/>
      <dgm:spPr/>
    </dgm:pt>
    <dgm:pt modelId="{66357760-882B-4CED-BE5B-7859A12D36AF}" type="pres">
      <dgm:prSet presAssocID="{51EC831B-6428-485E-BB10-24B5E598259F}" presName="background2" presStyleLbl="node2" presStyleIdx="0" presStyleCnt="3"/>
      <dgm:spPr/>
    </dgm:pt>
    <dgm:pt modelId="{959C34CF-A9BE-4FA5-9629-37B5514573C4}" type="pres">
      <dgm:prSet presAssocID="{51EC831B-6428-485E-BB10-24B5E598259F}" presName="text2" presStyleLbl="fgAcc2" presStyleIdx="0" presStyleCnt="3">
        <dgm:presLayoutVars>
          <dgm:chPref val="3"/>
        </dgm:presLayoutVars>
      </dgm:prSet>
      <dgm:spPr/>
    </dgm:pt>
    <dgm:pt modelId="{357FFF05-8D80-42A0-8B51-4003DDB50E96}" type="pres">
      <dgm:prSet presAssocID="{51EC831B-6428-485E-BB10-24B5E598259F}" presName="hierChild3" presStyleCnt="0"/>
      <dgm:spPr/>
    </dgm:pt>
    <dgm:pt modelId="{DD4DCD97-E5D8-4782-98F1-E235EF31DA58}" type="pres">
      <dgm:prSet presAssocID="{F06A31D8-524F-46BF-99DD-8B6E99D3E145}" presName="Name10" presStyleLbl="parChTrans1D2" presStyleIdx="1" presStyleCnt="3"/>
      <dgm:spPr/>
    </dgm:pt>
    <dgm:pt modelId="{0940DA17-51A5-4E55-9B0B-4467C8866EEB}" type="pres">
      <dgm:prSet presAssocID="{7A8A1DEF-0658-4F5F-BFE5-80A3C56399D6}" presName="hierRoot2" presStyleCnt="0"/>
      <dgm:spPr/>
    </dgm:pt>
    <dgm:pt modelId="{DAA8E63D-F9E8-451F-BA39-5772EE8E450E}" type="pres">
      <dgm:prSet presAssocID="{7A8A1DEF-0658-4F5F-BFE5-80A3C56399D6}" presName="composite2" presStyleCnt="0"/>
      <dgm:spPr/>
    </dgm:pt>
    <dgm:pt modelId="{554DEE0E-EDBC-47EF-9FD2-C262B39F8525}" type="pres">
      <dgm:prSet presAssocID="{7A8A1DEF-0658-4F5F-BFE5-80A3C56399D6}" presName="background2" presStyleLbl="node2" presStyleIdx="1" presStyleCnt="3"/>
      <dgm:spPr/>
    </dgm:pt>
    <dgm:pt modelId="{89C25F07-6A31-4AC5-9EB7-945D7C2B9FB3}" type="pres">
      <dgm:prSet presAssocID="{7A8A1DEF-0658-4F5F-BFE5-80A3C56399D6}" presName="text2" presStyleLbl="fgAcc2" presStyleIdx="1" presStyleCnt="3" custLinFactNeighborX="4366" custLinFactNeighborY="-7087">
        <dgm:presLayoutVars>
          <dgm:chPref val="3"/>
        </dgm:presLayoutVars>
      </dgm:prSet>
      <dgm:spPr/>
    </dgm:pt>
    <dgm:pt modelId="{567D16C5-5529-4830-92E3-F8778CCA4D89}" type="pres">
      <dgm:prSet presAssocID="{7A8A1DEF-0658-4F5F-BFE5-80A3C56399D6}" presName="hierChild3" presStyleCnt="0"/>
      <dgm:spPr/>
    </dgm:pt>
    <dgm:pt modelId="{6F18ACC5-2727-4215-8F2C-ABAEE3648ABB}" type="pres">
      <dgm:prSet presAssocID="{C7D6B9B4-6226-4D67-AADB-083BEBE881EB}" presName="Name10" presStyleLbl="parChTrans1D2" presStyleIdx="2" presStyleCnt="3"/>
      <dgm:spPr/>
    </dgm:pt>
    <dgm:pt modelId="{6CA8F4E8-9894-4A83-9B4B-A5F757A782BB}" type="pres">
      <dgm:prSet presAssocID="{2DA1E058-153B-4261-A4D2-A328499EAB9C}" presName="hierRoot2" presStyleCnt="0"/>
      <dgm:spPr/>
    </dgm:pt>
    <dgm:pt modelId="{40C258FF-053B-4F46-94A3-4757948F24A6}" type="pres">
      <dgm:prSet presAssocID="{2DA1E058-153B-4261-A4D2-A328499EAB9C}" presName="composite2" presStyleCnt="0"/>
      <dgm:spPr/>
    </dgm:pt>
    <dgm:pt modelId="{C6003F23-BBC5-4A41-B73D-0EA3A167E817}" type="pres">
      <dgm:prSet presAssocID="{2DA1E058-153B-4261-A4D2-A328499EAB9C}" presName="background2" presStyleLbl="node2" presStyleIdx="2" presStyleCnt="3"/>
      <dgm:spPr/>
    </dgm:pt>
    <dgm:pt modelId="{B8A60287-6BAF-4BF6-B2FF-25BF7CB156C1}" type="pres">
      <dgm:prSet presAssocID="{2DA1E058-153B-4261-A4D2-A328499EAB9C}" presName="text2" presStyleLbl="fgAcc2" presStyleIdx="2" presStyleCnt="3" custScaleX="123852">
        <dgm:presLayoutVars>
          <dgm:chPref val="3"/>
        </dgm:presLayoutVars>
      </dgm:prSet>
      <dgm:spPr/>
    </dgm:pt>
    <dgm:pt modelId="{725A3AA9-E359-4CF8-839E-061180DF89BF}" type="pres">
      <dgm:prSet presAssocID="{2DA1E058-153B-4261-A4D2-A328499EAB9C}" presName="hierChild3" presStyleCnt="0"/>
      <dgm:spPr/>
    </dgm:pt>
    <dgm:pt modelId="{EEDBB05E-8224-4972-80B5-813DE8D66217}" type="pres">
      <dgm:prSet presAssocID="{A27A73B4-B600-4235-B5C7-23FA3D1E0F58}" presName="Name17" presStyleLbl="parChTrans1D3" presStyleIdx="0" presStyleCnt="1"/>
      <dgm:spPr/>
    </dgm:pt>
    <dgm:pt modelId="{281686D5-82FE-4A25-B412-2EE5396167C1}" type="pres">
      <dgm:prSet presAssocID="{1CFFF567-77A5-4320-95AB-CB39B5E2519C}" presName="hierRoot3" presStyleCnt="0"/>
      <dgm:spPr/>
    </dgm:pt>
    <dgm:pt modelId="{CBFA6343-DEB9-4563-AA3B-5154B65A8218}" type="pres">
      <dgm:prSet presAssocID="{1CFFF567-77A5-4320-95AB-CB39B5E2519C}" presName="composite3" presStyleCnt="0"/>
      <dgm:spPr/>
    </dgm:pt>
    <dgm:pt modelId="{4088151E-7645-4D42-B69C-8043A6C01104}" type="pres">
      <dgm:prSet presAssocID="{1CFFF567-77A5-4320-95AB-CB39B5E2519C}" presName="background3" presStyleLbl="node3" presStyleIdx="0" presStyleCnt="1"/>
      <dgm:spPr/>
    </dgm:pt>
    <dgm:pt modelId="{CE834B0E-A705-4548-B6D6-4DC5F10C7B75}" type="pres">
      <dgm:prSet presAssocID="{1CFFF567-77A5-4320-95AB-CB39B5E2519C}" presName="text3" presStyleLbl="fgAcc3" presStyleIdx="0" presStyleCnt="1" custScaleX="150052">
        <dgm:presLayoutVars>
          <dgm:chPref val="3"/>
        </dgm:presLayoutVars>
      </dgm:prSet>
      <dgm:spPr/>
    </dgm:pt>
    <dgm:pt modelId="{11E65577-6ED2-4127-9CF7-884E4F447872}" type="pres">
      <dgm:prSet presAssocID="{1CFFF567-77A5-4320-95AB-CB39B5E2519C}" presName="hierChild4" presStyleCnt="0"/>
      <dgm:spPr/>
    </dgm:pt>
  </dgm:ptLst>
  <dgm:cxnLst>
    <dgm:cxn modelId="{8FB94F1D-80F7-4391-BBB9-64BF08F07179}" type="presOf" srcId="{2DA1E058-153B-4261-A4D2-A328499EAB9C}" destId="{B8A60287-6BAF-4BF6-B2FF-25BF7CB156C1}" srcOrd="0" destOrd="0" presId="urn:microsoft.com/office/officeart/2005/8/layout/hierarchy1"/>
    <dgm:cxn modelId="{26A7C226-3C88-4C73-9AA0-6ABB3ED0C3F5}" srcId="{FADDF2B7-0975-45C7-AA60-7C2FCF9AF660}" destId="{7A8A1DEF-0658-4F5F-BFE5-80A3C56399D6}" srcOrd="1" destOrd="0" parTransId="{F06A31D8-524F-46BF-99DD-8B6E99D3E145}" sibTransId="{0DE21ADF-2E88-4D5C-AEA5-183AE72D17D9}"/>
    <dgm:cxn modelId="{48A90239-CEDF-4B58-AE26-850A4FF0395C}" type="presOf" srcId="{F06A31D8-524F-46BF-99DD-8B6E99D3E145}" destId="{DD4DCD97-E5D8-4782-98F1-E235EF31DA58}" srcOrd="0" destOrd="0" presId="urn:microsoft.com/office/officeart/2005/8/layout/hierarchy1"/>
    <dgm:cxn modelId="{A9B1753A-B5C6-4B9F-A912-11F9CDCB77FE}" srcId="{2DA1E058-153B-4261-A4D2-A328499EAB9C}" destId="{1CFFF567-77A5-4320-95AB-CB39B5E2519C}" srcOrd="0" destOrd="0" parTransId="{A27A73B4-B600-4235-B5C7-23FA3D1E0F58}" sibTransId="{CE646593-A53C-4A5B-84E0-61904192BD86}"/>
    <dgm:cxn modelId="{AA39453D-1874-4FDA-B46B-5125135CE93F}" type="presOf" srcId="{C7D6B9B4-6226-4D67-AADB-083BEBE881EB}" destId="{6F18ACC5-2727-4215-8F2C-ABAEE3648ABB}" srcOrd="0" destOrd="0" presId="urn:microsoft.com/office/officeart/2005/8/layout/hierarchy1"/>
    <dgm:cxn modelId="{076B0E53-C45D-4496-8222-7B63D83C803E}" srcId="{FADDF2B7-0975-45C7-AA60-7C2FCF9AF660}" destId="{2DA1E058-153B-4261-A4D2-A328499EAB9C}" srcOrd="2" destOrd="0" parTransId="{C7D6B9B4-6226-4D67-AADB-083BEBE881EB}" sibTransId="{21083E12-CE25-4E98-B165-8CFD096E414C}"/>
    <dgm:cxn modelId="{20C39783-FB3B-4FE3-AE3D-79F4B1BD3371}" type="presOf" srcId="{1CFFF567-77A5-4320-95AB-CB39B5E2519C}" destId="{CE834B0E-A705-4548-B6D6-4DC5F10C7B75}" srcOrd="0" destOrd="0" presId="urn:microsoft.com/office/officeart/2005/8/layout/hierarchy1"/>
    <dgm:cxn modelId="{4B57488D-8B8F-406E-8DDD-0DF6F08E5F23}" type="presOf" srcId="{7A8A1DEF-0658-4F5F-BFE5-80A3C56399D6}" destId="{89C25F07-6A31-4AC5-9EB7-945D7C2B9FB3}" srcOrd="0" destOrd="0" presId="urn:microsoft.com/office/officeart/2005/8/layout/hierarchy1"/>
    <dgm:cxn modelId="{828E8F8E-150D-4494-B159-E654439C0A58}" srcId="{FADDF2B7-0975-45C7-AA60-7C2FCF9AF660}" destId="{51EC831B-6428-485E-BB10-24B5E598259F}" srcOrd="0" destOrd="0" parTransId="{D833226A-ED0F-42DB-A012-7CD51A4EF85B}" sibTransId="{46B29919-9D9F-4ADD-AA65-D336100BF76F}"/>
    <dgm:cxn modelId="{1CD62E9C-71B0-424B-B0A2-9A4835C53CA1}" srcId="{C6C76A1B-969A-4B88-8CFC-48D7CD5A6531}" destId="{FADDF2B7-0975-45C7-AA60-7C2FCF9AF660}" srcOrd="0" destOrd="0" parTransId="{2D588DBA-ADDC-4ED8-BCEF-DB4E27E91276}" sibTransId="{99F8C56E-D73C-48BA-8E52-698A9006788B}"/>
    <dgm:cxn modelId="{5A6391B1-EF1E-409E-B73E-A865FA87D338}" type="presOf" srcId="{D833226A-ED0F-42DB-A012-7CD51A4EF85B}" destId="{00AC6440-E6AF-4767-BE91-C7222A45FA69}" srcOrd="0" destOrd="0" presId="urn:microsoft.com/office/officeart/2005/8/layout/hierarchy1"/>
    <dgm:cxn modelId="{798EB0B8-5D26-4DED-B184-4C72728D18D6}" type="presOf" srcId="{A27A73B4-B600-4235-B5C7-23FA3D1E0F58}" destId="{EEDBB05E-8224-4972-80B5-813DE8D66217}" srcOrd="0" destOrd="0" presId="urn:microsoft.com/office/officeart/2005/8/layout/hierarchy1"/>
    <dgm:cxn modelId="{44470AD0-E530-4934-BC3E-C799C8233094}" type="presOf" srcId="{FADDF2B7-0975-45C7-AA60-7C2FCF9AF660}" destId="{94F21A9D-C245-4B08-85D4-5B4E3E9A6782}" srcOrd="0" destOrd="0" presId="urn:microsoft.com/office/officeart/2005/8/layout/hierarchy1"/>
    <dgm:cxn modelId="{707AB3D1-980D-4687-B5D1-F61DCDA70FE9}" type="presOf" srcId="{51EC831B-6428-485E-BB10-24B5E598259F}" destId="{959C34CF-A9BE-4FA5-9629-37B5514573C4}" srcOrd="0" destOrd="0" presId="urn:microsoft.com/office/officeart/2005/8/layout/hierarchy1"/>
    <dgm:cxn modelId="{5CF3EEF8-B662-4F2E-AF56-77E40399BCDE}" type="presOf" srcId="{C6C76A1B-969A-4B88-8CFC-48D7CD5A6531}" destId="{094D74B4-DE3F-4647-B1DA-A27546CA7FDE}" srcOrd="0" destOrd="0" presId="urn:microsoft.com/office/officeart/2005/8/layout/hierarchy1"/>
    <dgm:cxn modelId="{D59E0F05-7C0E-45B0-AFF9-A574DEF5581B}" type="presParOf" srcId="{094D74B4-DE3F-4647-B1DA-A27546CA7FDE}" destId="{0335D292-DC1A-4E8E-9D5C-CDC178AD9831}" srcOrd="0" destOrd="0" presId="urn:microsoft.com/office/officeart/2005/8/layout/hierarchy1"/>
    <dgm:cxn modelId="{552B2E19-C9FA-4D52-87F5-C162D63F8CD6}" type="presParOf" srcId="{0335D292-DC1A-4E8E-9D5C-CDC178AD9831}" destId="{31F23359-FE82-476B-BA1C-87B8A1A73992}" srcOrd="0" destOrd="0" presId="urn:microsoft.com/office/officeart/2005/8/layout/hierarchy1"/>
    <dgm:cxn modelId="{614A81F9-3730-486C-A49C-995591981A00}" type="presParOf" srcId="{31F23359-FE82-476B-BA1C-87B8A1A73992}" destId="{D9C46909-8BC9-4FD8-9FD0-36522F43E1F3}" srcOrd="0" destOrd="0" presId="urn:microsoft.com/office/officeart/2005/8/layout/hierarchy1"/>
    <dgm:cxn modelId="{4EE666A0-3622-4E3B-818F-977F909BB468}" type="presParOf" srcId="{31F23359-FE82-476B-BA1C-87B8A1A73992}" destId="{94F21A9D-C245-4B08-85D4-5B4E3E9A6782}" srcOrd="1" destOrd="0" presId="urn:microsoft.com/office/officeart/2005/8/layout/hierarchy1"/>
    <dgm:cxn modelId="{30CC7D51-4214-4AC9-8C88-3F5C97F9DDDD}" type="presParOf" srcId="{0335D292-DC1A-4E8E-9D5C-CDC178AD9831}" destId="{94E5BC47-0531-42A6-BEAA-D47BE666688E}" srcOrd="1" destOrd="0" presId="urn:microsoft.com/office/officeart/2005/8/layout/hierarchy1"/>
    <dgm:cxn modelId="{10677058-322A-4C4E-8912-309129C6DF64}" type="presParOf" srcId="{94E5BC47-0531-42A6-BEAA-D47BE666688E}" destId="{00AC6440-E6AF-4767-BE91-C7222A45FA69}" srcOrd="0" destOrd="0" presId="urn:microsoft.com/office/officeart/2005/8/layout/hierarchy1"/>
    <dgm:cxn modelId="{1CF206CC-EDBA-4BFD-BA2D-95F2D905CDC6}" type="presParOf" srcId="{94E5BC47-0531-42A6-BEAA-D47BE666688E}" destId="{7ED57ABE-F6F5-4279-BC7E-C394E802364A}" srcOrd="1" destOrd="0" presId="urn:microsoft.com/office/officeart/2005/8/layout/hierarchy1"/>
    <dgm:cxn modelId="{60460B2A-55F0-4BD2-9D00-8806B187186A}" type="presParOf" srcId="{7ED57ABE-F6F5-4279-BC7E-C394E802364A}" destId="{97FAD841-54B7-4986-B2B9-F1235F5546C6}" srcOrd="0" destOrd="0" presId="urn:microsoft.com/office/officeart/2005/8/layout/hierarchy1"/>
    <dgm:cxn modelId="{3A742B06-FAB6-4143-903C-4A40722E45F2}" type="presParOf" srcId="{97FAD841-54B7-4986-B2B9-F1235F5546C6}" destId="{66357760-882B-4CED-BE5B-7859A12D36AF}" srcOrd="0" destOrd="0" presId="urn:microsoft.com/office/officeart/2005/8/layout/hierarchy1"/>
    <dgm:cxn modelId="{909B09A3-C037-4A46-B86B-17EA28078210}" type="presParOf" srcId="{97FAD841-54B7-4986-B2B9-F1235F5546C6}" destId="{959C34CF-A9BE-4FA5-9629-37B5514573C4}" srcOrd="1" destOrd="0" presId="urn:microsoft.com/office/officeart/2005/8/layout/hierarchy1"/>
    <dgm:cxn modelId="{DFCB6488-D20B-4482-9576-42267D955243}" type="presParOf" srcId="{7ED57ABE-F6F5-4279-BC7E-C394E802364A}" destId="{357FFF05-8D80-42A0-8B51-4003DDB50E96}" srcOrd="1" destOrd="0" presId="urn:microsoft.com/office/officeart/2005/8/layout/hierarchy1"/>
    <dgm:cxn modelId="{37350BFB-8498-4526-86D6-B7650A48E8EB}" type="presParOf" srcId="{94E5BC47-0531-42A6-BEAA-D47BE666688E}" destId="{DD4DCD97-E5D8-4782-98F1-E235EF31DA58}" srcOrd="2" destOrd="0" presId="urn:microsoft.com/office/officeart/2005/8/layout/hierarchy1"/>
    <dgm:cxn modelId="{0046FFEC-BC4A-4649-8BDE-239EAD0F4114}" type="presParOf" srcId="{94E5BC47-0531-42A6-BEAA-D47BE666688E}" destId="{0940DA17-51A5-4E55-9B0B-4467C8866EEB}" srcOrd="3" destOrd="0" presId="urn:microsoft.com/office/officeart/2005/8/layout/hierarchy1"/>
    <dgm:cxn modelId="{9341EECC-2293-49AF-9B71-365FCDE6F7D8}" type="presParOf" srcId="{0940DA17-51A5-4E55-9B0B-4467C8866EEB}" destId="{DAA8E63D-F9E8-451F-BA39-5772EE8E450E}" srcOrd="0" destOrd="0" presId="urn:microsoft.com/office/officeart/2005/8/layout/hierarchy1"/>
    <dgm:cxn modelId="{45BAD416-EE2A-4187-8DD6-9C6259F67C6A}" type="presParOf" srcId="{DAA8E63D-F9E8-451F-BA39-5772EE8E450E}" destId="{554DEE0E-EDBC-47EF-9FD2-C262B39F8525}" srcOrd="0" destOrd="0" presId="urn:microsoft.com/office/officeart/2005/8/layout/hierarchy1"/>
    <dgm:cxn modelId="{5EC3DDCB-42DA-4944-83D0-7F9D22F8D0D3}" type="presParOf" srcId="{DAA8E63D-F9E8-451F-BA39-5772EE8E450E}" destId="{89C25F07-6A31-4AC5-9EB7-945D7C2B9FB3}" srcOrd="1" destOrd="0" presId="urn:microsoft.com/office/officeart/2005/8/layout/hierarchy1"/>
    <dgm:cxn modelId="{CE0BF4F1-34C0-4A5F-B687-1C34EC24604D}" type="presParOf" srcId="{0940DA17-51A5-4E55-9B0B-4467C8866EEB}" destId="{567D16C5-5529-4830-92E3-F8778CCA4D89}" srcOrd="1" destOrd="0" presId="urn:microsoft.com/office/officeart/2005/8/layout/hierarchy1"/>
    <dgm:cxn modelId="{2C725BEE-6428-4033-8A12-460096F7AD2F}" type="presParOf" srcId="{94E5BC47-0531-42A6-BEAA-D47BE666688E}" destId="{6F18ACC5-2727-4215-8F2C-ABAEE3648ABB}" srcOrd="4" destOrd="0" presId="urn:microsoft.com/office/officeart/2005/8/layout/hierarchy1"/>
    <dgm:cxn modelId="{EEB2CA97-01AF-482E-935F-BBE2A5158C09}" type="presParOf" srcId="{94E5BC47-0531-42A6-BEAA-D47BE666688E}" destId="{6CA8F4E8-9894-4A83-9B4B-A5F757A782BB}" srcOrd="5" destOrd="0" presId="urn:microsoft.com/office/officeart/2005/8/layout/hierarchy1"/>
    <dgm:cxn modelId="{48E01B38-30F2-4715-ABB3-2BD609B08848}" type="presParOf" srcId="{6CA8F4E8-9894-4A83-9B4B-A5F757A782BB}" destId="{40C258FF-053B-4F46-94A3-4757948F24A6}" srcOrd="0" destOrd="0" presId="urn:microsoft.com/office/officeart/2005/8/layout/hierarchy1"/>
    <dgm:cxn modelId="{98B15C7F-5909-4493-8BF2-337C282D1304}" type="presParOf" srcId="{40C258FF-053B-4F46-94A3-4757948F24A6}" destId="{C6003F23-BBC5-4A41-B73D-0EA3A167E817}" srcOrd="0" destOrd="0" presId="urn:microsoft.com/office/officeart/2005/8/layout/hierarchy1"/>
    <dgm:cxn modelId="{3EE49411-2BCC-453E-A8B9-6F3CB726174D}" type="presParOf" srcId="{40C258FF-053B-4F46-94A3-4757948F24A6}" destId="{B8A60287-6BAF-4BF6-B2FF-25BF7CB156C1}" srcOrd="1" destOrd="0" presId="urn:microsoft.com/office/officeart/2005/8/layout/hierarchy1"/>
    <dgm:cxn modelId="{E571C403-3B49-4583-8E20-ABBD8FAA5AE1}" type="presParOf" srcId="{6CA8F4E8-9894-4A83-9B4B-A5F757A782BB}" destId="{725A3AA9-E359-4CF8-839E-061180DF89BF}" srcOrd="1" destOrd="0" presId="urn:microsoft.com/office/officeart/2005/8/layout/hierarchy1"/>
    <dgm:cxn modelId="{876456DB-46EF-47EF-8EED-1E26640677E5}" type="presParOf" srcId="{725A3AA9-E359-4CF8-839E-061180DF89BF}" destId="{EEDBB05E-8224-4972-80B5-813DE8D66217}" srcOrd="0" destOrd="0" presId="urn:microsoft.com/office/officeart/2005/8/layout/hierarchy1"/>
    <dgm:cxn modelId="{226DE6FD-45B7-4BCE-BBE9-0C0635066CEA}" type="presParOf" srcId="{725A3AA9-E359-4CF8-839E-061180DF89BF}" destId="{281686D5-82FE-4A25-B412-2EE5396167C1}" srcOrd="1" destOrd="0" presId="urn:microsoft.com/office/officeart/2005/8/layout/hierarchy1"/>
    <dgm:cxn modelId="{2229F1E0-3A5A-4747-AE87-3378065F18B4}" type="presParOf" srcId="{281686D5-82FE-4A25-B412-2EE5396167C1}" destId="{CBFA6343-DEB9-4563-AA3B-5154B65A8218}" srcOrd="0" destOrd="0" presId="urn:microsoft.com/office/officeart/2005/8/layout/hierarchy1"/>
    <dgm:cxn modelId="{9A92EFD8-62E0-4228-AA61-EB4B71909E93}" type="presParOf" srcId="{CBFA6343-DEB9-4563-AA3B-5154B65A8218}" destId="{4088151E-7645-4D42-B69C-8043A6C01104}" srcOrd="0" destOrd="0" presId="urn:microsoft.com/office/officeart/2005/8/layout/hierarchy1"/>
    <dgm:cxn modelId="{D0C8E5DB-B4C7-43D7-A850-D2A5BA603163}" type="presParOf" srcId="{CBFA6343-DEB9-4563-AA3B-5154B65A8218}" destId="{CE834B0E-A705-4548-B6D6-4DC5F10C7B75}" srcOrd="1" destOrd="0" presId="urn:microsoft.com/office/officeart/2005/8/layout/hierarchy1"/>
    <dgm:cxn modelId="{A33137EB-E591-4C7B-A33F-08B1B0FBB220}" type="presParOf" srcId="{281686D5-82FE-4A25-B412-2EE5396167C1}" destId="{11E65577-6ED2-4127-9CF7-884E4F4478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3B5FDBF-499B-454C-89AF-19FC7E5BF25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75AF5B6-60F4-4BE7-A306-650D286445AB}">
      <dgm:prSet phldrT="[Κείμενο]"/>
      <dgm:spPr/>
      <dgm:t>
        <a:bodyPr/>
        <a:lstStyle/>
        <a:p>
          <a:r>
            <a:rPr lang="el-GR" dirty="0"/>
            <a:t>Ιστορική γραμματική</a:t>
          </a:r>
        </a:p>
      </dgm:t>
    </dgm:pt>
    <dgm:pt modelId="{0BE9F2FA-A786-4087-93A3-DB6C2DD5C0B8}" type="parTrans" cxnId="{EA4B29EE-BD08-42AC-9ECB-506BD4BB1B1B}">
      <dgm:prSet/>
      <dgm:spPr/>
      <dgm:t>
        <a:bodyPr/>
        <a:lstStyle/>
        <a:p>
          <a:endParaRPr lang="el-GR"/>
        </a:p>
      </dgm:t>
    </dgm:pt>
    <dgm:pt modelId="{35FC861B-3234-45DD-9787-BF68EBB43BC9}" type="sibTrans" cxnId="{EA4B29EE-BD08-42AC-9ECB-506BD4BB1B1B}">
      <dgm:prSet/>
      <dgm:spPr/>
      <dgm:t>
        <a:bodyPr/>
        <a:lstStyle/>
        <a:p>
          <a:endParaRPr lang="el-GR"/>
        </a:p>
      </dgm:t>
    </dgm:pt>
    <dgm:pt modelId="{9B960B98-938E-4971-A219-2C58D617CBE1}">
      <dgm:prSet phldrT="[Κείμενο]"/>
      <dgm:spPr/>
      <dgm:t>
        <a:bodyPr/>
        <a:lstStyle/>
        <a:p>
          <a:r>
            <a:rPr lang="el-GR" dirty="0"/>
            <a:t>Ιστορική φωνητική</a:t>
          </a:r>
        </a:p>
      </dgm:t>
    </dgm:pt>
    <dgm:pt modelId="{62DFCD17-E2D1-4C67-9215-07C82BB1DA7B}" type="parTrans" cxnId="{E0E5EEA8-A11F-42BB-B4E6-8AE9C0F8067F}">
      <dgm:prSet/>
      <dgm:spPr/>
      <dgm:t>
        <a:bodyPr/>
        <a:lstStyle/>
        <a:p>
          <a:endParaRPr lang="el-GR"/>
        </a:p>
      </dgm:t>
    </dgm:pt>
    <dgm:pt modelId="{468FD114-5213-46DA-B7C6-E2285EC1B3CD}" type="sibTrans" cxnId="{E0E5EEA8-A11F-42BB-B4E6-8AE9C0F8067F}">
      <dgm:prSet/>
      <dgm:spPr/>
      <dgm:t>
        <a:bodyPr/>
        <a:lstStyle/>
        <a:p>
          <a:endParaRPr lang="el-GR"/>
        </a:p>
      </dgm:t>
    </dgm:pt>
    <dgm:pt modelId="{5211DB90-8A70-48BC-A940-DC0E36357558}">
      <dgm:prSet phldrT="[Κείμενο]"/>
      <dgm:spPr/>
      <dgm:t>
        <a:bodyPr/>
        <a:lstStyle/>
        <a:p>
          <a:r>
            <a:rPr lang="el-GR" dirty="0"/>
            <a:t>Ιστορική μορφολογία</a:t>
          </a:r>
        </a:p>
      </dgm:t>
    </dgm:pt>
    <dgm:pt modelId="{8E7663A6-708E-421B-98E5-3390C05DECD9}" type="parTrans" cxnId="{7C52F9AD-3661-4D65-814E-4F592D98D594}">
      <dgm:prSet/>
      <dgm:spPr/>
      <dgm:t>
        <a:bodyPr/>
        <a:lstStyle/>
        <a:p>
          <a:endParaRPr lang="el-GR"/>
        </a:p>
      </dgm:t>
    </dgm:pt>
    <dgm:pt modelId="{FA90B8C5-3953-46F9-9030-A7AEF241AD3F}" type="sibTrans" cxnId="{7C52F9AD-3661-4D65-814E-4F592D98D594}">
      <dgm:prSet/>
      <dgm:spPr/>
      <dgm:t>
        <a:bodyPr/>
        <a:lstStyle/>
        <a:p>
          <a:endParaRPr lang="el-GR"/>
        </a:p>
      </dgm:t>
    </dgm:pt>
    <dgm:pt modelId="{CCCFD88A-1CA3-4821-9414-18B877302B57}">
      <dgm:prSet/>
      <dgm:spPr/>
      <dgm:t>
        <a:bodyPr/>
        <a:lstStyle/>
        <a:p>
          <a:r>
            <a:rPr lang="el-GR" dirty="0"/>
            <a:t>Ιστορική σύνταξη </a:t>
          </a:r>
        </a:p>
      </dgm:t>
    </dgm:pt>
    <dgm:pt modelId="{3789EFFA-6828-4476-B18D-F15FED56A7EA}" type="parTrans" cxnId="{D382D8F3-0420-40AA-81CB-061CF3536C0B}">
      <dgm:prSet/>
      <dgm:spPr/>
      <dgm:t>
        <a:bodyPr/>
        <a:lstStyle/>
        <a:p>
          <a:endParaRPr lang="el-GR"/>
        </a:p>
      </dgm:t>
    </dgm:pt>
    <dgm:pt modelId="{BBD275C0-54E7-4889-8686-C03F49BE5407}" type="sibTrans" cxnId="{D382D8F3-0420-40AA-81CB-061CF3536C0B}">
      <dgm:prSet/>
      <dgm:spPr/>
    </dgm:pt>
    <dgm:pt modelId="{ABF4092E-F49D-4CC7-A4B7-8883D3E1458C}" type="pres">
      <dgm:prSet presAssocID="{D3B5FDBF-499B-454C-89AF-19FC7E5BF2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34B7774-C734-4C61-BD3F-BA4D948238F0}" type="pres">
      <dgm:prSet presAssocID="{375AF5B6-60F4-4BE7-A306-650D286445AB}" presName="root1" presStyleCnt="0"/>
      <dgm:spPr/>
    </dgm:pt>
    <dgm:pt modelId="{11262002-80CB-481C-8E1C-E85C2D858034}" type="pres">
      <dgm:prSet presAssocID="{375AF5B6-60F4-4BE7-A306-650D286445AB}" presName="LevelOneTextNode" presStyleLbl="node0" presStyleIdx="0" presStyleCnt="1">
        <dgm:presLayoutVars>
          <dgm:chPref val="3"/>
        </dgm:presLayoutVars>
      </dgm:prSet>
      <dgm:spPr/>
    </dgm:pt>
    <dgm:pt modelId="{10C0082A-5D5C-4201-AC53-C44055930E4B}" type="pres">
      <dgm:prSet presAssocID="{375AF5B6-60F4-4BE7-A306-650D286445AB}" presName="level2hierChild" presStyleCnt="0"/>
      <dgm:spPr/>
    </dgm:pt>
    <dgm:pt modelId="{4A1DB537-2EBA-41EE-A867-CC60F6AA0327}" type="pres">
      <dgm:prSet presAssocID="{62DFCD17-E2D1-4C67-9215-07C82BB1DA7B}" presName="conn2-1" presStyleLbl="parChTrans1D2" presStyleIdx="0" presStyleCnt="3"/>
      <dgm:spPr/>
    </dgm:pt>
    <dgm:pt modelId="{24C22975-3A47-48F4-944A-0908B655B3FB}" type="pres">
      <dgm:prSet presAssocID="{62DFCD17-E2D1-4C67-9215-07C82BB1DA7B}" presName="connTx" presStyleLbl="parChTrans1D2" presStyleIdx="0" presStyleCnt="3"/>
      <dgm:spPr/>
    </dgm:pt>
    <dgm:pt modelId="{EA32D121-8EAA-4D96-814A-B04D4E71961C}" type="pres">
      <dgm:prSet presAssocID="{9B960B98-938E-4971-A219-2C58D617CBE1}" presName="root2" presStyleCnt="0"/>
      <dgm:spPr/>
    </dgm:pt>
    <dgm:pt modelId="{F86E1DD7-78D8-4FB7-AFA0-4FB491180831}" type="pres">
      <dgm:prSet presAssocID="{9B960B98-938E-4971-A219-2C58D617CBE1}" presName="LevelTwoTextNode" presStyleLbl="node2" presStyleIdx="0" presStyleCnt="3">
        <dgm:presLayoutVars>
          <dgm:chPref val="3"/>
        </dgm:presLayoutVars>
      </dgm:prSet>
      <dgm:spPr/>
    </dgm:pt>
    <dgm:pt modelId="{29CBCC44-4B79-4A73-AEB8-F8893B25793E}" type="pres">
      <dgm:prSet presAssocID="{9B960B98-938E-4971-A219-2C58D617CBE1}" presName="level3hierChild" presStyleCnt="0"/>
      <dgm:spPr/>
    </dgm:pt>
    <dgm:pt modelId="{1D170DE6-1F3E-4D04-9458-528F83E268D3}" type="pres">
      <dgm:prSet presAssocID="{8E7663A6-708E-421B-98E5-3390C05DECD9}" presName="conn2-1" presStyleLbl="parChTrans1D2" presStyleIdx="1" presStyleCnt="3"/>
      <dgm:spPr/>
    </dgm:pt>
    <dgm:pt modelId="{078F9F91-03DD-409A-AF05-58E7AECF9B00}" type="pres">
      <dgm:prSet presAssocID="{8E7663A6-708E-421B-98E5-3390C05DECD9}" presName="connTx" presStyleLbl="parChTrans1D2" presStyleIdx="1" presStyleCnt="3"/>
      <dgm:spPr/>
    </dgm:pt>
    <dgm:pt modelId="{BBF49351-E6FB-4381-B7FD-C338EE1D0100}" type="pres">
      <dgm:prSet presAssocID="{5211DB90-8A70-48BC-A940-DC0E36357558}" presName="root2" presStyleCnt="0"/>
      <dgm:spPr/>
    </dgm:pt>
    <dgm:pt modelId="{4A824818-4EBC-4180-906A-8D582B221BB4}" type="pres">
      <dgm:prSet presAssocID="{5211DB90-8A70-48BC-A940-DC0E36357558}" presName="LevelTwoTextNode" presStyleLbl="node2" presStyleIdx="1" presStyleCnt="3">
        <dgm:presLayoutVars>
          <dgm:chPref val="3"/>
        </dgm:presLayoutVars>
      </dgm:prSet>
      <dgm:spPr/>
    </dgm:pt>
    <dgm:pt modelId="{44074BB9-CBDD-40EF-851B-DCDC2596BE6C}" type="pres">
      <dgm:prSet presAssocID="{5211DB90-8A70-48BC-A940-DC0E36357558}" presName="level3hierChild" presStyleCnt="0"/>
      <dgm:spPr/>
    </dgm:pt>
    <dgm:pt modelId="{3533AB87-AEE9-4487-8D96-EF3E33FBEB53}" type="pres">
      <dgm:prSet presAssocID="{3789EFFA-6828-4476-B18D-F15FED56A7EA}" presName="conn2-1" presStyleLbl="parChTrans1D2" presStyleIdx="2" presStyleCnt="3"/>
      <dgm:spPr/>
    </dgm:pt>
    <dgm:pt modelId="{C84F1BFF-88A4-4429-B6BD-A4B53D9E2405}" type="pres">
      <dgm:prSet presAssocID="{3789EFFA-6828-4476-B18D-F15FED56A7EA}" presName="connTx" presStyleLbl="parChTrans1D2" presStyleIdx="2" presStyleCnt="3"/>
      <dgm:spPr/>
    </dgm:pt>
    <dgm:pt modelId="{D47A2BF4-7AAB-4EB3-A79E-25BECCA6558E}" type="pres">
      <dgm:prSet presAssocID="{CCCFD88A-1CA3-4821-9414-18B877302B57}" presName="root2" presStyleCnt="0"/>
      <dgm:spPr/>
    </dgm:pt>
    <dgm:pt modelId="{8BCC0F9B-DBB8-47AD-B4C2-FFE860E909CC}" type="pres">
      <dgm:prSet presAssocID="{CCCFD88A-1CA3-4821-9414-18B877302B57}" presName="LevelTwoTextNode" presStyleLbl="node2" presStyleIdx="2" presStyleCnt="3">
        <dgm:presLayoutVars>
          <dgm:chPref val="3"/>
        </dgm:presLayoutVars>
      </dgm:prSet>
      <dgm:spPr/>
    </dgm:pt>
    <dgm:pt modelId="{E9446339-A61E-40EA-B8E2-65D71DE4D2F9}" type="pres">
      <dgm:prSet presAssocID="{CCCFD88A-1CA3-4821-9414-18B877302B57}" presName="level3hierChild" presStyleCnt="0"/>
      <dgm:spPr/>
    </dgm:pt>
  </dgm:ptLst>
  <dgm:cxnLst>
    <dgm:cxn modelId="{EDCC461D-2498-44BA-A0A7-191AE94422D0}" type="presOf" srcId="{D3B5FDBF-499B-454C-89AF-19FC7E5BF25D}" destId="{ABF4092E-F49D-4CC7-A4B7-8883D3E1458C}" srcOrd="0" destOrd="0" presId="urn:microsoft.com/office/officeart/2005/8/layout/hierarchy2"/>
    <dgm:cxn modelId="{4C4FE761-7F35-4A37-83F0-29DC61151598}" type="presOf" srcId="{3789EFFA-6828-4476-B18D-F15FED56A7EA}" destId="{3533AB87-AEE9-4487-8D96-EF3E33FBEB53}" srcOrd="0" destOrd="0" presId="urn:microsoft.com/office/officeart/2005/8/layout/hierarchy2"/>
    <dgm:cxn modelId="{306E1146-3741-45A8-AFCB-0FBB6B691773}" type="presOf" srcId="{5211DB90-8A70-48BC-A940-DC0E36357558}" destId="{4A824818-4EBC-4180-906A-8D582B221BB4}" srcOrd="0" destOrd="0" presId="urn:microsoft.com/office/officeart/2005/8/layout/hierarchy2"/>
    <dgm:cxn modelId="{1E83C166-8791-4767-98AF-C4299B9E47AB}" type="presOf" srcId="{375AF5B6-60F4-4BE7-A306-650D286445AB}" destId="{11262002-80CB-481C-8E1C-E85C2D858034}" srcOrd="0" destOrd="0" presId="urn:microsoft.com/office/officeart/2005/8/layout/hierarchy2"/>
    <dgm:cxn modelId="{BBBBB557-81D7-4DA4-89D7-438ECEE1E637}" type="presOf" srcId="{3789EFFA-6828-4476-B18D-F15FED56A7EA}" destId="{C84F1BFF-88A4-4429-B6BD-A4B53D9E2405}" srcOrd="1" destOrd="0" presId="urn:microsoft.com/office/officeart/2005/8/layout/hierarchy2"/>
    <dgm:cxn modelId="{FA508A8A-76FF-4077-BD91-60410B96590D}" type="presOf" srcId="{62DFCD17-E2D1-4C67-9215-07C82BB1DA7B}" destId="{4A1DB537-2EBA-41EE-A867-CC60F6AA0327}" srcOrd="0" destOrd="0" presId="urn:microsoft.com/office/officeart/2005/8/layout/hierarchy2"/>
    <dgm:cxn modelId="{440BAD95-D8AD-485C-A93E-86B667FA3697}" type="presOf" srcId="{8E7663A6-708E-421B-98E5-3390C05DECD9}" destId="{1D170DE6-1F3E-4D04-9458-528F83E268D3}" srcOrd="0" destOrd="0" presId="urn:microsoft.com/office/officeart/2005/8/layout/hierarchy2"/>
    <dgm:cxn modelId="{C80D17A8-5272-4DE0-9120-17D6A001B4C9}" type="presOf" srcId="{62DFCD17-E2D1-4C67-9215-07C82BB1DA7B}" destId="{24C22975-3A47-48F4-944A-0908B655B3FB}" srcOrd="1" destOrd="0" presId="urn:microsoft.com/office/officeart/2005/8/layout/hierarchy2"/>
    <dgm:cxn modelId="{E0E5EEA8-A11F-42BB-B4E6-8AE9C0F8067F}" srcId="{375AF5B6-60F4-4BE7-A306-650D286445AB}" destId="{9B960B98-938E-4971-A219-2C58D617CBE1}" srcOrd="0" destOrd="0" parTransId="{62DFCD17-E2D1-4C67-9215-07C82BB1DA7B}" sibTransId="{468FD114-5213-46DA-B7C6-E2285EC1B3CD}"/>
    <dgm:cxn modelId="{7C52F9AD-3661-4D65-814E-4F592D98D594}" srcId="{375AF5B6-60F4-4BE7-A306-650D286445AB}" destId="{5211DB90-8A70-48BC-A940-DC0E36357558}" srcOrd="1" destOrd="0" parTransId="{8E7663A6-708E-421B-98E5-3390C05DECD9}" sibTransId="{FA90B8C5-3953-46F9-9030-A7AEF241AD3F}"/>
    <dgm:cxn modelId="{F44598D6-5824-4AB8-BAF4-D9DD8555E88B}" type="presOf" srcId="{8E7663A6-708E-421B-98E5-3390C05DECD9}" destId="{078F9F91-03DD-409A-AF05-58E7AECF9B00}" srcOrd="1" destOrd="0" presId="urn:microsoft.com/office/officeart/2005/8/layout/hierarchy2"/>
    <dgm:cxn modelId="{0379C7D8-14A2-489A-A5CA-7CDB56CB4B4D}" type="presOf" srcId="{CCCFD88A-1CA3-4821-9414-18B877302B57}" destId="{8BCC0F9B-DBB8-47AD-B4C2-FFE860E909CC}" srcOrd="0" destOrd="0" presId="urn:microsoft.com/office/officeart/2005/8/layout/hierarchy2"/>
    <dgm:cxn modelId="{EA4B29EE-BD08-42AC-9ECB-506BD4BB1B1B}" srcId="{D3B5FDBF-499B-454C-89AF-19FC7E5BF25D}" destId="{375AF5B6-60F4-4BE7-A306-650D286445AB}" srcOrd="0" destOrd="0" parTransId="{0BE9F2FA-A786-4087-93A3-DB6C2DD5C0B8}" sibTransId="{35FC861B-3234-45DD-9787-BF68EBB43BC9}"/>
    <dgm:cxn modelId="{D382D8F3-0420-40AA-81CB-061CF3536C0B}" srcId="{375AF5B6-60F4-4BE7-A306-650D286445AB}" destId="{CCCFD88A-1CA3-4821-9414-18B877302B57}" srcOrd="2" destOrd="0" parTransId="{3789EFFA-6828-4476-B18D-F15FED56A7EA}" sibTransId="{BBD275C0-54E7-4889-8686-C03F49BE5407}"/>
    <dgm:cxn modelId="{5923D9F7-D5B7-471B-9F97-87E3A3D17AB6}" type="presOf" srcId="{9B960B98-938E-4971-A219-2C58D617CBE1}" destId="{F86E1DD7-78D8-4FB7-AFA0-4FB491180831}" srcOrd="0" destOrd="0" presId="urn:microsoft.com/office/officeart/2005/8/layout/hierarchy2"/>
    <dgm:cxn modelId="{EE339CBD-3E02-41E7-9ADC-6BBE3833A5AA}" type="presParOf" srcId="{ABF4092E-F49D-4CC7-A4B7-8883D3E1458C}" destId="{134B7774-C734-4C61-BD3F-BA4D948238F0}" srcOrd="0" destOrd="0" presId="urn:microsoft.com/office/officeart/2005/8/layout/hierarchy2"/>
    <dgm:cxn modelId="{77E671B0-D087-4C22-9F45-AED469FC349A}" type="presParOf" srcId="{134B7774-C734-4C61-BD3F-BA4D948238F0}" destId="{11262002-80CB-481C-8E1C-E85C2D858034}" srcOrd="0" destOrd="0" presId="urn:microsoft.com/office/officeart/2005/8/layout/hierarchy2"/>
    <dgm:cxn modelId="{C0042508-A82A-4039-AB7E-1FEF5EE4C357}" type="presParOf" srcId="{134B7774-C734-4C61-BD3F-BA4D948238F0}" destId="{10C0082A-5D5C-4201-AC53-C44055930E4B}" srcOrd="1" destOrd="0" presId="urn:microsoft.com/office/officeart/2005/8/layout/hierarchy2"/>
    <dgm:cxn modelId="{94E0D231-EDF0-42BB-8AA1-95AE8D219204}" type="presParOf" srcId="{10C0082A-5D5C-4201-AC53-C44055930E4B}" destId="{4A1DB537-2EBA-41EE-A867-CC60F6AA0327}" srcOrd="0" destOrd="0" presId="urn:microsoft.com/office/officeart/2005/8/layout/hierarchy2"/>
    <dgm:cxn modelId="{253F9A39-4540-45A6-B8FC-3BF9A24FFB73}" type="presParOf" srcId="{4A1DB537-2EBA-41EE-A867-CC60F6AA0327}" destId="{24C22975-3A47-48F4-944A-0908B655B3FB}" srcOrd="0" destOrd="0" presId="urn:microsoft.com/office/officeart/2005/8/layout/hierarchy2"/>
    <dgm:cxn modelId="{87DBE08C-E6E6-4FF4-AEC0-6A560A122ED0}" type="presParOf" srcId="{10C0082A-5D5C-4201-AC53-C44055930E4B}" destId="{EA32D121-8EAA-4D96-814A-B04D4E71961C}" srcOrd="1" destOrd="0" presId="urn:microsoft.com/office/officeart/2005/8/layout/hierarchy2"/>
    <dgm:cxn modelId="{9615DA9E-A19F-439F-974A-083C659E8076}" type="presParOf" srcId="{EA32D121-8EAA-4D96-814A-B04D4E71961C}" destId="{F86E1DD7-78D8-4FB7-AFA0-4FB491180831}" srcOrd="0" destOrd="0" presId="urn:microsoft.com/office/officeart/2005/8/layout/hierarchy2"/>
    <dgm:cxn modelId="{C946F929-AE01-4F32-BDDF-A0684698CA44}" type="presParOf" srcId="{EA32D121-8EAA-4D96-814A-B04D4E71961C}" destId="{29CBCC44-4B79-4A73-AEB8-F8893B25793E}" srcOrd="1" destOrd="0" presId="urn:microsoft.com/office/officeart/2005/8/layout/hierarchy2"/>
    <dgm:cxn modelId="{4A42EDA1-CE96-451D-B726-1CAEA76E23EB}" type="presParOf" srcId="{10C0082A-5D5C-4201-AC53-C44055930E4B}" destId="{1D170DE6-1F3E-4D04-9458-528F83E268D3}" srcOrd="2" destOrd="0" presId="urn:microsoft.com/office/officeart/2005/8/layout/hierarchy2"/>
    <dgm:cxn modelId="{46F1A8F9-07AB-4FD0-A595-DA44317F06C8}" type="presParOf" srcId="{1D170DE6-1F3E-4D04-9458-528F83E268D3}" destId="{078F9F91-03DD-409A-AF05-58E7AECF9B00}" srcOrd="0" destOrd="0" presId="urn:microsoft.com/office/officeart/2005/8/layout/hierarchy2"/>
    <dgm:cxn modelId="{46DE3048-310F-49A8-9D28-1F2434189BAC}" type="presParOf" srcId="{10C0082A-5D5C-4201-AC53-C44055930E4B}" destId="{BBF49351-E6FB-4381-B7FD-C338EE1D0100}" srcOrd="3" destOrd="0" presId="urn:microsoft.com/office/officeart/2005/8/layout/hierarchy2"/>
    <dgm:cxn modelId="{CCBB4C6C-E673-4C9A-9500-382120E4393C}" type="presParOf" srcId="{BBF49351-E6FB-4381-B7FD-C338EE1D0100}" destId="{4A824818-4EBC-4180-906A-8D582B221BB4}" srcOrd="0" destOrd="0" presId="urn:microsoft.com/office/officeart/2005/8/layout/hierarchy2"/>
    <dgm:cxn modelId="{D483528A-430C-4E76-B3C7-E912EA8079AD}" type="presParOf" srcId="{BBF49351-E6FB-4381-B7FD-C338EE1D0100}" destId="{44074BB9-CBDD-40EF-851B-DCDC2596BE6C}" srcOrd="1" destOrd="0" presId="urn:microsoft.com/office/officeart/2005/8/layout/hierarchy2"/>
    <dgm:cxn modelId="{B0531A34-EC3B-484E-B106-7B6A8B325E39}" type="presParOf" srcId="{10C0082A-5D5C-4201-AC53-C44055930E4B}" destId="{3533AB87-AEE9-4487-8D96-EF3E33FBEB53}" srcOrd="4" destOrd="0" presId="urn:microsoft.com/office/officeart/2005/8/layout/hierarchy2"/>
    <dgm:cxn modelId="{1240871B-D129-4BDC-A868-277FDFD549CC}" type="presParOf" srcId="{3533AB87-AEE9-4487-8D96-EF3E33FBEB53}" destId="{C84F1BFF-88A4-4429-B6BD-A4B53D9E2405}" srcOrd="0" destOrd="0" presId="urn:microsoft.com/office/officeart/2005/8/layout/hierarchy2"/>
    <dgm:cxn modelId="{922159C2-E918-4908-8E5E-F09C6ABCBD1E}" type="presParOf" srcId="{10C0082A-5D5C-4201-AC53-C44055930E4B}" destId="{D47A2BF4-7AAB-4EB3-A79E-25BECCA6558E}" srcOrd="5" destOrd="0" presId="urn:microsoft.com/office/officeart/2005/8/layout/hierarchy2"/>
    <dgm:cxn modelId="{7728855E-03A8-4C7C-9238-5D4C78C6E652}" type="presParOf" srcId="{D47A2BF4-7AAB-4EB3-A79E-25BECCA6558E}" destId="{8BCC0F9B-DBB8-47AD-B4C2-FFE860E909CC}" srcOrd="0" destOrd="0" presId="urn:microsoft.com/office/officeart/2005/8/layout/hierarchy2"/>
    <dgm:cxn modelId="{FBA66068-6B5E-45B6-93E7-A7DEB9C232FD}" type="presParOf" srcId="{D47A2BF4-7AAB-4EB3-A79E-25BECCA6558E}" destId="{E9446339-A61E-40EA-B8E2-65D71DE4D2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2A60B-10BD-4A23-A691-4D22F1C2B1A7}">
      <dsp:nvSpPr>
        <dsp:cNvPr id="0" name=""/>
        <dsp:cNvSpPr/>
      </dsp:nvSpPr>
      <dsp:spPr>
        <a:xfrm>
          <a:off x="4114800" y="1888520"/>
          <a:ext cx="2157607" cy="748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460"/>
              </a:lnTo>
              <a:lnTo>
                <a:pt x="2157607" y="374460"/>
              </a:lnTo>
              <a:lnTo>
                <a:pt x="2157607" y="7489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6A0BB-C5BE-4A89-8164-549D97871FEC}">
      <dsp:nvSpPr>
        <dsp:cNvPr id="0" name=""/>
        <dsp:cNvSpPr/>
      </dsp:nvSpPr>
      <dsp:spPr>
        <a:xfrm>
          <a:off x="1788078" y="1888520"/>
          <a:ext cx="2326721" cy="748921"/>
        </a:xfrm>
        <a:custGeom>
          <a:avLst/>
          <a:gdLst/>
          <a:ahLst/>
          <a:cxnLst/>
          <a:rect l="0" t="0" r="0" b="0"/>
          <a:pathLst>
            <a:path>
              <a:moveTo>
                <a:pt x="2326721" y="0"/>
              </a:moveTo>
              <a:lnTo>
                <a:pt x="2326721" y="374460"/>
              </a:lnTo>
              <a:lnTo>
                <a:pt x="0" y="374460"/>
              </a:lnTo>
              <a:lnTo>
                <a:pt x="0" y="7489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74369A-F64A-4D09-9815-BA4FBC32FADF}">
      <dsp:nvSpPr>
        <dsp:cNvPr id="0" name=""/>
        <dsp:cNvSpPr/>
      </dsp:nvSpPr>
      <dsp:spPr>
        <a:xfrm>
          <a:off x="2331653" y="105373"/>
          <a:ext cx="3566293" cy="1783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100" kern="1200" dirty="0"/>
            <a:t>Лингвистика</a:t>
          </a:r>
        </a:p>
      </dsp:txBody>
      <dsp:txXfrm>
        <a:off x="2331653" y="105373"/>
        <a:ext cx="3566293" cy="1783146"/>
      </dsp:txXfrm>
    </dsp:sp>
    <dsp:sp modelId="{21637A2B-5C9D-4CD2-8B3A-BA1DBE60DF29}">
      <dsp:nvSpPr>
        <dsp:cNvPr id="0" name=""/>
        <dsp:cNvSpPr/>
      </dsp:nvSpPr>
      <dsp:spPr>
        <a:xfrm>
          <a:off x="4931" y="2637442"/>
          <a:ext cx="3566293" cy="1783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100" kern="1200" dirty="0"/>
            <a:t>Общая</a:t>
          </a:r>
        </a:p>
      </dsp:txBody>
      <dsp:txXfrm>
        <a:off x="4931" y="2637442"/>
        <a:ext cx="3566293" cy="1783146"/>
      </dsp:txXfrm>
    </dsp:sp>
    <dsp:sp modelId="{D8E37AB4-C3B2-480F-9CE3-2B1CB321463A}">
      <dsp:nvSpPr>
        <dsp:cNvPr id="0" name=""/>
        <dsp:cNvSpPr/>
      </dsp:nvSpPr>
      <dsp:spPr>
        <a:xfrm>
          <a:off x="4320147" y="2637442"/>
          <a:ext cx="3904521" cy="1783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100" kern="1200" dirty="0"/>
            <a:t>Одного языка</a:t>
          </a:r>
        </a:p>
      </dsp:txBody>
      <dsp:txXfrm>
        <a:off x="4320147" y="2637442"/>
        <a:ext cx="3904521" cy="17831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02179-729F-41B7-B426-5D8C1AA8CEF2}">
      <dsp:nvSpPr>
        <dsp:cNvPr id="0" name=""/>
        <dsp:cNvSpPr/>
      </dsp:nvSpPr>
      <dsp:spPr>
        <a:xfrm rot="16200000">
          <a:off x="-4384" y="3851"/>
          <a:ext cx="2767943" cy="277837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kern="1200" dirty="0"/>
            <a:t>брат</a:t>
          </a:r>
          <a:endParaRPr lang="el-GR" sz="4200" kern="1200" dirty="0"/>
        </a:p>
      </dsp:txBody>
      <dsp:txXfrm rot="5400000">
        <a:off x="474789" y="701054"/>
        <a:ext cx="2293988" cy="1383971"/>
      </dsp:txXfrm>
    </dsp:sp>
    <dsp:sp modelId="{E73F5CAB-0FD9-4A87-95A6-9B933AFB1DAB}">
      <dsp:nvSpPr>
        <dsp:cNvPr id="0" name=""/>
        <dsp:cNvSpPr/>
      </dsp:nvSpPr>
      <dsp:spPr>
        <a:xfrm rot="5400000">
          <a:off x="5005052" y="4"/>
          <a:ext cx="2786073" cy="278607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brother</a:t>
          </a:r>
          <a:endParaRPr lang="el-GR" sz="4200" kern="1200" dirty="0"/>
        </a:p>
      </dsp:txBody>
      <dsp:txXfrm rot="-5400000">
        <a:off x="5005053" y="696522"/>
        <a:ext cx="2298510" cy="13930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02179-729F-41B7-B426-5D8C1AA8CEF2}">
      <dsp:nvSpPr>
        <dsp:cNvPr id="0" name=""/>
        <dsp:cNvSpPr/>
      </dsp:nvSpPr>
      <dsp:spPr>
        <a:xfrm rot="16200000">
          <a:off x="1779" y="941"/>
          <a:ext cx="2784198" cy="278419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300" kern="1200" dirty="0"/>
            <a:t>мать</a:t>
          </a:r>
          <a:endParaRPr lang="el-GR" sz="4300" kern="1200" dirty="0"/>
        </a:p>
      </dsp:txBody>
      <dsp:txXfrm rot="5400000">
        <a:off x="489014" y="696990"/>
        <a:ext cx="2296963" cy="1392099"/>
      </dsp:txXfrm>
    </dsp:sp>
    <dsp:sp modelId="{E73F5CAB-0FD9-4A87-95A6-9B933AFB1DAB}">
      <dsp:nvSpPr>
        <dsp:cNvPr id="0" name=""/>
        <dsp:cNvSpPr/>
      </dsp:nvSpPr>
      <dsp:spPr>
        <a:xfrm rot="5400000">
          <a:off x="4786449" y="941"/>
          <a:ext cx="2784198" cy="278419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mother</a:t>
          </a:r>
          <a:endParaRPr lang="el-GR" sz="4300" kern="1200" dirty="0"/>
        </a:p>
      </dsp:txBody>
      <dsp:txXfrm rot="-5400000">
        <a:off x="4786449" y="696991"/>
        <a:ext cx="2296963" cy="139209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C1124-779E-44F7-AE54-4720FF4372F0}">
      <dsp:nvSpPr>
        <dsp:cNvPr id="0" name=""/>
        <dsp:cNvSpPr/>
      </dsp:nvSpPr>
      <dsp:spPr>
        <a:xfrm rot="16200000">
          <a:off x="342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нога</a:t>
          </a:r>
          <a:endParaRPr lang="el-GR" sz="6500" kern="1200" dirty="0"/>
        </a:p>
      </dsp:txBody>
      <dsp:txXfrm rot="5400000">
        <a:off x="685976" y="1283506"/>
        <a:ext cx="3232267" cy="1958950"/>
      </dsp:txXfrm>
    </dsp:sp>
    <dsp:sp modelId="{E495FCEA-6B24-4652-9A82-B82F61D4D602}">
      <dsp:nvSpPr>
        <dsp:cNvPr id="0" name=""/>
        <dsp:cNvSpPr/>
      </dsp:nvSpPr>
      <dsp:spPr>
        <a:xfrm rot="5400000">
          <a:off x="4311357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но</a:t>
          </a:r>
          <a:r>
            <a:rPr lang="ru-RU" sz="6500" kern="1200" dirty="0">
              <a:solidFill>
                <a:srgbClr val="FF0000"/>
              </a:solidFill>
            </a:rPr>
            <a:t>ж</a:t>
          </a:r>
          <a:r>
            <a:rPr lang="ru-RU" sz="6500" kern="1200" dirty="0">
              <a:solidFill>
                <a:schemeClr val="bg1"/>
              </a:solidFill>
            </a:rPr>
            <a:t>к</a:t>
          </a:r>
          <a:r>
            <a:rPr lang="ru-RU" sz="6500" kern="1200" dirty="0"/>
            <a:t>а</a:t>
          </a:r>
          <a:endParaRPr lang="el-GR" sz="6500" kern="1200" dirty="0"/>
        </a:p>
      </dsp:txBody>
      <dsp:txXfrm rot="-5400000">
        <a:off x="4311358" y="1283506"/>
        <a:ext cx="3232267" cy="1958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727E8-20FD-44CC-BA19-CF4DB33CE9B6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5BF96-DD8D-4E9F-8B99-C4BCC44C1581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AE3D0-0F78-4D69-A68A-71B1326C8083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900" kern="1200" dirty="0"/>
            <a:t>Лингвистика</a:t>
          </a:r>
        </a:p>
      </dsp:txBody>
      <dsp:txXfrm>
        <a:off x="2253797" y="11168"/>
        <a:ext cx="3722005" cy="1861002"/>
      </dsp:txXfrm>
    </dsp:sp>
    <dsp:sp modelId="{84C75F53-FDD0-4C70-B693-8FF14AB6E187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900" kern="1200" dirty="0"/>
            <a:t>Историческая</a:t>
          </a:r>
        </a:p>
      </dsp:txBody>
      <dsp:txXfrm>
        <a:off x="1984" y="2653792"/>
        <a:ext cx="3722005" cy="1861002"/>
      </dsp:txXfrm>
    </dsp:sp>
    <dsp:sp modelId="{CC043AB5-BE52-4F44-BB0A-41204142154B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900" kern="1200" dirty="0"/>
            <a:t>Синхронная </a:t>
          </a:r>
        </a:p>
      </dsp:txBody>
      <dsp:txXfrm>
        <a:off x="4505610" y="2653792"/>
        <a:ext cx="3722005" cy="1861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7D728-80AD-455D-9A1F-780C149EAE8A}">
      <dsp:nvSpPr>
        <dsp:cNvPr id="0" name=""/>
        <dsp:cNvSpPr/>
      </dsp:nvSpPr>
      <dsp:spPr>
        <a:xfrm>
          <a:off x="1981662" y="1646218"/>
          <a:ext cx="1185264" cy="494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662"/>
              </a:lnTo>
              <a:lnTo>
                <a:pt x="1185264" y="324662"/>
              </a:lnTo>
              <a:lnTo>
                <a:pt x="1185264" y="4949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082F6-BBC5-46B3-9F33-62F34DF9642C}">
      <dsp:nvSpPr>
        <dsp:cNvPr id="0" name=""/>
        <dsp:cNvSpPr/>
      </dsp:nvSpPr>
      <dsp:spPr>
        <a:xfrm>
          <a:off x="919801" y="1646218"/>
          <a:ext cx="1061860" cy="494983"/>
        </a:xfrm>
        <a:custGeom>
          <a:avLst/>
          <a:gdLst/>
          <a:ahLst/>
          <a:cxnLst/>
          <a:rect l="0" t="0" r="0" b="0"/>
          <a:pathLst>
            <a:path>
              <a:moveTo>
                <a:pt x="1061860" y="0"/>
              </a:moveTo>
              <a:lnTo>
                <a:pt x="1061860" y="324662"/>
              </a:lnTo>
              <a:lnTo>
                <a:pt x="0" y="324662"/>
              </a:lnTo>
              <a:lnTo>
                <a:pt x="0" y="4949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546B2-3727-47A1-A227-10CE093061B2}">
      <dsp:nvSpPr>
        <dsp:cNvPr id="0" name=""/>
        <dsp:cNvSpPr/>
      </dsp:nvSpPr>
      <dsp:spPr>
        <a:xfrm>
          <a:off x="1062383" y="478735"/>
          <a:ext cx="1838556" cy="1167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E3BA0-05F8-4851-A3A8-40074A5CC469}">
      <dsp:nvSpPr>
        <dsp:cNvPr id="0" name=""/>
        <dsp:cNvSpPr/>
      </dsp:nvSpPr>
      <dsp:spPr>
        <a:xfrm>
          <a:off x="1266667" y="672805"/>
          <a:ext cx="1838556" cy="1167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Ъ</a:t>
          </a:r>
          <a:endParaRPr lang="el-GR" sz="5000" kern="1200" dirty="0"/>
        </a:p>
      </dsp:txBody>
      <dsp:txXfrm>
        <a:off x="1300861" y="706999"/>
        <a:ext cx="1770168" cy="1099095"/>
      </dsp:txXfrm>
    </dsp:sp>
    <dsp:sp modelId="{A2BC8A86-80F3-40A3-867E-6C11A43D3C4B}">
      <dsp:nvSpPr>
        <dsp:cNvPr id="0" name=""/>
        <dsp:cNvSpPr/>
      </dsp:nvSpPr>
      <dsp:spPr>
        <a:xfrm>
          <a:off x="523" y="2141202"/>
          <a:ext cx="1838556" cy="1167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B1503-D0B9-4830-8C2A-A667C0EE41D1}">
      <dsp:nvSpPr>
        <dsp:cNvPr id="0" name=""/>
        <dsp:cNvSpPr/>
      </dsp:nvSpPr>
      <dsp:spPr>
        <a:xfrm>
          <a:off x="204807" y="2335272"/>
          <a:ext cx="1838556" cy="1167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О</a:t>
          </a:r>
          <a:endParaRPr lang="el-GR" sz="5000" kern="1200" dirty="0"/>
        </a:p>
      </dsp:txBody>
      <dsp:txXfrm>
        <a:off x="239001" y="2369466"/>
        <a:ext cx="1770168" cy="1099095"/>
      </dsp:txXfrm>
    </dsp:sp>
    <dsp:sp modelId="{1012483D-DF92-430B-A3A1-83012218AF01}">
      <dsp:nvSpPr>
        <dsp:cNvPr id="0" name=""/>
        <dsp:cNvSpPr/>
      </dsp:nvSpPr>
      <dsp:spPr>
        <a:xfrm>
          <a:off x="2247648" y="2141202"/>
          <a:ext cx="1838556" cy="11674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5C9E4-B9FC-461D-8BA7-E1C12A38381C}">
      <dsp:nvSpPr>
        <dsp:cNvPr id="0" name=""/>
        <dsp:cNvSpPr/>
      </dsp:nvSpPr>
      <dsp:spPr>
        <a:xfrm>
          <a:off x="2451932" y="2335272"/>
          <a:ext cx="1838556" cy="1167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100" kern="1200" dirty="0"/>
        </a:p>
      </dsp:txBody>
      <dsp:txXfrm>
        <a:off x="2486126" y="2369466"/>
        <a:ext cx="1770168" cy="1099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7D728-80AD-455D-9A1F-780C149EAE8A}">
      <dsp:nvSpPr>
        <dsp:cNvPr id="0" name=""/>
        <dsp:cNvSpPr/>
      </dsp:nvSpPr>
      <dsp:spPr>
        <a:xfrm>
          <a:off x="1980929" y="1646338"/>
          <a:ext cx="1184825" cy="494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542"/>
              </a:lnTo>
              <a:lnTo>
                <a:pt x="1184825" y="324542"/>
              </a:lnTo>
              <a:lnTo>
                <a:pt x="1184825" y="494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082F6-BBC5-46B3-9F33-62F34DF9642C}">
      <dsp:nvSpPr>
        <dsp:cNvPr id="0" name=""/>
        <dsp:cNvSpPr/>
      </dsp:nvSpPr>
      <dsp:spPr>
        <a:xfrm>
          <a:off x="919461" y="1646338"/>
          <a:ext cx="1061467" cy="494800"/>
        </a:xfrm>
        <a:custGeom>
          <a:avLst/>
          <a:gdLst/>
          <a:ahLst/>
          <a:cxnLst/>
          <a:rect l="0" t="0" r="0" b="0"/>
          <a:pathLst>
            <a:path>
              <a:moveTo>
                <a:pt x="1061467" y="0"/>
              </a:moveTo>
              <a:lnTo>
                <a:pt x="1061467" y="324542"/>
              </a:lnTo>
              <a:lnTo>
                <a:pt x="0" y="324542"/>
              </a:lnTo>
              <a:lnTo>
                <a:pt x="0" y="494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546B2-3727-47A1-A227-10CE093061B2}">
      <dsp:nvSpPr>
        <dsp:cNvPr id="0" name=""/>
        <dsp:cNvSpPr/>
      </dsp:nvSpPr>
      <dsp:spPr>
        <a:xfrm>
          <a:off x="1061991" y="479287"/>
          <a:ext cx="1837876" cy="116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E3BA0-05F8-4851-A3A8-40074A5CC469}">
      <dsp:nvSpPr>
        <dsp:cNvPr id="0" name=""/>
        <dsp:cNvSpPr/>
      </dsp:nvSpPr>
      <dsp:spPr>
        <a:xfrm>
          <a:off x="1266199" y="673285"/>
          <a:ext cx="1837876" cy="116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Ь</a:t>
          </a:r>
          <a:endParaRPr lang="el-GR" sz="5000" kern="1200" dirty="0"/>
        </a:p>
      </dsp:txBody>
      <dsp:txXfrm>
        <a:off x="1300381" y="707467"/>
        <a:ext cx="1769512" cy="1098687"/>
      </dsp:txXfrm>
    </dsp:sp>
    <dsp:sp modelId="{A2BC8A86-80F3-40A3-867E-6C11A43D3C4B}">
      <dsp:nvSpPr>
        <dsp:cNvPr id="0" name=""/>
        <dsp:cNvSpPr/>
      </dsp:nvSpPr>
      <dsp:spPr>
        <a:xfrm>
          <a:off x="523" y="2141139"/>
          <a:ext cx="1837876" cy="116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B1503-D0B9-4830-8C2A-A667C0EE41D1}">
      <dsp:nvSpPr>
        <dsp:cNvPr id="0" name=""/>
        <dsp:cNvSpPr/>
      </dsp:nvSpPr>
      <dsp:spPr>
        <a:xfrm>
          <a:off x="204732" y="2335137"/>
          <a:ext cx="1837876" cy="116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Е</a:t>
          </a:r>
          <a:endParaRPr lang="el-GR" sz="5000" kern="1200" dirty="0"/>
        </a:p>
      </dsp:txBody>
      <dsp:txXfrm>
        <a:off x="238914" y="2369319"/>
        <a:ext cx="1769512" cy="1098687"/>
      </dsp:txXfrm>
    </dsp:sp>
    <dsp:sp modelId="{1012483D-DF92-430B-A3A1-83012218AF01}">
      <dsp:nvSpPr>
        <dsp:cNvPr id="0" name=""/>
        <dsp:cNvSpPr/>
      </dsp:nvSpPr>
      <dsp:spPr>
        <a:xfrm>
          <a:off x="2246816" y="2141139"/>
          <a:ext cx="1837876" cy="1167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5C9E4-B9FC-461D-8BA7-E1C12A38381C}">
      <dsp:nvSpPr>
        <dsp:cNvPr id="0" name=""/>
        <dsp:cNvSpPr/>
      </dsp:nvSpPr>
      <dsp:spPr>
        <a:xfrm>
          <a:off x="2451025" y="2335137"/>
          <a:ext cx="1837876" cy="1167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100" kern="1200" dirty="0"/>
        </a:p>
      </dsp:txBody>
      <dsp:txXfrm>
        <a:off x="2485207" y="2369319"/>
        <a:ext cx="1769512" cy="10986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EAC8D-CFBB-4F69-924E-BB2DC866F704}">
      <dsp:nvSpPr>
        <dsp:cNvPr id="0" name=""/>
        <dsp:cNvSpPr/>
      </dsp:nvSpPr>
      <dsp:spPr>
        <a:xfrm rot="16200000">
          <a:off x="342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marL="0" lvl="0" indent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0" kern="1200" dirty="0"/>
            <a:t>мать</a:t>
          </a:r>
          <a:endParaRPr lang="el-GR" sz="6000" kern="1200" dirty="0"/>
        </a:p>
      </dsp:txBody>
      <dsp:txXfrm rot="5400000">
        <a:off x="685976" y="1283506"/>
        <a:ext cx="3232267" cy="1958950"/>
      </dsp:txXfrm>
    </dsp:sp>
    <dsp:sp modelId="{A88B81E2-AEC9-430A-9120-02D0DE122349}">
      <dsp:nvSpPr>
        <dsp:cNvPr id="0" name=""/>
        <dsp:cNvSpPr/>
      </dsp:nvSpPr>
      <dsp:spPr>
        <a:xfrm rot="5400000">
          <a:off x="4311357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marL="0" lvl="0" indent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0" kern="1200" dirty="0"/>
            <a:t>мат</a:t>
          </a:r>
          <a:r>
            <a:rPr lang="ru-RU" sz="6000" kern="1200" dirty="0">
              <a:solidFill>
                <a:srgbClr val="FF0000"/>
              </a:solidFill>
            </a:rPr>
            <a:t>ер</a:t>
          </a:r>
          <a:r>
            <a:rPr lang="ru-RU" sz="6000" kern="1200" dirty="0"/>
            <a:t>и</a:t>
          </a:r>
          <a:endParaRPr lang="el-GR" sz="6000" kern="1200" dirty="0"/>
        </a:p>
      </dsp:txBody>
      <dsp:txXfrm rot="-5400000">
        <a:off x="4311358" y="1283506"/>
        <a:ext cx="3232267" cy="19589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67814" y="0"/>
          <a:ext cx="4055370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*mater</a:t>
          </a:r>
          <a:endParaRPr lang="el-GR" sz="4900" kern="1200" dirty="0"/>
        </a:p>
      </dsp:txBody>
      <dsp:txXfrm>
        <a:off x="102407" y="34593"/>
        <a:ext cx="3986184" cy="1111913"/>
      </dsp:txXfrm>
    </dsp:sp>
    <dsp:sp modelId="{19BBDC0C-5CF1-4EE8-8994-2D133A0CF607}">
      <dsp:nvSpPr>
        <dsp:cNvPr id="0" name=""/>
        <dsp:cNvSpPr/>
      </dsp:nvSpPr>
      <dsp:spPr>
        <a:xfrm rot="5400000">
          <a:off x="1874043" y="1210627"/>
          <a:ext cx="442912" cy="531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/>
        </a:p>
      </dsp:txBody>
      <dsp:txXfrm rot="-5400000">
        <a:off x="1936051" y="1254918"/>
        <a:ext cx="318896" cy="310038"/>
      </dsp:txXfrm>
    </dsp:sp>
    <dsp:sp modelId="{8FD3AD0D-295B-4EE6-A383-D76FE80BAB33}">
      <dsp:nvSpPr>
        <dsp:cNvPr id="0" name=""/>
        <dsp:cNvSpPr/>
      </dsp:nvSpPr>
      <dsp:spPr>
        <a:xfrm>
          <a:off x="234757" y="1771649"/>
          <a:ext cx="3721485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*mate</a:t>
          </a:r>
          <a:endParaRPr lang="el-GR" sz="4900" kern="1200" dirty="0"/>
        </a:p>
      </dsp:txBody>
      <dsp:txXfrm>
        <a:off x="269350" y="1806242"/>
        <a:ext cx="3652299" cy="1111913"/>
      </dsp:txXfrm>
    </dsp:sp>
    <dsp:sp modelId="{3492590C-D9EE-48E2-82D6-E80BBDA736F4}">
      <dsp:nvSpPr>
        <dsp:cNvPr id="0" name=""/>
        <dsp:cNvSpPr/>
      </dsp:nvSpPr>
      <dsp:spPr>
        <a:xfrm rot="5400000">
          <a:off x="1874043" y="2982277"/>
          <a:ext cx="442912" cy="5314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/>
        </a:p>
      </dsp:txBody>
      <dsp:txXfrm rot="-5400000">
        <a:off x="1936051" y="3026568"/>
        <a:ext cx="318896" cy="310038"/>
      </dsp:txXfrm>
    </dsp:sp>
    <dsp:sp modelId="{CBC285B6-5E83-41E6-8010-F822C8565D52}">
      <dsp:nvSpPr>
        <dsp:cNvPr id="0" name=""/>
        <dsp:cNvSpPr/>
      </dsp:nvSpPr>
      <dsp:spPr>
        <a:xfrm>
          <a:off x="378771" y="3543299"/>
          <a:ext cx="3433457" cy="1181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900" kern="1200" dirty="0"/>
            <a:t>мать</a:t>
          </a:r>
          <a:endParaRPr lang="el-GR" sz="4900" kern="1200" dirty="0"/>
        </a:p>
      </dsp:txBody>
      <dsp:txXfrm>
        <a:off x="413364" y="3577892"/>
        <a:ext cx="3364271" cy="11119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7DF7B-9EE1-4E11-AFC0-B6C395732306}">
      <dsp:nvSpPr>
        <dsp:cNvPr id="0" name=""/>
        <dsp:cNvSpPr/>
      </dsp:nvSpPr>
      <dsp:spPr>
        <a:xfrm>
          <a:off x="0" y="0"/>
          <a:ext cx="4343400" cy="11825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*mater-</a:t>
          </a:r>
          <a:r>
            <a:rPr lang="en-US" sz="5000" kern="1200" dirty="0" err="1"/>
            <a:t>i</a:t>
          </a:r>
          <a:endParaRPr lang="el-GR" sz="5000" kern="1200" dirty="0"/>
        </a:p>
      </dsp:txBody>
      <dsp:txXfrm>
        <a:off x="34636" y="34636"/>
        <a:ext cx="4274128" cy="1113305"/>
      </dsp:txXfrm>
    </dsp:sp>
    <dsp:sp modelId="{19BBDC0C-5CF1-4EE8-8994-2D133A0CF607}">
      <dsp:nvSpPr>
        <dsp:cNvPr id="0" name=""/>
        <dsp:cNvSpPr/>
      </dsp:nvSpPr>
      <dsp:spPr>
        <a:xfrm rot="5400000">
          <a:off x="1256377" y="1375168"/>
          <a:ext cx="1642157" cy="19681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4000" kern="1200"/>
        </a:p>
      </dsp:txBody>
      <dsp:txXfrm rot="-5400000">
        <a:off x="1486998" y="1538186"/>
        <a:ext cx="1180916" cy="1149510"/>
      </dsp:txXfrm>
    </dsp:sp>
    <dsp:sp modelId="{CBC285B6-5E83-41E6-8010-F822C8565D52}">
      <dsp:nvSpPr>
        <dsp:cNvPr id="0" name=""/>
        <dsp:cNvSpPr/>
      </dsp:nvSpPr>
      <dsp:spPr>
        <a:xfrm>
          <a:off x="275454" y="3372120"/>
          <a:ext cx="3792490" cy="1352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матери</a:t>
          </a:r>
          <a:endParaRPr lang="el-GR" sz="5000" kern="1200" dirty="0"/>
        </a:p>
      </dsp:txBody>
      <dsp:txXfrm>
        <a:off x="315061" y="3411727"/>
        <a:ext cx="3713276" cy="12730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BB05E-8224-4972-80B5-813DE8D66217}">
      <dsp:nvSpPr>
        <dsp:cNvPr id="0" name=""/>
        <dsp:cNvSpPr/>
      </dsp:nvSpPr>
      <dsp:spPr>
        <a:xfrm>
          <a:off x="6706365" y="3416782"/>
          <a:ext cx="91440" cy="636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61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8ACC5-2727-4215-8F2C-ABAEE3648ABB}">
      <dsp:nvSpPr>
        <dsp:cNvPr id="0" name=""/>
        <dsp:cNvSpPr/>
      </dsp:nvSpPr>
      <dsp:spPr>
        <a:xfrm>
          <a:off x="4078603" y="1391620"/>
          <a:ext cx="2673481" cy="636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529"/>
              </a:lnTo>
              <a:lnTo>
                <a:pt x="2673481" y="433529"/>
              </a:lnTo>
              <a:lnTo>
                <a:pt x="2673481" y="6361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DCD97-E5D8-4782-98F1-E235EF31DA58}">
      <dsp:nvSpPr>
        <dsp:cNvPr id="0" name=""/>
        <dsp:cNvSpPr/>
      </dsp:nvSpPr>
      <dsp:spPr>
        <a:xfrm>
          <a:off x="3913236" y="1391620"/>
          <a:ext cx="165366" cy="537728"/>
        </a:xfrm>
        <a:custGeom>
          <a:avLst/>
          <a:gdLst/>
          <a:ahLst/>
          <a:cxnLst/>
          <a:rect l="0" t="0" r="0" b="0"/>
          <a:pathLst>
            <a:path>
              <a:moveTo>
                <a:pt x="165366" y="0"/>
              </a:moveTo>
              <a:lnTo>
                <a:pt x="165366" y="335091"/>
              </a:lnTo>
              <a:lnTo>
                <a:pt x="0" y="335091"/>
              </a:lnTo>
              <a:lnTo>
                <a:pt x="0" y="5377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C6440-E6AF-4767-BE91-C7222A45FA69}">
      <dsp:nvSpPr>
        <dsp:cNvPr id="0" name=""/>
        <dsp:cNvSpPr/>
      </dsp:nvSpPr>
      <dsp:spPr>
        <a:xfrm>
          <a:off x="1144253" y="1391620"/>
          <a:ext cx="2934350" cy="636167"/>
        </a:xfrm>
        <a:custGeom>
          <a:avLst/>
          <a:gdLst/>
          <a:ahLst/>
          <a:cxnLst/>
          <a:rect l="0" t="0" r="0" b="0"/>
          <a:pathLst>
            <a:path>
              <a:moveTo>
                <a:pt x="2934350" y="0"/>
              </a:moveTo>
              <a:lnTo>
                <a:pt x="2934350" y="433529"/>
              </a:lnTo>
              <a:lnTo>
                <a:pt x="0" y="433529"/>
              </a:lnTo>
              <a:lnTo>
                <a:pt x="0" y="6361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46909-8BC9-4FD8-9FD0-36522F43E1F3}">
      <dsp:nvSpPr>
        <dsp:cNvPr id="0" name=""/>
        <dsp:cNvSpPr/>
      </dsp:nvSpPr>
      <dsp:spPr>
        <a:xfrm>
          <a:off x="2984906" y="2624"/>
          <a:ext cx="2187393" cy="138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F21A9D-C245-4B08-85D4-5B4E3E9A6782}">
      <dsp:nvSpPr>
        <dsp:cNvPr id="0" name=""/>
        <dsp:cNvSpPr/>
      </dsp:nvSpPr>
      <dsp:spPr>
        <a:xfrm>
          <a:off x="3227950" y="233516"/>
          <a:ext cx="2187393" cy="1388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200" kern="1200" dirty="0">
              <a:solidFill>
                <a:schemeClr val="tx1"/>
              </a:solidFill>
              <a:latin typeface="Slavyanka" pitchFamily="2" charset="0"/>
              <a:cs typeface="Arial" charset="0"/>
            </a:rPr>
            <a:t>Хвалити</a:t>
          </a:r>
          <a:endParaRPr lang="el-GR" sz="3200" kern="1200" dirty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</dsp:txBody>
      <dsp:txXfrm>
        <a:off x="3268632" y="274198"/>
        <a:ext cx="2106029" cy="1307631"/>
      </dsp:txXfrm>
    </dsp:sp>
    <dsp:sp modelId="{66357760-882B-4CED-BE5B-7859A12D36AF}">
      <dsp:nvSpPr>
        <dsp:cNvPr id="0" name=""/>
        <dsp:cNvSpPr/>
      </dsp:nvSpPr>
      <dsp:spPr>
        <a:xfrm>
          <a:off x="50556" y="2027787"/>
          <a:ext cx="2187393" cy="138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9C34CF-A9BE-4FA5-9629-37B5514573C4}">
      <dsp:nvSpPr>
        <dsp:cNvPr id="0" name=""/>
        <dsp:cNvSpPr/>
      </dsp:nvSpPr>
      <dsp:spPr>
        <a:xfrm>
          <a:off x="293600" y="2258678"/>
          <a:ext cx="2187393" cy="1388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Аорист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schemeClr val="tx1"/>
              </a:solidFill>
              <a:latin typeface="Slavyanka" pitchFamily="2" charset="0"/>
              <a:cs typeface="Arial" charset="0"/>
            </a:rPr>
            <a:t>Хвалихъ</a:t>
          </a:r>
          <a:endParaRPr lang="ru-RU" sz="32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</dsp:txBody>
      <dsp:txXfrm>
        <a:off x="334282" y="2299360"/>
        <a:ext cx="2106029" cy="1307631"/>
      </dsp:txXfrm>
    </dsp:sp>
    <dsp:sp modelId="{554DEE0E-EDBC-47EF-9FD2-C262B39F8525}">
      <dsp:nvSpPr>
        <dsp:cNvPr id="0" name=""/>
        <dsp:cNvSpPr/>
      </dsp:nvSpPr>
      <dsp:spPr>
        <a:xfrm>
          <a:off x="2819539" y="1929349"/>
          <a:ext cx="2187393" cy="138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9C25F07-6A31-4AC5-9EB7-945D7C2B9FB3}">
      <dsp:nvSpPr>
        <dsp:cNvPr id="0" name=""/>
        <dsp:cNvSpPr/>
      </dsp:nvSpPr>
      <dsp:spPr>
        <a:xfrm>
          <a:off x="3062583" y="2160240"/>
          <a:ext cx="2187393" cy="1388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Имперфект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solidFill>
                <a:schemeClr val="tx1"/>
              </a:solidFill>
              <a:latin typeface="Slavyanka" pitchFamily="2" charset="0"/>
              <a:cs typeface="Arial" charset="0"/>
            </a:rPr>
            <a:t>Хваляхъ</a:t>
          </a:r>
          <a:endParaRPr lang="ru-RU" sz="3000" kern="1200" dirty="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</dsp:txBody>
      <dsp:txXfrm>
        <a:off x="3103265" y="2200922"/>
        <a:ext cx="2106029" cy="1307631"/>
      </dsp:txXfrm>
    </dsp:sp>
    <dsp:sp modelId="{C6003F23-BBC5-4A41-B73D-0EA3A167E817}">
      <dsp:nvSpPr>
        <dsp:cNvPr id="0" name=""/>
        <dsp:cNvSpPr/>
      </dsp:nvSpPr>
      <dsp:spPr>
        <a:xfrm>
          <a:off x="5397519" y="2027787"/>
          <a:ext cx="2709131" cy="138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A60287-6BAF-4BF6-B2FF-25BF7CB156C1}">
      <dsp:nvSpPr>
        <dsp:cNvPr id="0" name=""/>
        <dsp:cNvSpPr/>
      </dsp:nvSpPr>
      <dsp:spPr>
        <a:xfrm>
          <a:off x="5640563" y="2258678"/>
          <a:ext cx="2709131" cy="1388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Перфект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  <a:latin typeface="Slavyanka" pitchFamily="2" charset="0"/>
              <a:cs typeface="Arial" charset="0"/>
            </a:rPr>
            <a:t>Есмь хвалилъ</a:t>
          </a:r>
          <a:r>
            <a:rPr lang="ru-RU" sz="2800" kern="1200" dirty="0"/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200" kern="1200" dirty="0"/>
        </a:p>
      </dsp:txBody>
      <dsp:txXfrm>
        <a:off x="5681245" y="2299360"/>
        <a:ext cx="2627767" cy="1307631"/>
      </dsp:txXfrm>
    </dsp:sp>
    <dsp:sp modelId="{4088151E-7645-4D42-B69C-8043A6C01104}">
      <dsp:nvSpPr>
        <dsp:cNvPr id="0" name=""/>
        <dsp:cNvSpPr/>
      </dsp:nvSpPr>
      <dsp:spPr>
        <a:xfrm>
          <a:off x="5110971" y="4052949"/>
          <a:ext cx="3282228" cy="1388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E834B0E-A705-4548-B6D6-4DC5F10C7B75}">
      <dsp:nvSpPr>
        <dsp:cNvPr id="0" name=""/>
        <dsp:cNvSpPr/>
      </dsp:nvSpPr>
      <dsp:spPr>
        <a:xfrm>
          <a:off x="5354014" y="4283840"/>
          <a:ext cx="3282228" cy="1388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Плюсквамерфект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tx1"/>
              </a:solidFill>
              <a:latin typeface="Slavyanka" pitchFamily="2" charset="0"/>
              <a:cs typeface="Arial" charset="0"/>
            </a:rPr>
            <a:t>Б</a:t>
          </a:r>
          <a:r>
            <a:rPr lang="en-US" sz="2800" kern="1200" dirty="0">
              <a:solidFill>
                <a:schemeClr val="tx1"/>
              </a:solidFill>
              <a:latin typeface="Slavyanka" pitchFamily="2" charset="0"/>
              <a:cs typeface="Arial" charset="0"/>
            </a:rPr>
            <a:t>E</a:t>
          </a:r>
          <a:r>
            <a:rPr lang="ru-RU" sz="2800" kern="1200" dirty="0">
              <a:solidFill>
                <a:schemeClr val="tx1"/>
              </a:solidFill>
              <a:latin typeface="Slavyanka" pitchFamily="2" charset="0"/>
              <a:cs typeface="Arial" charset="0"/>
            </a:rPr>
            <a:t>хъ хвалилъ</a:t>
          </a:r>
          <a:r>
            <a:rPr lang="ru-RU" sz="2800" kern="1200" dirty="0"/>
            <a:t> 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000" kern="1200" dirty="0"/>
        </a:p>
      </dsp:txBody>
      <dsp:txXfrm>
        <a:off x="5394696" y="4324522"/>
        <a:ext cx="3200864" cy="13076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62002-80CB-481C-8E1C-E85C2D858034}">
      <dsp:nvSpPr>
        <dsp:cNvPr id="0" name=""/>
        <dsp:cNvSpPr/>
      </dsp:nvSpPr>
      <dsp:spPr>
        <a:xfrm>
          <a:off x="826405" y="1577899"/>
          <a:ext cx="2740329" cy="137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kern="1200" dirty="0"/>
            <a:t>Ιστορική γραμματική</a:t>
          </a:r>
        </a:p>
      </dsp:txBody>
      <dsp:txXfrm>
        <a:off x="866536" y="1618030"/>
        <a:ext cx="2660067" cy="1289902"/>
      </dsp:txXfrm>
    </dsp:sp>
    <dsp:sp modelId="{4A1DB537-2EBA-41EE-A867-CC60F6AA0327}">
      <dsp:nvSpPr>
        <dsp:cNvPr id="0" name=""/>
        <dsp:cNvSpPr/>
      </dsp:nvSpPr>
      <dsp:spPr>
        <a:xfrm rot="18289469">
          <a:off x="3155073" y="1447890"/>
          <a:ext cx="191945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19453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600" kern="1200"/>
        </a:p>
      </dsp:txBody>
      <dsp:txXfrm>
        <a:off x="4066813" y="1427150"/>
        <a:ext cx="95972" cy="95972"/>
      </dsp:txXfrm>
    </dsp:sp>
    <dsp:sp modelId="{F86E1DD7-78D8-4FB7-AFA0-4FB491180831}">
      <dsp:nvSpPr>
        <dsp:cNvPr id="0" name=""/>
        <dsp:cNvSpPr/>
      </dsp:nvSpPr>
      <dsp:spPr>
        <a:xfrm>
          <a:off x="4662865" y="2209"/>
          <a:ext cx="2740329" cy="137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kern="1200" dirty="0"/>
            <a:t>Ιστορική φωνητική</a:t>
          </a:r>
        </a:p>
      </dsp:txBody>
      <dsp:txXfrm>
        <a:off x="4702996" y="42340"/>
        <a:ext cx="2660067" cy="1289902"/>
      </dsp:txXfrm>
    </dsp:sp>
    <dsp:sp modelId="{1D170DE6-1F3E-4D04-9458-528F83E268D3}">
      <dsp:nvSpPr>
        <dsp:cNvPr id="0" name=""/>
        <dsp:cNvSpPr/>
      </dsp:nvSpPr>
      <dsp:spPr>
        <a:xfrm>
          <a:off x="3566734" y="2235735"/>
          <a:ext cx="109613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96131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4087396" y="2235578"/>
        <a:ext cx="54806" cy="54806"/>
      </dsp:txXfrm>
    </dsp:sp>
    <dsp:sp modelId="{4A824818-4EBC-4180-906A-8D582B221BB4}">
      <dsp:nvSpPr>
        <dsp:cNvPr id="0" name=""/>
        <dsp:cNvSpPr/>
      </dsp:nvSpPr>
      <dsp:spPr>
        <a:xfrm>
          <a:off x="4662865" y="1577899"/>
          <a:ext cx="2740329" cy="137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kern="1200" dirty="0"/>
            <a:t>Ιστορική μορφολογία</a:t>
          </a:r>
        </a:p>
      </dsp:txBody>
      <dsp:txXfrm>
        <a:off x="4702996" y="1618030"/>
        <a:ext cx="2660067" cy="1289902"/>
      </dsp:txXfrm>
    </dsp:sp>
    <dsp:sp modelId="{3533AB87-AEE9-4487-8D96-EF3E33FBEB53}">
      <dsp:nvSpPr>
        <dsp:cNvPr id="0" name=""/>
        <dsp:cNvSpPr/>
      </dsp:nvSpPr>
      <dsp:spPr>
        <a:xfrm rot="3310531">
          <a:off x="3155073" y="3023580"/>
          <a:ext cx="191945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19453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600" kern="1200"/>
        </a:p>
      </dsp:txBody>
      <dsp:txXfrm>
        <a:off x="4066813" y="3002839"/>
        <a:ext cx="95972" cy="95972"/>
      </dsp:txXfrm>
    </dsp:sp>
    <dsp:sp modelId="{8BCC0F9B-DBB8-47AD-B4C2-FFE860E909CC}">
      <dsp:nvSpPr>
        <dsp:cNvPr id="0" name=""/>
        <dsp:cNvSpPr/>
      </dsp:nvSpPr>
      <dsp:spPr>
        <a:xfrm>
          <a:off x="4662865" y="3153588"/>
          <a:ext cx="2740329" cy="1370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kern="1200" dirty="0"/>
            <a:t>Ιστορική σύνταξη </a:t>
          </a:r>
        </a:p>
      </dsp:txBody>
      <dsp:txXfrm>
        <a:off x="4702996" y="3193719"/>
        <a:ext cx="2660067" cy="1289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301AA-7AC2-4130-B9A5-11C8D88B3ECC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CC039-EE69-461D-B3E7-D95405360E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8B08C-6C80-4D57-A1B6-7F2FA27CBA4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8B08C-6C80-4D57-A1B6-7F2FA27CBA4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D9B33-85EC-47BA-96E0-4998BADB5BA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D4A3D6-146D-4706-A911-A50A032C0581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134598-DB91-4963-B005-D1FCEC5383D3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695838-D774-4509-9BFC-EBB7EA84AE38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CC039-EE69-461D-B3E7-D95405360E6E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D7CA98-A4D3-4C79-94E8-FBB6977B7D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CCAC9-742C-49B3-B2F9-B851CB6D7901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1E51-70C4-4196-8CBC-F5F03481D1A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3600399"/>
          </a:xfrm>
        </p:spPr>
        <p:txBody>
          <a:bodyPr/>
          <a:lstStyle/>
          <a:p>
            <a:r>
              <a:rPr lang="el-GR" dirty="0"/>
              <a:t>Ιστορική Γραμματική της Ρωσικής γλώσσας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l-GR" dirty="0"/>
            </a:br>
            <a:r>
              <a:rPr lang="ru-RU" dirty="0"/>
              <a:t> </a:t>
            </a:r>
            <a:br>
              <a:rPr lang="el-GR" dirty="0"/>
            </a:br>
            <a:endParaRPr lang="el-GR" dirty="0"/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b="1" dirty="0"/>
              <a:t>ДОМ				СОН</a:t>
            </a:r>
          </a:p>
          <a:p>
            <a:pPr eaLnBrk="1" hangingPunct="1"/>
            <a:r>
              <a:rPr lang="ru-RU" b="1" dirty="0"/>
              <a:t>ДОМА				СНА</a:t>
            </a:r>
          </a:p>
          <a:p>
            <a:pPr eaLnBrk="1" hangingPunct="1"/>
            <a:r>
              <a:rPr lang="ru-RU" b="1" dirty="0"/>
              <a:t>ДОМУ 				СНУ</a:t>
            </a:r>
          </a:p>
          <a:p>
            <a:pPr eaLnBrk="1" hangingPunct="1"/>
            <a:endParaRPr lang="ru-RU" dirty="0"/>
          </a:p>
          <a:p>
            <a:pPr eaLnBrk="1" hangingPunct="1"/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Д</a:t>
            </a:r>
            <a:r>
              <a:rPr lang="ru-RU" dirty="0">
                <a:solidFill>
                  <a:srgbClr val="FF0000"/>
                </a:solidFill>
                <a:latin typeface="Slavyanka" pitchFamily="2" charset="0"/>
                <a:cs typeface="Arial" charset="0"/>
              </a:rPr>
              <a:t>О</a:t>
            </a:r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МЪ 				С</a:t>
            </a:r>
            <a:r>
              <a:rPr lang="ru-RU" dirty="0">
                <a:solidFill>
                  <a:srgbClr val="FF0000"/>
                </a:solidFill>
                <a:latin typeface="Slavyanka" pitchFamily="2" charset="0"/>
                <a:cs typeface="Arial" charset="0"/>
              </a:rPr>
              <a:t>Ъ</a:t>
            </a:r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НЪ</a:t>
            </a:r>
          </a:p>
          <a:p>
            <a:pPr eaLnBrk="1" hangingPunct="1"/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Д</a:t>
            </a:r>
            <a:r>
              <a:rPr lang="ru-RU" dirty="0">
                <a:solidFill>
                  <a:srgbClr val="FF0000"/>
                </a:solidFill>
                <a:latin typeface="Slavyanka" pitchFamily="2" charset="0"/>
                <a:cs typeface="Arial" charset="0"/>
              </a:rPr>
              <a:t>О</a:t>
            </a:r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МА				С</a:t>
            </a:r>
            <a:r>
              <a:rPr lang="ru-RU" dirty="0">
                <a:solidFill>
                  <a:srgbClr val="FF0000"/>
                </a:solidFill>
                <a:latin typeface="Slavyanka" pitchFamily="2" charset="0"/>
                <a:cs typeface="Arial" charset="0"/>
              </a:rPr>
              <a:t>Ъ</a:t>
            </a:r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НА</a:t>
            </a:r>
          </a:p>
          <a:p>
            <a:pPr eaLnBrk="1" hangingPunct="1"/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Д</a:t>
            </a:r>
            <a:r>
              <a:rPr lang="ru-RU" dirty="0">
                <a:solidFill>
                  <a:srgbClr val="FF0000"/>
                </a:solidFill>
                <a:latin typeface="Slavyanka" pitchFamily="2" charset="0"/>
                <a:cs typeface="Arial" charset="0"/>
              </a:rPr>
              <a:t>О</a:t>
            </a:r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МУ				С</a:t>
            </a:r>
            <a:r>
              <a:rPr lang="ru-RU" dirty="0">
                <a:solidFill>
                  <a:srgbClr val="FF0000"/>
                </a:solidFill>
                <a:latin typeface="Slavyanka" pitchFamily="2" charset="0"/>
                <a:cs typeface="Arial" charset="0"/>
              </a:rPr>
              <a:t>Ъ</a:t>
            </a:r>
            <a:r>
              <a:rPr lang="ru-RU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НУ</a:t>
            </a:r>
          </a:p>
          <a:p>
            <a:pPr eaLnBrk="1" hangingPunct="1"/>
            <a:endParaRPr lang="ru-RU" dirty="0"/>
          </a:p>
          <a:p>
            <a:pPr eaLnBrk="1" hangingPunct="1"/>
            <a:endParaRPr lang="ru-RU" dirty="0"/>
          </a:p>
          <a:p>
            <a:pPr eaLnBrk="1" hangingPunct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Η εξέλιξη των </a:t>
            </a:r>
            <a:r>
              <a:rPr lang="el-GR" dirty="0" err="1"/>
              <a:t>παλαιορωσικών</a:t>
            </a:r>
            <a:r>
              <a:rPr lang="el-GR" dirty="0"/>
              <a:t> </a:t>
            </a:r>
            <a:r>
              <a:rPr lang="el-GR" dirty="0" err="1"/>
              <a:t>ημιφωνήεντων</a:t>
            </a:r>
            <a:r>
              <a:rPr lang="el-GR" dirty="0"/>
              <a:t> (βραχέων)</a:t>
            </a:r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572000" y="548680"/>
            <a:ext cx="4292600" cy="639763"/>
          </a:xfrm>
        </p:spPr>
        <p:txBody>
          <a:bodyPr/>
          <a:lstStyle/>
          <a:p>
            <a:pPr>
              <a:defRPr/>
            </a:pPr>
            <a:endParaRPr lang="el-GR" dirty="0"/>
          </a:p>
        </p:txBody>
      </p:sp>
      <p:graphicFrame>
        <p:nvGraphicFramePr>
          <p:cNvPr id="9" name="8 - Θέση περιεχομένου"/>
          <p:cNvGraphicFramePr>
            <a:graphicFrameLocks noGrp="1"/>
          </p:cNvGraphicFramePr>
          <p:nvPr>
            <p:ph sz="quarter" idx="2"/>
          </p:nvPr>
        </p:nvGraphicFramePr>
        <p:xfrm>
          <a:off x="280989" y="1316038"/>
          <a:ext cx="4291012" cy="394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8 - Θέση περιεχομένου"/>
          <p:cNvGraphicFramePr>
            <a:graphicFrameLocks noGrp="1"/>
          </p:cNvGraphicFramePr>
          <p:nvPr>
            <p:ph sz="quarter" idx="4"/>
          </p:nvPr>
        </p:nvGraphicFramePr>
        <p:xfrm>
          <a:off x="4648201" y="1316038"/>
          <a:ext cx="4289425" cy="394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10" name="9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4 - Θέση περιεχομένου"/>
          <p:cNvGraphicFramePr>
            <a:graphicFrameLocks noGrp="1"/>
          </p:cNvGraphicFramePr>
          <p:nvPr>
            <p:ph sz="half" idx="2"/>
          </p:nvPr>
        </p:nvGraphicFramePr>
        <p:xfrm>
          <a:off x="4800600" y="1412776"/>
          <a:ext cx="4343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graphicFrame>
        <p:nvGraphicFramePr>
          <p:cNvPr id="9" name="8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332657"/>
          <a:ext cx="8686800" cy="5675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C46909-8BC9-4FD8-9FD0-36522F43E1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D9C46909-8BC9-4FD8-9FD0-36522F43E1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4F21A9D-C245-4B08-85D4-5B4E3E9A6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dgm id="{94F21A9D-C245-4B08-85D4-5B4E3E9A67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0AC6440-E6AF-4767-BE91-C7222A45F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00AC6440-E6AF-4767-BE91-C7222A45FA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6357760-882B-4CED-BE5B-7859A12D3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66357760-882B-4CED-BE5B-7859A12D36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9C34CF-A9BE-4FA5-9629-37B5514573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>
                                            <p:graphicEl>
                                              <a:dgm id="{959C34CF-A9BE-4FA5-9629-37B5514573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D4DCD97-E5D8-4782-98F1-E235EF31D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>
                                            <p:graphicEl>
                                              <a:dgm id="{DD4DCD97-E5D8-4782-98F1-E235EF31D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54DEE0E-EDBC-47EF-9FD2-C262B39F8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>
                                            <p:graphicEl>
                                              <a:dgm id="{554DEE0E-EDBC-47EF-9FD2-C262B39F85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9C25F07-6A31-4AC5-9EB7-945D7C2B9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graphicEl>
                                              <a:dgm id="{89C25F07-6A31-4AC5-9EB7-945D7C2B9F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F18ACC5-2727-4215-8F2C-ABAEE3648A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6F18ACC5-2727-4215-8F2C-ABAEE3648A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6003F23-BBC5-4A41-B73D-0EA3A167E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>
                                            <p:graphicEl>
                                              <a:dgm id="{C6003F23-BBC5-4A41-B73D-0EA3A167E8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8A60287-6BAF-4BF6-B2FF-25BF7CB15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>
                                            <p:graphicEl>
                                              <a:dgm id="{B8A60287-6BAF-4BF6-B2FF-25BF7CB15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DBB05E-8224-4972-80B5-813DE8D662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>
                                            <p:graphicEl>
                                              <a:dgm id="{EEDBB05E-8224-4972-80B5-813DE8D662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088151E-7645-4D42-B69C-8043A6C011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>
                                            <p:graphicEl>
                                              <a:dgm id="{4088151E-7645-4D42-B69C-8043A6C011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E834B0E-A705-4548-B6D6-4DC5F10C7B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">
                                            <p:graphicEl>
                                              <a:dgm id="{CE834B0E-A705-4548-B6D6-4DC5F10C7B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1741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3276600" y="1412875"/>
            <a:ext cx="2641600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/>
              <a:t>Имперфект</a:t>
            </a:r>
          </a:p>
          <a:p>
            <a:pPr algn="ctr">
              <a:defRPr/>
            </a:pPr>
            <a:r>
              <a:rPr lang="ru-RU" sz="32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Хваляхъ</a:t>
            </a:r>
            <a:endParaRPr lang="ru-RU" sz="3200" dirty="0"/>
          </a:p>
        </p:txBody>
      </p:sp>
      <p:sp>
        <p:nvSpPr>
          <p:cNvPr id="5" name="4 - Ορθογώνιο"/>
          <p:cNvSpPr/>
          <p:nvPr/>
        </p:nvSpPr>
        <p:spPr>
          <a:xfrm>
            <a:off x="684213" y="3068638"/>
            <a:ext cx="2641600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Аорист</a:t>
            </a:r>
          </a:p>
          <a:p>
            <a:pPr algn="ctr">
              <a:defRPr/>
            </a:pPr>
            <a:r>
              <a:rPr lang="ru-RU" sz="36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Хвалихъ</a:t>
            </a:r>
            <a:endParaRPr lang="ru-RU" sz="3600" dirty="0"/>
          </a:p>
        </p:txBody>
      </p:sp>
      <p:sp>
        <p:nvSpPr>
          <p:cNvPr id="6" name="5 - Ορθογώνιο"/>
          <p:cNvSpPr/>
          <p:nvPr/>
        </p:nvSpPr>
        <p:spPr>
          <a:xfrm>
            <a:off x="3419475" y="4652963"/>
            <a:ext cx="2643188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/>
              <a:t>Перфект</a:t>
            </a:r>
          </a:p>
          <a:p>
            <a:pPr algn="ctr">
              <a:defRPr/>
            </a:pPr>
            <a:r>
              <a:rPr lang="ru-RU" sz="30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Есмь хвалилъ</a:t>
            </a:r>
            <a:r>
              <a:rPr lang="ru-RU" sz="3000" dirty="0"/>
              <a:t>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6011863" y="3141663"/>
            <a:ext cx="2771775" cy="134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dirty="0"/>
              <a:t>Плюсквамерфект</a:t>
            </a:r>
          </a:p>
          <a:p>
            <a:pPr algn="ctr">
              <a:defRPr/>
            </a:pPr>
            <a:r>
              <a:rPr lang="ru-RU" sz="26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Б</a:t>
            </a:r>
            <a:r>
              <a:rPr lang="en-US" sz="26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E</a:t>
            </a:r>
            <a:r>
              <a:rPr lang="ru-RU" sz="26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хъ хвалилъ</a:t>
            </a:r>
            <a:r>
              <a:rPr lang="ru-RU" sz="26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323850" y="3213100"/>
            <a:ext cx="3095625" cy="1584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Есмь</a:t>
            </a:r>
            <a:endParaRPr lang="ru-RU" sz="6600" dirty="0"/>
          </a:p>
        </p:txBody>
      </p:sp>
      <p:sp>
        <p:nvSpPr>
          <p:cNvPr id="5" name="4 - Ορθογώνιο"/>
          <p:cNvSpPr/>
          <p:nvPr/>
        </p:nvSpPr>
        <p:spPr>
          <a:xfrm>
            <a:off x="3851275" y="3284538"/>
            <a:ext cx="4824413" cy="1584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chemeClr val="tx1"/>
                </a:solidFill>
                <a:latin typeface="Slavyanka" pitchFamily="2" charset="0"/>
                <a:cs typeface="Arial" charset="0"/>
              </a:rPr>
              <a:t>хвалилъ(а,о,и)</a:t>
            </a:r>
            <a:r>
              <a:rPr lang="ru-RU" sz="6000" dirty="0"/>
              <a:t> </a:t>
            </a:r>
          </a:p>
          <a:p>
            <a:pPr algn="ctr"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Ο </a:t>
            </a:r>
            <a:r>
              <a:rPr lang="el-GR" sz="3600" dirty="0">
                <a:solidFill>
                  <a:srgbClr val="FF0000"/>
                </a:solidFill>
              </a:rPr>
              <a:t>σκοπός του μαθήματος</a:t>
            </a:r>
            <a:r>
              <a:rPr lang="el-GR" sz="3600" dirty="0"/>
              <a:t> είναι η διαμόρφωση της </a:t>
            </a:r>
            <a:r>
              <a:rPr lang="el-GR" sz="3600" dirty="0" err="1"/>
              <a:t>ιστορικογλωσσολογικής</a:t>
            </a:r>
            <a:r>
              <a:rPr lang="el-GR" sz="3600" dirty="0"/>
              <a:t> προσέγγισης στα φαινόμενα της σύγχρονης ρωσικής γλώσσας για την καλύτερη κατανόηση του συστηματικού της χαρακτήρα καθώς και των κανονικοτήτων που  προσδιορίζουν την εξέλιξη της.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«Чем больше знаний по истории русского языка, тем самостоятельнее линвистическое мышление»</a:t>
            </a:r>
          </a:p>
          <a:p>
            <a:pPr>
              <a:buNone/>
            </a:pPr>
            <a:r>
              <a:rPr lang="ru-RU" sz="4800" dirty="0"/>
              <a:t>						Ф.П.Филин</a:t>
            </a:r>
            <a:endParaRPr lang="el-GR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Προσδοκώμενα αποτελέσματα – δεξιότητες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κατανόηση των βασικών κανονικοτήτων της εξέλιξης του φωνητικού, μορφολογικού και συντακτικού συστήματος της Ρωσικής γλώσσας </a:t>
            </a:r>
          </a:p>
          <a:p>
            <a:r>
              <a:rPr lang="el-GR" dirty="0"/>
              <a:t>ιστορική ερμηνεία φαινομένων της σύγχρονης  ρωσικής γλώσσας</a:t>
            </a:r>
          </a:p>
          <a:p>
            <a:r>
              <a:rPr lang="el-GR" dirty="0"/>
              <a:t>ανάγνωση, μετάφραση και ανάλυση </a:t>
            </a:r>
            <a:r>
              <a:rPr lang="el-GR" dirty="0" err="1"/>
              <a:t>παλαιορωσικών</a:t>
            </a:r>
            <a:r>
              <a:rPr lang="el-GR" dirty="0"/>
              <a:t> κειμένων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Πρόγραμμα μαθήματος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6</a:t>
            </a:r>
            <a:r>
              <a:rPr lang="el-GR" dirty="0"/>
              <a:t> θεματικές ενότητες (13 παραδόσεις)</a:t>
            </a:r>
          </a:p>
          <a:p>
            <a:r>
              <a:rPr lang="el-GR" dirty="0"/>
              <a:t>Πρακτικές ασκήσεις μετά από κάθε ενότητα (προαιρετική γραπτή παράδοση στις συγκεκριμένες προθεσμίες) </a:t>
            </a:r>
          </a:p>
          <a:p>
            <a:r>
              <a:rPr lang="el-GR" dirty="0"/>
              <a:t>Προαιρετική πρακτική εργασία (γραπτή και προφορική παράδοση) – μετάφραση και ανάλυση </a:t>
            </a:r>
            <a:r>
              <a:rPr lang="el-GR" dirty="0" err="1"/>
              <a:t>παλαιορωσικού</a:t>
            </a:r>
            <a:r>
              <a:rPr lang="el-GR" dirty="0"/>
              <a:t> κειμένου  με βαθμολογία  - δηλώσεις στο </a:t>
            </a:r>
            <a:r>
              <a:rPr lang="ru-RU" dirty="0"/>
              <a:t>3</a:t>
            </a:r>
            <a:r>
              <a:rPr lang="el-GR" baseline="30000" dirty="0"/>
              <a:t>ο</a:t>
            </a:r>
            <a:r>
              <a:rPr lang="el-GR" dirty="0"/>
              <a:t> μάθημα, παράδοση στα μαθήματα 9 – 11</a:t>
            </a:r>
            <a:endParaRPr lang="ru-RU" dirty="0"/>
          </a:p>
          <a:p>
            <a:r>
              <a:rPr lang="el-GR" dirty="0"/>
              <a:t>Προαιρετική πρόοδος στο 7</a:t>
            </a:r>
            <a:r>
              <a:rPr lang="el-GR" baseline="30000" dirty="0"/>
              <a:t>ο</a:t>
            </a:r>
            <a:r>
              <a:rPr lang="el-GR" dirty="0"/>
              <a:t> μάθημα (1 ώρα) – ενότητες 1-3 </a:t>
            </a:r>
          </a:p>
          <a:p>
            <a:r>
              <a:rPr lang="el-GR" dirty="0"/>
              <a:t>Τελική γραπτή εξέταση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Ιστορικοσυγκριτική</a:t>
            </a:r>
            <a:r>
              <a:rPr lang="el-GR" dirty="0"/>
              <a:t> προσέγγιση </a:t>
            </a:r>
          </a:p>
        </p:txBody>
      </p:sp>
      <p:pic>
        <p:nvPicPr>
          <p:cNvPr id="8" name="7 - Θέση περιεχομένου" descr="August_Schleich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81050" y="1742281"/>
            <a:ext cx="3390900" cy="4241800"/>
          </a:xfrm>
        </p:spPr>
      </p:pic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500" dirty="0"/>
              <a:t>August Schleicher</a:t>
            </a:r>
            <a:r>
              <a:rPr lang="el-GR" sz="4500" dirty="0"/>
              <a:t> </a:t>
            </a:r>
          </a:p>
          <a:p>
            <a:pPr>
              <a:buNone/>
            </a:pPr>
            <a:r>
              <a:rPr lang="el-GR" sz="4500" dirty="0"/>
              <a:t>(1821 -1868) </a:t>
            </a:r>
          </a:p>
        </p:txBody>
      </p:sp>
      <p:sp>
        <p:nvSpPr>
          <p:cNvPr id="1026" name="AutoShape 2" descr="August Schleich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1194147"/>
          </a:xfrm>
        </p:spPr>
        <p:txBody>
          <a:bodyPr/>
          <a:lstStyle/>
          <a:p>
            <a:r>
              <a:rPr lang="ru-RU" dirty="0"/>
              <a:t>А. Востоков  (1781 - 1864)</a:t>
            </a:r>
            <a:endParaRPr lang="el-GR" dirty="0"/>
          </a:p>
        </p:txBody>
      </p:sp>
      <p:pic>
        <p:nvPicPr>
          <p:cNvPr id="10" name="9 - Θέση περιεχομένου" descr="αρχείο λήψης (1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827584" y="2420888"/>
            <a:ext cx="2736303" cy="3816424"/>
          </a:xfrm>
        </p:spPr>
      </p:pic>
      <p:sp>
        <p:nvSpPr>
          <p:cNvPr id="8" name="7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Ф. Миклошич (1813 – 1891)</a:t>
            </a:r>
            <a:endParaRPr lang="el-GR" dirty="0"/>
          </a:p>
        </p:txBody>
      </p:sp>
      <p:pic>
        <p:nvPicPr>
          <p:cNvPr id="11" name="10 - Θέση περιεχομένου" descr="192px-Fran_Miklošič_(2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492896"/>
            <a:ext cx="2880320" cy="3600399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θέσεις της </a:t>
            </a:r>
            <a:r>
              <a:rPr lang="el-GR" dirty="0" err="1"/>
              <a:t>ιστορικοσυγκριτικής</a:t>
            </a:r>
            <a:r>
              <a:rPr lang="el-GR" dirty="0"/>
              <a:t> προσέγγισης</a:t>
            </a: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κάθε γλώσσα διακρίνεται από μοναδικά χαρακτηριστικά τα οποία αποκαλύπτονται συγκρίνοντας την με άλλες γλώσσας </a:t>
            </a:r>
          </a:p>
          <a:p>
            <a:r>
              <a:rPr lang="el-GR" dirty="0"/>
              <a:t>οι ομοιότητες μεταξύ γλωσσών οφείλονται σε κοινή προέλευση τους από υποτιθέμενη </a:t>
            </a:r>
            <a:r>
              <a:rPr lang="el-GR" dirty="0" err="1"/>
              <a:t>πρωτογλώσσα</a:t>
            </a:r>
            <a:r>
              <a:rPr lang="el-GR" dirty="0"/>
              <a:t> </a:t>
            </a:r>
          </a:p>
          <a:p>
            <a:r>
              <a:rPr lang="el-GR" dirty="0"/>
              <a:t>οι διαφορές μεταξύ των συγγενών γλωσσών οφείλονται αποκλειστικά στη συνεχή ιστορική εξέλιξη τους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642910" y="3500438"/>
          <a:ext cx="7786742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3 - Θέση περιεχομένου"/>
          <p:cNvGraphicFramePr>
            <a:graphicFrameLocks/>
          </p:cNvGraphicFramePr>
          <p:nvPr/>
        </p:nvGraphicFramePr>
        <p:xfrm>
          <a:off x="500034" y="1071547"/>
          <a:ext cx="7572428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l-GR" dirty="0" err="1"/>
              <a:t>ασικοί</a:t>
            </a:r>
            <a:r>
              <a:rPr lang="el-GR" dirty="0"/>
              <a:t> μέθοδοι της </a:t>
            </a:r>
            <a:r>
              <a:rPr lang="el-GR" dirty="0" err="1"/>
              <a:t>ιστορικοσυγκριτικής</a:t>
            </a:r>
            <a:r>
              <a:rPr lang="el-GR" dirty="0"/>
              <a:t> προσέγγισης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εσωτερική </a:t>
            </a:r>
            <a:r>
              <a:rPr lang="el-GR" dirty="0" err="1"/>
              <a:t>επανασύνθεση</a:t>
            </a:r>
            <a:r>
              <a:rPr lang="el-GR" dirty="0"/>
              <a:t> – ο προσδιορισμός της ιστορίας των γνωρισμάτων μιας γλώσσας βάσει των δεδομένων της σύγχρονης κατάστασης της, των διαλέκτων της και της ιστορίας της ως επιμέρους γλώσσας. </a:t>
            </a:r>
          </a:p>
          <a:p>
            <a:r>
              <a:rPr lang="el-GR" dirty="0"/>
              <a:t>εξωτερική </a:t>
            </a:r>
            <a:r>
              <a:rPr lang="el-GR" dirty="0" err="1"/>
              <a:t>επανασύνθεση</a:t>
            </a:r>
            <a:r>
              <a:rPr lang="el-GR" dirty="0"/>
              <a:t> – ανασύνθεση στοιχείων </a:t>
            </a:r>
            <a:r>
              <a:rPr lang="el-GR" dirty="0" err="1"/>
              <a:t>πρωτογλώσσας</a:t>
            </a:r>
            <a:r>
              <a:rPr lang="el-GR" dirty="0"/>
              <a:t> (αρχέτυπων) βάσει σύγκρισης τύπων συγγενών γλωσσών.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ru-RU" dirty="0"/>
              <a:t>  </a:t>
            </a:r>
            <a:r>
              <a:rPr lang="ru-RU" sz="4000" dirty="0"/>
              <a:t>нога     -    ножка </a:t>
            </a:r>
          </a:p>
          <a:p>
            <a:r>
              <a:rPr lang="en-US" sz="4000" dirty="0"/>
              <a:t>*</a:t>
            </a:r>
            <a:r>
              <a:rPr lang="en-US" sz="4000" dirty="0" err="1"/>
              <a:t>noga</a:t>
            </a:r>
            <a:r>
              <a:rPr lang="en-US" sz="4000" dirty="0"/>
              <a:t>      -     *</a:t>
            </a:r>
            <a:r>
              <a:rPr lang="en-US" sz="4000" dirty="0" err="1"/>
              <a:t>nogka</a:t>
            </a:r>
            <a:r>
              <a:rPr lang="en-US" sz="4000" dirty="0"/>
              <a:t> </a:t>
            </a:r>
          </a:p>
          <a:p>
            <a:r>
              <a:rPr lang="ru-RU" sz="4000" dirty="0"/>
              <a:t>нога     -    ножка</a:t>
            </a:r>
            <a:r>
              <a:rPr lang="en-US" sz="4000" dirty="0"/>
              <a:t>  - </a:t>
            </a:r>
            <a:r>
              <a:rPr lang="ru-RU" sz="4000" dirty="0"/>
              <a:t>  ножек</a:t>
            </a:r>
            <a:endParaRPr lang="en-US" sz="4000" dirty="0"/>
          </a:p>
          <a:p>
            <a:r>
              <a:rPr lang="en-US" sz="4000" dirty="0"/>
              <a:t>*</a:t>
            </a:r>
            <a:r>
              <a:rPr lang="en-US" sz="4000" dirty="0" err="1"/>
              <a:t>noga</a:t>
            </a:r>
            <a:r>
              <a:rPr lang="en-US" sz="4000" dirty="0"/>
              <a:t>      -     *</a:t>
            </a:r>
            <a:r>
              <a:rPr lang="en-US" sz="4000" dirty="0" err="1"/>
              <a:t>nogka</a:t>
            </a:r>
            <a:r>
              <a:rPr lang="en-US" sz="4000" dirty="0"/>
              <a:t>  -   *</a:t>
            </a:r>
            <a:r>
              <a:rPr lang="en-US" sz="4000" dirty="0" err="1"/>
              <a:t>nogek</a:t>
            </a:r>
            <a:r>
              <a:rPr lang="en-US" sz="4000" dirty="0"/>
              <a:t> </a:t>
            </a:r>
          </a:p>
          <a:p>
            <a:r>
              <a:rPr lang="en-US" sz="4000" dirty="0"/>
              <a:t>*</a:t>
            </a:r>
            <a:r>
              <a:rPr lang="en-US" sz="4000" dirty="0" err="1"/>
              <a:t>noga</a:t>
            </a:r>
            <a:r>
              <a:rPr lang="en-US" sz="4000" dirty="0"/>
              <a:t>      -     *</a:t>
            </a:r>
            <a:r>
              <a:rPr lang="en-US" sz="4000" dirty="0" err="1"/>
              <a:t>nogka</a:t>
            </a:r>
            <a:r>
              <a:rPr lang="en-US" sz="4000" dirty="0"/>
              <a:t>  - *</a:t>
            </a:r>
            <a:r>
              <a:rPr lang="en-US" sz="4000" dirty="0" err="1"/>
              <a:t>nožek</a:t>
            </a:r>
            <a:r>
              <a:rPr lang="en-US" sz="4000" dirty="0"/>
              <a:t> </a:t>
            </a:r>
          </a:p>
          <a:p>
            <a:r>
              <a:rPr lang="en-US" sz="4000" dirty="0" err="1"/>
              <a:t>noga</a:t>
            </a:r>
            <a:r>
              <a:rPr lang="en-US" sz="4000" dirty="0"/>
              <a:t>      -     *</a:t>
            </a:r>
            <a:r>
              <a:rPr lang="en-US" sz="4000" dirty="0" err="1"/>
              <a:t>nož</a:t>
            </a:r>
            <a:r>
              <a:rPr lang="ru-RU" sz="4000" dirty="0"/>
              <a:t>ь</a:t>
            </a:r>
            <a:r>
              <a:rPr lang="en-US" sz="4000" dirty="0"/>
              <a:t>ka  -   *</a:t>
            </a:r>
            <a:r>
              <a:rPr lang="en-US" sz="4000" dirty="0" err="1"/>
              <a:t>nož</a:t>
            </a:r>
            <a:r>
              <a:rPr lang="ru-RU" sz="4000" dirty="0"/>
              <a:t>ь</a:t>
            </a:r>
            <a:r>
              <a:rPr lang="en-US" sz="4000" dirty="0"/>
              <a:t>k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Εσωτερική </a:t>
            </a:r>
            <a:r>
              <a:rPr lang="el-GR" dirty="0" err="1"/>
              <a:t>επανασύνθεση</a:t>
            </a:r>
            <a:r>
              <a:rPr lang="ru-RU" dirty="0"/>
              <a:t> 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229600" cy="4495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i="1" dirty="0"/>
              <a:t>                 *</a:t>
            </a:r>
            <a:r>
              <a:rPr lang="el-GR" sz="3600" b="1" i="1" dirty="0"/>
              <a:t>           </a:t>
            </a:r>
            <a:r>
              <a:rPr lang="en-US" b="1" i="1" dirty="0" err="1"/>
              <a:t>nog</a:t>
            </a:r>
            <a:r>
              <a:rPr lang="en-US" b="1" i="1" dirty="0"/>
              <a:t>-(a)   </a:t>
            </a:r>
            <a:r>
              <a:rPr lang="ru-RU" b="1" i="1" dirty="0"/>
              <a:t>      </a:t>
            </a:r>
            <a:r>
              <a:rPr lang="el-GR" b="1" i="1" dirty="0"/>
              <a:t>           </a:t>
            </a:r>
            <a:r>
              <a:rPr lang="ru-RU" b="1" i="1" dirty="0"/>
              <a:t> нога</a:t>
            </a:r>
            <a:endParaRPr lang="en-US" b="1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/>
              <a:t>*</a:t>
            </a:r>
            <a:r>
              <a:rPr lang="en-US" b="1" i="1" dirty="0" err="1"/>
              <a:t>nog</a:t>
            </a:r>
            <a:r>
              <a:rPr lang="en-US" b="1" i="1" dirty="0"/>
              <a:t>-(a)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/>
              <a:t>	</a:t>
            </a:r>
            <a:r>
              <a:rPr lang="ru-RU" b="1" i="1" dirty="0"/>
              <a:t>                                                                                 						    </a:t>
            </a:r>
            <a:r>
              <a:rPr lang="el-GR" b="1" i="1" dirty="0"/>
              <a:t>     </a:t>
            </a:r>
            <a:r>
              <a:rPr lang="ru-RU" b="1" i="1" dirty="0"/>
              <a:t>ножек</a:t>
            </a:r>
            <a:endParaRPr lang="en-US" b="1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/>
              <a:t>	</a:t>
            </a:r>
            <a:r>
              <a:rPr lang="ru-RU" b="1" i="1" dirty="0"/>
              <a:t>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/>
              <a:t>                   </a:t>
            </a:r>
            <a:r>
              <a:rPr lang="el-GR" b="1" i="1" dirty="0"/>
              <a:t>           </a:t>
            </a:r>
            <a:r>
              <a:rPr lang="ru-RU" b="1" i="1" dirty="0"/>
              <a:t>*</a:t>
            </a:r>
            <a:r>
              <a:rPr lang="el-GR" b="1" i="1" dirty="0"/>
              <a:t>   </a:t>
            </a:r>
            <a:r>
              <a:rPr lang="en-US" b="1" i="1" dirty="0" err="1"/>
              <a:t>nož</a:t>
            </a:r>
            <a:r>
              <a:rPr lang="en-US" b="1" i="1" dirty="0"/>
              <a:t>-(</a:t>
            </a:r>
            <a:r>
              <a:rPr lang="ru-RU" b="1" i="1" dirty="0" err="1"/>
              <a:t>ь</a:t>
            </a:r>
            <a:r>
              <a:rPr lang="en-US" b="1" i="1" dirty="0"/>
              <a:t>k)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/>
              <a:t>	</a:t>
            </a:r>
            <a:r>
              <a:rPr lang="ru-RU" b="1" i="1" dirty="0"/>
              <a:t>                                                    							</a:t>
            </a:r>
            <a:r>
              <a:rPr lang="el-GR" b="1" i="1" dirty="0"/>
              <a:t>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i="1" dirty="0"/>
              <a:t>                                                                         </a:t>
            </a:r>
            <a:r>
              <a:rPr lang="ru-RU" b="1" i="1" dirty="0"/>
              <a:t>ножка</a:t>
            </a:r>
          </a:p>
        </p:txBody>
      </p:sp>
      <p:sp>
        <p:nvSpPr>
          <p:cNvPr id="19460" name="Line 17"/>
          <p:cNvSpPr>
            <a:spLocks noChangeShapeType="1"/>
          </p:cNvSpPr>
          <p:nvPr/>
        </p:nvSpPr>
        <p:spPr bwMode="auto">
          <a:xfrm flipV="1">
            <a:off x="2428875" y="2205038"/>
            <a:ext cx="1063625" cy="366712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19461" name="Line 18"/>
          <p:cNvSpPr>
            <a:spLocks noChangeShapeType="1"/>
          </p:cNvSpPr>
          <p:nvPr/>
        </p:nvSpPr>
        <p:spPr bwMode="auto">
          <a:xfrm>
            <a:off x="2195513" y="3068638"/>
            <a:ext cx="1439862" cy="12969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19462" name="Line 19"/>
          <p:cNvSpPr>
            <a:spLocks noChangeShapeType="1"/>
          </p:cNvSpPr>
          <p:nvPr/>
        </p:nvSpPr>
        <p:spPr bwMode="auto">
          <a:xfrm>
            <a:off x="5214938" y="2071688"/>
            <a:ext cx="15128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19463" name="Line 20"/>
          <p:cNvSpPr>
            <a:spLocks noChangeShapeType="1"/>
          </p:cNvSpPr>
          <p:nvPr/>
        </p:nvSpPr>
        <p:spPr bwMode="auto">
          <a:xfrm flipV="1">
            <a:off x="5429250" y="3643313"/>
            <a:ext cx="1368425" cy="5048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19464" name="Line 21"/>
          <p:cNvSpPr>
            <a:spLocks noChangeShapeType="1"/>
          </p:cNvSpPr>
          <p:nvPr/>
        </p:nvSpPr>
        <p:spPr bwMode="auto">
          <a:xfrm>
            <a:off x="5357813" y="4929188"/>
            <a:ext cx="1368425" cy="863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θέσεις της </a:t>
            </a:r>
            <a:r>
              <a:rPr lang="el-GR" dirty="0" err="1"/>
              <a:t>ιστορικοσυγκριτικής</a:t>
            </a:r>
            <a:r>
              <a:rPr lang="el-GR" dirty="0"/>
              <a:t> προσέγγισης</a:t>
            </a: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κάθε γλώσσα διακρίνεται από μοναδικά χαρακτηριστικά τα οποία αποκαλύπτονται συγκρίνοντας την με άλλες γλώσσας </a:t>
            </a:r>
          </a:p>
          <a:p>
            <a:r>
              <a:rPr lang="el-GR" dirty="0"/>
              <a:t>οι ομοιότητες μεταξύ γλωσσών οφείλονται σε κοινή προέλευση τους από υποτιθέμενη </a:t>
            </a:r>
            <a:r>
              <a:rPr lang="el-GR" dirty="0" err="1"/>
              <a:t>πρωτογλώσσα</a:t>
            </a:r>
            <a:r>
              <a:rPr lang="el-GR" dirty="0"/>
              <a:t> </a:t>
            </a:r>
          </a:p>
          <a:p>
            <a:r>
              <a:rPr lang="el-GR" dirty="0"/>
              <a:t>οι διαφορές μεταξύ των συγγενών γλωσσών οφείλονται αποκλειστικά στη συνεχή ιστορική εξέλιξη τους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(στα ρωσικά, </a:t>
            </a:r>
            <a:r>
              <a:rPr lang="en-US" dirty="0"/>
              <a:t>e-class)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/>
              <a:t>Борковский В.И. Кузнецов П.С. Историческая грамматика русского языка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Горшкова К.В. Хабургаев Г.А. Историческая грамматика русского языка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Иванов В.В. Историческая грамматика русского языка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Киржаева В.П. Историческая грамматика русского языка (часть 1)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Сабитова З.К. Историческая грамматика русского языка </a:t>
            </a:r>
            <a:endParaRPr lang="el-GR" sz="2400" dirty="0"/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Янович  Е.И. и др. Историческая грамматика русского языка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Василенко И.А. Историческая грамматика русского языка. Сборник упражнений.  </a:t>
            </a:r>
            <a:endParaRPr lang="el-GR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*L</a:t>
            </a:r>
            <a:endParaRPr lang="ru-RU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* </a:t>
            </a:r>
            <a:r>
              <a:rPr lang="en-US" sz="4000" dirty="0" err="1"/>
              <a:t>sunus</a:t>
            </a:r>
            <a:r>
              <a:rPr lang="en-US" sz="4000" dirty="0"/>
              <a:t>        →    * </a:t>
            </a:r>
            <a:r>
              <a:rPr lang="en-US" sz="4000" dirty="0" err="1"/>
              <a:t>sunu</a:t>
            </a:r>
            <a:r>
              <a:rPr lang="en-US" sz="4000" dirty="0"/>
              <a:t>	</a:t>
            </a:r>
            <a:r>
              <a:rPr lang="ru-RU" sz="4000" dirty="0"/>
              <a:t> </a:t>
            </a:r>
            <a:endParaRPr lang="en-US" sz="4000" dirty="0"/>
          </a:p>
          <a:p>
            <a:pPr eaLnBrk="1" hangingPunct="1"/>
            <a:r>
              <a:rPr lang="en-US" sz="4000" dirty="0"/>
              <a:t>* </a:t>
            </a:r>
            <a:r>
              <a:rPr lang="en-US" sz="4000" dirty="0" err="1"/>
              <a:t>muchus</a:t>
            </a:r>
            <a:r>
              <a:rPr lang="en-US" sz="4000" dirty="0"/>
              <a:t>     →    * </a:t>
            </a:r>
            <a:r>
              <a:rPr lang="en-US" sz="4000" dirty="0" err="1"/>
              <a:t>muchu</a:t>
            </a:r>
            <a:r>
              <a:rPr lang="ru-RU" sz="4000" dirty="0"/>
              <a:t> </a:t>
            </a:r>
            <a:endParaRPr lang="en-US" sz="4000" dirty="0"/>
          </a:p>
          <a:p>
            <a:pPr eaLnBrk="1" hangingPunct="1"/>
            <a:r>
              <a:rPr lang="en-US" sz="4000" dirty="0"/>
              <a:t>* </a:t>
            </a:r>
            <a:r>
              <a:rPr lang="en-US" sz="4000" dirty="0" err="1"/>
              <a:t>lubus</a:t>
            </a:r>
            <a:r>
              <a:rPr lang="en-US" sz="4000" dirty="0"/>
              <a:t>        →    *   </a:t>
            </a:r>
            <a:r>
              <a:rPr lang="en-US" sz="4000" dirty="0" err="1"/>
              <a:t>lubu</a:t>
            </a:r>
            <a:r>
              <a:rPr lang="en-US" sz="4000" dirty="0"/>
              <a:t>	 </a:t>
            </a:r>
          </a:p>
          <a:p>
            <a:pPr eaLnBrk="1" hangingPunct="1"/>
            <a:r>
              <a:rPr lang="en-US" sz="4000" dirty="0"/>
              <a:t>* </a:t>
            </a:r>
            <a:r>
              <a:rPr lang="en-US" sz="4000" dirty="0" err="1"/>
              <a:t>vušus</a:t>
            </a:r>
            <a:r>
              <a:rPr lang="en-US" sz="4000" dirty="0"/>
              <a:t>       →     *  </a:t>
            </a:r>
            <a:r>
              <a:rPr lang="en-US" sz="4000" dirty="0" err="1"/>
              <a:t>vušu</a:t>
            </a:r>
            <a:r>
              <a:rPr lang="en-US" sz="4000" dirty="0"/>
              <a:t>	</a:t>
            </a:r>
            <a:r>
              <a:rPr lang="ru-RU" sz="4000" dirty="0"/>
              <a:t> </a:t>
            </a:r>
            <a:endParaRPr lang="en-US" sz="4000" dirty="0"/>
          </a:p>
          <a:p>
            <a:pPr eaLnBrk="1" hangingPunct="1"/>
            <a:r>
              <a:rPr lang="en-US" sz="4000" dirty="0"/>
              <a:t>* </a:t>
            </a:r>
            <a:r>
              <a:rPr lang="en-US" sz="4000" dirty="0" err="1"/>
              <a:t>ružus</a:t>
            </a:r>
            <a:r>
              <a:rPr lang="en-US" sz="4000" dirty="0"/>
              <a:t>         →     * </a:t>
            </a:r>
            <a:r>
              <a:rPr lang="en-US" sz="4000" dirty="0" err="1"/>
              <a:t>ružu</a:t>
            </a:r>
            <a:r>
              <a:rPr lang="en-US" sz="4000" dirty="0"/>
              <a:t> </a:t>
            </a:r>
            <a:endParaRPr lang="ru-RU" sz="4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  </a:t>
            </a:r>
            <a:r>
              <a:rPr lang="ru-RU"/>
              <a:t> </a:t>
            </a:r>
            <a:r>
              <a:rPr lang="en-US"/>
              <a:t> </a:t>
            </a:r>
            <a:r>
              <a:rPr lang="ru-RU"/>
              <a:t> </a:t>
            </a:r>
            <a:r>
              <a:rPr lang="en-US"/>
              <a:t> 1        2        3        4       5</a:t>
            </a:r>
            <a:r>
              <a:rPr lang="ru-RU"/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b="1" dirty="0"/>
              <a:t>L1</a:t>
            </a:r>
            <a:r>
              <a:rPr lang="en-US" sz="3600" dirty="0"/>
              <a:t>     </a:t>
            </a:r>
            <a:r>
              <a:rPr lang="el-GR" sz="3600" dirty="0"/>
              <a:t>   </a:t>
            </a:r>
            <a:r>
              <a:rPr lang="en-US" sz="3600" b="1" dirty="0"/>
              <a:t>son       </a:t>
            </a:r>
            <a:r>
              <a:rPr lang="en-US" sz="3600" b="1" dirty="0" err="1"/>
              <a:t>moch</a:t>
            </a:r>
            <a:r>
              <a:rPr lang="en-US" sz="3600" b="1" dirty="0"/>
              <a:t>    lob      </a:t>
            </a:r>
            <a:r>
              <a:rPr lang="en-US" sz="3600" b="1" dirty="0" err="1"/>
              <a:t>voš</a:t>
            </a:r>
            <a:r>
              <a:rPr lang="en-US" sz="3600" b="1" dirty="0"/>
              <a:t>      </a:t>
            </a:r>
            <a:r>
              <a:rPr lang="en-US" sz="3600" b="1" dirty="0" err="1"/>
              <a:t>rož</a:t>
            </a:r>
            <a:r>
              <a:rPr lang="ru-RU" sz="3600" b="1" dirty="0"/>
              <a:t> </a:t>
            </a:r>
            <a:endParaRPr lang="en-US" sz="3600" b="1" dirty="0"/>
          </a:p>
          <a:p>
            <a:pPr eaLnBrk="1" hangingPunct="1">
              <a:lnSpc>
                <a:spcPct val="90000"/>
              </a:lnSpc>
            </a:pPr>
            <a:r>
              <a:rPr lang="en-US" sz="3600" b="1" dirty="0"/>
              <a:t>L2     </a:t>
            </a:r>
            <a:r>
              <a:rPr lang="el-GR" sz="3600" b="1" dirty="0"/>
              <a:t>   </a:t>
            </a:r>
            <a:r>
              <a:rPr lang="en-US" sz="3600" b="1" dirty="0" err="1"/>
              <a:t>sen</a:t>
            </a:r>
            <a:r>
              <a:rPr lang="en-US" sz="3600" b="1" dirty="0"/>
              <a:t>       </a:t>
            </a:r>
            <a:r>
              <a:rPr lang="en-US" sz="3600" b="1" dirty="0" err="1"/>
              <a:t>mech</a:t>
            </a:r>
            <a:r>
              <a:rPr lang="en-US" sz="3600" b="1" dirty="0"/>
              <a:t>    </a:t>
            </a:r>
            <a:r>
              <a:rPr lang="en-US" sz="3600" b="1" dirty="0" err="1"/>
              <a:t>leb</a:t>
            </a:r>
            <a:r>
              <a:rPr lang="en-US" sz="3600" b="1" dirty="0"/>
              <a:t>      </a:t>
            </a:r>
            <a:r>
              <a:rPr lang="en-US" sz="3600" b="1" dirty="0" err="1"/>
              <a:t>veš</a:t>
            </a:r>
            <a:r>
              <a:rPr lang="en-US" sz="3600" b="1" dirty="0"/>
              <a:t>      </a:t>
            </a:r>
            <a:r>
              <a:rPr lang="en-US" sz="3600" b="1" dirty="0" err="1"/>
              <a:t>rež</a:t>
            </a:r>
            <a:r>
              <a:rPr lang="en-US" sz="36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/>
              <a:t>L3     </a:t>
            </a:r>
            <a:r>
              <a:rPr lang="el-GR" sz="3600" b="1" dirty="0"/>
              <a:t>   </a:t>
            </a:r>
            <a:r>
              <a:rPr lang="en-US" sz="3600" b="1" dirty="0"/>
              <a:t>san       mach    lab      </a:t>
            </a:r>
            <a:r>
              <a:rPr lang="en-US" sz="3600" b="1" dirty="0" err="1"/>
              <a:t>vaš</a:t>
            </a:r>
            <a:r>
              <a:rPr lang="en-US" sz="3600" b="1" dirty="0"/>
              <a:t>      </a:t>
            </a:r>
            <a:r>
              <a:rPr lang="en-US" sz="3600" b="1" dirty="0" err="1"/>
              <a:t>raž</a:t>
            </a:r>
            <a:r>
              <a:rPr lang="ru-RU" sz="3600" b="1" dirty="0"/>
              <a:t> </a:t>
            </a:r>
            <a:endParaRPr lang="en-US" sz="3600" b="1" dirty="0"/>
          </a:p>
          <a:p>
            <a:pPr eaLnBrk="1" hangingPunct="1">
              <a:lnSpc>
                <a:spcPct val="90000"/>
              </a:lnSpc>
            </a:pPr>
            <a:r>
              <a:rPr lang="en-US" sz="3600" b="1" dirty="0"/>
              <a:t>L4       </a:t>
            </a:r>
            <a:r>
              <a:rPr lang="el-GR" sz="3600" b="1" dirty="0"/>
              <a:t> </a:t>
            </a:r>
            <a:r>
              <a:rPr lang="en-US" sz="3600" b="1" dirty="0" err="1"/>
              <a:t>sən</a:t>
            </a:r>
            <a:r>
              <a:rPr lang="en-US" sz="3600" b="1" dirty="0"/>
              <a:t>      </a:t>
            </a:r>
            <a:r>
              <a:rPr lang="en-US" sz="3600" b="1" dirty="0" err="1"/>
              <a:t>məch</a:t>
            </a:r>
            <a:r>
              <a:rPr lang="en-US" sz="3600" b="1" dirty="0"/>
              <a:t>     </a:t>
            </a:r>
            <a:r>
              <a:rPr lang="en-US" sz="3600" b="1" dirty="0" err="1"/>
              <a:t>ləb</a:t>
            </a:r>
            <a:r>
              <a:rPr lang="en-US" sz="3600" b="1" dirty="0"/>
              <a:t>      </a:t>
            </a:r>
            <a:r>
              <a:rPr lang="en-US" sz="3600" b="1" dirty="0" err="1"/>
              <a:t>vəš</a:t>
            </a:r>
            <a:r>
              <a:rPr lang="en-US" sz="3600" b="1" dirty="0"/>
              <a:t>      </a:t>
            </a:r>
            <a:r>
              <a:rPr lang="en-US" sz="3600" b="1" dirty="0" err="1"/>
              <a:t>rəž</a:t>
            </a:r>
            <a:r>
              <a:rPr lang="ru-RU" sz="3600" b="1" dirty="0"/>
              <a:t> </a:t>
            </a:r>
            <a:endParaRPr lang="en-US" sz="36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dirty="0"/>
          </a:p>
          <a:p>
            <a:pPr eaLnBrk="1" hangingPunct="1">
              <a:lnSpc>
                <a:spcPct val="90000"/>
              </a:lnSpc>
            </a:pPr>
            <a:r>
              <a:rPr lang="el-GR" sz="2400" b="1" dirty="0"/>
              <a:t>*</a:t>
            </a:r>
            <a:r>
              <a:rPr lang="en-US" sz="3600" b="1" i="1" dirty="0"/>
              <a:t>u</a:t>
            </a:r>
            <a:r>
              <a:rPr lang="el-GR" sz="3600" b="1" i="1" dirty="0"/>
              <a:t> ~ </a:t>
            </a:r>
            <a:r>
              <a:rPr lang="en-US" sz="3600" b="1" i="1" dirty="0"/>
              <a:t>o</a:t>
            </a:r>
            <a:r>
              <a:rPr lang="el-GR" sz="3600" b="1" i="1" dirty="0"/>
              <a:t>, *</a:t>
            </a:r>
            <a:r>
              <a:rPr lang="en-US" sz="3600" b="1" i="1" dirty="0"/>
              <a:t>u</a:t>
            </a:r>
            <a:r>
              <a:rPr lang="el-GR" sz="3600" b="1" i="1" dirty="0"/>
              <a:t> ~ </a:t>
            </a:r>
            <a:r>
              <a:rPr lang="en-US" sz="3600" b="1" i="1" dirty="0"/>
              <a:t>e</a:t>
            </a:r>
            <a:r>
              <a:rPr lang="el-GR" sz="3600" b="1" i="1" dirty="0"/>
              <a:t>, *</a:t>
            </a:r>
            <a:r>
              <a:rPr lang="en-US" sz="3600" b="1" i="1" dirty="0"/>
              <a:t>u</a:t>
            </a:r>
            <a:r>
              <a:rPr lang="el-GR" sz="3600" b="1" i="1" dirty="0"/>
              <a:t> ~ </a:t>
            </a:r>
            <a:r>
              <a:rPr lang="en-US" sz="3600" b="1" i="1" dirty="0"/>
              <a:t>a</a:t>
            </a:r>
            <a:r>
              <a:rPr lang="el-GR" sz="3600" b="1" i="1" dirty="0"/>
              <a:t>, *</a:t>
            </a:r>
            <a:r>
              <a:rPr lang="en-US" sz="3600" b="1" i="1" dirty="0"/>
              <a:t>u</a:t>
            </a:r>
            <a:r>
              <a:rPr lang="el-GR" sz="3600" b="1" i="1" dirty="0"/>
              <a:t> ~ ə</a:t>
            </a:r>
            <a:r>
              <a:rPr lang="el-GR" sz="3600" dirty="0"/>
              <a:t> </a:t>
            </a:r>
            <a:endParaRPr lang="en-US" sz="3600" b="1" dirty="0"/>
          </a:p>
          <a:p>
            <a:pPr eaLnBrk="1" hangingPunct="1">
              <a:lnSpc>
                <a:spcPct val="90000"/>
              </a:lnSpc>
            </a:pPr>
            <a:r>
              <a:rPr lang="en-US" sz="3600" b="1" i="1" dirty="0"/>
              <a:t>  o </a:t>
            </a:r>
            <a:r>
              <a:rPr lang="el-GR" sz="3600" b="1" dirty="0"/>
              <a:t>~ </a:t>
            </a:r>
            <a:r>
              <a:rPr lang="en-US" sz="3600" b="1" dirty="0"/>
              <a:t>e </a:t>
            </a:r>
            <a:r>
              <a:rPr lang="el-GR" sz="3600" b="1" dirty="0"/>
              <a:t>~ </a:t>
            </a:r>
            <a:r>
              <a:rPr lang="en-US" sz="3600" b="1" dirty="0"/>
              <a:t>a </a:t>
            </a:r>
            <a:r>
              <a:rPr lang="el-GR" sz="3600" b="1" dirty="0"/>
              <a:t>~  </a:t>
            </a:r>
            <a:r>
              <a:rPr lang="el-GR" sz="3600" b="1" i="1" dirty="0"/>
              <a:t>ə</a:t>
            </a:r>
            <a:r>
              <a:rPr lang="ru-RU" sz="3600" dirty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Εξωτερική </a:t>
            </a:r>
            <a:r>
              <a:rPr lang="el-GR" dirty="0" err="1"/>
              <a:t>επανασύνθεση</a:t>
            </a:r>
            <a:r>
              <a:rPr lang="el-GR" dirty="0"/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Σανσκριτική     </a:t>
            </a:r>
            <a:r>
              <a:rPr lang="en-US" dirty="0"/>
              <a:t>     </a:t>
            </a:r>
            <a:r>
              <a:rPr lang="en-US" b="1" dirty="0" err="1"/>
              <a:t>bharami</a:t>
            </a:r>
            <a:r>
              <a:rPr lang="en-US" b="1" dirty="0"/>
              <a:t> </a:t>
            </a:r>
          </a:p>
          <a:p>
            <a:r>
              <a:rPr lang="el-GR" dirty="0"/>
              <a:t>Ελληνική		</a:t>
            </a:r>
            <a:r>
              <a:rPr lang="en-US" dirty="0"/>
              <a:t>      </a:t>
            </a:r>
            <a:r>
              <a:rPr lang="el-GR" b="1" dirty="0"/>
              <a:t>φέρνω</a:t>
            </a:r>
            <a:endParaRPr lang="en-US" b="1" dirty="0"/>
          </a:p>
          <a:p>
            <a:r>
              <a:rPr lang="el-GR" dirty="0"/>
              <a:t>Λατινική    </a:t>
            </a:r>
            <a:r>
              <a:rPr lang="en-US" dirty="0"/>
              <a:t>	      </a:t>
            </a:r>
            <a:r>
              <a:rPr lang="en-US" b="1" dirty="0" err="1"/>
              <a:t>fero</a:t>
            </a:r>
            <a:endParaRPr lang="en-US" b="1" dirty="0"/>
          </a:p>
          <a:p>
            <a:r>
              <a:rPr lang="el-GR" dirty="0"/>
              <a:t>Γοτθική		</a:t>
            </a:r>
            <a:r>
              <a:rPr lang="en-US" dirty="0"/>
              <a:t>       </a:t>
            </a:r>
            <a:r>
              <a:rPr lang="en-US" b="1" dirty="0" err="1"/>
              <a:t>bairam</a:t>
            </a:r>
            <a:r>
              <a:rPr lang="en-US" b="1" dirty="0"/>
              <a:t>          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bhera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endParaRPr lang="el-GR" b="1" dirty="0"/>
          </a:p>
          <a:p>
            <a:r>
              <a:rPr lang="el-GR" dirty="0" err="1"/>
              <a:t>Παλαιοϊρλανδική</a:t>
            </a:r>
            <a:r>
              <a:rPr lang="el-GR" dirty="0"/>
              <a:t> </a:t>
            </a:r>
            <a:r>
              <a:rPr lang="en-US" b="1" dirty="0" err="1"/>
              <a:t>berim</a:t>
            </a:r>
            <a:r>
              <a:rPr lang="en-US" dirty="0"/>
              <a:t> </a:t>
            </a:r>
          </a:p>
          <a:p>
            <a:r>
              <a:rPr lang="el-GR" dirty="0" err="1"/>
              <a:t>Παλαιοσλαβική</a:t>
            </a:r>
            <a:r>
              <a:rPr lang="el-GR" dirty="0"/>
              <a:t>  </a:t>
            </a:r>
            <a:r>
              <a:rPr lang="ru-RU" dirty="0"/>
              <a:t>  </a:t>
            </a:r>
            <a:r>
              <a:rPr lang="ru-RU" b="1" dirty="0">
                <a:latin typeface="Slavyanka" pitchFamily="2" charset="0"/>
                <a:cs typeface="Arial" charset="0"/>
              </a:rPr>
              <a:t>бер</a:t>
            </a:r>
            <a:r>
              <a:rPr lang="en-US" b="1" dirty="0">
                <a:latin typeface="Slavyanka" pitchFamily="2" charset="0"/>
                <a:cs typeface="Arial" charset="0"/>
              </a:rPr>
              <a:t>k</a:t>
            </a:r>
            <a:endParaRPr lang="en-US" b="1" dirty="0"/>
          </a:p>
          <a:p>
            <a:r>
              <a:rPr lang="el-GR" dirty="0"/>
              <a:t> </a:t>
            </a:r>
            <a:r>
              <a:rPr lang="el-GR" dirty="0" err="1"/>
              <a:t>Παλαιορωσική</a:t>
            </a:r>
            <a:r>
              <a:rPr lang="en-US" dirty="0"/>
              <a:t>     </a:t>
            </a:r>
            <a:r>
              <a:rPr lang="ru-RU" b="1" dirty="0">
                <a:latin typeface="Slavyanka" pitchFamily="2" charset="0"/>
                <a:cs typeface="Arial" charset="0"/>
              </a:rPr>
              <a:t>бер</a:t>
            </a:r>
            <a:r>
              <a:rPr lang="en-US" b="1" dirty="0">
                <a:latin typeface="Slavyanka" pitchFamily="2" charset="0"/>
                <a:cs typeface="Arial" charset="0"/>
              </a:rPr>
              <a:t>u</a:t>
            </a:r>
            <a:r>
              <a:rPr lang="en-US" b="1" dirty="0"/>
              <a:t> </a:t>
            </a:r>
            <a:endParaRPr lang="el-GR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М.В. Ломоносов (1711 – 1765)</a:t>
            </a:r>
          </a:p>
          <a:p>
            <a:r>
              <a:rPr lang="ru-RU" dirty="0"/>
              <a:t>И.И. Срезневский (1812 – 1880) </a:t>
            </a:r>
          </a:p>
          <a:p>
            <a:r>
              <a:rPr lang="ru-RU" dirty="0"/>
              <a:t>Ф.И. Буслаев (1818 – 1897)</a:t>
            </a:r>
          </a:p>
          <a:p>
            <a:r>
              <a:rPr lang="ru-RU" dirty="0"/>
              <a:t>А.А. Потебня (1835 – 1891) </a:t>
            </a:r>
          </a:p>
          <a:p>
            <a:r>
              <a:rPr lang="ru-RU" dirty="0"/>
              <a:t>Ф.Ф. Фортунатов (1848 – 1914)</a:t>
            </a:r>
          </a:p>
          <a:p>
            <a:r>
              <a:rPr lang="ru-RU" dirty="0"/>
              <a:t>А.А. Шахматов (1864 – 1920) </a:t>
            </a:r>
          </a:p>
          <a:p>
            <a:r>
              <a:rPr lang="ru-RU" dirty="0"/>
              <a:t>А.И. </a:t>
            </a:r>
            <a:r>
              <a:rPr lang="ru-RU"/>
              <a:t>Соболевский (1856 – 1929) 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Άλλες πηγές –βοηθήματα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4800" dirty="0"/>
              <a:t>Παρουσιάσεις των μαθημάτων </a:t>
            </a:r>
            <a:r>
              <a:rPr lang="en-US" sz="4800" dirty="0"/>
              <a:t> (e-class)  </a:t>
            </a:r>
            <a:endParaRPr lang="el-GR" sz="4800" dirty="0"/>
          </a:p>
          <a:p>
            <a:r>
              <a:rPr lang="el-GR" sz="4800" dirty="0"/>
              <a:t>Φυλλάδια εργασίας μετά από την παράδοση κάθε ενότητας </a:t>
            </a:r>
            <a:r>
              <a:rPr lang="en-US" sz="4800" dirty="0"/>
              <a:t> (e-class)  </a:t>
            </a:r>
            <a:endParaRPr lang="el-GR" sz="4800" dirty="0"/>
          </a:p>
          <a:p>
            <a:r>
              <a:rPr lang="el-GR" sz="4800"/>
              <a:t>Γραμματοσειρά</a:t>
            </a:r>
          </a:p>
          <a:p>
            <a:pPr>
              <a:buNone/>
            </a:pPr>
            <a:endParaRPr lang="el-GR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rmAutofit fontScale="90000"/>
          </a:bodyPr>
          <a:lstStyle/>
          <a:p>
            <a:r>
              <a:rPr lang="el-GR" dirty="0"/>
              <a:t>ΘΕΜΑ 1 </a:t>
            </a:r>
            <a:br>
              <a:rPr lang="el-GR" dirty="0"/>
            </a:br>
            <a:r>
              <a:rPr lang="el-GR" dirty="0"/>
              <a:t>ΙΣΤΟΡΙΑ ΤΗΣ ΓΛΩΣΣΑΣ ΩΣ ΕΠΙΣΤΗΜΗ</a:t>
            </a:r>
            <a:br>
              <a:rPr lang="el-GR" dirty="0"/>
            </a:br>
            <a:r>
              <a:rPr lang="el-GR" dirty="0"/>
              <a:t>(μέρος 1)</a:t>
            </a:r>
            <a:br>
              <a:rPr lang="el-GR" dirty="0"/>
            </a:b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5605" name="Picture 5" descr="Ferdinand_de_Saussur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06858" y="1600200"/>
            <a:ext cx="3739283" cy="4525963"/>
          </a:xfrm>
          <a:noFill/>
          <a:ln/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038600" cy="5433467"/>
          </a:xfrm>
        </p:spPr>
        <p:txBody>
          <a:bodyPr>
            <a:noAutofit/>
          </a:bodyPr>
          <a:lstStyle/>
          <a:p>
            <a:r>
              <a:rPr lang="el-GR" sz="3400" dirty="0">
                <a:solidFill>
                  <a:srgbClr val="FF0000"/>
                </a:solidFill>
              </a:rPr>
              <a:t>Ιστορική (διαχρονική) γλωσσολογία </a:t>
            </a:r>
            <a:r>
              <a:rPr lang="el-GR" sz="3400" dirty="0"/>
              <a:t>– η μελέτη των γλωσσικών αλλαγών που εμφανίζονται με το πέρασμα του χρόνου σε κάθε γλώσσα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4000" dirty="0">
                <a:solidFill>
                  <a:srgbClr val="FF0000"/>
                </a:solidFill>
              </a:rPr>
              <a:t>Η ιστορική γραμματική της Ρωσικής γλώσσας </a:t>
            </a:r>
            <a:r>
              <a:rPr lang="el-GR" sz="4000" dirty="0"/>
              <a:t>είναι η επιστήμη που μελετάει τη διαμόρφωση και την εξέλιξη όλων των επιπέδων του γλωσσικού συστήματος της Ρωσικής γλώσσας καθώς και επιμέρους στοιχείων της</a:t>
            </a:r>
            <a:r>
              <a:rPr lang="el-GR" dirty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908</Words>
  <Application>Microsoft Office PowerPoint</Application>
  <PresentationFormat>Προβολή στην οθόνη (4:3)</PresentationFormat>
  <Paragraphs>154</Paragraphs>
  <Slides>33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8" baseType="lpstr">
      <vt:lpstr>Arial</vt:lpstr>
      <vt:lpstr>Calibri</vt:lpstr>
      <vt:lpstr>Slavyanka</vt:lpstr>
      <vt:lpstr>Wingdings</vt:lpstr>
      <vt:lpstr>Θέμα του Office</vt:lpstr>
      <vt:lpstr>Ιστορική Γραμματική της Ρωσικής γλώσσας </vt:lpstr>
      <vt:lpstr>Πρόγραμμα μαθήματος </vt:lpstr>
      <vt:lpstr>Βιβλιογραφία (στα ρωσικά, e-class)</vt:lpstr>
      <vt:lpstr>Άλλες πηγές –βοηθήματα </vt:lpstr>
      <vt:lpstr>ΘΕΜΑ 1  ΙΣΤΟΡΙΑ ΤΗΣ ΓΛΩΣΣΑΣ ΩΣ ΕΠΙΣΤΗΜΗ (μέρος 1)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  </vt:lpstr>
      <vt:lpstr>Η εξέλιξη των παλαιορωσικών ημιφωνήεντων (βραχέων)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Προσδοκώμενα αποτελέσματα – δεξιότητες </vt:lpstr>
      <vt:lpstr>Παρουσίαση του PowerPoint</vt:lpstr>
      <vt:lpstr>Ιστορικοσυγκριτική προσέγγιση </vt:lpstr>
      <vt:lpstr>Παρουσίαση του PowerPoint</vt:lpstr>
      <vt:lpstr>Βασικές θέσεις της ιστορικοσυγκριτικής προσέγγισης</vt:lpstr>
      <vt:lpstr>Παρουσίαση του PowerPoint</vt:lpstr>
      <vt:lpstr>Bασικοί μέθοδοι της ιστορικοσυγκριτικής προσέγγισης </vt:lpstr>
      <vt:lpstr>Παρουσίαση του PowerPoint</vt:lpstr>
      <vt:lpstr>Παρουσίαση του PowerPoint</vt:lpstr>
      <vt:lpstr>Εσωτερική επανασύνθεση </vt:lpstr>
      <vt:lpstr>Βασικές θέσεις της ιστορικοσυγκριτικής προσέγγισης</vt:lpstr>
      <vt:lpstr>*L</vt:lpstr>
      <vt:lpstr>       1        2        3        4       5 </vt:lpstr>
      <vt:lpstr>Εξωτερική επανασύνθεση </vt:lpstr>
      <vt:lpstr>Παρουσίαση του PowerPoint</vt:lpstr>
    </vt:vector>
  </TitlesOfParts>
  <Company>adam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Ιστορική Γραμματική της Ρωσικής γλώσσας</dc:title>
  <dc:creator>frog</dc:creator>
  <cp:lastModifiedBy>Tatiana Borisova</cp:lastModifiedBy>
  <cp:revision>41</cp:revision>
  <dcterms:created xsi:type="dcterms:W3CDTF">2018-09-30T14:47:44Z</dcterms:created>
  <dcterms:modified xsi:type="dcterms:W3CDTF">2022-10-04T13:10:06Z</dcterms:modified>
</cp:coreProperties>
</file>