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320" r:id="rId2"/>
    <p:sldId id="315" r:id="rId3"/>
    <p:sldId id="317" r:id="rId4"/>
    <p:sldId id="319" r:id="rId5"/>
    <p:sldId id="321" r:id="rId6"/>
    <p:sldId id="323" r:id="rId7"/>
    <p:sldId id="322" r:id="rId8"/>
    <p:sldId id="324" r:id="rId9"/>
    <p:sldId id="341" r:id="rId10"/>
    <p:sldId id="325" r:id="rId11"/>
    <p:sldId id="326" r:id="rId12"/>
    <p:sldId id="342" r:id="rId13"/>
    <p:sldId id="327" r:id="rId14"/>
    <p:sldId id="328" r:id="rId15"/>
    <p:sldId id="329" r:id="rId16"/>
    <p:sldId id="343" r:id="rId17"/>
    <p:sldId id="370" r:id="rId18"/>
    <p:sldId id="366" r:id="rId19"/>
    <p:sldId id="367" r:id="rId20"/>
    <p:sldId id="368" r:id="rId21"/>
    <p:sldId id="369" r:id="rId22"/>
    <p:sldId id="333" r:id="rId23"/>
    <p:sldId id="347" r:id="rId24"/>
    <p:sldId id="350" r:id="rId25"/>
    <p:sldId id="335" r:id="rId26"/>
    <p:sldId id="336" r:id="rId27"/>
    <p:sldId id="337" r:id="rId2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07" autoAdjust="0"/>
  </p:normalViewPr>
  <p:slideViewPr>
    <p:cSldViewPr showGuides="1">
      <p:cViewPr varScale="1">
        <p:scale>
          <a:sx n="73" d="100"/>
          <a:sy n="73" d="100"/>
        </p:scale>
        <p:origin x="161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388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B9BF51-A300-4C65-8CD3-EBF0F9B555D8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6D779952-F8C8-4BC9-A04D-8E0F593D7663}">
      <dgm:prSet phldrT="[Κείμενο]"/>
      <dgm:spPr/>
      <dgm:t>
        <a:bodyPr/>
        <a:lstStyle/>
        <a:p>
          <a:r>
            <a:rPr lang="el-GR" dirty="0"/>
            <a:t>κοινός τύπος</a:t>
          </a:r>
        </a:p>
      </dgm:t>
    </dgm:pt>
    <dgm:pt modelId="{D1F7487B-2B5A-41C5-B22E-CD338C50E9CA}" type="parTrans" cxnId="{7B764EF4-4F77-4230-B1A2-EADF1BB40D62}">
      <dgm:prSet/>
      <dgm:spPr/>
      <dgm:t>
        <a:bodyPr/>
        <a:lstStyle/>
        <a:p>
          <a:endParaRPr lang="el-GR"/>
        </a:p>
      </dgm:t>
    </dgm:pt>
    <dgm:pt modelId="{4821BB14-7AF4-4C70-9636-FABC3A950564}" type="sibTrans" cxnId="{7B764EF4-4F77-4230-B1A2-EADF1BB40D62}">
      <dgm:prSet/>
      <dgm:spPr/>
      <dgm:t>
        <a:bodyPr/>
        <a:lstStyle/>
        <a:p>
          <a:endParaRPr lang="el-GR"/>
        </a:p>
      </dgm:t>
    </dgm:pt>
    <dgm:pt modelId="{FB00C4AE-4539-4529-9EC1-00604AF725B6}">
      <dgm:prSet phldrT="[Κείμενο]"/>
      <dgm:spPr/>
      <dgm:t>
        <a:bodyPr/>
        <a:lstStyle/>
        <a:p>
          <a:r>
            <a:rPr lang="el-GR" dirty="0"/>
            <a:t>κανονική φωνητική εναλλαγή</a:t>
          </a:r>
        </a:p>
      </dgm:t>
    </dgm:pt>
    <dgm:pt modelId="{68448027-351C-4AA3-8B89-46D0BAF1C796}" type="parTrans" cxnId="{8F668A8F-DFE3-47CA-BB7C-A4F0986D0D67}">
      <dgm:prSet/>
      <dgm:spPr/>
      <dgm:t>
        <a:bodyPr/>
        <a:lstStyle/>
        <a:p>
          <a:endParaRPr lang="el-GR"/>
        </a:p>
      </dgm:t>
    </dgm:pt>
    <dgm:pt modelId="{F2CB341B-8838-4589-BE75-F173D8BFC5DC}" type="sibTrans" cxnId="{8F668A8F-DFE3-47CA-BB7C-A4F0986D0D67}">
      <dgm:prSet/>
      <dgm:spPr/>
      <dgm:t>
        <a:bodyPr/>
        <a:lstStyle/>
        <a:p>
          <a:endParaRPr lang="el-GR"/>
        </a:p>
      </dgm:t>
    </dgm:pt>
    <dgm:pt modelId="{11DB5A86-31A1-4EAF-AB9C-008D2E47D30D}">
      <dgm:prSet phldrT="[Κείμενο]"/>
      <dgm:spPr/>
      <dgm:t>
        <a:bodyPr/>
        <a:lstStyle/>
        <a:p>
          <a:r>
            <a:rPr lang="el-GR" dirty="0"/>
            <a:t>ιστορική εναλλαγή</a:t>
          </a:r>
        </a:p>
      </dgm:t>
    </dgm:pt>
    <dgm:pt modelId="{49FF0467-2BE5-44BC-AE5C-FF348BD86729}" type="parTrans" cxnId="{8B07EDB9-E461-4524-9B9D-AE8BBCA0FC95}">
      <dgm:prSet/>
      <dgm:spPr/>
      <dgm:t>
        <a:bodyPr/>
        <a:lstStyle/>
        <a:p>
          <a:endParaRPr lang="el-GR"/>
        </a:p>
      </dgm:t>
    </dgm:pt>
    <dgm:pt modelId="{6E53A8FD-5B51-4CA8-A410-31A57E8B2E8A}" type="sibTrans" cxnId="{8B07EDB9-E461-4524-9B9D-AE8BBCA0FC95}">
      <dgm:prSet/>
      <dgm:spPr/>
      <dgm:t>
        <a:bodyPr/>
        <a:lstStyle/>
        <a:p>
          <a:endParaRPr lang="el-GR"/>
        </a:p>
      </dgm:t>
    </dgm:pt>
    <dgm:pt modelId="{F6A0A905-6BA4-4072-829E-52DF63C30062}" type="pres">
      <dgm:prSet presAssocID="{22B9BF51-A300-4C65-8CD3-EBF0F9B555D8}" presName="CompostProcess" presStyleCnt="0">
        <dgm:presLayoutVars>
          <dgm:dir/>
          <dgm:resizeHandles val="exact"/>
        </dgm:presLayoutVars>
      </dgm:prSet>
      <dgm:spPr/>
    </dgm:pt>
    <dgm:pt modelId="{3BCC4136-F42B-4D44-94E2-845CC4250396}" type="pres">
      <dgm:prSet presAssocID="{22B9BF51-A300-4C65-8CD3-EBF0F9B555D8}" presName="arrow" presStyleLbl="bgShp" presStyleIdx="0" presStyleCnt="1"/>
      <dgm:spPr/>
    </dgm:pt>
    <dgm:pt modelId="{F66D8461-F619-4FFB-B925-4874739D4892}" type="pres">
      <dgm:prSet presAssocID="{22B9BF51-A300-4C65-8CD3-EBF0F9B555D8}" presName="linearProcess" presStyleCnt="0"/>
      <dgm:spPr/>
    </dgm:pt>
    <dgm:pt modelId="{8436EEFF-C2DD-4F3E-B0FA-F8BC6E481B32}" type="pres">
      <dgm:prSet presAssocID="{6D779952-F8C8-4BC9-A04D-8E0F593D7663}" presName="textNode" presStyleLbl="node1" presStyleIdx="0" presStyleCnt="3">
        <dgm:presLayoutVars>
          <dgm:bulletEnabled val="1"/>
        </dgm:presLayoutVars>
      </dgm:prSet>
      <dgm:spPr/>
    </dgm:pt>
    <dgm:pt modelId="{23384A04-5C02-4065-840E-292517CF7331}" type="pres">
      <dgm:prSet presAssocID="{4821BB14-7AF4-4C70-9636-FABC3A950564}" presName="sibTrans" presStyleCnt="0"/>
      <dgm:spPr/>
    </dgm:pt>
    <dgm:pt modelId="{639ACB7A-BA32-4D96-8C93-B348632F8FEF}" type="pres">
      <dgm:prSet presAssocID="{FB00C4AE-4539-4529-9EC1-00604AF725B6}" presName="textNode" presStyleLbl="node1" presStyleIdx="1" presStyleCnt="3">
        <dgm:presLayoutVars>
          <dgm:bulletEnabled val="1"/>
        </dgm:presLayoutVars>
      </dgm:prSet>
      <dgm:spPr/>
    </dgm:pt>
    <dgm:pt modelId="{8AAE4591-00CF-4DEE-8987-DD68C536C4DC}" type="pres">
      <dgm:prSet presAssocID="{F2CB341B-8838-4589-BE75-F173D8BFC5DC}" presName="sibTrans" presStyleCnt="0"/>
      <dgm:spPr/>
    </dgm:pt>
    <dgm:pt modelId="{717D47A8-FA4B-47F9-B1E5-868EAF23C071}" type="pres">
      <dgm:prSet presAssocID="{11DB5A86-31A1-4EAF-AB9C-008D2E47D30D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86210D37-2B07-477E-BFC6-C5988E31BC3C}" type="presOf" srcId="{FB00C4AE-4539-4529-9EC1-00604AF725B6}" destId="{639ACB7A-BA32-4D96-8C93-B348632F8FEF}" srcOrd="0" destOrd="0" presId="urn:microsoft.com/office/officeart/2005/8/layout/hProcess9"/>
    <dgm:cxn modelId="{C761FA5A-5EE7-4411-9A43-89386C43622C}" type="presOf" srcId="{11DB5A86-31A1-4EAF-AB9C-008D2E47D30D}" destId="{717D47A8-FA4B-47F9-B1E5-868EAF23C071}" srcOrd="0" destOrd="0" presId="urn:microsoft.com/office/officeart/2005/8/layout/hProcess9"/>
    <dgm:cxn modelId="{8F668A8F-DFE3-47CA-BB7C-A4F0986D0D67}" srcId="{22B9BF51-A300-4C65-8CD3-EBF0F9B555D8}" destId="{FB00C4AE-4539-4529-9EC1-00604AF725B6}" srcOrd="1" destOrd="0" parTransId="{68448027-351C-4AA3-8B89-46D0BAF1C796}" sibTransId="{F2CB341B-8838-4589-BE75-F173D8BFC5DC}"/>
    <dgm:cxn modelId="{8B07EDB9-E461-4524-9B9D-AE8BBCA0FC95}" srcId="{22B9BF51-A300-4C65-8CD3-EBF0F9B555D8}" destId="{11DB5A86-31A1-4EAF-AB9C-008D2E47D30D}" srcOrd="2" destOrd="0" parTransId="{49FF0467-2BE5-44BC-AE5C-FF348BD86729}" sibTransId="{6E53A8FD-5B51-4CA8-A410-31A57E8B2E8A}"/>
    <dgm:cxn modelId="{7B764EF4-4F77-4230-B1A2-EADF1BB40D62}" srcId="{22B9BF51-A300-4C65-8CD3-EBF0F9B555D8}" destId="{6D779952-F8C8-4BC9-A04D-8E0F593D7663}" srcOrd="0" destOrd="0" parTransId="{D1F7487B-2B5A-41C5-B22E-CD338C50E9CA}" sibTransId="{4821BB14-7AF4-4C70-9636-FABC3A950564}"/>
    <dgm:cxn modelId="{6DCCEBF4-1A9A-45B6-A211-4A2C40264BA6}" type="presOf" srcId="{6D779952-F8C8-4BC9-A04D-8E0F593D7663}" destId="{8436EEFF-C2DD-4F3E-B0FA-F8BC6E481B32}" srcOrd="0" destOrd="0" presId="urn:microsoft.com/office/officeart/2005/8/layout/hProcess9"/>
    <dgm:cxn modelId="{A02EBDFA-5C5A-402A-9CA8-88D9D6A03938}" type="presOf" srcId="{22B9BF51-A300-4C65-8CD3-EBF0F9B555D8}" destId="{F6A0A905-6BA4-4072-829E-52DF63C30062}" srcOrd="0" destOrd="0" presId="urn:microsoft.com/office/officeart/2005/8/layout/hProcess9"/>
    <dgm:cxn modelId="{2A944C1A-DFA3-49E7-8CF7-D3A777060F2F}" type="presParOf" srcId="{F6A0A905-6BA4-4072-829E-52DF63C30062}" destId="{3BCC4136-F42B-4D44-94E2-845CC4250396}" srcOrd="0" destOrd="0" presId="urn:microsoft.com/office/officeart/2005/8/layout/hProcess9"/>
    <dgm:cxn modelId="{306638D7-5E12-4474-91EC-C10858D77970}" type="presParOf" srcId="{F6A0A905-6BA4-4072-829E-52DF63C30062}" destId="{F66D8461-F619-4FFB-B925-4874739D4892}" srcOrd="1" destOrd="0" presId="urn:microsoft.com/office/officeart/2005/8/layout/hProcess9"/>
    <dgm:cxn modelId="{899D5484-5345-455C-ACC1-4A7B7D366546}" type="presParOf" srcId="{F66D8461-F619-4FFB-B925-4874739D4892}" destId="{8436EEFF-C2DD-4F3E-B0FA-F8BC6E481B32}" srcOrd="0" destOrd="0" presId="urn:microsoft.com/office/officeart/2005/8/layout/hProcess9"/>
    <dgm:cxn modelId="{ED7973FB-3C61-4D58-916E-B5D544585F7E}" type="presParOf" srcId="{F66D8461-F619-4FFB-B925-4874739D4892}" destId="{23384A04-5C02-4065-840E-292517CF7331}" srcOrd="1" destOrd="0" presId="urn:microsoft.com/office/officeart/2005/8/layout/hProcess9"/>
    <dgm:cxn modelId="{B7B62542-A8FA-44BF-A7D6-F39C6FD8B16D}" type="presParOf" srcId="{F66D8461-F619-4FFB-B925-4874739D4892}" destId="{639ACB7A-BA32-4D96-8C93-B348632F8FEF}" srcOrd="2" destOrd="0" presId="urn:microsoft.com/office/officeart/2005/8/layout/hProcess9"/>
    <dgm:cxn modelId="{1070C616-6292-4B7C-AC57-FD569BA937FB}" type="presParOf" srcId="{F66D8461-F619-4FFB-B925-4874739D4892}" destId="{8AAE4591-00CF-4DEE-8987-DD68C536C4DC}" srcOrd="3" destOrd="0" presId="urn:microsoft.com/office/officeart/2005/8/layout/hProcess9"/>
    <dgm:cxn modelId="{7D5C0550-9E71-440A-8E5B-156023FC2099}" type="presParOf" srcId="{F66D8461-F619-4FFB-B925-4874739D4892}" destId="{717D47A8-FA4B-47F9-B1E5-868EAF23C071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28D45BA-2DA0-43F8-805E-628F5BF2462C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2EE77C80-9C8A-4F04-9164-E172F933C878}">
      <dgm:prSet phldrT="[Κείμενο]"/>
      <dgm:spPr/>
      <dgm:t>
        <a:bodyPr/>
        <a:lstStyle/>
        <a:p>
          <a:r>
            <a:rPr lang="en-US" dirty="0"/>
            <a:t>*</a:t>
          </a:r>
          <a:r>
            <a:rPr lang="en-US" dirty="0" err="1"/>
            <a:t>imen</a:t>
          </a:r>
          <a:r>
            <a:rPr lang="en-US" dirty="0"/>
            <a:t>-a</a:t>
          </a:r>
          <a:endParaRPr lang="el-GR" dirty="0"/>
        </a:p>
      </dgm:t>
    </dgm:pt>
    <dgm:pt modelId="{7D8D1ACA-3F41-4C4C-91CD-373877655B88}" type="parTrans" cxnId="{F9572118-7054-4626-A8DB-C9025675BA1B}">
      <dgm:prSet/>
      <dgm:spPr/>
      <dgm:t>
        <a:bodyPr/>
        <a:lstStyle/>
        <a:p>
          <a:endParaRPr lang="el-GR"/>
        </a:p>
      </dgm:t>
    </dgm:pt>
    <dgm:pt modelId="{325404FF-DD75-42FF-8EC9-52645D279ED7}" type="sibTrans" cxnId="{F9572118-7054-4626-A8DB-C9025675BA1B}">
      <dgm:prSet/>
      <dgm:spPr/>
      <dgm:t>
        <a:bodyPr/>
        <a:lstStyle/>
        <a:p>
          <a:endParaRPr lang="el-GR"/>
        </a:p>
      </dgm:t>
    </dgm:pt>
    <dgm:pt modelId="{DB2497C4-B6C9-447B-8887-9A9CAAC0CEDC}">
      <dgm:prSet phldrT="[Κείμενο]"/>
      <dgm:spPr/>
      <dgm:t>
        <a:bodyPr/>
        <a:lstStyle/>
        <a:p>
          <a:r>
            <a:rPr lang="ru-RU" dirty="0"/>
            <a:t>имена</a:t>
          </a:r>
          <a:endParaRPr lang="el-GR" dirty="0"/>
        </a:p>
      </dgm:t>
    </dgm:pt>
    <dgm:pt modelId="{D1DC0F40-1AD4-4BB1-8BC0-F226895A9262}" type="parTrans" cxnId="{220E2BA7-81A5-41E9-ADE0-1B413D9C6A4D}">
      <dgm:prSet/>
      <dgm:spPr/>
      <dgm:t>
        <a:bodyPr/>
        <a:lstStyle/>
        <a:p>
          <a:endParaRPr lang="el-GR"/>
        </a:p>
      </dgm:t>
    </dgm:pt>
    <dgm:pt modelId="{FD078556-2373-4AF1-BBF8-430B0246550E}" type="sibTrans" cxnId="{220E2BA7-81A5-41E9-ADE0-1B413D9C6A4D}">
      <dgm:prSet/>
      <dgm:spPr/>
      <dgm:t>
        <a:bodyPr/>
        <a:lstStyle/>
        <a:p>
          <a:endParaRPr lang="el-GR"/>
        </a:p>
      </dgm:t>
    </dgm:pt>
    <dgm:pt modelId="{67E4757B-25C6-4855-B8F8-E5B64308F06B}" type="pres">
      <dgm:prSet presAssocID="{128D45BA-2DA0-43F8-805E-628F5BF2462C}" presName="linearFlow" presStyleCnt="0">
        <dgm:presLayoutVars>
          <dgm:resizeHandles val="exact"/>
        </dgm:presLayoutVars>
      </dgm:prSet>
      <dgm:spPr/>
    </dgm:pt>
    <dgm:pt modelId="{8607DF7B-9EE1-4E11-AFC0-B6C395732306}" type="pres">
      <dgm:prSet presAssocID="{2EE77C80-9C8A-4F04-9164-E172F933C878}" presName="node" presStyleLbl="node1" presStyleIdx="0" presStyleCnt="2" custScaleX="135661" custScaleY="27038" custLinFactNeighborY="-11323">
        <dgm:presLayoutVars>
          <dgm:bulletEnabled val="1"/>
        </dgm:presLayoutVars>
      </dgm:prSet>
      <dgm:spPr/>
    </dgm:pt>
    <dgm:pt modelId="{19BBDC0C-5CF1-4EE8-8994-2D133A0CF607}" type="pres">
      <dgm:prSet presAssocID="{325404FF-DD75-42FF-8EC9-52645D279ED7}" presName="sibTrans" presStyleLbl="sibTrans2D1" presStyleIdx="0" presStyleCnt="1" custLinFactNeighborX="-5739" custLinFactNeighborY="4162"/>
      <dgm:spPr/>
    </dgm:pt>
    <dgm:pt modelId="{92E37184-0E6A-4DB7-8596-D993A6C2B1C9}" type="pres">
      <dgm:prSet presAssocID="{325404FF-DD75-42FF-8EC9-52645D279ED7}" presName="connectorText" presStyleLbl="sibTrans2D1" presStyleIdx="0" presStyleCnt="1"/>
      <dgm:spPr/>
    </dgm:pt>
    <dgm:pt modelId="{CBC285B6-5E83-41E6-8010-F822C8565D52}" type="pres">
      <dgm:prSet presAssocID="{DB2497C4-B6C9-447B-8887-9A9CAAC0CEDC}" presName="node" presStyleLbl="node1" presStyleIdx="1" presStyleCnt="2" custScaleX="118454" custScaleY="30918" custLinFactNeighborY="667">
        <dgm:presLayoutVars>
          <dgm:bulletEnabled val="1"/>
        </dgm:presLayoutVars>
      </dgm:prSet>
      <dgm:spPr/>
    </dgm:pt>
  </dgm:ptLst>
  <dgm:cxnLst>
    <dgm:cxn modelId="{F9572118-7054-4626-A8DB-C9025675BA1B}" srcId="{128D45BA-2DA0-43F8-805E-628F5BF2462C}" destId="{2EE77C80-9C8A-4F04-9164-E172F933C878}" srcOrd="0" destOrd="0" parTransId="{7D8D1ACA-3F41-4C4C-91CD-373877655B88}" sibTransId="{325404FF-DD75-42FF-8EC9-52645D279ED7}"/>
    <dgm:cxn modelId="{99FB4159-69AA-4A7D-959D-45C84A39FD05}" type="presOf" srcId="{DB2497C4-B6C9-447B-8887-9A9CAAC0CEDC}" destId="{CBC285B6-5E83-41E6-8010-F822C8565D52}" srcOrd="0" destOrd="0" presId="urn:microsoft.com/office/officeart/2005/8/layout/process2"/>
    <dgm:cxn modelId="{1C0C6187-EB62-4356-82DB-A774D17AB9D2}" type="presOf" srcId="{325404FF-DD75-42FF-8EC9-52645D279ED7}" destId="{19BBDC0C-5CF1-4EE8-8994-2D133A0CF607}" srcOrd="0" destOrd="0" presId="urn:microsoft.com/office/officeart/2005/8/layout/process2"/>
    <dgm:cxn modelId="{220E2BA7-81A5-41E9-ADE0-1B413D9C6A4D}" srcId="{128D45BA-2DA0-43F8-805E-628F5BF2462C}" destId="{DB2497C4-B6C9-447B-8887-9A9CAAC0CEDC}" srcOrd="1" destOrd="0" parTransId="{D1DC0F40-1AD4-4BB1-8BC0-F226895A9262}" sibTransId="{FD078556-2373-4AF1-BBF8-430B0246550E}"/>
    <dgm:cxn modelId="{F57F2EA7-C9CC-4F55-83A8-3AC62CFC672A}" type="presOf" srcId="{2EE77C80-9C8A-4F04-9164-E172F933C878}" destId="{8607DF7B-9EE1-4E11-AFC0-B6C395732306}" srcOrd="0" destOrd="0" presId="urn:microsoft.com/office/officeart/2005/8/layout/process2"/>
    <dgm:cxn modelId="{17E917B5-D070-487A-B188-B0EE3AA69F41}" type="presOf" srcId="{128D45BA-2DA0-43F8-805E-628F5BF2462C}" destId="{67E4757B-25C6-4855-B8F8-E5B64308F06B}" srcOrd="0" destOrd="0" presId="urn:microsoft.com/office/officeart/2005/8/layout/process2"/>
    <dgm:cxn modelId="{9D6400DD-982C-4303-B3EE-CEFCA760E24D}" type="presOf" srcId="{325404FF-DD75-42FF-8EC9-52645D279ED7}" destId="{92E37184-0E6A-4DB7-8596-D993A6C2B1C9}" srcOrd="1" destOrd="0" presId="urn:microsoft.com/office/officeart/2005/8/layout/process2"/>
    <dgm:cxn modelId="{7D266E6C-9699-427E-A3F2-18232C15769A}" type="presParOf" srcId="{67E4757B-25C6-4855-B8F8-E5B64308F06B}" destId="{8607DF7B-9EE1-4E11-AFC0-B6C395732306}" srcOrd="0" destOrd="0" presId="urn:microsoft.com/office/officeart/2005/8/layout/process2"/>
    <dgm:cxn modelId="{26A3B6AF-F7CA-493C-8C99-5A04AFB427D2}" type="presParOf" srcId="{67E4757B-25C6-4855-B8F8-E5B64308F06B}" destId="{19BBDC0C-5CF1-4EE8-8994-2D133A0CF607}" srcOrd="1" destOrd="0" presId="urn:microsoft.com/office/officeart/2005/8/layout/process2"/>
    <dgm:cxn modelId="{EFBF5F5E-9A0E-4D03-B008-319AE6290D88}" type="presParOf" srcId="{19BBDC0C-5CF1-4EE8-8994-2D133A0CF607}" destId="{92E37184-0E6A-4DB7-8596-D993A6C2B1C9}" srcOrd="0" destOrd="0" presId="urn:microsoft.com/office/officeart/2005/8/layout/process2"/>
    <dgm:cxn modelId="{6610C4F5-59DC-490C-803E-DF8352CAE9EC}" type="presParOf" srcId="{67E4757B-25C6-4855-B8F8-E5B64308F06B}" destId="{CBC285B6-5E83-41E6-8010-F822C8565D52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28D45BA-2DA0-43F8-805E-628F5BF2462C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2EE77C80-9C8A-4F04-9164-E172F933C878}">
      <dgm:prSet phldrT="[Κείμενο]"/>
      <dgm:spPr/>
      <dgm:t>
        <a:bodyPr/>
        <a:lstStyle/>
        <a:p>
          <a:r>
            <a:rPr lang="el-GR" dirty="0">
              <a:latin typeface="CyrillicaOchrid1" pitchFamily="34" charset="0"/>
            </a:rPr>
            <a:t>©</a:t>
          </a:r>
          <a:r>
            <a:rPr lang="en-US">
              <a:latin typeface="CyrillicaOchrid1" pitchFamily="34" charset="0"/>
            </a:rPr>
            <a:t> </a:t>
          </a:r>
          <a:r>
            <a:rPr lang="en-US">
              <a:latin typeface="+mn-lt"/>
            </a:rPr>
            <a:t>(</a:t>
          </a:r>
          <a:r>
            <a:rPr lang="en-US">
              <a:latin typeface="Calibri"/>
              <a:cs typeface="Calibri"/>
            </a:rPr>
            <a:t>ǫ)</a:t>
          </a:r>
          <a:endParaRPr lang="el-GR" dirty="0">
            <a:latin typeface="CyrillicaOchrid1" pitchFamily="34" charset="0"/>
          </a:endParaRPr>
        </a:p>
      </dgm:t>
    </dgm:pt>
    <dgm:pt modelId="{7D8D1ACA-3F41-4C4C-91CD-373877655B88}" type="parTrans" cxnId="{F9572118-7054-4626-A8DB-C9025675BA1B}">
      <dgm:prSet/>
      <dgm:spPr/>
      <dgm:t>
        <a:bodyPr/>
        <a:lstStyle/>
        <a:p>
          <a:endParaRPr lang="el-GR"/>
        </a:p>
      </dgm:t>
    </dgm:pt>
    <dgm:pt modelId="{325404FF-DD75-42FF-8EC9-52645D279ED7}" type="sibTrans" cxnId="{F9572118-7054-4626-A8DB-C9025675BA1B}">
      <dgm:prSet/>
      <dgm:spPr/>
      <dgm:t>
        <a:bodyPr/>
        <a:lstStyle/>
        <a:p>
          <a:endParaRPr lang="el-GR" dirty="0"/>
        </a:p>
      </dgm:t>
    </dgm:pt>
    <dgm:pt modelId="{DB2497C4-B6C9-447B-8887-9A9CAAC0CEDC}">
      <dgm:prSet phldrT="[Κείμενο]"/>
      <dgm:spPr/>
      <dgm:t>
        <a:bodyPr/>
        <a:lstStyle/>
        <a:p>
          <a:r>
            <a:rPr lang="ru-RU" dirty="0"/>
            <a:t>у</a:t>
          </a:r>
          <a:endParaRPr lang="el-GR" dirty="0"/>
        </a:p>
      </dgm:t>
    </dgm:pt>
    <dgm:pt modelId="{D1DC0F40-1AD4-4BB1-8BC0-F226895A9262}" type="parTrans" cxnId="{220E2BA7-81A5-41E9-ADE0-1B413D9C6A4D}">
      <dgm:prSet/>
      <dgm:spPr/>
      <dgm:t>
        <a:bodyPr/>
        <a:lstStyle/>
        <a:p>
          <a:endParaRPr lang="el-GR"/>
        </a:p>
      </dgm:t>
    </dgm:pt>
    <dgm:pt modelId="{FD078556-2373-4AF1-BBF8-430B0246550E}" type="sibTrans" cxnId="{220E2BA7-81A5-41E9-ADE0-1B413D9C6A4D}">
      <dgm:prSet/>
      <dgm:spPr/>
      <dgm:t>
        <a:bodyPr/>
        <a:lstStyle/>
        <a:p>
          <a:endParaRPr lang="el-GR"/>
        </a:p>
      </dgm:t>
    </dgm:pt>
    <dgm:pt modelId="{67E4757B-25C6-4855-B8F8-E5B64308F06B}" type="pres">
      <dgm:prSet presAssocID="{128D45BA-2DA0-43F8-805E-628F5BF2462C}" presName="linearFlow" presStyleCnt="0">
        <dgm:presLayoutVars>
          <dgm:resizeHandles val="exact"/>
        </dgm:presLayoutVars>
      </dgm:prSet>
      <dgm:spPr/>
    </dgm:pt>
    <dgm:pt modelId="{8607DF7B-9EE1-4E11-AFC0-B6C395732306}" type="pres">
      <dgm:prSet presAssocID="{2EE77C80-9C8A-4F04-9164-E172F933C878}" presName="node" presStyleLbl="node1" presStyleIdx="0" presStyleCnt="2" custScaleX="190753">
        <dgm:presLayoutVars>
          <dgm:bulletEnabled val="1"/>
        </dgm:presLayoutVars>
      </dgm:prSet>
      <dgm:spPr/>
    </dgm:pt>
    <dgm:pt modelId="{19BBDC0C-5CF1-4EE8-8994-2D133A0CF607}" type="pres">
      <dgm:prSet presAssocID="{325404FF-DD75-42FF-8EC9-52645D279ED7}" presName="sibTrans" presStyleLbl="sibTrans2D1" presStyleIdx="0" presStyleCnt="1"/>
      <dgm:spPr/>
    </dgm:pt>
    <dgm:pt modelId="{92E37184-0E6A-4DB7-8596-D993A6C2B1C9}" type="pres">
      <dgm:prSet presAssocID="{325404FF-DD75-42FF-8EC9-52645D279ED7}" presName="connectorText" presStyleLbl="sibTrans2D1" presStyleIdx="0" presStyleCnt="1"/>
      <dgm:spPr/>
    </dgm:pt>
    <dgm:pt modelId="{CBC285B6-5E83-41E6-8010-F822C8565D52}" type="pres">
      <dgm:prSet presAssocID="{DB2497C4-B6C9-447B-8887-9A9CAAC0CEDC}" presName="node" presStyleLbl="node1" presStyleIdx="1" presStyleCnt="2" custScaleX="161500">
        <dgm:presLayoutVars>
          <dgm:bulletEnabled val="1"/>
        </dgm:presLayoutVars>
      </dgm:prSet>
      <dgm:spPr/>
    </dgm:pt>
  </dgm:ptLst>
  <dgm:cxnLst>
    <dgm:cxn modelId="{F9572118-7054-4626-A8DB-C9025675BA1B}" srcId="{128D45BA-2DA0-43F8-805E-628F5BF2462C}" destId="{2EE77C80-9C8A-4F04-9164-E172F933C878}" srcOrd="0" destOrd="0" parTransId="{7D8D1ACA-3F41-4C4C-91CD-373877655B88}" sibTransId="{325404FF-DD75-42FF-8EC9-52645D279ED7}"/>
    <dgm:cxn modelId="{FD99F724-E4AF-4E6B-B885-FC7E1AFC3978}" type="presOf" srcId="{DB2497C4-B6C9-447B-8887-9A9CAAC0CEDC}" destId="{CBC285B6-5E83-41E6-8010-F822C8565D52}" srcOrd="0" destOrd="0" presId="urn:microsoft.com/office/officeart/2005/8/layout/process2"/>
    <dgm:cxn modelId="{FC0C9834-B693-4DF8-BBC5-B783A0B64153}" type="presOf" srcId="{325404FF-DD75-42FF-8EC9-52645D279ED7}" destId="{19BBDC0C-5CF1-4EE8-8994-2D133A0CF607}" srcOrd="0" destOrd="0" presId="urn:microsoft.com/office/officeart/2005/8/layout/process2"/>
    <dgm:cxn modelId="{437EC034-2CA8-42FD-AC84-9035A5AD0E05}" type="presOf" srcId="{128D45BA-2DA0-43F8-805E-628F5BF2462C}" destId="{67E4757B-25C6-4855-B8F8-E5B64308F06B}" srcOrd="0" destOrd="0" presId="urn:microsoft.com/office/officeart/2005/8/layout/process2"/>
    <dgm:cxn modelId="{1C739356-87EA-4884-84ED-F7136BB773EA}" type="presOf" srcId="{325404FF-DD75-42FF-8EC9-52645D279ED7}" destId="{92E37184-0E6A-4DB7-8596-D993A6C2B1C9}" srcOrd="1" destOrd="0" presId="urn:microsoft.com/office/officeart/2005/8/layout/process2"/>
    <dgm:cxn modelId="{D4BAE492-4460-49E1-9A52-20D4ABF1567A}" type="presOf" srcId="{2EE77C80-9C8A-4F04-9164-E172F933C878}" destId="{8607DF7B-9EE1-4E11-AFC0-B6C395732306}" srcOrd="0" destOrd="0" presId="urn:microsoft.com/office/officeart/2005/8/layout/process2"/>
    <dgm:cxn modelId="{220E2BA7-81A5-41E9-ADE0-1B413D9C6A4D}" srcId="{128D45BA-2DA0-43F8-805E-628F5BF2462C}" destId="{DB2497C4-B6C9-447B-8887-9A9CAAC0CEDC}" srcOrd="1" destOrd="0" parTransId="{D1DC0F40-1AD4-4BB1-8BC0-F226895A9262}" sibTransId="{FD078556-2373-4AF1-BBF8-430B0246550E}"/>
    <dgm:cxn modelId="{B4635D43-2E1F-4C80-AFB4-57342C45E384}" type="presParOf" srcId="{67E4757B-25C6-4855-B8F8-E5B64308F06B}" destId="{8607DF7B-9EE1-4E11-AFC0-B6C395732306}" srcOrd="0" destOrd="0" presId="urn:microsoft.com/office/officeart/2005/8/layout/process2"/>
    <dgm:cxn modelId="{2F418051-3976-4520-A162-60B9C9F4033F}" type="presParOf" srcId="{67E4757B-25C6-4855-B8F8-E5B64308F06B}" destId="{19BBDC0C-5CF1-4EE8-8994-2D133A0CF607}" srcOrd="1" destOrd="0" presId="urn:microsoft.com/office/officeart/2005/8/layout/process2"/>
    <dgm:cxn modelId="{1629D6BE-CD71-412F-A0B5-D37EF6B0D495}" type="presParOf" srcId="{19BBDC0C-5CF1-4EE8-8994-2D133A0CF607}" destId="{92E37184-0E6A-4DB7-8596-D993A6C2B1C9}" srcOrd="0" destOrd="0" presId="urn:microsoft.com/office/officeart/2005/8/layout/process2"/>
    <dgm:cxn modelId="{21144F45-865E-4AEC-B248-EE3E9F6965EE}" type="presParOf" srcId="{67E4757B-25C6-4855-B8F8-E5B64308F06B}" destId="{CBC285B6-5E83-41E6-8010-F822C8565D52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128D45BA-2DA0-43F8-805E-628F5BF2462C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2EE77C80-9C8A-4F04-9164-E172F933C878}">
      <dgm:prSet phldrT="[Κείμενο]"/>
      <dgm:spPr/>
      <dgm:t>
        <a:bodyPr/>
        <a:lstStyle/>
        <a:p>
          <a:r>
            <a:rPr lang="el-GR" dirty="0">
              <a:latin typeface="CyrillicaOchrid1" pitchFamily="34" charset="0"/>
            </a:rPr>
            <a:t>­</a:t>
          </a:r>
          <a:r>
            <a:rPr lang="ru-RU" dirty="0">
              <a:latin typeface="CyrillicaOchrid1" pitchFamily="34" charset="0"/>
            </a:rPr>
            <a:t> 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ѧ</a:t>
          </a:r>
          <a:r>
            <a:rPr lang="ru-RU" dirty="0">
              <a:latin typeface="+mn-lt"/>
            </a:rPr>
            <a:t>(</a:t>
          </a:r>
          <a:r>
            <a:rPr lang="en-US" dirty="0">
              <a:latin typeface="Calibri"/>
            </a:rPr>
            <a:t>ę</a:t>
          </a:r>
          <a:r>
            <a:rPr lang="ru-RU" dirty="0">
              <a:latin typeface="Calibri"/>
            </a:rPr>
            <a:t>)</a:t>
          </a:r>
          <a:endParaRPr lang="el-GR" dirty="0"/>
        </a:p>
      </dgm:t>
    </dgm:pt>
    <dgm:pt modelId="{7D8D1ACA-3F41-4C4C-91CD-373877655B88}" type="parTrans" cxnId="{F9572118-7054-4626-A8DB-C9025675BA1B}">
      <dgm:prSet/>
      <dgm:spPr/>
      <dgm:t>
        <a:bodyPr/>
        <a:lstStyle/>
        <a:p>
          <a:endParaRPr lang="el-GR"/>
        </a:p>
      </dgm:t>
    </dgm:pt>
    <dgm:pt modelId="{325404FF-DD75-42FF-8EC9-52645D279ED7}" type="sibTrans" cxnId="{F9572118-7054-4626-A8DB-C9025675BA1B}">
      <dgm:prSet/>
      <dgm:spPr/>
      <dgm:t>
        <a:bodyPr/>
        <a:lstStyle/>
        <a:p>
          <a:endParaRPr lang="el-GR" dirty="0"/>
        </a:p>
      </dgm:t>
    </dgm:pt>
    <dgm:pt modelId="{DB2497C4-B6C9-447B-8887-9A9CAAC0CEDC}">
      <dgm:prSet phldrT="[Κείμενο]"/>
      <dgm:spPr/>
      <dgm:t>
        <a:bodyPr/>
        <a:lstStyle/>
        <a:p>
          <a:r>
            <a:rPr lang="ru-RU" dirty="0"/>
            <a:t>а (я)</a:t>
          </a:r>
          <a:endParaRPr lang="el-GR" dirty="0"/>
        </a:p>
      </dgm:t>
    </dgm:pt>
    <dgm:pt modelId="{D1DC0F40-1AD4-4BB1-8BC0-F226895A9262}" type="parTrans" cxnId="{220E2BA7-81A5-41E9-ADE0-1B413D9C6A4D}">
      <dgm:prSet/>
      <dgm:spPr/>
      <dgm:t>
        <a:bodyPr/>
        <a:lstStyle/>
        <a:p>
          <a:endParaRPr lang="el-GR"/>
        </a:p>
      </dgm:t>
    </dgm:pt>
    <dgm:pt modelId="{FD078556-2373-4AF1-BBF8-430B0246550E}" type="sibTrans" cxnId="{220E2BA7-81A5-41E9-ADE0-1B413D9C6A4D}">
      <dgm:prSet/>
      <dgm:spPr/>
      <dgm:t>
        <a:bodyPr/>
        <a:lstStyle/>
        <a:p>
          <a:endParaRPr lang="el-GR"/>
        </a:p>
      </dgm:t>
    </dgm:pt>
    <dgm:pt modelId="{67E4757B-25C6-4855-B8F8-E5B64308F06B}" type="pres">
      <dgm:prSet presAssocID="{128D45BA-2DA0-43F8-805E-628F5BF2462C}" presName="linearFlow" presStyleCnt="0">
        <dgm:presLayoutVars>
          <dgm:resizeHandles val="exact"/>
        </dgm:presLayoutVars>
      </dgm:prSet>
      <dgm:spPr/>
    </dgm:pt>
    <dgm:pt modelId="{8607DF7B-9EE1-4E11-AFC0-B6C395732306}" type="pres">
      <dgm:prSet presAssocID="{2EE77C80-9C8A-4F04-9164-E172F933C878}" presName="node" presStyleLbl="node1" presStyleIdx="0" presStyleCnt="2" custScaleX="190753" custLinFactNeighborX="-7511" custLinFactNeighborY="-7673">
        <dgm:presLayoutVars>
          <dgm:bulletEnabled val="1"/>
        </dgm:presLayoutVars>
      </dgm:prSet>
      <dgm:spPr/>
    </dgm:pt>
    <dgm:pt modelId="{19BBDC0C-5CF1-4EE8-8994-2D133A0CF607}" type="pres">
      <dgm:prSet presAssocID="{325404FF-DD75-42FF-8EC9-52645D279ED7}" presName="sibTrans" presStyleLbl="sibTrans2D1" presStyleIdx="0" presStyleCnt="1"/>
      <dgm:spPr/>
    </dgm:pt>
    <dgm:pt modelId="{92E37184-0E6A-4DB7-8596-D993A6C2B1C9}" type="pres">
      <dgm:prSet presAssocID="{325404FF-DD75-42FF-8EC9-52645D279ED7}" presName="connectorText" presStyleLbl="sibTrans2D1" presStyleIdx="0" presStyleCnt="1"/>
      <dgm:spPr/>
    </dgm:pt>
    <dgm:pt modelId="{CBC285B6-5E83-41E6-8010-F822C8565D52}" type="pres">
      <dgm:prSet presAssocID="{DB2497C4-B6C9-447B-8887-9A9CAAC0CEDC}" presName="node" presStyleLbl="node1" presStyleIdx="1" presStyleCnt="2" custScaleX="161500">
        <dgm:presLayoutVars>
          <dgm:bulletEnabled val="1"/>
        </dgm:presLayoutVars>
      </dgm:prSet>
      <dgm:spPr/>
    </dgm:pt>
  </dgm:ptLst>
  <dgm:cxnLst>
    <dgm:cxn modelId="{619E1907-B31D-4A78-8664-68254541D95D}" type="presOf" srcId="{DB2497C4-B6C9-447B-8887-9A9CAAC0CEDC}" destId="{CBC285B6-5E83-41E6-8010-F822C8565D52}" srcOrd="0" destOrd="0" presId="urn:microsoft.com/office/officeart/2005/8/layout/process2"/>
    <dgm:cxn modelId="{F9572118-7054-4626-A8DB-C9025675BA1B}" srcId="{128D45BA-2DA0-43F8-805E-628F5BF2462C}" destId="{2EE77C80-9C8A-4F04-9164-E172F933C878}" srcOrd="0" destOrd="0" parTransId="{7D8D1ACA-3F41-4C4C-91CD-373877655B88}" sibTransId="{325404FF-DD75-42FF-8EC9-52645D279ED7}"/>
    <dgm:cxn modelId="{109E6F86-FE84-46AB-AFC6-2B82C126B109}" type="presOf" srcId="{325404FF-DD75-42FF-8EC9-52645D279ED7}" destId="{19BBDC0C-5CF1-4EE8-8994-2D133A0CF607}" srcOrd="0" destOrd="0" presId="urn:microsoft.com/office/officeart/2005/8/layout/process2"/>
    <dgm:cxn modelId="{0096DC88-017B-4DFE-88C7-E726403D0B51}" type="presOf" srcId="{325404FF-DD75-42FF-8EC9-52645D279ED7}" destId="{92E37184-0E6A-4DB7-8596-D993A6C2B1C9}" srcOrd="1" destOrd="0" presId="urn:microsoft.com/office/officeart/2005/8/layout/process2"/>
    <dgm:cxn modelId="{220E2BA7-81A5-41E9-ADE0-1B413D9C6A4D}" srcId="{128D45BA-2DA0-43F8-805E-628F5BF2462C}" destId="{DB2497C4-B6C9-447B-8887-9A9CAAC0CEDC}" srcOrd="1" destOrd="0" parTransId="{D1DC0F40-1AD4-4BB1-8BC0-F226895A9262}" sibTransId="{FD078556-2373-4AF1-BBF8-430B0246550E}"/>
    <dgm:cxn modelId="{3ECEAAB5-0D07-4F28-B929-B831ADB4B3B5}" type="presOf" srcId="{128D45BA-2DA0-43F8-805E-628F5BF2462C}" destId="{67E4757B-25C6-4855-B8F8-E5B64308F06B}" srcOrd="0" destOrd="0" presId="urn:microsoft.com/office/officeart/2005/8/layout/process2"/>
    <dgm:cxn modelId="{741E3FDB-4739-481E-8D79-EABD80005148}" type="presOf" srcId="{2EE77C80-9C8A-4F04-9164-E172F933C878}" destId="{8607DF7B-9EE1-4E11-AFC0-B6C395732306}" srcOrd="0" destOrd="0" presId="urn:microsoft.com/office/officeart/2005/8/layout/process2"/>
    <dgm:cxn modelId="{3CAB1258-5094-4F98-B930-EEC18CAC9684}" type="presParOf" srcId="{67E4757B-25C6-4855-B8F8-E5B64308F06B}" destId="{8607DF7B-9EE1-4E11-AFC0-B6C395732306}" srcOrd="0" destOrd="0" presId="urn:microsoft.com/office/officeart/2005/8/layout/process2"/>
    <dgm:cxn modelId="{B325CA31-5DD2-4E9A-A73F-F9FB0CE74F27}" type="presParOf" srcId="{67E4757B-25C6-4855-B8F8-E5B64308F06B}" destId="{19BBDC0C-5CF1-4EE8-8994-2D133A0CF607}" srcOrd="1" destOrd="0" presId="urn:microsoft.com/office/officeart/2005/8/layout/process2"/>
    <dgm:cxn modelId="{393C611F-02CD-4AA0-8B15-1E0AB44ECC5B}" type="presParOf" srcId="{19BBDC0C-5CF1-4EE8-8994-2D133A0CF607}" destId="{92E37184-0E6A-4DB7-8596-D993A6C2B1C9}" srcOrd="0" destOrd="0" presId="urn:microsoft.com/office/officeart/2005/8/layout/process2"/>
    <dgm:cxn modelId="{856DC7EE-E8EE-4F7D-B875-04F8A955C2F0}" type="presParOf" srcId="{67E4757B-25C6-4855-B8F8-E5B64308F06B}" destId="{CBC285B6-5E83-41E6-8010-F822C8565D52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BACB045B-70D2-45DE-BE6A-D75E5FCB033C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D34973D1-E5B0-4679-B47C-E1B40CCCA7BE}">
      <dgm:prSet phldrT="[Κείμενο]"/>
      <dgm:spPr/>
      <dgm:t>
        <a:bodyPr/>
        <a:lstStyle/>
        <a:p>
          <a:r>
            <a:rPr lang="ru-RU" dirty="0"/>
            <a:t>Щелевой</a:t>
          </a:r>
          <a:endParaRPr lang="el-GR" dirty="0"/>
        </a:p>
      </dgm:t>
    </dgm:pt>
    <dgm:pt modelId="{FA0F5CFB-E0D0-46D9-96B8-3C42877C458C}" type="parTrans" cxnId="{5AFB209B-BBCD-4A7C-9B1B-1253B60503EE}">
      <dgm:prSet/>
      <dgm:spPr/>
      <dgm:t>
        <a:bodyPr/>
        <a:lstStyle/>
        <a:p>
          <a:endParaRPr lang="el-GR"/>
        </a:p>
      </dgm:t>
    </dgm:pt>
    <dgm:pt modelId="{A189E630-13D6-4754-BC9C-A243D85AE3B6}" type="sibTrans" cxnId="{5AFB209B-BBCD-4A7C-9B1B-1253B60503EE}">
      <dgm:prSet/>
      <dgm:spPr/>
      <dgm:t>
        <a:bodyPr/>
        <a:lstStyle/>
        <a:p>
          <a:endParaRPr lang="el-GR"/>
        </a:p>
      </dgm:t>
    </dgm:pt>
    <dgm:pt modelId="{39DAFF0B-92DB-4E5C-A51C-71AC6C784B54}">
      <dgm:prSet phldrT="[Κείμενο]"/>
      <dgm:spPr/>
      <dgm:t>
        <a:bodyPr/>
        <a:lstStyle/>
        <a:p>
          <a:r>
            <a:rPr lang="ru-RU" dirty="0"/>
            <a:t>Плавный </a:t>
          </a:r>
          <a:endParaRPr lang="el-GR" dirty="0"/>
        </a:p>
      </dgm:t>
    </dgm:pt>
    <dgm:pt modelId="{E231D50F-7D09-4AB6-925B-572510FC4ECB}" type="parTrans" cxnId="{CED2DCC2-4F7F-4FA2-8B52-D6EC7BC21DD3}">
      <dgm:prSet/>
      <dgm:spPr/>
      <dgm:t>
        <a:bodyPr/>
        <a:lstStyle/>
        <a:p>
          <a:endParaRPr lang="el-GR"/>
        </a:p>
      </dgm:t>
    </dgm:pt>
    <dgm:pt modelId="{4D39C6E9-EFA4-4D7A-9BB7-5B19200B43F9}" type="sibTrans" cxnId="{CED2DCC2-4F7F-4FA2-8B52-D6EC7BC21DD3}">
      <dgm:prSet/>
      <dgm:spPr/>
      <dgm:t>
        <a:bodyPr/>
        <a:lstStyle/>
        <a:p>
          <a:endParaRPr lang="el-GR"/>
        </a:p>
      </dgm:t>
    </dgm:pt>
    <dgm:pt modelId="{156ADDE9-514C-4AF7-A026-B385DBCB9271}">
      <dgm:prSet phldrT="[Κείμενο]"/>
      <dgm:spPr/>
      <dgm:t>
        <a:bodyPr/>
        <a:lstStyle/>
        <a:p>
          <a:r>
            <a:rPr lang="ru-RU" dirty="0"/>
            <a:t>Гласный</a:t>
          </a:r>
          <a:endParaRPr lang="el-GR" dirty="0"/>
        </a:p>
      </dgm:t>
    </dgm:pt>
    <dgm:pt modelId="{CB919C9B-FF42-44D3-AA75-3BD6A3EFC70D}" type="parTrans" cxnId="{CFBC0AB7-EBB4-4DD9-A604-CE4A47427900}">
      <dgm:prSet/>
      <dgm:spPr/>
      <dgm:t>
        <a:bodyPr/>
        <a:lstStyle/>
        <a:p>
          <a:endParaRPr lang="el-GR"/>
        </a:p>
      </dgm:t>
    </dgm:pt>
    <dgm:pt modelId="{3F77EC9A-6740-48C6-A560-6FEB7C6C5149}" type="sibTrans" cxnId="{CFBC0AB7-EBB4-4DD9-A604-CE4A47427900}">
      <dgm:prSet/>
      <dgm:spPr/>
      <dgm:t>
        <a:bodyPr/>
        <a:lstStyle/>
        <a:p>
          <a:endParaRPr lang="el-GR"/>
        </a:p>
      </dgm:t>
    </dgm:pt>
    <dgm:pt modelId="{D45E047D-32E6-4228-9FA2-73E7F67C657D}">
      <dgm:prSet/>
      <dgm:spPr/>
      <dgm:t>
        <a:bodyPr/>
        <a:lstStyle/>
        <a:p>
          <a:r>
            <a:rPr lang="ru-RU" dirty="0"/>
            <a:t>Смычный</a:t>
          </a:r>
          <a:endParaRPr lang="el-GR" dirty="0"/>
        </a:p>
      </dgm:t>
    </dgm:pt>
    <dgm:pt modelId="{E4B8F459-1134-489C-8923-957E9E240085}" type="parTrans" cxnId="{6C447EA1-3B80-454F-ADFA-3D9E671B66FD}">
      <dgm:prSet/>
      <dgm:spPr/>
      <dgm:t>
        <a:bodyPr/>
        <a:lstStyle/>
        <a:p>
          <a:endParaRPr lang="el-GR"/>
        </a:p>
      </dgm:t>
    </dgm:pt>
    <dgm:pt modelId="{7F2517E5-1443-4A99-815F-33D22FEF9D8E}" type="sibTrans" cxnId="{6C447EA1-3B80-454F-ADFA-3D9E671B66FD}">
      <dgm:prSet/>
      <dgm:spPr/>
      <dgm:t>
        <a:bodyPr/>
        <a:lstStyle/>
        <a:p>
          <a:endParaRPr lang="el-GR"/>
        </a:p>
      </dgm:t>
    </dgm:pt>
    <dgm:pt modelId="{8CE1D2D5-8032-411A-8246-088941A81C03}">
      <dgm:prSet/>
      <dgm:spPr/>
      <dgm:t>
        <a:bodyPr/>
        <a:lstStyle/>
        <a:p>
          <a:r>
            <a:rPr lang="ru-RU" dirty="0"/>
            <a:t>Носовой или в</a:t>
          </a:r>
          <a:endParaRPr lang="el-GR" dirty="0"/>
        </a:p>
      </dgm:t>
    </dgm:pt>
    <dgm:pt modelId="{1D20ECB7-C474-42F8-A213-7F7B01806190}" type="parTrans" cxnId="{B513B3D6-CD56-4172-B8F9-C47E74340D9E}">
      <dgm:prSet/>
      <dgm:spPr/>
      <dgm:t>
        <a:bodyPr/>
        <a:lstStyle/>
        <a:p>
          <a:endParaRPr lang="el-GR"/>
        </a:p>
      </dgm:t>
    </dgm:pt>
    <dgm:pt modelId="{54B447BD-04A1-439C-B469-929F2D355C06}" type="sibTrans" cxnId="{B513B3D6-CD56-4172-B8F9-C47E74340D9E}">
      <dgm:prSet/>
      <dgm:spPr/>
      <dgm:t>
        <a:bodyPr/>
        <a:lstStyle/>
        <a:p>
          <a:endParaRPr lang="el-GR"/>
        </a:p>
      </dgm:t>
    </dgm:pt>
    <dgm:pt modelId="{7BD3152B-00ED-404D-827E-5B8657F06F7A}" type="pres">
      <dgm:prSet presAssocID="{BACB045B-70D2-45DE-BE6A-D75E5FCB033C}" presName="Name0" presStyleCnt="0">
        <dgm:presLayoutVars>
          <dgm:dir/>
          <dgm:animLvl val="lvl"/>
          <dgm:resizeHandles val="exact"/>
        </dgm:presLayoutVars>
      </dgm:prSet>
      <dgm:spPr/>
    </dgm:pt>
    <dgm:pt modelId="{BBC76619-3C4B-4C57-AA26-F5CD74C5496B}" type="pres">
      <dgm:prSet presAssocID="{D34973D1-E5B0-4679-B47C-E1B40CCCA7BE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7A40DA75-734E-40E1-8560-37E4289E5431}" type="pres">
      <dgm:prSet presAssocID="{A189E630-13D6-4754-BC9C-A243D85AE3B6}" presName="parTxOnlySpace" presStyleCnt="0"/>
      <dgm:spPr/>
    </dgm:pt>
    <dgm:pt modelId="{0822D593-DEEA-4DC9-BEA3-2F6B29E4BE3C}" type="pres">
      <dgm:prSet presAssocID="{D45E047D-32E6-4228-9FA2-73E7F67C657D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D8D727B2-F7BD-4D90-B68B-323583ADE649}" type="pres">
      <dgm:prSet presAssocID="{7F2517E5-1443-4A99-815F-33D22FEF9D8E}" presName="parTxOnlySpace" presStyleCnt="0"/>
      <dgm:spPr/>
    </dgm:pt>
    <dgm:pt modelId="{78A1570F-EB0B-4132-A058-D8FA94CFE52A}" type="pres">
      <dgm:prSet presAssocID="{8CE1D2D5-8032-411A-8246-088941A81C03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AF8851F3-8E3E-4045-84CE-0D3233500613}" type="pres">
      <dgm:prSet presAssocID="{54B447BD-04A1-439C-B469-929F2D355C06}" presName="parTxOnlySpace" presStyleCnt="0"/>
      <dgm:spPr/>
    </dgm:pt>
    <dgm:pt modelId="{F2190192-DDF2-4A64-8488-1E818480B5D9}" type="pres">
      <dgm:prSet presAssocID="{39DAFF0B-92DB-4E5C-A51C-71AC6C784B54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F1D77D15-BE40-4BC7-823F-0903A8CE55E0}" type="pres">
      <dgm:prSet presAssocID="{4D39C6E9-EFA4-4D7A-9BB7-5B19200B43F9}" presName="parTxOnlySpace" presStyleCnt="0"/>
      <dgm:spPr/>
    </dgm:pt>
    <dgm:pt modelId="{CE2CF0EE-9CAC-4A23-BBC3-2082B690A1BC}" type="pres">
      <dgm:prSet presAssocID="{156ADDE9-514C-4AF7-A026-B385DBCB9271}" presName="parTxOnly" presStyleLbl="node1" presStyleIdx="4" presStyleCnt="5" custLinFactNeighborX="1125" custLinFactNeighborY="2698">
        <dgm:presLayoutVars>
          <dgm:chMax val="0"/>
          <dgm:chPref val="0"/>
          <dgm:bulletEnabled val="1"/>
        </dgm:presLayoutVars>
      </dgm:prSet>
      <dgm:spPr/>
    </dgm:pt>
  </dgm:ptLst>
  <dgm:cxnLst>
    <dgm:cxn modelId="{87B74F12-B4A0-4417-BF36-C8E73F0440F8}" type="presOf" srcId="{156ADDE9-514C-4AF7-A026-B385DBCB9271}" destId="{CE2CF0EE-9CAC-4A23-BBC3-2082B690A1BC}" srcOrd="0" destOrd="0" presId="urn:microsoft.com/office/officeart/2005/8/layout/chevron1"/>
    <dgm:cxn modelId="{80A94F1D-CAA7-46C3-845D-7D554F54FE52}" type="presOf" srcId="{D45E047D-32E6-4228-9FA2-73E7F67C657D}" destId="{0822D593-DEEA-4DC9-BEA3-2F6B29E4BE3C}" srcOrd="0" destOrd="0" presId="urn:microsoft.com/office/officeart/2005/8/layout/chevron1"/>
    <dgm:cxn modelId="{905A2E6B-DD55-4D8C-8EBC-38B376045E2F}" type="presOf" srcId="{39DAFF0B-92DB-4E5C-A51C-71AC6C784B54}" destId="{F2190192-DDF2-4A64-8488-1E818480B5D9}" srcOrd="0" destOrd="0" presId="urn:microsoft.com/office/officeart/2005/8/layout/chevron1"/>
    <dgm:cxn modelId="{00744D59-2077-41EA-B6FC-BCDBED42B3AB}" type="presOf" srcId="{BACB045B-70D2-45DE-BE6A-D75E5FCB033C}" destId="{7BD3152B-00ED-404D-827E-5B8657F06F7A}" srcOrd="0" destOrd="0" presId="urn:microsoft.com/office/officeart/2005/8/layout/chevron1"/>
    <dgm:cxn modelId="{5AFB209B-BBCD-4A7C-9B1B-1253B60503EE}" srcId="{BACB045B-70D2-45DE-BE6A-D75E5FCB033C}" destId="{D34973D1-E5B0-4679-B47C-E1B40CCCA7BE}" srcOrd="0" destOrd="0" parTransId="{FA0F5CFB-E0D0-46D9-96B8-3C42877C458C}" sibTransId="{A189E630-13D6-4754-BC9C-A243D85AE3B6}"/>
    <dgm:cxn modelId="{6C447EA1-3B80-454F-ADFA-3D9E671B66FD}" srcId="{BACB045B-70D2-45DE-BE6A-D75E5FCB033C}" destId="{D45E047D-32E6-4228-9FA2-73E7F67C657D}" srcOrd="1" destOrd="0" parTransId="{E4B8F459-1134-489C-8923-957E9E240085}" sibTransId="{7F2517E5-1443-4A99-815F-33D22FEF9D8E}"/>
    <dgm:cxn modelId="{B52A15A4-7193-4200-A1D5-FAB849243222}" type="presOf" srcId="{8CE1D2D5-8032-411A-8246-088941A81C03}" destId="{78A1570F-EB0B-4132-A058-D8FA94CFE52A}" srcOrd="0" destOrd="0" presId="urn:microsoft.com/office/officeart/2005/8/layout/chevron1"/>
    <dgm:cxn modelId="{ED4A85B2-862A-4F22-BC43-97E381CED248}" type="presOf" srcId="{D34973D1-E5B0-4679-B47C-E1B40CCCA7BE}" destId="{BBC76619-3C4B-4C57-AA26-F5CD74C5496B}" srcOrd="0" destOrd="0" presId="urn:microsoft.com/office/officeart/2005/8/layout/chevron1"/>
    <dgm:cxn modelId="{CFBC0AB7-EBB4-4DD9-A604-CE4A47427900}" srcId="{BACB045B-70D2-45DE-BE6A-D75E5FCB033C}" destId="{156ADDE9-514C-4AF7-A026-B385DBCB9271}" srcOrd="4" destOrd="0" parTransId="{CB919C9B-FF42-44D3-AA75-3BD6A3EFC70D}" sibTransId="{3F77EC9A-6740-48C6-A560-6FEB7C6C5149}"/>
    <dgm:cxn modelId="{CED2DCC2-4F7F-4FA2-8B52-D6EC7BC21DD3}" srcId="{BACB045B-70D2-45DE-BE6A-D75E5FCB033C}" destId="{39DAFF0B-92DB-4E5C-A51C-71AC6C784B54}" srcOrd="3" destOrd="0" parTransId="{E231D50F-7D09-4AB6-925B-572510FC4ECB}" sibTransId="{4D39C6E9-EFA4-4D7A-9BB7-5B19200B43F9}"/>
    <dgm:cxn modelId="{B513B3D6-CD56-4172-B8F9-C47E74340D9E}" srcId="{BACB045B-70D2-45DE-BE6A-D75E5FCB033C}" destId="{8CE1D2D5-8032-411A-8246-088941A81C03}" srcOrd="2" destOrd="0" parTransId="{1D20ECB7-C474-42F8-A213-7F7B01806190}" sibTransId="{54B447BD-04A1-439C-B469-929F2D355C06}"/>
    <dgm:cxn modelId="{8886706B-E689-41FC-8720-4AF1FC1F1F0B}" type="presParOf" srcId="{7BD3152B-00ED-404D-827E-5B8657F06F7A}" destId="{BBC76619-3C4B-4C57-AA26-F5CD74C5496B}" srcOrd="0" destOrd="0" presId="urn:microsoft.com/office/officeart/2005/8/layout/chevron1"/>
    <dgm:cxn modelId="{2EAC18CB-874C-4F39-BD33-B1A2C11D9198}" type="presParOf" srcId="{7BD3152B-00ED-404D-827E-5B8657F06F7A}" destId="{7A40DA75-734E-40E1-8560-37E4289E5431}" srcOrd="1" destOrd="0" presId="urn:microsoft.com/office/officeart/2005/8/layout/chevron1"/>
    <dgm:cxn modelId="{9103ABA3-F8B3-4882-8EA9-9E535EBBCD5F}" type="presParOf" srcId="{7BD3152B-00ED-404D-827E-5B8657F06F7A}" destId="{0822D593-DEEA-4DC9-BEA3-2F6B29E4BE3C}" srcOrd="2" destOrd="0" presId="urn:microsoft.com/office/officeart/2005/8/layout/chevron1"/>
    <dgm:cxn modelId="{96148B7C-29EC-4C6C-8C21-1B46B5186DE2}" type="presParOf" srcId="{7BD3152B-00ED-404D-827E-5B8657F06F7A}" destId="{D8D727B2-F7BD-4D90-B68B-323583ADE649}" srcOrd="3" destOrd="0" presId="urn:microsoft.com/office/officeart/2005/8/layout/chevron1"/>
    <dgm:cxn modelId="{3DCC3571-BE19-417E-A664-C448CE26C182}" type="presParOf" srcId="{7BD3152B-00ED-404D-827E-5B8657F06F7A}" destId="{78A1570F-EB0B-4132-A058-D8FA94CFE52A}" srcOrd="4" destOrd="0" presId="urn:microsoft.com/office/officeart/2005/8/layout/chevron1"/>
    <dgm:cxn modelId="{BDC18D7E-8099-4C40-9378-D57D4086F3E9}" type="presParOf" srcId="{7BD3152B-00ED-404D-827E-5B8657F06F7A}" destId="{AF8851F3-8E3E-4045-84CE-0D3233500613}" srcOrd="5" destOrd="0" presId="urn:microsoft.com/office/officeart/2005/8/layout/chevron1"/>
    <dgm:cxn modelId="{58D80F29-5187-41C9-8F1C-20135047C989}" type="presParOf" srcId="{7BD3152B-00ED-404D-827E-5B8657F06F7A}" destId="{F2190192-DDF2-4A64-8488-1E818480B5D9}" srcOrd="6" destOrd="0" presId="urn:microsoft.com/office/officeart/2005/8/layout/chevron1"/>
    <dgm:cxn modelId="{D862AC1D-0605-4CDB-AE5F-FF88EC32573A}" type="presParOf" srcId="{7BD3152B-00ED-404D-827E-5B8657F06F7A}" destId="{F1D77D15-BE40-4BC7-823F-0903A8CE55E0}" srcOrd="7" destOrd="0" presId="urn:microsoft.com/office/officeart/2005/8/layout/chevron1"/>
    <dgm:cxn modelId="{51376FAD-2234-4292-BAFD-34E389C736F4}" type="presParOf" srcId="{7BD3152B-00ED-404D-827E-5B8657F06F7A}" destId="{CE2CF0EE-9CAC-4A23-BBC3-2082B690A1BC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BACB045B-70D2-45DE-BE6A-D75E5FCB033C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D34973D1-E5B0-4679-B47C-E1B40CCCA7BE}">
      <dgm:prSet phldrT="[Κείμενο]"/>
      <dgm:spPr/>
      <dgm:t>
        <a:bodyPr/>
        <a:lstStyle/>
        <a:p>
          <a:r>
            <a:rPr lang="ru-RU" dirty="0"/>
            <a:t>Щелевой</a:t>
          </a:r>
          <a:endParaRPr lang="el-GR" dirty="0"/>
        </a:p>
      </dgm:t>
    </dgm:pt>
    <dgm:pt modelId="{FA0F5CFB-E0D0-46D9-96B8-3C42877C458C}" type="parTrans" cxnId="{5AFB209B-BBCD-4A7C-9B1B-1253B60503EE}">
      <dgm:prSet/>
      <dgm:spPr/>
      <dgm:t>
        <a:bodyPr/>
        <a:lstStyle/>
        <a:p>
          <a:endParaRPr lang="el-GR"/>
        </a:p>
      </dgm:t>
    </dgm:pt>
    <dgm:pt modelId="{A189E630-13D6-4754-BC9C-A243D85AE3B6}" type="sibTrans" cxnId="{5AFB209B-BBCD-4A7C-9B1B-1253B60503EE}">
      <dgm:prSet/>
      <dgm:spPr/>
      <dgm:t>
        <a:bodyPr/>
        <a:lstStyle/>
        <a:p>
          <a:endParaRPr lang="el-GR"/>
        </a:p>
      </dgm:t>
    </dgm:pt>
    <dgm:pt modelId="{39DAFF0B-92DB-4E5C-A51C-71AC6C784B54}">
      <dgm:prSet phldrT="[Κείμενο]"/>
      <dgm:spPr/>
      <dgm:t>
        <a:bodyPr/>
        <a:lstStyle/>
        <a:p>
          <a:r>
            <a:rPr lang="ru-RU" dirty="0"/>
            <a:t>Плавный </a:t>
          </a:r>
          <a:endParaRPr lang="el-GR" dirty="0"/>
        </a:p>
      </dgm:t>
    </dgm:pt>
    <dgm:pt modelId="{E231D50F-7D09-4AB6-925B-572510FC4ECB}" type="parTrans" cxnId="{CED2DCC2-4F7F-4FA2-8B52-D6EC7BC21DD3}">
      <dgm:prSet/>
      <dgm:spPr/>
      <dgm:t>
        <a:bodyPr/>
        <a:lstStyle/>
        <a:p>
          <a:endParaRPr lang="el-GR"/>
        </a:p>
      </dgm:t>
    </dgm:pt>
    <dgm:pt modelId="{4D39C6E9-EFA4-4D7A-9BB7-5B19200B43F9}" type="sibTrans" cxnId="{CED2DCC2-4F7F-4FA2-8B52-D6EC7BC21DD3}">
      <dgm:prSet/>
      <dgm:spPr/>
      <dgm:t>
        <a:bodyPr/>
        <a:lstStyle/>
        <a:p>
          <a:endParaRPr lang="el-GR"/>
        </a:p>
      </dgm:t>
    </dgm:pt>
    <dgm:pt modelId="{156ADDE9-514C-4AF7-A026-B385DBCB9271}">
      <dgm:prSet phldrT="[Κείμενο]"/>
      <dgm:spPr/>
      <dgm:t>
        <a:bodyPr/>
        <a:lstStyle/>
        <a:p>
          <a:r>
            <a:rPr lang="ru-RU" dirty="0"/>
            <a:t>Гласный</a:t>
          </a:r>
          <a:endParaRPr lang="el-GR" dirty="0"/>
        </a:p>
      </dgm:t>
    </dgm:pt>
    <dgm:pt modelId="{CB919C9B-FF42-44D3-AA75-3BD6A3EFC70D}" type="parTrans" cxnId="{CFBC0AB7-EBB4-4DD9-A604-CE4A47427900}">
      <dgm:prSet/>
      <dgm:spPr/>
      <dgm:t>
        <a:bodyPr/>
        <a:lstStyle/>
        <a:p>
          <a:endParaRPr lang="el-GR"/>
        </a:p>
      </dgm:t>
    </dgm:pt>
    <dgm:pt modelId="{3F77EC9A-6740-48C6-A560-6FEB7C6C5149}" type="sibTrans" cxnId="{CFBC0AB7-EBB4-4DD9-A604-CE4A47427900}">
      <dgm:prSet/>
      <dgm:spPr/>
      <dgm:t>
        <a:bodyPr/>
        <a:lstStyle/>
        <a:p>
          <a:endParaRPr lang="el-GR"/>
        </a:p>
      </dgm:t>
    </dgm:pt>
    <dgm:pt modelId="{D45E047D-32E6-4228-9FA2-73E7F67C657D}">
      <dgm:prSet/>
      <dgm:spPr/>
      <dgm:t>
        <a:bodyPr/>
        <a:lstStyle/>
        <a:p>
          <a:r>
            <a:rPr lang="ru-RU" dirty="0"/>
            <a:t>Смычный</a:t>
          </a:r>
          <a:endParaRPr lang="el-GR" dirty="0"/>
        </a:p>
      </dgm:t>
    </dgm:pt>
    <dgm:pt modelId="{E4B8F459-1134-489C-8923-957E9E240085}" type="parTrans" cxnId="{6C447EA1-3B80-454F-ADFA-3D9E671B66FD}">
      <dgm:prSet/>
      <dgm:spPr/>
      <dgm:t>
        <a:bodyPr/>
        <a:lstStyle/>
        <a:p>
          <a:endParaRPr lang="el-GR"/>
        </a:p>
      </dgm:t>
    </dgm:pt>
    <dgm:pt modelId="{7F2517E5-1443-4A99-815F-33D22FEF9D8E}" type="sibTrans" cxnId="{6C447EA1-3B80-454F-ADFA-3D9E671B66FD}">
      <dgm:prSet/>
      <dgm:spPr/>
      <dgm:t>
        <a:bodyPr/>
        <a:lstStyle/>
        <a:p>
          <a:endParaRPr lang="el-GR"/>
        </a:p>
      </dgm:t>
    </dgm:pt>
    <dgm:pt modelId="{8CE1D2D5-8032-411A-8246-088941A81C03}">
      <dgm:prSet/>
      <dgm:spPr/>
      <dgm:t>
        <a:bodyPr/>
        <a:lstStyle/>
        <a:p>
          <a:r>
            <a:rPr lang="ru-RU" dirty="0"/>
            <a:t>Носовой или в</a:t>
          </a:r>
          <a:endParaRPr lang="el-GR" dirty="0"/>
        </a:p>
      </dgm:t>
    </dgm:pt>
    <dgm:pt modelId="{1D20ECB7-C474-42F8-A213-7F7B01806190}" type="parTrans" cxnId="{B513B3D6-CD56-4172-B8F9-C47E74340D9E}">
      <dgm:prSet/>
      <dgm:spPr/>
      <dgm:t>
        <a:bodyPr/>
        <a:lstStyle/>
        <a:p>
          <a:endParaRPr lang="el-GR"/>
        </a:p>
      </dgm:t>
    </dgm:pt>
    <dgm:pt modelId="{54B447BD-04A1-439C-B469-929F2D355C06}" type="sibTrans" cxnId="{B513B3D6-CD56-4172-B8F9-C47E74340D9E}">
      <dgm:prSet/>
      <dgm:spPr/>
      <dgm:t>
        <a:bodyPr/>
        <a:lstStyle/>
        <a:p>
          <a:endParaRPr lang="el-GR"/>
        </a:p>
      </dgm:t>
    </dgm:pt>
    <dgm:pt modelId="{7BD3152B-00ED-404D-827E-5B8657F06F7A}" type="pres">
      <dgm:prSet presAssocID="{BACB045B-70D2-45DE-BE6A-D75E5FCB033C}" presName="Name0" presStyleCnt="0">
        <dgm:presLayoutVars>
          <dgm:dir/>
          <dgm:animLvl val="lvl"/>
          <dgm:resizeHandles val="exact"/>
        </dgm:presLayoutVars>
      </dgm:prSet>
      <dgm:spPr/>
    </dgm:pt>
    <dgm:pt modelId="{BBC76619-3C4B-4C57-AA26-F5CD74C5496B}" type="pres">
      <dgm:prSet presAssocID="{D34973D1-E5B0-4679-B47C-E1B40CCCA7BE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7A40DA75-734E-40E1-8560-37E4289E5431}" type="pres">
      <dgm:prSet presAssocID="{A189E630-13D6-4754-BC9C-A243D85AE3B6}" presName="parTxOnlySpace" presStyleCnt="0"/>
      <dgm:spPr/>
    </dgm:pt>
    <dgm:pt modelId="{0822D593-DEEA-4DC9-BEA3-2F6B29E4BE3C}" type="pres">
      <dgm:prSet presAssocID="{D45E047D-32E6-4228-9FA2-73E7F67C657D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D8D727B2-F7BD-4D90-B68B-323583ADE649}" type="pres">
      <dgm:prSet presAssocID="{7F2517E5-1443-4A99-815F-33D22FEF9D8E}" presName="parTxOnlySpace" presStyleCnt="0"/>
      <dgm:spPr/>
    </dgm:pt>
    <dgm:pt modelId="{78A1570F-EB0B-4132-A058-D8FA94CFE52A}" type="pres">
      <dgm:prSet presAssocID="{8CE1D2D5-8032-411A-8246-088941A81C03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AF8851F3-8E3E-4045-84CE-0D3233500613}" type="pres">
      <dgm:prSet presAssocID="{54B447BD-04A1-439C-B469-929F2D355C06}" presName="parTxOnlySpace" presStyleCnt="0"/>
      <dgm:spPr/>
    </dgm:pt>
    <dgm:pt modelId="{F2190192-DDF2-4A64-8488-1E818480B5D9}" type="pres">
      <dgm:prSet presAssocID="{39DAFF0B-92DB-4E5C-A51C-71AC6C784B54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F1D77D15-BE40-4BC7-823F-0903A8CE55E0}" type="pres">
      <dgm:prSet presAssocID="{4D39C6E9-EFA4-4D7A-9BB7-5B19200B43F9}" presName="parTxOnlySpace" presStyleCnt="0"/>
      <dgm:spPr/>
    </dgm:pt>
    <dgm:pt modelId="{CE2CF0EE-9CAC-4A23-BBC3-2082B690A1BC}" type="pres">
      <dgm:prSet presAssocID="{156ADDE9-514C-4AF7-A026-B385DBCB9271}" presName="parTxOnly" presStyleLbl="node1" presStyleIdx="4" presStyleCnt="5" custLinFactNeighborX="1125" custLinFactNeighborY="2698">
        <dgm:presLayoutVars>
          <dgm:chMax val="0"/>
          <dgm:chPref val="0"/>
          <dgm:bulletEnabled val="1"/>
        </dgm:presLayoutVars>
      </dgm:prSet>
      <dgm:spPr/>
    </dgm:pt>
  </dgm:ptLst>
  <dgm:cxnLst>
    <dgm:cxn modelId="{75147C1F-F4B6-43B6-9D40-49F236ED158C}" type="presOf" srcId="{BACB045B-70D2-45DE-BE6A-D75E5FCB033C}" destId="{7BD3152B-00ED-404D-827E-5B8657F06F7A}" srcOrd="0" destOrd="0" presId="urn:microsoft.com/office/officeart/2005/8/layout/chevron1"/>
    <dgm:cxn modelId="{088D143E-8A74-40AD-A094-0DC7DB1F77D6}" type="presOf" srcId="{D45E047D-32E6-4228-9FA2-73E7F67C657D}" destId="{0822D593-DEEA-4DC9-BEA3-2F6B29E4BE3C}" srcOrd="0" destOrd="0" presId="urn:microsoft.com/office/officeart/2005/8/layout/chevron1"/>
    <dgm:cxn modelId="{9FF04C5D-8764-4CB0-ABED-90BF8C090DC5}" type="presOf" srcId="{39DAFF0B-92DB-4E5C-A51C-71AC6C784B54}" destId="{F2190192-DDF2-4A64-8488-1E818480B5D9}" srcOrd="0" destOrd="0" presId="urn:microsoft.com/office/officeart/2005/8/layout/chevron1"/>
    <dgm:cxn modelId="{B2875243-013C-455C-8E08-9E597FB480B7}" type="presOf" srcId="{156ADDE9-514C-4AF7-A026-B385DBCB9271}" destId="{CE2CF0EE-9CAC-4A23-BBC3-2082B690A1BC}" srcOrd="0" destOrd="0" presId="urn:microsoft.com/office/officeart/2005/8/layout/chevron1"/>
    <dgm:cxn modelId="{5AFB209B-BBCD-4A7C-9B1B-1253B60503EE}" srcId="{BACB045B-70D2-45DE-BE6A-D75E5FCB033C}" destId="{D34973D1-E5B0-4679-B47C-E1B40CCCA7BE}" srcOrd="0" destOrd="0" parTransId="{FA0F5CFB-E0D0-46D9-96B8-3C42877C458C}" sibTransId="{A189E630-13D6-4754-BC9C-A243D85AE3B6}"/>
    <dgm:cxn modelId="{6C447EA1-3B80-454F-ADFA-3D9E671B66FD}" srcId="{BACB045B-70D2-45DE-BE6A-D75E5FCB033C}" destId="{D45E047D-32E6-4228-9FA2-73E7F67C657D}" srcOrd="1" destOrd="0" parTransId="{E4B8F459-1134-489C-8923-957E9E240085}" sibTransId="{7F2517E5-1443-4A99-815F-33D22FEF9D8E}"/>
    <dgm:cxn modelId="{7AABDDA2-C098-4D90-9F4D-FB84F675A6F7}" type="presOf" srcId="{D34973D1-E5B0-4679-B47C-E1B40CCCA7BE}" destId="{BBC76619-3C4B-4C57-AA26-F5CD74C5496B}" srcOrd="0" destOrd="0" presId="urn:microsoft.com/office/officeart/2005/8/layout/chevron1"/>
    <dgm:cxn modelId="{CFBC0AB7-EBB4-4DD9-A604-CE4A47427900}" srcId="{BACB045B-70D2-45DE-BE6A-D75E5FCB033C}" destId="{156ADDE9-514C-4AF7-A026-B385DBCB9271}" srcOrd="4" destOrd="0" parTransId="{CB919C9B-FF42-44D3-AA75-3BD6A3EFC70D}" sibTransId="{3F77EC9A-6740-48C6-A560-6FEB7C6C5149}"/>
    <dgm:cxn modelId="{CED2DCC2-4F7F-4FA2-8B52-D6EC7BC21DD3}" srcId="{BACB045B-70D2-45DE-BE6A-D75E5FCB033C}" destId="{39DAFF0B-92DB-4E5C-A51C-71AC6C784B54}" srcOrd="3" destOrd="0" parTransId="{E231D50F-7D09-4AB6-925B-572510FC4ECB}" sibTransId="{4D39C6E9-EFA4-4D7A-9BB7-5B19200B43F9}"/>
    <dgm:cxn modelId="{07CEAED1-01DC-45FD-943B-8A9319E6A562}" type="presOf" srcId="{8CE1D2D5-8032-411A-8246-088941A81C03}" destId="{78A1570F-EB0B-4132-A058-D8FA94CFE52A}" srcOrd="0" destOrd="0" presId="urn:microsoft.com/office/officeart/2005/8/layout/chevron1"/>
    <dgm:cxn modelId="{B513B3D6-CD56-4172-B8F9-C47E74340D9E}" srcId="{BACB045B-70D2-45DE-BE6A-D75E5FCB033C}" destId="{8CE1D2D5-8032-411A-8246-088941A81C03}" srcOrd="2" destOrd="0" parTransId="{1D20ECB7-C474-42F8-A213-7F7B01806190}" sibTransId="{54B447BD-04A1-439C-B469-929F2D355C06}"/>
    <dgm:cxn modelId="{81097C54-DD34-4862-B9EC-99618EB60892}" type="presParOf" srcId="{7BD3152B-00ED-404D-827E-5B8657F06F7A}" destId="{BBC76619-3C4B-4C57-AA26-F5CD74C5496B}" srcOrd="0" destOrd="0" presId="urn:microsoft.com/office/officeart/2005/8/layout/chevron1"/>
    <dgm:cxn modelId="{7523F1FE-1D2F-46B1-BE83-CC6B86F9185B}" type="presParOf" srcId="{7BD3152B-00ED-404D-827E-5B8657F06F7A}" destId="{7A40DA75-734E-40E1-8560-37E4289E5431}" srcOrd="1" destOrd="0" presId="urn:microsoft.com/office/officeart/2005/8/layout/chevron1"/>
    <dgm:cxn modelId="{80953DA2-2EE0-4262-A789-7275667DABDE}" type="presParOf" srcId="{7BD3152B-00ED-404D-827E-5B8657F06F7A}" destId="{0822D593-DEEA-4DC9-BEA3-2F6B29E4BE3C}" srcOrd="2" destOrd="0" presId="urn:microsoft.com/office/officeart/2005/8/layout/chevron1"/>
    <dgm:cxn modelId="{9BD5D82F-8A97-4825-A081-F9587AE83761}" type="presParOf" srcId="{7BD3152B-00ED-404D-827E-5B8657F06F7A}" destId="{D8D727B2-F7BD-4D90-B68B-323583ADE649}" srcOrd="3" destOrd="0" presId="urn:microsoft.com/office/officeart/2005/8/layout/chevron1"/>
    <dgm:cxn modelId="{0561F316-6D4B-4EAA-B266-78B14C95D446}" type="presParOf" srcId="{7BD3152B-00ED-404D-827E-5B8657F06F7A}" destId="{78A1570F-EB0B-4132-A058-D8FA94CFE52A}" srcOrd="4" destOrd="0" presId="urn:microsoft.com/office/officeart/2005/8/layout/chevron1"/>
    <dgm:cxn modelId="{31C598FE-01CE-44AF-BFEC-2380E1CB2089}" type="presParOf" srcId="{7BD3152B-00ED-404D-827E-5B8657F06F7A}" destId="{AF8851F3-8E3E-4045-84CE-0D3233500613}" srcOrd="5" destOrd="0" presId="urn:microsoft.com/office/officeart/2005/8/layout/chevron1"/>
    <dgm:cxn modelId="{2151FF58-1112-46E5-8BA1-C1AB96C8D3DC}" type="presParOf" srcId="{7BD3152B-00ED-404D-827E-5B8657F06F7A}" destId="{F2190192-DDF2-4A64-8488-1E818480B5D9}" srcOrd="6" destOrd="0" presId="urn:microsoft.com/office/officeart/2005/8/layout/chevron1"/>
    <dgm:cxn modelId="{F4BC24F2-4777-4CFC-86A0-619C4BEB918F}" type="presParOf" srcId="{7BD3152B-00ED-404D-827E-5B8657F06F7A}" destId="{F1D77D15-BE40-4BC7-823F-0903A8CE55E0}" srcOrd="7" destOrd="0" presId="urn:microsoft.com/office/officeart/2005/8/layout/chevron1"/>
    <dgm:cxn modelId="{66A8FF56-80C0-42AD-9CB0-21ECF4E60FA6}" type="presParOf" srcId="{7BD3152B-00ED-404D-827E-5B8657F06F7A}" destId="{CE2CF0EE-9CAC-4A23-BBC3-2082B690A1BC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ACB045B-70D2-45DE-BE6A-D75E5FCB033C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D34973D1-E5B0-4679-B47C-E1B40CCCA7BE}">
      <dgm:prSet phldrT="[Κείμενο]"/>
      <dgm:spPr/>
      <dgm:t>
        <a:bodyPr/>
        <a:lstStyle/>
        <a:p>
          <a:r>
            <a:rPr lang="ru-RU" dirty="0"/>
            <a:t>Щелевой</a:t>
          </a:r>
          <a:endParaRPr lang="el-GR" dirty="0"/>
        </a:p>
      </dgm:t>
    </dgm:pt>
    <dgm:pt modelId="{FA0F5CFB-E0D0-46D9-96B8-3C42877C458C}" type="parTrans" cxnId="{5AFB209B-BBCD-4A7C-9B1B-1253B60503EE}">
      <dgm:prSet/>
      <dgm:spPr/>
      <dgm:t>
        <a:bodyPr/>
        <a:lstStyle/>
        <a:p>
          <a:endParaRPr lang="el-GR"/>
        </a:p>
      </dgm:t>
    </dgm:pt>
    <dgm:pt modelId="{A189E630-13D6-4754-BC9C-A243D85AE3B6}" type="sibTrans" cxnId="{5AFB209B-BBCD-4A7C-9B1B-1253B60503EE}">
      <dgm:prSet/>
      <dgm:spPr/>
      <dgm:t>
        <a:bodyPr/>
        <a:lstStyle/>
        <a:p>
          <a:endParaRPr lang="el-GR"/>
        </a:p>
      </dgm:t>
    </dgm:pt>
    <dgm:pt modelId="{39DAFF0B-92DB-4E5C-A51C-71AC6C784B54}">
      <dgm:prSet phldrT="[Κείμενο]"/>
      <dgm:spPr/>
      <dgm:t>
        <a:bodyPr/>
        <a:lstStyle/>
        <a:p>
          <a:r>
            <a:rPr lang="ru-RU" dirty="0"/>
            <a:t>Плавный </a:t>
          </a:r>
          <a:endParaRPr lang="el-GR" dirty="0"/>
        </a:p>
      </dgm:t>
    </dgm:pt>
    <dgm:pt modelId="{E231D50F-7D09-4AB6-925B-572510FC4ECB}" type="parTrans" cxnId="{CED2DCC2-4F7F-4FA2-8B52-D6EC7BC21DD3}">
      <dgm:prSet/>
      <dgm:spPr/>
      <dgm:t>
        <a:bodyPr/>
        <a:lstStyle/>
        <a:p>
          <a:endParaRPr lang="el-GR"/>
        </a:p>
      </dgm:t>
    </dgm:pt>
    <dgm:pt modelId="{4D39C6E9-EFA4-4D7A-9BB7-5B19200B43F9}" type="sibTrans" cxnId="{CED2DCC2-4F7F-4FA2-8B52-D6EC7BC21DD3}">
      <dgm:prSet/>
      <dgm:spPr/>
      <dgm:t>
        <a:bodyPr/>
        <a:lstStyle/>
        <a:p>
          <a:endParaRPr lang="el-GR"/>
        </a:p>
      </dgm:t>
    </dgm:pt>
    <dgm:pt modelId="{156ADDE9-514C-4AF7-A026-B385DBCB9271}">
      <dgm:prSet phldrT="[Κείμενο]"/>
      <dgm:spPr/>
      <dgm:t>
        <a:bodyPr/>
        <a:lstStyle/>
        <a:p>
          <a:r>
            <a:rPr lang="ru-RU" dirty="0"/>
            <a:t>Гласный</a:t>
          </a:r>
          <a:endParaRPr lang="el-GR" dirty="0"/>
        </a:p>
      </dgm:t>
    </dgm:pt>
    <dgm:pt modelId="{CB919C9B-FF42-44D3-AA75-3BD6A3EFC70D}" type="parTrans" cxnId="{CFBC0AB7-EBB4-4DD9-A604-CE4A47427900}">
      <dgm:prSet/>
      <dgm:spPr/>
      <dgm:t>
        <a:bodyPr/>
        <a:lstStyle/>
        <a:p>
          <a:endParaRPr lang="el-GR"/>
        </a:p>
      </dgm:t>
    </dgm:pt>
    <dgm:pt modelId="{3F77EC9A-6740-48C6-A560-6FEB7C6C5149}" type="sibTrans" cxnId="{CFBC0AB7-EBB4-4DD9-A604-CE4A47427900}">
      <dgm:prSet/>
      <dgm:spPr/>
      <dgm:t>
        <a:bodyPr/>
        <a:lstStyle/>
        <a:p>
          <a:endParaRPr lang="el-GR"/>
        </a:p>
      </dgm:t>
    </dgm:pt>
    <dgm:pt modelId="{D45E047D-32E6-4228-9FA2-73E7F67C657D}">
      <dgm:prSet/>
      <dgm:spPr/>
      <dgm:t>
        <a:bodyPr/>
        <a:lstStyle/>
        <a:p>
          <a:r>
            <a:rPr lang="ru-RU" dirty="0"/>
            <a:t>Смычный</a:t>
          </a:r>
          <a:endParaRPr lang="el-GR" dirty="0"/>
        </a:p>
      </dgm:t>
    </dgm:pt>
    <dgm:pt modelId="{E4B8F459-1134-489C-8923-957E9E240085}" type="parTrans" cxnId="{6C447EA1-3B80-454F-ADFA-3D9E671B66FD}">
      <dgm:prSet/>
      <dgm:spPr/>
      <dgm:t>
        <a:bodyPr/>
        <a:lstStyle/>
        <a:p>
          <a:endParaRPr lang="el-GR"/>
        </a:p>
      </dgm:t>
    </dgm:pt>
    <dgm:pt modelId="{7F2517E5-1443-4A99-815F-33D22FEF9D8E}" type="sibTrans" cxnId="{6C447EA1-3B80-454F-ADFA-3D9E671B66FD}">
      <dgm:prSet/>
      <dgm:spPr/>
      <dgm:t>
        <a:bodyPr/>
        <a:lstStyle/>
        <a:p>
          <a:endParaRPr lang="el-GR"/>
        </a:p>
      </dgm:t>
    </dgm:pt>
    <dgm:pt modelId="{8CE1D2D5-8032-411A-8246-088941A81C03}">
      <dgm:prSet/>
      <dgm:spPr/>
      <dgm:t>
        <a:bodyPr/>
        <a:lstStyle/>
        <a:p>
          <a:r>
            <a:rPr lang="ru-RU" dirty="0"/>
            <a:t>Носовой или в</a:t>
          </a:r>
          <a:endParaRPr lang="el-GR" dirty="0"/>
        </a:p>
      </dgm:t>
    </dgm:pt>
    <dgm:pt modelId="{1D20ECB7-C474-42F8-A213-7F7B01806190}" type="parTrans" cxnId="{B513B3D6-CD56-4172-B8F9-C47E74340D9E}">
      <dgm:prSet/>
      <dgm:spPr/>
      <dgm:t>
        <a:bodyPr/>
        <a:lstStyle/>
        <a:p>
          <a:endParaRPr lang="el-GR"/>
        </a:p>
      </dgm:t>
    </dgm:pt>
    <dgm:pt modelId="{54B447BD-04A1-439C-B469-929F2D355C06}" type="sibTrans" cxnId="{B513B3D6-CD56-4172-B8F9-C47E74340D9E}">
      <dgm:prSet/>
      <dgm:spPr/>
      <dgm:t>
        <a:bodyPr/>
        <a:lstStyle/>
        <a:p>
          <a:endParaRPr lang="el-GR"/>
        </a:p>
      </dgm:t>
    </dgm:pt>
    <dgm:pt modelId="{7BD3152B-00ED-404D-827E-5B8657F06F7A}" type="pres">
      <dgm:prSet presAssocID="{BACB045B-70D2-45DE-BE6A-D75E5FCB033C}" presName="Name0" presStyleCnt="0">
        <dgm:presLayoutVars>
          <dgm:dir/>
          <dgm:animLvl val="lvl"/>
          <dgm:resizeHandles val="exact"/>
        </dgm:presLayoutVars>
      </dgm:prSet>
      <dgm:spPr/>
    </dgm:pt>
    <dgm:pt modelId="{BBC76619-3C4B-4C57-AA26-F5CD74C5496B}" type="pres">
      <dgm:prSet presAssocID="{D34973D1-E5B0-4679-B47C-E1B40CCCA7BE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7A40DA75-734E-40E1-8560-37E4289E5431}" type="pres">
      <dgm:prSet presAssocID="{A189E630-13D6-4754-BC9C-A243D85AE3B6}" presName="parTxOnlySpace" presStyleCnt="0"/>
      <dgm:spPr/>
    </dgm:pt>
    <dgm:pt modelId="{0822D593-DEEA-4DC9-BEA3-2F6B29E4BE3C}" type="pres">
      <dgm:prSet presAssocID="{D45E047D-32E6-4228-9FA2-73E7F67C657D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D8D727B2-F7BD-4D90-B68B-323583ADE649}" type="pres">
      <dgm:prSet presAssocID="{7F2517E5-1443-4A99-815F-33D22FEF9D8E}" presName="parTxOnlySpace" presStyleCnt="0"/>
      <dgm:spPr/>
    </dgm:pt>
    <dgm:pt modelId="{78A1570F-EB0B-4132-A058-D8FA94CFE52A}" type="pres">
      <dgm:prSet presAssocID="{8CE1D2D5-8032-411A-8246-088941A81C03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AF8851F3-8E3E-4045-84CE-0D3233500613}" type="pres">
      <dgm:prSet presAssocID="{54B447BD-04A1-439C-B469-929F2D355C06}" presName="parTxOnlySpace" presStyleCnt="0"/>
      <dgm:spPr/>
    </dgm:pt>
    <dgm:pt modelId="{F2190192-DDF2-4A64-8488-1E818480B5D9}" type="pres">
      <dgm:prSet presAssocID="{39DAFF0B-92DB-4E5C-A51C-71AC6C784B54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F1D77D15-BE40-4BC7-823F-0903A8CE55E0}" type="pres">
      <dgm:prSet presAssocID="{4D39C6E9-EFA4-4D7A-9BB7-5B19200B43F9}" presName="parTxOnlySpace" presStyleCnt="0"/>
      <dgm:spPr/>
    </dgm:pt>
    <dgm:pt modelId="{CE2CF0EE-9CAC-4A23-BBC3-2082B690A1BC}" type="pres">
      <dgm:prSet presAssocID="{156ADDE9-514C-4AF7-A026-B385DBCB9271}" presName="parTxOnly" presStyleLbl="node1" presStyleIdx="4" presStyleCnt="5" custLinFactNeighborX="1125" custLinFactNeighborY="2698">
        <dgm:presLayoutVars>
          <dgm:chMax val="0"/>
          <dgm:chPref val="0"/>
          <dgm:bulletEnabled val="1"/>
        </dgm:presLayoutVars>
      </dgm:prSet>
      <dgm:spPr/>
    </dgm:pt>
  </dgm:ptLst>
  <dgm:cxnLst>
    <dgm:cxn modelId="{12536F06-FA9D-4726-A45D-33A5F12719DF}" type="presOf" srcId="{D34973D1-E5B0-4679-B47C-E1B40CCCA7BE}" destId="{BBC76619-3C4B-4C57-AA26-F5CD74C5496B}" srcOrd="0" destOrd="0" presId="urn:microsoft.com/office/officeart/2005/8/layout/chevron1"/>
    <dgm:cxn modelId="{0073F514-759C-40FE-B516-BF4E5C9AC91A}" type="presOf" srcId="{8CE1D2D5-8032-411A-8246-088941A81C03}" destId="{78A1570F-EB0B-4132-A058-D8FA94CFE52A}" srcOrd="0" destOrd="0" presId="urn:microsoft.com/office/officeart/2005/8/layout/chevron1"/>
    <dgm:cxn modelId="{CD291740-EF21-4916-AE3F-9991CDB51024}" type="presOf" srcId="{156ADDE9-514C-4AF7-A026-B385DBCB9271}" destId="{CE2CF0EE-9CAC-4A23-BBC3-2082B690A1BC}" srcOrd="0" destOrd="0" presId="urn:microsoft.com/office/officeart/2005/8/layout/chevron1"/>
    <dgm:cxn modelId="{7DC02177-B2B3-44AC-9D72-6439E03407A7}" type="presOf" srcId="{39DAFF0B-92DB-4E5C-A51C-71AC6C784B54}" destId="{F2190192-DDF2-4A64-8488-1E818480B5D9}" srcOrd="0" destOrd="0" presId="urn:microsoft.com/office/officeart/2005/8/layout/chevron1"/>
    <dgm:cxn modelId="{5D874D8E-BC0D-4E22-BD64-1C53CD6881D7}" type="presOf" srcId="{D45E047D-32E6-4228-9FA2-73E7F67C657D}" destId="{0822D593-DEEA-4DC9-BEA3-2F6B29E4BE3C}" srcOrd="0" destOrd="0" presId="urn:microsoft.com/office/officeart/2005/8/layout/chevron1"/>
    <dgm:cxn modelId="{5AFB209B-BBCD-4A7C-9B1B-1253B60503EE}" srcId="{BACB045B-70D2-45DE-BE6A-D75E5FCB033C}" destId="{D34973D1-E5B0-4679-B47C-E1B40CCCA7BE}" srcOrd="0" destOrd="0" parTransId="{FA0F5CFB-E0D0-46D9-96B8-3C42877C458C}" sibTransId="{A189E630-13D6-4754-BC9C-A243D85AE3B6}"/>
    <dgm:cxn modelId="{6C447EA1-3B80-454F-ADFA-3D9E671B66FD}" srcId="{BACB045B-70D2-45DE-BE6A-D75E5FCB033C}" destId="{D45E047D-32E6-4228-9FA2-73E7F67C657D}" srcOrd="1" destOrd="0" parTransId="{E4B8F459-1134-489C-8923-957E9E240085}" sibTransId="{7F2517E5-1443-4A99-815F-33D22FEF9D8E}"/>
    <dgm:cxn modelId="{CFBC0AB7-EBB4-4DD9-A604-CE4A47427900}" srcId="{BACB045B-70D2-45DE-BE6A-D75E5FCB033C}" destId="{156ADDE9-514C-4AF7-A026-B385DBCB9271}" srcOrd="4" destOrd="0" parTransId="{CB919C9B-FF42-44D3-AA75-3BD6A3EFC70D}" sibTransId="{3F77EC9A-6740-48C6-A560-6FEB7C6C5149}"/>
    <dgm:cxn modelId="{08714CC1-6085-4D1B-BF4B-9DE8951F3FA2}" type="presOf" srcId="{BACB045B-70D2-45DE-BE6A-D75E5FCB033C}" destId="{7BD3152B-00ED-404D-827E-5B8657F06F7A}" srcOrd="0" destOrd="0" presId="urn:microsoft.com/office/officeart/2005/8/layout/chevron1"/>
    <dgm:cxn modelId="{CED2DCC2-4F7F-4FA2-8B52-D6EC7BC21DD3}" srcId="{BACB045B-70D2-45DE-BE6A-D75E5FCB033C}" destId="{39DAFF0B-92DB-4E5C-A51C-71AC6C784B54}" srcOrd="3" destOrd="0" parTransId="{E231D50F-7D09-4AB6-925B-572510FC4ECB}" sibTransId="{4D39C6E9-EFA4-4D7A-9BB7-5B19200B43F9}"/>
    <dgm:cxn modelId="{B513B3D6-CD56-4172-B8F9-C47E74340D9E}" srcId="{BACB045B-70D2-45DE-BE6A-D75E5FCB033C}" destId="{8CE1D2D5-8032-411A-8246-088941A81C03}" srcOrd="2" destOrd="0" parTransId="{1D20ECB7-C474-42F8-A213-7F7B01806190}" sibTransId="{54B447BD-04A1-439C-B469-929F2D355C06}"/>
    <dgm:cxn modelId="{E0D2FD69-8C87-457C-A405-BC44836784D8}" type="presParOf" srcId="{7BD3152B-00ED-404D-827E-5B8657F06F7A}" destId="{BBC76619-3C4B-4C57-AA26-F5CD74C5496B}" srcOrd="0" destOrd="0" presId="urn:microsoft.com/office/officeart/2005/8/layout/chevron1"/>
    <dgm:cxn modelId="{4C5FA49C-A22C-4BC8-B26A-DFE84CDCF3D2}" type="presParOf" srcId="{7BD3152B-00ED-404D-827E-5B8657F06F7A}" destId="{7A40DA75-734E-40E1-8560-37E4289E5431}" srcOrd="1" destOrd="0" presId="urn:microsoft.com/office/officeart/2005/8/layout/chevron1"/>
    <dgm:cxn modelId="{7D3F57FC-8DC6-4624-BBA3-00CDB03D561D}" type="presParOf" srcId="{7BD3152B-00ED-404D-827E-5B8657F06F7A}" destId="{0822D593-DEEA-4DC9-BEA3-2F6B29E4BE3C}" srcOrd="2" destOrd="0" presId="urn:microsoft.com/office/officeart/2005/8/layout/chevron1"/>
    <dgm:cxn modelId="{0182DB43-30BD-4F93-BFFE-8AE7F410B5CB}" type="presParOf" srcId="{7BD3152B-00ED-404D-827E-5B8657F06F7A}" destId="{D8D727B2-F7BD-4D90-B68B-323583ADE649}" srcOrd="3" destOrd="0" presId="urn:microsoft.com/office/officeart/2005/8/layout/chevron1"/>
    <dgm:cxn modelId="{57293917-84EC-4F5B-B465-CC112F2ED02D}" type="presParOf" srcId="{7BD3152B-00ED-404D-827E-5B8657F06F7A}" destId="{78A1570F-EB0B-4132-A058-D8FA94CFE52A}" srcOrd="4" destOrd="0" presId="urn:microsoft.com/office/officeart/2005/8/layout/chevron1"/>
    <dgm:cxn modelId="{0BFE77AE-60DC-4344-9C6B-CFD428BC8738}" type="presParOf" srcId="{7BD3152B-00ED-404D-827E-5B8657F06F7A}" destId="{AF8851F3-8E3E-4045-84CE-0D3233500613}" srcOrd="5" destOrd="0" presId="urn:microsoft.com/office/officeart/2005/8/layout/chevron1"/>
    <dgm:cxn modelId="{9CFDB530-4780-4511-806B-B038A8448F77}" type="presParOf" srcId="{7BD3152B-00ED-404D-827E-5B8657F06F7A}" destId="{F2190192-DDF2-4A64-8488-1E818480B5D9}" srcOrd="6" destOrd="0" presId="urn:microsoft.com/office/officeart/2005/8/layout/chevron1"/>
    <dgm:cxn modelId="{2938D11A-D6F8-4FE4-A77B-550D5E37586C}" type="presParOf" srcId="{7BD3152B-00ED-404D-827E-5B8657F06F7A}" destId="{F1D77D15-BE40-4BC7-823F-0903A8CE55E0}" srcOrd="7" destOrd="0" presId="urn:microsoft.com/office/officeart/2005/8/layout/chevron1"/>
    <dgm:cxn modelId="{42B8A165-08C5-40A0-9427-A0A3669779E0}" type="presParOf" srcId="{7BD3152B-00ED-404D-827E-5B8657F06F7A}" destId="{CE2CF0EE-9CAC-4A23-BBC3-2082B690A1BC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28D45BA-2DA0-43F8-805E-628F5BF2462C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2EE77C80-9C8A-4F04-9164-E172F933C878}">
      <dgm:prSet phldrT="[Κείμενο]"/>
      <dgm:spPr/>
      <dgm:t>
        <a:bodyPr/>
        <a:lstStyle/>
        <a:p>
          <a:r>
            <a:rPr lang="en-US" dirty="0"/>
            <a:t>*mater</a:t>
          </a:r>
          <a:endParaRPr lang="el-GR" dirty="0"/>
        </a:p>
      </dgm:t>
    </dgm:pt>
    <dgm:pt modelId="{7D8D1ACA-3F41-4C4C-91CD-373877655B88}" type="parTrans" cxnId="{F9572118-7054-4626-A8DB-C9025675BA1B}">
      <dgm:prSet/>
      <dgm:spPr/>
      <dgm:t>
        <a:bodyPr/>
        <a:lstStyle/>
        <a:p>
          <a:endParaRPr lang="el-GR"/>
        </a:p>
      </dgm:t>
    </dgm:pt>
    <dgm:pt modelId="{325404FF-DD75-42FF-8EC9-52645D279ED7}" type="sibTrans" cxnId="{F9572118-7054-4626-A8DB-C9025675BA1B}">
      <dgm:prSet/>
      <dgm:spPr/>
      <dgm:t>
        <a:bodyPr/>
        <a:lstStyle/>
        <a:p>
          <a:endParaRPr lang="el-GR" dirty="0"/>
        </a:p>
      </dgm:t>
    </dgm:pt>
    <dgm:pt modelId="{8DBE1B0F-FA1E-4C7C-89AD-71D9A9743AB6}">
      <dgm:prSet phldrT="[Κείμενο]"/>
      <dgm:spPr/>
      <dgm:t>
        <a:bodyPr/>
        <a:lstStyle/>
        <a:p>
          <a:r>
            <a:rPr lang="en-US" dirty="0"/>
            <a:t>*mate</a:t>
          </a:r>
          <a:endParaRPr lang="el-GR" dirty="0"/>
        </a:p>
      </dgm:t>
    </dgm:pt>
    <dgm:pt modelId="{BE73485C-E133-44CF-A828-9E755164317A}" type="parTrans" cxnId="{00BB2A0B-D4BE-4619-98C8-CEE4CEFBF154}">
      <dgm:prSet/>
      <dgm:spPr/>
      <dgm:t>
        <a:bodyPr/>
        <a:lstStyle/>
        <a:p>
          <a:endParaRPr lang="el-GR"/>
        </a:p>
      </dgm:t>
    </dgm:pt>
    <dgm:pt modelId="{8DF633CB-343E-401E-8E2E-DB537187D112}" type="sibTrans" cxnId="{00BB2A0B-D4BE-4619-98C8-CEE4CEFBF154}">
      <dgm:prSet/>
      <dgm:spPr/>
      <dgm:t>
        <a:bodyPr/>
        <a:lstStyle/>
        <a:p>
          <a:endParaRPr lang="el-GR" dirty="0"/>
        </a:p>
      </dgm:t>
    </dgm:pt>
    <dgm:pt modelId="{DB2497C4-B6C9-447B-8887-9A9CAAC0CEDC}">
      <dgm:prSet phldrT="[Κείμενο]"/>
      <dgm:spPr/>
      <dgm:t>
        <a:bodyPr/>
        <a:lstStyle/>
        <a:p>
          <a:r>
            <a:rPr lang="ru-RU" dirty="0"/>
            <a:t>мать</a:t>
          </a:r>
          <a:endParaRPr lang="el-GR" dirty="0"/>
        </a:p>
      </dgm:t>
    </dgm:pt>
    <dgm:pt modelId="{D1DC0F40-1AD4-4BB1-8BC0-F226895A9262}" type="parTrans" cxnId="{220E2BA7-81A5-41E9-ADE0-1B413D9C6A4D}">
      <dgm:prSet/>
      <dgm:spPr/>
      <dgm:t>
        <a:bodyPr/>
        <a:lstStyle/>
        <a:p>
          <a:endParaRPr lang="el-GR"/>
        </a:p>
      </dgm:t>
    </dgm:pt>
    <dgm:pt modelId="{FD078556-2373-4AF1-BBF8-430B0246550E}" type="sibTrans" cxnId="{220E2BA7-81A5-41E9-ADE0-1B413D9C6A4D}">
      <dgm:prSet/>
      <dgm:spPr/>
      <dgm:t>
        <a:bodyPr/>
        <a:lstStyle/>
        <a:p>
          <a:endParaRPr lang="el-GR"/>
        </a:p>
      </dgm:t>
    </dgm:pt>
    <dgm:pt modelId="{67E4757B-25C6-4855-B8F8-E5B64308F06B}" type="pres">
      <dgm:prSet presAssocID="{128D45BA-2DA0-43F8-805E-628F5BF2462C}" presName="linearFlow" presStyleCnt="0">
        <dgm:presLayoutVars>
          <dgm:resizeHandles val="exact"/>
        </dgm:presLayoutVars>
      </dgm:prSet>
      <dgm:spPr/>
    </dgm:pt>
    <dgm:pt modelId="{8607DF7B-9EE1-4E11-AFC0-B6C395732306}" type="pres">
      <dgm:prSet presAssocID="{2EE77C80-9C8A-4F04-9164-E172F933C878}" presName="node" presStyleLbl="node1" presStyleIdx="0" presStyleCnt="3" custScaleX="190753">
        <dgm:presLayoutVars>
          <dgm:bulletEnabled val="1"/>
        </dgm:presLayoutVars>
      </dgm:prSet>
      <dgm:spPr/>
    </dgm:pt>
    <dgm:pt modelId="{19BBDC0C-5CF1-4EE8-8994-2D133A0CF607}" type="pres">
      <dgm:prSet presAssocID="{325404FF-DD75-42FF-8EC9-52645D279ED7}" presName="sibTrans" presStyleLbl="sibTrans2D1" presStyleIdx="0" presStyleCnt="2"/>
      <dgm:spPr/>
    </dgm:pt>
    <dgm:pt modelId="{92E37184-0E6A-4DB7-8596-D993A6C2B1C9}" type="pres">
      <dgm:prSet presAssocID="{325404FF-DD75-42FF-8EC9-52645D279ED7}" presName="connectorText" presStyleLbl="sibTrans2D1" presStyleIdx="0" presStyleCnt="2"/>
      <dgm:spPr/>
    </dgm:pt>
    <dgm:pt modelId="{8FD3AD0D-295B-4EE6-A383-D76FE80BAB33}" type="pres">
      <dgm:prSet presAssocID="{8DBE1B0F-FA1E-4C7C-89AD-71D9A9743AB6}" presName="node" presStyleLbl="node1" presStyleIdx="1" presStyleCnt="3" custScaleX="175048">
        <dgm:presLayoutVars>
          <dgm:bulletEnabled val="1"/>
        </dgm:presLayoutVars>
      </dgm:prSet>
      <dgm:spPr/>
    </dgm:pt>
    <dgm:pt modelId="{3492590C-D9EE-48E2-82D6-E80BBDA736F4}" type="pres">
      <dgm:prSet presAssocID="{8DF633CB-343E-401E-8E2E-DB537187D112}" presName="sibTrans" presStyleLbl="sibTrans2D1" presStyleIdx="1" presStyleCnt="2"/>
      <dgm:spPr/>
    </dgm:pt>
    <dgm:pt modelId="{B02F89EB-6987-4D80-B33C-1178232268A9}" type="pres">
      <dgm:prSet presAssocID="{8DF633CB-343E-401E-8E2E-DB537187D112}" presName="connectorText" presStyleLbl="sibTrans2D1" presStyleIdx="1" presStyleCnt="2"/>
      <dgm:spPr/>
    </dgm:pt>
    <dgm:pt modelId="{CBC285B6-5E83-41E6-8010-F822C8565D52}" type="pres">
      <dgm:prSet presAssocID="{DB2497C4-B6C9-447B-8887-9A9CAAC0CEDC}" presName="node" presStyleLbl="node1" presStyleIdx="2" presStyleCnt="3" custScaleX="161500">
        <dgm:presLayoutVars>
          <dgm:bulletEnabled val="1"/>
        </dgm:presLayoutVars>
      </dgm:prSet>
      <dgm:spPr/>
    </dgm:pt>
  </dgm:ptLst>
  <dgm:cxnLst>
    <dgm:cxn modelId="{00BB2A0B-D4BE-4619-98C8-CEE4CEFBF154}" srcId="{128D45BA-2DA0-43F8-805E-628F5BF2462C}" destId="{8DBE1B0F-FA1E-4C7C-89AD-71D9A9743AB6}" srcOrd="1" destOrd="0" parTransId="{BE73485C-E133-44CF-A828-9E755164317A}" sibTransId="{8DF633CB-343E-401E-8E2E-DB537187D112}"/>
    <dgm:cxn modelId="{F9572118-7054-4626-A8DB-C9025675BA1B}" srcId="{128D45BA-2DA0-43F8-805E-628F5BF2462C}" destId="{2EE77C80-9C8A-4F04-9164-E172F933C878}" srcOrd="0" destOrd="0" parTransId="{7D8D1ACA-3F41-4C4C-91CD-373877655B88}" sibTransId="{325404FF-DD75-42FF-8EC9-52645D279ED7}"/>
    <dgm:cxn modelId="{A78B655E-E6D1-4C61-A7CE-678B7FBF6DBB}" type="presOf" srcId="{2EE77C80-9C8A-4F04-9164-E172F933C878}" destId="{8607DF7B-9EE1-4E11-AFC0-B6C395732306}" srcOrd="0" destOrd="0" presId="urn:microsoft.com/office/officeart/2005/8/layout/process2"/>
    <dgm:cxn modelId="{BEE63C65-9534-45FF-AD96-C99CB1DD29B5}" type="presOf" srcId="{DB2497C4-B6C9-447B-8887-9A9CAAC0CEDC}" destId="{CBC285B6-5E83-41E6-8010-F822C8565D52}" srcOrd="0" destOrd="0" presId="urn:microsoft.com/office/officeart/2005/8/layout/process2"/>
    <dgm:cxn modelId="{2CEDB665-C0FA-46D3-B810-3F3814A68A2F}" type="presOf" srcId="{8DF633CB-343E-401E-8E2E-DB537187D112}" destId="{B02F89EB-6987-4D80-B33C-1178232268A9}" srcOrd="1" destOrd="0" presId="urn:microsoft.com/office/officeart/2005/8/layout/process2"/>
    <dgm:cxn modelId="{80B21D4B-2FAD-43C9-9E20-602F16C5D912}" type="presOf" srcId="{325404FF-DD75-42FF-8EC9-52645D279ED7}" destId="{19BBDC0C-5CF1-4EE8-8994-2D133A0CF607}" srcOrd="0" destOrd="0" presId="urn:microsoft.com/office/officeart/2005/8/layout/process2"/>
    <dgm:cxn modelId="{220E2BA7-81A5-41E9-ADE0-1B413D9C6A4D}" srcId="{128D45BA-2DA0-43F8-805E-628F5BF2462C}" destId="{DB2497C4-B6C9-447B-8887-9A9CAAC0CEDC}" srcOrd="2" destOrd="0" parTransId="{D1DC0F40-1AD4-4BB1-8BC0-F226895A9262}" sibTransId="{FD078556-2373-4AF1-BBF8-430B0246550E}"/>
    <dgm:cxn modelId="{6F5AE8A7-38A1-4473-9628-80344A28FD5B}" type="presOf" srcId="{8DBE1B0F-FA1E-4C7C-89AD-71D9A9743AB6}" destId="{8FD3AD0D-295B-4EE6-A383-D76FE80BAB33}" srcOrd="0" destOrd="0" presId="urn:microsoft.com/office/officeart/2005/8/layout/process2"/>
    <dgm:cxn modelId="{1A5A18C1-2EFD-4D09-B103-3EA6E106006A}" type="presOf" srcId="{128D45BA-2DA0-43F8-805E-628F5BF2462C}" destId="{67E4757B-25C6-4855-B8F8-E5B64308F06B}" srcOrd="0" destOrd="0" presId="urn:microsoft.com/office/officeart/2005/8/layout/process2"/>
    <dgm:cxn modelId="{2C7BE3C5-B5C2-4687-8278-90596AC444CB}" type="presOf" srcId="{325404FF-DD75-42FF-8EC9-52645D279ED7}" destId="{92E37184-0E6A-4DB7-8596-D993A6C2B1C9}" srcOrd="1" destOrd="0" presId="urn:microsoft.com/office/officeart/2005/8/layout/process2"/>
    <dgm:cxn modelId="{4FDA6EDB-DC86-4157-9771-7D898CB201BE}" type="presOf" srcId="{8DF633CB-343E-401E-8E2E-DB537187D112}" destId="{3492590C-D9EE-48E2-82D6-E80BBDA736F4}" srcOrd="0" destOrd="0" presId="urn:microsoft.com/office/officeart/2005/8/layout/process2"/>
    <dgm:cxn modelId="{2534B85E-7530-4C75-9303-57FA86775BE8}" type="presParOf" srcId="{67E4757B-25C6-4855-B8F8-E5B64308F06B}" destId="{8607DF7B-9EE1-4E11-AFC0-B6C395732306}" srcOrd="0" destOrd="0" presId="urn:microsoft.com/office/officeart/2005/8/layout/process2"/>
    <dgm:cxn modelId="{48CAAE85-48C1-477D-988D-2183152F7527}" type="presParOf" srcId="{67E4757B-25C6-4855-B8F8-E5B64308F06B}" destId="{19BBDC0C-5CF1-4EE8-8994-2D133A0CF607}" srcOrd="1" destOrd="0" presId="urn:microsoft.com/office/officeart/2005/8/layout/process2"/>
    <dgm:cxn modelId="{E0D1826C-1334-4535-B2AE-D8C604ECD03C}" type="presParOf" srcId="{19BBDC0C-5CF1-4EE8-8994-2D133A0CF607}" destId="{92E37184-0E6A-4DB7-8596-D993A6C2B1C9}" srcOrd="0" destOrd="0" presId="urn:microsoft.com/office/officeart/2005/8/layout/process2"/>
    <dgm:cxn modelId="{DCB061F4-7CE3-4771-9CAC-66E33D5547BA}" type="presParOf" srcId="{67E4757B-25C6-4855-B8F8-E5B64308F06B}" destId="{8FD3AD0D-295B-4EE6-A383-D76FE80BAB33}" srcOrd="2" destOrd="0" presId="urn:microsoft.com/office/officeart/2005/8/layout/process2"/>
    <dgm:cxn modelId="{5D264B70-73F7-4765-8D40-88E7D5FDCB49}" type="presParOf" srcId="{67E4757B-25C6-4855-B8F8-E5B64308F06B}" destId="{3492590C-D9EE-48E2-82D6-E80BBDA736F4}" srcOrd="3" destOrd="0" presId="urn:microsoft.com/office/officeart/2005/8/layout/process2"/>
    <dgm:cxn modelId="{AA1B5C41-41E6-4F0D-A1F0-8E38ABA5816D}" type="presParOf" srcId="{3492590C-D9EE-48E2-82D6-E80BBDA736F4}" destId="{B02F89EB-6987-4D80-B33C-1178232268A9}" srcOrd="0" destOrd="0" presId="urn:microsoft.com/office/officeart/2005/8/layout/process2"/>
    <dgm:cxn modelId="{AA289E16-192B-4D84-B9C1-373AB047CD09}" type="presParOf" srcId="{67E4757B-25C6-4855-B8F8-E5B64308F06B}" destId="{CBC285B6-5E83-41E6-8010-F822C8565D52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28D45BA-2DA0-43F8-805E-628F5BF2462C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2EE77C80-9C8A-4F04-9164-E172F933C878}">
      <dgm:prSet phldrT="[Κείμενο]"/>
      <dgm:spPr/>
      <dgm:t>
        <a:bodyPr/>
        <a:lstStyle/>
        <a:p>
          <a:r>
            <a:rPr lang="en-US" dirty="0"/>
            <a:t>*mater-</a:t>
          </a:r>
          <a:r>
            <a:rPr lang="en-US" dirty="0" err="1"/>
            <a:t>i</a:t>
          </a:r>
          <a:endParaRPr lang="el-GR" dirty="0"/>
        </a:p>
      </dgm:t>
    </dgm:pt>
    <dgm:pt modelId="{7D8D1ACA-3F41-4C4C-91CD-373877655B88}" type="parTrans" cxnId="{F9572118-7054-4626-A8DB-C9025675BA1B}">
      <dgm:prSet/>
      <dgm:spPr/>
      <dgm:t>
        <a:bodyPr/>
        <a:lstStyle/>
        <a:p>
          <a:endParaRPr lang="el-GR"/>
        </a:p>
      </dgm:t>
    </dgm:pt>
    <dgm:pt modelId="{325404FF-DD75-42FF-8EC9-52645D279ED7}" type="sibTrans" cxnId="{F9572118-7054-4626-A8DB-C9025675BA1B}">
      <dgm:prSet/>
      <dgm:spPr/>
      <dgm:t>
        <a:bodyPr/>
        <a:lstStyle/>
        <a:p>
          <a:endParaRPr lang="el-GR"/>
        </a:p>
      </dgm:t>
    </dgm:pt>
    <dgm:pt modelId="{DB2497C4-B6C9-447B-8887-9A9CAAC0CEDC}">
      <dgm:prSet phldrT="[Κείμενο]"/>
      <dgm:spPr/>
      <dgm:t>
        <a:bodyPr/>
        <a:lstStyle/>
        <a:p>
          <a:r>
            <a:rPr lang="ru-RU" dirty="0"/>
            <a:t>матери</a:t>
          </a:r>
          <a:endParaRPr lang="el-GR" dirty="0"/>
        </a:p>
      </dgm:t>
    </dgm:pt>
    <dgm:pt modelId="{D1DC0F40-1AD4-4BB1-8BC0-F226895A9262}" type="parTrans" cxnId="{220E2BA7-81A5-41E9-ADE0-1B413D9C6A4D}">
      <dgm:prSet/>
      <dgm:spPr/>
      <dgm:t>
        <a:bodyPr/>
        <a:lstStyle/>
        <a:p>
          <a:endParaRPr lang="el-GR"/>
        </a:p>
      </dgm:t>
    </dgm:pt>
    <dgm:pt modelId="{FD078556-2373-4AF1-BBF8-430B0246550E}" type="sibTrans" cxnId="{220E2BA7-81A5-41E9-ADE0-1B413D9C6A4D}">
      <dgm:prSet/>
      <dgm:spPr/>
      <dgm:t>
        <a:bodyPr/>
        <a:lstStyle/>
        <a:p>
          <a:endParaRPr lang="el-GR"/>
        </a:p>
      </dgm:t>
    </dgm:pt>
    <dgm:pt modelId="{67E4757B-25C6-4855-B8F8-E5B64308F06B}" type="pres">
      <dgm:prSet presAssocID="{128D45BA-2DA0-43F8-805E-628F5BF2462C}" presName="linearFlow" presStyleCnt="0">
        <dgm:presLayoutVars>
          <dgm:resizeHandles val="exact"/>
        </dgm:presLayoutVars>
      </dgm:prSet>
      <dgm:spPr/>
    </dgm:pt>
    <dgm:pt modelId="{8607DF7B-9EE1-4E11-AFC0-B6C395732306}" type="pres">
      <dgm:prSet presAssocID="{2EE77C80-9C8A-4F04-9164-E172F933C878}" presName="node" presStyleLbl="node1" presStyleIdx="0" presStyleCnt="2" custScaleX="135661" custScaleY="27038" custLinFactNeighborY="-11323">
        <dgm:presLayoutVars>
          <dgm:bulletEnabled val="1"/>
        </dgm:presLayoutVars>
      </dgm:prSet>
      <dgm:spPr/>
    </dgm:pt>
    <dgm:pt modelId="{19BBDC0C-5CF1-4EE8-8994-2D133A0CF607}" type="pres">
      <dgm:prSet presAssocID="{325404FF-DD75-42FF-8EC9-52645D279ED7}" presName="sibTrans" presStyleLbl="sibTrans2D1" presStyleIdx="0" presStyleCnt="1" custLinFactNeighborX="-5739" custLinFactNeighborY="4162"/>
      <dgm:spPr/>
    </dgm:pt>
    <dgm:pt modelId="{92E37184-0E6A-4DB7-8596-D993A6C2B1C9}" type="pres">
      <dgm:prSet presAssocID="{325404FF-DD75-42FF-8EC9-52645D279ED7}" presName="connectorText" presStyleLbl="sibTrans2D1" presStyleIdx="0" presStyleCnt="1"/>
      <dgm:spPr/>
    </dgm:pt>
    <dgm:pt modelId="{CBC285B6-5E83-41E6-8010-F822C8565D52}" type="pres">
      <dgm:prSet presAssocID="{DB2497C4-B6C9-447B-8887-9A9CAAC0CEDC}" presName="node" presStyleLbl="node1" presStyleIdx="1" presStyleCnt="2" custScaleX="118454" custScaleY="30918" custLinFactNeighborY="667">
        <dgm:presLayoutVars>
          <dgm:bulletEnabled val="1"/>
        </dgm:presLayoutVars>
      </dgm:prSet>
      <dgm:spPr/>
    </dgm:pt>
  </dgm:ptLst>
  <dgm:cxnLst>
    <dgm:cxn modelId="{F9572118-7054-4626-A8DB-C9025675BA1B}" srcId="{128D45BA-2DA0-43F8-805E-628F5BF2462C}" destId="{2EE77C80-9C8A-4F04-9164-E172F933C878}" srcOrd="0" destOrd="0" parTransId="{7D8D1ACA-3F41-4C4C-91CD-373877655B88}" sibTransId="{325404FF-DD75-42FF-8EC9-52645D279ED7}"/>
    <dgm:cxn modelId="{7D77965F-29BE-47DA-A550-45F4D1FACA91}" type="presOf" srcId="{325404FF-DD75-42FF-8EC9-52645D279ED7}" destId="{19BBDC0C-5CF1-4EE8-8994-2D133A0CF607}" srcOrd="0" destOrd="0" presId="urn:microsoft.com/office/officeart/2005/8/layout/process2"/>
    <dgm:cxn modelId="{D41EFF6C-C9DD-4D77-8790-162208C02354}" type="presOf" srcId="{325404FF-DD75-42FF-8EC9-52645D279ED7}" destId="{92E37184-0E6A-4DB7-8596-D993A6C2B1C9}" srcOrd="1" destOrd="0" presId="urn:microsoft.com/office/officeart/2005/8/layout/process2"/>
    <dgm:cxn modelId="{E675527C-60AA-433B-BFDE-95CFB06F911A}" type="presOf" srcId="{DB2497C4-B6C9-447B-8887-9A9CAAC0CEDC}" destId="{CBC285B6-5E83-41E6-8010-F822C8565D52}" srcOrd="0" destOrd="0" presId="urn:microsoft.com/office/officeart/2005/8/layout/process2"/>
    <dgm:cxn modelId="{6E714F7F-4B7C-43BB-9182-F4DE6DB8E112}" type="presOf" srcId="{128D45BA-2DA0-43F8-805E-628F5BF2462C}" destId="{67E4757B-25C6-4855-B8F8-E5B64308F06B}" srcOrd="0" destOrd="0" presId="urn:microsoft.com/office/officeart/2005/8/layout/process2"/>
    <dgm:cxn modelId="{220E2BA7-81A5-41E9-ADE0-1B413D9C6A4D}" srcId="{128D45BA-2DA0-43F8-805E-628F5BF2462C}" destId="{DB2497C4-B6C9-447B-8887-9A9CAAC0CEDC}" srcOrd="1" destOrd="0" parTransId="{D1DC0F40-1AD4-4BB1-8BC0-F226895A9262}" sibTransId="{FD078556-2373-4AF1-BBF8-430B0246550E}"/>
    <dgm:cxn modelId="{1899B3B3-6526-4A38-B74E-45B313F68797}" type="presOf" srcId="{2EE77C80-9C8A-4F04-9164-E172F933C878}" destId="{8607DF7B-9EE1-4E11-AFC0-B6C395732306}" srcOrd="0" destOrd="0" presId="urn:microsoft.com/office/officeart/2005/8/layout/process2"/>
    <dgm:cxn modelId="{61092EB3-1528-4800-B79B-02640DDCD914}" type="presParOf" srcId="{67E4757B-25C6-4855-B8F8-E5B64308F06B}" destId="{8607DF7B-9EE1-4E11-AFC0-B6C395732306}" srcOrd="0" destOrd="0" presId="urn:microsoft.com/office/officeart/2005/8/layout/process2"/>
    <dgm:cxn modelId="{EA7D3797-50D5-4306-BF99-AFABB1EB18FC}" type="presParOf" srcId="{67E4757B-25C6-4855-B8F8-E5B64308F06B}" destId="{19BBDC0C-5CF1-4EE8-8994-2D133A0CF607}" srcOrd="1" destOrd="0" presId="urn:microsoft.com/office/officeart/2005/8/layout/process2"/>
    <dgm:cxn modelId="{89FD1CEB-E78B-44CB-BD29-B5BB5D9A504F}" type="presParOf" srcId="{19BBDC0C-5CF1-4EE8-8994-2D133A0CF607}" destId="{92E37184-0E6A-4DB7-8596-D993A6C2B1C9}" srcOrd="0" destOrd="0" presId="urn:microsoft.com/office/officeart/2005/8/layout/process2"/>
    <dgm:cxn modelId="{FBE00721-3584-47C0-9E62-43C86F5B4589}" type="presParOf" srcId="{67E4757B-25C6-4855-B8F8-E5B64308F06B}" destId="{CBC285B6-5E83-41E6-8010-F822C8565D52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B8BBD01-A9C5-4337-A0AA-925E48632D77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AFCD98FA-7288-4D93-9F9F-ABCC2E03F740}">
      <dgm:prSet phldrT="[Κείμενο]"/>
      <dgm:spPr/>
      <dgm:t>
        <a:bodyPr/>
        <a:lstStyle/>
        <a:p>
          <a:r>
            <a:rPr lang="en-US" dirty="0"/>
            <a:t>*</a:t>
          </a:r>
          <a:r>
            <a:rPr lang="en-US" dirty="0" err="1"/>
            <a:t>poiet</a:t>
          </a:r>
          <a:r>
            <a:rPr lang="en-US" dirty="0" err="1">
              <a:latin typeface="Calibri"/>
              <a:cs typeface="Calibri"/>
            </a:rPr>
            <a:t>ŭ</a:t>
          </a:r>
          <a:endParaRPr lang="el-GR" dirty="0"/>
        </a:p>
      </dgm:t>
    </dgm:pt>
    <dgm:pt modelId="{C6810CDA-2101-4394-8E82-3CCC42E7A24D}" type="parTrans" cxnId="{673C495E-E077-4745-BEE8-1D76421CB18E}">
      <dgm:prSet/>
      <dgm:spPr/>
    </dgm:pt>
    <dgm:pt modelId="{27992EBB-5D28-47D9-B86F-D2052F3E2CC6}" type="sibTrans" cxnId="{673C495E-E077-4745-BEE8-1D76421CB18E}">
      <dgm:prSet/>
      <dgm:spPr/>
      <dgm:t>
        <a:bodyPr/>
        <a:lstStyle/>
        <a:p>
          <a:endParaRPr lang="el-GR"/>
        </a:p>
      </dgm:t>
    </dgm:pt>
    <dgm:pt modelId="{65FD6F29-4783-4EEA-9A86-2C9577B990E0}">
      <dgm:prSet phldrT="[Κείμενο]"/>
      <dgm:spPr/>
      <dgm:t>
        <a:bodyPr/>
        <a:lstStyle/>
        <a:p>
          <a:r>
            <a:rPr lang="en-US" dirty="0"/>
            <a:t>*</a:t>
          </a:r>
          <a:r>
            <a:rPr lang="en-US" dirty="0" err="1"/>
            <a:t>pojet</a:t>
          </a:r>
          <a:r>
            <a:rPr lang="en-US" dirty="0" err="1">
              <a:latin typeface="+mn-lt"/>
              <a:cs typeface="Calibri"/>
            </a:rPr>
            <a:t>ŭ</a:t>
          </a:r>
          <a:endParaRPr lang="el-GR" dirty="0"/>
        </a:p>
      </dgm:t>
    </dgm:pt>
    <dgm:pt modelId="{064FBFD1-92F3-42E0-8E1A-893DE1820EC9}" type="parTrans" cxnId="{B0516E9F-671D-4CCD-BCB2-B714814C1E06}">
      <dgm:prSet/>
      <dgm:spPr/>
    </dgm:pt>
    <dgm:pt modelId="{0C6BCD2F-818F-4BAD-B17E-389AF2827196}" type="sibTrans" cxnId="{B0516E9F-671D-4CCD-BCB2-B714814C1E06}">
      <dgm:prSet/>
      <dgm:spPr/>
      <dgm:t>
        <a:bodyPr/>
        <a:lstStyle/>
        <a:p>
          <a:endParaRPr lang="el-GR"/>
        </a:p>
      </dgm:t>
    </dgm:pt>
    <dgm:pt modelId="{EF6F88A5-9C07-4F23-A128-EACBBE5854BE}">
      <dgm:prSet phldrT="[Κείμενο]"/>
      <dgm:spPr/>
      <dgm:t>
        <a:bodyPr/>
        <a:lstStyle/>
        <a:p>
          <a:r>
            <a:rPr lang="ru-RU" dirty="0">
              <a:latin typeface="CyrillicaOchrid1" pitchFamily="34" charset="0"/>
            </a:rPr>
            <a:t>по¬тъ</a:t>
          </a:r>
          <a:endParaRPr lang="el-GR" dirty="0">
            <a:latin typeface="CyrillicaOchrid1" pitchFamily="34" charset="0"/>
          </a:endParaRPr>
        </a:p>
      </dgm:t>
    </dgm:pt>
    <dgm:pt modelId="{A0F7FB6B-C399-460C-A213-3B63F017AE2F}" type="parTrans" cxnId="{6804F66D-C77D-4FBE-9234-E1088E5C0054}">
      <dgm:prSet/>
      <dgm:spPr/>
    </dgm:pt>
    <dgm:pt modelId="{6AB9E292-2D1D-4070-8ADD-38CDF5AF16E8}" type="sibTrans" cxnId="{6804F66D-C77D-4FBE-9234-E1088E5C0054}">
      <dgm:prSet/>
      <dgm:spPr/>
    </dgm:pt>
    <dgm:pt modelId="{8E488766-B8D8-420B-91D0-159E58C32BB8}" type="pres">
      <dgm:prSet presAssocID="{EB8BBD01-A9C5-4337-A0AA-925E48632D77}" presName="linearFlow" presStyleCnt="0">
        <dgm:presLayoutVars>
          <dgm:resizeHandles val="exact"/>
        </dgm:presLayoutVars>
      </dgm:prSet>
      <dgm:spPr/>
    </dgm:pt>
    <dgm:pt modelId="{06717F20-0154-401A-967A-19CB563709B4}" type="pres">
      <dgm:prSet presAssocID="{AFCD98FA-7288-4D93-9F9F-ABCC2E03F740}" presName="node" presStyleLbl="node1" presStyleIdx="0" presStyleCnt="3" custScaleX="114579">
        <dgm:presLayoutVars>
          <dgm:bulletEnabled val="1"/>
        </dgm:presLayoutVars>
      </dgm:prSet>
      <dgm:spPr/>
    </dgm:pt>
    <dgm:pt modelId="{60B9C541-F492-4D4C-AC32-B23A7E49535A}" type="pres">
      <dgm:prSet presAssocID="{27992EBB-5D28-47D9-B86F-D2052F3E2CC6}" presName="sibTrans" presStyleLbl="sibTrans2D1" presStyleIdx="0" presStyleCnt="2"/>
      <dgm:spPr/>
    </dgm:pt>
    <dgm:pt modelId="{A4E17787-8B06-43E5-A5B0-B013D4339A90}" type="pres">
      <dgm:prSet presAssocID="{27992EBB-5D28-47D9-B86F-D2052F3E2CC6}" presName="connectorText" presStyleLbl="sibTrans2D1" presStyleIdx="0" presStyleCnt="2"/>
      <dgm:spPr/>
    </dgm:pt>
    <dgm:pt modelId="{FD33BB08-99EA-4629-8EDF-3EDD73B0CC4C}" type="pres">
      <dgm:prSet presAssocID="{65FD6F29-4783-4EEA-9A86-2C9577B990E0}" presName="node" presStyleLbl="node1" presStyleIdx="1" presStyleCnt="3">
        <dgm:presLayoutVars>
          <dgm:bulletEnabled val="1"/>
        </dgm:presLayoutVars>
      </dgm:prSet>
      <dgm:spPr/>
    </dgm:pt>
    <dgm:pt modelId="{C32AE3E6-F35E-4C01-B593-003FF7EDF09E}" type="pres">
      <dgm:prSet presAssocID="{0C6BCD2F-818F-4BAD-B17E-389AF2827196}" presName="sibTrans" presStyleLbl="sibTrans2D1" presStyleIdx="1" presStyleCnt="2"/>
      <dgm:spPr/>
    </dgm:pt>
    <dgm:pt modelId="{76700C58-6F21-4400-809D-FFEBB837082C}" type="pres">
      <dgm:prSet presAssocID="{0C6BCD2F-818F-4BAD-B17E-389AF2827196}" presName="connectorText" presStyleLbl="sibTrans2D1" presStyleIdx="1" presStyleCnt="2"/>
      <dgm:spPr/>
    </dgm:pt>
    <dgm:pt modelId="{9E753F4E-9132-490A-81AB-0EFAAAC87052}" type="pres">
      <dgm:prSet presAssocID="{EF6F88A5-9C07-4F23-A128-EACBBE5854BE}" presName="node" presStyleLbl="node1" presStyleIdx="2" presStyleCnt="3">
        <dgm:presLayoutVars>
          <dgm:bulletEnabled val="1"/>
        </dgm:presLayoutVars>
      </dgm:prSet>
      <dgm:spPr/>
    </dgm:pt>
  </dgm:ptLst>
  <dgm:cxnLst>
    <dgm:cxn modelId="{91804501-8B6C-400B-B566-B738EF0924E3}" type="presOf" srcId="{65FD6F29-4783-4EEA-9A86-2C9577B990E0}" destId="{FD33BB08-99EA-4629-8EDF-3EDD73B0CC4C}" srcOrd="0" destOrd="0" presId="urn:microsoft.com/office/officeart/2005/8/layout/process2"/>
    <dgm:cxn modelId="{49D9A60A-AC03-47AF-84BB-B8BBAA7E76E5}" type="presOf" srcId="{0C6BCD2F-818F-4BAD-B17E-389AF2827196}" destId="{C32AE3E6-F35E-4C01-B593-003FF7EDF09E}" srcOrd="0" destOrd="0" presId="urn:microsoft.com/office/officeart/2005/8/layout/process2"/>
    <dgm:cxn modelId="{0D115631-8021-41D5-8FB3-0F479AA26DE8}" type="presOf" srcId="{0C6BCD2F-818F-4BAD-B17E-389AF2827196}" destId="{76700C58-6F21-4400-809D-FFEBB837082C}" srcOrd="1" destOrd="0" presId="urn:microsoft.com/office/officeart/2005/8/layout/process2"/>
    <dgm:cxn modelId="{673C495E-E077-4745-BEE8-1D76421CB18E}" srcId="{EB8BBD01-A9C5-4337-A0AA-925E48632D77}" destId="{AFCD98FA-7288-4D93-9F9F-ABCC2E03F740}" srcOrd="0" destOrd="0" parTransId="{C6810CDA-2101-4394-8E82-3CCC42E7A24D}" sibTransId="{27992EBB-5D28-47D9-B86F-D2052F3E2CC6}"/>
    <dgm:cxn modelId="{6804F66D-C77D-4FBE-9234-E1088E5C0054}" srcId="{EB8BBD01-A9C5-4337-A0AA-925E48632D77}" destId="{EF6F88A5-9C07-4F23-A128-EACBBE5854BE}" srcOrd="2" destOrd="0" parTransId="{A0F7FB6B-C399-460C-A213-3B63F017AE2F}" sibTransId="{6AB9E292-2D1D-4070-8ADD-38CDF5AF16E8}"/>
    <dgm:cxn modelId="{10045B7F-C92F-45DD-BF32-EB9FF3E004F3}" type="presOf" srcId="{AFCD98FA-7288-4D93-9F9F-ABCC2E03F740}" destId="{06717F20-0154-401A-967A-19CB563709B4}" srcOrd="0" destOrd="0" presId="urn:microsoft.com/office/officeart/2005/8/layout/process2"/>
    <dgm:cxn modelId="{61618384-B478-45DB-B7DF-95CF6F468593}" type="presOf" srcId="{27992EBB-5D28-47D9-B86F-D2052F3E2CC6}" destId="{A4E17787-8B06-43E5-A5B0-B013D4339A90}" srcOrd="1" destOrd="0" presId="urn:microsoft.com/office/officeart/2005/8/layout/process2"/>
    <dgm:cxn modelId="{B0516E9F-671D-4CCD-BCB2-B714814C1E06}" srcId="{EB8BBD01-A9C5-4337-A0AA-925E48632D77}" destId="{65FD6F29-4783-4EEA-9A86-2C9577B990E0}" srcOrd="1" destOrd="0" parTransId="{064FBFD1-92F3-42E0-8E1A-893DE1820EC9}" sibTransId="{0C6BCD2F-818F-4BAD-B17E-389AF2827196}"/>
    <dgm:cxn modelId="{5CA77CB4-8D0D-490F-ACE3-2D58594FA1F3}" type="presOf" srcId="{EB8BBD01-A9C5-4337-A0AA-925E48632D77}" destId="{8E488766-B8D8-420B-91D0-159E58C32BB8}" srcOrd="0" destOrd="0" presId="urn:microsoft.com/office/officeart/2005/8/layout/process2"/>
    <dgm:cxn modelId="{61A034BA-74B1-4A32-A01B-4BD0B04FFC41}" type="presOf" srcId="{27992EBB-5D28-47D9-B86F-D2052F3E2CC6}" destId="{60B9C541-F492-4D4C-AC32-B23A7E49535A}" srcOrd="0" destOrd="0" presId="urn:microsoft.com/office/officeart/2005/8/layout/process2"/>
    <dgm:cxn modelId="{D677C7C9-3DFB-4AAC-9F73-288FB591BDE7}" type="presOf" srcId="{EF6F88A5-9C07-4F23-A128-EACBBE5854BE}" destId="{9E753F4E-9132-490A-81AB-0EFAAAC87052}" srcOrd="0" destOrd="0" presId="urn:microsoft.com/office/officeart/2005/8/layout/process2"/>
    <dgm:cxn modelId="{0CE41E96-43FC-477B-8EC2-FC459B9DF054}" type="presParOf" srcId="{8E488766-B8D8-420B-91D0-159E58C32BB8}" destId="{06717F20-0154-401A-967A-19CB563709B4}" srcOrd="0" destOrd="0" presId="urn:microsoft.com/office/officeart/2005/8/layout/process2"/>
    <dgm:cxn modelId="{98F7E90B-BD14-4806-A176-9D3270C304EC}" type="presParOf" srcId="{8E488766-B8D8-420B-91D0-159E58C32BB8}" destId="{60B9C541-F492-4D4C-AC32-B23A7E49535A}" srcOrd="1" destOrd="0" presId="urn:microsoft.com/office/officeart/2005/8/layout/process2"/>
    <dgm:cxn modelId="{4022E64D-4713-4DBC-B2C7-92FEECE8C0B2}" type="presParOf" srcId="{60B9C541-F492-4D4C-AC32-B23A7E49535A}" destId="{A4E17787-8B06-43E5-A5B0-B013D4339A90}" srcOrd="0" destOrd="0" presId="urn:microsoft.com/office/officeart/2005/8/layout/process2"/>
    <dgm:cxn modelId="{A47109BC-BF43-41B3-AACD-3B71BA52661D}" type="presParOf" srcId="{8E488766-B8D8-420B-91D0-159E58C32BB8}" destId="{FD33BB08-99EA-4629-8EDF-3EDD73B0CC4C}" srcOrd="2" destOrd="0" presId="urn:microsoft.com/office/officeart/2005/8/layout/process2"/>
    <dgm:cxn modelId="{A59DA598-127E-4280-AE5A-A0138DDE3C15}" type="presParOf" srcId="{8E488766-B8D8-420B-91D0-159E58C32BB8}" destId="{C32AE3E6-F35E-4C01-B593-003FF7EDF09E}" srcOrd="3" destOrd="0" presId="urn:microsoft.com/office/officeart/2005/8/layout/process2"/>
    <dgm:cxn modelId="{96F9FE49-DF24-4541-9D8C-95514B949887}" type="presParOf" srcId="{C32AE3E6-F35E-4C01-B593-003FF7EDF09E}" destId="{76700C58-6F21-4400-809D-FFEBB837082C}" srcOrd="0" destOrd="0" presId="urn:microsoft.com/office/officeart/2005/8/layout/process2"/>
    <dgm:cxn modelId="{2B628713-FA91-4B6D-B785-ED46E5985F54}" type="presParOf" srcId="{8E488766-B8D8-420B-91D0-159E58C32BB8}" destId="{9E753F4E-9132-490A-81AB-0EFAAAC87052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1366FFF-34AD-4242-BFF9-D80454877005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BF8CB6D0-59A7-4542-ABB8-ACBCDE8FAB32}">
      <dgm:prSet phldrT="[Κείμενο]"/>
      <dgm:spPr/>
      <dgm:t>
        <a:bodyPr/>
        <a:lstStyle/>
        <a:p>
          <a:r>
            <a:rPr lang="en-US" dirty="0"/>
            <a:t>*</a:t>
          </a:r>
          <a:r>
            <a:rPr lang="en-US" dirty="0" err="1"/>
            <a:t>poiti</a:t>
          </a:r>
          <a:endParaRPr lang="el-GR" dirty="0"/>
        </a:p>
      </dgm:t>
    </dgm:pt>
    <dgm:pt modelId="{80BF4C51-28D7-4C3A-B04A-EABED34BBC91}" type="parTrans" cxnId="{E8DE76C1-8942-430D-B8B3-4DA01BEC02E6}">
      <dgm:prSet/>
      <dgm:spPr/>
    </dgm:pt>
    <dgm:pt modelId="{11537406-23FB-475F-8172-8D1B857EEDB4}" type="sibTrans" cxnId="{E8DE76C1-8942-430D-B8B3-4DA01BEC02E6}">
      <dgm:prSet/>
      <dgm:spPr/>
      <dgm:t>
        <a:bodyPr/>
        <a:lstStyle/>
        <a:p>
          <a:endParaRPr lang="el-GR"/>
        </a:p>
      </dgm:t>
    </dgm:pt>
    <dgm:pt modelId="{A2213081-B88B-4D17-A601-BB003A929375}">
      <dgm:prSet phldrT="[Κείμενο]"/>
      <dgm:spPr/>
      <dgm:t>
        <a:bodyPr/>
        <a:lstStyle/>
        <a:p>
          <a:r>
            <a:rPr lang="en-US" dirty="0"/>
            <a:t>*</a:t>
          </a:r>
          <a:r>
            <a:rPr lang="en-US" dirty="0" err="1"/>
            <a:t>pěti</a:t>
          </a:r>
          <a:endParaRPr lang="el-GR" dirty="0"/>
        </a:p>
      </dgm:t>
    </dgm:pt>
    <dgm:pt modelId="{E3F8AA17-4284-4E3B-9D30-1DD383316C9C}" type="parTrans" cxnId="{F5E6EB0D-6D2E-46CB-9749-0EF46CE05493}">
      <dgm:prSet/>
      <dgm:spPr/>
    </dgm:pt>
    <dgm:pt modelId="{CF7541E4-C37E-44A0-B119-6AD3760CF215}" type="sibTrans" cxnId="{F5E6EB0D-6D2E-46CB-9749-0EF46CE05493}">
      <dgm:prSet/>
      <dgm:spPr/>
      <dgm:t>
        <a:bodyPr/>
        <a:lstStyle/>
        <a:p>
          <a:endParaRPr lang="el-GR"/>
        </a:p>
      </dgm:t>
    </dgm:pt>
    <dgm:pt modelId="{D5C248AB-9553-4038-BA39-2C5539960717}">
      <dgm:prSet phldrT="[Κείμενο]"/>
      <dgm:spPr/>
      <dgm:t>
        <a:bodyPr/>
        <a:lstStyle/>
        <a:p>
          <a:r>
            <a:rPr lang="ru-RU" dirty="0">
              <a:latin typeface="CyrillicaOchrid1" pitchFamily="34" charset="0"/>
            </a:rPr>
            <a:t>пэти</a:t>
          </a:r>
          <a:endParaRPr lang="el-GR" dirty="0">
            <a:latin typeface="CyrillicaOchrid1" pitchFamily="34" charset="0"/>
          </a:endParaRPr>
        </a:p>
      </dgm:t>
    </dgm:pt>
    <dgm:pt modelId="{35E86091-FA9F-44B3-A6BD-9019E2CBAFC4}" type="parTrans" cxnId="{AC842323-80D0-4E29-8129-B72BD457A144}">
      <dgm:prSet/>
      <dgm:spPr/>
    </dgm:pt>
    <dgm:pt modelId="{CE71A6D7-C736-47BE-85EA-EE56B3D4C02B}" type="sibTrans" cxnId="{AC842323-80D0-4E29-8129-B72BD457A144}">
      <dgm:prSet/>
      <dgm:spPr/>
    </dgm:pt>
    <dgm:pt modelId="{401FFAAD-E09D-4E99-B534-79AA4F43A122}" type="pres">
      <dgm:prSet presAssocID="{C1366FFF-34AD-4242-BFF9-D80454877005}" presName="linearFlow" presStyleCnt="0">
        <dgm:presLayoutVars>
          <dgm:resizeHandles val="exact"/>
        </dgm:presLayoutVars>
      </dgm:prSet>
      <dgm:spPr/>
    </dgm:pt>
    <dgm:pt modelId="{F4BB464E-6804-4AA8-8DF5-E75928557742}" type="pres">
      <dgm:prSet presAssocID="{BF8CB6D0-59A7-4542-ABB8-ACBCDE8FAB32}" presName="node" presStyleLbl="node1" presStyleIdx="0" presStyleCnt="3">
        <dgm:presLayoutVars>
          <dgm:bulletEnabled val="1"/>
        </dgm:presLayoutVars>
      </dgm:prSet>
      <dgm:spPr/>
    </dgm:pt>
    <dgm:pt modelId="{CE2B5B00-0B47-4E5A-BEFF-35742151C106}" type="pres">
      <dgm:prSet presAssocID="{11537406-23FB-475F-8172-8D1B857EEDB4}" presName="sibTrans" presStyleLbl="sibTrans2D1" presStyleIdx="0" presStyleCnt="2"/>
      <dgm:spPr/>
    </dgm:pt>
    <dgm:pt modelId="{1AAB7689-65A1-4586-95C2-B607CC2FBD36}" type="pres">
      <dgm:prSet presAssocID="{11537406-23FB-475F-8172-8D1B857EEDB4}" presName="connectorText" presStyleLbl="sibTrans2D1" presStyleIdx="0" presStyleCnt="2"/>
      <dgm:spPr/>
    </dgm:pt>
    <dgm:pt modelId="{A72F0ED5-EE75-427F-BDE8-0EDB310A2649}" type="pres">
      <dgm:prSet presAssocID="{A2213081-B88B-4D17-A601-BB003A929375}" presName="node" presStyleLbl="node1" presStyleIdx="1" presStyleCnt="3">
        <dgm:presLayoutVars>
          <dgm:bulletEnabled val="1"/>
        </dgm:presLayoutVars>
      </dgm:prSet>
      <dgm:spPr/>
    </dgm:pt>
    <dgm:pt modelId="{0ED46651-D4EF-4C60-ACF7-15796F9E0C44}" type="pres">
      <dgm:prSet presAssocID="{CF7541E4-C37E-44A0-B119-6AD3760CF215}" presName="sibTrans" presStyleLbl="sibTrans2D1" presStyleIdx="1" presStyleCnt="2"/>
      <dgm:spPr/>
    </dgm:pt>
    <dgm:pt modelId="{D0F1621C-733E-42E3-8DF8-2579A4D91D03}" type="pres">
      <dgm:prSet presAssocID="{CF7541E4-C37E-44A0-B119-6AD3760CF215}" presName="connectorText" presStyleLbl="sibTrans2D1" presStyleIdx="1" presStyleCnt="2"/>
      <dgm:spPr/>
    </dgm:pt>
    <dgm:pt modelId="{57C65AB3-3239-4FD3-AF52-F2885FBEB28C}" type="pres">
      <dgm:prSet presAssocID="{D5C248AB-9553-4038-BA39-2C5539960717}" presName="node" presStyleLbl="node1" presStyleIdx="2" presStyleCnt="3">
        <dgm:presLayoutVars>
          <dgm:bulletEnabled val="1"/>
        </dgm:presLayoutVars>
      </dgm:prSet>
      <dgm:spPr/>
    </dgm:pt>
  </dgm:ptLst>
  <dgm:cxnLst>
    <dgm:cxn modelId="{F5E6EB0D-6D2E-46CB-9749-0EF46CE05493}" srcId="{C1366FFF-34AD-4242-BFF9-D80454877005}" destId="{A2213081-B88B-4D17-A601-BB003A929375}" srcOrd="1" destOrd="0" parTransId="{E3F8AA17-4284-4E3B-9D30-1DD383316C9C}" sibTransId="{CF7541E4-C37E-44A0-B119-6AD3760CF215}"/>
    <dgm:cxn modelId="{24770F23-E7EC-4A95-AD3C-6FCF459F4864}" type="presOf" srcId="{CF7541E4-C37E-44A0-B119-6AD3760CF215}" destId="{0ED46651-D4EF-4C60-ACF7-15796F9E0C44}" srcOrd="0" destOrd="0" presId="urn:microsoft.com/office/officeart/2005/8/layout/process2"/>
    <dgm:cxn modelId="{AC842323-80D0-4E29-8129-B72BD457A144}" srcId="{C1366FFF-34AD-4242-BFF9-D80454877005}" destId="{D5C248AB-9553-4038-BA39-2C5539960717}" srcOrd="2" destOrd="0" parTransId="{35E86091-FA9F-44B3-A6BD-9019E2CBAFC4}" sibTransId="{CE71A6D7-C736-47BE-85EA-EE56B3D4C02B}"/>
    <dgm:cxn modelId="{2A488526-B49B-4B0B-9D84-3810D44BC269}" type="presOf" srcId="{C1366FFF-34AD-4242-BFF9-D80454877005}" destId="{401FFAAD-E09D-4E99-B534-79AA4F43A122}" srcOrd="0" destOrd="0" presId="urn:microsoft.com/office/officeart/2005/8/layout/process2"/>
    <dgm:cxn modelId="{50353929-A62B-4709-82DD-9CFB152DDCD6}" type="presOf" srcId="{BF8CB6D0-59A7-4542-ABB8-ACBCDE8FAB32}" destId="{F4BB464E-6804-4AA8-8DF5-E75928557742}" srcOrd="0" destOrd="0" presId="urn:microsoft.com/office/officeart/2005/8/layout/process2"/>
    <dgm:cxn modelId="{79EACD7A-C4C2-4E95-B40E-D8840A41744F}" type="presOf" srcId="{11537406-23FB-475F-8172-8D1B857EEDB4}" destId="{1AAB7689-65A1-4586-95C2-B607CC2FBD36}" srcOrd="1" destOrd="0" presId="urn:microsoft.com/office/officeart/2005/8/layout/process2"/>
    <dgm:cxn modelId="{E8DE76C1-8942-430D-B8B3-4DA01BEC02E6}" srcId="{C1366FFF-34AD-4242-BFF9-D80454877005}" destId="{BF8CB6D0-59A7-4542-ABB8-ACBCDE8FAB32}" srcOrd="0" destOrd="0" parTransId="{80BF4C51-28D7-4C3A-B04A-EABED34BBC91}" sibTransId="{11537406-23FB-475F-8172-8D1B857EEDB4}"/>
    <dgm:cxn modelId="{DD022DCD-F832-4F0F-9E81-1FAF847D0102}" type="presOf" srcId="{CF7541E4-C37E-44A0-B119-6AD3760CF215}" destId="{D0F1621C-733E-42E3-8DF8-2579A4D91D03}" srcOrd="1" destOrd="0" presId="urn:microsoft.com/office/officeart/2005/8/layout/process2"/>
    <dgm:cxn modelId="{346B04DA-FD24-4570-B19E-FDB0C3961A78}" type="presOf" srcId="{11537406-23FB-475F-8172-8D1B857EEDB4}" destId="{CE2B5B00-0B47-4E5A-BEFF-35742151C106}" srcOrd="0" destOrd="0" presId="urn:microsoft.com/office/officeart/2005/8/layout/process2"/>
    <dgm:cxn modelId="{495704DB-DB38-4D13-AAFA-1709F7FC96F0}" type="presOf" srcId="{A2213081-B88B-4D17-A601-BB003A929375}" destId="{A72F0ED5-EE75-427F-BDE8-0EDB310A2649}" srcOrd="0" destOrd="0" presId="urn:microsoft.com/office/officeart/2005/8/layout/process2"/>
    <dgm:cxn modelId="{B568FAE1-C7B5-4A72-BCBD-5E70A6C0EC54}" type="presOf" srcId="{D5C248AB-9553-4038-BA39-2C5539960717}" destId="{57C65AB3-3239-4FD3-AF52-F2885FBEB28C}" srcOrd="0" destOrd="0" presId="urn:microsoft.com/office/officeart/2005/8/layout/process2"/>
    <dgm:cxn modelId="{61255FC8-CF63-478C-8AE1-DB30809A36E5}" type="presParOf" srcId="{401FFAAD-E09D-4E99-B534-79AA4F43A122}" destId="{F4BB464E-6804-4AA8-8DF5-E75928557742}" srcOrd="0" destOrd="0" presId="urn:microsoft.com/office/officeart/2005/8/layout/process2"/>
    <dgm:cxn modelId="{F491517B-9CA6-4870-9B30-2C0F3086CAFF}" type="presParOf" srcId="{401FFAAD-E09D-4E99-B534-79AA4F43A122}" destId="{CE2B5B00-0B47-4E5A-BEFF-35742151C106}" srcOrd="1" destOrd="0" presId="urn:microsoft.com/office/officeart/2005/8/layout/process2"/>
    <dgm:cxn modelId="{6CF61732-C4DE-44AF-9E06-92B3086F1191}" type="presParOf" srcId="{CE2B5B00-0B47-4E5A-BEFF-35742151C106}" destId="{1AAB7689-65A1-4586-95C2-B607CC2FBD36}" srcOrd="0" destOrd="0" presId="urn:microsoft.com/office/officeart/2005/8/layout/process2"/>
    <dgm:cxn modelId="{B0206027-BD28-4360-B13D-B65ACC2EF58E}" type="presParOf" srcId="{401FFAAD-E09D-4E99-B534-79AA4F43A122}" destId="{A72F0ED5-EE75-427F-BDE8-0EDB310A2649}" srcOrd="2" destOrd="0" presId="urn:microsoft.com/office/officeart/2005/8/layout/process2"/>
    <dgm:cxn modelId="{C62C8970-489B-48B6-BF8C-BE1B29756C08}" type="presParOf" srcId="{401FFAAD-E09D-4E99-B534-79AA4F43A122}" destId="{0ED46651-D4EF-4C60-ACF7-15796F9E0C44}" srcOrd="3" destOrd="0" presId="urn:microsoft.com/office/officeart/2005/8/layout/process2"/>
    <dgm:cxn modelId="{D68A4436-9B76-42AD-BB02-E72E67105346}" type="presParOf" srcId="{0ED46651-D4EF-4C60-ACF7-15796F9E0C44}" destId="{D0F1621C-733E-42E3-8DF8-2579A4D91D03}" srcOrd="0" destOrd="0" presId="urn:microsoft.com/office/officeart/2005/8/layout/process2"/>
    <dgm:cxn modelId="{D99863E8-4960-41EA-BE1D-D534F3EA6587}" type="presParOf" srcId="{401FFAAD-E09D-4E99-B534-79AA4F43A122}" destId="{57C65AB3-3239-4FD3-AF52-F2885FBEB28C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28D45BA-2DA0-43F8-805E-628F5BF2462C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2EE77C80-9C8A-4F04-9164-E172F933C878}">
      <dgm:prSet phldrT="[Κείμενο]"/>
      <dgm:spPr/>
      <dgm:t>
        <a:bodyPr/>
        <a:lstStyle/>
        <a:p>
          <a:r>
            <a:rPr lang="en-US" dirty="0"/>
            <a:t>*</a:t>
          </a:r>
          <a:r>
            <a:rPr lang="en-US" dirty="0" err="1"/>
            <a:t>risouju</a:t>
          </a:r>
          <a:endParaRPr lang="el-GR" dirty="0"/>
        </a:p>
      </dgm:t>
    </dgm:pt>
    <dgm:pt modelId="{7D8D1ACA-3F41-4C4C-91CD-373877655B88}" type="parTrans" cxnId="{F9572118-7054-4626-A8DB-C9025675BA1B}">
      <dgm:prSet/>
      <dgm:spPr/>
      <dgm:t>
        <a:bodyPr/>
        <a:lstStyle/>
        <a:p>
          <a:endParaRPr lang="el-GR"/>
        </a:p>
      </dgm:t>
    </dgm:pt>
    <dgm:pt modelId="{325404FF-DD75-42FF-8EC9-52645D279ED7}" type="sibTrans" cxnId="{F9572118-7054-4626-A8DB-C9025675BA1B}">
      <dgm:prSet/>
      <dgm:spPr/>
      <dgm:t>
        <a:bodyPr/>
        <a:lstStyle/>
        <a:p>
          <a:endParaRPr lang="el-GR" dirty="0"/>
        </a:p>
      </dgm:t>
    </dgm:pt>
    <dgm:pt modelId="{8DBE1B0F-FA1E-4C7C-89AD-71D9A9743AB6}">
      <dgm:prSet phldrT="[Κείμενο]"/>
      <dgm:spPr/>
      <dgm:t>
        <a:bodyPr/>
        <a:lstStyle/>
        <a:p>
          <a:r>
            <a:rPr lang="en-US" dirty="0"/>
            <a:t>*</a:t>
          </a:r>
          <a:r>
            <a:rPr lang="en-US" dirty="0" err="1"/>
            <a:t>risuju</a:t>
          </a:r>
          <a:endParaRPr lang="el-GR" dirty="0"/>
        </a:p>
      </dgm:t>
    </dgm:pt>
    <dgm:pt modelId="{BE73485C-E133-44CF-A828-9E755164317A}" type="parTrans" cxnId="{00BB2A0B-D4BE-4619-98C8-CEE4CEFBF154}">
      <dgm:prSet/>
      <dgm:spPr/>
      <dgm:t>
        <a:bodyPr/>
        <a:lstStyle/>
        <a:p>
          <a:endParaRPr lang="el-GR"/>
        </a:p>
      </dgm:t>
    </dgm:pt>
    <dgm:pt modelId="{8DF633CB-343E-401E-8E2E-DB537187D112}" type="sibTrans" cxnId="{00BB2A0B-D4BE-4619-98C8-CEE4CEFBF154}">
      <dgm:prSet/>
      <dgm:spPr/>
      <dgm:t>
        <a:bodyPr/>
        <a:lstStyle/>
        <a:p>
          <a:endParaRPr lang="el-GR" dirty="0"/>
        </a:p>
      </dgm:t>
    </dgm:pt>
    <dgm:pt modelId="{DB2497C4-B6C9-447B-8887-9A9CAAC0CEDC}">
      <dgm:prSet phldrT="[Κείμενο]"/>
      <dgm:spPr/>
      <dgm:t>
        <a:bodyPr/>
        <a:lstStyle/>
        <a:p>
          <a:r>
            <a:rPr lang="ru-RU" dirty="0"/>
            <a:t>рисую</a:t>
          </a:r>
          <a:endParaRPr lang="el-GR" dirty="0"/>
        </a:p>
      </dgm:t>
    </dgm:pt>
    <dgm:pt modelId="{D1DC0F40-1AD4-4BB1-8BC0-F226895A9262}" type="parTrans" cxnId="{220E2BA7-81A5-41E9-ADE0-1B413D9C6A4D}">
      <dgm:prSet/>
      <dgm:spPr/>
      <dgm:t>
        <a:bodyPr/>
        <a:lstStyle/>
        <a:p>
          <a:endParaRPr lang="el-GR"/>
        </a:p>
      </dgm:t>
    </dgm:pt>
    <dgm:pt modelId="{FD078556-2373-4AF1-BBF8-430B0246550E}" type="sibTrans" cxnId="{220E2BA7-81A5-41E9-ADE0-1B413D9C6A4D}">
      <dgm:prSet/>
      <dgm:spPr/>
      <dgm:t>
        <a:bodyPr/>
        <a:lstStyle/>
        <a:p>
          <a:endParaRPr lang="el-GR"/>
        </a:p>
      </dgm:t>
    </dgm:pt>
    <dgm:pt modelId="{67E4757B-25C6-4855-B8F8-E5B64308F06B}" type="pres">
      <dgm:prSet presAssocID="{128D45BA-2DA0-43F8-805E-628F5BF2462C}" presName="linearFlow" presStyleCnt="0">
        <dgm:presLayoutVars>
          <dgm:resizeHandles val="exact"/>
        </dgm:presLayoutVars>
      </dgm:prSet>
      <dgm:spPr/>
    </dgm:pt>
    <dgm:pt modelId="{8607DF7B-9EE1-4E11-AFC0-B6C395732306}" type="pres">
      <dgm:prSet presAssocID="{2EE77C80-9C8A-4F04-9164-E172F933C878}" presName="node" presStyleLbl="node1" presStyleIdx="0" presStyleCnt="3" custScaleX="190753">
        <dgm:presLayoutVars>
          <dgm:bulletEnabled val="1"/>
        </dgm:presLayoutVars>
      </dgm:prSet>
      <dgm:spPr/>
    </dgm:pt>
    <dgm:pt modelId="{19BBDC0C-5CF1-4EE8-8994-2D133A0CF607}" type="pres">
      <dgm:prSet presAssocID="{325404FF-DD75-42FF-8EC9-52645D279ED7}" presName="sibTrans" presStyleLbl="sibTrans2D1" presStyleIdx="0" presStyleCnt="2"/>
      <dgm:spPr/>
    </dgm:pt>
    <dgm:pt modelId="{92E37184-0E6A-4DB7-8596-D993A6C2B1C9}" type="pres">
      <dgm:prSet presAssocID="{325404FF-DD75-42FF-8EC9-52645D279ED7}" presName="connectorText" presStyleLbl="sibTrans2D1" presStyleIdx="0" presStyleCnt="2"/>
      <dgm:spPr/>
    </dgm:pt>
    <dgm:pt modelId="{8FD3AD0D-295B-4EE6-A383-D76FE80BAB33}" type="pres">
      <dgm:prSet presAssocID="{8DBE1B0F-FA1E-4C7C-89AD-71D9A9743AB6}" presName="node" presStyleLbl="node1" presStyleIdx="1" presStyleCnt="3" custScaleX="175048">
        <dgm:presLayoutVars>
          <dgm:bulletEnabled val="1"/>
        </dgm:presLayoutVars>
      </dgm:prSet>
      <dgm:spPr/>
    </dgm:pt>
    <dgm:pt modelId="{3492590C-D9EE-48E2-82D6-E80BBDA736F4}" type="pres">
      <dgm:prSet presAssocID="{8DF633CB-343E-401E-8E2E-DB537187D112}" presName="sibTrans" presStyleLbl="sibTrans2D1" presStyleIdx="1" presStyleCnt="2"/>
      <dgm:spPr/>
    </dgm:pt>
    <dgm:pt modelId="{B02F89EB-6987-4D80-B33C-1178232268A9}" type="pres">
      <dgm:prSet presAssocID="{8DF633CB-343E-401E-8E2E-DB537187D112}" presName="connectorText" presStyleLbl="sibTrans2D1" presStyleIdx="1" presStyleCnt="2"/>
      <dgm:spPr/>
    </dgm:pt>
    <dgm:pt modelId="{CBC285B6-5E83-41E6-8010-F822C8565D52}" type="pres">
      <dgm:prSet presAssocID="{DB2497C4-B6C9-447B-8887-9A9CAAC0CEDC}" presName="node" presStyleLbl="node1" presStyleIdx="2" presStyleCnt="3" custScaleX="161500">
        <dgm:presLayoutVars>
          <dgm:bulletEnabled val="1"/>
        </dgm:presLayoutVars>
      </dgm:prSet>
      <dgm:spPr/>
    </dgm:pt>
  </dgm:ptLst>
  <dgm:cxnLst>
    <dgm:cxn modelId="{00BB2A0B-D4BE-4619-98C8-CEE4CEFBF154}" srcId="{128D45BA-2DA0-43F8-805E-628F5BF2462C}" destId="{8DBE1B0F-FA1E-4C7C-89AD-71D9A9743AB6}" srcOrd="1" destOrd="0" parTransId="{BE73485C-E133-44CF-A828-9E755164317A}" sibTransId="{8DF633CB-343E-401E-8E2E-DB537187D112}"/>
    <dgm:cxn modelId="{190C3B17-7919-4A4D-B029-193EAD4A4176}" type="presOf" srcId="{DB2497C4-B6C9-447B-8887-9A9CAAC0CEDC}" destId="{CBC285B6-5E83-41E6-8010-F822C8565D52}" srcOrd="0" destOrd="0" presId="urn:microsoft.com/office/officeart/2005/8/layout/process2"/>
    <dgm:cxn modelId="{F9572118-7054-4626-A8DB-C9025675BA1B}" srcId="{128D45BA-2DA0-43F8-805E-628F5BF2462C}" destId="{2EE77C80-9C8A-4F04-9164-E172F933C878}" srcOrd="0" destOrd="0" parTransId="{7D8D1ACA-3F41-4C4C-91CD-373877655B88}" sibTransId="{325404FF-DD75-42FF-8EC9-52645D279ED7}"/>
    <dgm:cxn modelId="{33F6122D-9EF9-489D-B755-0D8F89F3646B}" type="presOf" srcId="{8DF633CB-343E-401E-8E2E-DB537187D112}" destId="{B02F89EB-6987-4D80-B33C-1178232268A9}" srcOrd="1" destOrd="0" presId="urn:microsoft.com/office/officeart/2005/8/layout/process2"/>
    <dgm:cxn modelId="{2D199C39-0842-43FC-96F0-CCC84067B530}" type="presOf" srcId="{325404FF-DD75-42FF-8EC9-52645D279ED7}" destId="{92E37184-0E6A-4DB7-8596-D993A6C2B1C9}" srcOrd="1" destOrd="0" presId="urn:microsoft.com/office/officeart/2005/8/layout/process2"/>
    <dgm:cxn modelId="{B05BEB41-F593-4161-83F7-2CF7C87E933C}" type="presOf" srcId="{128D45BA-2DA0-43F8-805E-628F5BF2462C}" destId="{67E4757B-25C6-4855-B8F8-E5B64308F06B}" srcOrd="0" destOrd="0" presId="urn:microsoft.com/office/officeart/2005/8/layout/process2"/>
    <dgm:cxn modelId="{75F61F6E-F161-47A2-9147-EB754FF29B85}" type="presOf" srcId="{8DBE1B0F-FA1E-4C7C-89AD-71D9A9743AB6}" destId="{8FD3AD0D-295B-4EE6-A383-D76FE80BAB33}" srcOrd="0" destOrd="0" presId="urn:microsoft.com/office/officeart/2005/8/layout/process2"/>
    <dgm:cxn modelId="{FF3C6B8A-9329-4AFB-94FC-69D01EE3432F}" type="presOf" srcId="{2EE77C80-9C8A-4F04-9164-E172F933C878}" destId="{8607DF7B-9EE1-4E11-AFC0-B6C395732306}" srcOrd="0" destOrd="0" presId="urn:microsoft.com/office/officeart/2005/8/layout/process2"/>
    <dgm:cxn modelId="{CD3A3B8F-7AB4-4D8A-B741-3C808053E84B}" type="presOf" srcId="{8DF633CB-343E-401E-8E2E-DB537187D112}" destId="{3492590C-D9EE-48E2-82D6-E80BBDA736F4}" srcOrd="0" destOrd="0" presId="urn:microsoft.com/office/officeart/2005/8/layout/process2"/>
    <dgm:cxn modelId="{220E2BA7-81A5-41E9-ADE0-1B413D9C6A4D}" srcId="{128D45BA-2DA0-43F8-805E-628F5BF2462C}" destId="{DB2497C4-B6C9-447B-8887-9A9CAAC0CEDC}" srcOrd="2" destOrd="0" parTransId="{D1DC0F40-1AD4-4BB1-8BC0-F226895A9262}" sibTransId="{FD078556-2373-4AF1-BBF8-430B0246550E}"/>
    <dgm:cxn modelId="{D812B9E9-08EB-4E97-83D1-FB7233FA3B68}" type="presOf" srcId="{325404FF-DD75-42FF-8EC9-52645D279ED7}" destId="{19BBDC0C-5CF1-4EE8-8994-2D133A0CF607}" srcOrd="0" destOrd="0" presId="urn:microsoft.com/office/officeart/2005/8/layout/process2"/>
    <dgm:cxn modelId="{383148E1-F466-43D6-A2DA-2DB0FDFE69E1}" type="presParOf" srcId="{67E4757B-25C6-4855-B8F8-E5B64308F06B}" destId="{8607DF7B-9EE1-4E11-AFC0-B6C395732306}" srcOrd="0" destOrd="0" presId="urn:microsoft.com/office/officeart/2005/8/layout/process2"/>
    <dgm:cxn modelId="{2C8F55DF-A3B9-498C-8E25-0140F2203215}" type="presParOf" srcId="{67E4757B-25C6-4855-B8F8-E5B64308F06B}" destId="{19BBDC0C-5CF1-4EE8-8994-2D133A0CF607}" srcOrd="1" destOrd="0" presId="urn:microsoft.com/office/officeart/2005/8/layout/process2"/>
    <dgm:cxn modelId="{176D108B-7055-4F37-888E-25E81F0C492B}" type="presParOf" srcId="{19BBDC0C-5CF1-4EE8-8994-2D133A0CF607}" destId="{92E37184-0E6A-4DB7-8596-D993A6C2B1C9}" srcOrd="0" destOrd="0" presId="urn:microsoft.com/office/officeart/2005/8/layout/process2"/>
    <dgm:cxn modelId="{B3881D1A-D6D7-4E0F-BC47-0B313A1E4288}" type="presParOf" srcId="{67E4757B-25C6-4855-B8F8-E5B64308F06B}" destId="{8FD3AD0D-295B-4EE6-A383-D76FE80BAB33}" srcOrd="2" destOrd="0" presId="urn:microsoft.com/office/officeart/2005/8/layout/process2"/>
    <dgm:cxn modelId="{ECEC833E-AE76-4D9D-A12C-9DD8DC09E0D8}" type="presParOf" srcId="{67E4757B-25C6-4855-B8F8-E5B64308F06B}" destId="{3492590C-D9EE-48E2-82D6-E80BBDA736F4}" srcOrd="3" destOrd="0" presId="urn:microsoft.com/office/officeart/2005/8/layout/process2"/>
    <dgm:cxn modelId="{3335ECAF-2E4F-4CB9-9590-A717A3DD32DE}" type="presParOf" srcId="{3492590C-D9EE-48E2-82D6-E80BBDA736F4}" destId="{B02F89EB-6987-4D80-B33C-1178232268A9}" srcOrd="0" destOrd="0" presId="urn:microsoft.com/office/officeart/2005/8/layout/process2"/>
    <dgm:cxn modelId="{BF09A7C5-A4EE-4A6E-8E89-6A16DABE4684}" type="presParOf" srcId="{67E4757B-25C6-4855-B8F8-E5B64308F06B}" destId="{CBC285B6-5E83-41E6-8010-F822C8565D52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28D45BA-2DA0-43F8-805E-628F5BF2462C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2EE77C80-9C8A-4F04-9164-E172F933C878}">
      <dgm:prSet phldrT="[Κείμενο]"/>
      <dgm:spPr/>
      <dgm:t>
        <a:bodyPr/>
        <a:lstStyle/>
        <a:p>
          <a:r>
            <a:rPr lang="en-US" dirty="0"/>
            <a:t>*</a:t>
          </a:r>
          <a:r>
            <a:rPr lang="en-US" dirty="0" err="1"/>
            <a:t>risouati</a:t>
          </a:r>
          <a:endParaRPr lang="el-GR" dirty="0"/>
        </a:p>
      </dgm:t>
    </dgm:pt>
    <dgm:pt modelId="{7D8D1ACA-3F41-4C4C-91CD-373877655B88}" type="parTrans" cxnId="{F9572118-7054-4626-A8DB-C9025675BA1B}">
      <dgm:prSet/>
      <dgm:spPr/>
      <dgm:t>
        <a:bodyPr/>
        <a:lstStyle/>
        <a:p>
          <a:endParaRPr lang="el-GR"/>
        </a:p>
      </dgm:t>
    </dgm:pt>
    <dgm:pt modelId="{325404FF-DD75-42FF-8EC9-52645D279ED7}" type="sibTrans" cxnId="{F9572118-7054-4626-A8DB-C9025675BA1B}">
      <dgm:prSet/>
      <dgm:spPr/>
      <dgm:t>
        <a:bodyPr/>
        <a:lstStyle/>
        <a:p>
          <a:endParaRPr lang="el-GR" dirty="0"/>
        </a:p>
      </dgm:t>
    </dgm:pt>
    <dgm:pt modelId="{8DBE1B0F-FA1E-4C7C-89AD-71D9A9743AB6}">
      <dgm:prSet phldrT="[Κείμενο]"/>
      <dgm:spPr/>
      <dgm:t>
        <a:bodyPr/>
        <a:lstStyle/>
        <a:p>
          <a:r>
            <a:rPr lang="en-US" dirty="0"/>
            <a:t>*</a:t>
          </a:r>
          <a:r>
            <a:rPr lang="en-US" dirty="0" err="1"/>
            <a:t>risovati</a:t>
          </a:r>
          <a:endParaRPr lang="el-GR" dirty="0"/>
        </a:p>
      </dgm:t>
    </dgm:pt>
    <dgm:pt modelId="{BE73485C-E133-44CF-A828-9E755164317A}" type="parTrans" cxnId="{00BB2A0B-D4BE-4619-98C8-CEE4CEFBF154}">
      <dgm:prSet/>
      <dgm:spPr/>
      <dgm:t>
        <a:bodyPr/>
        <a:lstStyle/>
        <a:p>
          <a:endParaRPr lang="el-GR"/>
        </a:p>
      </dgm:t>
    </dgm:pt>
    <dgm:pt modelId="{8DF633CB-343E-401E-8E2E-DB537187D112}" type="sibTrans" cxnId="{00BB2A0B-D4BE-4619-98C8-CEE4CEFBF154}">
      <dgm:prSet/>
      <dgm:spPr/>
      <dgm:t>
        <a:bodyPr/>
        <a:lstStyle/>
        <a:p>
          <a:endParaRPr lang="el-GR" dirty="0"/>
        </a:p>
      </dgm:t>
    </dgm:pt>
    <dgm:pt modelId="{DB2497C4-B6C9-447B-8887-9A9CAAC0CEDC}">
      <dgm:prSet phldrT="[Κείμενο]"/>
      <dgm:spPr/>
      <dgm:t>
        <a:bodyPr/>
        <a:lstStyle/>
        <a:p>
          <a:r>
            <a:rPr lang="ru-RU" dirty="0"/>
            <a:t>рисовать </a:t>
          </a:r>
          <a:endParaRPr lang="el-GR" dirty="0"/>
        </a:p>
      </dgm:t>
    </dgm:pt>
    <dgm:pt modelId="{D1DC0F40-1AD4-4BB1-8BC0-F226895A9262}" type="parTrans" cxnId="{220E2BA7-81A5-41E9-ADE0-1B413D9C6A4D}">
      <dgm:prSet/>
      <dgm:spPr/>
      <dgm:t>
        <a:bodyPr/>
        <a:lstStyle/>
        <a:p>
          <a:endParaRPr lang="el-GR"/>
        </a:p>
      </dgm:t>
    </dgm:pt>
    <dgm:pt modelId="{FD078556-2373-4AF1-BBF8-430B0246550E}" type="sibTrans" cxnId="{220E2BA7-81A5-41E9-ADE0-1B413D9C6A4D}">
      <dgm:prSet/>
      <dgm:spPr/>
      <dgm:t>
        <a:bodyPr/>
        <a:lstStyle/>
        <a:p>
          <a:endParaRPr lang="el-GR"/>
        </a:p>
      </dgm:t>
    </dgm:pt>
    <dgm:pt modelId="{67E4757B-25C6-4855-B8F8-E5B64308F06B}" type="pres">
      <dgm:prSet presAssocID="{128D45BA-2DA0-43F8-805E-628F5BF2462C}" presName="linearFlow" presStyleCnt="0">
        <dgm:presLayoutVars>
          <dgm:resizeHandles val="exact"/>
        </dgm:presLayoutVars>
      </dgm:prSet>
      <dgm:spPr/>
    </dgm:pt>
    <dgm:pt modelId="{8607DF7B-9EE1-4E11-AFC0-B6C395732306}" type="pres">
      <dgm:prSet presAssocID="{2EE77C80-9C8A-4F04-9164-E172F933C878}" presName="node" presStyleLbl="node1" presStyleIdx="0" presStyleCnt="3" custScaleX="190753" custLinFactNeighborX="-7511" custLinFactNeighborY="-7673">
        <dgm:presLayoutVars>
          <dgm:bulletEnabled val="1"/>
        </dgm:presLayoutVars>
      </dgm:prSet>
      <dgm:spPr/>
    </dgm:pt>
    <dgm:pt modelId="{19BBDC0C-5CF1-4EE8-8994-2D133A0CF607}" type="pres">
      <dgm:prSet presAssocID="{325404FF-DD75-42FF-8EC9-52645D279ED7}" presName="sibTrans" presStyleLbl="sibTrans2D1" presStyleIdx="0" presStyleCnt="2"/>
      <dgm:spPr/>
    </dgm:pt>
    <dgm:pt modelId="{92E37184-0E6A-4DB7-8596-D993A6C2B1C9}" type="pres">
      <dgm:prSet presAssocID="{325404FF-DD75-42FF-8EC9-52645D279ED7}" presName="connectorText" presStyleLbl="sibTrans2D1" presStyleIdx="0" presStyleCnt="2"/>
      <dgm:spPr/>
    </dgm:pt>
    <dgm:pt modelId="{8FD3AD0D-295B-4EE6-A383-D76FE80BAB33}" type="pres">
      <dgm:prSet presAssocID="{8DBE1B0F-FA1E-4C7C-89AD-71D9A9743AB6}" presName="node" presStyleLbl="node1" presStyleIdx="1" presStyleCnt="3" custScaleX="175048">
        <dgm:presLayoutVars>
          <dgm:bulletEnabled val="1"/>
        </dgm:presLayoutVars>
      </dgm:prSet>
      <dgm:spPr/>
    </dgm:pt>
    <dgm:pt modelId="{3492590C-D9EE-48E2-82D6-E80BBDA736F4}" type="pres">
      <dgm:prSet presAssocID="{8DF633CB-343E-401E-8E2E-DB537187D112}" presName="sibTrans" presStyleLbl="sibTrans2D1" presStyleIdx="1" presStyleCnt="2"/>
      <dgm:spPr/>
    </dgm:pt>
    <dgm:pt modelId="{B02F89EB-6987-4D80-B33C-1178232268A9}" type="pres">
      <dgm:prSet presAssocID="{8DF633CB-343E-401E-8E2E-DB537187D112}" presName="connectorText" presStyleLbl="sibTrans2D1" presStyleIdx="1" presStyleCnt="2"/>
      <dgm:spPr/>
    </dgm:pt>
    <dgm:pt modelId="{CBC285B6-5E83-41E6-8010-F822C8565D52}" type="pres">
      <dgm:prSet presAssocID="{DB2497C4-B6C9-447B-8887-9A9CAAC0CEDC}" presName="node" presStyleLbl="node1" presStyleIdx="2" presStyleCnt="3" custScaleX="161500">
        <dgm:presLayoutVars>
          <dgm:bulletEnabled val="1"/>
        </dgm:presLayoutVars>
      </dgm:prSet>
      <dgm:spPr/>
    </dgm:pt>
  </dgm:ptLst>
  <dgm:cxnLst>
    <dgm:cxn modelId="{00BB2A0B-D4BE-4619-98C8-CEE4CEFBF154}" srcId="{128D45BA-2DA0-43F8-805E-628F5BF2462C}" destId="{8DBE1B0F-FA1E-4C7C-89AD-71D9A9743AB6}" srcOrd="1" destOrd="0" parTransId="{BE73485C-E133-44CF-A828-9E755164317A}" sibTransId="{8DF633CB-343E-401E-8E2E-DB537187D112}"/>
    <dgm:cxn modelId="{F9572118-7054-4626-A8DB-C9025675BA1B}" srcId="{128D45BA-2DA0-43F8-805E-628F5BF2462C}" destId="{2EE77C80-9C8A-4F04-9164-E172F933C878}" srcOrd="0" destOrd="0" parTransId="{7D8D1ACA-3F41-4C4C-91CD-373877655B88}" sibTransId="{325404FF-DD75-42FF-8EC9-52645D279ED7}"/>
    <dgm:cxn modelId="{EAE2F41E-312D-4226-812A-1401B2B225BF}" type="presOf" srcId="{128D45BA-2DA0-43F8-805E-628F5BF2462C}" destId="{67E4757B-25C6-4855-B8F8-E5B64308F06B}" srcOrd="0" destOrd="0" presId="urn:microsoft.com/office/officeart/2005/8/layout/process2"/>
    <dgm:cxn modelId="{8609D124-FAC9-45E2-8D9C-E430AE5038E8}" type="presOf" srcId="{8DF633CB-343E-401E-8E2E-DB537187D112}" destId="{3492590C-D9EE-48E2-82D6-E80BBDA736F4}" srcOrd="0" destOrd="0" presId="urn:microsoft.com/office/officeart/2005/8/layout/process2"/>
    <dgm:cxn modelId="{6D4DBC2F-7AF4-491E-AD75-2AA9EC94E13E}" type="presOf" srcId="{8DBE1B0F-FA1E-4C7C-89AD-71D9A9743AB6}" destId="{8FD3AD0D-295B-4EE6-A383-D76FE80BAB33}" srcOrd="0" destOrd="0" presId="urn:microsoft.com/office/officeart/2005/8/layout/process2"/>
    <dgm:cxn modelId="{FA9F126F-E528-4D9A-88AD-E34D64985543}" type="presOf" srcId="{8DF633CB-343E-401E-8E2E-DB537187D112}" destId="{B02F89EB-6987-4D80-B33C-1178232268A9}" srcOrd="1" destOrd="0" presId="urn:microsoft.com/office/officeart/2005/8/layout/process2"/>
    <dgm:cxn modelId="{220E2BA7-81A5-41E9-ADE0-1B413D9C6A4D}" srcId="{128D45BA-2DA0-43F8-805E-628F5BF2462C}" destId="{DB2497C4-B6C9-447B-8887-9A9CAAC0CEDC}" srcOrd="2" destOrd="0" parTransId="{D1DC0F40-1AD4-4BB1-8BC0-F226895A9262}" sibTransId="{FD078556-2373-4AF1-BBF8-430B0246550E}"/>
    <dgm:cxn modelId="{AAF805BE-71A2-4723-8B30-26A5824712B8}" type="presOf" srcId="{325404FF-DD75-42FF-8EC9-52645D279ED7}" destId="{19BBDC0C-5CF1-4EE8-8994-2D133A0CF607}" srcOrd="0" destOrd="0" presId="urn:microsoft.com/office/officeart/2005/8/layout/process2"/>
    <dgm:cxn modelId="{CA8875D8-C818-4513-A6A4-386674300578}" type="presOf" srcId="{2EE77C80-9C8A-4F04-9164-E172F933C878}" destId="{8607DF7B-9EE1-4E11-AFC0-B6C395732306}" srcOrd="0" destOrd="0" presId="urn:microsoft.com/office/officeart/2005/8/layout/process2"/>
    <dgm:cxn modelId="{A39221F1-E0C7-4E08-A726-ECB5E517BF78}" type="presOf" srcId="{DB2497C4-B6C9-447B-8887-9A9CAAC0CEDC}" destId="{CBC285B6-5E83-41E6-8010-F822C8565D52}" srcOrd="0" destOrd="0" presId="urn:microsoft.com/office/officeart/2005/8/layout/process2"/>
    <dgm:cxn modelId="{85B881F7-9929-410D-98B6-16811A9770D9}" type="presOf" srcId="{325404FF-DD75-42FF-8EC9-52645D279ED7}" destId="{92E37184-0E6A-4DB7-8596-D993A6C2B1C9}" srcOrd="1" destOrd="0" presId="urn:microsoft.com/office/officeart/2005/8/layout/process2"/>
    <dgm:cxn modelId="{FFDABFBB-7291-4024-9AD2-9C85606D8BBA}" type="presParOf" srcId="{67E4757B-25C6-4855-B8F8-E5B64308F06B}" destId="{8607DF7B-9EE1-4E11-AFC0-B6C395732306}" srcOrd="0" destOrd="0" presId="urn:microsoft.com/office/officeart/2005/8/layout/process2"/>
    <dgm:cxn modelId="{6FA105E6-EA5C-4F2B-942B-210677260321}" type="presParOf" srcId="{67E4757B-25C6-4855-B8F8-E5B64308F06B}" destId="{19BBDC0C-5CF1-4EE8-8994-2D133A0CF607}" srcOrd="1" destOrd="0" presId="urn:microsoft.com/office/officeart/2005/8/layout/process2"/>
    <dgm:cxn modelId="{B5BF3157-35D4-4EEA-AD5E-912D0A461153}" type="presParOf" srcId="{19BBDC0C-5CF1-4EE8-8994-2D133A0CF607}" destId="{92E37184-0E6A-4DB7-8596-D993A6C2B1C9}" srcOrd="0" destOrd="0" presId="urn:microsoft.com/office/officeart/2005/8/layout/process2"/>
    <dgm:cxn modelId="{14F4DB19-ED0D-4028-B7A4-C481C748A07E}" type="presParOf" srcId="{67E4757B-25C6-4855-B8F8-E5B64308F06B}" destId="{8FD3AD0D-295B-4EE6-A383-D76FE80BAB33}" srcOrd="2" destOrd="0" presId="urn:microsoft.com/office/officeart/2005/8/layout/process2"/>
    <dgm:cxn modelId="{8332C9F1-4A69-476F-859D-684FD957F364}" type="presParOf" srcId="{67E4757B-25C6-4855-B8F8-E5B64308F06B}" destId="{3492590C-D9EE-48E2-82D6-E80BBDA736F4}" srcOrd="3" destOrd="0" presId="urn:microsoft.com/office/officeart/2005/8/layout/process2"/>
    <dgm:cxn modelId="{EDC033B2-3425-49CE-A89B-25A2322DAFFF}" type="presParOf" srcId="{3492590C-D9EE-48E2-82D6-E80BBDA736F4}" destId="{B02F89EB-6987-4D80-B33C-1178232268A9}" srcOrd="0" destOrd="0" presId="urn:microsoft.com/office/officeart/2005/8/layout/process2"/>
    <dgm:cxn modelId="{C31B2336-145D-4B42-B0CF-3DA42D3415C6}" type="presParOf" srcId="{67E4757B-25C6-4855-B8F8-E5B64308F06B}" destId="{CBC285B6-5E83-41E6-8010-F822C8565D52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28D45BA-2DA0-43F8-805E-628F5BF2462C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2EE77C80-9C8A-4F04-9164-E172F933C878}">
      <dgm:prSet phldrT="[Κείμενο]"/>
      <dgm:spPr/>
      <dgm:t>
        <a:bodyPr/>
        <a:lstStyle/>
        <a:p>
          <a:r>
            <a:rPr lang="en-US" dirty="0"/>
            <a:t>*</a:t>
          </a:r>
          <a:r>
            <a:rPr lang="en-US" dirty="0" err="1"/>
            <a:t>imen</a:t>
          </a:r>
          <a:endParaRPr lang="el-GR" dirty="0"/>
        </a:p>
      </dgm:t>
    </dgm:pt>
    <dgm:pt modelId="{7D8D1ACA-3F41-4C4C-91CD-373877655B88}" type="parTrans" cxnId="{F9572118-7054-4626-A8DB-C9025675BA1B}">
      <dgm:prSet/>
      <dgm:spPr/>
      <dgm:t>
        <a:bodyPr/>
        <a:lstStyle/>
        <a:p>
          <a:endParaRPr lang="el-GR"/>
        </a:p>
      </dgm:t>
    </dgm:pt>
    <dgm:pt modelId="{325404FF-DD75-42FF-8EC9-52645D279ED7}" type="sibTrans" cxnId="{F9572118-7054-4626-A8DB-C9025675BA1B}">
      <dgm:prSet/>
      <dgm:spPr/>
      <dgm:t>
        <a:bodyPr/>
        <a:lstStyle/>
        <a:p>
          <a:endParaRPr lang="el-GR" dirty="0"/>
        </a:p>
      </dgm:t>
    </dgm:pt>
    <dgm:pt modelId="{8DBE1B0F-FA1E-4C7C-89AD-71D9A9743AB6}">
      <dgm:prSet phldrT="[Κείμενο]"/>
      <dgm:spPr/>
      <dgm:t>
        <a:bodyPr/>
        <a:lstStyle/>
        <a:p>
          <a:r>
            <a:rPr lang="en-US" dirty="0"/>
            <a:t>*</a:t>
          </a:r>
          <a:r>
            <a:rPr lang="en-US" dirty="0" err="1"/>
            <a:t>im</a:t>
          </a:r>
          <a:r>
            <a:rPr lang="en-US" dirty="0" err="1">
              <a:latin typeface="Calibri"/>
            </a:rPr>
            <a:t>ę</a:t>
          </a:r>
          <a:r>
            <a:rPr lang="el-GR" dirty="0">
              <a:latin typeface="Calibri"/>
            </a:rPr>
            <a:t> </a:t>
          </a:r>
          <a:r>
            <a:rPr lang="ru-RU" dirty="0">
              <a:latin typeface="Calibri"/>
            </a:rPr>
            <a:t>- </a:t>
          </a:r>
          <a:r>
            <a:rPr lang="ru-RU" dirty="0" err="1">
              <a:latin typeface="CyrillicaOchrid1" pitchFamily="34" charset="0"/>
            </a:rPr>
            <a:t>им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ѧ</a:t>
          </a:r>
          <a:r>
            <a:rPr lang="el-GR" dirty="0">
              <a:latin typeface="CyrillicaOchrid1" pitchFamily="34" charset="0"/>
            </a:rPr>
            <a:t>­</a:t>
          </a:r>
          <a:r>
            <a:rPr lang="en-US" dirty="0">
              <a:latin typeface="Calibri"/>
            </a:rPr>
            <a:t> </a:t>
          </a:r>
          <a:endParaRPr lang="el-GR" dirty="0">
            <a:latin typeface="CyrillicaOchrid1" pitchFamily="34" charset="0"/>
          </a:endParaRPr>
        </a:p>
      </dgm:t>
    </dgm:pt>
    <dgm:pt modelId="{BE73485C-E133-44CF-A828-9E755164317A}" type="parTrans" cxnId="{00BB2A0B-D4BE-4619-98C8-CEE4CEFBF154}">
      <dgm:prSet/>
      <dgm:spPr/>
      <dgm:t>
        <a:bodyPr/>
        <a:lstStyle/>
        <a:p>
          <a:endParaRPr lang="el-GR"/>
        </a:p>
      </dgm:t>
    </dgm:pt>
    <dgm:pt modelId="{8DF633CB-343E-401E-8E2E-DB537187D112}" type="sibTrans" cxnId="{00BB2A0B-D4BE-4619-98C8-CEE4CEFBF154}">
      <dgm:prSet/>
      <dgm:spPr/>
      <dgm:t>
        <a:bodyPr/>
        <a:lstStyle/>
        <a:p>
          <a:endParaRPr lang="el-GR" dirty="0"/>
        </a:p>
      </dgm:t>
    </dgm:pt>
    <dgm:pt modelId="{DB2497C4-B6C9-447B-8887-9A9CAAC0CEDC}">
      <dgm:prSet phldrT="[Κείμενο]"/>
      <dgm:spPr/>
      <dgm:t>
        <a:bodyPr/>
        <a:lstStyle/>
        <a:p>
          <a:r>
            <a:rPr lang="ru-RU" dirty="0"/>
            <a:t>имя</a:t>
          </a:r>
          <a:endParaRPr lang="el-GR" dirty="0"/>
        </a:p>
      </dgm:t>
    </dgm:pt>
    <dgm:pt modelId="{D1DC0F40-1AD4-4BB1-8BC0-F226895A9262}" type="parTrans" cxnId="{220E2BA7-81A5-41E9-ADE0-1B413D9C6A4D}">
      <dgm:prSet/>
      <dgm:spPr/>
      <dgm:t>
        <a:bodyPr/>
        <a:lstStyle/>
        <a:p>
          <a:endParaRPr lang="el-GR"/>
        </a:p>
      </dgm:t>
    </dgm:pt>
    <dgm:pt modelId="{FD078556-2373-4AF1-BBF8-430B0246550E}" type="sibTrans" cxnId="{220E2BA7-81A5-41E9-ADE0-1B413D9C6A4D}">
      <dgm:prSet/>
      <dgm:spPr/>
      <dgm:t>
        <a:bodyPr/>
        <a:lstStyle/>
        <a:p>
          <a:endParaRPr lang="el-GR"/>
        </a:p>
      </dgm:t>
    </dgm:pt>
    <dgm:pt modelId="{67E4757B-25C6-4855-B8F8-E5B64308F06B}" type="pres">
      <dgm:prSet presAssocID="{128D45BA-2DA0-43F8-805E-628F5BF2462C}" presName="linearFlow" presStyleCnt="0">
        <dgm:presLayoutVars>
          <dgm:resizeHandles val="exact"/>
        </dgm:presLayoutVars>
      </dgm:prSet>
      <dgm:spPr/>
    </dgm:pt>
    <dgm:pt modelId="{8607DF7B-9EE1-4E11-AFC0-B6C395732306}" type="pres">
      <dgm:prSet presAssocID="{2EE77C80-9C8A-4F04-9164-E172F933C878}" presName="node" presStyleLbl="node1" presStyleIdx="0" presStyleCnt="3" custScaleX="190753" custLinFactNeighborX="3468">
        <dgm:presLayoutVars>
          <dgm:bulletEnabled val="1"/>
        </dgm:presLayoutVars>
      </dgm:prSet>
      <dgm:spPr/>
    </dgm:pt>
    <dgm:pt modelId="{19BBDC0C-5CF1-4EE8-8994-2D133A0CF607}" type="pres">
      <dgm:prSet presAssocID="{325404FF-DD75-42FF-8EC9-52645D279ED7}" presName="sibTrans" presStyleLbl="sibTrans2D1" presStyleIdx="0" presStyleCnt="2"/>
      <dgm:spPr/>
    </dgm:pt>
    <dgm:pt modelId="{92E37184-0E6A-4DB7-8596-D993A6C2B1C9}" type="pres">
      <dgm:prSet presAssocID="{325404FF-DD75-42FF-8EC9-52645D279ED7}" presName="connectorText" presStyleLbl="sibTrans2D1" presStyleIdx="0" presStyleCnt="2"/>
      <dgm:spPr/>
    </dgm:pt>
    <dgm:pt modelId="{8FD3AD0D-295B-4EE6-A383-D76FE80BAB33}" type="pres">
      <dgm:prSet presAssocID="{8DBE1B0F-FA1E-4C7C-89AD-71D9A9743AB6}" presName="node" presStyleLbl="node1" presStyleIdx="1" presStyleCnt="3" custScaleX="175048" custLinFactNeighborX="-3723" custLinFactNeighborY="-18525">
        <dgm:presLayoutVars>
          <dgm:bulletEnabled val="1"/>
        </dgm:presLayoutVars>
      </dgm:prSet>
      <dgm:spPr/>
    </dgm:pt>
    <dgm:pt modelId="{3492590C-D9EE-48E2-82D6-E80BBDA736F4}" type="pres">
      <dgm:prSet presAssocID="{8DF633CB-343E-401E-8E2E-DB537187D112}" presName="sibTrans" presStyleLbl="sibTrans2D1" presStyleIdx="1" presStyleCnt="2"/>
      <dgm:spPr/>
    </dgm:pt>
    <dgm:pt modelId="{B02F89EB-6987-4D80-B33C-1178232268A9}" type="pres">
      <dgm:prSet presAssocID="{8DF633CB-343E-401E-8E2E-DB537187D112}" presName="connectorText" presStyleLbl="sibTrans2D1" presStyleIdx="1" presStyleCnt="2"/>
      <dgm:spPr/>
    </dgm:pt>
    <dgm:pt modelId="{CBC285B6-5E83-41E6-8010-F822C8565D52}" type="pres">
      <dgm:prSet presAssocID="{DB2497C4-B6C9-447B-8887-9A9CAAC0CEDC}" presName="node" presStyleLbl="node1" presStyleIdx="2" presStyleCnt="3" custScaleX="161500">
        <dgm:presLayoutVars>
          <dgm:bulletEnabled val="1"/>
        </dgm:presLayoutVars>
      </dgm:prSet>
      <dgm:spPr/>
    </dgm:pt>
  </dgm:ptLst>
  <dgm:cxnLst>
    <dgm:cxn modelId="{84311E08-194C-4827-9AE4-73C6A6A55922}" type="presOf" srcId="{128D45BA-2DA0-43F8-805E-628F5BF2462C}" destId="{67E4757B-25C6-4855-B8F8-E5B64308F06B}" srcOrd="0" destOrd="0" presId="urn:microsoft.com/office/officeart/2005/8/layout/process2"/>
    <dgm:cxn modelId="{00BB2A0B-D4BE-4619-98C8-CEE4CEFBF154}" srcId="{128D45BA-2DA0-43F8-805E-628F5BF2462C}" destId="{8DBE1B0F-FA1E-4C7C-89AD-71D9A9743AB6}" srcOrd="1" destOrd="0" parTransId="{BE73485C-E133-44CF-A828-9E755164317A}" sibTransId="{8DF633CB-343E-401E-8E2E-DB537187D112}"/>
    <dgm:cxn modelId="{F9572118-7054-4626-A8DB-C9025675BA1B}" srcId="{128D45BA-2DA0-43F8-805E-628F5BF2462C}" destId="{2EE77C80-9C8A-4F04-9164-E172F933C878}" srcOrd="0" destOrd="0" parTransId="{7D8D1ACA-3F41-4C4C-91CD-373877655B88}" sibTransId="{325404FF-DD75-42FF-8EC9-52645D279ED7}"/>
    <dgm:cxn modelId="{93698D8B-515C-47B9-9FD0-91B715220A44}" type="presOf" srcId="{8DF633CB-343E-401E-8E2E-DB537187D112}" destId="{3492590C-D9EE-48E2-82D6-E80BBDA736F4}" srcOrd="0" destOrd="0" presId="urn:microsoft.com/office/officeart/2005/8/layout/process2"/>
    <dgm:cxn modelId="{E1663FA4-43EB-4D5E-8672-D17C1C60A646}" type="presOf" srcId="{325404FF-DD75-42FF-8EC9-52645D279ED7}" destId="{19BBDC0C-5CF1-4EE8-8994-2D133A0CF607}" srcOrd="0" destOrd="0" presId="urn:microsoft.com/office/officeart/2005/8/layout/process2"/>
    <dgm:cxn modelId="{220E2BA7-81A5-41E9-ADE0-1B413D9C6A4D}" srcId="{128D45BA-2DA0-43F8-805E-628F5BF2462C}" destId="{DB2497C4-B6C9-447B-8887-9A9CAAC0CEDC}" srcOrd="2" destOrd="0" parTransId="{D1DC0F40-1AD4-4BB1-8BC0-F226895A9262}" sibTransId="{FD078556-2373-4AF1-BBF8-430B0246550E}"/>
    <dgm:cxn modelId="{F3AF18C9-E064-40CE-9F8B-13DBAE37E8AC}" type="presOf" srcId="{325404FF-DD75-42FF-8EC9-52645D279ED7}" destId="{92E37184-0E6A-4DB7-8596-D993A6C2B1C9}" srcOrd="1" destOrd="0" presId="urn:microsoft.com/office/officeart/2005/8/layout/process2"/>
    <dgm:cxn modelId="{D1FA7FCB-2A44-4548-9793-C4471B9E8117}" type="presOf" srcId="{8DBE1B0F-FA1E-4C7C-89AD-71D9A9743AB6}" destId="{8FD3AD0D-295B-4EE6-A383-D76FE80BAB33}" srcOrd="0" destOrd="0" presId="urn:microsoft.com/office/officeart/2005/8/layout/process2"/>
    <dgm:cxn modelId="{463B91DA-DE2D-4B8E-A864-17F65FC43B82}" type="presOf" srcId="{8DF633CB-343E-401E-8E2E-DB537187D112}" destId="{B02F89EB-6987-4D80-B33C-1178232268A9}" srcOrd="1" destOrd="0" presId="urn:microsoft.com/office/officeart/2005/8/layout/process2"/>
    <dgm:cxn modelId="{ECCE5FE3-1D9F-4E6D-A8D2-59B7F7678A4E}" type="presOf" srcId="{DB2497C4-B6C9-447B-8887-9A9CAAC0CEDC}" destId="{CBC285B6-5E83-41E6-8010-F822C8565D52}" srcOrd="0" destOrd="0" presId="urn:microsoft.com/office/officeart/2005/8/layout/process2"/>
    <dgm:cxn modelId="{303ABEF4-6CA0-42D4-B6A0-529F211ECA23}" type="presOf" srcId="{2EE77C80-9C8A-4F04-9164-E172F933C878}" destId="{8607DF7B-9EE1-4E11-AFC0-B6C395732306}" srcOrd="0" destOrd="0" presId="urn:microsoft.com/office/officeart/2005/8/layout/process2"/>
    <dgm:cxn modelId="{7DCF8473-F54A-4380-BBC4-401894D13409}" type="presParOf" srcId="{67E4757B-25C6-4855-B8F8-E5B64308F06B}" destId="{8607DF7B-9EE1-4E11-AFC0-B6C395732306}" srcOrd="0" destOrd="0" presId="urn:microsoft.com/office/officeart/2005/8/layout/process2"/>
    <dgm:cxn modelId="{61BCE864-9868-43D1-890F-E6B6ADC310D8}" type="presParOf" srcId="{67E4757B-25C6-4855-B8F8-E5B64308F06B}" destId="{19BBDC0C-5CF1-4EE8-8994-2D133A0CF607}" srcOrd="1" destOrd="0" presId="urn:microsoft.com/office/officeart/2005/8/layout/process2"/>
    <dgm:cxn modelId="{75DF4C2E-AFFC-4580-A4CD-965415CC78B3}" type="presParOf" srcId="{19BBDC0C-5CF1-4EE8-8994-2D133A0CF607}" destId="{92E37184-0E6A-4DB7-8596-D993A6C2B1C9}" srcOrd="0" destOrd="0" presId="urn:microsoft.com/office/officeart/2005/8/layout/process2"/>
    <dgm:cxn modelId="{B708D7DE-C1D9-4273-A70A-16ED40766E61}" type="presParOf" srcId="{67E4757B-25C6-4855-B8F8-E5B64308F06B}" destId="{8FD3AD0D-295B-4EE6-A383-D76FE80BAB33}" srcOrd="2" destOrd="0" presId="urn:microsoft.com/office/officeart/2005/8/layout/process2"/>
    <dgm:cxn modelId="{E900DF15-21E1-4296-887A-39083B07FCC7}" type="presParOf" srcId="{67E4757B-25C6-4855-B8F8-E5B64308F06B}" destId="{3492590C-D9EE-48E2-82D6-E80BBDA736F4}" srcOrd="3" destOrd="0" presId="urn:microsoft.com/office/officeart/2005/8/layout/process2"/>
    <dgm:cxn modelId="{400A0BEC-0AEE-47EF-8EAA-14E0FA5B87F4}" type="presParOf" srcId="{3492590C-D9EE-48E2-82D6-E80BBDA736F4}" destId="{B02F89EB-6987-4D80-B33C-1178232268A9}" srcOrd="0" destOrd="0" presId="urn:microsoft.com/office/officeart/2005/8/layout/process2"/>
    <dgm:cxn modelId="{A301A55E-FF8D-47BC-B602-AFD80352217D}" type="presParOf" srcId="{67E4757B-25C6-4855-B8F8-E5B64308F06B}" destId="{CBC285B6-5E83-41E6-8010-F822C8565D52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CC4136-F42B-4D44-94E2-845CC4250396}">
      <dsp:nvSpPr>
        <dsp:cNvPr id="0" name=""/>
        <dsp:cNvSpPr/>
      </dsp:nvSpPr>
      <dsp:spPr>
        <a:xfrm>
          <a:off x="617219" y="0"/>
          <a:ext cx="6995160" cy="5001419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36EEFF-C2DD-4F3E-B0FA-F8BC6E481B32}">
      <dsp:nvSpPr>
        <dsp:cNvPr id="0" name=""/>
        <dsp:cNvSpPr/>
      </dsp:nvSpPr>
      <dsp:spPr>
        <a:xfrm>
          <a:off x="278874" y="1500425"/>
          <a:ext cx="2468880" cy="20005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600" kern="1200" dirty="0"/>
            <a:t>κοινός τύπος</a:t>
          </a:r>
        </a:p>
      </dsp:txBody>
      <dsp:txXfrm>
        <a:off x="376534" y="1598085"/>
        <a:ext cx="2273560" cy="1805247"/>
      </dsp:txXfrm>
    </dsp:sp>
    <dsp:sp modelId="{639ACB7A-BA32-4D96-8C93-B348632F8FEF}">
      <dsp:nvSpPr>
        <dsp:cNvPr id="0" name=""/>
        <dsp:cNvSpPr/>
      </dsp:nvSpPr>
      <dsp:spPr>
        <a:xfrm>
          <a:off x="2880359" y="1500425"/>
          <a:ext cx="2468880" cy="20005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600" kern="1200" dirty="0"/>
            <a:t>κανονική φωνητική εναλλαγή</a:t>
          </a:r>
        </a:p>
      </dsp:txBody>
      <dsp:txXfrm>
        <a:off x="2978019" y="1598085"/>
        <a:ext cx="2273560" cy="1805247"/>
      </dsp:txXfrm>
    </dsp:sp>
    <dsp:sp modelId="{717D47A8-FA4B-47F9-B1E5-868EAF23C071}">
      <dsp:nvSpPr>
        <dsp:cNvPr id="0" name=""/>
        <dsp:cNvSpPr/>
      </dsp:nvSpPr>
      <dsp:spPr>
        <a:xfrm>
          <a:off x="5481845" y="1500425"/>
          <a:ext cx="2468880" cy="20005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600" kern="1200" dirty="0"/>
            <a:t>ιστορική εναλλαγή</a:t>
          </a:r>
        </a:p>
      </dsp:txBody>
      <dsp:txXfrm>
        <a:off x="5579505" y="1598085"/>
        <a:ext cx="2273560" cy="180524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07DF7B-9EE1-4E11-AFC0-B6C395732306}">
      <dsp:nvSpPr>
        <dsp:cNvPr id="0" name=""/>
        <dsp:cNvSpPr/>
      </dsp:nvSpPr>
      <dsp:spPr>
        <a:xfrm>
          <a:off x="0" y="0"/>
          <a:ext cx="4343400" cy="13267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700" kern="1200" dirty="0"/>
            <a:t>*</a:t>
          </a:r>
          <a:r>
            <a:rPr lang="en-US" sz="5700" kern="1200" dirty="0" err="1"/>
            <a:t>imen</a:t>
          </a:r>
          <a:r>
            <a:rPr lang="en-US" sz="5700" kern="1200" dirty="0"/>
            <a:t>-a</a:t>
          </a:r>
          <a:endParaRPr lang="el-GR" sz="5700" kern="1200" dirty="0"/>
        </a:p>
      </dsp:txBody>
      <dsp:txXfrm>
        <a:off x="38860" y="38860"/>
        <a:ext cx="4265680" cy="1249053"/>
      </dsp:txXfrm>
    </dsp:sp>
    <dsp:sp modelId="{19BBDC0C-5CF1-4EE8-8994-2D133A0CF607}">
      <dsp:nvSpPr>
        <dsp:cNvPr id="0" name=""/>
        <dsp:cNvSpPr/>
      </dsp:nvSpPr>
      <dsp:spPr>
        <a:xfrm rot="5400000">
          <a:off x="1144769" y="1542848"/>
          <a:ext cx="1842391" cy="22081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4500" kern="1200"/>
        </a:p>
      </dsp:txBody>
      <dsp:txXfrm rot="-5400000">
        <a:off x="1403511" y="1725743"/>
        <a:ext cx="1324909" cy="1289674"/>
      </dsp:txXfrm>
    </dsp:sp>
    <dsp:sp modelId="{CBC285B6-5E83-41E6-8010-F822C8565D52}">
      <dsp:nvSpPr>
        <dsp:cNvPr id="0" name=""/>
        <dsp:cNvSpPr/>
      </dsp:nvSpPr>
      <dsp:spPr>
        <a:xfrm>
          <a:off x="275454" y="3783296"/>
          <a:ext cx="3792490" cy="15171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700" kern="1200" dirty="0"/>
            <a:t>имена</a:t>
          </a:r>
          <a:endParaRPr lang="el-GR" sz="5700" kern="1200" dirty="0"/>
        </a:p>
      </dsp:txBody>
      <dsp:txXfrm>
        <a:off x="319890" y="3827732"/>
        <a:ext cx="3703618" cy="142829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07DF7B-9EE1-4E11-AFC0-B6C395732306}">
      <dsp:nvSpPr>
        <dsp:cNvPr id="0" name=""/>
        <dsp:cNvSpPr/>
      </dsp:nvSpPr>
      <dsp:spPr>
        <a:xfrm>
          <a:off x="0" y="576"/>
          <a:ext cx="4191000" cy="18892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marL="0" lvl="0" indent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6400" kern="1200" dirty="0">
              <a:latin typeface="CyrillicaOchrid1" pitchFamily="34" charset="0"/>
            </a:rPr>
            <a:t>©</a:t>
          </a:r>
          <a:r>
            <a:rPr lang="en-US" sz="6400" kern="1200">
              <a:latin typeface="CyrillicaOchrid1" pitchFamily="34" charset="0"/>
            </a:rPr>
            <a:t> </a:t>
          </a:r>
          <a:r>
            <a:rPr lang="en-US" sz="6400" kern="1200">
              <a:latin typeface="+mn-lt"/>
            </a:rPr>
            <a:t>(</a:t>
          </a:r>
          <a:r>
            <a:rPr lang="en-US" sz="6400" kern="1200">
              <a:latin typeface="Calibri"/>
              <a:cs typeface="Calibri"/>
            </a:rPr>
            <a:t>ǫ)</a:t>
          </a:r>
          <a:endParaRPr lang="el-GR" sz="6400" kern="1200" dirty="0">
            <a:latin typeface="CyrillicaOchrid1" pitchFamily="34" charset="0"/>
          </a:endParaRPr>
        </a:p>
      </dsp:txBody>
      <dsp:txXfrm>
        <a:off x="55336" y="55912"/>
        <a:ext cx="4080328" cy="1778626"/>
      </dsp:txXfrm>
    </dsp:sp>
    <dsp:sp modelId="{19BBDC0C-5CF1-4EE8-8994-2D133A0CF607}">
      <dsp:nvSpPr>
        <dsp:cNvPr id="0" name=""/>
        <dsp:cNvSpPr/>
      </dsp:nvSpPr>
      <dsp:spPr>
        <a:xfrm rot="5400000">
          <a:off x="1741256" y="1937107"/>
          <a:ext cx="708486" cy="8501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3500" kern="1200" dirty="0"/>
        </a:p>
      </dsp:txBody>
      <dsp:txXfrm rot="-5400000">
        <a:off x="1840444" y="2007956"/>
        <a:ext cx="510110" cy="495940"/>
      </dsp:txXfrm>
    </dsp:sp>
    <dsp:sp modelId="{CBC285B6-5E83-41E6-8010-F822C8565D52}">
      <dsp:nvSpPr>
        <dsp:cNvPr id="0" name=""/>
        <dsp:cNvSpPr/>
      </dsp:nvSpPr>
      <dsp:spPr>
        <a:xfrm>
          <a:off x="321356" y="2834524"/>
          <a:ext cx="3548287" cy="18892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marL="0" lvl="0" indent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6400" kern="1200" dirty="0"/>
            <a:t>у</a:t>
          </a:r>
          <a:endParaRPr lang="el-GR" sz="6400" kern="1200" dirty="0"/>
        </a:p>
      </dsp:txBody>
      <dsp:txXfrm>
        <a:off x="376692" y="2889860"/>
        <a:ext cx="3437615" cy="177862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07DF7B-9EE1-4E11-AFC0-B6C395732306}">
      <dsp:nvSpPr>
        <dsp:cNvPr id="0" name=""/>
        <dsp:cNvSpPr/>
      </dsp:nvSpPr>
      <dsp:spPr>
        <a:xfrm>
          <a:off x="0" y="0"/>
          <a:ext cx="4038600" cy="18099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10" tIns="232410" rIns="232410" bIns="232410" numCol="1" spcCol="1270" anchor="ctr" anchorCtr="0">
          <a:noAutofit/>
        </a:bodyPr>
        <a:lstStyle/>
        <a:p>
          <a:pPr marL="0" lvl="0" indent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6100" kern="1200" dirty="0">
              <a:latin typeface="CyrillicaOchrid1" pitchFamily="34" charset="0"/>
            </a:rPr>
            <a:t>­</a:t>
          </a:r>
          <a:r>
            <a:rPr lang="ru-RU" sz="6100" kern="1200" dirty="0">
              <a:latin typeface="CyrillicaOchrid1" pitchFamily="34" charset="0"/>
            </a:rPr>
            <a:t> </a:t>
          </a:r>
          <a:r>
            <a:rPr lang="ru-RU" sz="61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ѧ</a:t>
          </a:r>
          <a:r>
            <a:rPr lang="ru-RU" sz="6100" kern="1200" dirty="0">
              <a:latin typeface="+mn-lt"/>
            </a:rPr>
            <a:t>(</a:t>
          </a:r>
          <a:r>
            <a:rPr lang="en-US" sz="6100" kern="1200" dirty="0">
              <a:latin typeface="Calibri"/>
            </a:rPr>
            <a:t>ę</a:t>
          </a:r>
          <a:r>
            <a:rPr lang="ru-RU" sz="6100" kern="1200" dirty="0">
              <a:latin typeface="Calibri"/>
            </a:rPr>
            <a:t>)</a:t>
          </a:r>
          <a:endParaRPr lang="el-GR" sz="6100" kern="1200" dirty="0"/>
        </a:p>
      </dsp:txBody>
      <dsp:txXfrm>
        <a:off x="53011" y="53011"/>
        <a:ext cx="3932578" cy="1703921"/>
      </dsp:txXfrm>
    </dsp:sp>
    <dsp:sp modelId="{19BBDC0C-5CF1-4EE8-8994-2D133A0CF607}">
      <dsp:nvSpPr>
        <dsp:cNvPr id="0" name=""/>
        <dsp:cNvSpPr/>
      </dsp:nvSpPr>
      <dsp:spPr>
        <a:xfrm rot="5400000">
          <a:off x="1679728" y="1855468"/>
          <a:ext cx="679143" cy="8144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3400" kern="1200" dirty="0"/>
        </a:p>
      </dsp:txBody>
      <dsp:txXfrm rot="-5400000">
        <a:off x="1774958" y="1923134"/>
        <a:ext cx="488684" cy="475400"/>
      </dsp:txXfrm>
    </dsp:sp>
    <dsp:sp modelId="{CBC285B6-5E83-41E6-8010-F822C8565D52}">
      <dsp:nvSpPr>
        <dsp:cNvPr id="0" name=""/>
        <dsp:cNvSpPr/>
      </dsp:nvSpPr>
      <dsp:spPr>
        <a:xfrm>
          <a:off x="309670" y="2715467"/>
          <a:ext cx="3419258" cy="18099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10" tIns="232410" rIns="232410" bIns="232410" numCol="1" spcCol="1270" anchor="ctr" anchorCtr="0">
          <a:noAutofit/>
        </a:bodyPr>
        <a:lstStyle/>
        <a:p>
          <a:pPr marL="0" lvl="0" indent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6100" kern="1200" dirty="0"/>
            <a:t>а (я)</a:t>
          </a:r>
          <a:endParaRPr lang="el-GR" sz="6100" kern="1200" dirty="0"/>
        </a:p>
      </dsp:txBody>
      <dsp:txXfrm>
        <a:off x="362681" y="2768478"/>
        <a:ext cx="3313236" cy="1703921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C76619-3C4B-4C57-AA26-F5CD74C5496B}">
      <dsp:nvSpPr>
        <dsp:cNvPr id="0" name=""/>
        <dsp:cNvSpPr/>
      </dsp:nvSpPr>
      <dsp:spPr>
        <a:xfrm>
          <a:off x="2009" y="448754"/>
          <a:ext cx="1788169" cy="71526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Щелевой</a:t>
          </a:r>
          <a:endParaRPr lang="el-GR" sz="1800" kern="1200" dirty="0"/>
        </a:p>
      </dsp:txBody>
      <dsp:txXfrm>
        <a:off x="359643" y="448754"/>
        <a:ext cx="1072902" cy="715267"/>
      </dsp:txXfrm>
    </dsp:sp>
    <dsp:sp modelId="{0822D593-DEEA-4DC9-BEA3-2F6B29E4BE3C}">
      <dsp:nvSpPr>
        <dsp:cNvPr id="0" name=""/>
        <dsp:cNvSpPr/>
      </dsp:nvSpPr>
      <dsp:spPr>
        <a:xfrm>
          <a:off x="1611362" y="448754"/>
          <a:ext cx="1788169" cy="71526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Смычный</a:t>
          </a:r>
          <a:endParaRPr lang="el-GR" sz="1800" kern="1200" dirty="0"/>
        </a:p>
      </dsp:txBody>
      <dsp:txXfrm>
        <a:off x="1968996" y="448754"/>
        <a:ext cx="1072902" cy="715267"/>
      </dsp:txXfrm>
    </dsp:sp>
    <dsp:sp modelId="{78A1570F-EB0B-4132-A058-D8FA94CFE52A}">
      <dsp:nvSpPr>
        <dsp:cNvPr id="0" name=""/>
        <dsp:cNvSpPr/>
      </dsp:nvSpPr>
      <dsp:spPr>
        <a:xfrm>
          <a:off x="3220715" y="448754"/>
          <a:ext cx="1788169" cy="71526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Носовой или в</a:t>
          </a:r>
          <a:endParaRPr lang="el-GR" sz="1800" kern="1200" dirty="0"/>
        </a:p>
      </dsp:txBody>
      <dsp:txXfrm>
        <a:off x="3578349" y="448754"/>
        <a:ext cx="1072902" cy="715267"/>
      </dsp:txXfrm>
    </dsp:sp>
    <dsp:sp modelId="{F2190192-DDF2-4A64-8488-1E818480B5D9}">
      <dsp:nvSpPr>
        <dsp:cNvPr id="0" name=""/>
        <dsp:cNvSpPr/>
      </dsp:nvSpPr>
      <dsp:spPr>
        <a:xfrm>
          <a:off x="4830067" y="448754"/>
          <a:ext cx="1788169" cy="71526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Плавный </a:t>
          </a:r>
          <a:endParaRPr lang="el-GR" sz="1800" kern="1200" dirty="0"/>
        </a:p>
      </dsp:txBody>
      <dsp:txXfrm>
        <a:off x="5187701" y="448754"/>
        <a:ext cx="1072902" cy="715267"/>
      </dsp:txXfrm>
    </dsp:sp>
    <dsp:sp modelId="{CE2CF0EE-9CAC-4A23-BBC3-2082B690A1BC}">
      <dsp:nvSpPr>
        <dsp:cNvPr id="0" name=""/>
        <dsp:cNvSpPr/>
      </dsp:nvSpPr>
      <dsp:spPr>
        <a:xfrm>
          <a:off x="6441430" y="468051"/>
          <a:ext cx="1788169" cy="71526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Гласный</a:t>
          </a:r>
          <a:endParaRPr lang="el-GR" sz="1800" kern="1200" dirty="0"/>
        </a:p>
      </dsp:txBody>
      <dsp:txXfrm>
        <a:off x="6799064" y="468051"/>
        <a:ext cx="1072902" cy="715267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C76619-3C4B-4C57-AA26-F5CD74C5496B}">
      <dsp:nvSpPr>
        <dsp:cNvPr id="0" name=""/>
        <dsp:cNvSpPr/>
      </dsp:nvSpPr>
      <dsp:spPr>
        <a:xfrm>
          <a:off x="2009" y="448754"/>
          <a:ext cx="1788169" cy="71526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Щелевой</a:t>
          </a:r>
          <a:endParaRPr lang="el-GR" sz="1800" kern="1200" dirty="0"/>
        </a:p>
      </dsp:txBody>
      <dsp:txXfrm>
        <a:off x="359643" y="448754"/>
        <a:ext cx="1072902" cy="715267"/>
      </dsp:txXfrm>
    </dsp:sp>
    <dsp:sp modelId="{0822D593-DEEA-4DC9-BEA3-2F6B29E4BE3C}">
      <dsp:nvSpPr>
        <dsp:cNvPr id="0" name=""/>
        <dsp:cNvSpPr/>
      </dsp:nvSpPr>
      <dsp:spPr>
        <a:xfrm>
          <a:off x="1611362" y="448754"/>
          <a:ext cx="1788169" cy="71526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Смычный</a:t>
          </a:r>
          <a:endParaRPr lang="el-GR" sz="1800" kern="1200" dirty="0"/>
        </a:p>
      </dsp:txBody>
      <dsp:txXfrm>
        <a:off x="1968996" y="448754"/>
        <a:ext cx="1072902" cy="715267"/>
      </dsp:txXfrm>
    </dsp:sp>
    <dsp:sp modelId="{78A1570F-EB0B-4132-A058-D8FA94CFE52A}">
      <dsp:nvSpPr>
        <dsp:cNvPr id="0" name=""/>
        <dsp:cNvSpPr/>
      </dsp:nvSpPr>
      <dsp:spPr>
        <a:xfrm>
          <a:off x="3220715" y="448754"/>
          <a:ext cx="1788169" cy="71526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Носовой или в</a:t>
          </a:r>
          <a:endParaRPr lang="el-GR" sz="1800" kern="1200" dirty="0"/>
        </a:p>
      </dsp:txBody>
      <dsp:txXfrm>
        <a:off x="3578349" y="448754"/>
        <a:ext cx="1072902" cy="715267"/>
      </dsp:txXfrm>
    </dsp:sp>
    <dsp:sp modelId="{F2190192-DDF2-4A64-8488-1E818480B5D9}">
      <dsp:nvSpPr>
        <dsp:cNvPr id="0" name=""/>
        <dsp:cNvSpPr/>
      </dsp:nvSpPr>
      <dsp:spPr>
        <a:xfrm>
          <a:off x="4830067" y="448754"/>
          <a:ext cx="1788169" cy="71526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Плавный </a:t>
          </a:r>
          <a:endParaRPr lang="el-GR" sz="1800" kern="1200" dirty="0"/>
        </a:p>
      </dsp:txBody>
      <dsp:txXfrm>
        <a:off x="5187701" y="448754"/>
        <a:ext cx="1072902" cy="715267"/>
      </dsp:txXfrm>
    </dsp:sp>
    <dsp:sp modelId="{CE2CF0EE-9CAC-4A23-BBC3-2082B690A1BC}">
      <dsp:nvSpPr>
        <dsp:cNvPr id="0" name=""/>
        <dsp:cNvSpPr/>
      </dsp:nvSpPr>
      <dsp:spPr>
        <a:xfrm>
          <a:off x="6441430" y="468051"/>
          <a:ext cx="1788169" cy="71526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Гласный</a:t>
          </a:r>
          <a:endParaRPr lang="el-GR" sz="1800" kern="1200" dirty="0"/>
        </a:p>
      </dsp:txBody>
      <dsp:txXfrm>
        <a:off x="6799064" y="468051"/>
        <a:ext cx="1072902" cy="7152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C76619-3C4B-4C57-AA26-F5CD74C5496B}">
      <dsp:nvSpPr>
        <dsp:cNvPr id="0" name=""/>
        <dsp:cNvSpPr/>
      </dsp:nvSpPr>
      <dsp:spPr>
        <a:xfrm>
          <a:off x="2009" y="448754"/>
          <a:ext cx="1788169" cy="71526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Щелевой</a:t>
          </a:r>
          <a:endParaRPr lang="el-GR" sz="1800" kern="1200" dirty="0"/>
        </a:p>
      </dsp:txBody>
      <dsp:txXfrm>
        <a:off x="359643" y="448754"/>
        <a:ext cx="1072902" cy="715267"/>
      </dsp:txXfrm>
    </dsp:sp>
    <dsp:sp modelId="{0822D593-DEEA-4DC9-BEA3-2F6B29E4BE3C}">
      <dsp:nvSpPr>
        <dsp:cNvPr id="0" name=""/>
        <dsp:cNvSpPr/>
      </dsp:nvSpPr>
      <dsp:spPr>
        <a:xfrm>
          <a:off x="1611362" y="448754"/>
          <a:ext cx="1788169" cy="71526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Смычный</a:t>
          </a:r>
          <a:endParaRPr lang="el-GR" sz="1800" kern="1200" dirty="0"/>
        </a:p>
      </dsp:txBody>
      <dsp:txXfrm>
        <a:off x="1968996" y="448754"/>
        <a:ext cx="1072902" cy="715267"/>
      </dsp:txXfrm>
    </dsp:sp>
    <dsp:sp modelId="{78A1570F-EB0B-4132-A058-D8FA94CFE52A}">
      <dsp:nvSpPr>
        <dsp:cNvPr id="0" name=""/>
        <dsp:cNvSpPr/>
      </dsp:nvSpPr>
      <dsp:spPr>
        <a:xfrm>
          <a:off x="3220715" y="448754"/>
          <a:ext cx="1788169" cy="71526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Носовой или в</a:t>
          </a:r>
          <a:endParaRPr lang="el-GR" sz="1800" kern="1200" dirty="0"/>
        </a:p>
      </dsp:txBody>
      <dsp:txXfrm>
        <a:off x="3578349" y="448754"/>
        <a:ext cx="1072902" cy="715267"/>
      </dsp:txXfrm>
    </dsp:sp>
    <dsp:sp modelId="{F2190192-DDF2-4A64-8488-1E818480B5D9}">
      <dsp:nvSpPr>
        <dsp:cNvPr id="0" name=""/>
        <dsp:cNvSpPr/>
      </dsp:nvSpPr>
      <dsp:spPr>
        <a:xfrm>
          <a:off x="4830067" y="448754"/>
          <a:ext cx="1788169" cy="71526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Плавный </a:t>
          </a:r>
          <a:endParaRPr lang="el-GR" sz="1800" kern="1200" dirty="0"/>
        </a:p>
      </dsp:txBody>
      <dsp:txXfrm>
        <a:off x="5187701" y="448754"/>
        <a:ext cx="1072902" cy="715267"/>
      </dsp:txXfrm>
    </dsp:sp>
    <dsp:sp modelId="{CE2CF0EE-9CAC-4A23-BBC3-2082B690A1BC}">
      <dsp:nvSpPr>
        <dsp:cNvPr id="0" name=""/>
        <dsp:cNvSpPr/>
      </dsp:nvSpPr>
      <dsp:spPr>
        <a:xfrm>
          <a:off x="6441430" y="468051"/>
          <a:ext cx="1788169" cy="71526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Гласный</a:t>
          </a:r>
          <a:endParaRPr lang="el-GR" sz="1800" kern="1200" dirty="0"/>
        </a:p>
      </dsp:txBody>
      <dsp:txXfrm>
        <a:off x="6799064" y="468051"/>
        <a:ext cx="1072902" cy="71526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07DF7B-9EE1-4E11-AFC0-B6C395732306}">
      <dsp:nvSpPr>
        <dsp:cNvPr id="0" name=""/>
        <dsp:cNvSpPr/>
      </dsp:nvSpPr>
      <dsp:spPr>
        <a:xfrm>
          <a:off x="67814" y="0"/>
          <a:ext cx="4055370" cy="11810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kern="1200" dirty="0"/>
            <a:t>*mater</a:t>
          </a:r>
          <a:endParaRPr lang="el-GR" sz="4900" kern="1200" dirty="0"/>
        </a:p>
      </dsp:txBody>
      <dsp:txXfrm>
        <a:off x="102407" y="34593"/>
        <a:ext cx="3986184" cy="1111913"/>
      </dsp:txXfrm>
    </dsp:sp>
    <dsp:sp modelId="{19BBDC0C-5CF1-4EE8-8994-2D133A0CF607}">
      <dsp:nvSpPr>
        <dsp:cNvPr id="0" name=""/>
        <dsp:cNvSpPr/>
      </dsp:nvSpPr>
      <dsp:spPr>
        <a:xfrm rot="5400000">
          <a:off x="1874043" y="1210627"/>
          <a:ext cx="442912" cy="5314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2200" kern="1200" dirty="0"/>
        </a:p>
      </dsp:txBody>
      <dsp:txXfrm rot="-5400000">
        <a:off x="1936051" y="1254918"/>
        <a:ext cx="318896" cy="310038"/>
      </dsp:txXfrm>
    </dsp:sp>
    <dsp:sp modelId="{8FD3AD0D-295B-4EE6-A383-D76FE80BAB33}">
      <dsp:nvSpPr>
        <dsp:cNvPr id="0" name=""/>
        <dsp:cNvSpPr/>
      </dsp:nvSpPr>
      <dsp:spPr>
        <a:xfrm>
          <a:off x="234757" y="1771649"/>
          <a:ext cx="3721485" cy="11810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kern="1200" dirty="0"/>
            <a:t>*mate</a:t>
          </a:r>
          <a:endParaRPr lang="el-GR" sz="4900" kern="1200" dirty="0"/>
        </a:p>
      </dsp:txBody>
      <dsp:txXfrm>
        <a:off x="269350" y="1806242"/>
        <a:ext cx="3652299" cy="1111913"/>
      </dsp:txXfrm>
    </dsp:sp>
    <dsp:sp modelId="{3492590C-D9EE-48E2-82D6-E80BBDA736F4}">
      <dsp:nvSpPr>
        <dsp:cNvPr id="0" name=""/>
        <dsp:cNvSpPr/>
      </dsp:nvSpPr>
      <dsp:spPr>
        <a:xfrm rot="5400000">
          <a:off x="1874043" y="2982277"/>
          <a:ext cx="442912" cy="5314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2200" kern="1200" dirty="0"/>
        </a:p>
      </dsp:txBody>
      <dsp:txXfrm rot="-5400000">
        <a:off x="1936051" y="3026568"/>
        <a:ext cx="318896" cy="310038"/>
      </dsp:txXfrm>
    </dsp:sp>
    <dsp:sp modelId="{CBC285B6-5E83-41E6-8010-F822C8565D52}">
      <dsp:nvSpPr>
        <dsp:cNvPr id="0" name=""/>
        <dsp:cNvSpPr/>
      </dsp:nvSpPr>
      <dsp:spPr>
        <a:xfrm>
          <a:off x="378771" y="3543299"/>
          <a:ext cx="3433457" cy="11810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900" kern="1200" dirty="0"/>
            <a:t>мать</a:t>
          </a:r>
          <a:endParaRPr lang="el-GR" sz="4900" kern="1200" dirty="0"/>
        </a:p>
      </dsp:txBody>
      <dsp:txXfrm>
        <a:off x="413364" y="3577892"/>
        <a:ext cx="3364271" cy="111191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07DF7B-9EE1-4E11-AFC0-B6C395732306}">
      <dsp:nvSpPr>
        <dsp:cNvPr id="0" name=""/>
        <dsp:cNvSpPr/>
      </dsp:nvSpPr>
      <dsp:spPr>
        <a:xfrm>
          <a:off x="0" y="0"/>
          <a:ext cx="4343400" cy="11825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 dirty="0"/>
            <a:t>*mater-</a:t>
          </a:r>
          <a:r>
            <a:rPr lang="en-US" sz="5000" kern="1200" dirty="0" err="1"/>
            <a:t>i</a:t>
          </a:r>
          <a:endParaRPr lang="el-GR" sz="5000" kern="1200" dirty="0"/>
        </a:p>
      </dsp:txBody>
      <dsp:txXfrm>
        <a:off x="34636" y="34636"/>
        <a:ext cx="4274128" cy="1113305"/>
      </dsp:txXfrm>
    </dsp:sp>
    <dsp:sp modelId="{19BBDC0C-5CF1-4EE8-8994-2D133A0CF607}">
      <dsp:nvSpPr>
        <dsp:cNvPr id="0" name=""/>
        <dsp:cNvSpPr/>
      </dsp:nvSpPr>
      <dsp:spPr>
        <a:xfrm rot="5400000">
          <a:off x="1256377" y="1375168"/>
          <a:ext cx="1642157" cy="19681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4000" kern="1200"/>
        </a:p>
      </dsp:txBody>
      <dsp:txXfrm rot="-5400000">
        <a:off x="1486998" y="1538186"/>
        <a:ext cx="1180916" cy="1149510"/>
      </dsp:txXfrm>
    </dsp:sp>
    <dsp:sp modelId="{CBC285B6-5E83-41E6-8010-F822C8565D52}">
      <dsp:nvSpPr>
        <dsp:cNvPr id="0" name=""/>
        <dsp:cNvSpPr/>
      </dsp:nvSpPr>
      <dsp:spPr>
        <a:xfrm>
          <a:off x="275454" y="3372120"/>
          <a:ext cx="3792490" cy="13522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0" kern="1200" dirty="0"/>
            <a:t>матери</a:t>
          </a:r>
          <a:endParaRPr lang="el-GR" sz="5000" kern="1200" dirty="0"/>
        </a:p>
      </dsp:txBody>
      <dsp:txXfrm>
        <a:off x="315061" y="3411727"/>
        <a:ext cx="3713276" cy="127306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717F20-0154-401A-967A-19CB563709B4}">
      <dsp:nvSpPr>
        <dsp:cNvPr id="0" name=""/>
        <dsp:cNvSpPr/>
      </dsp:nvSpPr>
      <dsp:spPr>
        <a:xfrm>
          <a:off x="852494" y="0"/>
          <a:ext cx="2333611" cy="11314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*</a:t>
          </a:r>
          <a:r>
            <a:rPr lang="en-US" sz="3800" kern="1200" dirty="0" err="1"/>
            <a:t>poiet</a:t>
          </a:r>
          <a:r>
            <a:rPr lang="en-US" sz="3800" kern="1200" dirty="0" err="1">
              <a:latin typeface="Calibri"/>
              <a:cs typeface="Calibri"/>
            </a:rPr>
            <a:t>ŭ</a:t>
          </a:r>
          <a:endParaRPr lang="el-GR" sz="3800" kern="1200" dirty="0"/>
        </a:p>
      </dsp:txBody>
      <dsp:txXfrm>
        <a:off x="885634" y="33140"/>
        <a:ext cx="2267331" cy="1065210"/>
      </dsp:txXfrm>
    </dsp:sp>
    <dsp:sp modelId="{60B9C541-F492-4D4C-AC32-B23A7E49535A}">
      <dsp:nvSpPr>
        <dsp:cNvPr id="0" name=""/>
        <dsp:cNvSpPr/>
      </dsp:nvSpPr>
      <dsp:spPr>
        <a:xfrm rot="5400000">
          <a:off x="1807145" y="1159778"/>
          <a:ext cx="424309" cy="5091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2100" kern="1200"/>
        </a:p>
      </dsp:txBody>
      <dsp:txXfrm rot="-5400000">
        <a:off x="1866549" y="1202209"/>
        <a:ext cx="305502" cy="297016"/>
      </dsp:txXfrm>
    </dsp:sp>
    <dsp:sp modelId="{FD33BB08-99EA-4629-8EDF-3EDD73B0CC4C}">
      <dsp:nvSpPr>
        <dsp:cNvPr id="0" name=""/>
        <dsp:cNvSpPr/>
      </dsp:nvSpPr>
      <dsp:spPr>
        <a:xfrm>
          <a:off x="1000958" y="1697236"/>
          <a:ext cx="2036683" cy="11314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*</a:t>
          </a:r>
          <a:r>
            <a:rPr lang="en-US" sz="3800" kern="1200" dirty="0" err="1"/>
            <a:t>pojet</a:t>
          </a:r>
          <a:r>
            <a:rPr lang="en-US" sz="3800" kern="1200" dirty="0" err="1">
              <a:latin typeface="+mn-lt"/>
              <a:cs typeface="Calibri"/>
            </a:rPr>
            <a:t>ŭ</a:t>
          </a:r>
          <a:endParaRPr lang="el-GR" sz="3800" kern="1200" dirty="0"/>
        </a:p>
      </dsp:txBody>
      <dsp:txXfrm>
        <a:off x="1034098" y="1730376"/>
        <a:ext cx="1970403" cy="1065210"/>
      </dsp:txXfrm>
    </dsp:sp>
    <dsp:sp modelId="{C32AE3E6-F35E-4C01-B593-003FF7EDF09E}">
      <dsp:nvSpPr>
        <dsp:cNvPr id="0" name=""/>
        <dsp:cNvSpPr/>
      </dsp:nvSpPr>
      <dsp:spPr>
        <a:xfrm rot="5400000">
          <a:off x="1807145" y="2857014"/>
          <a:ext cx="424309" cy="5091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2100" kern="1200"/>
        </a:p>
      </dsp:txBody>
      <dsp:txXfrm rot="-5400000">
        <a:off x="1866549" y="2899445"/>
        <a:ext cx="305502" cy="297016"/>
      </dsp:txXfrm>
    </dsp:sp>
    <dsp:sp modelId="{9E753F4E-9132-490A-81AB-0EFAAAC87052}">
      <dsp:nvSpPr>
        <dsp:cNvPr id="0" name=""/>
        <dsp:cNvSpPr/>
      </dsp:nvSpPr>
      <dsp:spPr>
        <a:xfrm>
          <a:off x="1000958" y="3394472"/>
          <a:ext cx="2036683" cy="11314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800" kern="1200" dirty="0">
              <a:latin typeface="CyrillicaOchrid1" pitchFamily="34" charset="0"/>
            </a:rPr>
            <a:t>по¬тъ</a:t>
          </a:r>
          <a:endParaRPr lang="el-GR" sz="3800" kern="1200" dirty="0">
            <a:latin typeface="CyrillicaOchrid1" pitchFamily="34" charset="0"/>
          </a:endParaRPr>
        </a:p>
      </dsp:txBody>
      <dsp:txXfrm>
        <a:off x="1034098" y="3427612"/>
        <a:ext cx="1970403" cy="106521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BB464E-6804-4AA8-8DF5-E75928557742}">
      <dsp:nvSpPr>
        <dsp:cNvPr id="0" name=""/>
        <dsp:cNvSpPr/>
      </dsp:nvSpPr>
      <dsp:spPr>
        <a:xfrm>
          <a:off x="1000958" y="0"/>
          <a:ext cx="2036683" cy="11314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*</a:t>
          </a:r>
          <a:r>
            <a:rPr lang="en-US" sz="3800" kern="1200" dirty="0" err="1"/>
            <a:t>poiti</a:t>
          </a:r>
          <a:endParaRPr lang="el-GR" sz="3800" kern="1200" dirty="0"/>
        </a:p>
      </dsp:txBody>
      <dsp:txXfrm>
        <a:off x="1034098" y="33140"/>
        <a:ext cx="1970403" cy="1065210"/>
      </dsp:txXfrm>
    </dsp:sp>
    <dsp:sp modelId="{CE2B5B00-0B47-4E5A-BEFF-35742151C106}">
      <dsp:nvSpPr>
        <dsp:cNvPr id="0" name=""/>
        <dsp:cNvSpPr/>
      </dsp:nvSpPr>
      <dsp:spPr>
        <a:xfrm rot="5400000">
          <a:off x="1807145" y="1159778"/>
          <a:ext cx="424309" cy="5091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2100" kern="1200"/>
        </a:p>
      </dsp:txBody>
      <dsp:txXfrm rot="-5400000">
        <a:off x="1866549" y="1202209"/>
        <a:ext cx="305502" cy="297016"/>
      </dsp:txXfrm>
    </dsp:sp>
    <dsp:sp modelId="{A72F0ED5-EE75-427F-BDE8-0EDB310A2649}">
      <dsp:nvSpPr>
        <dsp:cNvPr id="0" name=""/>
        <dsp:cNvSpPr/>
      </dsp:nvSpPr>
      <dsp:spPr>
        <a:xfrm>
          <a:off x="1000958" y="1697236"/>
          <a:ext cx="2036683" cy="11314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*</a:t>
          </a:r>
          <a:r>
            <a:rPr lang="en-US" sz="3800" kern="1200" dirty="0" err="1"/>
            <a:t>pěti</a:t>
          </a:r>
          <a:endParaRPr lang="el-GR" sz="3800" kern="1200" dirty="0"/>
        </a:p>
      </dsp:txBody>
      <dsp:txXfrm>
        <a:off x="1034098" y="1730376"/>
        <a:ext cx="1970403" cy="1065210"/>
      </dsp:txXfrm>
    </dsp:sp>
    <dsp:sp modelId="{0ED46651-D4EF-4C60-ACF7-15796F9E0C44}">
      <dsp:nvSpPr>
        <dsp:cNvPr id="0" name=""/>
        <dsp:cNvSpPr/>
      </dsp:nvSpPr>
      <dsp:spPr>
        <a:xfrm rot="5400000">
          <a:off x="1807145" y="2857014"/>
          <a:ext cx="424309" cy="5091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2100" kern="1200"/>
        </a:p>
      </dsp:txBody>
      <dsp:txXfrm rot="-5400000">
        <a:off x="1866549" y="2899445"/>
        <a:ext cx="305502" cy="297016"/>
      </dsp:txXfrm>
    </dsp:sp>
    <dsp:sp modelId="{57C65AB3-3239-4FD3-AF52-F2885FBEB28C}">
      <dsp:nvSpPr>
        <dsp:cNvPr id="0" name=""/>
        <dsp:cNvSpPr/>
      </dsp:nvSpPr>
      <dsp:spPr>
        <a:xfrm>
          <a:off x="1000958" y="3394472"/>
          <a:ext cx="2036683" cy="11314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800" kern="1200" dirty="0">
              <a:latin typeface="CyrillicaOchrid1" pitchFamily="34" charset="0"/>
            </a:rPr>
            <a:t>пэти</a:t>
          </a:r>
          <a:endParaRPr lang="el-GR" sz="3800" kern="1200" dirty="0">
            <a:latin typeface="CyrillicaOchrid1" pitchFamily="34" charset="0"/>
          </a:endParaRPr>
        </a:p>
      </dsp:txBody>
      <dsp:txXfrm>
        <a:off x="1034098" y="3427612"/>
        <a:ext cx="1970403" cy="106521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07DF7B-9EE1-4E11-AFC0-B6C395732306}">
      <dsp:nvSpPr>
        <dsp:cNvPr id="0" name=""/>
        <dsp:cNvSpPr/>
      </dsp:nvSpPr>
      <dsp:spPr>
        <a:xfrm>
          <a:off x="67814" y="0"/>
          <a:ext cx="4055370" cy="11810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 dirty="0"/>
            <a:t>*</a:t>
          </a:r>
          <a:r>
            <a:rPr lang="en-US" sz="4800" kern="1200" dirty="0" err="1"/>
            <a:t>risouju</a:t>
          </a:r>
          <a:endParaRPr lang="el-GR" sz="4800" kern="1200" dirty="0"/>
        </a:p>
      </dsp:txBody>
      <dsp:txXfrm>
        <a:off x="102407" y="34593"/>
        <a:ext cx="3986184" cy="1111913"/>
      </dsp:txXfrm>
    </dsp:sp>
    <dsp:sp modelId="{19BBDC0C-5CF1-4EE8-8994-2D133A0CF607}">
      <dsp:nvSpPr>
        <dsp:cNvPr id="0" name=""/>
        <dsp:cNvSpPr/>
      </dsp:nvSpPr>
      <dsp:spPr>
        <a:xfrm rot="5400000">
          <a:off x="1874043" y="1210627"/>
          <a:ext cx="442912" cy="5314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2200" kern="1200" dirty="0"/>
        </a:p>
      </dsp:txBody>
      <dsp:txXfrm rot="-5400000">
        <a:off x="1936051" y="1254918"/>
        <a:ext cx="318896" cy="310038"/>
      </dsp:txXfrm>
    </dsp:sp>
    <dsp:sp modelId="{8FD3AD0D-295B-4EE6-A383-D76FE80BAB33}">
      <dsp:nvSpPr>
        <dsp:cNvPr id="0" name=""/>
        <dsp:cNvSpPr/>
      </dsp:nvSpPr>
      <dsp:spPr>
        <a:xfrm>
          <a:off x="234757" y="1771649"/>
          <a:ext cx="3721485" cy="11810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 dirty="0"/>
            <a:t>*</a:t>
          </a:r>
          <a:r>
            <a:rPr lang="en-US" sz="4800" kern="1200" dirty="0" err="1"/>
            <a:t>risuju</a:t>
          </a:r>
          <a:endParaRPr lang="el-GR" sz="4800" kern="1200" dirty="0"/>
        </a:p>
      </dsp:txBody>
      <dsp:txXfrm>
        <a:off x="269350" y="1806242"/>
        <a:ext cx="3652299" cy="1111913"/>
      </dsp:txXfrm>
    </dsp:sp>
    <dsp:sp modelId="{3492590C-D9EE-48E2-82D6-E80BBDA736F4}">
      <dsp:nvSpPr>
        <dsp:cNvPr id="0" name=""/>
        <dsp:cNvSpPr/>
      </dsp:nvSpPr>
      <dsp:spPr>
        <a:xfrm rot="5400000">
          <a:off x="1874043" y="2982277"/>
          <a:ext cx="442912" cy="5314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2200" kern="1200" dirty="0"/>
        </a:p>
      </dsp:txBody>
      <dsp:txXfrm rot="-5400000">
        <a:off x="1936051" y="3026568"/>
        <a:ext cx="318896" cy="310038"/>
      </dsp:txXfrm>
    </dsp:sp>
    <dsp:sp modelId="{CBC285B6-5E83-41E6-8010-F822C8565D52}">
      <dsp:nvSpPr>
        <dsp:cNvPr id="0" name=""/>
        <dsp:cNvSpPr/>
      </dsp:nvSpPr>
      <dsp:spPr>
        <a:xfrm>
          <a:off x="378771" y="3543299"/>
          <a:ext cx="3433457" cy="11810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800" kern="1200" dirty="0"/>
            <a:t>рисую</a:t>
          </a:r>
          <a:endParaRPr lang="el-GR" sz="4800" kern="1200" dirty="0"/>
        </a:p>
      </dsp:txBody>
      <dsp:txXfrm>
        <a:off x="413364" y="3577892"/>
        <a:ext cx="3364271" cy="111191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07DF7B-9EE1-4E11-AFC0-B6C395732306}">
      <dsp:nvSpPr>
        <dsp:cNvPr id="0" name=""/>
        <dsp:cNvSpPr/>
      </dsp:nvSpPr>
      <dsp:spPr>
        <a:xfrm>
          <a:off x="0" y="0"/>
          <a:ext cx="3885034" cy="11314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/>
            <a:t>*</a:t>
          </a:r>
          <a:r>
            <a:rPr lang="en-US" sz="4100" kern="1200" dirty="0" err="1"/>
            <a:t>risouati</a:t>
          </a:r>
          <a:endParaRPr lang="el-GR" sz="4100" kern="1200" dirty="0"/>
        </a:p>
      </dsp:txBody>
      <dsp:txXfrm>
        <a:off x="33140" y="33140"/>
        <a:ext cx="3818754" cy="1065210"/>
      </dsp:txXfrm>
    </dsp:sp>
    <dsp:sp modelId="{19BBDC0C-5CF1-4EE8-8994-2D133A0CF607}">
      <dsp:nvSpPr>
        <dsp:cNvPr id="0" name=""/>
        <dsp:cNvSpPr/>
      </dsp:nvSpPr>
      <dsp:spPr>
        <a:xfrm rot="5244583">
          <a:off x="1768537" y="1159778"/>
          <a:ext cx="424743" cy="5091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2100" kern="1200" dirty="0"/>
        </a:p>
      </dsp:txBody>
      <dsp:txXfrm rot="-5400000">
        <a:off x="1825278" y="1202057"/>
        <a:ext cx="305502" cy="297320"/>
      </dsp:txXfrm>
    </dsp:sp>
    <dsp:sp modelId="{8FD3AD0D-295B-4EE6-A383-D76FE80BAB33}">
      <dsp:nvSpPr>
        <dsp:cNvPr id="0" name=""/>
        <dsp:cNvSpPr/>
      </dsp:nvSpPr>
      <dsp:spPr>
        <a:xfrm>
          <a:off x="236713" y="1697236"/>
          <a:ext cx="3565173" cy="11314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*</a:t>
          </a:r>
          <a:r>
            <a:rPr lang="en-US" sz="4000" kern="1200" dirty="0" err="1"/>
            <a:t>risovati</a:t>
          </a:r>
          <a:endParaRPr lang="el-GR" sz="4000" kern="1200" dirty="0"/>
        </a:p>
      </dsp:txBody>
      <dsp:txXfrm>
        <a:off x="269853" y="1730376"/>
        <a:ext cx="3498893" cy="1065210"/>
      </dsp:txXfrm>
    </dsp:sp>
    <dsp:sp modelId="{3492590C-D9EE-48E2-82D6-E80BBDA736F4}">
      <dsp:nvSpPr>
        <dsp:cNvPr id="0" name=""/>
        <dsp:cNvSpPr/>
      </dsp:nvSpPr>
      <dsp:spPr>
        <a:xfrm rot="5400000">
          <a:off x="1807145" y="2857014"/>
          <a:ext cx="424309" cy="5091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2100" kern="1200" dirty="0"/>
        </a:p>
      </dsp:txBody>
      <dsp:txXfrm rot="-5400000">
        <a:off x="1866549" y="2899445"/>
        <a:ext cx="305502" cy="297016"/>
      </dsp:txXfrm>
    </dsp:sp>
    <dsp:sp modelId="{CBC285B6-5E83-41E6-8010-F822C8565D52}">
      <dsp:nvSpPr>
        <dsp:cNvPr id="0" name=""/>
        <dsp:cNvSpPr/>
      </dsp:nvSpPr>
      <dsp:spPr>
        <a:xfrm>
          <a:off x="374678" y="3394472"/>
          <a:ext cx="3289243" cy="11314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900" kern="1200" dirty="0"/>
            <a:t>рисовать </a:t>
          </a:r>
          <a:endParaRPr lang="el-GR" sz="3900" kern="1200" dirty="0"/>
        </a:p>
      </dsp:txBody>
      <dsp:txXfrm>
        <a:off x="407818" y="3427612"/>
        <a:ext cx="3222963" cy="106521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07DF7B-9EE1-4E11-AFC0-B6C395732306}">
      <dsp:nvSpPr>
        <dsp:cNvPr id="0" name=""/>
        <dsp:cNvSpPr/>
      </dsp:nvSpPr>
      <dsp:spPr>
        <a:xfrm>
          <a:off x="0" y="0"/>
          <a:ext cx="4191000" cy="14439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 dirty="0"/>
            <a:t>*</a:t>
          </a:r>
          <a:r>
            <a:rPr lang="en-US" sz="4800" kern="1200" dirty="0" err="1"/>
            <a:t>imen</a:t>
          </a:r>
          <a:endParaRPr lang="el-GR" sz="4800" kern="1200" dirty="0"/>
        </a:p>
      </dsp:txBody>
      <dsp:txXfrm>
        <a:off x="42293" y="42293"/>
        <a:ext cx="4106414" cy="1359394"/>
      </dsp:txXfrm>
    </dsp:sp>
    <dsp:sp modelId="{19BBDC0C-5CF1-4EE8-8994-2D133A0CF607}">
      <dsp:nvSpPr>
        <dsp:cNvPr id="0" name=""/>
        <dsp:cNvSpPr/>
      </dsp:nvSpPr>
      <dsp:spPr>
        <a:xfrm rot="5538295">
          <a:off x="1833832" y="1413205"/>
          <a:ext cx="441538" cy="6497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2200" kern="1200" dirty="0"/>
        </a:p>
      </dsp:txBody>
      <dsp:txXfrm rot="-5400000">
        <a:off x="1862327" y="1517385"/>
        <a:ext cx="389875" cy="309077"/>
      </dsp:txXfrm>
    </dsp:sp>
    <dsp:sp modelId="{8FD3AD0D-295B-4EE6-A383-D76FE80BAB33}">
      <dsp:nvSpPr>
        <dsp:cNvPr id="0" name=""/>
        <dsp:cNvSpPr/>
      </dsp:nvSpPr>
      <dsp:spPr>
        <a:xfrm>
          <a:off x="90728" y="2032221"/>
          <a:ext cx="3845948" cy="14439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 dirty="0"/>
            <a:t>*</a:t>
          </a:r>
          <a:r>
            <a:rPr lang="en-US" sz="4800" kern="1200" dirty="0" err="1"/>
            <a:t>im</a:t>
          </a:r>
          <a:r>
            <a:rPr lang="en-US" sz="4800" kern="1200" dirty="0" err="1">
              <a:latin typeface="Calibri"/>
            </a:rPr>
            <a:t>ę</a:t>
          </a:r>
          <a:r>
            <a:rPr lang="el-GR" sz="4800" kern="1200" dirty="0">
              <a:latin typeface="Calibri"/>
            </a:rPr>
            <a:t> </a:t>
          </a:r>
          <a:r>
            <a:rPr lang="ru-RU" sz="4800" kern="1200" dirty="0">
              <a:latin typeface="Calibri"/>
            </a:rPr>
            <a:t>- </a:t>
          </a:r>
          <a:r>
            <a:rPr lang="ru-RU" sz="4800" kern="1200" dirty="0" err="1">
              <a:latin typeface="CyrillicaOchrid1" pitchFamily="34" charset="0"/>
            </a:rPr>
            <a:t>им</a:t>
          </a:r>
          <a:r>
            <a:rPr lang="ru-RU" sz="4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ѧ</a:t>
          </a:r>
          <a:r>
            <a:rPr lang="el-GR" sz="4800" kern="1200" dirty="0">
              <a:latin typeface="CyrillicaOchrid1" pitchFamily="34" charset="0"/>
            </a:rPr>
            <a:t>­</a:t>
          </a:r>
          <a:r>
            <a:rPr lang="en-US" sz="4800" kern="1200" dirty="0">
              <a:latin typeface="Calibri"/>
            </a:rPr>
            <a:t> </a:t>
          </a:r>
          <a:endParaRPr lang="el-GR" sz="4800" kern="1200" dirty="0">
            <a:latin typeface="CyrillicaOchrid1" pitchFamily="34" charset="0"/>
          </a:endParaRPr>
        </a:p>
      </dsp:txBody>
      <dsp:txXfrm>
        <a:off x="133021" y="2074514"/>
        <a:ext cx="3761362" cy="1359394"/>
      </dsp:txXfrm>
    </dsp:sp>
    <dsp:sp modelId="{3492590C-D9EE-48E2-82D6-E80BBDA736F4}">
      <dsp:nvSpPr>
        <dsp:cNvPr id="0" name=""/>
        <dsp:cNvSpPr/>
      </dsp:nvSpPr>
      <dsp:spPr>
        <a:xfrm rot="5277776">
          <a:off x="1733496" y="3579175"/>
          <a:ext cx="642209" cy="6497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3200" kern="1200" dirty="0"/>
        </a:p>
      </dsp:txBody>
      <dsp:txXfrm rot="-5400000">
        <a:off x="1856238" y="3583027"/>
        <a:ext cx="389875" cy="449546"/>
      </dsp:txXfrm>
    </dsp:sp>
    <dsp:sp modelId="{CBC285B6-5E83-41E6-8010-F822C8565D52}">
      <dsp:nvSpPr>
        <dsp:cNvPr id="0" name=""/>
        <dsp:cNvSpPr/>
      </dsp:nvSpPr>
      <dsp:spPr>
        <a:xfrm>
          <a:off x="321356" y="4331940"/>
          <a:ext cx="3548287" cy="14439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800" kern="1200" dirty="0"/>
            <a:t>имя</a:t>
          </a:r>
          <a:endParaRPr lang="el-GR" sz="4800" kern="1200" dirty="0"/>
        </a:p>
      </dsp:txBody>
      <dsp:txXfrm>
        <a:off x="363649" y="4374233"/>
        <a:ext cx="3463701" cy="13593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C4A59-3C76-45CD-9A97-B3FBF327351F}" type="datetimeFigureOut">
              <a:rPr lang="el-GR" smtClean="0"/>
              <a:pPr/>
              <a:t>4/4/2024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9C9A8-6B47-44CD-8713-4B407EE0687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F15D63-3A98-4098-A5A8-3AF68ADDD013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9C3B75-D637-4C12-9922-3758B7DF1E0D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8718E-BDC1-444C-9609-25BCFF080025}" type="slidenum">
              <a:rPr lang="el-GR" smtClean="0"/>
              <a:pPr/>
              <a:t>25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3C790-5203-410F-8A2F-3B77A9B37E88}" type="datetimeFigureOut">
              <a:rPr lang="el-GR" smtClean="0"/>
              <a:pPr/>
              <a:t>4/4/2024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A3E2-D3D6-48CD-8BDD-B3736C78282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3C790-5203-410F-8A2F-3B77A9B37E88}" type="datetimeFigureOut">
              <a:rPr lang="el-GR" smtClean="0"/>
              <a:pPr/>
              <a:t>4/4/2024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A3E2-D3D6-48CD-8BDD-B3736C78282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3C790-5203-410F-8A2F-3B77A9B37E88}" type="datetimeFigureOut">
              <a:rPr lang="el-GR" smtClean="0"/>
              <a:pPr/>
              <a:t>4/4/2024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A3E2-D3D6-48CD-8BDD-B3736C78282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3932618-0F0C-4331-ACD2-4A5BC0F0AB9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ίνακα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902D844-EF3C-4D32-9263-535E97CA376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3686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3C790-5203-410F-8A2F-3B77A9B37E88}" type="datetimeFigureOut">
              <a:rPr lang="el-GR" smtClean="0"/>
              <a:pPr/>
              <a:t>4/4/2024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A3E2-D3D6-48CD-8BDD-B3736C78282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3C790-5203-410F-8A2F-3B77A9B37E88}" type="datetimeFigureOut">
              <a:rPr lang="el-GR" smtClean="0"/>
              <a:pPr/>
              <a:t>4/4/2024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A3E2-D3D6-48CD-8BDD-B3736C78282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3C790-5203-410F-8A2F-3B77A9B37E88}" type="datetimeFigureOut">
              <a:rPr lang="el-GR" smtClean="0"/>
              <a:pPr/>
              <a:t>4/4/2024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A3E2-D3D6-48CD-8BDD-B3736C78282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3C790-5203-410F-8A2F-3B77A9B37E88}" type="datetimeFigureOut">
              <a:rPr lang="el-GR" smtClean="0"/>
              <a:pPr/>
              <a:t>4/4/2024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A3E2-D3D6-48CD-8BDD-B3736C78282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3C790-5203-410F-8A2F-3B77A9B37E88}" type="datetimeFigureOut">
              <a:rPr lang="el-GR" smtClean="0"/>
              <a:pPr/>
              <a:t>4/4/2024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A3E2-D3D6-48CD-8BDD-B3736C78282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3C790-5203-410F-8A2F-3B77A9B37E88}" type="datetimeFigureOut">
              <a:rPr lang="el-GR" smtClean="0"/>
              <a:pPr/>
              <a:t>4/4/2024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A3E2-D3D6-48CD-8BDD-B3736C78282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3C790-5203-410F-8A2F-3B77A9B37E88}" type="datetimeFigureOut">
              <a:rPr lang="el-GR" smtClean="0"/>
              <a:pPr/>
              <a:t>4/4/2024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A3E2-D3D6-48CD-8BDD-B3736C78282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3C790-5203-410F-8A2F-3B77A9B37E88}" type="datetimeFigureOut">
              <a:rPr lang="el-GR" smtClean="0"/>
              <a:pPr/>
              <a:t>4/4/2024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A3E2-D3D6-48CD-8BDD-B3736C78282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3C790-5203-410F-8A2F-3B77A9B37E88}" type="datetimeFigureOut">
              <a:rPr lang="el-GR" smtClean="0"/>
              <a:pPr/>
              <a:t>4/4/2024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6A3E2-D3D6-48CD-8BDD-B3736C78282E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3" Type="http://schemas.openxmlformats.org/officeDocument/2006/relationships/diagramLayout" Target="../diagrams/layout9.xml"/><Relationship Id="rId7" Type="http://schemas.openxmlformats.org/officeDocument/2006/relationships/diagramData" Target="../diagrams/data10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2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026767"/>
          </a:xfrm>
        </p:spPr>
        <p:txBody>
          <a:bodyPr>
            <a:normAutofit fontScale="90000"/>
          </a:bodyPr>
          <a:lstStyle/>
          <a:p>
            <a:r>
              <a:rPr lang="el-GR" dirty="0"/>
              <a:t>ΘΕΜΑ </a:t>
            </a:r>
            <a:r>
              <a:rPr lang="en-US" dirty="0"/>
              <a:t>2</a:t>
            </a:r>
            <a:r>
              <a:rPr lang="el-GR" dirty="0"/>
              <a:t> </a:t>
            </a:r>
            <a:br>
              <a:rPr lang="el-GR" dirty="0"/>
            </a:br>
            <a:r>
              <a:rPr lang="el-GR" dirty="0"/>
              <a:t>ΙΣΤΟΡΙΑ ΤΟΥ ΦΩΝΗΤΙΚΟΥ ΣΥΣΤΗΜΑΤΟΣ ΤΗΣ ΡΩΣΙΚΗΣ ΓΛΩΣΣΑΣ</a:t>
            </a:r>
            <a:br>
              <a:rPr lang="el-GR" dirty="0"/>
            </a:br>
            <a:r>
              <a:rPr lang="el-GR" dirty="0"/>
              <a:t>(μέρος 2)</a:t>
            </a:r>
          </a:p>
        </p:txBody>
      </p:sp>
      <p:sp>
        <p:nvSpPr>
          <p:cNvPr id="5" name="4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Οι συνέπιες του νόμου ανοιχτής συλλαβής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dirty="0"/>
              <a:t>Απώλεια των τελικών συμφώνων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err="1"/>
              <a:t>Μονοφθογγισμός</a:t>
            </a:r>
            <a:r>
              <a:rPr lang="el-GR" dirty="0"/>
              <a:t> των δίφθογγων</a:t>
            </a:r>
            <a:r>
              <a:rPr lang="ru-RU" dirty="0"/>
              <a:t> </a:t>
            </a:r>
            <a:r>
              <a:rPr lang="en-US" dirty="0"/>
              <a:t>(*</a:t>
            </a:r>
            <a:r>
              <a:rPr lang="en-US" dirty="0" err="1"/>
              <a:t>oi</a:t>
            </a:r>
            <a:r>
              <a:rPr lang="en-US" dirty="0"/>
              <a:t>/*</a:t>
            </a:r>
            <a:r>
              <a:rPr lang="en-US" dirty="0" err="1"/>
              <a:t>ai</a:t>
            </a:r>
            <a:r>
              <a:rPr lang="en-US" dirty="0"/>
              <a:t>/*</a:t>
            </a:r>
            <a:r>
              <a:rPr lang="en-US" dirty="0" err="1"/>
              <a:t>ou</a:t>
            </a:r>
            <a:r>
              <a:rPr lang="en-US" dirty="0"/>
              <a:t>/*au)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Αλλαγές των συμπλεγμάτων φωνηέντων με  ρινικά  σύμφωνα </a:t>
            </a:r>
            <a:r>
              <a:rPr lang="en-US" dirty="0"/>
              <a:t>(*</a:t>
            </a:r>
            <a:r>
              <a:rPr lang="en-US" dirty="0" err="1"/>
              <a:t>em</a:t>
            </a:r>
            <a:r>
              <a:rPr lang="en-US" dirty="0"/>
              <a:t>/*en/*</a:t>
            </a:r>
            <a:r>
              <a:rPr lang="en-US" dirty="0" err="1"/>
              <a:t>im</a:t>
            </a:r>
            <a:r>
              <a:rPr lang="en-US" dirty="0"/>
              <a:t>/*in/*</a:t>
            </a:r>
            <a:r>
              <a:rPr lang="en-US" dirty="0" err="1"/>
              <a:t>om</a:t>
            </a:r>
            <a:r>
              <a:rPr lang="en-US" dirty="0"/>
              <a:t>/ *on/ *um/ *un) </a:t>
            </a:r>
            <a:r>
              <a:rPr lang="el-GR" dirty="0"/>
              <a:t> 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Αλλαγές των συμπλεγμάτων </a:t>
            </a:r>
            <a:r>
              <a:rPr lang="el-GR" i="1" dirty="0"/>
              <a:t>*</a:t>
            </a:r>
            <a:r>
              <a:rPr lang="en-US" i="1" dirty="0"/>
              <a:t>tort</a:t>
            </a:r>
            <a:r>
              <a:rPr lang="el-GR" i="1" dirty="0"/>
              <a:t>, *</a:t>
            </a:r>
            <a:r>
              <a:rPr lang="en-US" i="1" dirty="0" err="1"/>
              <a:t>tolt</a:t>
            </a:r>
            <a:r>
              <a:rPr lang="el-GR" i="1" dirty="0"/>
              <a:t>,*</a:t>
            </a:r>
            <a:r>
              <a:rPr lang="en-US" i="1" dirty="0" err="1"/>
              <a:t>tert</a:t>
            </a:r>
            <a:r>
              <a:rPr lang="el-GR" i="1" dirty="0"/>
              <a:t>, *</a:t>
            </a:r>
            <a:r>
              <a:rPr lang="en-US" i="1" dirty="0" err="1"/>
              <a:t>telt</a:t>
            </a:r>
            <a:r>
              <a:rPr lang="en-US" dirty="0"/>
              <a:t> </a:t>
            </a:r>
            <a:endParaRPr lang="el-GR" dirty="0"/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Αλλαγή των αρχικών συμπλεγμάτων  </a:t>
            </a:r>
            <a:r>
              <a:rPr lang="ru-RU" dirty="0"/>
              <a:t>*</a:t>
            </a:r>
            <a:r>
              <a:rPr lang="en-US" dirty="0"/>
              <a:t>ort /*</a:t>
            </a:r>
            <a:r>
              <a:rPr lang="en-US" dirty="0" err="1"/>
              <a:t>olt</a:t>
            </a:r>
            <a:endParaRPr lang="el-GR" dirty="0"/>
          </a:p>
          <a:p>
            <a:pPr marL="514350" indent="-514350"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1625" y="457200"/>
            <a:ext cx="8686800" cy="841375"/>
          </a:xfrm>
        </p:spPr>
        <p:txBody>
          <a:bodyPr/>
          <a:lstStyle/>
          <a:p>
            <a:pPr>
              <a:defRPr/>
            </a:pPr>
            <a:r>
              <a:rPr lang="el-GR" dirty="0"/>
              <a:t>1</a:t>
            </a:r>
          </a:p>
        </p:txBody>
      </p:sp>
      <p:graphicFrame>
        <p:nvGraphicFramePr>
          <p:cNvPr id="5" name="4 - Θέση περιεχομένου"/>
          <p:cNvGraphicFramePr>
            <a:graphicFrameLocks noGrp="1"/>
          </p:cNvGraphicFramePr>
          <p:nvPr>
            <p:ph sz="half" idx="1"/>
          </p:nvPr>
        </p:nvGraphicFramePr>
        <p:xfrm>
          <a:off x="304800" y="1600200"/>
          <a:ext cx="41910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4 - Θέση περιεχομένου"/>
          <p:cNvGraphicFramePr>
            <a:graphicFrameLocks noGrp="1"/>
          </p:cNvGraphicFramePr>
          <p:nvPr>
            <p:ph sz="half" idx="2"/>
          </p:nvPr>
        </p:nvGraphicFramePr>
        <p:xfrm>
          <a:off x="4800600" y="1412776"/>
          <a:ext cx="43434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graphicFrame>
        <p:nvGraphicFramePr>
          <p:cNvPr id="5" name="4 - Θέση περιεχομένου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5 - Θέση περιεχομένου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1625" y="457200"/>
            <a:ext cx="8686800" cy="841375"/>
          </a:xfrm>
        </p:spPr>
        <p:txBody>
          <a:bodyPr/>
          <a:lstStyle/>
          <a:p>
            <a:pPr>
              <a:defRPr/>
            </a:pPr>
            <a:r>
              <a:rPr lang="el-GR" dirty="0"/>
              <a:t>2</a:t>
            </a:r>
          </a:p>
        </p:txBody>
      </p:sp>
      <p:graphicFrame>
        <p:nvGraphicFramePr>
          <p:cNvPr id="5" name="4 - Θέση περιεχομένου"/>
          <p:cNvGraphicFramePr>
            <a:graphicFrameLocks noGrp="1"/>
          </p:cNvGraphicFramePr>
          <p:nvPr>
            <p:ph sz="half" idx="1"/>
          </p:nvPr>
        </p:nvGraphicFramePr>
        <p:xfrm>
          <a:off x="304800" y="1600200"/>
          <a:ext cx="41910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4 - Θέση περιεχομένου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841375"/>
          </a:xfrm>
        </p:spPr>
        <p:txBody>
          <a:bodyPr/>
          <a:lstStyle/>
          <a:p>
            <a:pPr>
              <a:defRPr/>
            </a:pPr>
            <a:r>
              <a:rPr lang="el-GR" dirty="0"/>
              <a:t>3</a:t>
            </a:r>
          </a:p>
        </p:txBody>
      </p:sp>
      <p:graphicFrame>
        <p:nvGraphicFramePr>
          <p:cNvPr id="5" name="4 - Θέση περιεχομένου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008782605"/>
              </p:ext>
            </p:extLst>
          </p:nvPr>
        </p:nvGraphicFramePr>
        <p:xfrm>
          <a:off x="304800" y="548680"/>
          <a:ext cx="4191000" cy="5775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4 - Θέση περιεχομένου"/>
          <p:cNvGraphicFramePr>
            <a:graphicFrameLocks noGrp="1"/>
          </p:cNvGraphicFramePr>
          <p:nvPr>
            <p:ph sz="half" idx="2"/>
          </p:nvPr>
        </p:nvGraphicFramePr>
        <p:xfrm>
          <a:off x="4800600" y="836712"/>
          <a:ext cx="4343400" cy="5300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1625" y="457200"/>
            <a:ext cx="8686800" cy="8413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l-GR" dirty="0"/>
              <a:t>Απώλεια της έρρινης προφοράς φωνηέντων στη </a:t>
            </a:r>
            <a:r>
              <a:rPr lang="el-GR" dirty="0" err="1"/>
              <a:t>παλαιορωσική</a:t>
            </a:r>
            <a:r>
              <a:rPr lang="el-GR" dirty="0"/>
              <a:t> γλώσσα </a:t>
            </a:r>
          </a:p>
        </p:txBody>
      </p:sp>
      <p:graphicFrame>
        <p:nvGraphicFramePr>
          <p:cNvPr id="5" name="4 - Θέση περιεχομένου"/>
          <p:cNvGraphicFramePr>
            <a:graphicFrameLocks noGrp="1"/>
          </p:cNvGraphicFramePr>
          <p:nvPr>
            <p:ph sz="half" idx="1"/>
          </p:nvPr>
        </p:nvGraphicFramePr>
        <p:xfrm>
          <a:off x="304800" y="1600200"/>
          <a:ext cx="41910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4 - Θέση περιεχομένου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66733213"/>
              </p:ext>
            </p:extLst>
          </p:nvPr>
        </p:nvGraphicFramePr>
        <p:xfrm>
          <a:off x="4648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>
          <a:xfrm>
            <a:off x="457200" y="274638"/>
            <a:ext cx="8229600" cy="6308724"/>
          </a:xfrm>
        </p:spPr>
        <p:txBody>
          <a:bodyPr>
            <a:normAutofit fontScale="92500" lnSpcReduction="20000"/>
          </a:bodyPr>
          <a:lstStyle/>
          <a:p>
            <a:r>
              <a:rPr lang="el-GR" dirty="0"/>
              <a:t>πόντος </a:t>
            </a:r>
            <a:r>
              <a:rPr lang="ru-RU" dirty="0"/>
              <a:t>– </a:t>
            </a:r>
            <a:r>
              <a:rPr lang="en-US" dirty="0" err="1"/>
              <a:t>pontis</a:t>
            </a:r>
            <a:endParaRPr lang="ru-RU" dirty="0"/>
          </a:p>
          <a:p>
            <a:r>
              <a:rPr lang="ru-RU" dirty="0"/>
              <a:t>путь </a:t>
            </a:r>
            <a:endParaRPr lang="el-GR" dirty="0"/>
          </a:p>
          <a:p>
            <a:r>
              <a:rPr lang="ru-RU" dirty="0">
                <a:latin typeface="CyrillicaOchrid1" pitchFamily="34" charset="0"/>
              </a:rPr>
              <a:t>п©ть</a:t>
            </a:r>
          </a:p>
          <a:p>
            <a:r>
              <a:rPr lang="el-GR" dirty="0"/>
              <a:t>πέντε </a:t>
            </a:r>
          </a:p>
          <a:p>
            <a:r>
              <a:rPr lang="ru-RU" dirty="0">
                <a:latin typeface="CyrillicaOchrid1" pitchFamily="34" charset="0"/>
              </a:rPr>
              <a:t> </a:t>
            </a:r>
            <a:r>
              <a:rPr lang="ru-RU" dirty="0"/>
              <a:t>пять </a:t>
            </a:r>
          </a:p>
          <a:p>
            <a:r>
              <a:rPr lang="ru-RU" dirty="0">
                <a:latin typeface="CyrillicaOchrid1" pitchFamily="34" charset="0"/>
              </a:rPr>
              <a:t> </a:t>
            </a:r>
            <a:r>
              <a:rPr lang="ru-RU" dirty="0" err="1">
                <a:latin typeface="CyrillicaOchrid1" pitchFamily="34" charset="0"/>
              </a:rPr>
              <a:t>п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ѧ</a:t>
            </a:r>
            <a:r>
              <a:rPr lang="ru-RU" dirty="0" err="1">
                <a:latin typeface="CyrillicaOchrid1" pitchFamily="34" charset="0"/>
              </a:rPr>
              <a:t>­ть</a:t>
            </a:r>
            <a:r>
              <a:rPr lang="ru-RU" dirty="0">
                <a:latin typeface="CyrillicaOchrid1" pitchFamily="34" charset="0"/>
              </a:rPr>
              <a:t> </a:t>
            </a:r>
            <a:endParaRPr lang="el-GR" dirty="0">
              <a:latin typeface="CyrillicaOchrid1" pitchFamily="34" charset="0"/>
            </a:endParaRPr>
          </a:p>
          <a:p>
            <a:r>
              <a:rPr lang="el-GR" dirty="0"/>
              <a:t>μέντα</a:t>
            </a:r>
          </a:p>
          <a:p>
            <a:r>
              <a:rPr lang="ru-RU" dirty="0"/>
              <a:t>мята</a:t>
            </a:r>
          </a:p>
          <a:p>
            <a:r>
              <a:rPr lang="ru-RU" dirty="0" err="1">
                <a:latin typeface="CyrillicaOchrid1" pitchFamily="34" charset="0"/>
              </a:rPr>
              <a:t>м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ѧ</a:t>
            </a:r>
            <a:r>
              <a:rPr lang="ru-RU" dirty="0" err="1">
                <a:latin typeface="CyrillicaOchrid1" pitchFamily="34" charset="0"/>
              </a:rPr>
              <a:t>­та</a:t>
            </a:r>
            <a:r>
              <a:rPr lang="ru-RU" dirty="0">
                <a:latin typeface="CyrillicaOchrid1" pitchFamily="34" charset="0"/>
              </a:rPr>
              <a:t> </a:t>
            </a:r>
            <a:endParaRPr lang="ru-RU" dirty="0"/>
          </a:p>
          <a:p>
            <a:r>
              <a:rPr lang="ru-RU" dirty="0"/>
              <a:t>звук</a:t>
            </a:r>
            <a:r>
              <a:rPr lang="ru-RU" dirty="0">
                <a:latin typeface="CyrillicaOchrid1" pitchFamily="34" charset="0"/>
              </a:rPr>
              <a:t> </a:t>
            </a:r>
          </a:p>
          <a:p>
            <a:r>
              <a:rPr lang="ru-RU" dirty="0"/>
              <a:t>звонить</a:t>
            </a:r>
          </a:p>
          <a:p>
            <a:r>
              <a:rPr lang="ru-RU" dirty="0">
                <a:latin typeface="CyrillicaOchrid1" pitchFamily="34" charset="0"/>
              </a:rPr>
              <a:t>звони – зв©къ   </a:t>
            </a:r>
          </a:p>
          <a:p>
            <a:r>
              <a:rPr lang="en-US" dirty="0"/>
              <a:t>*</a:t>
            </a:r>
            <a:r>
              <a:rPr lang="en-US" dirty="0" err="1"/>
              <a:t>zvoni</a:t>
            </a:r>
            <a:r>
              <a:rPr lang="en-US" dirty="0"/>
              <a:t> - *</a:t>
            </a:r>
            <a:r>
              <a:rPr lang="en-US" dirty="0" err="1"/>
              <a:t>zvǫk</a:t>
            </a:r>
            <a:r>
              <a:rPr lang="en-US" dirty="0" err="1">
                <a:latin typeface="Calibri"/>
                <a:cs typeface="Calibri"/>
              </a:rPr>
              <a:t>ŭ</a:t>
            </a:r>
            <a:r>
              <a:rPr lang="en-US" dirty="0">
                <a:latin typeface="Calibri"/>
                <a:cs typeface="Calibri"/>
              </a:rPr>
              <a:t>  - </a:t>
            </a:r>
            <a:r>
              <a:rPr lang="el-GR" dirty="0">
                <a:latin typeface="Calibri"/>
                <a:cs typeface="Calibri"/>
              </a:rPr>
              <a:t>  </a:t>
            </a:r>
            <a:r>
              <a:rPr lang="en-US" dirty="0">
                <a:latin typeface="Calibri"/>
                <a:cs typeface="Calibri"/>
              </a:rPr>
              <a:t>*</a:t>
            </a:r>
            <a:r>
              <a:rPr lang="en-US" dirty="0" err="1">
                <a:latin typeface="Calibri"/>
                <a:cs typeface="Calibri"/>
              </a:rPr>
              <a:t>zvon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4. Οι αποκλίσεις των </a:t>
            </a:r>
            <a:r>
              <a:rPr lang="el-GR" i="1" dirty="0"/>
              <a:t>*</a:t>
            </a:r>
            <a:r>
              <a:rPr lang="en-US" i="1" dirty="0"/>
              <a:t>tort *(tart)</a:t>
            </a:r>
            <a:r>
              <a:rPr lang="el-GR" i="1" dirty="0"/>
              <a:t>, *</a:t>
            </a:r>
            <a:r>
              <a:rPr lang="en-US" i="1" dirty="0" err="1"/>
              <a:t>tolt</a:t>
            </a:r>
            <a:r>
              <a:rPr lang="el-GR" i="1" dirty="0"/>
              <a:t>,* </a:t>
            </a:r>
            <a:r>
              <a:rPr lang="en-US" i="1" dirty="0" err="1"/>
              <a:t>tert</a:t>
            </a:r>
            <a:r>
              <a:rPr lang="el-GR" i="1" dirty="0"/>
              <a:t>, *</a:t>
            </a:r>
            <a:r>
              <a:rPr lang="en-US" i="1" dirty="0" err="1"/>
              <a:t>telt</a:t>
            </a:r>
            <a:r>
              <a:rPr lang="en-US" dirty="0"/>
              <a:t>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l-GR" dirty="0"/>
              <a:t>Ο νόμος της ανοιχτής συλλαβής (της  αύξησης ήχου ) </a:t>
            </a:r>
            <a:endParaRPr lang="ru-RU" dirty="0"/>
          </a:p>
          <a:p>
            <a:pPr marL="514350" indent="-514350">
              <a:buNone/>
            </a:pPr>
            <a:r>
              <a:rPr lang="ru-RU" dirty="0"/>
              <a:t>     1             2                3                4                 5 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  <a:p>
            <a:pPr marL="514350" indent="-514350">
              <a:buNone/>
            </a:pPr>
            <a:r>
              <a:rPr lang="el-GR" dirty="0"/>
              <a:t> </a:t>
            </a:r>
          </a:p>
        </p:txBody>
      </p:sp>
      <p:graphicFrame>
        <p:nvGraphicFramePr>
          <p:cNvPr id="4" name="3 - Θέση περιεχομένου"/>
          <p:cNvGraphicFramePr>
            <a:graphicFrameLocks/>
          </p:cNvGraphicFramePr>
          <p:nvPr/>
        </p:nvGraphicFramePr>
        <p:xfrm>
          <a:off x="457200" y="3068960"/>
          <a:ext cx="8229600" cy="16127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4000" dirty="0"/>
              <a:t>4. Οι αποκλίσεις των </a:t>
            </a:r>
            <a:r>
              <a:rPr lang="el-GR" sz="4000" i="1" dirty="0"/>
              <a:t>*</a:t>
            </a:r>
            <a:r>
              <a:rPr lang="en-US" sz="4000" i="1" dirty="0"/>
              <a:t>tort *(tart)</a:t>
            </a:r>
            <a:r>
              <a:rPr lang="el-GR" sz="4000" i="1" dirty="0"/>
              <a:t>, *</a:t>
            </a:r>
            <a:r>
              <a:rPr lang="en-US" sz="4000" i="1" dirty="0" err="1"/>
              <a:t>tolt</a:t>
            </a:r>
            <a:r>
              <a:rPr lang="el-GR" sz="4000" i="1" dirty="0"/>
              <a:t>,* </a:t>
            </a:r>
            <a:r>
              <a:rPr lang="en-US" sz="4000" i="1" dirty="0" err="1"/>
              <a:t>tert</a:t>
            </a:r>
            <a:r>
              <a:rPr lang="el-GR" sz="4000" i="1" dirty="0"/>
              <a:t>, *</a:t>
            </a:r>
            <a:r>
              <a:rPr lang="en-US" sz="4000" i="1" dirty="0" err="1"/>
              <a:t>telt</a:t>
            </a:r>
            <a:r>
              <a:rPr lang="en-US" sz="4000" dirty="0"/>
              <a:t> </a:t>
            </a:r>
            <a:endParaRPr lang="ru-RU" sz="4000" dirty="0"/>
          </a:p>
        </p:txBody>
      </p:sp>
      <p:graphicFrame>
        <p:nvGraphicFramePr>
          <p:cNvPr id="9219" name="Group 3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229600" cy="5343525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5242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LA – </a:t>
                      </a:r>
                      <a:r>
                        <a:rPr kumimoji="0" lang="el-G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γλώσσες</a:t>
                      </a:r>
                      <a:endParaRPr kumimoji="0" lang="el-GR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LO – </a:t>
                      </a:r>
                      <a:r>
                        <a:rPr kumimoji="0" lang="el-G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γλώσσες</a:t>
                      </a:r>
                      <a:endParaRPr kumimoji="0" lang="el-GR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OLO – </a:t>
                      </a:r>
                      <a:r>
                        <a:rPr kumimoji="0" lang="el-G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γλώσσες</a:t>
                      </a:r>
                      <a:endParaRPr kumimoji="0" lang="el-GR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Παλ</a:t>
                      </a: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el-G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σλ</a:t>
                      </a: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endParaRPr kumimoji="0" lang="el-GR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yrillicaOchrid1" pitchFamily="34" charset="0"/>
                          <a:cs typeface="Times New Roman" pitchFamily="18" charset="0"/>
                        </a:rPr>
                        <a:t>глава</a:t>
                      </a:r>
                      <a:endParaRPr kumimoji="0" 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yrillicaOchrid1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Πολων</a:t>
                      </a: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endParaRPr kumimoji="0" lang="el-GR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głowa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Ρωσ</a:t>
                      </a: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endParaRPr kumimoji="0" lang="el-GR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голова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Βουλγ</a:t>
                      </a: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endParaRPr kumimoji="0" lang="el-GR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глава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Άν</a:t>
                      </a: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el-G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σορβ</a:t>
                      </a: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endParaRPr kumimoji="0" lang="el-GR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hłowa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Ουκρ</a:t>
                      </a: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endParaRPr kumimoji="0" lang="el-GR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голова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Σερ</a:t>
                      </a: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.-</a:t>
                      </a:r>
                      <a:r>
                        <a:rPr kumimoji="0" lang="el-G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κρ</a:t>
                      </a: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endParaRPr kumimoji="0" lang="el-GR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гл</a:t>
                      </a:r>
                      <a:r>
                        <a:rPr kumimoji="0" lang="ru-RU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а</a:t>
                      </a:r>
                      <a:r>
                        <a:rPr kumimoji="0" lang="ru-RU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Κ</a:t>
                      </a: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 – </a:t>
                      </a:r>
                      <a:r>
                        <a:rPr kumimoji="0" lang="el-G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σορβ</a:t>
                      </a: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endParaRPr kumimoji="0" lang="el-GR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głowa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Λευκ</a:t>
                      </a: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el-G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endParaRPr kumimoji="0" lang="el-GR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галава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3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Σλοβ</a:t>
                      </a: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endParaRPr kumimoji="0" lang="el-GR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gl</a:t>
                      </a:r>
                      <a:r>
                        <a:rPr kumimoji="0" lang="ru-RU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á</a:t>
                      </a:r>
                      <a:r>
                        <a:rPr kumimoji="0" lang="en-US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va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Πολαβ</a:t>
                      </a: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endParaRPr kumimoji="0" lang="el-GR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glǻvǎ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3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Τσεχ</a:t>
                      </a: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endParaRPr kumimoji="0" lang="el-GR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hlava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3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Σλοβ</a:t>
                      </a: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endParaRPr kumimoji="0" lang="el-GR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hlava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 fontScale="90000"/>
          </a:bodyPr>
          <a:lstStyle/>
          <a:p>
            <a:r>
              <a:rPr lang="el-GR" altLang="ko-KR" sz="4000" dirty="0"/>
              <a:t>4. Αλλαγές των συμπλεγμάτων </a:t>
            </a:r>
            <a:r>
              <a:rPr lang="el-GR" sz="4000" i="1" dirty="0"/>
              <a:t>*</a:t>
            </a:r>
            <a:r>
              <a:rPr lang="en-US" sz="4000" i="1" dirty="0"/>
              <a:t>tort</a:t>
            </a:r>
            <a:r>
              <a:rPr lang="el-GR" sz="4000" i="1" dirty="0"/>
              <a:t>, *</a:t>
            </a:r>
            <a:r>
              <a:rPr lang="en-US" sz="4000" i="1" dirty="0" err="1"/>
              <a:t>tolt</a:t>
            </a:r>
            <a:r>
              <a:rPr lang="el-GR" sz="4000" i="1" dirty="0"/>
              <a:t>,* </a:t>
            </a:r>
            <a:r>
              <a:rPr lang="en-US" sz="4000" i="1" dirty="0" err="1"/>
              <a:t>tert</a:t>
            </a:r>
            <a:r>
              <a:rPr lang="el-GR" sz="4000" i="1" dirty="0"/>
              <a:t>, *</a:t>
            </a:r>
            <a:r>
              <a:rPr lang="en-US" sz="4000" i="1" dirty="0" err="1"/>
              <a:t>telt</a:t>
            </a:r>
            <a:r>
              <a:rPr lang="en-US" sz="4000" dirty="0"/>
              <a:t> </a:t>
            </a:r>
            <a:r>
              <a:rPr lang="el-GR" sz="4000" dirty="0"/>
              <a:t> στην </a:t>
            </a:r>
            <a:r>
              <a:rPr lang="el-GR" sz="4000" dirty="0" err="1"/>
              <a:t>παλαιορωσική</a:t>
            </a:r>
            <a:r>
              <a:rPr lang="el-GR" sz="4000" dirty="0"/>
              <a:t> γλώσσα</a:t>
            </a:r>
            <a:r>
              <a:rPr lang="en-US" sz="4000" dirty="0"/>
              <a:t> </a:t>
            </a:r>
            <a:endParaRPr lang="ru-RU" sz="4000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altLang="ko-KR" sz="4400" i="1" dirty="0"/>
              <a:t>     *</a:t>
            </a:r>
            <a:r>
              <a:rPr lang="en-US" altLang="ko-KR" sz="4400" i="1" dirty="0">
                <a:ea typeface="굴림" charset="-127"/>
              </a:rPr>
              <a:t>tort (*tart)</a:t>
            </a:r>
            <a:r>
              <a:rPr lang="el-GR" altLang="ko-KR" sz="4400" i="1" dirty="0"/>
              <a:t> </a:t>
            </a:r>
            <a:r>
              <a:rPr lang="el-GR" altLang="ko-KR" sz="4400" i="1" dirty="0">
                <a:latin typeface="Times New Roman" pitchFamily="18" charset="0"/>
                <a:cs typeface="Times New Roman" pitchFamily="18" charset="0"/>
              </a:rPr>
              <a:t>► </a:t>
            </a:r>
            <a:r>
              <a:rPr lang="el-GR" altLang="ko-KR" sz="4400" i="1" dirty="0"/>
              <a:t>*</a:t>
            </a:r>
            <a:r>
              <a:rPr lang="en-US" altLang="ko-KR" sz="4400" i="1" dirty="0" err="1">
                <a:ea typeface="굴림" charset="-127"/>
              </a:rPr>
              <a:t>torot</a:t>
            </a:r>
            <a:endParaRPr lang="el-GR" altLang="ko-KR" sz="4400" i="1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el-GR" altLang="ko-KR" sz="4400" i="1" dirty="0"/>
              <a:t>     *</a:t>
            </a:r>
            <a:r>
              <a:rPr lang="en-US" altLang="ko-KR" sz="4400" i="1" dirty="0" err="1">
                <a:ea typeface="굴림" charset="-127"/>
              </a:rPr>
              <a:t>tolt</a:t>
            </a:r>
            <a:r>
              <a:rPr lang="el-GR" altLang="ko-KR" sz="4400" i="1" dirty="0"/>
              <a:t> </a:t>
            </a:r>
            <a:r>
              <a:rPr lang="el-GR" altLang="ko-KR" sz="4400" i="1" dirty="0">
                <a:latin typeface="Times New Roman" pitchFamily="18" charset="0"/>
                <a:cs typeface="Times New Roman" pitchFamily="18" charset="0"/>
              </a:rPr>
              <a:t>► </a:t>
            </a:r>
            <a:r>
              <a:rPr lang="el-GR" altLang="ko-KR" sz="4400" i="1" dirty="0"/>
              <a:t>*</a:t>
            </a:r>
            <a:r>
              <a:rPr lang="en-US" altLang="ko-KR" sz="4400" i="1" dirty="0">
                <a:ea typeface="굴림" charset="-127"/>
              </a:rPr>
              <a:t>t</a:t>
            </a:r>
            <a:r>
              <a:rPr lang="el-GR" altLang="ko-KR" sz="4400" i="1" dirty="0"/>
              <a:t>ο</a:t>
            </a:r>
            <a:r>
              <a:rPr lang="en-US" altLang="ko-KR" sz="4400" i="1" dirty="0">
                <a:ea typeface="굴림" charset="-127"/>
              </a:rPr>
              <a:t>l</a:t>
            </a:r>
            <a:r>
              <a:rPr lang="el-GR" altLang="ko-KR" sz="4400" i="1" dirty="0"/>
              <a:t>ο</a:t>
            </a:r>
            <a:r>
              <a:rPr lang="en-US" altLang="ko-KR" sz="4400" i="1" dirty="0">
                <a:ea typeface="굴림" charset="-127"/>
              </a:rPr>
              <a:t>t</a:t>
            </a:r>
            <a:endParaRPr lang="el-GR" altLang="ko-KR" sz="4400" i="1" dirty="0"/>
          </a:p>
          <a:p>
            <a:pPr>
              <a:buFontTx/>
              <a:buNone/>
            </a:pPr>
            <a:r>
              <a:rPr lang="el-GR" altLang="ko-KR" sz="4400" i="1" dirty="0"/>
              <a:t>      *</a:t>
            </a:r>
            <a:r>
              <a:rPr lang="en-US" altLang="ko-KR" sz="4400" i="1" dirty="0" err="1">
                <a:ea typeface="굴림" charset="-127"/>
              </a:rPr>
              <a:t>tert</a:t>
            </a:r>
            <a:r>
              <a:rPr lang="el-GR" altLang="ko-KR" sz="4400" i="1" dirty="0"/>
              <a:t> </a:t>
            </a:r>
            <a:r>
              <a:rPr lang="el-GR" altLang="ko-KR" sz="4400" i="1" dirty="0"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el-GR" altLang="ko-KR" sz="4400" i="1" dirty="0"/>
              <a:t> *</a:t>
            </a:r>
            <a:r>
              <a:rPr lang="en-US" altLang="ko-KR" sz="4400" i="1" dirty="0" err="1">
                <a:ea typeface="굴림" charset="-127"/>
              </a:rPr>
              <a:t>teret</a:t>
            </a:r>
            <a:endParaRPr lang="el-GR" altLang="ko-KR" sz="4400" i="1" dirty="0"/>
          </a:p>
          <a:p>
            <a:pPr>
              <a:buFontTx/>
              <a:buNone/>
            </a:pPr>
            <a:r>
              <a:rPr lang="el-GR" altLang="ko-KR" sz="4400" i="1" dirty="0"/>
              <a:t>      </a:t>
            </a:r>
            <a:r>
              <a:rPr lang="el-GR" sz="4400" i="1" dirty="0"/>
              <a:t>*</a:t>
            </a:r>
            <a:r>
              <a:rPr lang="en-US" sz="4400" i="1" dirty="0" err="1"/>
              <a:t>telt</a:t>
            </a:r>
            <a:r>
              <a:rPr lang="en-US" sz="4400" i="1" dirty="0"/>
              <a:t> </a:t>
            </a:r>
            <a:r>
              <a:rPr lang="el-GR" sz="4400" dirty="0"/>
              <a:t>  →  </a:t>
            </a:r>
            <a:r>
              <a:rPr lang="el-GR" sz="4400" i="1" dirty="0"/>
              <a:t>*</a:t>
            </a:r>
            <a:r>
              <a:rPr lang="en-US" sz="4400" i="1" dirty="0" err="1"/>
              <a:t>tolt</a:t>
            </a:r>
            <a:r>
              <a:rPr lang="el-GR" sz="4400" dirty="0"/>
              <a:t>  → </a:t>
            </a:r>
            <a:r>
              <a:rPr lang="el-GR" sz="4400" i="1" dirty="0"/>
              <a:t>*</a:t>
            </a:r>
            <a:r>
              <a:rPr lang="en-US" sz="4400" i="1" dirty="0"/>
              <a:t>t</a:t>
            </a:r>
            <a:r>
              <a:rPr lang="el-GR" sz="4400" i="1" dirty="0"/>
              <a:t>ο</a:t>
            </a:r>
            <a:r>
              <a:rPr lang="en-US" sz="4400" i="1" dirty="0"/>
              <a:t>l</a:t>
            </a:r>
            <a:r>
              <a:rPr lang="el-GR" sz="4400" i="1" dirty="0"/>
              <a:t>ο</a:t>
            </a:r>
            <a:r>
              <a:rPr lang="en-US" sz="4400" i="1" dirty="0"/>
              <a:t>t</a:t>
            </a:r>
            <a:endParaRPr lang="el-GR" sz="4400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124744"/>
          <a:ext cx="8229600" cy="50014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>
            <a:normAutofit fontScale="90000"/>
          </a:bodyPr>
          <a:lstStyle/>
          <a:p>
            <a:r>
              <a:rPr lang="en-US" altLang="ko-KR" dirty="0"/>
              <a:t>4.</a:t>
            </a:r>
            <a:r>
              <a:rPr lang="el-GR" altLang="ko-KR" dirty="0"/>
              <a:t>Αλλαγές των συμπλεγμάτων </a:t>
            </a:r>
            <a:r>
              <a:rPr lang="el-GR" i="1" dirty="0"/>
              <a:t>*</a:t>
            </a:r>
            <a:r>
              <a:rPr lang="en-US" i="1" dirty="0"/>
              <a:t>tort</a:t>
            </a:r>
            <a:r>
              <a:rPr lang="el-GR" i="1" dirty="0"/>
              <a:t>, *</a:t>
            </a:r>
            <a:r>
              <a:rPr lang="en-US" i="1" dirty="0" err="1"/>
              <a:t>tolt</a:t>
            </a:r>
            <a:r>
              <a:rPr lang="el-GR" i="1" dirty="0"/>
              <a:t>,* </a:t>
            </a:r>
            <a:r>
              <a:rPr lang="en-US" i="1" dirty="0" err="1"/>
              <a:t>tert</a:t>
            </a:r>
            <a:r>
              <a:rPr lang="el-GR" i="1" dirty="0"/>
              <a:t>, *</a:t>
            </a:r>
            <a:r>
              <a:rPr lang="en-US" i="1" dirty="0" err="1"/>
              <a:t>telt</a:t>
            </a:r>
            <a:r>
              <a:rPr lang="en-US" dirty="0"/>
              <a:t> </a:t>
            </a:r>
            <a:r>
              <a:rPr lang="el-GR" dirty="0"/>
              <a:t> στην </a:t>
            </a:r>
            <a:r>
              <a:rPr lang="el-GR" dirty="0" err="1"/>
              <a:t>παλαιοσλαβική</a:t>
            </a:r>
            <a:r>
              <a:rPr lang="el-GR" dirty="0"/>
              <a:t> γλώσσα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3911609"/>
          </a:xfrm>
        </p:spPr>
        <p:txBody>
          <a:bodyPr/>
          <a:lstStyle/>
          <a:p>
            <a:pPr>
              <a:buNone/>
            </a:pPr>
            <a:r>
              <a:rPr lang="el-GR" altLang="ko-KR" i="1" dirty="0"/>
              <a:t>*</a:t>
            </a:r>
            <a:r>
              <a:rPr lang="en-US" altLang="ko-KR" sz="3600" i="1" dirty="0">
                <a:ea typeface="굴림" charset="-127"/>
              </a:rPr>
              <a:t>tort (*tart)</a:t>
            </a:r>
            <a:r>
              <a:rPr lang="el-GR" altLang="ko-KR" sz="3600" i="1" dirty="0"/>
              <a:t> </a:t>
            </a:r>
            <a:r>
              <a:rPr lang="el-GR" altLang="ko-KR" sz="3600" i="1" dirty="0">
                <a:latin typeface="Times New Roman" pitchFamily="18" charset="0"/>
                <a:cs typeface="Times New Roman" pitchFamily="18" charset="0"/>
              </a:rPr>
              <a:t>► </a:t>
            </a:r>
            <a:r>
              <a:rPr lang="el-GR" altLang="ko-KR" sz="3600" i="1" dirty="0"/>
              <a:t>*</a:t>
            </a:r>
            <a:r>
              <a:rPr lang="en-US" altLang="ko-KR" sz="3600" i="1" dirty="0" err="1">
                <a:ea typeface="굴림" charset="-127"/>
              </a:rPr>
              <a:t>trat</a:t>
            </a:r>
            <a:endParaRPr lang="el-GR" altLang="ko-KR" sz="3600" i="1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el-GR" altLang="ko-KR" sz="3600" i="1" dirty="0"/>
              <a:t>     *</a:t>
            </a:r>
            <a:r>
              <a:rPr lang="en-US" altLang="ko-KR" sz="3600" i="1" dirty="0" err="1">
                <a:ea typeface="굴림" charset="-127"/>
              </a:rPr>
              <a:t>tolt</a:t>
            </a:r>
            <a:r>
              <a:rPr lang="el-GR" altLang="ko-KR" sz="3600" i="1" dirty="0"/>
              <a:t> </a:t>
            </a:r>
            <a:r>
              <a:rPr lang="el-GR" altLang="ko-KR" sz="3600" i="1" dirty="0">
                <a:latin typeface="Times New Roman" pitchFamily="18" charset="0"/>
                <a:cs typeface="Times New Roman" pitchFamily="18" charset="0"/>
              </a:rPr>
              <a:t>► </a:t>
            </a:r>
            <a:r>
              <a:rPr lang="el-GR" altLang="ko-KR" sz="3600" i="1" dirty="0"/>
              <a:t>*</a:t>
            </a:r>
            <a:r>
              <a:rPr lang="en-US" altLang="ko-KR" sz="3600" i="1" dirty="0" err="1">
                <a:ea typeface="굴림" charset="-127"/>
              </a:rPr>
              <a:t>tlat</a:t>
            </a:r>
            <a:endParaRPr lang="el-GR" altLang="ko-KR" sz="3600" i="1" dirty="0"/>
          </a:p>
          <a:p>
            <a:pPr>
              <a:buFontTx/>
              <a:buNone/>
            </a:pPr>
            <a:r>
              <a:rPr lang="el-GR" altLang="ko-KR" sz="3600" i="1" dirty="0"/>
              <a:t>      *</a:t>
            </a:r>
            <a:r>
              <a:rPr lang="en-US" altLang="ko-KR" sz="3600" i="1" dirty="0" err="1">
                <a:ea typeface="굴림" charset="-127"/>
              </a:rPr>
              <a:t>tert</a:t>
            </a:r>
            <a:r>
              <a:rPr lang="el-GR" altLang="ko-KR" sz="3600" i="1" dirty="0"/>
              <a:t> </a:t>
            </a:r>
            <a:r>
              <a:rPr lang="el-GR" altLang="ko-KR" sz="3600" i="1" dirty="0"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el-GR" altLang="ko-KR" sz="3600" i="1" dirty="0"/>
              <a:t> *</a:t>
            </a:r>
            <a:r>
              <a:rPr lang="en-US" altLang="ko-KR" sz="3600" i="1" dirty="0" err="1">
                <a:ea typeface="굴림" charset="-127"/>
              </a:rPr>
              <a:t>tret</a:t>
            </a:r>
            <a:endParaRPr lang="el-GR" altLang="ko-KR" sz="3600" i="1" dirty="0"/>
          </a:p>
          <a:p>
            <a:pPr>
              <a:buFontTx/>
              <a:buNone/>
            </a:pPr>
            <a:r>
              <a:rPr lang="el-GR" altLang="ko-KR" sz="3600" i="1" dirty="0"/>
              <a:t>      </a:t>
            </a:r>
            <a:r>
              <a:rPr lang="el-GR" sz="3600" i="1" dirty="0"/>
              <a:t>*</a:t>
            </a:r>
            <a:r>
              <a:rPr lang="en-US" sz="3600" i="1" dirty="0" err="1"/>
              <a:t>telt</a:t>
            </a:r>
            <a:r>
              <a:rPr lang="en-US" sz="3600" i="1" dirty="0"/>
              <a:t> </a:t>
            </a:r>
            <a:r>
              <a:rPr lang="el-GR" sz="3600" dirty="0"/>
              <a:t>  </a:t>
            </a:r>
            <a:r>
              <a:rPr lang="el-GR" altLang="ko-KR" sz="3600" i="1" dirty="0"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el-GR" sz="3600" dirty="0"/>
              <a:t>  </a:t>
            </a:r>
            <a:r>
              <a:rPr lang="el-GR" sz="3600" i="1" dirty="0"/>
              <a:t>*</a:t>
            </a:r>
            <a:r>
              <a:rPr lang="en-US" sz="3600" i="1" dirty="0" err="1"/>
              <a:t>tlet</a:t>
            </a:r>
            <a:endParaRPr lang="el-GR" sz="3600" i="1" dirty="0"/>
          </a:p>
          <a:p>
            <a:pPr>
              <a:buNone/>
            </a:pPr>
            <a:endParaRPr lang="el-GR" sz="36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garden </a:t>
            </a:r>
          </a:p>
          <a:p>
            <a:r>
              <a:rPr lang="ru-RU" dirty="0"/>
              <a:t>город   - град </a:t>
            </a:r>
          </a:p>
          <a:p>
            <a:r>
              <a:rPr lang="en-US" dirty="0"/>
              <a:t>gold </a:t>
            </a:r>
            <a:r>
              <a:rPr lang="ru-RU" dirty="0"/>
              <a:t>  </a:t>
            </a:r>
            <a:endParaRPr lang="en-US" dirty="0"/>
          </a:p>
          <a:p>
            <a:r>
              <a:rPr lang="ru-RU" dirty="0"/>
              <a:t> золото – злато </a:t>
            </a:r>
          </a:p>
          <a:p>
            <a:r>
              <a:rPr lang="en-US" dirty="0"/>
              <a:t>berg </a:t>
            </a:r>
          </a:p>
          <a:p>
            <a:r>
              <a:rPr lang="ru-RU" dirty="0"/>
              <a:t>берег – брег </a:t>
            </a:r>
          </a:p>
          <a:p>
            <a:r>
              <a:rPr lang="en-US" dirty="0" err="1"/>
              <a:t>melk</a:t>
            </a:r>
            <a:r>
              <a:rPr lang="en-US" dirty="0"/>
              <a:t> </a:t>
            </a:r>
          </a:p>
          <a:p>
            <a:r>
              <a:rPr lang="ru-RU" dirty="0"/>
              <a:t>молоко – млеко</a:t>
            </a:r>
          </a:p>
          <a:p>
            <a:r>
              <a:rPr lang="en-US" dirty="0" err="1"/>
              <a:t>barba</a:t>
            </a:r>
            <a:r>
              <a:rPr lang="en-US" dirty="0"/>
              <a:t> </a:t>
            </a:r>
          </a:p>
          <a:p>
            <a:r>
              <a:rPr lang="ru-RU" dirty="0"/>
              <a:t>борода – брада  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dirty="0"/>
            </a:br>
            <a:r>
              <a:rPr lang="en-US" dirty="0"/>
              <a:t>5.</a:t>
            </a:r>
            <a:r>
              <a:rPr lang="el-GR" dirty="0"/>
              <a:t> </a:t>
            </a:r>
            <a:r>
              <a:rPr lang="el-GR" sz="4000" dirty="0"/>
              <a:t>Αλλαγή των αρχικών συμπλεγμάτων  </a:t>
            </a:r>
            <a:r>
              <a:rPr lang="ru-RU" sz="4000" dirty="0"/>
              <a:t>*</a:t>
            </a:r>
            <a:r>
              <a:rPr lang="en-US" sz="4000" dirty="0"/>
              <a:t>ort /*</a:t>
            </a:r>
            <a:r>
              <a:rPr lang="en-US" sz="4000" dirty="0" err="1"/>
              <a:t>olt</a:t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sz="3600" dirty="0"/>
              <a:t>*ort </a:t>
            </a:r>
            <a:r>
              <a:rPr lang="el-GR" altLang="ko-KR" sz="3600" i="1" dirty="0"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en-US" sz="3600" dirty="0"/>
              <a:t> rot </a:t>
            </a:r>
          </a:p>
          <a:p>
            <a:pPr>
              <a:buFont typeface="Arial" charset="0"/>
              <a:buChar char="•"/>
            </a:pPr>
            <a:r>
              <a:rPr lang="en-US" sz="3600" dirty="0"/>
              <a:t>  *</a:t>
            </a:r>
            <a:r>
              <a:rPr lang="en-US" sz="3600" dirty="0" err="1"/>
              <a:t>olt</a:t>
            </a:r>
            <a:r>
              <a:rPr lang="en-US" sz="3600" dirty="0"/>
              <a:t> </a:t>
            </a:r>
            <a:r>
              <a:rPr lang="el-GR" altLang="ko-KR" sz="3600" i="1" dirty="0"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en-US" altLang="ko-KR" sz="3600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ko-KR" sz="3600" dirty="0">
                <a:latin typeface="Times New Roman" pitchFamily="18" charset="0"/>
                <a:cs typeface="Times New Roman" pitchFamily="18" charset="0"/>
              </a:rPr>
              <a:t>lot</a:t>
            </a:r>
          </a:p>
          <a:p>
            <a:pPr>
              <a:buFont typeface="Arial" charset="0"/>
              <a:buChar char="•"/>
            </a:pP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el-GR" sz="3600" dirty="0" err="1">
                <a:latin typeface="Times New Roman" pitchFamily="18" charset="0"/>
                <a:cs typeface="Times New Roman" pitchFamily="18" charset="0"/>
              </a:rPr>
              <a:t>Πβλ</a:t>
            </a:r>
            <a:r>
              <a:rPr lang="el-GR" sz="3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l-GR" sz="3600" dirty="0" err="1">
                <a:latin typeface="Times New Roman" pitchFamily="18" charset="0"/>
                <a:cs typeface="Times New Roman" pitchFamily="18" charset="0"/>
              </a:rPr>
              <a:t>παλαιοσλαβικά</a:t>
            </a:r>
            <a:r>
              <a:rPr lang="el-GR" sz="36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Arial" charset="0"/>
              <a:buChar char="•"/>
            </a:pPr>
            <a:r>
              <a:rPr lang="en-US" sz="3600" dirty="0"/>
              <a:t>*ort </a:t>
            </a:r>
            <a:r>
              <a:rPr lang="el-GR" altLang="ko-KR" sz="3600" i="1" dirty="0"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en-US" sz="3600" dirty="0"/>
              <a:t> rat </a:t>
            </a:r>
          </a:p>
          <a:p>
            <a:pPr>
              <a:buFont typeface="Arial" charset="0"/>
              <a:buChar char="•"/>
            </a:pPr>
            <a:r>
              <a:rPr lang="en-US" sz="3600" dirty="0"/>
              <a:t>  *</a:t>
            </a:r>
            <a:r>
              <a:rPr lang="en-US" sz="3600" dirty="0" err="1"/>
              <a:t>olt</a:t>
            </a:r>
            <a:r>
              <a:rPr lang="en-US" sz="3600" dirty="0"/>
              <a:t> </a:t>
            </a:r>
            <a:r>
              <a:rPr lang="el-GR" altLang="ko-KR" sz="3600" i="1" dirty="0"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en-US" altLang="ko-KR" sz="3600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ko-KR" sz="3600" dirty="0">
                <a:latin typeface="Times New Roman" pitchFamily="18" charset="0"/>
                <a:cs typeface="Times New Roman" pitchFamily="18" charset="0"/>
              </a:rPr>
              <a:t>lat</a:t>
            </a:r>
          </a:p>
          <a:p>
            <a:pPr>
              <a:buFont typeface="Arial" charset="0"/>
              <a:buChar char="•"/>
            </a:pPr>
            <a:endParaRPr lang="el-GR" sz="36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 </a:t>
            </a:r>
            <a:r>
              <a:rPr lang="el-GR" dirty="0"/>
              <a:t>βασικές φωνητικές κανονικότητες της </a:t>
            </a:r>
            <a:r>
              <a:rPr lang="el-GR" dirty="0" err="1"/>
              <a:t>πρωτοσλαβικής</a:t>
            </a:r>
            <a:r>
              <a:rPr lang="el-GR" dirty="0"/>
              <a:t> γλώσσας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dirty="0"/>
              <a:t>Ο νόμος της ανοιχτής συλλαβής (της  αύξησης ήχου ) </a:t>
            </a:r>
            <a:endParaRPr lang="ru-RU" dirty="0"/>
          </a:p>
          <a:p>
            <a:pPr marL="514350" indent="-514350">
              <a:buNone/>
            </a:pPr>
            <a:r>
              <a:rPr lang="ru-RU" dirty="0"/>
              <a:t>     1             2                3                4                 5 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  <a:p>
            <a:pPr marL="514350" indent="-514350">
              <a:buNone/>
            </a:pPr>
            <a:r>
              <a:rPr lang="ru-RU" dirty="0"/>
              <a:t>2. </a:t>
            </a:r>
            <a:r>
              <a:rPr lang="el-GR" dirty="0"/>
              <a:t>Ο νόμος του </a:t>
            </a:r>
            <a:r>
              <a:rPr lang="el-GR" dirty="0" err="1"/>
              <a:t>εντοσυλλαβικού</a:t>
            </a:r>
            <a:r>
              <a:rPr lang="el-GR" dirty="0"/>
              <a:t> </a:t>
            </a:r>
            <a:r>
              <a:rPr lang="el-GR" dirty="0" err="1"/>
              <a:t>συναρμονισμού</a:t>
            </a:r>
            <a:endParaRPr lang="el-GR" dirty="0"/>
          </a:p>
          <a:p>
            <a:pPr marL="514350" indent="-514350">
              <a:buNone/>
            </a:pPr>
            <a:r>
              <a:rPr lang="el-GR" dirty="0"/>
              <a:t> </a:t>
            </a:r>
          </a:p>
        </p:txBody>
      </p:sp>
      <p:graphicFrame>
        <p:nvGraphicFramePr>
          <p:cNvPr id="4" name="3 - Θέση περιεχομένου"/>
          <p:cNvGraphicFramePr>
            <a:graphicFrameLocks/>
          </p:cNvGraphicFramePr>
          <p:nvPr/>
        </p:nvGraphicFramePr>
        <p:xfrm>
          <a:off x="457200" y="3068960"/>
          <a:ext cx="8229600" cy="16127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Θέση περιεχομένου"/>
          <p:cNvGraphicFramePr>
            <a:graphicFrameLocks noGrp="1"/>
          </p:cNvGraphicFramePr>
          <p:nvPr>
            <p:ph/>
          </p:nvPr>
        </p:nvGraphicFramePr>
        <p:xfrm>
          <a:off x="457200" y="274638"/>
          <a:ext cx="8229600" cy="66067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50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4989">
                <a:tc gridSpan="2">
                  <a:txBody>
                    <a:bodyPr/>
                    <a:lstStyle/>
                    <a:p>
                      <a:r>
                        <a:rPr lang="ru-RU" dirty="0"/>
                        <a:t>Способ</a:t>
                      </a:r>
                      <a:r>
                        <a:rPr lang="ru-RU" baseline="0" dirty="0"/>
                        <a:t> образования</a:t>
                      </a:r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/>
                        <a:t>Место образования</a:t>
                      </a:r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3244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Губные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Переднеязычные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Среднеязычные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Заднеязычные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3244">
                <a:tc rowSpan="4">
                  <a:txBody>
                    <a:bodyPr/>
                    <a:lstStyle/>
                    <a:p>
                      <a:r>
                        <a:rPr lang="ru-RU" dirty="0"/>
                        <a:t>Шумные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Взрывные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400" dirty="0"/>
                        <a:t> п  б</a:t>
                      </a:r>
                      <a:endParaRPr lang="el-GR" sz="3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400" dirty="0"/>
                        <a:t>т д</a:t>
                      </a:r>
                      <a:endParaRPr lang="el-GR" sz="3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3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400" dirty="0"/>
                        <a:t>к  г</a:t>
                      </a:r>
                      <a:endParaRPr lang="el-GR" sz="3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6077"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Щелевые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400" dirty="0"/>
                        <a:t>   в</a:t>
                      </a:r>
                      <a:endParaRPr lang="el-GR" sz="3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400" dirty="0"/>
                        <a:t>с  с</a:t>
                      </a:r>
                      <a:r>
                        <a:rPr lang="en-US" sz="3400" dirty="0"/>
                        <a:t>’  </a:t>
                      </a:r>
                      <a:r>
                        <a:rPr lang="ru-RU" sz="3400" dirty="0"/>
                        <a:t>ш</a:t>
                      </a:r>
                      <a:r>
                        <a:rPr lang="en-US" sz="3400" dirty="0"/>
                        <a:t>’</a:t>
                      </a:r>
                    </a:p>
                    <a:p>
                      <a:r>
                        <a:rPr lang="ru-RU" sz="3400" dirty="0"/>
                        <a:t>з  з</a:t>
                      </a:r>
                      <a:r>
                        <a:rPr lang="en-US" sz="3400" dirty="0"/>
                        <a:t>’</a:t>
                      </a:r>
                      <a:r>
                        <a:rPr lang="ru-RU" sz="3400" dirty="0"/>
                        <a:t>  ж</a:t>
                      </a:r>
                      <a:r>
                        <a:rPr lang="en-US" sz="3400" dirty="0"/>
                        <a:t>’</a:t>
                      </a:r>
                      <a:endParaRPr lang="el-GR" sz="3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3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400" dirty="0"/>
                        <a:t>   х</a:t>
                      </a:r>
                      <a:endParaRPr lang="el-GR" sz="3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3244"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Аффрикаты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3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400" dirty="0"/>
                        <a:t>ц</a:t>
                      </a:r>
                      <a:r>
                        <a:rPr lang="en-US" sz="3400" dirty="0"/>
                        <a:t>’</a:t>
                      </a:r>
                      <a:r>
                        <a:rPr lang="ru-RU" sz="3400" dirty="0"/>
                        <a:t>    ч</a:t>
                      </a:r>
                      <a:r>
                        <a:rPr lang="en-US" sz="3400" dirty="0"/>
                        <a:t>’</a:t>
                      </a:r>
                      <a:endParaRPr lang="el-GR" sz="3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3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3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16077"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Слитные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3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400" dirty="0"/>
                        <a:t>ш</a:t>
                      </a:r>
                      <a:r>
                        <a:rPr lang="en-US" sz="3400" dirty="0"/>
                        <a:t>’</a:t>
                      </a:r>
                      <a:r>
                        <a:rPr lang="ru-RU" sz="3400" baseline="0" dirty="0"/>
                        <a:t>ч</a:t>
                      </a:r>
                      <a:r>
                        <a:rPr lang="en-US" sz="3400" baseline="0" dirty="0"/>
                        <a:t>’</a:t>
                      </a:r>
                    </a:p>
                    <a:p>
                      <a:r>
                        <a:rPr lang="ru-RU" sz="3400" baseline="0" dirty="0"/>
                        <a:t>ж</a:t>
                      </a:r>
                      <a:r>
                        <a:rPr lang="en-US" sz="3400" baseline="0" dirty="0"/>
                        <a:t>’</a:t>
                      </a:r>
                      <a:r>
                        <a:rPr lang="ru-RU" sz="3400" baseline="0" dirty="0"/>
                        <a:t>д</a:t>
                      </a:r>
                      <a:r>
                        <a:rPr lang="en-US" sz="3400" baseline="0" dirty="0"/>
                        <a:t>’</a:t>
                      </a:r>
                      <a:r>
                        <a:rPr lang="ru-RU" sz="3400" baseline="0" dirty="0"/>
                        <a:t>ж</a:t>
                      </a:r>
                      <a:r>
                        <a:rPr lang="en-US" sz="3400" baseline="0" dirty="0"/>
                        <a:t>’</a:t>
                      </a:r>
                      <a:endParaRPr lang="el-GR" sz="3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3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3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73244">
                <a:tc rowSpan="2">
                  <a:txBody>
                    <a:bodyPr/>
                    <a:lstStyle/>
                    <a:p>
                      <a:r>
                        <a:rPr lang="ru-RU" dirty="0"/>
                        <a:t>Сонорные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Носовые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400" dirty="0"/>
                        <a:t>  </a:t>
                      </a:r>
                      <a:r>
                        <a:rPr lang="ru-RU" sz="3400" dirty="0"/>
                        <a:t>м</a:t>
                      </a:r>
                      <a:endParaRPr lang="el-GR" sz="3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400" dirty="0"/>
                        <a:t>н  н</a:t>
                      </a:r>
                      <a:r>
                        <a:rPr lang="en-US" sz="3400" dirty="0"/>
                        <a:t>’</a:t>
                      </a:r>
                      <a:endParaRPr lang="el-GR" sz="3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400" dirty="0"/>
                        <a:t>j</a:t>
                      </a:r>
                      <a:endParaRPr lang="el-GR" sz="3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3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73244"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Плавные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3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400" dirty="0"/>
                        <a:t>p  </a:t>
                      </a:r>
                      <a:r>
                        <a:rPr lang="en-US" sz="3400" dirty="0" err="1"/>
                        <a:t>p</a:t>
                      </a:r>
                      <a:r>
                        <a:rPr lang="el-GR" sz="3400" dirty="0"/>
                        <a:t>’ </a:t>
                      </a:r>
                      <a:r>
                        <a:rPr lang="ru-RU" sz="3400" dirty="0"/>
                        <a:t>л</a:t>
                      </a:r>
                      <a:r>
                        <a:rPr lang="ru-RU" sz="3400" baseline="0" dirty="0"/>
                        <a:t> л</a:t>
                      </a:r>
                      <a:r>
                        <a:rPr lang="en-US" sz="3400" baseline="0" dirty="0"/>
                        <a:t>’</a:t>
                      </a:r>
                      <a:endParaRPr lang="el-GR" sz="3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3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3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742950" indent="-742950"/>
            <a:r>
              <a:rPr lang="el-GR" dirty="0"/>
              <a:t>Οι συνέπιες του νόμου </a:t>
            </a:r>
            <a:r>
              <a:rPr lang="el-GR" dirty="0" err="1"/>
              <a:t>εντοσυλλαβικού</a:t>
            </a:r>
            <a:r>
              <a:rPr lang="el-GR" dirty="0"/>
              <a:t> </a:t>
            </a:r>
            <a:r>
              <a:rPr lang="el-GR" dirty="0" err="1"/>
              <a:t>συναρμονισμού</a:t>
            </a:r>
            <a:r>
              <a:rPr lang="el-GR" dirty="0"/>
              <a:t>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sz="3600" dirty="0"/>
              <a:t>Η πρώτη και η δεύτερη </a:t>
            </a:r>
            <a:r>
              <a:rPr lang="el-GR" sz="3600" dirty="0" err="1"/>
              <a:t>ουρανικοποίηση</a:t>
            </a:r>
            <a:r>
              <a:rPr lang="el-GR" sz="3600" dirty="0"/>
              <a:t> </a:t>
            </a:r>
            <a:r>
              <a:rPr lang="ru-RU" sz="3600" dirty="0"/>
              <a:t>(палатализация) </a:t>
            </a:r>
            <a:r>
              <a:rPr lang="el-GR" sz="3600" dirty="0"/>
              <a:t>των υπερωικών 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3600" dirty="0"/>
              <a:t>Οι αλλαγές των συμφώνων μπροστά από το σύμφωνο</a:t>
            </a:r>
            <a:r>
              <a:rPr lang="ru-RU" sz="3600" dirty="0"/>
              <a:t>  </a:t>
            </a:r>
            <a:r>
              <a:rPr lang="el-GR" sz="3600" dirty="0"/>
              <a:t> </a:t>
            </a:r>
            <a:r>
              <a:rPr lang="en-US" sz="3600" dirty="0"/>
              <a:t>j</a:t>
            </a:r>
            <a:r>
              <a:rPr lang="ru-RU" sz="3600" dirty="0"/>
              <a:t> </a:t>
            </a:r>
            <a:endParaRPr lang="el-GR" sz="3600" dirty="0"/>
          </a:p>
          <a:p>
            <a:pPr marL="514350" indent="-514350">
              <a:buNone/>
            </a:pPr>
            <a:endParaRPr lang="el-GR" sz="3600" dirty="0"/>
          </a:p>
          <a:p>
            <a:pPr marL="514350" indent="-514350">
              <a:buNone/>
            </a:pPr>
            <a:r>
              <a:rPr lang="ru-RU" sz="3600" dirty="0">
                <a:latin typeface="CyrillicaOchrid1" pitchFamily="34" charset="0"/>
              </a:rPr>
              <a:t>Кыевъ     хытрыи </a:t>
            </a:r>
            <a:endParaRPr lang="el-GR" sz="3600" dirty="0">
              <a:latin typeface="CyrillicaOchrid1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Σύστημα των φωνηέντων της </a:t>
            </a:r>
            <a:r>
              <a:rPr lang="el-GR" dirty="0" err="1"/>
              <a:t>παλαιορωσικής</a:t>
            </a:r>
            <a:r>
              <a:rPr lang="el-GR" dirty="0"/>
              <a:t> γλώσσας</a:t>
            </a:r>
          </a:p>
        </p:txBody>
      </p:sp>
      <p:graphicFrame>
        <p:nvGraphicFramePr>
          <p:cNvPr id="5" name="4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958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8727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/>
                        <a:t>Передний</a:t>
                      </a:r>
                      <a:endParaRPr lang="el-G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/>
                        <a:t>Средний</a:t>
                      </a:r>
                      <a:endParaRPr lang="el-G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/>
                        <a:t>Задний</a:t>
                      </a:r>
                      <a:endParaRPr lang="el-GR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7270">
                <a:tc>
                  <a:txBody>
                    <a:bodyPr/>
                    <a:lstStyle/>
                    <a:p>
                      <a:r>
                        <a:rPr lang="ru-RU" sz="3600" dirty="0"/>
                        <a:t>Верхний</a:t>
                      </a:r>
                      <a:endParaRPr lang="el-G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/>
                        <a:t>и</a:t>
                      </a:r>
                    </a:p>
                    <a:p>
                      <a:pPr algn="ctr"/>
                      <a:r>
                        <a:rPr lang="ru-RU" sz="4400" dirty="0">
                          <a:latin typeface="CyrillicaOchrid1" pitchFamily="34" charset="0"/>
                        </a:rPr>
                        <a:t>э</a:t>
                      </a:r>
                      <a:endParaRPr lang="el-GR" sz="440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/>
                        <a:t>ы</a:t>
                      </a:r>
                      <a:endParaRPr lang="el-GR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/>
                        <a:t>у</a:t>
                      </a:r>
                      <a:endParaRPr lang="el-GR" sz="4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7270">
                <a:tc>
                  <a:txBody>
                    <a:bodyPr/>
                    <a:lstStyle/>
                    <a:p>
                      <a:r>
                        <a:rPr lang="ru-RU" sz="3600" dirty="0"/>
                        <a:t>Средний</a:t>
                      </a:r>
                      <a:endParaRPr lang="el-G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/>
                        <a:t>э</a:t>
                      </a:r>
                      <a:r>
                        <a:rPr lang="ru-RU" sz="4400" baseline="0" dirty="0"/>
                        <a:t> - ь</a:t>
                      </a:r>
                      <a:endParaRPr lang="el-GR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/>
                        <a:t>о -ъ</a:t>
                      </a:r>
                      <a:endParaRPr lang="el-GR" sz="4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7270">
                <a:tc>
                  <a:txBody>
                    <a:bodyPr/>
                    <a:lstStyle/>
                    <a:p>
                      <a:r>
                        <a:rPr lang="ru-RU" sz="3600" dirty="0"/>
                        <a:t>Нижний</a:t>
                      </a:r>
                      <a:endParaRPr lang="el-G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latin typeface="Calibri"/>
                        </a:rPr>
                        <a:t>ä</a:t>
                      </a:r>
                      <a:endParaRPr lang="el-GR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/>
                        <a:t>а</a:t>
                      </a:r>
                      <a:endParaRPr lang="el-GR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4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πρώτη </a:t>
            </a:r>
            <a:r>
              <a:rPr lang="el-GR" dirty="0" err="1"/>
              <a:t>ουρανικοποίηση</a:t>
            </a:r>
            <a:r>
              <a:rPr lang="el-GR" b="1" dirty="0"/>
              <a:t> </a:t>
            </a:r>
            <a:r>
              <a:rPr lang="el-GR" dirty="0"/>
              <a:t>των υπερωικών  συμφώνων</a:t>
            </a:r>
            <a:r>
              <a:rPr lang="ru-RU" dirty="0"/>
              <a:t>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09600" indent="-609600">
              <a:lnSpc>
                <a:spcPct val="80000"/>
              </a:lnSpc>
            </a:pPr>
            <a:r>
              <a:rPr lang="el-GR" dirty="0"/>
              <a:t>  </a:t>
            </a:r>
            <a:r>
              <a:rPr lang="el-GR" b="1" dirty="0"/>
              <a:t>*</a:t>
            </a:r>
            <a:r>
              <a:rPr lang="en-US" b="1" dirty="0"/>
              <a:t>k</a:t>
            </a:r>
            <a:r>
              <a:rPr lang="el-GR" b="1" dirty="0"/>
              <a:t>(</a:t>
            </a:r>
            <a:r>
              <a:rPr lang="en-US" b="1" dirty="0" err="1"/>
              <a:t>i</a:t>
            </a:r>
            <a:r>
              <a:rPr lang="el-GR" b="1" dirty="0"/>
              <a:t>, </a:t>
            </a:r>
            <a:r>
              <a:rPr lang="en-US" b="1" dirty="0"/>
              <a:t>e</a:t>
            </a:r>
            <a:r>
              <a:rPr lang="el-GR" b="1" dirty="0"/>
              <a:t>,</a:t>
            </a:r>
            <a:r>
              <a:rPr lang="ru-RU" b="1" dirty="0"/>
              <a:t>ь</a:t>
            </a:r>
            <a:r>
              <a:rPr lang="el-GR" b="1" dirty="0"/>
              <a:t>)  </a:t>
            </a:r>
            <a:r>
              <a:rPr lang="el-GR" b="1" dirty="0" err="1"/>
              <a:t>→č</a:t>
            </a:r>
            <a:r>
              <a:rPr lang="el-GR" b="1" dirty="0"/>
              <a:t>              </a:t>
            </a:r>
            <a:r>
              <a:rPr lang="ru-RU" b="1" dirty="0"/>
              <a:t>к //  ч</a:t>
            </a:r>
          </a:p>
          <a:p>
            <a:pPr marL="609600" indent="-609600">
              <a:lnSpc>
                <a:spcPct val="80000"/>
              </a:lnSpc>
            </a:pPr>
            <a:r>
              <a:rPr lang="ru-RU" b="1" dirty="0"/>
              <a:t>  </a:t>
            </a:r>
            <a:r>
              <a:rPr lang="en-US" dirty="0"/>
              <a:t>*kind </a:t>
            </a:r>
            <a:r>
              <a:rPr lang="el-GR" dirty="0"/>
              <a:t>→</a:t>
            </a:r>
            <a:r>
              <a:rPr lang="en-US" dirty="0"/>
              <a:t>   </a:t>
            </a:r>
            <a:r>
              <a:rPr lang="ru-RU" dirty="0">
                <a:latin typeface="CyrillicaOchrid1" pitchFamily="34" charset="0"/>
              </a:rPr>
              <a:t>ч</a:t>
            </a:r>
            <a:r>
              <a:rPr lang="en-US" dirty="0">
                <a:latin typeface="CyrillicaOchrid1" pitchFamily="34" charset="0"/>
              </a:rPr>
              <a:t>­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ѧ</a:t>
            </a:r>
            <a:r>
              <a:rPr lang="ru-RU" dirty="0" err="1">
                <a:latin typeface="CyrillicaOchrid1" pitchFamily="34" charset="0"/>
              </a:rPr>
              <a:t>до</a:t>
            </a:r>
            <a:endParaRPr lang="ru-RU" dirty="0">
              <a:latin typeface="CyrillicaOchrid1" pitchFamily="34" charset="0"/>
            </a:endParaRPr>
          </a:p>
          <a:p>
            <a:pPr marL="609600" indent="-609600">
              <a:lnSpc>
                <a:spcPct val="80000"/>
              </a:lnSpc>
            </a:pPr>
            <a:r>
              <a:rPr lang="ru-RU" b="1" i="1" dirty="0">
                <a:latin typeface="CyrillicaOchrid1" pitchFamily="34" charset="0"/>
              </a:rPr>
              <a:t>   </a:t>
            </a:r>
            <a:r>
              <a:rPr lang="ru-RU" dirty="0">
                <a:latin typeface="CyrillicaOchrid1" pitchFamily="34" charset="0"/>
              </a:rPr>
              <a:t>рука  </a:t>
            </a:r>
            <a:r>
              <a:rPr lang="el-GR" dirty="0"/>
              <a:t>→</a:t>
            </a:r>
            <a:r>
              <a:rPr lang="ru-RU" b="1" i="1" dirty="0">
                <a:latin typeface="CyrillicaOchrid1" pitchFamily="34" charset="0"/>
              </a:rPr>
              <a:t> </a:t>
            </a:r>
            <a:r>
              <a:rPr lang="ru-RU" dirty="0">
                <a:latin typeface="CyrillicaOchrid1" pitchFamily="34" charset="0"/>
              </a:rPr>
              <a:t>ручька  </a:t>
            </a:r>
            <a:endParaRPr lang="el-GR" dirty="0">
              <a:latin typeface="CyrillicaOchrid1" pitchFamily="34" charset="0"/>
            </a:endParaRPr>
          </a:p>
          <a:p>
            <a:pPr marL="609600" indent="-609600">
              <a:lnSpc>
                <a:spcPct val="80000"/>
              </a:lnSpc>
            </a:pPr>
            <a:endParaRPr lang="ru-RU" b="1" dirty="0"/>
          </a:p>
          <a:p>
            <a:pPr marL="609600" indent="-609600">
              <a:lnSpc>
                <a:spcPct val="80000"/>
              </a:lnSpc>
            </a:pPr>
            <a:r>
              <a:rPr lang="el-GR" b="1" dirty="0"/>
              <a:t>*</a:t>
            </a:r>
            <a:r>
              <a:rPr lang="en-US" b="1" dirty="0"/>
              <a:t>g</a:t>
            </a:r>
            <a:r>
              <a:rPr lang="el-GR" b="1" dirty="0"/>
              <a:t> (</a:t>
            </a:r>
            <a:r>
              <a:rPr lang="en-US" b="1" dirty="0" err="1"/>
              <a:t>i</a:t>
            </a:r>
            <a:r>
              <a:rPr lang="el-GR" b="1" dirty="0"/>
              <a:t>, </a:t>
            </a:r>
            <a:r>
              <a:rPr lang="en-US" b="1" dirty="0"/>
              <a:t>e</a:t>
            </a:r>
            <a:r>
              <a:rPr lang="ru-RU" b="1" dirty="0"/>
              <a:t>, ь</a:t>
            </a:r>
            <a:r>
              <a:rPr lang="el-GR" b="1" dirty="0"/>
              <a:t>) </a:t>
            </a:r>
            <a:r>
              <a:rPr lang="el-GR" b="1" dirty="0" err="1"/>
              <a:t>→ž</a:t>
            </a:r>
            <a:r>
              <a:rPr lang="el-GR" b="1" i="1" dirty="0"/>
              <a:t> </a:t>
            </a:r>
            <a:r>
              <a:rPr lang="ru-RU" b="1" i="1" dirty="0"/>
              <a:t>             </a:t>
            </a:r>
            <a:r>
              <a:rPr lang="ru-RU" b="1" dirty="0"/>
              <a:t>г </a:t>
            </a:r>
            <a:r>
              <a:rPr lang="ru-RU" b="1" i="1" dirty="0"/>
              <a:t> </a:t>
            </a:r>
            <a:r>
              <a:rPr lang="ru-RU" b="1" dirty="0"/>
              <a:t>// ж</a:t>
            </a:r>
          </a:p>
          <a:p>
            <a:pPr marL="609600" indent="-609600">
              <a:lnSpc>
                <a:spcPct val="80000"/>
              </a:lnSpc>
            </a:pPr>
            <a:r>
              <a:rPr lang="ru-RU" b="1" i="1" dirty="0"/>
              <a:t> </a:t>
            </a:r>
            <a:r>
              <a:rPr lang="ru-RU" dirty="0"/>
              <a:t>*</a:t>
            </a:r>
            <a:r>
              <a:rPr lang="en-US" dirty="0" err="1"/>
              <a:t>gena</a:t>
            </a:r>
            <a:r>
              <a:rPr lang="en-US" dirty="0"/>
              <a:t>  </a:t>
            </a:r>
            <a:r>
              <a:rPr lang="el-GR" dirty="0"/>
              <a:t>→</a:t>
            </a:r>
            <a:r>
              <a:rPr lang="en-US" dirty="0"/>
              <a:t>   </a:t>
            </a:r>
            <a:r>
              <a:rPr lang="ru-RU" dirty="0"/>
              <a:t>жена </a:t>
            </a:r>
          </a:p>
          <a:p>
            <a:pPr marL="609600" indent="-609600">
              <a:lnSpc>
                <a:spcPct val="80000"/>
              </a:lnSpc>
            </a:pPr>
            <a:r>
              <a:rPr lang="ru-RU" dirty="0">
                <a:latin typeface="CyrillicaOchrid1" pitchFamily="34" charset="0"/>
              </a:rPr>
              <a:t>    другъ </a:t>
            </a:r>
            <a:r>
              <a:rPr lang="el-GR" dirty="0"/>
              <a:t>→</a:t>
            </a:r>
            <a:r>
              <a:rPr lang="en-US" dirty="0"/>
              <a:t> </a:t>
            </a:r>
            <a:r>
              <a:rPr lang="ru-RU" dirty="0">
                <a:latin typeface="CyrillicaOchrid1" pitchFamily="34" charset="0"/>
              </a:rPr>
              <a:t>дружина </a:t>
            </a:r>
            <a:endParaRPr lang="el-GR" dirty="0">
              <a:latin typeface="CyrillicaOchrid1" pitchFamily="34" charset="0"/>
            </a:endParaRPr>
          </a:p>
          <a:p>
            <a:pPr marL="609600" indent="-609600">
              <a:lnSpc>
                <a:spcPct val="80000"/>
              </a:lnSpc>
            </a:pPr>
            <a:r>
              <a:rPr lang="el-GR" b="1" dirty="0"/>
              <a:t>*</a:t>
            </a:r>
            <a:r>
              <a:rPr lang="en-US" b="1" dirty="0"/>
              <a:t>x</a:t>
            </a:r>
            <a:r>
              <a:rPr lang="el-GR" b="1" dirty="0"/>
              <a:t> (</a:t>
            </a:r>
            <a:r>
              <a:rPr lang="en-US" b="1" dirty="0" err="1"/>
              <a:t>i</a:t>
            </a:r>
            <a:r>
              <a:rPr lang="el-GR" b="1" dirty="0"/>
              <a:t>, </a:t>
            </a:r>
            <a:r>
              <a:rPr lang="en-US" b="1" dirty="0"/>
              <a:t>e</a:t>
            </a:r>
            <a:r>
              <a:rPr lang="ru-RU" b="1" dirty="0"/>
              <a:t>, ь</a:t>
            </a:r>
            <a:r>
              <a:rPr lang="el-GR" b="1" dirty="0"/>
              <a:t>) </a:t>
            </a:r>
            <a:r>
              <a:rPr lang="el-GR" b="1" dirty="0" err="1"/>
              <a:t>→š</a:t>
            </a:r>
            <a:r>
              <a:rPr lang="ru-RU" b="1" dirty="0"/>
              <a:t>              х // ш 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ru-RU" dirty="0"/>
              <a:t>    </a:t>
            </a:r>
            <a:r>
              <a:rPr lang="el-GR" dirty="0"/>
              <a:t>   </a:t>
            </a:r>
            <a:r>
              <a:rPr lang="ru-RU" dirty="0"/>
              <a:t>   * </a:t>
            </a:r>
            <a:r>
              <a:rPr lang="en-US" dirty="0" err="1"/>
              <a:t>tixina</a:t>
            </a:r>
            <a:r>
              <a:rPr lang="en-US" dirty="0"/>
              <a:t> </a:t>
            </a:r>
            <a:r>
              <a:rPr lang="el-GR" dirty="0"/>
              <a:t>→</a:t>
            </a:r>
            <a:r>
              <a:rPr lang="en-US" dirty="0"/>
              <a:t> </a:t>
            </a:r>
            <a:r>
              <a:rPr lang="ru-RU" dirty="0"/>
              <a:t>тишина</a:t>
            </a:r>
          </a:p>
          <a:p>
            <a:r>
              <a:rPr lang="ru-RU" dirty="0"/>
              <a:t>        </a:t>
            </a:r>
            <a:r>
              <a:rPr lang="ru-RU" dirty="0">
                <a:latin typeface="CyrillicaOchrid1" pitchFamily="34" charset="0"/>
              </a:rPr>
              <a:t>грэхъ </a:t>
            </a:r>
            <a:r>
              <a:rPr lang="el-GR" dirty="0"/>
              <a:t>→</a:t>
            </a:r>
            <a:r>
              <a:rPr lang="ru-RU" dirty="0"/>
              <a:t> </a:t>
            </a:r>
            <a:r>
              <a:rPr lang="ru-RU" dirty="0">
                <a:latin typeface="CyrillicaOchrid1" pitchFamily="34" charset="0"/>
              </a:rPr>
              <a:t>грэшьныи 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Σύστημα των φωνηέντων της </a:t>
            </a:r>
            <a:r>
              <a:rPr lang="el-GR" dirty="0" err="1"/>
              <a:t>παλαιορωσικής</a:t>
            </a:r>
            <a:r>
              <a:rPr lang="el-GR" dirty="0"/>
              <a:t> γλώσσας</a:t>
            </a:r>
          </a:p>
        </p:txBody>
      </p:sp>
      <p:graphicFrame>
        <p:nvGraphicFramePr>
          <p:cNvPr id="5" name="4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958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8727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/>
                        <a:t>Передний</a:t>
                      </a:r>
                      <a:endParaRPr lang="el-G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/>
                        <a:t>Средний</a:t>
                      </a:r>
                      <a:endParaRPr lang="el-G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/>
                        <a:t>Задний</a:t>
                      </a:r>
                      <a:endParaRPr lang="el-GR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7270">
                <a:tc>
                  <a:txBody>
                    <a:bodyPr/>
                    <a:lstStyle/>
                    <a:p>
                      <a:r>
                        <a:rPr lang="ru-RU" sz="3600" dirty="0"/>
                        <a:t>Верхний</a:t>
                      </a:r>
                      <a:endParaRPr lang="el-G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/>
                        <a:t>и</a:t>
                      </a:r>
                    </a:p>
                    <a:p>
                      <a:pPr algn="ctr"/>
                      <a:r>
                        <a:rPr lang="en-US" sz="4400" dirty="0"/>
                        <a:t>[ě]</a:t>
                      </a:r>
                      <a:r>
                        <a:rPr lang="el-GR" sz="4400" dirty="0"/>
                        <a:t> (</a:t>
                      </a:r>
                      <a:r>
                        <a:rPr lang="ru-RU" sz="4400" dirty="0">
                          <a:latin typeface="CyrillicaOchrid1" pitchFamily="34" charset="0"/>
                        </a:rPr>
                        <a:t>э</a:t>
                      </a:r>
                      <a:r>
                        <a:rPr lang="el-GR" sz="4400" dirty="0">
                          <a:latin typeface="+mn-lt"/>
                        </a:rPr>
                        <a:t>)</a:t>
                      </a:r>
                      <a:endParaRPr lang="el-GR" sz="440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/>
                        <a:t>ы</a:t>
                      </a:r>
                      <a:endParaRPr lang="el-GR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/>
                        <a:t>у</a:t>
                      </a:r>
                      <a:endParaRPr lang="el-GR" sz="4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7270">
                <a:tc>
                  <a:txBody>
                    <a:bodyPr/>
                    <a:lstStyle/>
                    <a:p>
                      <a:r>
                        <a:rPr lang="ru-RU" sz="3600" dirty="0"/>
                        <a:t>Средний</a:t>
                      </a:r>
                      <a:endParaRPr lang="el-G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/>
                        <a:t>э</a:t>
                      </a:r>
                      <a:r>
                        <a:rPr lang="ru-RU" sz="4400" baseline="0" dirty="0"/>
                        <a:t> - ь</a:t>
                      </a:r>
                      <a:endParaRPr lang="el-GR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/>
                        <a:t>о -ъ</a:t>
                      </a:r>
                      <a:endParaRPr lang="el-GR" sz="4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7270">
                <a:tc>
                  <a:txBody>
                    <a:bodyPr/>
                    <a:lstStyle/>
                    <a:p>
                      <a:r>
                        <a:rPr lang="ru-RU" sz="3600" dirty="0"/>
                        <a:t>Нижний</a:t>
                      </a:r>
                      <a:endParaRPr lang="el-G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latin typeface="Calibri"/>
                        </a:rPr>
                        <a:t>ä</a:t>
                      </a:r>
                      <a:endParaRPr lang="el-GR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/>
                        <a:t>а</a:t>
                      </a:r>
                      <a:endParaRPr lang="el-GR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4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ko-KR" sz="4000" dirty="0"/>
              <a:t>Δυο τύποι θέσεων των </a:t>
            </a:r>
            <a:r>
              <a:rPr lang="el-GR" altLang="ko-KR" sz="4000" dirty="0" err="1"/>
              <a:t>ημιφωνηέντων</a:t>
            </a:r>
            <a:r>
              <a:rPr lang="el-GR" altLang="ko-KR" sz="4000" dirty="0"/>
              <a:t>  ь και  </a:t>
            </a:r>
            <a:r>
              <a:rPr lang="ru-RU" altLang="ko-KR" sz="4000" dirty="0"/>
              <a:t>ъ </a:t>
            </a:r>
            <a:endParaRPr lang="ru-RU" sz="4000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l-GR" sz="2800" b="1" u="sng" dirty="0"/>
              <a:t>δυνατή θέση</a:t>
            </a:r>
            <a:r>
              <a:rPr lang="el-GR" sz="2800" u="sng" dirty="0"/>
              <a:t>  </a:t>
            </a:r>
          </a:p>
          <a:p>
            <a:pPr marL="609600" indent="-609600">
              <a:lnSpc>
                <a:spcPct val="90000"/>
              </a:lnSpc>
            </a:pPr>
            <a:r>
              <a:rPr lang="el-GR" sz="2800" dirty="0"/>
              <a:t>1)   στην τονισμένη συλλαβή: </a:t>
            </a:r>
            <a:r>
              <a:rPr lang="el-GR" sz="2800" dirty="0" err="1">
                <a:latin typeface="Slavyanka" pitchFamily="2" charset="0"/>
              </a:rPr>
              <a:t>дъскы</a:t>
            </a:r>
            <a:r>
              <a:rPr lang="el-GR" sz="2800" dirty="0">
                <a:latin typeface="Slavyanka" pitchFamily="2" charset="0"/>
              </a:rPr>
              <a:t>,  </a:t>
            </a:r>
            <a:r>
              <a:rPr lang="ru-RU" sz="2800" dirty="0">
                <a:latin typeface="Slavyanka" pitchFamily="2" charset="0"/>
              </a:rPr>
              <a:t>стькла</a:t>
            </a:r>
            <a:r>
              <a:rPr lang="el-GR" sz="2800" dirty="0"/>
              <a:t> </a:t>
            </a:r>
          </a:p>
          <a:p>
            <a:pPr marL="609600" indent="-609600">
              <a:lnSpc>
                <a:spcPct val="90000"/>
              </a:lnSpc>
            </a:pPr>
            <a:r>
              <a:rPr lang="el-GR" sz="2800" dirty="0"/>
              <a:t>2)  όταν ακολουθούσε το </a:t>
            </a:r>
            <a:r>
              <a:rPr lang="el-GR" sz="2800" dirty="0" err="1"/>
              <a:t>αποδύναμο</a:t>
            </a:r>
            <a:r>
              <a:rPr lang="el-GR" sz="2800" dirty="0"/>
              <a:t> ь ή  </a:t>
            </a:r>
            <a:r>
              <a:rPr lang="ru-RU" sz="2800" dirty="0"/>
              <a:t>ъ</a:t>
            </a:r>
            <a:r>
              <a:rPr lang="el-GR" sz="2800" dirty="0"/>
              <a:t>:             </a:t>
            </a:r>
            <a:r>
              <a:rPr lang="ru-RU" sz="2800" dirty="0">
                <a:latin typeface="Slavyanka" pitchFamily="2" charset="0"/>
              </a:rPr>
              <a:t>събьрати</a:t>
            </a:r>
            <a:endParaRPr lang="el-GR" sz="2800" dirty="0"/>
          </a:p>
          <a:p>
            <a:pPr marL="609600" indent="-609600">
              <a:lnSpc>
                <a:spcPct val="90000"/>
              </a:lnSpc>
            </a:pPr>
            <a:r>
              <a:rPr lang="el-GR" sz="2800" dirty="0"/>
              <a:t>3)   όταν ήταν το μοναδικό φωνήεν της λέξης: </a:t>
            </a:r>
            <a:r>
              <a:rPr lang="el-GR" sz="2800" dirty="0" err="1">
                <a:latin typeface="Slavyanka" pitchFamily="2" charset="0"/>
              </a:rPr>
              <a:t>тъ</a:t>
            </a:r>
            <a:r>
              <a:rPr lang="el-GR" sz="2800" dirty="0"/>
              <a:t>, </a:t>
            </a:r>
            <a:r>
              <a:rPr lang="el-GR" sz="2800" dirty="0" err="1">
                <a:latin typeface="Slavyanka" pitchFamily="2" charset="0"/>
              </a:rPr>
              <a:t>сь</a:t>
            </a:r>
            <a:endParaRPr lang="el-GR" sz="2800" dirty="0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l-GR" sz="2800" b="1" dirty="0"/>
              <a:t>       </a:t>
            </a:r>
            <a:r>
              <a:rPr lang="el-GR" sz="2800" b="1" u="sng" dirty="0" err="1"/>
              <a:t>αποδύναμη</a:t>
            </a:r>
            <a:r>
              <a:rPr lang="el-GR" sz="2800" b="1" u="sng" dirty="0"/>
              <a:t> θέση</a:t>
            </a:r>
            <a:r>
              <a:rPr lang="el-GR" sz="2800" dirty="0"/>
              <a:t>   στις άτονες συλλαβές</a:t>
            </a:r>
          </a:p>
          <a:p>
            <a:pPr marL="609600" indent="-609600">
              <a:lnSpc>
                <a:spcPct val="90000"/>
              </a:lnSpc>
            </a:pPr>
            <a:r>
              <a:rPr lang="el-GR" sz="2800" dirty="0"/>
              <a:t>1) στο τέλος τις λέξης: </a:t>
            </a:r>
            <a:r>
              <a:rPr lang="el-GR" sz="2800" dirty="0" err="1">
                <a:latin typeface="Slavyanka" pitchFamily="2" charset="0"/>
              </a:rPr>
              <a:t>домъ</a:t>
            </a:r>
            <a:r>
              <a:rPr lang="el-GR" sz="2800" dirty="0">
                <a:latin typeface="Slavyanka" pitchFamily="2" charset="0"/>
              </a:rPr>
              <a:t>, </a:t>
            </a:r>
            <a:r>
              <a:rPr lang="el-GR" sz="2800" dirty="0" err="1">
                <a:latin typeface="Slavyanka" pitchFamily="2" charset="0"/>
              </a:rPr>
              <a:t>конь</a:t>
            </a:r>
            <a:r>
              <a:rPr lang="el-GR" sz="2800" dirty="0"/>
              <a:t> </a:t>
            </a:r>
            <a:endParaRPr lang="el-GR" altLang="ko-KR" sz="2800" dirty="0"/>
          </a:p>
          <a:p>
            <a:pPr marL="609600" indent="-609600">
              <a:lnSpc>
                <a:spcPct val="90000"/>
              </a:lnSpc>
            </a:pPr>
            <a:r>
              <a:rPr lang="el-GR" altLang="ko-KR" sz="2800" dirty="0"/>
              <a:t> 2) όταν ακολουθούσε ένα κανονικό φωνήεν: </a:t>
            </a:r>
            <a:r>
              <a:rPr lang="el-GR" altLang="ko-KR" sz="2800" dirty="0" err="1">
                <a:latin typeface="Slavyanka" pitchFamily="2" charset="0"/>
              </a:rPr>
              <a:t>бърати</a:t>
            </a:r>
            <a:r>
              <a:rPr lang="el-GR" altLang="ko-KR" sz="2800" dirty="0">
                <a:latin typeface="Slavyanka" pitchFamily="2" charset="0"/>
              </a:rPr>
              <a:t>, </a:t>
            </a:r>
            <a:r>
              <a:rPr lang="el-GR" altLang="ko-KR" sz="2800" dirty="0" err="1">
                <a:latin typeface="Slavyanka" pitchFamily="2" charset="0"/>
              </a:rPr>
              <a:t>зъло</a:t>
            </a:r>
            <a:r>
              <a:rPr lang="ru-RU" altLang="ko-KR" sz="2800" dirty="0"/>
              <a:t> </a:t>
            </a:r>
            <a:endParaRPr lang="ru-RU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CyrillicaOchrid1" pitchFamily="34" charset="0"/>
              </a:rPr>
              <a:t>кънижьникъ</a:t>
            </a:r>
            <a:endParaRPr lang="el-GR" dirty="0">
              <a:latin typeface="CyrillicaOchrid1" pitchFamily="34" charset="0"/>
            </a:endParaRPr>
          </a:p>
          <a:p>
            <a:r>
              <a:rPr lang="ru-RU" dirty="0">
                <a:latin typeface="CyrillicaOchrid1" pitchFamily="34" charset="0"/>
              </a:rPr>
              <a:t>вьсь</a:t>
            </a:r>
          </a:p>
          <a:p>
            <a:r>
              <a:rPr lang="ru-RU" dirty="0">
                <a:latin typeface="CyrillicaOchrid1" pitchFamily="34" charset="0"/>
              </a:rPr>
              <a:t>шьдъше</a:t>
            </a:r>
          </a:p>
          <a:p>
            <a:r>
              <a:rPr lang="ru-RU" dirty="0">
                <a:latin typeface="CyrillicaOchrid1" pitchFamily="34" charset="0"/>
              </a:rPr>
              <a:t>сладъкъ</a:t>
            </a:r>
          </a:p>
          <a:p>
            <a:r>
              <a:rPr lang="ru-RU" dirty="0">
                <a:latin typeface="CyrillicaOchrid1" pitchFamily="34" charset="0"/>
              </a:rPr>
              <a:t>истиньнъ</a:t>
            </a:r>
          </a:p>
          <a:p>
            <a:r>
              <a:rPr lang="ru-RU" dirty="0">
                <a:latin typeface="CyrillicaOchrid1" pitchFamily="34" charset="0"/>
              </a:rPr>
              <a:t>пътэньцъ</a:t>
            </a:r>
          </a:p>
          <a:p>
            <a:r>
              <a:rPr lang="ru-RU" dirty="0">
                <a:latin typeface="CyrillicaOchrid1" pitchFamily="34" charset="0"/>
              </a:rPr>
              <a:t>сръдьць </a:t>
            </a:r>
            <a:endParaRPr lang="el-GR" dirty="0">
              <a:latin typeface="CyrillicaOchrid1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/>
          </a:p>
        </p:txBody>
      </p:sp>
      <p:graphicFrame>
        <p:nvGraphicFramePr>
          <p:cNvPr id="46049" name="Group 993"/>
          <p:cNvGraphicFramePr>
            <a:graphicFrameLocks noGrp="1"/>
          </p:cNvGraphicFramePr>
          <p:nvPr>
            <p:ph idx="1"/>
          </p:nvPr>
        </p:nvGraphicFramePr>
        <p:xfrm>
          <a:off x="457200" y="188913"/>
          <a:ext cx="8229600" cy="7132320"/>
        </p:xfrm>
        <a:graphic>
          <a:graphicData uri="http://schemas.openxmlformats.org/drawingml/2006/table">
            <a:tbl>
              <a:tblPr/>
              <a:tblGrid>
                <a:gridCol w="1077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2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91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13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635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4451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8266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699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5881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503238"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Место образования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Губные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Переднеязычные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Средне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языч-ные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Задне-языч-ные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638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губно-губные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губно-зубные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зубные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переднее-нёбные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средне нёбные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задне-нёбные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6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Способ образования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Тв.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М.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Тв.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М.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Тв.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М.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Тв.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М.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М.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Тв.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М.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63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Смычные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Гл.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’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’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’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6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Зв.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’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’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’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63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Щелевые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Гл.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’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’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’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’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6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Зв.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’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’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’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j’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63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Смычно-щелевые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Гл.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тс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’</a:t>
                      </a: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’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6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Зв.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638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Смычно-проходные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Носов.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’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’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46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Боков.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’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Дрожащ.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’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Θέση περιεχομένου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251529108"/>
              </p:ext>
            </p:extLst>
          </p:nvPr>
        </p:nvGraphicFramePr>
        <p:xfrm>
          <a:off x="457200" y="274638"/>
          <a:ext cx="8229600" cy="66067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50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4989">
                <a:tc gridSpan="2">
                  <a:txBody>
                    <a:bodyPr/>
                    <a:lstStyle/>
                    <a:p>
                      <a:r>
                        <a:rPr lang="ru-RU" dirty="0"/>
                        <a:t>Способ</a:t>
                      </a:r>
                      <a:r>
                        <a:rPr lang="ru-RU" baseline="0" dirty="0"/>
                        <a:t> образования</a:t>
                      </a:r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/>
                        <a:t>Место образования</a:t>
                      </a:r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3244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Губные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Переднеязычные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Среднеязычные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Заднеязычные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3244">
                <a:tc rowSpan="4">
                  <a:txBody>
                    <a:bodyPr/>
                    <a:lstStyle/>
                    <a:p>
                      <a:r>
                        <a:rPr lang="ru-RU" dirty="0"/>
                        <a:t>Шумные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Взрывные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400" dirty="0"/>
                        <a:t> п  б</a:t>
                      </a:r>
                      <a:endParaRPr lang="el-GR" sz="3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400" dirty="0"/>
                        <a:t>т д</a:t>
                      </a:r>
                      <a:endParaRPr lang="el-GR" sz="3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3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400" dirty="0"/>
                        <a:t>к  г</a:t>
                      </a:r>
                      <a:endParaRPr lang="el-GR" sz="3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6077"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Щелевые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400" dirty="0"/>
                        <a:t>   в</a:t>
                      </a:r>
                      <a:endParaRPr lang="el-GR" sz="3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400" dirty="0"/>
                        <a:t>с  с</a:t>
                      </a:r>
                      <a:r>
                        <a:rPr lang="en-US" sz="3400" dirty="0"/>
                        <a:t>’  </a:t>
                      </a:r>
                      <a:r>
                        <a:rPr lang="ru-RU" sz="3400" dirty="0"/>
                        <a:t>ш</a:t>
                      </a:r>
                      <a:r>
                        <a:rPr lang="en-US" sz="3400" dirty="0"/>
                        <a:t>’</a:t>
                      </a:r>
                    </a:p>
                    <a:p>
                      <a:r>
                        <a:rPr lang="ru-RU" sz="3400" dirty="0"/>
                        <a:t>з  з</a:t>
                      </a:r>
                      <a:r>
                        <a:rPr lang="en-US" sz="3400" dirty="0"/>
                        <a:t>’</a:t>
                      </a:r>
                      <a:r>
                        <a:rPr lang="ru-RU" sz="3400" dirty="0"/>
                        <a:t>  ж</a:t>
                      </a:r>
                      <a:r>
                        <a:rPr lang="en-US" sz="3400" dirty="0"/>
                        <a:t>’</a:t>
                      </a:r>
                      <a:endParaRPr lang="el-GR" sz="3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3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400" dirty="0"/>
                        <a:t>   х</a:t>
                      </a:r>
                      <a:endParaRPr lang="el-GR" sz="3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3244"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Аффрикаты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3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400" dirty="0"/>
                        <a:t>ц</a:t>
                      </a:r>
                      <a:r>
                        <a:rPr lang="en-US" sz="3400" dirty="0"/>
                        <a:t>’</a:t>
                      </a:r>
                      <a:r>
                        <a:rPr lang="ru-RU" sz="3400" dirty="0"/>
                        <a:t>    ч</a:t>
                      </a:r>
                      <a:r>
                        <a:rPr lang="en-US" sz="3400" dirty="0"/>
                        <a:t>’</a:t>
                      </a:r>
                      <a:endParaRPr lang="el-GR" sz="3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3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3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16077"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Слитные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3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400" dirty="0"/>
                        <a:t>ш</a:t>
                      </a:r>
                      <a:r>
                        <a:rPr lang="en-US" sz="3400" dirty="0"/>
                        <a:t>’</a:t>
                      </a:r>
                      <a:r>
                        <a:rPr lang="ru-RU" sz="3400" baseline="0" dirty="0"/>
                        <a:t>ч</a:t>
                      </a:r>
                      <a:r>
                        <a:rPr lang="en-US" sz="3400" baseline="0" dirty="0"/>
                        <a:t>’</a:t>
                      </a:r>
                    </a:p>
                    <a:p>
                      <a:r>
                        <a:rPr lang="ru-RU" sz="3400" baseline="0" dirty="0"/>
                        <a:t>ж</a:t>
                      </a:r>
                      <a:r>
                        <a:rPr lang="en-US" sz="3400" baseline="0" dirty="0"/>
                        <a:t>’</a:t>
                      </a:r>
                      <a:r>
                        <a:rPr lang="ru-RU" sz="3400" baseline="0" dirty="0"/>
                        <a:t>д</a:t>
                      </a:r>
                      <a:r>
                        <a:rPr lang="en-US" sz="3400" baseline="0" dirty="0"/>
                        <a:t>’</a:t>
                      </a:r>
                      <a:r>
                        <a:rPr lang="ru-RU" sz="3400" baseline="0" dirty="0"/>
                        <a:t>ж</a:t>
                      </a:r>
                      <a:r>
                        <a:rPr lang="en-US" sz="3400" baseline="0" dirty="0"/>
                        <a:t>’</a:t>
                      </a:r>
                      <a:endParaRPr lang="el-GR" sz="3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3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3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73244">
                <a:tc rowSpan="2">
                  <a:txBody>
                    <a:bodyPr/>
                    <a:lstStyle/>
                    <a:p>
                      <a:r>
                        <a:rPr lang="ru-RU" dirty="0"/>
                        <a:t>Сонорные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Носовые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400" dirty="0"/>
                        <a:t>  </a:t>
                      </a:r>
                      <a:r>
                        <a:rPr lang="ru-RU" sz="3400" dirty="0"/>
                        <a:t>м</a:t>
                      </a:r>
                      <a:endParaRPr lang="el-GR" sz="3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400" dirty="0"/>
                        <a:t>н  н</a:t>
                      </a:r>
                      <a:r>
                        <a:rPr lang="en-US" sz="3400" dirty="0"/>
                        <a:t>’</a:t>
                      </a:r>
                      <a:endParaRPr lang="el-GR" sz="3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400" dirty="0"/>
                        <a:t>j’</a:t>
                      </a:r>
                      <a:endParaRPr lang="el-GR" sz="3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3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73244"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Плавные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3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400" dirty="0"/>
                        <a:t>p  </a:t>
                      </a:r>
                      <a:r>
                        <a:rPr lang="en-US" sz="3400" dirty="0" err="1"/>
                        <a:t>p</a:t>
                      </a:r>
                      <a:r>
                        <a:rPr lang="el-GR" sz="3400" dirty="0"/>
                        <a:t>’ </a:t>
                      </a:r>
                      <a:r>
                        <a:rPr lang="ru-RU" sz="3400" dirty="0"/>
                        <a:t>л</a:t>
                      </a:r>
                      <a:r>
                        <a:rPr lang="ru-RU" sz="3400" baseline="0" dirty="0"/>
                        <a:t> л</a:t>
                      </a:r>
                      <a:r>
                        <a:rPr lang="en-US" sz="3400" baseline="0" dirty="0"/>
                        <a:t>’</a:t>
                      </a:r>
                      <a:endParaRPr lang="el-GR" sz="3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3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3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 </a:t>
            </a:r>
            <a:r>
              <a:rPr lang="el-GR" dirty="0"/>
              <a:t>βασικές φωνητικές κανονικότητες της </a:t>
            </a:r>
            <a:r>
              <a:rPr lang="el-GR" dirty="0" err="1"/>
              <a:t>πρωτοσλαβικής</a:t>
            </a:r>
            <a:r>
              <a:rPr lang="el-GR" dirty="0"/>
              <a:t> γλώσσας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dirty="0"/>
              <a:t>Ο νόμος της ανοιχτής συλλαβής (της  αύξησης ήχου ) </a:t>
            </a:r>
            <a:endParaRPr lang="ru-RU" dirty="0"/>
          </a:p>
          <a:p>
            <a:pPr marL="514350" indent="-514350">
              <a:buNone/>
            </a:pPr>
            <a:r>
              <a:rPr lang="ru-RU" dirty="0"/>
              <a:t>     1             2                3                4                 5 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  <a:p>
            <a:pPr marL="514350" indent="-514350">
              <a:buNone/>
            </a:pPr>
            <a:r>
              <a:rPr lang="ru-RU" dirty="0"/>
              <a:t>2. </a:t>
            </a:r>
            <a:r>
              <a:rPr lang="el-GR" dirty="0"/>
              <a:t>Ο νόμος του </a:t>
            </a:r>
            <a:r>
              <a:rPr lang="el-GR" dirty="0" err="1"/>
              <a:t>εντοσυλλαβικού</a:t>
            </a:r>
            <a:r>
              <a:rPr lang="el-GR" dirty="0"/>
              <a:t> </a:t>
            </a:r>
            <a:r>
              <a:rPr lang="el-GR" dirty="0" err="1"/>
              <a:t>συναρμονισμού</a:t>
            </a:r>
            <a:endParaRPr lang="ru-RU" dirty="0"/>
          </a:p>
          <a:p>
            <a:pPr marL="514350" indent="-514350">
              <a:buNone/>
            </a:pPr>
            <a:endParaRPr lang="el-GR" dirty="0"/>
          </a:p>
          <a:p>
            <a:r>
              <a:rPr lang="el-GR" dirty="0"/>
              <a:t> </a:t>
            </a:r>
            <a:r>
              <a:rPr lang="ru-RU" dirty="0">
                <a:latin typeface="CyrillicaOchrid1" pitchFamily="34" charset="0"/>
              </a:rPr>
              <a:t>въпль   пришьствие    </a:t>
            </a:r>
            <a:r>
              <a:rPr lang="ru-RU" dirty="0"/>
              <a:t>плод   что сестра</a:t>
            </a:r>
          </a:p>
          <a:p>
            <a:r>
              <a:rPr lang="ru-RU" dirty="0" err="1">
                <a:latin typeface="CyrillicaOchrid1" pitchFamily="34" charset="0"/>
              </a:rPr>
              <a:t>плодъ</a:t>
            </a:r>
            <a:r>
              <a:rPr lang="ru-RU" dirty="0">
                <a:latin typeface="CyrillicaOchrid1" pitchFamily="34" charset="0"/>
              </a:rPr>
              <a:t>    </a:t>
            </a:r>
            <a:r>
              <a:rPr lang="ru-RU" dirty="0" err="1">
                <a:latin typeface="CyrillicaOchrid1" pitchFamily="34" charset="0"/>
              </a:rPr>
              <a:t>чьто</a:t>
            </a:r>
            <a:r>
              <a:rPr lang="ru-RU" dirty="0">
                <a:latin typeface="CyrillicaOchrid1" pitchFamily="34" charset="0"/>
              </a:rPr>
              <a:t>   сестра</a:t>
            </a:r>
            <a:endParaRPr lang="el-GR" dirty="0">
              <a:latin typeface="CyrillicaOchrid1" pitchFamily="34" charset="0"/>
            </a:endParaRPr>
          </a:p>
        </p:txBody>
      </p:sp>
      <p:graphicFrame>
        <p:nvGraphicFramePr>
          <p:cNvPr id="4" name="3 - Θέση περιεχομένου"/>
          <p:cNvGraphicFramePr>
            <a:graphicFrameLocks/>
          </p:cNvGraphicFramePr>
          <p:nvPr/>
        </p:nvGraphicFramePr>
        <p:xfrm>
          <a:off x="457200" y="3068960"/>
          <a:ext cx="8229600" cy="16127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4000" dirty="0"/>
              <a:t>βάρβαρος        ψαλμός </a:t>
            </a:r>
          </a:p>
          <a:p>
            <a:r>
              <a:rPr lang="ru-RU" sz="4000" dirty="0">
                <a:latin typeface="CyrillicaOchrid1" pitchFamily="34" charset="0"/>
              </a:rPr>
              <a:t> варъваръ  </a:t>
            </a:r>
          </a:p>
          <a:p>
            <a:r>
              <a:rPr lang="ru-RU" sz="4000" dirty="0">
                <a:latin typeface="CyrillicaOchrid1" pitchFamily="34" charset="0"/>
              </a:rPr>
              <a:t>пъсалъмъ        </a:t>
            </a:r>
            <a:endParaRPr lang="el-GR" sz="4000" dirty="0">
              <a:latin typeface="CyrillicaOchrid1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2506</TotalTime>
  <Words>1039</Words>
  <Application>Microsoft Office PowerPoint</Application>
  <PresentationFormat>Προβολή στην οθόνη (4:3)</PresentationFormat>
  <Paragraphs>346</Paragraphs>
  <Slides>27</Slides>
  <Notes>3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27</vt:i4>
      </vt:variant>
    </vt:vector>
  </HeadingPairs>
  <TitlesOfParts>
    <vt:vector size="33" baseType="lpstr">
      <vt:lpstr>Arial</vt:lpstr>
      <vt:lpstr>Calibri</vt:lpstr>
      <vt:lpstr>CyrillicaOchrid1</vt:lpstr>
      <vt:lpstr>Slavyanka</vt:lpstr>
      <vt:lpstr>Times New Roman</vt:lpstr>
      <vt:lpstr>Θέμα του Office</vt:lpstr>
      <vt:lpstr>ΘΕΜΑ 2  ΙΣΤΟΡΙΑ ΤΟΥ ΦΩΝΗΤΙΚΟΥ ΣΥΣΤΗΜΑΤΟΣ ΤΗΣ ΡΩΣΙΚΗΣ ΓΛΩΣΣΑΣ (μέρος 2)</vt:lpstr>
      <vt:lpstr>Παρουσίαση του PowerPoint</vt:lpstr>
      <vt:lpstr>Σύστημα των φωνηέντων της παλαιορωσικής γλώσσας</vt:lpstr>
      <vt:lpstr>Δυο τύποι θέσεων των ημιφωνηέντων  ь και  ъ </vt:lpstr>
      <vt:lpstr>Παρουσίαση του PowerPoint</vt:lpstr>
      <vt:lpstr>Παρουσίαση του PowerPoint</vt:lpstr>
      <vt:lpstr>Παρουσίαση του PowerPoint</vt:lpstr>
      <vt:lpstr>2 βασικές φωνητικές κανονικότητες της πρωτοσλαβικής γλώσσας</vt:lpstr>
      <vt:lpstr>Παρουσίαση του PowerPoint</vt:lpstr>
      <vt:lpstr>Οι συνέπιες του νόμου ανοιχτής συλλαβής</vt:lpstr>
      <vt:lpstr>1</vt:lpstr>
      <vt:lpstr>Παρουσίαση του PowerPoint</vt:lpstr>
      <vt:lpstr>2</vt:lpstr>
      <vt:lpstr>3</vt:lpstr>
      <vt:lpstr>Απώλεια της έρρινης προφοράς φωνηέντων στη παλαιορωσική γλώσσα </vt:lpstr>
      <vt:lpstr>Παρουσίαση του PowerPoint</vt:lpstr>
      <vt:lpstr>4. Οι αποκλίσεις των *tort *(tart), *tolt,* tert, *telt </vt:lpstr>
      <vt:lpstr>4. Οι αποκλίσεις των *tort *(tart), *tolt,* tert, *telt </vt:lpstr>
      <vt:lpstr>4. Αλλαγές των συμπλεγμάτων *tort, *tolt,* tert, *telt  στην παλαιορωσική γλώσσα </vt:lpstr>
      <vt:lpstr>4.Αλλαγές των συμπλεγμάτων *tort, *tolt,* tert, *telt  στην παλαιοσλαβική γλώσσα</vt:lpstr>
      <vt:lpstr>Παρουσίαση του PowerPoint</vt:lpstr>
      <vt:lpstr> 5. Αλλαγή των αρχικών συμπλεγμάτων  *ort /*olt </vt:lpstr>
      <vt:lpstr>2 βασικές φωνητικές κανονικότητες της πρωτοσλαβικής γλώσσας</vt:lpstr>
      <vt:lpstr>Παρουσίαση του PowerPoint</vt:lpstr>
      <vt:lpstr>Οι συνέπιες του νόμου εντοσυλλαβικού συναρμονισμού </vt:lpstr>
      <vt:lpstr>Σύστημα των φωνηέντων της παλαιορωσικής γλώσσας</vt:lpstr>
      <vt:lpstr>Η πρώτη ουρανικοποίηση των υπερωικών  συμφώνων </vt:lpstr>
    </vt:vector>
  </TitlesOfParts>
  <Company>adam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ΘΕΜΑ 1  ΙΣΤΟΡΙΑ ΤΗΣ ΓΛΩΣΣΑΣ ΩΣ ΕΠΙΣΤΗΜΗ (μέρος 2)</dc:title>
  <dc:creator>frog</dc:creator>
  <cp:lastModifiedBy>Dell</cp:lastModifiedBy>
  <cp:revision>80</cp:revision>
  <dcterms:created xsi:type="dcterms:W3CDTF">2018-10-03T17:03:49Z</dcterms:created>
  <dcterms:modified xsi:type="dcterms:W3CDTF">2024-04-04T12:02:49Z</dcterms:modified>
</cp:coreProperties>
</file>