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51" r:id="rId2"/>
    <p:sldId id="352" r:id="rId3"/>
    <p:sldId id="350" r:id="rId4"/>
    <p:sldId id="335" r:id="rId5"/>
    <p:sldId id="257" r:id="rId6"/>
    <p:sldId id="258" r:id="rId7"/>
    <p:sldId id="259" r:id="rId8"/>
    <p:sldId id="260" r:id="rId9"/>
    <p:sldId id="261" r:id="rId10"/>
    <p:sldId id="262" r:id="rId11"/>
    <p:sldId id="265" r:id="rId12"/>
    <p:sldId id="266" r:id="rId13"/>
    <p:sldId id="301" r:id="rId14"/>
    <p:sldId id="268" r:id="rId15"/>
    <p:sldId id="269" r:id="rId1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26" autoAdjust="0"/>
    <p:restoredTop sz="94660"/>
  </p:normalViewPr>
  <p:slideViewPr>
    <p:cSldViewPr>
      <p:cViewPr varScale="1">
        <p:scale>
          <a:sx n="68" d="100"/>
          <a:sy n="68" d="100"/>
        </p:scale>
        <p:origin x="-6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702ED1-6D7C-4D28-9E09-906C96D45844}" type="doc">
      <dgm:prSet loTypeId="urn:microsoft.com/office/officeart/2005/8/layout/hierarchy2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D6D2E667-484E-442C-B6B6-4A7AA2D578B5}">
      <dgm:prSet phldrT="[Κείμενο]"/>
      <dgm:spPr/>
      <dgm:t>
        <a:bodyPr/>
        <a:lstStyle/>
        <a:p>
          <a:r>
            <a:rPr lang="el-GR" dirty="0"/>
            <a:t>Λέξεις χωρίς διάκριση  μερών του λόγου</a:t>
          </a:r>
        </a:p>
      </dgm:t>
    </dgm:pt>
    <dgm:pt modelId="{27317A02-D9AB-4826-83B7-58B327A724C5}" type="parTrans" cxnId="{C5BB05F3-1E3C-413D-AFFA-D69005BBB765}">
      <dgm:prSet/>
      <dgm:spPr/>
      <dgm:t>
        <a:bodyPr/>
        <a:lstStyle/>
        <a:p>
          <a:endParaRPr lang="el-GR"/>
        </a:p>
      </dgm:t>
    </dgm:pt>
    <dgm:pt modelId="{905B8BE2-0339-4CA2-A898-9D2397A9613C}" type="sibTrans" cxnId="{C5BB05F3-1E3C-413D-AFFA-D69005BBB765}">
      <dgm:prSet/>
      <dgm:spPr/>
      <dgm:t>
        <a:bodyPr/>
        <a:lstStyle/>
        <a:p>
          <a:endParaRPr lang="el-GR"/>
        </a:p>
      </dgm:t>
    </dgm:pt>
    <dgm:pt modelId="{8B8EAF0B-C94B-4C7A-9179-F1248A468F1F}">
      <dgm:prSet phldrT="[Κείμενο]"/>
      <dgm:spPr/>
      <dgm:t>
        <a:bodyPr/>
        <a:lstStyle/>
        <a:p>
          <a:r>
            <a:rPr lang="el-GR" dirty="0"/>
            <a:t>Κλιτά</a:t>
          </a:r>
        </a:p>
      </dgm:t>
    </dgm:pt>
    <dgm:pt modelId="{7AAFA277-CDD8-41C1-BCEA-579A074A1699}" type="parTrans" cxnId="{BD73C62E-4C3B-48BA-BBA2-D8388219C545}">
      <dgm:prSet/>
      <dgm:spPr/>
      <dgm:t>
        <a:bodyPr/>
        <a:lstStyle/>
        <a:p>
          <a:endParaRPr lang="el-GR"/>
        </a:p>
      </dgm:t>
    </dgm:pt>
    <dgm:pt modelId="{8F4C2B99-D26E-4CEC-9739-4520BEF35CCA}" type="sibTrans" cxnId="{BD73C62E-4C3B-48BA-BBA2-D8388219C545}">
      <dgm:prSet/>
      <dgm:spPr/>
      <dgm:t>
        <a:bodyPr/>
        <a:lstStyle/>
        <a:p>
          <a:endParaRPr lang="el-GR"/>
        </a:p>
      </dgm:t>
    </dgm:pt>
    <dgm:pt modelId="{A8592AF5-6148-4587-82B1-ADEE820EE19A}">
      <dgm:prSet phldrT="[Κείμενο]"/>
      <dgm:spPr/>
      <dgm:t>
        <a:bodyPr/>
        <a:lstStyle/>
        <a:p>
          <a:r>
            <a:rPr lang="el-GR" dirty="0"/>
            <a:t>Όνομα</a:t>
          </a:r>
        </a:p>
      </dgm:t>
    </dgm:pt>
    <dgm:pt modelId="{883AEC51-D491-4170-9ECD-D62EF9CC787C}" type="parTrans" cxnId="{AE7C8E1F-9111-41C1-A900-FEF6EC26A86D}">
      <dgm:prSet/>
      <dgm:spPr/>
      <dgm:t>
        <a:bodyPr/>
        <a:lstStyle/>
        <a:p>
          <a:endParaRPr lang="el-GR"/>
        </a:p>
      </dgm:t>
    </dgm:pt>
    <dgm:pt modelId="{860ABE3E-20C5-4F17-8F12-6635185F6333}" type="sibTrans" cxnId="{AE7C8E1F-9111-41C1-A900-FEF6EC26A86D}">
      <dgm:prSet/>
      <dgm:spPr/>
      <dgm:t>
        <a:bodyPr/>
        <a:lstStyle/>
        <a:p>
          <a:endParaRPr lang="el-GR"/>
        </a:p>
      </dgm:t>
    </dgm:pt>
    <dgm:pt modelId="{95AE78F6-B856-4A30-91AE-2205C722D6FA}">
      <dgm:prSet phldrT="[Κείμενο]"/>
      <dgm:spPr/>
      <dgm:t>
        <a:bodyPr/>
        <a:lstStyle/>
        <a:p>
          <a:r>
            <a:rPr lang="el-GR" dirty="0"/>
            <a:t>Ρήμα </a:t>
          </a:r>
        </a:p>
      </dgm:t>
    </dgm:pt>
    <dgm:pt modelId="{8E45BC62-95E5-4732-8F01-6552053EA767}" type="parTrans" cxnId="{D153B508-9BE5-45D3-A0C9-F20AE46836CC}">
      <dgm:prSet/>
      <dgm:spPr/>
      <dgm:t>
        <a:bodyPr/>
        <a:lstStyle/>
        <a:p>
          <a:endParaRPr lang="el-GR"/>
        </a:p>
      </dgm:t>
    </dgm:pt>
    <dgm:pt modelId="{5FC7973D-35E4-4298-A1A2-3FD029ECA4C6}" type="sibTrans" cxnId="{D153B508-9BE5-45D3-A0C9-F20AE46836CC}">
      <dgm:prSet/>
      <dgm:spPr/>
      <dgm:t>
        <a:bodyPr/>
        <a:lstStyle/>
        <a:p>
          <a:endParaRPr lang="el-GR"/>
        </a:p>
      </dgm:t>
    </dgm:pt>
    <dgm:pt modelId="{3E07F097-5B72-4EE0-8743-6B4E32B127B7}">
      <dgm:prSet phldrT="[Κείμενο]"/>
      <dgm:spPr/>
      <dgm:t>
        <a:bodyPr/>
        <a:lstStyle/>
        <a:p>
          <a:r>
            <a:rPr lang="el-GR" dirty="0"/>
            <a:t>Άκλιτα</a:t>
          </a:r>
        </a:p>
      </dgm:t>
    </dgm:pt>
    <dgm:pt modelId="{AEA9151E-12B5-45C4-B471-7ADD1A5D0FC4}" type="parTrans" cxnId="{DFA76B8A-255B-4BA1-A7F5-A88F4CC22540}">
      <dgm:prSet/>
      <dgm:spPr/>
      <dgm:t>
        <a:bodyPr/>
        <a:lstStyle/>
        <a:p>
          <a:endParaRPr lang="el-GR"/>
        </a:p>
      </dgm:t>
    </dgm:pt>
    <dgm:pt modelId="{528AF189-2D23-485F-B363-A61622F62D9F}" type="sibTrans" cxnId="{DFA76B8A-255B-4BA1-A7F5-A88F4CC22540}">
      <dgm:prSet/>
      <dgm:spPr/>
      <dgm:t>
        <a:bodyPr/>
        <a:lstStyle/>
        <a:p>
          <a:endParaRPr lang="el-GR"/>
        </a:p>
      </dgm:t>
    </dgm:pt>
    <dgm:pt modelId="{DEF2B121-D3A6-4FF4-9E96-55E60ECFB49D}">
      <dgm:prSet phldrT="[Κείμενο]"/>
      <dgm:spPr/>
      <dgm:t>
        <a:bodyPr/>
        <a:lstStyle/>
        <a:p>
          <a:r>
            <a:rPr lang="el-GR" dirty="0"/>
            <a:t>Βοηθητικά μέρη του λόγου </a:t>
          </a:r>
        </a:p>
      </dgm:t>
    </dgm:pt>
    <dgm:pt modelId="{6D89533D-B2CB-4FA9-9AD1-47F9F495F496}" type="parTrans" cxnId="{34CE8D58-C543-4214-B83B-83C312A3B727}">
      <dgm:prSet/>
      <dgm:spPr/>
      <dgm:t>
        <a:bodyPr/>
        <a:lstStyle/>
        <a:p>
          <a:endParaRPr lang="el-GR"/>
        </a:p>
      </dgm:t>
    </dgm:pt>
    <dgm:pt modelId="{A6EBAEFA-87CF-43F9-9051-58E142827272}" type="sibTrans" cxnId="{34CE8D58-C543-4214-B83B-83C312A3B727}">
      <dgm:prSet/>
      <dgm:spPr/>
      <dgm:t>
        <a:bodyPr/>
        <a:lstStyle/>
        <a:p>
          <a:endParaRPr lang="el-GR"/>
        </a:p>
      </dgm:t>
    </dgm:pt>
    <dgm:pt modelId="{8400BFFE-4230-4C28-A4FD-F4FC26C00CD8}">
      <dgm:prSet/>
      <dgm:spPr/>
      <dgm:t>
        <a:bodyPr/>
        <a:lstStyle/>
        <a:p>
          <a:r>
            <a:rPr lang="el-GR" dirty="0"/>
            <a:t>Ουσιαστικό</a:t>
          </a:r>
        </a:p>
      </dgm:t>
    </dgm:pt>
    <dgm:pt modelId="{CC228B86-14B4-497E-9404-1C677D88BCFA}" type="parTrans" cxnId="{34C10D12-DFFC-460D-BE36-D19D578568A7}">
      <dgm:prSet/>
      <dgm:spPr/>
      <dgm:t>
        <a:bodyPr/>
        <a:lstStyle/>
        <a:p>
          <a:endParaRPr lang="el-GR"/>
        </a:p>
      </dgm:t>
    </dgm:pt>
    <dgm:pt modelId="{75F15ED5-D070-4A65-A06F-1AE224782A0B}" type="sibTrans" cxnId="{34C10D12-DFFC-460D-BE36-D19D578568A7}">
      <dgm:prSet/>
      <dgm:spPr/>
      <dgm:t>
        <a:bodyPr/>
        <a:lstStyle/>
        <a:p>
          <a:endParaRPr lang="el-GR"/>
        </a:p>
      </dgm:t>
    </dgm:pt>
    <dgm:pt modelId="{2EB16FD3-7C53-42A7-9C12-3F9A6C05A50C}">
      <dgm:prSet/>
      <dgm:spPr/>
      <dgm:t>
        <a:bodyPr/>
        <a:lstStyle/>
        <a:p>
          <a:r>
            <a:rPr lang="el-GR" dirty="0"/>
            <a:t>Επίθετο</a:t>
          </a:r>
        </a:p>
      </dgm:t>
    </dgm:pt>
    <dgm:pt modelId="{250E6FA3-CCDA-4856-8BE2-12ADF5A97EB7}" type="parTrans" cxnId="{EE38F368-AF83-4245-8E59-2127D8843618}">
      <dgm:prSet/>
      <dgm:spPr/>
      <dgm:t>
        <a:bodyPr/>
        <a:lstStyle/>
        <a:p>
          <a:endParaRPr lang="el-GR"/>
        </a:p>
      </dgm:t>
    </dgm:pt>
    <dgm:pt modelId="{8FE4B0D7-8315-4399-A7A7-D245511197D2}" type="sibTrans" cxnId="{EE38F368-AF83-4245-8E59-2127D8843618}">
      <dgm:prSet/>
      <dgm:spPr/>
      <dgm:t>
        <a:bodyPr/>
        <a:lstStyle/>
        <a:p>
          <a:endParaRPr lang="el-GR"/>
        </a:p>
      </dgm:t>
    </dgm:pt>
    <dgm:pt modelId="{54F6DB93-C473-4D7E-B419-8CE27E358124}" type="pres">
      <dgm:prSet presAssocID="{E5702ED1-6D7C-4D28-9E09-906C96D4584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12182F89-D727-4248-AD2E-111970C0C503}" type="pres">
      <dgm:prSet presAssocID="{D6D2E667-484E-442C-B6B6-4A7AA2D578B5}" presName="root1" presStyleCnt="0"/>
      <dgm:spPr/>
    </dgm:pt>
    <dgm:pt modelId="{8A1FE901-D736-4723-8E56-41593715E32C}" type="pres">
      <dgm:prSet presAssocID="{D6D2E667-484E-442C-B6B6-4A7AA2D578B5}" presName="LevelOneTextNode" presStyleLbl="node0" presStyleIdx="0" presStyleCnt="1" custScaleY="12041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21C6BE0-7D36-4328-B68D-52FE46EE458B}" type="pres">
      <dgm:prSet presAssocID="{D6D2E667-484E-442C-B6B6-4A7AA2D578B5}" presName="level2hierChild" presStyleCnt="0"/>
      <dgm:spPr/>
    </dgm:pt>
    <dgm:pt modelId="{C9F77D86-4EE2-401D-AB15-97ECBEEFA3D6}" type="pres">
      <dgm:prSet presAssocID="{7AAFA277-CDD8-41C1-BCEA-579A074A1699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BC0DCEC5-CD2C-419D-8182-EF479F9FC0CA}" type="pres">
      <dgm:prSet presAssocID="{7AAFA277-CDD8-41C1-BCEA-579A074A1699}" presName="connTx" presStyleLbl="parChTrans1D2" presStyleIdx="0" presStyleCnt="2"/>
      <dgm:spPr/>
      <dgm:t>
        <a:bodyPr/>
        <a:lstStyle/>
        <a:p>
          <a:endParaRPr lang="el-GR"/>
        </a:p>
      </dgm:t>
    </dgm:pt>
    <dgm:pt modelId="{6A808D4D-57E7-4795-8873-8DC25BEE2E71}" type="pres">
      <dgm:prSet presAssocID="{8B8EAF0B-C94B-4C7A-9179-F1248A468F1F}" presName="root2" presStyleCnt="0"/>
      <dgm:spPr/>
    </dgm:pt>
    <dgm:pt modelId="{A8DDF00F-5800-44EA-82E1-3B56E7AF3E59}" type="pres">
      <dgm:prSet presAssocID="{8B8EAF0B-C94B-4C7A-9179-F1248A468F1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56C6F6E-7C59-4979-ACEF-7BDE27D8CB09}" type="pres">
      <dgm:prSet presAssocID="{8B8EAF0B-C94B-4C7A-9179-F1248A468F1F}" presName="level3hierChild" presStyleCnt="0"/>
      <dgm:spPr/>
    </dgm:pt>
    <dgm:pt modelId="{92B096D5-6152-4085-8A02-765A1D6A817B}" type="pres">
      <dgm:prSet presAssocID="{883AEC51-D491-4170-9ECD-D62EF9CC787C}" presName="conn2-1" presStyleLbl="parChTrans1D3" presStyleIdx="0" presStyleCnt="3"/>
      <dgm:spPr/>
      <dgm:t>
        <a:bodyPr/>
        <a:lstStyle/>
        <a:p>
          <a:endParaRPr lang="el-GR"/>
        </a:p>
      </dgm:t>
    </dgm:pt>
    <dgm:pt modelId="{21B45B03-6ACE-4846-A739-23746B8F1C7B}" type="pres">
      <dgm:prSet presAssocID="{883AEC51-D491-4170-9ECD-D62EF9CC787C}" presName="connTx" presStyleLbl="parChTrans1D3" presStyleIdx="0" presStyleCnt="3"/>
      <dgm:spPr/>
      <dgm:t>
        <a:bodyPr/>
        <a:lstStyle/>
        <a:p>
          <a:endParaRPr lang="el-GR"/>
        </a:p>
      </dgm:t>
    </dgm:pt>
    <dgm:pt modelId="{11958F63-8330-4AEB-A978-1548188BB61C}" type="pres">
      <dgm:prSet presAssocID="{A8592AF5-6148-4587-82B1-ADEE820EE19A}" presName="root2" presStyleCnt="0"/>
      <dgm:spPr/>
    </dgm:pt>
    <dgm:pt modelId="{E4E4BD54-8FDD-4FA6-A8BD-C086B3E054CA}" type="pres">
      <dgm:prSet presAssocID="{A8592AF5-6148-4587-82B1-ADEE820EE19A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686F063-5F94-437D-9233-3CB9575F1F16}" type="pres">
      <dgm:prSet presAssocID="{A8592AF5-6148-4587-82B1-ADEE820EE19A}" presName="level3hierChild" presStyleCnt="0"/>
      <dgm:spPr/>
    </dgm:pt>
    <dgm:pt modelId="{BCB82EFA-EDDD-46AE-B792-FD5748E8BC58}" type="pres">
      <dgm:prSet presAssocID="{CC228B86-14B4-497E-9404-1C677D88BCFA}" presName="conn2-1" presStyleLbl="parChTrans1D4" presStyleIdx="0" presStyleCnt="2"/>
      <dgm:spPr/>
      <dgm:t>
        <a:bodyPr/>
        <a:lstStyle/>
        <a:p>
          <a:endParaRPr lang="el-GR"/>
        </a:p>
      </dgm:t>
    </dgm:pt>
    <dgm:pt modelId="{7F4881B9-E169-4EA4-95B0-66C4C19F8EA8}" type="pres">
      <dgm:prSet presAssocID="{CC228B86-14B4-497E-9404-1C677D88BCFA}" presName="connTx" presStyleLbl="parChTrans1D4" presStyleIdx="0" presStyleCnt="2"/>
      <dgm:spPr/>
      <dgm:t>
        <a:bodyPr/>
        <a:lstStyle/>
        <a:p>
          <a:endParaRPr lang="el-GR"/>
        </a:p>
      </dgm:t>
    </dgm:pt>
    <dgm:pt modelId="{4B211E68-8AAE-4A04-A15C-4059D10E463E}" type="pres">
      <dgm:prSet presAssocID="{8400BFFE-4230-4C28-A4FD-F4FC26C00CD8}" presName="root2" presStyleCnt="0"/>
      <dgm:spPr/>
    </dgm:pt>
    <dgm:pt modelId="{55EA022C-BA43-4EDC-A0C3-FB402CEEDA8F}" type="pres">
      <dgm:prSet presAssocID="{8400BFFE-4230-4C28-A4FD-F4FC26C00CD8}" presName="LevelTwoTextNode" presStyleLbl="node4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4594355E-D7FD-4BD7-A4F5-36807D15B78F}" type="pres">
      <dgm:prSet presAssocID="{8400BFFE-4230-4C28-A4FD-F4FC26C00CD8}" presName="level3hierChild" presStyleCnt="0"/>
      <dgm:spPr/>
    </dgm:pt>
    <dgm:pt modelId="{02E75D96-4B3C-4688-B36B-6216DA639A3D}" type="pres">
      <dgm:prSet presAssocID="{250E6FA3-CCDA-4856-8BE2-12ADF5A97EB7}" presName="conn2-1" presStyleLbl="parChTrans1D4" presStyleIdx="1" presStyleCnt="2"/>
      <dgm:spPr/>
      <dgm:t>
        <a:bodyPr/>
        <a:lstStyle/>
        <a:p>
          <a:endParaRPr lang="el-GR"/>
        </a:p>
      </dgm:t>
    </dgm:pt>
    <dgm:pt modelId="{D1EEEC74-3DEF-4752-8A09-99C30E71E1EC}" type="pres">
      <dgm:prSet presAssocID="{250E6FA3-CCDA-4856-8BE2-12ADF5A97EB7}" presName="connTx" presStyleLbl="parChTrans1D4" presStyleIdx="1" presStyleCnt="2"/>
      <dgm:spPr/>
      <dgm:t>
        <a:bodyPr/>
        <a:lstStyle/>
        <a:p>
          <a:endParaRPr lang="el-GR"/>
        </a:p>
      </dgm:t>
    </dgm:pt>
    <dgm:pt modelId="{BCD75079-A5DA-4BE8-A985-E1B8D8D9157E}" type="pres">
      <dgm:prSet presAssocID="{2EB16FD3-7C53-42A7-9C12-3F9A6C05A50C}" presName="root2" presStyleCnt="0"/>
      <dgm:spPr/>
    </dgm:pt>
    <dgm:pt modelId="{3A49DB0D-A9C9-45CE-9996-8DEB77579822}" type="pres">
      <dgm:prSet presAssocID="{2EB16FD3-7C53-42A7-9C12-3F9A6C05A50C}" presName="LevelTwoTextNode" presStyleLbl="node4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0FC03E9-9675-4364-AAC6-EEE545CD9579}" type="pres">
      <dgm:prSet presAssocID="{2EB16FD3-7C53-42A7-9C12-3F9A6C05A50C}" presName="level3hierChild" presStyleCnt="0"/>
      <dgm:spPr/>
    </dgm:pt>
    <dgm:pt modelId="{AD68E298-CB3C-4822-9228-DA92BF120FB5}" type="pres">
      <dgm:prSet presAssocID="{8E45BC62-95E5-4732-8F01-6552053EA767}" presName="conn2-1" presStyleLbl="parChTrans1D3" presStyleIdx="1" presStyleCnt="3"/>
      <dgm:spPr/>
      <dgm:t>
        <a:bodyPr/>
        <a:lstStyle/>
        <a:p>
          <a:endParaRPr lang="el-GR"/>
        </a:p>
      </dgm:t>
    </dgm:pt>
    <dgm:pt modelId="{CA9D288B-D74A-473D-B424-5E25C4E1E441}" type="pres">
      <dgm:prSet presAssocID="{8E45BC62-95E5-4732-8F01-6552053EA767}" presName="connTx" presStyleLbl="parChTrans1D3" presStyleIdx="1" presStyleCnt="3"/>
      <dgm:spPr/>
      <dgm:t>
        <a:bodyPr/>
        <a:lstStyle/>
        <a:p>
          <a:endParaRPr lang="el-GR"/>
        </a:p>
      </dgm:t>
    </dgm:pt>
    <dgm:pt modelId="{FDCE78B2-92A5-49BC-8DE7-860F58CA9A87}" type="pres">
      <dgm:prSet presAssocID="{95AE78F6-B856-4A30-91AE-2205C722D6FA}" presName="root2" presStyleCnt="0"/>
      <dgm:spPr/>
    </dgm:pt>
    <dgm:pt modelId="{7AC75AAE-C72F-4FC1-8EA2-A052965E2958}" type="pres">
      <dgm:prSet presAssocID="{95AE78F6-B856-4A30-91AE-2205C722D6FA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D8A1C29C-CBEF-4F29-B0B1-7D31333CE966}" type="pres">
      <dgm:prSet presAssocID="{95AE78F6-B856-4A30-91AE-2205C722D6FA}" presName="level3hierChild" presStyleCnt="0"/>
      <dgm:spPr/>
    </dgm:pt>
    <dgm:pt modelId="{196874A7-0B79-4247-BC59-566E6BC2124B}" type="pres">
      <dgm:prSet presAssocID="{AEA9151E-12B5-45C4-B471-7ADD1A5D0FC4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889563B9-F764-4E40-BE64-1A7D64FB1D47}" type="pres">
      <dgm:prSet presAssocID="{AEA9151E-12B5-45C4-B471-7ADD1A5D0FC4}" presName="connTx" presStyleLbl="parChTrans1D2" presStyleIdx="1" presStyleCnt="2"/>
      <dgm:spPr/>
      <dgm:t>
        <a:bodyPr/>
        <a:lstStyle/>
        <a:p>
          <a:endParaRPr lang="el-GR"/>
        </a:p>
      </dgm:t>
    </dgm:pt>
    <dgm:pt modelId="{ACB026CD-4AD8-41B9-9D4B-C9F72C47BB91}" type="pres">
      <dgm:prSet presAssocID="{3E07F097-5B72-4EE0-8743-6B4E32B127B7}" presName="root2" presStyleCnt="0"/>
      <dgm:spPr/>
    </dgm:pt>
    <dgm:pt modelId="{BAA18E46-08B6-4645-9EAD-7BFFAD8655C3}" type="pres">
      <dgm:prSet presAssocID="{3E07F097-5B72-4EE0-8743-6B4E32B127B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A50EC8FA-618D-4267-A8F4-5BC309E23062}" type="pres">
      <dgm:prSet presAssocID="{3E07F097-5B72-4EE0-8743-6B4E32B127B7}" presName="level3hierChild" presStyleCnt="0"/>
      <dgm:spPr/>
    </dgm:pt>
    <dgm:pt modelId="{976F106D-798B-42A6-83F9-76F7AA916533}" type="pres">
      <dgm:prSet presAssocID="{6D89533D-B2CB-4FA9-9AD1-47F9F495F496}" presName="conn2-1" presStyleLbl="parChTrans1D3" presStyleIdx="2" presStyleCnt="3"/>
      <dgm:spPr/>
      <dgm:t>
        <a:bodyPr/>
        <a:lstStyle/>
        <a:p>
          <a:endParaRPr lang="el-GR"/>
        </a:p>
      </dgm:t>
    </dgm:pt>
    <dgm:pt modelId="{7C1F3123-4A86-4BF2-8F18-194463E17654}" type="pres">
      <dgm:prSet presAssocID="{6D89533D-B2CB-4FA9-9AD1-47F9F495F496}" presName="connTx" presStyleLbl="parChTrans1D3" presStyleIdx="2" presStyleCnt="3"/>
      <dgm:spPr/>
      <dgm:t>
        <a:bodyPr/>
        <a:lstStyle/>
        <a:p>
          <a:endParaRPr lang="el-GR"/>
        </a:p>
      </dgm:t>
    </dgm:pt>
    <dgm:pt modelId="{3119256D-5170-4CB3-AD85-7516D7872CD2}" type="pres">
      <dgm:prSet presAssocID="{DEF2B121-D3A6-4FF4-9E96-55E60ECFB49D}" presName="root2" presStyleCnt="0"/>
      <dgm:spPr/>
    </dgm:pt>
    <dgm:pt modelId="{80C9142F-5605-4AA9-89A5-4F66386548DA}" type="pres">
      <dgm:prSet presAssocID="{DEF2B121-D3A6-4FF4-9E96-55E60ECFB49D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0757320-AA52-4D95-90B4-FE5F63F8D8C7}" type="pres">
      <dgm:prSet presAssocID="{DEF2B121-D3A6-4FF4-9E96-55E60ECFB49D}" presName="level3hierChild" presStyleCnt="0"/>
      <dgm:spPr/>
    </dgm:pt>
  </dgm:ptLst>
  <dgm:cxnLst>
    <dgm:cxn modelId="{49232B32-F5D6-4B5D-96D0-60AB3FB44E6D}" type="presOf" srcId="{8B8EAF0B-C94B-4C7A-9179-F1248A468F1F}" destId="{A8DDF00F-5800-44EA-82E1-3B56E7AF3E59}" srcOrd="0" destOrd="0" presId="urn:microsoft.com/office/officeart/2005/8/layout/hierarchy2"/>
    <dgm:cxn modelId="{34C10D12-DFFC-460D-BE36-D19D578568A7}" srcId="{A8592AF5-6148-4587-82B1-ADEE820EE19A}" destId="{8400BFFE-4230-4C28-A4FD-F4FC26C00CD8}" srcOrd="0" destOrd="0" parTransId="{CC228B86-14B4-497E-9404-1C677D88BCFA}" sibTransId="{75F15ED5-D070-4A65-A06F-1AE224782A0B}"/>
    <dgm:cxn modelId="{DA211747-933B-4AE8-8664-4A70B86EA643}" type="presOf" srcId="{8E45BC62-95E5-4732-8F01-6552053EA767}" destId="{CA9D288B-D74A-473D-B424-5E25C4E1E441}" srcOrd="1" destOrd="0" presId="urn:microsoft.com/office/officeart/2005/8/layout/hierarchy2"/>
    <dgm:cxn modelId="{4F29D6DB-A642-41A0-8681-21A65F36C8D3}" type="presOf" srcId="{883AEC51-D491-4170-9ECD-D62EF9CC787C}" destId="{92B096D5-6152-4085-8A02-765A1D6A817B}" srcOrd="0" destOrd="0" presId="urn:microsoft.com/office/officeart/2005/8/layout/hierarchy2"/>
    <dgm:cxn modelId="{DFA76B8A-255B-4BA1-A7F5-A88F4CC22540}" srcId="{D6D2E667-484E-442C-B6B6-4A7AA2D578B5}" destId="{3E07F097-5B72-4EE0-8743-6B4E32B127B7}" srcOrd="1" destOrd="0" parTransId="{AEA9151E-12B5-45C4-B471-7ADD1A5D0FC4}" sibTransId="{528AF189-2D23-485F-B363-A61622F62D9F}"/>
    <dgm:cxn modelId="{F055B5F3-5A91-4976-BF89-2F5A70655564}" type="presOf" srcId="{8E45BC62-95E5-4732-8F01-6552053EA767}" destId="{AD68E298-CB3C-4822-9228-DA92BF120FB5}" srcOrd="0" destOrd="0" presId="urn:microsoft.com/office/officeart/2005/8/layout/hierarchy2"/>
    <dgm:cxn modelId="{12FF957D-F611-4462-9F34-51ACF6465571}" type="presOf" srcId="{95AE78F6-B856-4A30-91AE-2205C722D6FA}" destId="{7AC75AAE-C72F-4FC1-8EA2-A052965E2958}" srcOrd="0" destOrd="0" presId="urn:microsoft.com/office/officeart/2005/8/layout/hierarchy2"/>
    <dgm:cxn modelId="{D153B508-9BE5-45D3-A0C9-F20AE46836CC}" srcId="{8B8EAF0B-C94B-4C7A-9179-F1248A468F1F}" destId="{95AE78F6-B856-4A30-91AE-2205C722D6FA}" srcOrd="1" destOrd="0" parTransId="{8E45BC62-95E5-4732-8F01-6552053EA767}" sibTransId="{5FC7973D-35E4-4298-A1A2-3FD029ECA4C6}"/>
    <dgm:cxn modelId="{8E9B78CB-E439-4694-91B9-040B97ED0822}" type="presOf" srcId="{6D89533D-B2CB-4FA9-9AD1-47F9F495F496}" destId="{7C1F3123-4A86-4BF2-8F18-194463E17654}" srcOrd="1" destOrd="0" presId="urn:microsoft.com/office/officeart/2005/8/layout/hierarchy2"/>
    <dgm:cxn modelId="{8935D904-A31A-4377-B78A-F475698BC7D8}" type="presOf" srcId="{A8592AF5-6148-4587-82B1-ADEE820EE19A}" destId="{E4E4BD54-8FDD-4FA6-A8BD-C086B3E054CA}" srcOrd="0" destOrd="0" presId="urn:microsoft.com/office/officeart/2005/8/layout/hierarchy2"/>
    <dgm:cxn modelId="{4EB90842-C975-4C35-8836-9D8FB8379F64}" type="presOf" srcId="{E5702ED1-6D7C-4D28-9E09-906C96D45844}" destId="{54F6DB93-C473-4D7E-B419-8CE27E358124}" srcOrd="0" destOrd="0" presId="urn:microsoft.com/office/officeart/2005/8/layout/hierarchy2"/>
    <dgm:cxn modelId="{79B76C51-7276-448F-8C11-54E2D9E9C9A6}" type="presOf" srcId="{CC228B86-14B4-497E-9404-1C677D88BCFA}" destId="{BCB82EFA-EDDD-46AE-B792-FD5748E8BC58}" srcOrd="0" destOrd="0" presId="urn:microsoft.com/office/officeart/2005/8/layout/hierarchy2"/>
    <dgm:cxn modelId="{575DA553-DFAC-4CB5-87FD-E1F98810DED5}" type="presOf" srcId="{CC228B86-14B4-497E-9404-1C677D88BCFA}" destId="{7F4881B9-E169-4EA4-95B0-66C4C19F8EA8}" srcOrd="1" destOrd="0" presId="urn:microsoft.com/office/officeart/2005/8/layout/hierarchy2"/>
    <dgm:cxn modelId="{C5BB05F3-1E3C-413D-AFFA-D69005BBB765}" srcId="{E5702ED1-6D7C-4D28-9E09-906C96D45844}" destId="{D6D2E667-484E-442C-B6B6-4A7AA2D578B5}" srcOrd="0" destOrd="0" parTransId="{27317A02-D9AB-4826-83B7-58B327A724C5}" sibTransId="{905B8BE2-0339-4CA2-A898-9D2397A9613C}"/>
    <dgm:cxn modelId="{7BD2A4BD-03DE-4A49-BA40-15786E059CF4}" type="presOf" srcId="{2EB16FD3-7C53-42A7-9C12-3F9A6C05A50C}" destId="{3A49DB0D-A9C9-45CE-9996-8DEB77579822}" srcOrd="0" destOrd="0" presId="urn:microsoft.com/office/officeart/2005/8/layout/hierarchy2"/>
    <dgm:cxn modelId="{B5FE3FDE-DDC2-4E22-97AD-F1EFCF556E80}" type="presOf" srcId="{D6D2E667-484E-442C-B6B6-4A7AA2D578B5}" destId="{8A1FE901-D736-4723-8E56-41593715E32C}" srcOrd="0" destOrd="0" presId="urn:microsoft.com/office/officeart/2005/8/layout/hierarchy2"/>
    <dgm:cxn modelId="{41365F9E-D417-486C-8F25-E8CB3BBE1622}" type="presOf" srcId="{7AAFA277-CDD8-41C1-BCEA-579A074A1699}" destId="{BC0DCEC5-CD2C-419D-8182-EF479F9FC0CA}" srcOrd="1" destOrd="0" presId="urn:microsoft.com/office/officeart/2005/8/layout/hierarchy2"/>
    <dgm:cxn modelId="{76ABE04C-9C17-4AEA-90CB-2B8F3A98B9C9}" type="presOf" srcId="{3E07F097-5B72-4EE0-8743-6B4E32B127B7}" destId="{BAA18E46-08B6-4645-9EAD-7BFFAD8655C3}" srcOrd="0" destOrd="0" presId="urn:microsoft.com/office/officeart/2005/8/layout/hierarchy2"/>
    <dgm:cxn modelId="{AE7C8E1F-9111-41C1-A900-FEF6EC26A86D}" srcId="{8B8EAF0B-C94B-4C7A-9179-F1248A468F1F}" destId="{A8592AF5-6148-4587-82B1-ADEE820EE19A}" srcOrd="0" destOrd="0" parTransId="{883AEC51-D491-4170-9ECD-D62EF9CC787C}" sibTransId="{860ABE3E-20C5-4F17-8F12-6635185F6333}"/>
    <dgm:cxn modelId="{562F080C-0B0D-450E-ADB1-E42D669837B1}" type="presOf" srcId="{883AEC51-D491-4170-9ECD-D62EF9CC787C}" destId="{21B45B03-6ACE-4846-A739-23746B8F1C7B}" srcOrd="1" destOrd="0" presId="urn:microsoft.com/office/officeart/2005/8/layout/hierarchy2"/>
    <dgm:cxn modelId="{BD73C62E-4C3B-48BA-BBA2-D8388219C545}" srcId="{D6D2E667-484E-442C-B6B6-4A7AA2D578B5}" destId="{8B8EAF0B-C94B-4C7A-9179-F1248A468F1F}" srcOrd="0" destOrd="0" parTransId="{7AAFA277-CDD8-41C1-BCEA-579A074A1699}" sibTransId="{8F4C2B99-D26E-4CEC-9739-4520BEF35CCA}"/>
    <dgm:cxn modelId="{8E743F65-CB32-4EDF-9431-B41686AF887A}" type="presOf" srcId="{7AAFA277-CDD8-41C1-BCEA-579A074A1699}" destId="{C9F77D86-4EE2-401D-AB15-97ECBEEFA3D6}" srcOrd="0" destOrd="0" presId="urn:microsoft.com/office/officeart/2005/8/layout/hierarchy2"/>
    <dgm:cxn modelId="{34CE8D58-C543-4214-B83B-83C312A3B727}" srcId="{3E07F097-5B72-4EE0-8743-6B4E32B127B7}" destId="{DEF2B121-D3A6-4FF4-9E96-55E60ECFB49D}" srcOrd="0" destOrd="0" parTransId="{6D89533D-B2CB-4FA9-9AD1-47F9F495F496}" sibTransId="{A6EBAEFA-87CF-43F9-9051-58E142827272}"/>
    <dgm:cxn modelId="{475E7C8A-414C-416F-8C67-A29EB41E1373}" type="presOf" srcId="{8400BFFE-4230-4C28-A4FD-F4FC26C00CD8}" destId="{55EA022C-BA43-4EDC-A0C3-FB402CEEDA8F}" srcOrd="0" destOrd="0" presId="urn:microsoft.com/office/officeart/2005/8/layout/hierarchy2"/>
    <dgm:cxn modelId="{A424888B-D66C-46DD-9DDC-4D226F0BB2F7}" type="presOf" srcId="{250E6FA3-CCDA-4856-8BE2-12ADF5A97EB7}" destId="{D1EEEC74-3DEF-4752-8A09-99C30E71E1EC}" srcOrd="1" destOrd="0" presId="urn:microsoft.com/office/officeart/2005/8/layout/hierarchy2"/>
    <dgm:cxn modelId="{D6002E4D-0A71-45DA-A05B-093A2CB586BC}" type="presOf" srcId="{AEA9151E-12B5-45C4-B471-7ADD1A5D0FC4}" destId="{889563B9-F764-4E40-BE64-1A7D64FB1D47}" srcOrd="1" destOrd="0" presId="urn:microsoft.com/office/officeart/2005/8/layout/hierarchy2"/>
    <dgm:cxn modelId="{1FAE0969-E7D9-4DDD-8699-4F12A337A3EB}" type="presOf" srcId="{250E6FA3-CCDA-4856-8BE2-12ADF5A97EB7}" destId="{02E75D96-4B3C-4688-B36B-6216DA639A3D}" srcOrd="0" destOrd="0" presId="urn:microsoft.com/office/officeart/2005/8/layout/hierarchy2"/>
    <dgm:cxn modelId="{7DB5292C-EA2B-4BDE-B4F5-902FF5EA4DA4}" type="presOf" srcId="{AEA9151E-12B5-45C4-B471-7ADD1A5D0FC4}" destId="{196874A7-0B79-4247-BC59-566E6BC2124B}" srcOrd="0" destOrd="0" presId="urn:microsoft.com/office/officeart/2005/8/layout/hierarchy2"/>
    <dgm:cxn modelId="{5F695C5A-AA61-4152-913F-C141CA261DF1}" type="presOf" srcId="{DEF2B121-D3A6-4FF4-9E96-55E60ECFB49D}" destId="{80C9142F-5605-4AA9-89A5-4F66386548DA}" srcOrd="0" destOrd="0" presId="urn:microsoft.com/office/officeart/2005/8/layout/hierarchy2"/>
    <dgm:cxn modelId="{F9F725F4-A9A3-4B94-9475-15A2C98421B1}" type="presOf" srcId="{6D89533D-B2CB-4FA9-9AD1-47F9F495F496}" destId="{976F106D-798B-42A6-83F9-76F7AA916533}" srcOrd="0" destOrd="0" presId="urn:microsoft.com/office/officeart/2005/8/layout/hierarchy2"/>
    <dgm:cxn modelId="{EE38F368-AF83-4245-8E59-2127D8843618}" srcId="{A8592AF5-6148-4587-82B1-ADEE820EE19A}" destId="{2EB16FD3-7C53-42A7-9C12-3F9A6C05A50C}" srcOrd="1" destOrd="0" parTransId="{250E6FA3-CCDA-4856-8BE2-12ADF5A97EB7}" sibTransId="{8FE4B0D7-8315-4399-A7A7-D245511197D2}"/>
    <dgm:cxn modelId="{04CB25D9-4315-40B1-8C05-392CC13BE227}" type="presParOf" srcId="{54F6DB93-C473-4D7E-B419-8CE27E358124}" destId="{12182F89-D727-4248-AD2E-111970C0C503}" srcOrd="0" destOrd="0" presId="urn:microsoft.com/office/officeart/2005/8/layout/hierarchy2"/>
    <dgm:cxn modelId="{5159AD11-7F7A-47BB-B55C-D5D9EBDEF7C1}" type="presParOf" srcId="{12182F89-D727-4248-AD2E-111970C0C503}" destId="{8A1FE901-D736-4723-8E56-41593715E32C}" srcOrd="0" destOrd="0" presId="urn:microsoft.com/office/officeart/2005/8/layout/hierarchy2"/>
    <dgm:cxn modelId="{4102A4AB-C8C9-437B-A636-157BE2B27B39}" type="presParOf" srcId="{12182F89-D727-4248-AD2E-111970C0C503}" destId="{621C6BE0-7D36-4328-B68D-52FE46EE458B}" srcOrd="1" destOrd="0" presId="urn:microsoft.com/office/officeart/2005/8/layout/hierarchy2"/>
    <dgm:cxn modelId="{3D315D4C-297E-4357-8FA8-67F97795E481}" type="presParOf" srcId="{621C6BE0-7D36-4328-B68D-52FE46EE458B}" destId="{C9F77D86-4EE2-401D-AB15-97ECBEEFA3D6}" srcOrd="0" destOrd="0" presId="urn:microsoft.com/office/officeart/2005/8/layout/hierarchy2"/>
    <dgm:cxn modelId="{3E8EC6A7-CAD2-4A8A-AB29-DD2A5ADE5BE7}" type="presParOf" srcId="{C9F77D86-4EE2-401D-AB15-97ECBEEFA3D6}" destId="{BC0DCEC5-CD2C-419D-8182-EF479F9FC0CA}" srcOrd="0" destOrd="0" presId="urn:microsoft.com/office/officeart/2005/8/layout/hierarchy2"/>
    <dgm:cxn modelId="{E948E61D-4C1A-42C0-9CE8-3C94A3F1CA03}" type="presParOf" srcId="{621C6BE0-7D36-4328-B68D-52FE46EE458B}" destId="{6A808D4D-57E7-4795-8873-8DC25BEE2E71}" srcOrd="1" destOrd="0" presId="urn:microsoft.com/office/officeart/2005/8/layout/hierarchy2"/>
    <dgm:cxn modelId="{1D333F67-E6B7-4A39-A7D1-C6F08EEF563F}" type="presParOf" srcId="{6A808D4D-57E7-4795-8873-8DC25BEE2E71}" destId="{A8DDF00F-5800-44EA-82E1-3B56E7AF3E59}" srcOrd="0" destOrd="0" presId="urn:microsoft.com/office/officeart/2005/8/layout/hierarchy2"/>
    <dgm:cxn modelId="{BE1AB00C-0829-41FE-8B7C-7C4546984F2F}" type="presParOf" srcId="{6A808D4D-57E7-4795-8873-8DC25BEE2E71}" destId="{156C6F6E-7C59-4979-ACEF-7BDE27D8CB09}" srcOrd="1" destOrd="0" presId="urn:microsoft.com/office/officeart/2005/8/layout/hierarchy2"/>
    <dgm:cxn modelId="{201B6C78-AB41-415A-B247-505324B5D69E}" type="presParOf" srcId="{156C6F6E-7C59-4979-ACEF-7BDE27D8CB09}" destId="{92B096D5-6152-4085-8A02-765A1D6A817B}" srcOrd="0" destOrd="0" presId="urn:microsoft.com/office/officeart/2005/8/layout/hierarchy2"/>
    <dgm:cxn modelId="{CD8A4237-3DE1-4B46-89E0-9226E5C32C9A}" type="presParOf" srcId="{92B096D5-6152-4085-8A02-765A1D6A817B}" destId="{21B45B03-6ACE-4846-A739-23746B8F1C7B}" srcOrd="0" destOrd="0" presId="urn:microsoft.com/office/officeart/2005/8/layout/hierarchy2"/>
    <dgm:cxn modelId="{327E2EA2-D80C-4349-8DF3-E3391963BF51}" type="presParOf" srcId="{156C6F6E-7C59-4979-ACEF-7BDE27D8CB09}" destId="{11958F63-8330-4AEB-A978-1548188BB61C}" srcOrd="1" destOrd="0" presId="urn:microsoft.com/office/officeart/2005/8/layout/hierarchy2"/>
    <dgm:cxn modelId="{34F0110F-436B-4B6B-892C-BE42FDD0ACDC}" type="presParOf" srcId="{11958F63-8330-4AEB-A978-1548188BB61C}" destId="{E4E4BD54-8FDD-4FA6-A8BD-C086B3E054CA}" srcOrd="0" destOrd="0" presId="urn:microsoft.com/office/officeart/2005/8/layout/hierarchy2"/>
    <dgm:cxn modelId="{EEC84E0C-8E66-4587-AC56-A04D813A6529}" type="presParOf" srcId="{11958F63-8330-4AEB-A978-1548188BB61C}" destId="{2686F063-5F94-437D-9233-3CB9575F1F16}" srcOrd="1" destOrd="0" presId="urn:microsoft.com/office/officeart/2005/8/layout/hierarchy2"/>
    <dgm:cxn modelId="{D86991B2-E10D-4135-AEC6-2A54CE1099F8}" type="presParOf" srcId="{2686F063-5F94-437D-9233-3CB9575F1F16}" destId="{BCB82EFA-EDDD-46AE-B792-FD5748E8BC58}" srcOrd="0" destOrd="0" presId="urn:microsoft.com/office/officeart/2005/8/layout/hierarchy2"/>
    <dgm:cxn modelId="{4205FF15-D1D4-4360-9FDA-57CB7C1CB5F3}" type="presParOf" srcId="{BCB82EFA-EDDD-46AE-B792-FD5748E8BC58}" destId="{7F4881B9-E169-4EA4-95B0-66C4C19F8EA8}" srcOrd="0" destOrd="0" presId="urn:microsoft.com/office/officeart/2005/8/layout/hierarchy2"/>
    <dgm:cxn modelId="{3C1DB03B-D61D-4A38-965C-074A15841875}" type="presParOf" srcId="{2686F063-5F94-437D-9233-3CB9575F1F16}" destId="{4B211E68-8AAE-4A04-A15C-4059D10E463E}" srcOrd="1" destOrd="0" presId="urn:microsoft.com/office/officeart/2005/8/layout/hierarchy2"/>
    <dgm:cxn modelId="{939629F1-F034-46D3-ACA8-8D26524F9CD1}" type="presParOf" srcId="{4B211E68-8AAE-4A04-A15C-4059D10E463E}" destId="{55EA022C-BA43-4EDC-A0C3-FB402CEEDA8F}" srcOrd="0" destOrd="0" presId="urn:microsoft.com/office/officeart/2005/8/layout/hierarchy2"/>
    <dgm:cxn modelId="{CE50C2B1-4E7E-4A6D-98AB-2392FB744765}" type="presParOf" srcId="{4B211E68-8AAE-4A04-A15C-4059D10E463E}" destId="{4594355E-D7FD-4BD7-A4F5-36807D15B78F}" srcOrd="1" destOrd="0" presId="urn:microsoft.com/office/officeart/2005/8/layout/hierarchy2"/>
    <dgm:cxn modelId="{1F422394-5AA0-4EBC-A318-448A6B2CD674}" type="presParOf" srcId="{2686F063-5F94-437D-9233-3CB9575F1F16}" destId="{02E75D96-4B3C-4688-B36B-6216DA639A3D}" srcOrd="2" destOrd="0" presId="urn:microsoft.com/office/officeart/2005/8/layout/hierarchy2"/>
    <dgm:cxn modelId="{126FD9E1-DA33-4E2D-9EBB-FF60F28B3296}" type="presParOf" srcId="{02E75D96-4B3C-4688-B36B-6216DA639A3D}" destId="{D1EEEC74-3DEF-4752-8A09-99C30E71E1EC}" srcOrd="0" destOrd="0" presId="urn:microsoft.com/office/officeart/2005/8/layout/hierarchy2"/>
    <dgm:cxn modelId="{AF77457F-4A7B-4A4B-AF8C-9DD436C64795}" type="presParOf" srcId="{2686F063-5F94-437D-9233-3CB9575F1F16}" destId="{BCD75079-A5DA-4BE8-A985-E1B8D8D9157E}" srcOrd="3" destOrd="0" presId="urn:microsoft.com/office/officeart/2005/8/layout/hierarchy2"/>
    <dgm:cxn modelId="{ED631903-19A2-418C-A94F-BDEF8D8C296F}" type="presParOf" srcId="{BCD75079-A5DA-4BE8-A985-E1B8D8D9157E}" destId="{3A49DB0D-A9C9-45CE-9996-8DEB77579822}" srcOrd="0" destOrd="0" presId="urn:microsoft.com/office/officeart/2005/8/layout/hierarchy2"/>
    <dgm:cxn modelId="{0828A029-04A9-44B1-A872-F396A46CE000}" type="presParOf" srcId="{BCD75079-A5DA-4BE8-A985-E1B8D8D9157E}" destId="{D0FC03E9-9675-4364-AAC6-EEE545CD9579}" srcOrd="1" destOrd="0" presId="urn:microsoft.com/office/officeart/2005/8/layout/hierarchy2"/>
    <dgm:cxn modelId="{12E1E8DA-D4D8-476B-B937-C02C2C5E5D5E}" type="presParOf" srcId="{156C6F6E-7C59-4979-ACEF-7BDE27D8CB09}" destId="{AD68E298-CB3C-4822-9228-DA92BF120FB5}" srcOrd="2" destOrd="0" presId="urn:microsoft.com/office/officeart/2005/8/layout/hierarchy2"/>
    <dgm:cxn modelId="{91485843-70A7-4D43-9D56-D5AD81539C01}" type="presParOf" srcId="{AD68E298-CB3C-4822-9228-DA92BF120FB5}" destId="{CA9D288B-D74A-473D-B424-5E25C4E1E441}" srcOrd="0" destOrd="0" presId="urn:microsoft.com/office/officeart/2005/8/layout/hierarchy2"/>
    <dgm:cxn modelId="{2A851B61-484E-47B9-BFFE-326F761FACA0}" type="presParOf" srcId="{156C6F6E-7C59-4979-ACEF-7BDE27D8CB09}" destId="{FDCE78B2-92A5-49BC-8DE7-860F58CA9A87}" srcOrd="3" destOrd="0" presId="urn:microsoft.com/office/officeart/2005/8/layout/hierarchy2"/>
    <dgm:cxn modelId="{6B20B7BF-F33F-4CDA-BCB7-5DD76FC0EB4D}" type="presParOf" srcId="{FDCE78B2-92A5-49BC-8DE7-860F58CA9A87}" destId="{7AC75AAE-C72F-4FC1-8EA2-A052965E2958}" srcOrd="0" destOrd="0" presId="urn:microsoft.com/office/officeart/2005/8/layout/hierarchy2"/>
    <dgm:cxn modelId="{F13641C9-A49F-4413-9D62-A31A01276D41}" type="presParOf" srcId="{FDCE78B2-92A5-49BC-8DE7-860F58CA9A87}" destId="{D8A1C29C-CBEF-4F29-B0B1-7D31333CE966}" srcOrd="1" destOrd="0" presId="urn:microsoft.com/office/officeart/2005/8/layout/hierarchy2"/>
    <dgm:cxn modelId="{079D5B27-2D44-4605-ACDE-3C8EA8F2B171}" type="presParOf" srcId="{621C6BE0-7D36-4328-B68D-52FE46EE458B}" destId="{196874A7-0B79-4247-BC59-566E6BC2124B}" srcOrd="2" destOrd="0" presId="urn:microsoft.com/office/officeart/2005/8/layout/hierarchy2"/>
    <dgm:cxn modelId="{2D33D0A9-F94B-49B7-B3AD-CDE05ECD3AF6}" type="presParOf" srcId="{196874A7-0B79-4247-BC59-566E6BC2124B}" destId="{889563B9-F764-4E40-BE64-1A7D64FB1D47}" srcOrd="0" destOrd="0" presId="urn:microsoft.com/office/officeart/2005/8/layout/hierarchy2"/>
    <dgm:cxn modelId="{0EF4B4BF-650C-4FB3-91C0-E6B94893FF14}" type="presParOf" srcId="{621C6BE0-7D36-4328-B68D-52FE46EE458B}" destId="{ACB026CD-4AD8-41B9-9D4B-C9F72C47BB91}" srcOrd="3" destOrd="0" presId="urn:microsoft.com/office/officeart/2005/8/layout/hierarchy2"/>
    <dgm:cxn modelId="{9D8D286F-B9FC-4E63-83A8-A1060B1CF41D}" type="presParOf" srcId="{ACB026CD-4AD8-41B9-9D4B-C9F72C47BB91}" destId="{BAA18E46-08B6-4645-9EAD-7BFFAD8655C3}" srcOrd="0" destOrd="0" presId="urn:microsoft.com/office/officeart/2005/8/layout/hierarchy2"/>
    <dgm:cxn modelId="{8C24E6D5-6873-4615-B11B-7C21C35D4925}" type="presParOf" srcId="{ACB026CD-4AD8-41B9-9D4B-C9F72C47BB91}" destId="{A50EC8FA-618D-4267-A8F4-5BC309E23062}" srcOrd="1" destOrd="0" presId="urn:microsoft.com/office/officeart/2005/8/layout/hierarchy2"/>
    <dgm:cxn modelId="{C8F6010F-9EEF-49AB-9BF4-DF0AD60BD792}" type="presParOf" srcId="{A50EC8FA-618D-4267-A8F4-5BC309E23062}" destId="{976F106D-798B-42A6-83F9-76F7AA916533}" srcOrd="0" destOrd="0" presId="urn:microsoft.com/office/officeart/2005/8/layout/hierarchy2"/>
    <dgm:cxn modelId="{72061601-FCFD-4D10-BB2F-55D301B43357}" type="presParOf" srcId="{976F106D-798B-42A6-83F9-76F7AA916533}" destId="{7C1F3123-4A86-4BF2-8F18-194463E17654}" srcOrd="0" destOrd="0" presId="urn:microsoft.com/office/officeart/2005/8/layout/hierarchy2"/>
    <dgm:cxn modelId="{9D6102E9-993F-4A4D-AE96-1DEA5B7A5740}" type="presParOf" srcId="{A50EC8FA-618D-4267-A8F4-5BC309E23062}" destId="{3119256D-5170-4CB3-AD85-7516D7872CD2}" srcOrd="1" destOrd="0" presId="urn:microsoft.com/office/officeart/2005/8/layout/hierarchy2"/>
    <dgm:cxn modelId="{2D5EC8F3-A80A-4441-95E6-693C4157E839}" type="presParOf" srcId="{3119256D-5170-4CB3-AD85-7516D7872CD2}" destId="{80C9142F-5605-4AA9-89A5-4F66386548DA}" srcOrd="0" destOrd="0" presId="urn:microsoft.com/office/officeart/2005/8/layout/hierarchy2"/>
    <dgm:cxn modelId="{638B51FF-50B2-4048-A8D7-AECE85E190E4}" type="presParOf" srcId="{3119256D-5170-4CB3-AD85-7516D7872CD2}" destId="{C0757320-AA52-4D95-90B4-FE5F63F8D8C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5E79F6B-28F9-4B38-A108-8AC0BE23612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93476FA-00C6-4E05-833A-5857B07758E7}">
      <dgm:prSet phldrT="[Κείμενο]"/>
      <dgm:spPr/>
      <dgm:t>
        <a:bodyPr/>
        <a:lstStyle/>
        <a:p>
          <a:r>
            <a:rPr lang="el-GR" dirty="0"/>
            <a:t>Γένος</a:t>
          </a:r>
        </a:p>
      </dgm:t>
    </dgm:pt>
    <dgm:pt modelId="{05E1ABEC-C0CF-408C-A027-31421F96F01F}" type="parTrans" cxnId="{910FCFB4-0E0C-4C32-BA42-710338BCA993}">
      <dgm:prSet/>
      <dgm:spPr/>
      <dgm:t>
        <a:bodyPr/>
        <a:lstStyle/>
        <a:p>
          <a:endParaRPr lang="el-GR"/>
        </a:p>
      </dgm:t>
    </dgm:pt>
    <dgm:pt modelId="{772C3D3E-68F7-4EBA-B04E-DB975FA26D1F}" type="sibTrans" cxnId="{910FCFB4-0E0C-4C32-BA42-710338BCA993}">
      <dgm:prSet/>
      <dgm:spPr/>
      <dgm:t>
        <a:bodyPr/>
        <a:lstStyle/>
        <a:p>
          <a:endParaRPr lang="el-GR"/>
        </a:p>
      </dgm:t>
    </dgm:pt>
    <dgm:pt modelId="{BFA30FAC-184B-4037-BB58-A78F7949BEEE}">
      <dgm:prSet phldrT="[Κείμενο]"/>
      <dgm:spPr/>
      <dgm:t>
        <a:bodyPr/>
        <a:lstStyle/>
        <a:p>
          <a:r>
            <a:rPr lang="el-GR" dirty="0"/>
            <a:t>Αρσενικό</a:t>
          </a:r>
        </a:p>
      </dgm:t>
    </dgm:pt>
    <dgm:pt modelId="{879B58C1-F56D-4310-A7F5-F24C0ECD6640}" type="parTrans" cxnId="{9FC0E44B-BBAA-4C37-8E02-1D7260997460}">
      <dgm:prSet/>
      <dgm:spPr/>
      <dgm:t>
        <a:bodyPr/>
        <a:lstStyle/>
        <a:p>
          <a:endParaRPr lang="el-GR"/>
        </a:p>
      </dgm:t>
    </dgm:pt>
    <dgm:pt modelId="{2A7833DF-4CCF-4CB0-AC0F-B60B29775AF7}" type="sibTrans" cxnId="{9FC0E44B-BBAA-4C37-8E02-1D7260997460}">
      <dgm:prSet/>
      <dgm:spPr/>
      <dgm:t>
        <a:bodyPr/>
        <a:lstStyle/>
        <a:p>
          <a:endParaRPr lang="el-GR"/>
        </a:p>
      </dgm:t>
    </dgm:pt>
    <dgm:pt modelId="{F4F13AE2-4D6A-4F96-B4E6-6916F5443E29}">
      <dgm:prSet phldrT="[Κείμενο]"/>
      <dgm:spPr/>
      <dgm:t>
        <a:bodyPr/>
        <a:lstStyle/>
        <a:p>
          <a:r>
            <a:rPr lang="el-GR" dirty="0"/>
            <a:t>Θηλυκό</a:t>
          </a:r>
        </a:p>
      </dgm:t>
    </dgm:pt>
    <dgm:pt modelId="{63680F21-0424-4131-AA7E-DC1BF7B78881}" type="parTrans" cxnId="{D2E94D6B-B25D-449E-8F42-C72AF3A9D974}">
      <dgm:prSet/>
      <dgm:spPr/>
      <dgm:t>
        <a:bodyPr/>
        <a:lstStyle/>
        <a:p>
          <a:endParaRPr lang="el-GR"/>
        </a:p>
      </dgm:t>
    </dgm:pt>
    <dgm:pt modelId="{66A20606-2203-41E6-9EC2-5CDD23B85FF2}" type="sibTrans" cxnId="{D2E94D6B-B25D-449E-8F42-C72AF3A9D974}">
      <dgm:prSet/>
      <dgm:spPr/>
      <dgm:t>
        <a:bodyPr/>
        <a:lstStyle/>
        <a:p>
          <a:endParaRPr lang="el-GR"/>
        </a:p>
      </dgm:t>
    </dgm:pt>
    <dgm:pt modelId="{1D27162B-2F4E-4C04-87AC-6E17B942B3E8}">
      <dgm:prSet phldrT="[Κείμενο]"/>
      <dgm:spPr/>
      <dgm:t>
        <a:bodyPr/>
        <a:lstStyle/>
        <a:p>
          <a:r>
            <a:rPr lang="el-GR" dirty="0"/>
            <a:t>Αριθμός</a:t>
          </a:r>
        </a:p>
      </dgm:t>
    </dgm:pt>
    <dgm:pt modelId="{AA216780-23A7-47B4-B987-91BAFD442A99}" type="parTrans" cxnId="{4A376EA9-E928-4AD2-8F3C-56C22B671501}">
      <dgm:prSet/>
      <dgm:spPr/>
      <dgm:t>
        <a:bodyPr/>
        <a:lstStyle/>
        <a:p>
          <a:endParaRPr lang="el-GR"/>
        </a:p>
      </dgm:t>
    </dgm:pt>
    <dgm:pt modelId="{AB217621-1833-4F91-90EA-73BFA2ADD037}" type="sibTrans" cxnId="{4A376EA9-E928-4AD2-8F3C-56C22B671501}">
      <dgm:prSet/>
      <dgm:spPr/>
      <dgm:t>
        <a:bodyPr/>
        <a:lstStyle/>
        <a:p>
          <a:endParaRPr lang="el-GR"/>
        </a:p>
      </dgm:t>
    </dgm:pt>
    <dgm:pt modelId="{8BADCDDC-D886-4BBD-9F0C-58204C9111C5}">
      <dgm:prSet phldrT="[Κείμενο]"/>
      <dgm:spPr/>
      <dgm:t>
        <a:bodyPr/>
        <a:lstStyle/>
        <a:p>
          <a:r>
            <a:rPr lang="el-GR" dirty="0"/>
            <a:t>Ενικός</a:t>
          </a:r>
        </a:p>
      </dgm:t>
    </dgm:pt>
    <dgm:pt modelId="{17235C23-202C-4A90-8211-7E31726A322B}" type="parTrans" cxnId="{9B0C7754-06E3-451D-A198-E5951D527DEF}">
      <dgm:prSet/>
      <dgm:spPr/>
      <dgm:t>
        <a:bodyPr/>
        <a:lstStyle/>
        <a:p>
          <a:endParaRPr lang="el-GR"/>
        </a:p>
      </dgm:t>
    </dgm:pt>
    <dgm:pt modelId="{C1471C1C-D065-488B-B087-BCCE6305745E}" type="sibTrans" cxnId="{9B0C7754-06E3-451D-A198-E5951D527DEF}">
      <dgm:prSet/>
      <dgm:spPr/>
      <dgm:t>
        <a:bodyPr/>
        <a:lstStyle/>
        <a:p>
          <a:endParaRPr lang="el-GR"/>
        </a:p>
      </dgm:t>
    </dgm:pt>
    <dgm:pt modelId="{9C978D2D-6A69-4599-9D10-2144936B5C95}">
      <dgm:prSet phldrT="[Κείμενο]"/>
      <dgm:spPr/>
      <dgm:t>
        <a:bodyPr/>
        <a:lstStyle/>
        <a:p>
          <a:r>
            <a:rPr lang="el-GR" dirty="0"/>
            <a:t>Πληθυντικός </a:t>
          </a:r>
        </a:p>
      </dgm:t>
    </dgm:pt>
    <dgm:pt modelId="{35440CBC-0AF1-4D0A-A89E-DAE6717C3551}" type="parTrans" cxnId="{7335B661-27E5-4AF3-9E5A-9880C7DF9F1A}">
      <dgm:prSet/>
      <dgm:spPr/>
      <dgm:t>
        <a:bodyPr/>
        <a:lstStyle/>
        <a:p>
          <a:endParaRPr lang="el-GR"/>
        </a:p>
      </dgm:t>
    </dgm:pt>
    <dgm:pt modelId="{61CB64C3-4A0D-4343-8F81-C9F5E289F7DC}" type="sibTrans" cxnId="{7335B661-27E5-4AF3-9E5A-9880C7DF9F1A}">
      <dgm:prSet/>
      <dgm:spPr/>
      <dgm:t>
        <a:bodyPr/>
        <a:lstStyle/>
        <a:p>
          <a:endParaRPr lang="el-GR"/>
        </a:p>
      </dgm:t>
    </dgm:pt>
    <dgm:pt modelId="{6CF54564-E3E0-476F-9F5F-225498FD30FE}">
      <dgm:prSet phldrT="[Κείμενο]"/>
      <dgm:spPr/>
      <dgm:t>
        <a:bodyPr/>
        <a:lstStyle/>
        <a:p>
          <a:r>
            <a:rPr lang="el-GR" dirty="0"/>
            <a:t>Πτώση</a:t>
          </a:r>
        </a:p>
      </dgm:t>
    </dgm:pt>
    <dgm:pt modelId="{ADD33E64-9E14-4EFA-9D6A-900B63011601}" type="parTrans" cxnId="{C50BF375-C8C5-4AEA-8680-539ED109BAF5}">
      <dgm:prSet/>
      <dgm:spPr/>
      <dgm:t>
        <a:bodyPr/>
        <a:lstStyle/>
        <a:p>
          <a:endParaRPr lang="el-GR"/>
        </a:p>
      </dgm:t>
    </dgm:pt>
    <dgm:pt modelId="{0D34BCF3-4F2F-49E9-A67C-D0556F8E4C9B}" type="sibTrans" cxnId="{C50BF375-C8C5-4AEA-8680-539ED109BAF5}">
      <dgm:prSet/>
      <dgm:spPr/>
      <dgm:t>
        <a:bodyPr/>
        <a:lstStyle/>
        <a:p>
          <a:endParaRPr lang="el-GR"/>
        </a:p>
      </dgm:t>
    </dgm:pt>
    <dgm:pt modelId="{B239A5FE-46FD-4F8D-B522-BB4580DE0C1A}">
      <dgm:prSet phldrT="[Κείμενο]"/>
      <dgm:spPr/>
      <dgm:t>
        <a:bodyPr/>
        <a:lstStyle/>
        <a:p>
          <a:r>
            <a:rPr lang="el-GR" dirty="0"/>
            <a:t>Ονομαστική        Αιτιατική	Κλιτική </a:t>
          </a:r>
        </a:p>
      </dgm:t>
    </dgm:pt>
    <dgm:pt modelId="{D1B1A8A1-D68F-420D-89B8-5E693D8BEF51}" type="parTrans" cxnId="{08F7F5F6-4A7D-45A8-A1EA-13822F27A398}">
      <dgm:prSet/>
      <dgm:spPr/>
      <dgm:t>
        <a:bodyPr/>
        <a:lstStyle/>
        <a:p>
          <a:endParaRPr lang="el-GR"/>
        </a:p>
      </dgm:t>
    </dgm:pt>
    <dgm:pt modelId="{90F2523F-9F85-429D-A8DC-6247C53F1946}" type="sibTrans" cxnId="{08F7F5F6-4A7D-45A8-A1EA-13822F27A398}">
      <dgm:prSet/>
      <dgm:spPr/>
      <dgm:t>
        <a:bodyPr/>
        <a:lstStyle/>
        <a:p>
          <a:endParaRPr lang="el-GR"/>
        </a:p>
      </dgm:t>
    </dgm:pt>
    <dgm:pt modelId="{BADE7FB9-31FA-4592-83D9-7AE35CB0CA3E}">
      <dgm:prSet phldrT="[Κείμενο]"/>
      <dgm:spPr/>
      <dgm:t>
        <a:bodyPr/>
        <a:lstStyle/>
        <a:p>
          <a:r>
            <a:rPr lang="el-GR" dirty="0"/>
            <a:t>Δοτική	    Τοπική</a:t>
          </a:r>
        </a:p>
      </dgm:t>
    </dgm:pt>
    <dgm:pt modelId="{6286C9B7-CF47-45E2-9B57-6DAB115B49FE}" type="parTrans" cxnId="{EDC8CD72-C1D9-4FB0-9277-B2CF3A0C91A9}">
      <dgm:prSet/>
      <dgm:spPr/>
      <dgm:t>
        <a:bodyPr/>
        <a:lstStyle/>
        <a:p>
          <a:endParaRPr lang="el-GR"/>
        </a:p>
      </dgm:t>
    </dgm:pt>
    <dgm:pt modelId="{8ABBC160-809B-4DBF-9082-5E56486627A0}" type="sibTrans" cxnId="{EDC8CD72-C1D9-4FB0-9277-B2CF3A0C91A9}">
      <dgm:prSet/>
      <dgm:spPr/>
      <dgm:t>
        <a:bodyPr/>
        <a:lstStyle/>
        <a:p>
          <a:endParaRPr lang="el-GR"/>
        </a:p>
      </dgm:t>
    </dgm:pt>
    <dgm:pt modelId="{C183CFFD-8848-4B15-A14A-67D5A90CE44A}">
      <dgm:prSet phldrT="[Κείμενο]"/>
      <dgm:spPr/>
      <dgm:t>
        <a:bodyPr/>
        <a:lstStyle/>
        <a:p>
          <a:r>
            <a:rPr lang="el-GR" dirty="0"/>
            <a:t>Ουδέτερο </a:t>
          </a:r>
        </a:p>
      </dgm:t>
    </dgm:pt>
    <dgm:pt modelId="{2CB5DFA5-4552-426E-9996-F508C9A93C81}" type="parTrans" cxnId="{AF685EEC-AA13-4F3F-9081-384DD64DA507}">
      <dgm:prSet/>
      <dgm:spPr/>
    </dgm:pt>
    <dgm:pt modelId="{3A91A514-66C8-4685-9578-5936C98D93B6}" type="sibTrans" cxnId="{AF685EEC-AA13-4F3F-9081-384DD64DA507}">
      <dgm:prSet/>
      <dgm:spPr/>
    </dgm:pt>
    <dgm:pt modelId="{358353D4-A150-45A4-B791-C8D7B64B82CE}">
      <dgm:prSet phldrT="[Κείμενο]"/>
      <dgm:spPr/>
      <dgm:t>
        <a:bodyPr/>
        <a:lstStyle/>
        <a:p>
          <a:r>
            <a:rPr lang="el-GR" dirty="0"/>
            <a:t>Δυϊκός </a:t>
          </a:r>
        </a:p>
      </dgm:t>
    </dgm:pt>
    <dgm:pt modelId="{409D360B-83F6-4EF1-9DC4-F1A6BF4AF903}" type="parTrans" cxnId="{BAC9FA88-9D30-44FC-8C05-0BF5A173563A}">
      <dgm:prSet/>
      <dgm:spPr/>
    </dgm:pt>
    <dgm:pt modelId="{E8627199-9018-4775-BDEB-A87E1DACFCE7}" type="sibTrans" cxnId="{BAC9FA88-9D30-44FC-8C05-0BF5A173563A}">
      <dgm:prSet/>
      <dgm:spPr/>
    </dgm:pt>
    <dgm:pt modelId="{119B4BA8-4D87-420D-B681-67D70D6B93A2}">
      <dgm:prSet phldrT="[Κείμενο]"/>
      <dgm:spPr/>
      <dgm:t>
        <a:bodyPr/>
        <a:lstStyle/>
        <a:p>
          <a:r>
            <a:rPr lang="el-GR" dirty="0"/>
            <a:t>Γενική		   Οργανική</a:t>
          </a:r>
        </a:p>
      </dgm:t>
    </dgm:pt>
    <dgm:pt modelId="{C09FC66C-6236-4B08-BE62-C6FA46B3422B}" type="parTrans" cxnId="{DD29E016-B9CD-40FF-9D17-6B76D82A84FF}">
      <dgm:prSet/>
      <dgm:spPr/>
    </dgm:pt>
    <dgm:pt modelId="{E7E33DD6-B3E7-4B41-8557-09C1A1C18BCD}" type="sibTrans" cxnId="{DD29E016-B9CD-40FF-9D17-6B76D82A84FF}">
      <dgm:prSet/>
      <dgm:spPr/>
    </dgm:pt>
    <dgm:pt modelId="{63B33695-605E-4FDB-859C-A4845C038E35}" type="pres">
      <dgm:prSet presAssocID="{D5E79F6B-28F9-4B38-A108-8AC0BE2361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B275354-A2A1-4167-B67E-EFA5CBE01AE8}" type="pres">
      <dgm:prSet presAssocID="{B93476FA-00C6-4E05-833A-5857B07758E7}" presName="linNode" presStyleCnt="0"/>
      <dgm:spPr/>
    </dgm:pt>
    <dgm:pt modelId="{221D529E-1785-4C78-BD53-4B6F81BA4FA1}" type="pres">
      <dgm:prSet presAssocID="{B93476FA-00C6-4E05-833A-5857B07758E7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6C33FB7-E969-4947-9FD6-171239ED0BEF}" type="pres">
      <dgm:prSet presAssocID="{B93476FA-00C6-4E05-833A-5857B07758E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D5208A-DE86-421D-B138-25741D4CA032}" type="pres">
      <dgm:prSet presAssocID="{772C3D3E-68F7-4EBA-B04E-DB975FA26D1F}" presName="sp" presStyleCnt="0"/>
      <dgm:spPr/>
    </dgm:pt>
    <dgm:pt modelId="{6531BFCF-C480-4746-8F8C-A578A4A91330}" type="pres">
      <dgm:prSet presAssocID="{1D27162B-2F4E-4C04-87AC-6E17B942B3E8}" presName="linNode" presStyleCnt="0"/>
      <dgm:spPr/>
    </dgm:pt>
    <dgm:pt modelId="{69E3336D-362D-4024-9C06-B6DA8F6F5C36}" type="pres">
      <dgm:prSet presAssocID="{1D27162B-2F4E-4C04-87AC-6E17B942B3E8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87B330-82F0-41BC-BA16-B49C1AB830CE}" type="pres">
      <dgm:prSet presAssocID="{1D27162B-2F4E-4C04-87AC-6E17B942B3E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CCEF37-2527-4D80-9A8D-8AFCC5748156}" type="pres">
      <dgm:prSet presAssocID="{AB217621-1833-4F91-90EA-73BFA2ADD037}" presName="sp" presStyleCnt="0"/>
      <dgm:spPr/>
    </dgm:pt>
    <dgm:pt modelId="{7B5730E5-1A76-46AF-B19E-5C8D951B7779}" type="pres">
      <dgm:prSet presAssocID="{6CF54564-E3E0-476F-9F5F-225498FD30FE}" presName="linNode" presStyleCnt="0"/>
      <dgm:spPr/>
    </dgm:pt>
    <dgm:pt modelId="{7D7A3B14-F1C6-4857-968C-5A5F5568B1BB}" type="pres">
      <dgm:prSet presAssocID="{6CF54564-E3E0-476F-9F5F-225498FD30FE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26C3E0-9E4A-449D-9461-FC321C01E4C7}" type="pres">
      <dgm:prSet presAssocID="{6CF54564-E3E0-476F-9F5F-225498FD30F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3A679A4-2BC6-4511-9FD8-0547CB5BFC88}" type="presOf" srcId="{358353D4-A150-45A4-B791-C8D7B64B82CE}" destId="{2A87B330-82F0-41BC-BA16-B49C1AB830CE}" srcOrd="0" destOrd="1" presId="urn:microsoft.com/office/officeart/2005/8/layout/vList5"/>
    <dgm:cxn modelId="{E6A9A7DA-D4A2-4E22-A2BB-46D03B0A8BC7}" type="presOf" srcId="{119B4BA8-4D87-420D-B681-67D70D6B93A2}" destId="{2326C3E0-9E4A-449D-9461-FC321C01E4C7}" srcOrd="0" destOrd="1" presId="urn:microsoft.com/office/officeart/2005/8/layout/vList5"/>
    <dgm:cxn modelId="{1BFC2FDD-4E71-4B41-A2D3-AF3C33B4013E}" type="presOf" srcId="{6CF54564-E3E0-476F-9F5F-225498FD30FE}" destId="{7D7A3B14-F1C6-4857-968C-5A5F5568B1BB}" srcOrd="0" destOrd="0" presId="urn:microsoft.com/office/officeart/2005/8/layout/vList5"/>
    <dgm:cxn modelId="{C39A418E-54EB-44D4-A9B7-820713AB48C0}" type="presOf" srcId="{B239A5FE-46FD-4F8D-B522-BB4580DE0C1A}" destId="{2326C3E0-9E4A-449D-9461-FC321C01E4C7}" srcOrd="0" destOrd="0" presId="urn:microsoft.com/office/officeart/2005/8/layout/vList5"/>
    <dgm:cxn modelId="{018AC0D7-AAA6-47D4-A0A2-9E4195E5DD84}" type="presOf" srcId="{BADE7FB9-31FA-4592-83D9-7AE35CB0CA3E}" destId="{2326C3E0-9E4A-449D-9461-FC321C01E4C7}" srcOrd="0" destOrd="2" presId="urn:microsoft.com/office/officeart/2005/8/layout/vList5"/>
    <dgm:cxn modelId="{910FCFB4-0E0C-4C32-BA42-710338BCA993}" srcId="{D5E79F6B-28F9-4B38-A108-8AC0BE23612E}" destId="{B93476FA-00C6-4E05-833A-5857B07758E7}" srcOrd="0" destOrd="0" parTransId="{05E1ABEC-C0CF-408C-A027-31421F96F01F}" sibTransId="{772C3D3E-68F7-4EBA-B04E-DB975FA26D1F}"/>
    <dgm:cxn modelId="{EDC8CD72-C1D9-4FB0-9277-B2CF3A0C91A9}" srcId="{6CF54564-E3E0-476F-9F5F-225498FD30FE}" destId="{BADE7FB9-31FA-4592-83D9-7AE35CB0CA3E}" srcOrd="2" destOrd="0" parTransId="{6286C9B7-CF47-45E2-9B57-6DAB115B49FE}" sibTransId="{8ABBC160-809B-4DBF-9082-5E56486627A0}"/>
    <dgm:cxn modelId="{8AD3F8FA-734C-439B-AD3C-02099DA1BBBF}" type="presOf" srcId="{8BADCDDC-D886-4BBD-9F0C-58204C9111C5}" destId="{2A87B330-82F0-41BC-BA16-B49C1AB830CE}" srcOrd="0" destOrd="0" presId="urn:microsoft.com/office/officeart/2005/8/layout/vList5"/>
    <dgm:cxn modelId="{BAC9FA88-9D30-44FC-8C05-0BF5A173563A}" srcId="{1D27162B-2F4E-4C04-87AC-6E17B942B3E8}" destId="{358353D4-A150-45A4-B791-C8D7B64B82CE}" srcOrd="1" destOrd="0" parTransId="{409D360B-83F6-4EF1-9DC4-F1A6BF4AF903}" sibTransId="{E8627199-9018-4775-BDEB-A87E1DACFCE7}"/>
    <dgm:cxn modelId="{08F7F5F6-4A7D-45A8-A1EA-13822F27A398}" srcId="{6CF54564-E3E0-476F-9F5F-225498FD30FE}" destId="{B239A5FE-46FD-4F8D-B522-BB4580DE0C1A}" srcOrd="0" destOrd="0" parTransId="{D1B1A8A1-D68F-420D-89B8-5E693D8BEF51}" sibTransId="{90F2523F-9F85-429D-A8DC-6247C53F1946}"/>
    <dgm:cxn modelId="{DD29E016-B9CD-40FF-9D17-6B76D82A84FF}" srcId="{6CF54564-E3E0-476F-9F5F-225498FD30FE}" destId="{119B4BA8-4D87-420D-B681-67D70D6B93A2}" srcOrd="1" destOrd="0" parTransId="{C09FC66C-6236-4B08-BE62-C6FA46B3422B}" sibTransId="{E7E33DD6-B3E7-4B41-8557-09C1A1C18BCD}"/>
    <dgm:cxn modelId="{6DE32468-08C9-415A-8EAA-54910FA232D2}" type="presOf" srcId="{D5E79F6B-28F9-4B38-A108-8AC0BE23612E}" destId="{63B33695-605E-4FDB-859C-A4845C038E35}" srcOrd="0" destOrd="0" presId="urn:microsoft.com/office/officeart/2005/8/layout/vList5"/>
    <dgm:cxn modelId="{EBB61AE5-1336-42DA-9FFC-3E866F62C526}" type="presOf" srcId="{BFA30FAC-184B-4037-BB58-A78F7949BEEE}" destId="{66C33FB7-E969-4947-9FD6-171239ED0BEF}" srcOrd="0" destOrd="0" presId="urn:microsoft.com/office/officeart/2005/8/layout/vList5"/>
    <dgm:cxn modelId="{048B5D0B-B8D1-4D8A-BB1E-58C80A78AFB1}" type="presOf" srcId="{1D27162B-2F4E-4C04-87AC-6E17B942B3E8}" destId="{69E3336D-362D-4024-9C06-B6DA8F6F5C36}" srcOrd="0" destOrd="0" presId="urn:microsoft.com/office/officeart/2005/8/layout/vList5"/>
    <dgm:cxn modelId="{B2B79D13-8B26-42D6-A383-E315E78B6066}" type="presOf" srcId="{B93476FA-00C6-4E05-833A-5857B07758E7}" destId="{221D529E-1785-4C78-BD53-4B6F81BA4FA1}" srcOrd="0" destOrd="0" presId="urn:microsoft.com/office/officeart/2005/8/layout/vList5"/>
    <dgm:cxn modelId="{D2E94D6B-B25D-449E-8F42-C72AF3A9D974}" srcId="{B93476FA-00C6-4E05-833A-5857B07758E7}" destId="{F4F13AE2-4D6A-4F96-B4E6-6916F5443E29}" srcOrd="1" destOrd="0" parTransId="{63680F21-0424-4131-AA7E-DC1BF7B78881}" sibTransId="{66A20606-2203-41E6-9EC2-5CDD23B85FF2}"/>
    <dgm:cxn modelId="{AF685EEC-AA13-4F3F-9081-384DD64DA507}" srcId="{B93476FA-00C6-4E05-833A-5857B07758E7}" destId="{C183CFFD-8848-4B15-A14A-67D5A90CE44A}" srcOrd="2" destOrd="0" parTransId="{2CB5DFA5-4552-426E-9996-F508C9A93C81}" sibTransId="{3A91A514-66C8-4685-9578-5936C98D93B6}"/>
    <dgm:cxn modelId="{3DCCFEDB-DF6B-4377-8B1A-B60B3FE50255}" type="presOf" srcId="{F4F13AE2-4D6A-4F96-B4E6-6916F5443E29}" destId="{66C33FB7-E969-4947-9FD6-171239ED0BEF}" srcOrd="0" destOrd="1" presId="urn:microsoft.com/office/officeart/2005/8/layout/vList5"/>
    <dgm:cxn modelId="{921566C1-9D4E-4D86-A901-462D7D51C2C1}" type="presOf" srcId="{9C978D2D-6A69-4599-9D10-2144936B5C95}" destId="{2A87B330-82F0-41BC-BA16-B49C1AB830CE}" srcOrd="0" destOrd="2" presId="urn:microsoft.com/office/officeart/2005/8/layout/vList5"/>
    <dgm:cxn modelId="{9FC0E44B-BBAA-4C37-8E02-1D7260997460}" srcId="{B93476FA-00C6-4E05-833A-5857B07758E7}" destId="{BFA30FAC-184B-4037-BB58-A78F7949BEEE}" srcOrd="0" destOrd="0" parTransId="{879B58C1-F56D-4310-A7F5-F24C0ECD6640}" sibTransId="{2A7833DF-4CCF-4CB0-AC0F-B60B29775AF7}"/>
    <dgm:cxn modelId="{C50BF375-C8C5-4AEA-8680-539ED109BAF5}" srcId="{D5E79F6B-28F9-4B38-A108-8AC0BE23612E}" destId="{6CF54564-E3E0-476F-9F5F-225498FD30FE}" srcOrd="2" destOrd="0" parTransId="{ADD33E64-9E14-4EFA-9D6A-900B63011601}" sibTransId="{0D34BCF3-4F2F-49E9-A67C-D0556F8E4C9B}"/>
    <dgm:cxn modelId="{9B0C7754-06E3-451D-A198-E5951D527DEF}" srcId="{1D27162B-2F4E-4C04-87AC-6E17B942B3E8}" destId="{8BADCDDC-D886-4BBD-9F0C-58204C9111C5}" srcOrd="0" destOrd="0" parTransId="{17235C23-202C-4A90-8211-7E31726A322B}" sibTransId="{C1471C1C-D065-488B-B087-BCCE6305745E}"/>
    <dgm:cxn modelId="{D8D09E6F-C590-4536-80D6-91F3ADF771C6}" type="presOf" srcId="{C183CFFD-8848-4B15-A14A-67D5A90CE44A}" destId="{66C33FB7-E969-4947-9FD6-171239ED0BEF}" srcOrd="0" destOrd="2" presId="urn:microsoft.com/office/officeart/2005/8/layout/vList5"/>
    <dgm:cxn modelId="{7335B661-27E5-4AF3-9E5A-9880C7DF9F1A}" srcId="{1D27162B-2F4E-4C04-87AC-6E17B942B3E8}" destId="{9C978D2D-6A69-4599-9D10-2144936B5C95}" srcOrd="2" destOrd="0" parTransId="{35440CBC-0AF1-4D0A-A89E-DAE6717C3551}" sibTransId="{61CB64C3-4A0D-4343-8F81-C9F5E289F7DC}"/>
    <dgm:cxn modelId="{4A376EA9-E928-4AD2-8F3C-56C22B671501}" srcId="{D5E79F6B-28F9-4B38-A108-8AC0BE23612E}" destId="{1D27162B-2F4E-4C04-87AC-6E17B942B3E8}" srcOrd="1" destOrd="0" parTransId="{AA216780-23A7-47B4-B987-91BAFD442A99}" sibTransId="{AB217621-1833-4F91-90EA-73BFA2ADD037}"/>
    <dgm:cxn modelId="{EB374E56-E8CE-462C-84C4-B48631000B03}" type="presParOf" srcId="{63B33695-605E-4FDB-859C-A4845C038E35}" destId="{3B275354-A2A1-4167-B67E-EFA5CBE01AE8}" srcOrd="0" destOrd="0" presId="urn:microsoft.com/office/officeart/2005/8/layout/vList5"/>
    <dgm:cxn modelId="{DF93232F-B5BB-4848-95B4-F56B41586F70}" type="presParOf" srcId="{3B275354-A2A1-4167-B67E-EFA5CBE01AE8}" destId="{221D529E-1785-4C78-BD53-4B6F81BA4FA1}" srcOrd="0" destOrd="0" presId="urn:microsoft.com/office/officeart/2005/8/layout/vList5"/>
    <dgm:cxn modelId="{59061CAE-BDA8-4A27-A094-D08A8A6EF6D8}" type="presParOf" srcId="{3B275354-A2A1-4167-B67E-EFA5CBE01AE8}" destId="{66C33FB7-E969-4947-9FD6-171239ED0BEF}" srcOrd="1" destOrd="0" presId="urn:microsoft.com/office/officeart/2005/8/layout/vList5"/>
    <dgm:cxn modelId="{82BEBA4E-4E27-4CEA-9A11-72FD44C8FA1E}" type="presParOf" srcId="{63B33695-605E-4FDB-859C-A4845C038E35}" destId="{1AD5208A-DE86-421D-B138-25741D4CA032}" srcOrd="1" destOrd="0" presId="urn:microsoft.com/office/officeart/2005/8/layout/vList5"/>
    <dgm:cxn modelId="{9C48A375-7A23-4954-8382-2015363AC408}" type="presParOf" srcId="{63B33695-605E-4FDB-859C-A4845C038E35}" destId="{6531BFCF-C480-4746-8F8C-A578A4A91330}" srcOrd="2" destOrd="0" presId="urn:microsoft.com/office/officeart/2005/8/layout/vList5"/>
    <dgm:cxn modelId="{23EFAC36-1B87-4F7D-897C-3B8A5145C0E6}" type="presParOf" srcId="{6531BFCF-C480-4746-8F8C-A578A4A91330}" destId="{69E3336D-362D-4024-9C06-B6DA8F6F5C36}" srcOrd="0" destOrd="0" presId="urn:microsoft.com/office/officeart/2005/8/layout/vList5"/>
    <dgm:cxn modelId="{BDDC97FC-FF43-450E-88AC-DE47824B5269}" type="presParOf" srcId="{6531BFCF-C480-4746-8F8C-A578A4A91330}" destId="{2A87B330-82F0-41BC-BA16-B49C1AB830CE}" srcOrd="1" destOrd="0" presId="urn:microsoft.com/office/officeart/2005/8/layout/vList5"/>
    <dgm:cxn modelId="{18EB23FB-84CB-48FE-B46D-C59E16EBC77E}" type="presParOf" srcId="{63B33695-605E-4FDB-859C-A4845C038E35}" destId="{BECCEF37-2527-4D80-9A8D-8AFCC5748156}" srcOrd="3" destOrd="0" presId="urn:microsoft.com/office/officeart/2005/8/layout/vList5"/>
    <dgm:cxn modelId="{73C218A2-E46F-48C8-B067-04C5A6EEF654}" type="presParOf" srcId="{63B33695-605E-4FDB-859C-A4845C038E35}" destId="{7B5730E5-1A76-46AF-B19E-5C8D951B7779}" srcOrd="4" destOrd="0" presId="urn:microsoft.com/office/officeart/2005/8/layout/vList5"/>
    <dgm:cxn modelId="{B43301FD-C273-4B95-BACB-B321A5C3D0C3}" type="presParOf" srcId="{7B5730E5-1A76-46AF-B19E-5C8D951B7779}" destId="{7D7A3B14-F1C6-4857-968C-5A5F5568B1BB}" srcOrd="0" destOrd="0" presId="urn:microsoft.com/office/officeart/2005/8/layout/vList5"/>
    <dgm:cxn modelId="{2B125DB0-F23D-42EF-9E5C-A4E7AC93AD4B}" type="presParOf" srcId="{7B5730E5-1A76-46AF-B19E-5C8D951B7779}" destId="{2326C3E0-9E4A-449D-9461-FC321C01E4C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E79F6B-28F9-4B38-A108-8AC0BE23612E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93476FA-00C6-4E05-833A-5857B07758E7}">
      <dgm:prSet phldrT="[Κείμενο]"/>
      <dgm:spPr/>
      <dgm:t>
        <a:bodyPr/>
        <a:lstStyle/>
        <a:p>
          <a:r>
            <a:rPr lang="el-GR" dirty="0"/>
            <a:t>Γένος</a:t>
          </a:r>
        </a:p>
      </dgm:t>
    </dgm:pt>
    <dgm:pt modelId="{05E1ABEC-C0CF-408C-A027-31421F96F01F}" type="parTrans" cxnId="{910FCFB4-0E0C-4C32-BA42-710338BCA993}">
      <dgm:prSet/>
      <dgm:spPr/>
      <dgm:t>
        <a:bodyPr/>
        <a:lstStyle/>
        <a:p>
          <a:endParaRPr lang="el-GR"/>
        </a:p>
      </dgm:t>
    </dgm:pt>
    <dgm:pt modelId="{772C3D3E-68F7-4EBA-B04E-DB975FA26D1F}" type="sibTrans" cxnId="{910FCFB4-0E0C-4C32-BA42-710338BCA993}">
      <dgm:prSet/>
      <dgm:spPr/>
      <dgm:t>
        <a:bodyPr/>
        <a:lstStyle/>
        <a:p>
          <a:endParaRPr lang="el-GR"/>
        </a:p>
      </dgm:t>
    </dgm:pt>
    <dgm:pt modelId="{BFA30FAC-184B-4037-BB58-A78F7949BEEE}">
      <dgm:prSet phldrT="[Κείμενο]"/>
      <dgm:spPr/>
      <dgm:t>
        <a:bodyPr/>
        <a:lstStyle/>
        <a:p>
          <a:r>
            <a:rPr lang="el-GR" dirty="0"/>
            <a:t>Αρσενικό-θηλυκό</a:t>
          </a:r>
        </a:p>
      </dgm:t>
    </dgm:pt>
    <dgm:pt modelId="{879B58C1-F56D-4310-A7F5-F24C0ECD6640}" type="parTrans" cxnId="{9FC0E44B-BBAA-4C37-8E02-1D7260997460}">
      <dgm:prSet/>
      <dgm:spPr/>
      <dgm:t>
        <a:bodyPr/>
        <a:lstStyle/>
        <a:p>
          <a:endParaRPr lang="el-GR"/>
        </a:p>
      </dgm:t>
    </dgm:pt>
    <dgm:pt modelId="{2A7833DF-4CCF-4CB0-AC0F-B60B29775AF7}" type="sibTrans" cxnId="{9FC0E44B-BBAA-4C37-8E02-1D7260997460}">
      <dgm:prSet/>
      <dgm:spPr/>
      <dgm:t>
        <a:bodyPr/>
        <a:lstStyle/>
        <a:p>
          <a:endParaRPr lang="el-GR"/>
        </a:p>
      </dgm:t>
    </dgm:pt>
    <dgm:pt modelId="{1D27162B-2F4E-4C04-87AC-6E17B942B3E8}">
      <dgm:prSet phldrT="[Κείμενο]"/>
      <dgm:spPr/>
      <dgm:t>
        <a:bodyPr/>
        <a:lstStyle/>
        <a:p>
          <a:r>
            <a:rPr lang="el-GR" dirty="0"/>
            <a:t>Αριθμός</a:t>
          </a:r>
        </a:p>
      </dgm:t>
    </dgm:pt>
    <dgm:pt modelId="{AA216780-23A7-47B4-B987-91BAFD442A99}" type="parTrans" cxnId="{4A376EA9-E928-4AD2-8F3C-56C22B671501}">
      <dgm:prSet/>
      <dgm:spPr/>
      <dgm:t>
        <a:bodyPr/>
        <a:lstStyle/>
        <a:p>
          <a:endParaRPr lang="el-GR"/>
        </a:p>
      </dgm:t>
    </dgm:pt>
    <dgm:pt modelId="{AB217621-1833-4F91-90EA-73BFA2ADD037}" type="sibTrans" cxnId="{4A376EA9-E928-4AD2-8F3C-56C22B671501}">
      <dgm:prSet/>
      <dgm:spPr/>
      <dgm:t>
        <a:bodyPr/>
        <a:lstStyle/>
        <a:p>
          <a:endParaRPr lang="el-GR"/>
        </a:p>
      </dgm:t>
    </dgm:pt>
    <dgm:pt modelId="{8BADCDDC-D886-4BBD-9F0C-58204C9111C5}">
      <dgm:prSet phldrT="[Κείμενο]"/>
      <dgm:spPr/>
      <dgm:t>
        <a:bodyPr/>
        <a:lstStyle/>
        <a:p>
          <a:r>
            <a:rPr lang="el-GR" dirty="0"/>
            <a:t>Ενικός</a:t>
          </a:r>
        </a:p>
      </dgm:t>
    </dgm:pt>
    <dgm:pt modelId="{17235C23-202C-4A90-8211-7E31726A322B}" type="parTrans" cxnId="{9B0C7754-06E3-451D-A198-E5951D527DEF}">
      <dgm:prSet/>
      <dgm:spPr/>
      <dgm:t>
        <a:bodyPr/>
        <a:lstStyle/>
        <a:p>
          <a:endParaRPr lang="el-GR"/>
        </a:p>
      </dgm:t>
    </dgm:pt>
    <dgm:pt modelId="{C1471C1C-D065-488B-B087-BCCE6305745E}" type="sibTrans" cxnId="{9B0C7754-06E3-451D-A198-E5951D527DEF}">
      <dgm:prSet/>
      <dgm:spPr/>
      <dgm:t>
        <a:bodyPr/>
        <a:lstStyle/>
        <a:p>
          <a:endParaRPr lang="el-GR"/>
        </a:p>
      </dgm:t>
    </dgm:pt>
    <dgm:pt modelId="{9C978D2D-6A69-4599-9D10-2144936B5C95}">
      <dgm:prSet phldrT="[Κείμενο]"/>
      <dgm:spPr/>
      <dgm:t>
        <a:bodyPr/>
        <a:lstStyle/>
        <a:p>
          <a:r>
            <a:rPr lang="el-GR" dirty="0"/>
            <a:t>Πληθυντικός </a:t>
          </a:r>
        </a:p>
      </dgm:t>
    </dgm:pt>
    <dgm:pt modelId="{35440CBC-0AF1-4D0A-A89E-DAE6717C3551}" type="parTrans" cxnId="{7335B661-27E5-4AF3-9E5A-9880C7DF9F1A}">
      <dgm:prSet/>
      <dgm:spPr/>
      <dgm:t>
        <a:bodyPr/>
        <a:lstStyle/>
        <a:p>
          <a:endParaRPr lang="el-GR"/>
        </a:p>
      </dgm:t>
    </dgm:pt>
    <dgm:pt modelId="{61CB64C3-4A0D-4343-8F81-C9F5E289F7DC}" type="sibTrans" cxnId="{7335B661-27E5-4AF3-9E5A-9880C7DF9F1A}">
      <dgm:prSet/>
      <dgm:spPr/>
      <dgm:t>
        <a:bodyPr/>
        <a:lstStyle/>
        <a:p>
          <a:endParaRPr lang="el-GR"/>
        </a:p>
      </dgm:t>
    </dgm:pt>
    <dgm:pt modelId="{6CF54564-E3E0-476F-9F5F-225498FD30FE}">
      <dgm:prSet phldrT="[Κείμενο]"/>
      <dgm:spPr/>
      <dgm:t>
        <a:bodyPr/>
        <a:lstStyle/>
        <a:p>
          <a:r>
            <a:rPr lang="el-GR" dirty="0"/>
            <a:t>Πτώση</a:t>
          </a:r>
        </a:p>
      </dgm:t>
    </dgm:pt>
    <dgm:pt modelId="{ADD33E64-9E14-4EFA-9D6A-900B63011601}" type="parTrans" cxnId="{C50BF375-C8C5-4AEA-8680-539ED109BAF5}">
      <dgm:prSet/>
      <dgm:spPr/>
      <dgm:t>
        <a:bodyPr/>
        <a:lstStyle/>
        <a:p>
          <a:endParaRPr lang="el-GR"/>
        </a:p>
      </dgm:t>
    </dgm:pt>
    <dgm:pt modelId="{0D34BCF3-4F2F-49E9-A67C-D0556F8E4C9B}" type="sibTrans" cxnId="{C50BF375-C8C5-4AEA-8680-539ED109BAF5}">
      <dgm:prSet/>
      <dgm:spPr/>
      <dgm:t>
        <a:bodyPr/>
        <a:lstStyle/>
        <a:p>
          <a:endParaRPr lang="el-GR"/>
        </a:p>
      </dgm:t>
    </dgm:pt>
    <dgm:pt modelId="{B239A5FE-46FD-4F8D-B522-BB4580DE0C1A}">
      <dgm:prSet phldrT="[Κείμενο]"/>
      <dgm:spPr/>
      <dgm:t>
        <a:bodyPr/>
        <a:lstStyle/>
        <a:p>
          <a:r>
            <a:rPr lang="el-GR" dirty="0"/>
            <a:t>Ονομαστική        Αιτιατική	Κλιτική </a:t>
          </a:r>
        </a:p>
      </dgm:t>
    </dgm:pt>
    <dgm:pt modelId="{D1B1A8A1-D68F-420D-89B8-5E693D8BEF51}" type="parTrans" cxnId="{08F7F5F6-4A7D-45A8-A1EA-13822F27A398}">
      <dgm:prSet/>
      <dgm:spPr/>
      <dgm:t>
        <a:bodyPr/>
        <a:lstStyle/>
        <a:p>
          <a:endParaRPr lang="el-GR"/>
        </a:p>
      </dgm:t>
    </dgm:pt>
    <dgm:pt modelId="{90F2523F-9F85-429D-A8DC-6247C53F1946}" type="sibTrans" cxnId="{08F7F5F6-4A7D-45A8-A1EA-13822F27A398}">
      <dgm:prSet/>
      <dgm:spPr/>
      <dgm:t>
        <a:bodyPr/>
        <a:lstStyle/>
        <a:p>
          <a:endParaRPr lang="el-GR"/>
        </a:p>
      </dgm:t>
    </dgm:pt>
    <dgm:pt modelId="{BADE7FB9-31FA-4592-83D9-7AE35CB0CA3E}">
      <dgm:prSet phldrT="[Κείμενο]"/>
      <dgm:spPr/>
      <dgm:t>
        <a:bodyPr/>
        <a:lstStyle/>
        <a:p>
          <a:r>
            <a:rPr lang="el-GR" dirty="0"/>
            <a:t>Δοτική	    Τοπική</a:t>
          </a:r>
        </a:p>
      </dgm:t>
    </dgm:pt>
    <dgm:pt modelId="{6286C9B7-CF47-45E2-9B57-6DAB115B49FE}" type="parTrans" cxnId="{EDC8CD72-C1D9-4FB0-9277-B2CF3A0C91A9}">
      <dgm:prSet/>
      <dgm:spPr/>
      <dgm:t>
        <a:bodyPr/>
        <a:lstStyle/>
        <a:p>
          <a:endParaRPr lang="el-GR"/>
        </a:p>
      </dgm:t>
    </dgm:pt>
    <dgm:pt modelId="{8ABBC160-809B-4DBF-9082-5E56486627A0}" type="sibTrans" cxnId="{EDC8CD72-C1D9-4FB0-9277-B2CF3A0C91A9}">
      <dgm:prSet/>
      <dgm:spPr/>
      <dgm:t>
        <a:bodyPr/>
        <a:lstStyle/>
        <a:p>
          <a:endParaRPr lang="el-GR"/>
        </a:p>
      </dgm:t>
    </dgm:pt>
    <dgm:pt modelId="{C183CFFD-8848-4B15-A14A-67D5A90CE44A}">
      <dgm:prSet phldrT="[Κείμενο]"/>
      <dgm:spPr/>
      <dgm:t>
        <a:bodyPr/>
        <a:lstStyle/>
        <a:p>
          <a:r>
            <a:rPr lang="el-GR" dirty="0"/>
            <a:t>Ουδέτερο </a:t>
          </a:r>
        </a:p>
      </dgm:t>
    </dgm:pt>
    <dgm:pt modelId="{2CB5DFA5-4552-426E-9996-F508C9A93C81}" type="parTrans" cxnId="{AF685EEC-AA13-4F3F-9081-384DD64DA507}">
      <dgm:prSet/>
      <dgm:spPr/>
    </dgm:pt>
    <dgm:pt modelId="{3A91A514-66C8-4685-9578-5936C98D93B6}" type="sibTrans" cxnId="{AF685EEC-AA13-4F3F-9081-384DD64DA507}">
      <dgm:prSet/>
      <dgm:spPr/>
    </dgm:pt>
    <dgm:pt modelId="{358353D4-A150-45A4-B791-C8D7B64B82CE}">
      <dgm:prSet phldrT="[Κείμενο]"/>
      <dgm:spPr/>
      <dgm:t>
        <a:bodyPr/>
        <a:lstStyle/>
        <a:p>
          <a:r>
            <a:rPr lang="el-GR" dirty="0"/>
            <a:t>Δυϊκός </a:t>
          </a:r>
        </a:p>
      </dgm:t>
    </dgm:pt>
    <dgm:pt modelId="{409D360B-83F6-4EF1-9DC4-F1A6BF4AF903}" type="parTrans" cxnId="{BAC9FA88-9D30-44FC-8C05-0BF5A173563A}">
      <dgm:prSet/>
      <dgm:spPr/>
    </dgm:pt>
    <dgm:pt modelId="{E8627199-9018-4775-BDEB-A87E1DACFCE7}" type="sibTrans" cxnId="{BAC9FA88-9D30-44FC-8C05-0BF5A173563A}">
      <dgm:prSet/>
      <dgm:spPr/>
    </dgm:pt>
    <dgm:pt modelId="{119B4BA8-4D87-420D-B681-67D70D6B93A2}">
      <dgm:prSet phldrT="[Κείμενο]"/>
      <dgm:spPr/>
      <dgm:t>
        <a:bodyPr/>
        <a:lstStyle/>
        <a:p>
          <a:r>
            <a:rPr lang="el-GR" dirty="0"/>
            <a:t>Γενική		   Οργανική</a:t>
          </a:r>
        </a:p>
      </dgm:t>
    </dgm:pt>
    <dgm:pt modelId="{C09FC66C-6236-4B08-BE62-C6FA46B3422B}" type="parTrans" cxnId="{DD29E016-B9CD-40FF-9D17-6B76D82A84FF}">
      <dgm:prSet/>
      <dgm:spPr/>
    </dgm:pt>
    <dgm:pt modelId="{E7E33DD6-B3E7-4B41-8557-09C1A1C18BCD}" type="sibTrans" cxnId="{DD29E016-B9CD-40FF-9D17-6B76D82A84FF}">
      <dgm:prSet/>
      <dgm:spPr/>
    </dgm:pt>
    <dgm:pt modelId="{7221BD62-977A-4E4B-9A48-80FF05F7FBED}">
      <dgm:prSet/>
      <dgm:spPr/>
      <dgm:t>
        <a:bodyPr/>
        <a:lstStyle/>
        <a:p>
          <a:r>
            <a:rPr lang="el-GR" dirty="0"/>
            <a:t>Τύπος κλίσης – 6 σημασιολογικές ομάδες</a:t>
          </a:r>
        </a:p>
      </dgm:t>
    </dgm:pt>
    <dgm:pt modelId="{C2AE6525-4656-4EAB-BE88-BA89D713DA9E}" type="parTrans" cxnId="{24046699-C489-4758-8E52-229D12E4E33D}">
      <dgm:prSet/>
      <dgm:spPr/>
    </dgm:pt>
    <dgm:pt modelId="{75F59C07-7817-400F-8B80-7B75DEAF7D2E}" type="sibTrans" cxnId="{24046699-C489-4758-8E52-229D12E4E33D}">
      <dgm:prSet/>
      <dgm:spPr/>
    </dgm:pt>
    <dgm:pt modelId="{63B33695-605E-4FDB-859C-A4845C038E35}" type="pres">
      <dgm:prSet presAssocID="{D5E79F6B-28F9-4B38-A108-8AC0BE23612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B275354-A2A1-4167-B67E-EFA5CBE01AE8}" type="pres">
      <dgm:prSet presAssocID="{B93476FA-00C6-4E05-833A-5857B07758E7}" presName="linNode" presStyleCnt="0"/>
      <dgm:spPr/>
    </dgm:pt>
    <dgm:pt modelId="{221D529E-1785-4C78-BD53-4B6F81BA4FA1}" type="pres">
      <dgm:prSet presAssocID="{B93476FA-00C6-4E05-833A-5857B07758E7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6C33FB7-E969-4947-9FD6-171239ED0BEF}" type="pres">
      <dgm:prSet presAssocID="{B93476FA-00C6-4E05-833A-5857B07758E7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AD5208A-DE86-421D-B138-25741D4CA032}" type="pres">
      <dgm:prSet presAssocID="{772C3D3E-68F7-4EBA-B04E-DB975FA26D1F}" presName="sp" presStyleCnt="0"/>
      <dgm:spPr/>
    </dgm:pt>
    <dgm:pt modelId="{6531BFCF-C480-4746-8F8C-A578A4A91330}" type="pres">
      <dgm:prSet presAssocID="{1D27162B-2F4E-4C04-87AC-6E17B942B3E8}" presName="linNode" presStyleCnt="0"/>
      <dgm:spPr/>
    </dgm:pt>
    <dgm:pt modelId="{69E3336D-362D-4024-9C06-B6DA8F6F5C36}" type="pres">
      <dgm:prSet presAssocID="{1D27162B-2F4E-4C04-87AC-6E17B942B3E8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87B330-82F0-41BC-BA16-B49C1AB830CE}" type="pres">
      <dgm:prSet presAssocID="{1D27162B-2F4E-4C04-87AC-6E17B942B3E8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CCEF37-2527-4D80-9A8D-8AFCC5748156}" type="pres">
      <dgm:prSet presAssocID="{AB217621-1833-4F91-90EA-73BFA2ADD037}" presName="sp" presStyleCnt="0"/>
      <dgm:spPr/>
    </dgm:pt>
    <dgm:pt modelId="{7B5730E5-1A76-46AF-B19E-5C8D951B7779}" type="pres">
      <dgm:prSet presAssocID="{6CF54564-E3E0-476F-9F5F-225498FD30FE}" presName="linNode" presStyleCnt="0"/>
      <dgm:spPr/>
    </dgm:pt>
    <dgm:pt modelId="{7D7A3B14-F1C6-4857-968C-5A5F5568B1BB}" type="pres">
      <dgm:prSet presAssocID="{6CF54564-E3E0-476F-9F5F-225498FD30FE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326C3E0-9E4A-449D-9461-FC321C01E4C7}" type="pres">
      <dgm:prSet presAssocID="{6CF54564-E3E0-476F-9F5F-225498FD30FE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033ED29-6068-46AB-902C-106C034515A3}" type="pres">
      <dgm:prSet presAssocID="{0D34BCF3-4F2F-49E9-A67C-D0556F8E4C9B}" presName="sp" presStyleCnt="0"/>
      <dgm:spPr/>
    </dgm:pt>
    <dgm:pt modelId="{FA4A90C3-9F9A-45FF-A325-ACA71278B269}" type="pres">
      <dgm:prSet presAssocID="{7221BD62-977A-4E4B-9A48-80FF05F7FBED}" presName="linNode" presStyleCnt="0"/>
      <dgm:spPr/>
    </dgm:pt>
    <dgm:pt modelId="{AB4E73FE-5E3B-4B45-862D-C44885C5EFC6}" type="pres">
      <dgm:prSet presAssocID="{7221BD62-977A-4E4B-9A48-80FF05F7FBED}" presName="parentText" presStyleLbl="node1" presStyleIdx="3" presStyleCnt="4" custScaleX="254857" custLinFactNeighborX="-2081" custLinFactNeighborY="466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10FCFB4-0E0C-4C32-BA42-710338BCA993}" srcId="{D5E79F6B-28F9-4B38-A108-8AC0BE23612E}" destId="{B93476FA-00C6-4E05-833A-5857B07758E7}" srcOrd="0" destOrd="0" parTransId="{05E1ABEC-C0CF-408C-A027-31421F96F01F}" sibTransId="{772C3D3E-68F7-4EBA-B04E-DB975FA26D1F}"/>
    <dgm:cxn modelId="{EDC8CD72-C1D9-4FB0-9277-B2CF3A0C91A9}" srcId="{6CF54564-E3E0-476F-9F5F-225498FD30FE}" destId="{BADE7FB9-31FA-4592-83D9-7AE35CB0CA3E}" srcOrd="2" destOrd="0" parTransId="{6286C9B7-CF47-45E2-9B57-6DAB115B49FE}" sibTransId="{8ABBC160-809B-4DBF-9082-5E56486627A0}"/>
    <dgm:cxn modelId="{BAC9FA88-9D30-44FC-8C05-0BF5A173563A}" srcId="{1D27162B-2F4E-4C04-87AC-6E17B942B3E8}" destId="{358353D4-A150-45A4-B791-C8D7B64B82CE}" srcOrd="1" destOrd="0" parTransId="{409D360B-83F6-4EF1-9DC4-F1A6BF4AF903}" sibTransId="{E8627199-9018-4775-BDEB-A87E1DACFCE7}"/>
    <dgm:cxn modelId="{08F7F5F6-4A7D-45A8-A1EA-13822F27A398}" srcId="{6CF54564-E3E0-476F-9F5F-225498FD30FE}" destId="{B239A5FE-46FD-4F8D-B522-BB4580DE0C1A}" srcOrd="0" destOrd="0" parTransId="{D1B1A8A1-D68F-420D-89B8-5E693D8BEF51}" sibTransId="{90F2523F-9F85-429D-A8DC-6247C53F1946}"/>
    <dgm:cxn modelId="{984EFDD0-FF5E-4753-9FFF-55A9A1A47C1F}" type="presOf" srcId="{1D27162B-2F4E-4C04-87AC-6E17B942B3E8}" destId="{69E3336D-362D-4024-9C06-B6DA8F6F5C36}" srcOrd="0" destOrd="0" presId="urn:microsoft.com/office/officeart/2005/8/layout/vList5"/>
    <dgm:cxn modelId="{FEEB8210-1759-44D7-864B-2DF4FDD093B8}" type="presOf" srcId="{9C978D2D-6A69-4599-9D10-2144936B5C95}" destId="{2A87B330-82F0-41BC-BA16-B49C1AB830CE}" srcOrd="0" destOrd="2" presId="urn:microsoft.com/office/officeart/2005/8/layout/vList5"/>
    <dgm:cxn modelId="{DD29E016-B9CD-40FF-9D17-6B76D82A84FF}" srcId="{6CF54564-E3E0-476F-9F5F-225498FD30FE}" destId="{119B4BA8-4D87-420D-B681-67D70D6B93A2}" srcOrd="1" destOrd="0" parTransId="{C09FC66C-6236-4B08-BE62-C6FA46B3422B}" sibTransId="{E7E33DD6-B3E7-4B41-8557-09C1A1C18BCD}"/>
    <dgm:cxn modelId="{24046699-C489-4758-8E52-229D12E4E33D}" srcId="{D5E79F6B-28F9-4B38-A108-8AC0BE23612E}" destId="{7221BD62-977A-4E4B-9A48-80FF05F7FBED}" srcOrd="3" destOrd="0" parTransId="{C2AE6525-4656-4EAB-BE88-BA89D713DA9E}" sibTransId="{75F59C07-7817-400F-8B80-7B75DEAF7D2E}"/>
    <dgm:cxn modelId="{0CAD24CF-8346-481E-9825-8A9C82B6F103}" type="presOf" srcId="{8BADCDDC-D886-4BBD-9F0C-58204C9111C5}" destId="{2A87B330-82F0-41BC-BA16-B49C1AB830CE}" srcOrd="0" destOrd="0" presId="urn:microsoft.com/office/officeart/2005/8/layout/vList5"/>
    <dgm:cxn modelId="{567A262C-BC58-4119-B852-4CDC7FD7609A}" type="presOf" srcId="{C183CFFD-8848-4B15-A14A-67D5A90CE44A}" destId="{66C33FB7-E969-4947-9FD6-171239ED0BEF}" srcOrd="0" destOrd="1" presId="urn:microsoft.com/office/officeart/2005/8/layout/vList5"/>
    <dgm:cxn modelId="{2F8DA0B0-405E-4394-AC1A-21F4FBD80745}" type="presOf" srcId="{B239A5FE-46FD-4F8D-B522-BB4580DE0C1A}" destId="{2326C3E0-9E4A-449D-9461-FC321C01E4C7}" srcOrd="0" destOrd="0" presId="urn:microsoft.com/office/officeart/2005/8/layout/vList5"/>
    <dgm:cxn modelId="{69686EA9-256D-477A-B105-744DEA0DF957}" type="presOf" srcId="{119B4BA8-4D87-420D-B681-67D70D6B93A2}" destId="{2326C3E0-9E4A-449D-9461-FC321C01E4C7}" srcOrd="0" destOrd="1" presId="urn:microsoft.com/office/officeart/2005/8/layout/vList5"/>
    <dgm:cxn modelId="{C8BB2FCD-E885-442B-9258-01638EFCA4D1}" type="presOf" srcId="{6CF54564-E3E0-476F-9F5F-225498FD30FE}" destId="{7D7A3B14-F1C6-4857-968C-5A5F5568B1BB}" srcOrd="0" destOrd="0" presId="urn:microsoft.com/office/officeart/2005/8/layout/vList5"/>
    <dgm:cxn modelId="{EB97BC9B-EE00-4DD6-B4B5-996BDE99C5C2}" type="presOf" srcId="{BFA30FAC-184B-4037-BB58-A78F7949BEEE}" destId="{66C33FB7-E969-4947-9FD6-171239ED0BEF}" srcOrd="0" destOrd="0" presId="urn:microsoft.com/office/officeart/2005/8/layout/vList5"/>
    <dgm:cxn modelId="{AF685EEC-AA13-4F3F-9081-384DD64DA507}" srcId="{B93476FA-00C6-4E05-833A-5857B07758E7}" destId="{C183CFFD-8848-4B15-A14A-67D5A90CE44A}" srcOrd="1" destOrd="0" parTransId="{2CB5DFA5-4552-426E-9996-F508C9A93C81}" sibTransId="{3A91A514-66C8-4685-9578-5936C98D93B6}"/>
    <dgm:cxn modelId="{FDC4AD1D-57C0-48E0-A5D7-8AC25A0DAE65}" type="presOf" srcId="{BADE7FB9-31FA-4592-83D9-7AE35CB0CA3E}" destId="{2326C3E0-9E4A-449D-9461-FC321C01E4C7}" srcOrd="0" destOrd="2" presId="urn:microsoft.com/office/officeart/2005/8/layout/vList5"/>
    <dgm:cxn modelId="{88AE09CE-48E8-467B-B766-34DF6B4C4EB4}" type="presOf" srcId="{D5E79F6B-28F9-4B38-A108-8AC0BE23612E}" destId="{63B33695-605E-4FDB-859C-A4845C038E35}" srcOrd="0" destOrd="0" presId="urn:microsoft.com/office/officeart/2005/8/layout/vList5"/>
    <dgm:cxn modelId="{7DC68D19-13FB-471A-9AE3-408CF408FC5B}" type="presOf" srcId="{B93476FA-00C6-4E05-833A-5857B07758E7}" destId="{221D529E-1785-4C78-BD53-4B6F81BA4FA1}" srcOrd="0" destOrd="0" presId="urn:microsoft.com/office/officeart/2005/8/layout/vList5"/>
    <dgm:cxn modelId="{BC4A5B1D-EFF4-4CF9-95BD-8F37BDA31B91}" type="presOf" srcId="{7221BD62-977A-4E4B-9A48-80FF05F7FBED}" destId="{AB4E73FE-5E3B-4B45-862D-C44885C5EFC6}" srcOrd="0" destOrd="0" presId="urn:microsoft.com/office/officeart/2005/8/layout/vList5"/>
    <dgm:cxn modelId="{9FC0E44B-BBAA-4C37-8E02-1D7260997460}" srcId="{B93476FA-00C6-4E05-833A-5857B07758E7}" destId="{BFA30FAC-184B-4037-BB58-A78F7949BEEE}" srcOrd="0" destOrd="0" parTransId="{879B58C1-F56D-4310-A7F5-F24C0ECD6640}" sibTransId="{2A7833DF-4CCF-4CB0-AC0F-B60B29775AF7}"/>
    <dgm:cxn modelId="{D10E9CF8-C83D-4631-B3CA-262D785064A8}" type="presOf" srcId="{358353D4-A150-45A4-B791-C8D7B64B82CE}" destId="{2A87B330-82F0-41BC-BA16-B49C1AB830CE}" srcOrd="0" destOrd="1" presId="urn:microsoft.com/office/officeart/2005/8/layout/vList5"/>
    <dgm:cxn modelId="{C50BF375-C8C5-4AEA-8680-539ED109BAF5}" srcId="{D5E79F6B-28F9-4B38-A108-8AC0BE23612E}" destId="{6CF54564-E3E0-476F-9F5F-225498FD30FE}" srcOrd="2" destOrd="0" parTransId="{ADD33E64-9E14-4EFA-9D6A-900B63011601}" sibTransId="{0D34BCF3-4F2F-49E9-A67C-D0556F8E4C9B}"/>
    <dgm:cxn modelId="{9B0C7754-06E3-451D-A198-E5951D527DEF}" srcId="{1D27162B-2F4E-4C04-87AC-6E17B942B3E8}" destId="{8BADCDDC-D886-4BBD-9F0C-58204C9111C5}" srcOrd="0" destOrd="0" parTransId="{17235C23-202C-4A90-8211-7E31726A322B}" sibTransId="{C1471C1C-D065-488B-B087-BCCE6305745E}"/>
    <dgm:cxn modelId="{7335B661-27E5-4AF3-9E5A-9880C7DF9F1A}" srcId="{1D27162B-2F4E-4C04-87AC-6E17B942B3E8}" destId="{9C978D2D-6A69-4599-9D10-2144936B5C95}" srcOrd="2" destOrd="0" parTransId="{35440CBC-0AF1-4D0A-A89E-DAE6717C3551}" sibTransId="{61CB64C3-4A0D-4343-8F81-C9F5E289F7DC}"/>
    <dgm:cxn modelId="{4A376EA9-E928-4AD2-8F3C-56C22B671501}" srcId="{D5E79F6B-28F9-4B38-A108-8AC0BE23612E}" destId="{1D27162B-2F4E-4C04-87AC-6E17B942B3E8}" srcOrd="1" destOrd="0" parTransId="{AA216780-23A7-47B4-B987-91BAFD442A99}" sibTransId="{AB217621-1833-4F91-90EA-73BFA2ADD037}"/>
    <dgm:cxn modelId="{C82E29F9-9020-4299-AA5B-29A902A376A9}" type="presParOf" srcId="{63B33695-605E-4FDB-859C-A4845C038E35}" destId="{3B275354-A2A1-4167-B67E-EFA5CBE01AE8}" srcOrd="0" destOrd="0" presId="urn:microsoft.com/office/officeart/2005/8/layout/vList5"/>
    <dgm:cxn modelId="{8B367AA2-523D-49A3-9411-F3220D410154}" type="presParOf" srcId="{3B275354-A2A1-4167-B67E-EFA5CBE01AE8}" destId="{221D529E-1785-4C78-BD53-4B6F81BA4FA1}" srcOrd="0" destOrd="0" presId="urn:microsoft.com/office/officeart/2005/8/layout/vList5"/>
    <dgm:cxn modelId="{660E5D7D-21B3-4585-9096-8DE1505A539A}" type="presParOf" srcId="{3B275354-A2A1-4167-B67E-EFA5CBE01AE8}" destId="{66C33FB7-E969-4947-9FD6-171239ED0BEF}" srcOrd="1" destOrd="0" presId="urn:microsoft.com/office/officeart/2005/8/layout/vList5"/>
    <dgm:cxn modelId="{875B7D04-0F46-4274-990F-E3625F083293}" type="presParOf" srcId="{63B33695-605E-4FDB-859C-A4845C038E35}" destId="{1AD5208A-DE86-421D-B138-25741D4CA032}" srcOrd="1" destOrd="0" presId="urn:microsoft.com/office/officeart/2005/8/layout/vList5"/>
    <dgm:cxn modelId="{B5562704-1E36-4BDA-B704-63CF04A84213}" type="presParOf" srcId="{63B33695-605E-4FDB-859C-A4845C038E35}" destId="{6531BFCF-C480-4746-8F8C-A578A4A91330}" srcOrd="2" destOrd="0" presId="urn:microsoft.com/office/officeart/2005/8/layout/vList5"/>
    <dgm:cxn modelId="{040C1347-00C2-47AA-A229-67386D13D207}" type="presParOf" srcId="{6531BFCF-C480-4746-8F8C-A578A4A91330}" destId="{69E3336D-362D-4024-9C06-B6DA8F6F5C36}" srcOrd="0" destOrd="0" presId="urn:microsoft.com/office/officeart/2005/8/layout/vList5"/>
    <dgm:cxn modelId="{FC4E7FD9-8DCC-4126-94B8-2219EB79A701}" type="presParOf" srcId="{6531BFCF-C480-4746-8F8C-A578A4A91330}" destId="{2A87B330-82F0-41BC-BA16-B49C1AB830CE}" srcOrd="1" destOrd="0" presId="urn:microsoft.com/office/officeart/2005/8/layout/vList5"/>
    <dgm:cxn modelId="{E05AF744-D52D-4B84-B99D-98ED7AD1B6DB}" type="presParOf" srcId="{63B33695-605E-4FDB-859C-A4845C038E35}" destId="{BECCEF37-2527-4D80-9A8D-8AFCC5748156}" srcOrd="3" destOrd="0" presId="urn:microsoft.com/office/officeart/2005/8/layout/vList5"/>
    <dgm:cxn modelId="{3742B825-B97A-4D57-8770-CDF061972C42}" type="presParOf" srcId="{63B33695-605E-4FDB-859C-A4845C038E35}" destId="{7B5730E5-1A76-46AF-B19E-5C8D951B7779}" srcOrd="4" destOrd="0" presId="urn:microsoft.com/office/officeart/2005/8/layout/vList5"/>
    <dgm:cxn modelId="{312459C1-809B-4CC2-891E-F41ACBA1CB0D}" type="presParOf" srcId="{7B5730E5-1A76-46AF-B19E-5C8D951B7779}" destId="{7D7A3B14-F1C6-4857-968C-5A5F5568B1BB}" srcOrd="0" destOrd="0" presId="urn:microsoft.com/office/officeart/2005/8/layout/vList5"/>
    <dgm:cxn modelId="{F65BA0F1-99C5-4BFA-93E9-05020B33E3B8}" type="presParOf" srcId="{7B5730E5-1A76-46AF-B19E-5C8D951B7779}" destId="{2326C3E0-9E4A-449D-9461-FC321C01E4C7}" srcOrd="1" destOrd="0" presId="urn:microsoft.com/office/officeart/2005/8/layout/vList5"/>
    <dgm:cxn modelId="{513255E3-59C2-439E-87F1-B7D8D576F1CA}" type="presParOf" srcId="{63B33695-605E-4FDB-859C-A4845C038E35}" destId="{2033ED29-6068-46AB-902C-106C034515A3}" srcOrd="5" destOrd="0" presId="urn:microsoft.com/office/officeart/2005/8/layout/vList5"/>
    <dgm:cxn modelId="{3A0D858B-9886-4CA0-8A3E-821915C52772}" type="presParOf" srcId="{63B33695-605E-4FDB-859C-A4845C038E35}" destId="{FA4A90C3-9F9A-45FF-A325-ACA71278B269}" srcOrd="6" destOrd="0" presId="urn:microsoft.com/office/officeart/2005/8/layout/vList5"/>
    <dgm:cxn modelId="{1C55D787-0D66-4F4D-9123-79158EEC9B2A}" type="presParOf" srcId="{FA4A90C3-9F9A-45FF-A325-ACA71278B269}" destId="{AB4E73FE-5E3B-4B45-862D-C44885C5EFC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A1FE901-D736-4723-8E56-41593715E32C}">
      <dsp:nvSpPr>
        <dsp:cNvPr id="0" name=""/>
        <dsp:cNvSpPr/>
      </dsp:nvSpPr>
      <dsp:spPr>
        <a:xfrm>
          <a:off x="2124" y="2047243"/>
          <a:ext cx="1581798" cy="9523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Λέξεις χωρίς διάκριση  μερών του λόγου</a:t>
          </a:r>
        </a:p>
      </dsp:txBody>
      <dsp:txXfrm>
        <a:off x="30018" y="2075137"/>
        <a:ext cx="1526010" cy="896581"/>
      </dsp:txXfrm>
    </dsp:sp>
    <dsp:sp modelId="{C9F77D86-4EE2-401D-AB15-97ECBEEFA3D6}">
      <dsp:nvSpPr>
        <dsp:cNvPr id="0" name=""/>
        <dsp:cNvSpPr/>
      </dsp:nvSpPr>
      <dsp:spPr>
        <a:xfrm rot="18770822">
          <a:off x="1435077" y="2165148"/>
          <a:ext cx="930410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930410" y="17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1877021" y="2159092"/>
        <a:ext cx="46520" cy="46520"/>
      </dsp:txXfrm>
    </dsp:sp>
    <dsp:sp modelId="{A8DDF00F-5800-44EA-82E1-3B56E7AF3E59}">
      <dsp:nvSpPr>
        <dsp:cNvPr id="0" name=""/>
        <dsp:cNvSpPr/>
      </dsp:nvSpPr>
      <dsp:spPr>
        <a:xfrm>
          <a:off x="2216641" y="1445827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Κλιτά</a:t>
          </a:r>
        </a:p>
      </dsp:txBody>
      <dsp:txXfrm>
        <a:off x="2239806" y="1468992"/>
        <a:ext cx="1535468" cy="744569"/>
      </dsp:txXfrm>
    </dsp:sp>
    <dsp:sp modelId="{92B096D5-6152-4085-8A02-765A1D6A817B}">
      <dsp:nvSpPr>
        <dsp:cNvPr id="0" name=""/>
        <dsp:cNvSpPr/>
      </dsp:nvSpPr>
      <dsp:spPr>
        <a:xfrm rot="19457599">
          <a:off x="3725201" y="1596689"/>
          <a:ext cx="779196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779196" y="17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95320" y="1594414"/>
        <a:ext cx="38959" cy="38959"/>
      </dsp:txXfrm>
    </dsp:sp>
    <dsp:sp modelId="{E4E4BD54-8FDD-4FA6-A8BD-C086B3E054CA}">
      <dsp:nvSpPr>
        <dsp:cNvPr id="0" name=""/>
        <dsp:cNvSpPr/>
      </dsp:nvSpPr>
      <dsp:spPr>
        <a:xfrm>
          <a:off x="4431159" y="991060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Όνομα</a:t>
          </a:r>
        </a:p>
      </dsp:txBody>
      <dsp:txXfrm>
        <a:off x="4454324" y="1014225"/>
        <a:ext cx="1535468" cy="744569"/>
      </dsp:txXfrm>
    </dsp:sp>
    <dsp:sp modelId="{BCB82EFA-EDDD-46AE-B792-FD5748E8BC58}">
      <dsp:nvSpPr>
        <dsp:cNvPr id="0" name=""/>
        <dsp:cNvSpPr/>
      </dsp:nvSpPr>
      <dsp:spPr>
        <a:xfrm rot="19457599">
          <a:off x="5939719" y="1141922"/>
          <a:ext cx="779196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779196" y="17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6309837" y="1139647"/>
        <a:ext cx="38959" cy="38959"/>
      </dsp:txXfrm>
    </dsp:sp>
    <dsp:sp modelId="{55EA022C-BA43-4EDC-A0C3-FB402CEEDA8F}">
      <dsp:nvSpPr>
        <dsp:cNvPr id="0" name=""/>
        <dsp:cNvSpPr/>
      </dsp:nvSpPr>
      <dsp:spPr>
        <a:xfrm>
          <a:off x="6645677" y="536293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Ουσιαστικό</a:t>
          </a:r>
        </a:p>
      </dsp:txBody>
      <dsp:txXfrm>
        <a:off x="6668842" y="559458"/>
        <a:ext cx="1535468" cy="744569"/>
      </dsp:txXfrm>
    </dsp:sp>
    <dsp:sp modelId="{02E75D96-4B3C-4688-B36B-6216DA639A3D}">
      <dsp:nvSpPr>
        <dsp:cNvPr id="0" name=""/>
        <dsp:cNvSpPr/>
      </dsp:nvSpPr>
      <dsp:spPr>
        <a:xfrm rot="2142401">
          <a:off x="5939719" y="1596689"/>
          <a:ext cx="779196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779196" y="17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6309837" y="1594414"/>
        <a:ext cx="38959" cy="38959"/>
      </dsp:txXfrm>
    </dsp:sp>
    <dsp:sp modelId="{3A49DB0D-A9C9-45CE-9996-8DEB77579822}">
      <dsp:nvSpPr>
        <dsp:cNvPr id="0" name=""/>
        <dsp:cNvSpPr/>
      </dsp:nvSpPr>
      <dsp:spPr>
        <a:xfrm>
          <a:off x="6645677" y="1445827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Επίθετο</a:t>
          </a:r>
        </a:p>
      </dsp:txBody>
      <dsp:txXfrm>
        <a:off x="6668842" y="1468992"/>
        <a:ext cx="1535468" cy="744569"/>
      </dsp:txXfrm>
    </dsp:sp>
    <dsp:sp modelId="{AD68E298-CB3C-4822-9228-DA92BF120FB5}">
      <dsp:nvSpPr>
        <dsp:cNvPr id="0" name=""/>
        <dsp:cNvSpPr/>
      </dsp:nvSpPr>
      <dsp:spPr>
        <a:xfrm rot="2142401">
          <a:off x="3725201" y="2051456"/>
          <a:ext cx="779196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779196" y="17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95320" y="2049181"/>
        <a:ext cx="38959" cy="38959"/>
      </dsp:txXfrm>
    </dsp:sp>
    <dsp:sp modelId="{7AC75AAE-C72F-4FC1-8EA2-A052965E2958}">
      <dsp:nvSpPr>
        <dsp:cNvPr id="0" name=""/>
        <dsp:cNvSpPr/>
      </dsp:nvSpPr>
      <dsp:spPr>
        <a:xfrm>
          <a:off x="4431159" y="1900594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Ρήμα </a:t>
          </a:r>
        </a:p>
      </dsp:txBody>
      <dsp:txXfrm>
        <a:off x="4454324" y="1923759"/>
        <a:ext cx="1535468" cy="744569"/>
      </dsp:txXfrm>
    </dsp:sp>
    <dsp:sp modelId="{196874A7-0B79-4247-BC59-566E6BC2124B}">
      <dsp:nvSpPr>
        <dsp:cNvPr id="0" name=""/>
        <dsp:cNvSpPr/>
      </dsp:nvSpPr>
      <dsp:spPr>
        <a:xfrm rot="2829178">
          <a:off x="1435077" y="2847298"/>
          <a:ext cx="930410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930410" y="1720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1877021" y="2841243"/>
        <a:ext cx="46520" cy="46520"/>
      </dsp:txXfrm>
    </dsp:sp>
    <dsp:sp modelId="{BAA18E46-08B6-4645-9EAD-7BFFAD8655C3}">
      <dsp:nvSpPr>
        <dsp:cNvPr id="0" name=""/>
        <dsp:cNvSpPr/>
      </dsp:nvSpPr>
      <dsp:spPr>
        <a:xfrm>
          <a:off x="2216641" y="2810129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Άκλιτα</a:t>
          </a:r>
        </a:p>
      </dsp:txBody>
      <dsp:txXfrm>
        <a:off x="2239806" y="2833294"/>
        <a:ext cx="1535468" cy="744569"/>
      </dsp:txXfrm>
    </dsp:sp>
    <dsp:sp modelId="{976F106D-798B-42A6-83F9-76F7AA916533}">
      <dsp:nvSpPr>
        <dsp:cNvPr id="0" name=""/>
        <dsp:cNvSpPr/>
      </dsp:nvSpPr>
      <dsp:spPr>
        <a:xfrm>
          <a:off x="3798440" y="3188374"/>
          <a:ext cx="632719" cy="34409"/>
        </a:xfrm>
        <a:custGeom>
          <a:avLst/>
          <a:gdLst/>
          <a:ahLst/>
          <a:cxnLst/>
          <a:rect l="0" t="0" r="0" b="0"/>
          <a:pathLst>
            <a:path>
              <a:moveTo>
                <a:pt x="0" y="17204"/>
              </a:moveTo>
              <a:lnTo>
                <a:pt x="632719" y="17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l-GR" sz="500" kern="1200"/>
        </a:p>
      </dsp:txBody>
      <dsp:txXfrm>
        <a:off x="4098982" y="3189760"/>
        <a:ext cx="31635" cy="31635"/>
      </dsp:txXfrm>
    </dsp:sp>
    <dsp:sp modelId="{80C9142F-5605-4AA9-89A5-4F66386548DA}">
      <dsp:nvSpPr>
        <dsp:cNvPr id="0" name=""/>
        <dsp:cNvSpPr/>
      </dsp:nvSpPr>
      <dsp:spPr>
        <a:xfrm>
          <a:off x="4431159" y="2810129"/>
          <a:ext cx="1581798" cy="7908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1700" kern="1200" dirty="0"/>
            <a:t>Βοηθητικά μέρη του λόγου </a:t>
          </a:r>
        </a:p>
      </dsp:txBody>
      <dsp:txXfrm>
        <a:off x="4454324" y="2833294"/>
        <a:ext cx="1535468" cy="74456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33FB7-E969-4947-9FD6-171239ED0BEF}">
      <dsp:nvSpPr>
        <dsp:cNvPr id="0" name=""/>
        <dsp:cNvSpPr/>
      </dsp:nvSpPr>
      <dsp:spPr>
        <a:xfrm rot="5400000">
          <a:off x="5012703" y="-190198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Αρσενικό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Θηλυκό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Ουδέτερο </a:t>
          </a:r>
        </a:p>
      </dsp:txBody>
      <dsp:txXfrm rot="-5400000">
        <a:off x="2962656" y="205028"/>
        <a:ext cx="5209983" cy="1052927"/>
      </dsp:txXfrm>
    </dsp:sp>
    <dsp:sp modelId="{221D529E-1785-4C78-BD53-4B6F81BA4FA1}">
      <dsp:nvSpPr>
        <dsp:cNvPr id="0" name=""/>
        <dsp:cNvSpPr/>
      </dsp:nvSpPr>
      <dsp:spPr>
        <a:xfrm>
          <a:off x="0" y="2209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Γένος</a:t>
          </a:r>
        </a:p>
      </dsp:txBody>
      <dsp:txXfrm>
        <a:off x="71201" y="73410"/>
        <a:ext cx="2820254" cy="1316160"/>
      </dsp:txXfrm>
    </dsp:sp>
    <dsp:sp modelId="{2A87B330-82F0-41BC-BA16-B49C1AB830CE}">
      <dsp:nvSpPr>
        <dsp:cNvPr id="0" name=""/>
        <dsp:cNvSpPr/>
      </dsp:nvSpPr>
      <dsp:spPr>
        <a:xfrm rot="5400000">
          <a:off x="5012703" y="-370490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Ενικός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Δυϊκός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Πληθυντικός </a:t>
          </a:r>
        </a:p>
      </dsp:txBody>
      <dsp:txXfrm rot="-5400000">
        <a:off x="2962656" y="1736518"/>
        <a:ext cx="5209983" cy="1052927"/>
      </dsp:txXfrm>
    </dsp:sp>
    <dsp:sp modelId="{69E3336D-362D-4024-9C06-B6DA8F6F5C36}">
      <dsp:nvSpPr>
        <dsp:cNvPr id="0" name=""/>
        <dsp:cNvSpPr/>
      </dsp:nvSpPr>
      <dsp:spPr>
        <a:xfrm>
          <a:off x="0" y="153370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Αριθμός</a:t>
          </a:r>
        </a:p>
      </dsp:txBody>
      <dsp:txXfrm>
        <a:off x="71201" y="1604901"/>
        <a:ext cx="2820254" cy="1316160"/>
      </dsp:txXfrm>
    </dsp:sp>
    <dsp:sp modelId="{2326C3E0-9E4A-449D-9461-FC321C01E4C7}">
      <dsp:nvSpPr>
        <dsp:cNvPr id="0" name=""/>
        <dsp:cNvSpPr/>
      </dsp:nvSpPr>
      <dsp:spPr>
        <a:xfrm rot="5400000">
          <a:off x="5012703" y="1160999"/>
          <a:ext cx="1166849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Ονομαστική        Αιτιατική	Κλιτική 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Γενική		   Οργανική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2000" kern="1200" dirty="0"/>
            <a:t>Δοτική	    Τοπική</a:t>
          </a:r>
        </a:p>
      </dsp:txBody>
      <dsp:txXfrm rot="-5400000">
        <a:off x="2962656" y="3268008"/>
        <a:ext cx="5209983" cy="1052927"/>
      </dsp:txXfrm>
    </dsp:sp>
    <dsp:sp modelId="{7D7A3B14-F1C6-4857-968C-5A5F5568B1BB}">
      <dsp:nvSpPr>
        <dsp:cNvPr id="0" name=""/>
        <dsp:cNvSpPr/>
      </dsp:nvSpPr>
      <dsp:spPr>
        <a:xfrm>
          <a:off x="0" y="3065190"/>
          <a:ext cx="2962656" cy="145856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100965" rIns="201930" bIns="100965" numCol="1" spcCol="1270" anchor="ctr" anchorCtr="0">
          <a:noAutofit/>
        </a:bodyPr>
        <a:lstStyle/>
        <a:p>
          <a:pPr marL="0" lvl="0" indent="0" algn="ctr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5300" kern="1200" dirty="0"/>
            <a:t>Πτώση</a:t>
          </a:r>
        </a:p>
      </dsp:txBody>
      <dsp:txXfrm>
        <a:off x="71201" y="3136391"/>
        <a:ext cx="2820254" cy="13161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C33FB7-E969-4947-9FD6-171239ED0BEF}">
      <dsp:nvSpPr>
        <dsp:cNvPr id="0" name=""/>
        <dsp:cNvSpPr/>
      </dsp:nvSpPr>
      <dsp:spPr>
        <a:xfrm rot="5400000">
          <a:off x="5160327" y="-2086455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Αρσενικό-θηλυκό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Ουδέτερο </a:t>
          </a:r>
        </a:p>
      </dsp:txBody>
      <dsp:txXfrm rot="-5400000">
        <a:off x="2962656" y="153764"/>
        <a:ext cx="5224396" cy="786505"/>
      </dsp:txXfrm>
    </dsp:sp>
    <dsp:sp modelId="{221D529E-1785-4C78-BD53-4B6F81BA4FA1}">
      <dsp:nvSpPr>
        <dsp:cNvPr id="0" name=""/>
        <dsp:cNvSpPr/>
      </dsp:nvSpPr>
      <dsp:spPr>
        <a:xfrm>
          <a:off x="0" y="2265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Γένος</a:t>
          </a:r>
        </a:p>
      </dsp:txBody>
      <dsp:txXfrm>
        <a:off x="53185" y="55450"/>
        <a:ext cx="2856286" cy="983131"/>
      </dsp:txXfrm>
    </dsp:sp>
    <dsp:sp modelId="{2A87B330-82F0-41BC-BA16-B49C1AB830CE}">
      <dsp:nvSpPr>
        <dsp:cNvPr id="0" name=""/>
        <dsp:cNvSpPr/>
      </dsp:nvSpPr>
      <dsp:spPr>
        <a:xfrm rot="5400000">
          <a:off x="5160327" y="-942478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Ενικός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Δυϊκός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Πληθυντικός </a:t>
          </a:r>
        </a:p>
      </dsp:txBody>
      <dsp:txXfrm rot="-5400000">
        <a:off x="2962656" y="1297741"/>
        <a:ext cx="5224396" cy="786505"/>
      </dsp:txXfrm>
    </dsp:sp>
    <dsp:sp modelId="{69E3336D-362D-4024-9C06-B6DA8F6F5C36}">
      <dsp:nvSpPr>
        <dsp:cNvPr id="0" name=""/>
        <dsp:cNvSpPr/>
      </dsp:nvSpPr>
      <dsp:spPr>
        <a:xfrm>
          <a:off x="0" y="1146242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Αριθμός</a:t>
          </a:r>
        </a:p>
      </dsp:txBody>
      <dsp:txXfrm>
        <a:off x="53185" y="1199427"/>
        <a:ext cx="2856286" cy="983131"/>
      </dsp:txXfrm>
    </dsp:sp>
    <dsp:sp modelId="{2326C3E0-9E4A-449D-9461-FC321C01E4C7}">
      <dsp:nvSpPr>
        <dsp:cNvPr id="0" name=""/>
        <dsp:cNvSpPr/>
      </dsp:nvSpPr>
      <dsp:spPr>
        <a:xfrm rot="5400000">
          <a:off x="5160327" y="201497"/>
          <a:ext cx="871601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Ονομαστική        Αιτιατική	Κλιτική 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Γενική		   Οργανική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l-GR" sz="1500" kern="1200" dirty="0"/>
            <a:t>Δοτική	    Τοπική</a:t>
          </a:r>
        </a:p>
      </dsp:txBody>
      <dsp:txXfrm rot="-5400000">
        <a:off x="2962656" y="2441716"/>
        <a:ext cx="5224396" cy="786505"/>
      </dsp:txXfrm>
    </dsp:sp>
    <dsp:sp modelId="{7D7A3B14-F1C6-4857-968C-5A5F5568B1BB}">
      <dsp:nvSpPr>
        <dsp:cNvPr id="0" name=""/>
        <dsp:cNvSpPr/>
      </dsp:nvSpPr>
      <dsp:spPr>
        <a:xfrm>
          <a:off x="0" y="2290219"/>
          <a:ext cx="296265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Πτώση</a:t>
          </a:r>
        </a:p>
      </dsp:txBody>
      <dsp:txXfrm>
        <a:off x="53185" y="2343404"/>
        <a:ext cx="2856286" cy="983131"/>
      </dsp:txXfrm>
    </dsp:sp>
    <dsp:sp modelId="{AB4E73FE-5E3B-4B45-862D-C44885C5EFC6}">
      <dsp:nvSpPr>
        <dsp:cNvPr id="0" name=""/>
        <dsp:cNvSpPr/>
      </dsp:nvSpPr>
      <dsp:spPr>
        <a:xfrm>
          <a:off x="0" y="3436461"/>
          <a:ext cx="7550536" cy="108950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3300" kern="1200" dirty="0"/>
            <a:t>Τύπος κλίσης – 6 σημασιολογικές ομάδες</a:t>
          </a:r>
        </a:p>
      </dsp:txBody>
      <dsp:txXfrm>
        <a:off x="53185" y="3489646"/>
        <a:ext cx="7444166" cy="9831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50A2E9-8807-4485-8C9E-2D564A0B3DC7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D6DCCB-07FF-49DA-A38D-D57BB7A35E0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8718E-BDC1-444C-9609-25BCFF080025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A27FF-F96F-45F0-AA25-0EF16259D54E}" type="datetimeFigureOut">
              <a:rPr lang="el-GR" smtClean="0"/>
              <a:pPr/>
              <a:t>30/4/2025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DB9BA6-6C46-4A70-BCB1-BD32C784E860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s9.pikabu.ru/post_img/2017/11/02/11/1509648901169612361.pn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lnSpcReduction="10000"/>
          </a:bodyPr>
          <a:lstStyle/>
          <a:p>
            <a:r>
              <a:rPr lang="ru-RU" dirty="0">
                <a:latin typeface="CyrillicaOchrid1" pitchFamily="34" charset="0"/>
              </a:rPr>
              <a:t>сватъ – сватьба – </a:t>
            </a:r>
            <a:r>
              <a:rPr lang="ru-RU" dirty="0"/>
              <a:t>свадьба </a:t>
            </a:r>
          </a:p>
          <a:p>
            <a:r>
              <a:rPr lang="ru-RU" dirty="0">
                <a:latin typeface="CyrillicaOchrid1" pitchFamily="34" charset="0"/>
              </a:rPr>
              <a:t> съдоровыи </a:t>
            </a:r>
          </a:p>
          <a:p>
            <a:r>
              <a:rPr lang="ru-RU" dirty="0"/>
              <a:t>здоровый – здравствуй </a:t>
            </a:r>
          </a:p>
          <a:p>
            <a:r>
              <a:rPr lang="ru-RU" dirty="0">
                <a:latin typeface="CyrillicaOchrid1" pitchFamily="34" charset="0"/>
              </a:rPr>
              <a:t>дэ  + сь   -</a:t>
            </a:r>
          </a:p>
          <a:p>
            <a:r>
              <a:rPr lang="ru-RU" dirty="0">
                <a:latin typeface="CyrillicaOchrid1" pitchFamily="34" charset="0"/>
              </a:rPr>
              <a:t>сьдэсь </a:t>
            </a:r>
            <a:r>
              <a:rPr lang="el-GR" dirty="0">
                <a:latin typeface="CyrillicaOchrid1" pitchFamily="34" charset="0"/>
              </a:rPr>
              <a:t>- </a:t>
            </a:r>
            <a:r>
              <a:rPr lang="ru-RU" dirty="0"/>
              <a:t>здесь</a:t>
            </a:r>
            <a:endParaRPr lang="el-GR" dirty="0"/>
          </a:p>
          <a:p>
            <a:r>
              <a:rPr lang="ru-RU" dirty="0">
                <a:latin typeface="CyrillicaOchrid1" pitchFamily="34" charset="0"/>
              </a:rPr>
              <a:t>къ  </a:t>
            </a:r>
            <a:r>
              <a:rPr lang="ru-RU" dirty="0"/>
              <a:t>(</a:t>
            </a:r>
            <a:r>
              <a:rPr lang="el-GR" dirty="0" err="1"/>
              <a:t>πβλ</a:t>
            </a:r>
            <a:r>
              <a:rPr lang="el-GR" dirty="0"/>
              <a:t>.</a:t>
            </a:r>
            <a:r>
              <a:rPr lang="ru-RU" dirty="0">
                <a:latin typeface="CyrillicaOchrid1" pitchFamily="34" charset="0"/>
              </a:rPr>
              <a:t> къ-то –къто – </a:t>
            </a:r>
            <a:r>
              <a:rPr lang="ru-RU" dirty="0"/>
              <a:t>кто)</a:t>
            </a:r>
          </a:p>
          <a:p>
            <a:r>
              <a:rPr lang="ru-RU" dirty="0">
                <a:latin typeface="CyrillicaOchrid1" pitchFamily="34" charset="0"/>
              </a:rPr>
              <a:t>къ + дэ  - къдэ - кдэ</a:t>
            </a:r>
          </a:p>
          <a:p>
            <a:r>
              <a:rPr lang="ru-RU" dirty="0"/>
              <a:t>где </a:t>
            </a:r>
          </a:p>
          <a:p>
            <a:r>
              <a:rPr lang="ru-RU" dirty="0">
                <a:latin typeface="CyrillicaOchrid1" pitchFamily="34" charset="0"/>
              </a:rPr>
              <a:t>вьсь + дэ – вьсьдэ </a:t>
            </a:r>
          </a:p>
          <a:p>
            <a:r>
              <a:rPr lang="ru-RU" dirty="0"/>
              <a:t>везде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Δυο βασικές αιτίες αλλαγών του μορφολογικού συστήματος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Αναλογία – η αντικατάσταση ενός δομικού στοιχείου με  άλλο ως αποτέλεσμα  </a:t>
            </a:r>
            <a:r>
              <a:rPr lang="el-GR" dirty="0" err="1"/>
              <a:t>παρομοιότητας</a:t>
            </a:r>
            <a:r>
              <a:rPr lang="el-GR" dirty="0"/>
              <a:t> ή ταύτισης γραμματικής σημασίας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Д.п. мн. ч. </a:t>
            </a:r>
            <a:r>
              <a:rPr lang="ru-RU" dirty="0">
                <a:latin typeface="CyrillicaOchrid1" pitchFamily="34" charset="0"/>
              </a:rPr>
              <a:t>стол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омъ</a:t>
            </a:r>
            <a:r>
              <a:rPr lang="ru-RU" dirty="0">
                <a:latin typeface="CyrillicaOchrid1" pitchFamily="34" charset="0"/>
              </a:rPr>
              <a:t>   жен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амъ</a:t>
            </a:r>
            <a:r>
              <a:rPr lang="ru-RU" dirty="0">
                <a:latin typeface="CyrillicaOchrid1" pitchFamily="34" charset="0"/>
              </a:rPr>
              <a:t> </a:t>
            </a:r>
          </a:p>
          <a:p>
            <a:pPr marL="514350" indent="-514350">
              <a:buNone/>
            </a:pPr>
            <a:r>
              <a:rPr lang="ru-RU" dirty="0"/>
              <a:t>                         столамъ    женамъ</a:t>
            </a:r>
          </a:p>
          <a:p>
            <a:pPr marL="514350" indent="-514350">
              <a:buNone/>
            </a:pPr>
            <a:r>
              <a:rPr lang="ru-RU" dirty="0"/>
              <a:t>     Тв. п. м.р. ед. ч. </a:t>
            </a:r>
            <a:r>
              <a:rPr lang="ru-RU" dirty="0">
                <a:latin typeface="CyrillicaOchrid1" pitchFamily="34" charset="0"/>
              </a:rPr>
              <a:t>тэм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ь</a:t>
            </a:r>
            <a:r>
              <a:rPr lang="ru-RU" dirty="0">
                <a:latin typeface="CyrillicaOchrid1" pitchFamily="34" charset="0"/>
              </a:rPr>
              <a:t>  </a:t>
            </a:r>
            <a:r>
              <a:rPr lang="ru-RU" dirty="0"/>
              <a:t>Д.п. мн.ч. </a:t>
            </a:r>
            <a:r>
              <a:rPr lang="ru-RU" dirty="0">
                <a:latin typeface="CyrillicaOchrid1" pitchFamily="34" charset="0"/>
              </a:rPr>
              <a:t>тэм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endParaRPr lang="el-GR" dirty="0">
              <a:solidFill>
                <a:srgbClr val="FF0000"/>
              </a:solidFill>
            </a:endParaRPr>
          </a:p>
          <a:p>
            <a:pPr marL="514350" indent="-514350">
              <a:buNone/>
            </a:pPr>
            <a:r>
              <a:rPr lang="ru-RU" dirty="0"/>
              <a:t>2. </a:t>
            </a:r>
            <a:r>
              <a:rPr lang="el-GR" dirty="0"/>
              <a:t>Διαφοροποίηση – διάκριση δομικών στοιχείων για την έκφραση διαφορετικών γραμματικών σημασιών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   </a:t>
            </a:r>
            <a:r>
              <a:rPr lang="ru-RU" dirty="0">
                <a:latin typeface="CyrillicaOchrid1" pitchFamily="34" charset="0"/>
              </a:rPr>
              <a:t>о мост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э</a:t>
            </a:r>
            <a:r>
              <a:rPr lang="ru-RU" dirty="0">
                <a:latin typeface="CyrillicaOchrid1" pitchFamily="34" charset="0"/>
              </a:rPr>
              <a:t>  - на мост</a:t>
            </a:r>
            <a:r>
              <a:rPr lang="ru-RU" dirty="0">
                <a:solidFill>
                  <a:srgbClr val="FF0000"/>
                </a:solidFill>
                <a:latin typeface="CyrillicaOchrid1" pitchFamily="34" charset="0"/>
              </a:rPr>
              <a:t>№</a:t>
            </a:r>
            <a:endParaRPr lang="ru-RU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Γραμματικές κατηγορίες του </a:t>
            </a:r>
            <a:r>
              <a:rPr lang="el-GR" dirty="0" err="1"/>
              <a:t>παλαιορωσικού</a:t>
            </a:r>
            <a:r>
              <a:rPr lang="el-GR" dirty="0"/>
              <a:t> ουσιαστικού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Γραμματικές κατηγορίες του πρώιμου </a:t>
            </a:r>
            <a:r>
              <a:rPr lang="el-GR" dirty="0" err="1"/>
              <a:t>πρωτοσλαβικού</a:t>
            </a:r>
            <a:r>
              <a:rPr lang="el-GR" dirty="0"/>
              <a:t> ουσιαστικού 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της πρώιμης </a:t>
            </a:r>
            <a:r>
              <a:rPr lang="el-GR" dirty="0" err="1"/>
              <a:t>πρωτοσλαβικής</a:t>
            </a:r>
            <a:r>
              <a:rPr lang="el-GR" dirty="0"/>
              <a:t> γλώσσας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28803"/>
          <a:ext cx="8229600" cy="4896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94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12936">
                <a:tc>
                  <a:txBody>
                    <a:bodyPr/>
                    <a:lstStyle/>
                    <a:p>
                      <a:r>
                        <a:rPr lang="el-GR" sz="2400" dirty="0"/>
                        <a:t>Τύπος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Χαρακτήρας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Παραδείγματα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*a / *</a:t>
                      </a:r>
                      <a:r>
                        <a:rPr lang="en-US" sz="2400" b="1" dirty="0" err="1"/>
                        <a:t>ja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gena</a:t>
                      </a:r>
                      <a:r>
                        <a:rPr lang="en-US" sz="2400" dirty="0"/>
                        <a:t>     *</a:t>
                      </a:r>
                      <a:r>
                        <a:rPr lang="en-US" sz="2400" dirty="0" err="1"/>
                        <a:t>zemja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</a:t>
                      </a:r>
                      <a:r>
                        <a:rPr lang="en-US" sz="2400" b="1" baseline="0" dirty="0"/>
                        <a:t>ŏ</a:t>
                      </a:r>
                      <a:r>
                        <a:rPr lang="en-US" sz="2400" b="1" dirty="0"/>
                        <a:t>/</a:t>
                      </a:r>
                      <a:r>
                        <a:rPr lang="en-US" sz="2400" b="1" baseline="0" dirty="0"/>
                        <a:t> *</a:t>
                      </a:r>
                      <a:r>
                        <a:rPr lang="en-US" sz="2400" b="1" baseline="0" dirty="0" err="1"/>
                        <a:t>jŏ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plod</a:t>
                      </a:r>
                      <a:r>
                        <a:rPr lang="en-US" sz="2400" baseline="0" dirty="0" err="1"/>
                        <a:t>ŏs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konjŏs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selŏm</a:t>
                      </a:r>
                      <a:r>
                        <a:rPr lang="en-US" sz="2400" baseline="0" dirty="0"/>
                        <a:t>  *</a:t>
                      </a:r>
                      <a:r>
                        <a:rPr lang="en-US" sz="2400" baseline="0" dirty="0" err="1"/>
                        <a:t>poljŏm</a:t>
                      </a:r>
                      <a:r>
                        <a:rPr lang="ru-RU" sz="2400" baseline="0" dirty="0"/>
                        <a:t> </a:t>
                      </a:r>
                      <a:r>
                        <a:rPr lang="en-US" sz="2400" baseline="0" dirty="0"/>
                        <a:t>*</a:t>
                      </a:r>
                      <a:r>
                        <a:rPr lang="en-US" sz="2400" baseline="0" dirty="0" err="1"/>
                        <a:t>krajos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3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*ŭ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sunŭs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4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*ĭ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gostĭs</a:t>
                      </a:r>
                      <a:r>
                        <a:rPr lang="en-US" sz="2400" dirty="0"/>
                        <a:t>   *</a:t>
                      </a:r>
                      <a:r>
                        <a:rPr lang="en-US" sz="2400" dirty="0" err="1"/>
                        <a:t>kostĭs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5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/>
                        <a:t>σύμφωνο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*</a:t>
                      </a:r>
                      <a:r>
                        <a:rPr lang="en-US" sz="2400" dirty="0" err="1"/>
                        <a:t>nebos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vermĕn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kam</a:t>
                      </a:r>
                      <a:r>
                        <a:rPr lang="en-US" sz="2400" baseline="0" dirty="0" err="1"/>
                        <a:t>ŏns</a:t>
                      </a:r>
                      <a:r>
                        <a:rPr lang="en-US" sz="2400" baseline="0" dirty="0"/>
                        <a:t>   *</a:t>
                      </a:r>
                      <a:r>
                        <a:rPr lang="en-US" sz="2400" baseline="0" dirty="0" err="1"/>
                        <a:t>matĕr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2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6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b="1" dirty="0"/>
                        <a:t>*</a:t>
                      </a:r>
                      <a:r>
                        <a:rPr lang="en-US" sz="2400" b="1" dirty="0"/>
                        <a:t>ū</a:t>
                      </a:r>
                      <a:endParaRPr lang="el-G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*</a:t>
                      </a:r>
                      <a:r>
                        <a:rPr lang="en-US" sz="2400" dirty="0" err="1"/>
                        <a:t>svekrū</a:t>
                      </a:r>
                      <a:r>
                        <a:rPr lang="en-US" sz="2400" dirty="0"/>
                        <a:t> *</a:t>
                      </a:r>
                      <a:r>
                        <a:rPr lang="en-US" sz="2400" dirty="0" err="1"/>
                        <a:t>boukū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*</a:t>
            </a:r>
            <a:r>
              <a:rPr lang="en-US" sz="4800" dirty="0" err="1"/>
              <a:t>plod</a:t>
            </a:r>
            <a:r>
              <a:rPr lang="en-US" sz="4800" dirty="0" err="1">
                <a:solidFill>
                  <a:srgbClr val="FF0000"/>
                </a:solidFill>
              </a:rPr>
              <a:t>ŏ</a:t>
            </a:r>
            <a:r>
              <a:rPr lang="en-US" sz="4800" dirty="0" err="1"/>
              <a:t>s</a:t>
            </a:r>
            <a:r>
              <a:rPr lang="en-US" sz="4800" dirty="0"/>
              <a:t>                    *</a:t>
            </a:r>
            <a:r>
              <a:rPr lang="en-US" sz="4800" dirty="0" err="1"/>
              <a:t>sun</a:t>
            </a:r>
            <a:r>
              <a:rPr lang="en-US" sz="4800" dirty="0" err="1">
                <a:solidFill>
                  <a:srgbClr val="FF0000"/>
                </a:solidFill>
              </a:rPr>
              <a:t>ŭ</a:t>
            </a:r>
            <a:r>
              <a:rPr lang="en-US" sz="4800" dirty="0" err="1"/>
              <a:t>s</a:t>
            </a:r>
            <a:endParaRPr lang="el-GR" sz="4800" dirty="0"/>
          </a:p>
          <a:p>
            <a:r>
              <a:rPr lang="en-US" sz="4800" dirty="0"/>
              <a:t>  *</a:t>
            </a:r>
            <a:r>
              <a:rPr lang="en-US" sz="4800" dirty="0" err="1"/>
              <a:t>plodŏ</a:t>
            </a:r>
            <a:r>
              <a:rPr lang="en-US" sz="4800" dirty="0"/>
              <a:t>                    *</a:t>
            </a:r>
            <a:r>
              <a:rPr lang="en-US" sz="4800" dirty="0" err="1"/>
              <a:t>sunŭ</a:t>
            </a:r>
            <a:endParaRPr lang="el-GR" sz="4800" dirty="0"/>
          </a:p>
          <a:p>
            <a:r>
              <a:rPr lang="en-US" sz="4800" dirty="0"/>
              <a:t>  *plod</a:t>
            </a:r>
            <a:r>
              <a:rPr lang="ru-RU" sz="4800" dirty="0"/>
              <a:t>ъ</a:t>
            </a:r>
            <a:r>
              <a:rPr lang="en-US" sz="4800" dirty="0"/>
              <a:t>                    *sun</a:t>
            </a:r>
            <a:r>
              <a:rPr lang="ru-RU" sz="4800" dirty="0"/>
              <a:t>ъ</a:t>
            </a:r>
          </a:p>
          <a:p>
            <a:r>
              <a:rPr lang="ru-RU" sz="4800" dirty="0">
                <a:latin typeface="CyrillicaOchrid1" pitchFamily="34" charset="0"/>
              </a:rPr>
              <a:t>   плод</a:t>
            </a:r>
            <a:r>
              <a:rPr lang="ru-RU" sz="4800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r>
              <a:rPr lang="ru-RU" sz="4800" dirty="0">
                <a:latin typeface="CyrillicaOchrid1" pitchFamily="34" charset="0"/>
              </a:rPr>
              <a:t>              сын</a:t>
            </a:r>
            <a:r>
              <a:rPr lang="ru-RU" sz="4800" dirty="0">
                <a:solidFill>
                  <a:srgbClr val="FF0000"/>
                </a:solidFill>
                <a:latin typeface="CyrillicaOchrid1" pitchFamily="34" charset="0"/>
              </a:rPr>
              <a:t>ъ</a:t>
            </a:r>
            <a:r>
              <a:rPr lang="ru-RU" sz="4800" dirty="0">
                <a:latin typeface="CyrillicaOchrid1" pitchFamily="34" charset="0"/>
              </a:rPr>
              <a:t>              </a:t>
            </a:r>
            <a:r>
              <a:rPr lang="en-US" sz="4800" dirty="0"/>
              <a:t>      </a:t>
            </a:r>
            <a:endParaRPr lang="el-GR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Τύποι κλίσης της </a:t>
            </a:r>
            <a:r>
              <a:rPr lang="el-GR" dirty="0" err="1"/>
              <a:t>παλαιορωσικής</a:t>
            </a:r>
            <a:r>
              <a:rPr lang="el-GR" dirty="0"/>
              <a:t> γλώσσας</a:t>
            </a:r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628803"/>
          <a:ext cx="8229600" cy="48965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44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94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12936">
                <a:tc>
                  <a:txBody>
                    <a:bodyPr/>
                    <a:lstStyle/>
                    <a:p>
                      <a:r>
                        <a:rPr lang="el-GR" sz="2400" dirty="0"/>
                        <a:t>Τύπος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Κατάληξη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Παραδείγματα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l-GR" sz="2400" dirty="0"/>
                        <a:t>1</a:t>
                      </a:r>
                      <a:r>
                        <a:rPr lang="el-GR" sz="2400" baseline="30000" dirty="0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а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 я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жена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    земля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r>
                        <a:rPr lang="en-US" sz="2400" baseline="0" dirty="0"/>
                        <a:t>2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ъ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ь </a:t>
                      </a:r>
                      <a:r>
                        <a:rPr lang="ru-RU" sz="2400" b="0" baseline="0">
                          <a:latin typeface="CyrillicaOchrid1" pitchFamily="34" charset="0"/>
                        </a:rPr>
                        <a:t>о  е   и 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плодъ   конь   село   поле   краи</a:t>
                      </a:r>
                      <a:endParaRPr lang="el-G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3</a:t>
                      </a:r>
                      <a:r>
                        <a:rPr lang="el-GR" sz="2400" baseline="30000" dirty="0" err="1"/>
                        <a:t>ος</a:t>
                      </a:r>
                      <a:r>
                        <a:rPr lang="el-GR" sz="24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ъ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сынъ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4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ь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>
                          <a:latin typeface="CyrillicaOchrid1" pitchFamily="34" charset="0"/>
                        </a:rPr>
                        <a:t>гость</a:t>
                      </a:r>
                      <a:r>
                        <a:rPr lang="en-US" sz="2400" dirty="0">
                          <a:latin typeface="CyrillicaOchrid1" pitchFamily="34" charset="0"/>
                        </a:rPr>
                        <a:t> </a:t>
                      </a:r>
                      <a:r>
                        <a:rPr lang="ru-RU" sz="2400" dirty="0">
                          <a:latin typeface="CyrillicaOchrid1" pitchFamily="34" charset="0"/>
                        </a:rPr>
                        <a:t>  кость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21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5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о</a:t>
                      </a:r>
                      <a:r>
                        <a:rPr lang="ru-RU" sz="2400" b="0" baseline="0" dirty="0">
                          <a:latin typeface="CyrillicaOchrid1" pitchFamily="34" charset="0"/>
                        </a:rPr>
                        <a:t> ­ ы  и 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небо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   </a:t>
                      </a:r>
                      <a:r>
                        <a:rPr lang="ru-RU" sz="2400" baseline="0" dirty="0" err="1">
                          <a:latin typeface="CyrillicaOchrid1" pitchFamily="34" charset="0"/>
                        </a:rPr>
                        <a:t>врем</a:t>
                      </a:r>
                      <a:r>
                        <a:rPr lang="ru-RU" sz="2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ѧ</a:t>
                      </a:r>
                      <a:r>
                        <a:rPr lang="ru-RU" sz="2400" baseline="0" dirty="0">
                          <a:latin typeface="CyrillicaOchrid1" pitchFamily="34" charset="0"/>
                        </a:rPr>
                        <a:t>­ камы   мати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728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/>
                        <a:t>6</a:t>
                      </a:r>
                      <a:r>
                        <a:rPr lang="el-GR" sz="2400" baseline="30000" dirty="0" err="1"/>
                        <a:t>ος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b="0" dirty="0">
                          <a:latin typeface="CyrillicaOchrid1" pitchFamily="34" charset="0"/>
                        </a:rPr>
                        <a:t>ы</a:t>
                      </a:r>
                      <a:endParaRPr lang="el-GR" sz="2400" b="0" dirty="0">
                        <a:latin typeface="CyrillicaOchrid1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400" dirty="0">
                          <a:latin typeface="CyrillicaOchrid1" pitchFamily="34" charset="0"/>
                        </a:rPr>
                        <a:t>свекры</a:t>
                      </a:r>
                      <a:r>
                        <a:rPr lang="en-US" sz="2400" dirty="0">
                          <a:latin typeface="CyrillicaOchrid1" pitchFamily="34" charset="0"/>
                        </a:rPr>
                        <a:t> </a:t>
                      </a:r>
                      <a:r>
                        <a:rPr lang="ru-RU" sz="2400" dirty="0">
                          <a:latin typeface="CyrillicaOchrid1" pitchFamily="34" charset="0"/>
                        </a:rPr>
                        <a:t>б№кы </a:t>
                      </a:r>
                      <a:endParaRPr lang="el-GR" sz="2400" dirty="0">
                        <a:latin typeface="CyrillicaOchrid1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800" dirty="0">
                <a:latin typeface="CyrillicaOchrid1" pitchFamily="34" charset="0"/>
              </a:rPr>
              <a:t>гъда </a:t>
            </a:r>
          </a:p>
          <a:p>
            <a:r>
              <a:rPr lang="ru-RU" sz="4800" dirty="0">
                <a:latin typeface="CyrillicaOchrid1" pitchFamily="34" charset="0"/>
              </a:rPr>
              <a:t>къ + гъда – къгъда </a:t>
            </a:r>
            <a:r>
              <a:rPr lang="ru-RU" sz="4800" dirty="0"/>
              <a:t> </a:t>
            </a:r>
          </a:p>
          <a:p>
            <a:r>
              <a:rPr lang="ru-RU" sz="4800" dirty="0"/>
              <a:t>когда </a:t>
            </a:r>
          </a:p>
          <a:p>
            <a:r>
              <a:rPr lang="ru-RU" sz="4800" dirty="0">
                <a:latin typeface="CyrillicaOchrid1" pitchFamily="34" charset="0"/>
              </a:rPr>
              <a:t>вьсь + гъда – вьсьгъда </a:t>
            </a:r>
          </a:p>
          <a:p>
            <a:r>
              <a:rPr lang="ru-RU" sz="4800" dirty="0"/>
              <a:t>всегда</a:t>
            </a:r>
          </a:p>
          <a:p>
            <a:endParaRPr lang="el-GR" dirty="0">
              <a:latin typeface="CyrillicaOchrid1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xmlns="" id="{7F9EC08A-43E4-16EC-1796-033DE3CED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xmlns="" id="{B5C974E5-6B23-DEB9-483A-0F0BDFB989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336704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*</a:t>
            </a:r>
            <a:r>
              <a:rPr lang="en-US" dirty="0" err="1"/>
              <a:t>kap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kapja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kaplja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→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snimati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snęti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снимати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сн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ти</a:t>
            </a:r>
            <a:endParaRPr lang="en-US" dirty="0">
              <a:latin typeface="CyrillicaOchrid1" panose="020B060402020202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smeš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dirty="0">
              <a:cs typeface="Times New Roman" panose="02020603050405020304" pitchFamily="18" charset="0"/>
            </a:endParaRPr>
          </a:p>
          <a:p>
            <a:r>
              <a:rPr lang="en-US" dirty="0"/>
              <a:t>*</a:t>
            </a:r>
            <a:r>
              <a:rPr lang="en-US" dirty="0" err="1"/>
              <a:t>plau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plūti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plavati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 →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бьр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 бьрати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rǫk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rǫka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rǫk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rǫka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*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rǫč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→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р©ка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р©чька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р©чькъ</a:t>
            </a:r>
            <a:endParaRPr lang="en-US" dirty="0">
              <a:latin typeface="CyrillicaOchrid1" panose="020B060402020202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сестра </a:t>
            </a:r>
          </a:p>
          <a:p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вьсь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вьсе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вьсьд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ѣ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pisjǫ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pišjǫ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*hot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hotjǫ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hočjǫ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*hod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hožj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*l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→ *l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*l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ъ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лъжь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ru-RU" dirty="0">
                <a:latin typeface="CyrillicaOchrid1" panose="020B0604020202020204" pitchFamily="34" charset="0"/>
                <a:cs typeface="Times New Roman" panose="02020603050405020304" pitchFamily="18" charset="0"/>
              </a:rPr>
              <a:t>лъгати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693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Κοσμικό αλφάβητο του Μεγάλου Πέτρου (1710)</a:t>
            </a:r>
          </a:p>
        </p:txBody>
      </p:sp>
      <p:pic>
        <p:nvPicPr>
          <p:cNvPr id="7" name="6 - Θέση περιεχομένου" descr="Трансформация букв &quot;Н&quot; и &quot;И&quot;. Развитие русского алфавита и письма. Ё и Й. Русский язык, Ять, История, Алфавит, Ижица, Буквы, Иже, Дашкова, Длиннопост">
            <a:hlinkClick r:id="rId3" tgtFrame="&quot;_blank&quot;"/>
          </p:cNvPr>
          <p:cNvPicPr>
            <a:picLocks noGrp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 bwMode="auto">
          <a:xfrm>
            <a:off x="214282" y="2000240"/>
            <a:ext cx="5500726" cy="37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images"/>
          <p:cNvPicPr>
            <a:picLocks noGrp="1" noChangeAspect="1" noChangeArrowheads="1"/>
          </p:cNvPicPr>
          <p:nvPr>
            <p:ph sz="half" idx="2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6000760" y="2000240"/>
            <a:ext cx="2571768" cy="3571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ΕΙΣΑΓΩΓΗ ΣΤΗΝ ΙΣΤΟΡΙΚΗ ΜΟΡΦΟΛΟΓΙΑ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Εξέλιξη του συστήματος  μερών του λόγου στην ινδοευρωπαϊκή γλώσσα </a:t>
            </a:r>
          </a:p>
        </p:txBody>
      </p:sp>
      <p:graphicFrame>
        <p:nvGraphicFramePr>
          <p:cNvPr id="6" name="5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457200" y="1988840"/>
          <a:ext cx="8229600" cy="41373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Υποθετική χρονολογία εξέλιξης του συστήματος  μερών του λόγου -1  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6000-4500 </a:t>
            </a:r>
            <a:r>
              <a:rPr lang="el-GR" dirty="0" err="1"/>
              <a:t>π.Χ.</a:t>
            </a:r>
            <a:r>
              <a:rPr lang="el-GR" dirty="0"/>
              <a:t> – πρώιμη  περίοδος ινδοευρωπαϊκής γλώσσας – άκλιτες λέξεις χωρίς διάκριση μερών του λόγου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4500-3500 π. Χ. – μεσαία περίοδος ινδοευρωπαϊκής γλώσσας –  εμφάνιση αρχικής κλίσης και μορφημάτων – διάκριση μεταξύ κλιτών και άκλιτων λέξεων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/>
              <a:t>3500 -3000 π. Χ. – ύστερη περίοδος ινδοευρωπαϊκής γλώσσας –  εμφάνιση διάφορων συστημάτων κλίσης και καταλήξεων - διάκριση μεταξύ ονομάτων και ρημάτων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Υποθετική χρονολογία εξέλιξης του συστήματος των μερών του λόγου -2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dirty="0"/>
              <a:t>4. </a:t>
            </a:r>
            <a:r>
              <a:rPr lang="el-GR" dirty="0" err="1"/>
              <a:t>Πρωτοσλαβική</a:t>
            </a:r>
            <a:r>
              <a:rPr lang="el-GR" dirty="0"/>
              <a:t> γλώσσα – 1</a:t>
            </a:r>
            <a:r>
              <a:rPr lang="el-GR" baseline="30000" dirty="0"/>
              <a:t>η</a:t>
            </a:r>
            <a:r>
              <a:rPr lang="el-GR" dirty="0"/>
              <a:t> χιλιετία </a:t>
            </a:r>
            <a:r>
              <a:rPr lang="el-GR" dirty="0" err="1"/>
              <a:t>π.Χ.</a:t>
            </a:r>
            <a:r>
              <a:rPr lang="el-GR" dirty="0"/>
              <a:t> – αρχές 1</a:t>
            </a:r>
            <a:r>
              <a:rPr lang="el-GR" baseline="30000" dirty="0"/>
              <a:t>ης</a:t>
            </a:r>
            <a:r>
              <a:rPr lang="el-GR" dirty="0"/>
              <a:t> χιλιετίας μ. Χ. – διάκριση ουσιαστικών και επιθέτων </a:t>
            </a:r>
            <a:r>
              <a:rPr lang="en-US" dirty="0"/>
              <a:t> </a:t>
            </a:r>
            <a:endParaRPr lang="el-GR" dirty="0"/>
          </a:p>
          <a:p>
            <a:pPr>
              <a:buNone/>
            </a:pPr>
            <a:r>
              <a:rPr lang="el-GR" dirty="0"/>
              <a:t>      </a:t>
            </a:r>
            <a:r>
              <a:rPr lang="ru-RU" dirty="0"/>
              <a:t>крутой – </a:t>
            </a:r>
            <a:r>
              <a:rPr lang="en-US" dirty="0" err="1"/>
              <a:t>krantas</a:t>
            </a:r>
            <a:r>
              <a:rPr lang="en-US" dirty="0"/>
              <a:t> </a:t>
            </a:r>
            <a:r>
              <a:rPr lang="el-GR" dirty="0"/>
              <a:t>(</a:t>
            </a:r>
            <a:r>
              <a:rPr lang="el-GR" dirty="0" err="1"/>
              <a:t>λιθ</a:t>
            </a:r>
            <a:r>
              <a:rPr lang="el-GR" dirty="0"/>
              <a:t>.)</a:t>
            </a:r>
          </a:p>
          <a:p>
            <a:pPr>
              <a:buNone/>
            </a:pPr>
            <a:r>
              <a:rPr lang="el-GR" dirty="0"/>
              <a:t>      </a:t>
            </a:r>
            <a:r>
              <a:rPr lang="ru-RU" dirty="0"/>
              <a:t>зълъ – зъла – зъло  </a:t>
            </a:r>
            <a:endParaRPr lang="en-US" dirty="0"/>
          </a:p>
          <a:p>
            <a:pPr>
              <a:buNone/>
            </a:pPr>
            <a:r>
              <a:rPr lang="en-US" dirty="0"/>
              <a:t>5. </a:t>
            </a:r>
            <a:r>
              <a:rPr lang="el-GR" dirty="0"/>
              <a:t>Ύστερη </a:t>
            </a:r>
            <a:r>
              <a:rPr lang="el-GR" dirty="0" err="1"/>
              <a:t>πρωτοσλαβική</a:t>
            </a:r>
            <a:r>
              <a:rPr lang="el-GR" dirty="0"/>
              <a:t> γλώσσα  – αρχές 1</a:t>
            </a:r>
            <a:r>
              <a:rPr lang="el-GR" baseline="30000" dirty="0"/>
              <a:t>ης</a:t>
            </a:r>
            <a:r>
              <a:rPr lang="el-GR" dirty="0"/>
              <a:t> χιλιετίας μ. Χ. –  διαμόρφωση  επιρρημάτων ως παγιωμένων τύπων ουσιαστικών και επιθέτων  </a:t>
            </a:r>
            <a:endParaRPr lang="ru-RU" dirty="0"/>
          </a:p>
          <a:p>
            <a:pPr>
              <a:buNone/>
            </a:pPr>
            <a:r>
              <a:rPr lang="ru-RU" dirty="0"/>
              <a:t>     хорошь – хороша – хорошо </a:t>
            </a:r>
            <a:endParaRPr lang="el-GR" dirty="0"/>
          </a:p>
          <a:p>
            <a:pPr>
              <a:buNone/>
            </a:pPr>
            <a:r>
              <a:rPr lang="en-US" dirty="0"/>
              <a:t>6</a:t>
            </a:r>
            <a:r>
              <a:rPr lang="el-GR" dirty="0"/>
              <a:t>. Ρωσική γλώσσα 14</a:t>
            </a:r>
            <a:r>
              <a:rPr lang="el-GR" baseline="30000" dirty="0"/>
              <a:t>ος</a:t>
            </a:r>
            <a:r>
              <a:rPr lang="el-GR" dirty="0"/>
              <a:t> – 17</a:t>
            </a:r>
            <a:r>
              <a:rPr lang="el-GR" baseline="30000" dirty="0"/>
              <a:t>ος</a:t>
            </a:r>
            <a:r>
              <a:rPr lang="el-GR" dirty="0"/>
              <a:t> αι – (πρώτη αναφορά από τον </a:t>
            </a:r>
            <a:r>
              <a:rPr lang="el-GR" dirty="0" err="1"/>
              <a:t>Λομονόσωφ</a:t>
            </a:r>
            <a:r>
              <a:rPr lang="el-GR" dirty="0"/>
              <a:t> 18</a:t>
            </a:r>
            <a:r>
              <a:rPr lang="el-GR" baseline="30000" dirty="0"/>
              <a:t>ος</a:t>
            </a:r>
            <a:r>
              <a:rPr lang="el-GR" dirty="0"/>
              <a:t> αι) – διαμόρφωση των αριθμητικών ως ιδιαίτερου μέρους του λόγου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Αλλαγές στη μορφολογική δομή των λέξεων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dirty="0"/>
              <a:t>Απλοποίηση (</a:t>
            </a:r>
            <a:r>
              <a:rPr lang="ru-RU" dirty="0"/>
              <a:t>опрощение) – </a:t>
            </a:r>
            <a:r>
              <a:rPr lang="el-GR" dirty="0"/>
              <a:t>εξαφάνιση συνόρων μεταξύ μορφημάτων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   пир  </a:t>
            </a:r>
            <a:endParaRPr lang="el-GR" dirty="0"/>
          </a:p>
          <a:p>
            <a:pPr marL="514350" indent="-514350">
              <a:buNone/>
            </a:pPr>
            <a:r>
              <a:rPr lang="ru-RU" dirty="0"/>
              <a:t>2. </a:t>
            </a:r>
            <a:r>
              <a:rPr lang="el-GR" dirty="0" err="1"/>
              <a:t>Μεταδόμηση</a:t>
            </a:r>
            <a:r>
              <a:rPr lang="el-GR" dirty="0"/>
              <a:t> (</a:t>
            </a:r>
            <a:r>
              <a:rPr lang="ru-RU" dirty="0"/>
              <a:t>переразложение) – </a:t>
            </a:r>
            <a:r>
              <a:rPr lang="el-GR" dirty="0"/>
              <a:t>αλλαγή συνόρων μεταξύ μορφημάτων 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</a:t>
            </a:r>
            <a:r>
              <a:rPr lang="en-US" dirty="0" err="1">
                <a:latin typeface="Palatino Linotype"/>
              </a:rPr>
              <a:t>žena</a:t>
            </a:r>
            <a:r>
              <a:rPr lang="en-US" dirty="0">
                <a:latin typeface="Palatino Linotype"/>
              </a:rPr>
              <a:t>-mi   - </a:t>
            </a:r>
            <a:r>
              <a:rPr lang="ru-RU" dirty="0">
                <a:latin typeface="CyrillicaOchrid1" pitchFamily="34" charset="0"/>
              </a:rPr>
              <a:t>жен-ами</a:t>
            </a:r>
            <a:endParaRPr lang="el-GR" dirty="0"/>
          </a:p>
          <a:p>
            <a:pPr marL="514350" indent="-514350">
              <a:buNone/>
            </a:pPr>
            <a:r>
              <a:rPr lang="ru-RU" dirty="0"/>
              <a:t>3. </a:t>
            </a:r>
            <a:r>
              <a:rPr lang="el-GR" dirty="0"/>
              <a:t>Συγκόλληση </a:t>
            </a:r>
            <a:r>
              <a:rPr lang="ru-RU" dirty="0"/>
              <a:t>(агглютинация) - </a:t>
            </a:r>
            <a:r>
              <a:rPr lang="el-GR" dirty="0"/>
              <a:t>εξαφάνιση συνόρων μεταξύ </a:t>
            </a:r>
            <a:r>
              <a:rPr lang="ru-RU" dirty="0"/>
              <a:t> </a:t>
            </a:r>
            <a:r>
              <a:rPr lang="el-GR" dirty="0"/>
              <a:t>λέξεων</a:t>
            </a:r>
            <a:endParaRPr lang="ru-RU" dirty="0"/>
          </a:p>
          <a:p>
            <a:pPr marL="514350" indent="-514350">
              <a:buNone/>
            </a:pPr>
            <a:r>
              <a:rPr lang="ru-RU" dirty="0"/>
              <a:t>     </a:t>
            </a:r>
            <a:r>
              <a:rPr lang="ru-RU" dirty="0">
                <a:latin typeface="CyrillicaOchrid1" pitchFamily="34" charset="0"/>
              </a:rPr>
              <a:t>к№пати </a:t>
            </a:r>
            <a:r>
              <a:rPr lang="ru-RU" dirty="0" err="1">
                <a:latin typeface="CyrillicaOchrid1" pitchFamily="34" charset="0"/>
              </a:rPr>
              <a:t>с­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ѧ</a:t>
            </a:r>
            <a:r>
              <a:rPr lang="ru-RU" dirty="0">
                <a:latin typeface="CyrillicaOchrid1" pitchFamily="34" charset="0"/>
              </a:rPr>
              <a:t>  - </a:t>
            </a:r>
            <a:r>
              <a:rPr lang="ru-RU" dirty="0"/>
              <a:t>купаться</a:t>
            </a:r>
          </a:p>
          <a:p>
            <a:pPr marL="514350" indent="-514350">
              <a:buFont typeface="+mj-lt"/>
              <a:buAutoNum type="arabicPeriod"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690</Words>
  <Application>Microsoft Office PowerPoint</Application>
  <PresentationFormat>Προβολή στην οθόνη (4:3)</PresentationFormat>
  <Paragraphs>138</Paragraphs>
  <Slides>15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Διαφάνεια 1</vt:lpstr>
      <vt:lpstr>Διαφάνεια 2</vt:lpstr>
      <vt:lpstr>Διαφάνεια 3</vt:lpstr>
      <vt:lpstr>Κοσμικό αλφάβητο του Μεγάλου Πέτρου (1710)</vt:lpstr>
      <vt:lpstr>ΕΙΣΑΓΩΓΗ ΣΤΗΝ ΙΣΤΟΡΙΚΗ ΜΟΡΦΟΛΟΓΙΑ</vt:lpstr>
      <vt:lpstr>Εξέλιξη του συστήματος  μερών του λόγου στην ινδοευρωπαϊκή γλώσσα </vt:lpstr>
      <vt:lpstr>Υποθετική χρονολογία εξέλιξης του συστήματος  μερών του λόγου -1  </vt:lpstr>
      <vt:lpstr>Υποθετική χρονολογία εξέλιξης του συστήματος των μερών του λόγου -2</vt:lpstr>
      <vt:lpstr>Αλλαγές στη μορφολογική δομή των λέξεων</vt:lpstr>
      <vt:lpstr>Δυο βασικές αιτίες αλλαγών του μορφολογικού συστήματος</vt:lpstr>
      <vt:lpstr>Γραμματικές κατηγορίες του παλαιορωσικού ουσιαστικού </vt:lpstr>
      <vt:lpstr>Γραμματικές κατηγορίες του πρώιμου πρωτοσλαβικού ουσιαστικού </vt:lpstr>
      <vt:lpstr>Τύποι κλίσης της πρώιμης πρωτοσλαβικής γλώσσας</vt:lpstr>
      <vt:lpstr>Διαφάνεια 14</vt:lpstr>
      <vt:lpstr>Τύποι κλίσης της παλαιορωσικής γλώσσας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ΕΙΣΑΓΩΓΗ ΣΤΗΝ ΙΣΤΟΡΙΚΗ ΜΟΡΦΟΛΟΓΙΑ</dc:title>
  <dc:creator>HP</dc:creator>
  <cp:lastModifiedBy>Slaviko</cp:lastModifiedBy>
  <cp:revision>11</cp:revision>
  <dcterms:created xsi:type="dcterms:W3CDTF">2020-11-20T11:13:07Z</dcterms:created>
  <dcterms:modified xsi:type="dcterms:W3CDTF">2025-04-30T14:52:41Z</dcterms:modified>
</cp:coreProperties>
</file>