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2" r:id="rId2"/>
    <p:sldId id="313" r:id="rId3"/>
    <p:sldId id="312" r:id="rId4"/>
    <p:sldId id="266" r:id="rId5"/>
    <p:sldId id="306" r:id="rId6"/>
    <p:sldId id="307" r:id="rId7"/>
    <p:sldId id="30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24" autoAdjust="0"/>
  </p:normalViewPr>
  <p:slideViewPr>
    <p:cSldViewPr showGuides="1">
      <p:cViewPr varScale="1">
        <p:scale>
          <a:sx n="75" d="100"/>
          <a:sy n="75" d="100"/>
        </p:scale>
        <p:origin x="157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E79F6B-28F9-4B38-A108-8AC0BE23612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93476FA-00C6-4E05-833A-5857B07758E7}">
      <dgm:prSet phldrT="[Κείμενο]"/>
      <dgm:spPr/>
      <dgm:t>
        <a:bodyPr/>
        <a:lstStyle/>
        <a:p>
          <a:r>
            <a:rPr lang="el-GR" dirty="0"/>
            <a:t>Γένος</a:t>
          </a:r>
        </a:p>
      </dgm:t>
    </dgm:pt>
    <dgm:pt modelId="{05E1ABEC-C0CF-408C-A027-31421F96F01F}" type="parTrans" cxnId="{910FCFB4-0E0C-4C32-BA42-710338BCA993}">
      <dgm:prSet/>
      <dgm:spPr/>
      <dgm:t>
        <a:bodyPr/>
        <a:lstStyle/>
        <a:p>
          <a:endParaRPr lang="el-GR"/>
        </a:p>
      </dgm:t>
    </dgm:pt>
    <dgm:pt modelId="{772C3D3E-68F7-4EBA-B04E-DB975FA26D1F}" type="sibTrans" cxnId="{910FCFB4-0E0C-4C32-BA42-710338BCA993}">
      <dgm:prSet/>
      <dgm:spPr/>
      <dgm:t>
        <a:bodyPr/>
        <a:lstStyle/>
        <a:p>
          <a:endParaRPr lang="el-GR"/>
        </a:p>
      </dgm:t>
    </dgm:pt>
    <dgm:pt modelId="{BFA30FAC-184B-4037-BB58-A78F7949BEEE}">
      <dgm:prSet phldrT="[Κείμενο]"/>
      <dgm:spPr/>
      <dgm:t>
        <a:bodyPr/>
        <a:lstStyle/>
        <a:p>
          <a:r>
            <a:rPr lang="el-GR" dirty="0"/>
            <a:t>Αρσενικό-θηλυκό</a:t>
          </a:r>
        </a:p>
      </dgm:t>
    </dgm:pt>
    <dgm:pt modelId="{879B58C1-F56D-4310-A7F5-F24C0ECD6640}" type="parTrans" cxnId="{9FC0E44B-BBAA-4C37-8E02-1D7260997460}">
      <dgm:prSet/>
      <dgm:spPr/>
      <dgm:t>
        <a:bodyPr/>
        <a:lstStyle/>
        <a:p>
          <a:endParaRPr lang="el-GR"/>
        </a:p>
      </dgm:t>
    </dgm:pt>
    <dgm:pt modelId="{2A7833DF-4CCF-4CB0-AC0F-B60B29775AF7}" type="sibTrans" cxnId="{9FC0E44B-BBAA-4C37-8E02-1D7260997460}">
      <dgm:prSet/>
      <dgm:spPr/>
      <dgm:t>
        <a:bodyPr/>
        <a:lstStyle/>
        <a:p>
          <a:endParaRPr lang="el-GR"/>
        </a:p>
      </dgm:t>
    </dgm:pt>
    <dgm:pt modelId="{1D27162B-2F4E-4C04-87AC-6E17B942B3E8}">
      <dgm:prSet phldrT="[Κείμενο]"/>
      <dgm:spPr/>
      <dgm:t>
        <a:bodyPr/>
        <a:lstStyle/>
        <a:p>
          <a:r>
            <a:rPr lang="el-GR" dirty="0"/>
            <a:t>Αριθμός</a:t>
          </a:r>
        </a:p>
      </dgm:t>
    </dgm:pt>
    <dgm:pt modelId="{AA216780-23A7-47B4-B987-91BAFD442A99}" type="parTrans" cxnId="{4A376EA9-E928-4AD2-8F3C-56C22B671501}">
      <dgm:prSet/>
      <dgm:spPr/>
      <dgm:t>
        <a:bodyPr/>
        <a:lstStyle/>
        <a:p>
          <a:endParaRPr lang="el-GR"/>
        </a:p>
      </dgm:t>
    </dgm:pt>
    <dgm:pt modelId="{AB217621-1833-4F91-90EA-73BFA2ADD037}" type="sibTrans" cxnId="{4A376EA9-E928-4AD2-8F3C-56C22B671501}">
      <dgm:prSet/>
      <dgm:spPr/>
      <dgm:t>
        <a:bodyPr/>
        <a:lstStyle/>
        <a:p>
          <a:endParaRPr lang="el-GR"/>
        </a:p>
      </dgm:t>
    </dgm:pt>
    <dgm:pt modelId="{8BADCDDC-D886-4BBD-9F0C-58204C9111C5}">
      <dgm:prSet phldrT="[Κείμενο]"/>
      <dgm:spPr/>
      <dgm:t>
        <a:bodyPr/>
        <a:lstStyle/>
        <a:p>
          <a:r>
            <a:rPr lang="el-GR" dirty="0"/>
            <a:t>Ενικός</a:t>
          </a:r>
        </a:p>
      </dgm:t>
    </dgm:pt>
    <dgm:pt modelId="{17235C23-202C-4A90-8211-7E31726A322B}" type="parTrans" cxnId="{9B0C7754-06E3-451D-A198-E5951D527DEF}">
      <dgm:prSet/>
      <dgm:spPr/>
      <dgm:t>
        <a:bodyPr/>
        <a:lstStyle/>
        <a:p>
          <a:endParaRPr lang="el-GR"/>
        </a:p>
      </dgm:t>
    </dgm:pt>
    <dgm:pt modelId="{C1471C1C-D065-488B-B087-BCCE6305745E}" type="sibTrans" cxnId="{9B0C7754-06E3-451D-A198-E5951D527DEF}">
      <dgm:prSet/>
      <dgm:spPr/>
      <dgm:t>
        <a:bodyPr/>
        <a:lstStyle/>
        <a:p>
          <a:endParaRPr lang="el-GR"/>
        </a:p>
      </dgm:t>
    </dgm:pt>
    <dgm:pt modelId="{9C978D2D-6A69-4599-9D10-2144936B5C95}">
      <dgm:prSet phldrT="[Κείμενο]"/>
      <dgm:spPr/>
      <dgm:t>
        <a:bodyPr/>
        <a:lstStyle/>
        <a:p>
          <a:r>
            <a:rPr lang="el-GR" dirty="0"/>
            <a:t>Πληθυντικός </a:t>
          </a:r>
        </a:p>
      </dgm:t>
    </dgm:pt>
    <dgm:pt modelId="{35440CBC-0AF1-4D0A-A89E-DAE6717C3551}" type="parTrans" cxnId="{7335B661-27E5-4AF3-9E5A-9880C7DF9F1A}">
      <dgm:prSet/>
      <dgm:spPr/>
      <dgm:t>
        <a:bodyPr/>
        <a:lstStyle/>
        <a:p>
          <a:endParaRPr lang="el-GR"/>
        </a:p>
      </dgm:t>
    </dgm:pt>
    <dgm:pt modelId="{61CB64C3-4A0D-4343-8F81-C9F5E289F7DC}" type="sibTrans" cxnId="{7335B661-27E5-4AF3-9E5A-9880C7DF9F1A}">
      <dgm:prSet/>
      <dgm:spPr/>
      <dgm:t>
        <a:bodyPr/>
        <a:lstStyle/>
        <a:p>
          <a:endParaRPr lang="el-GR"/>
        </a:p>
      </dgm:t>
    </dgm:pt>
    <dgm:pt modelId="{6CF54564-E3E0-476F-9F5F-225498FD30FE}">
      <dgm:prSet phldrT="[Κείμενο]"/>
      <dgm:spPr/>
      <dgm:t>
        <a:bodyPr/>
        <a:lstStyle/>
        <a:p>
          <a:r>
            <a:rPr lang="el-GR" dirty="0"/>
            <a:t>Πτώση</a:t>
          </a:r>
        </a:p>
      </dgm:t>
    </dgm:pt>
    <dgm:pt modelId="{ADD33E64-9E14-4EFA-9D6A-900B63011601}" type="parTrans" cxnId="{C50BF375-C8C5-4AEA-8680-539ED109BAF5}">
      <dgm:prSet/>
      <dgm:spPr/>
      <dgm:t>
        <a:bodyPr/>
        <a:lstStyle/>
        <a:p>
          <a:endParaRPr lang="el-GR"/>
        </a:p>
      </dgm:t>
    </dgm:pt>
    <dgm:pt modelId="{0D34BCF3-4F2F-49E9-A67C-D0556F8E4C9B}" type="sibTrans" cxnId="{C50BF375-C8C5-4AEA-8680-539ED109BAF5}">
      <dgm:prSet/>
      <dgm:spPr/>
      <dgm:t>
        <a:bodyPr/>
        <a:lstStyle/>
        <a:p>
          <a:endParaRPr lang="el-GR"/>
        </a:p>
      </dgm:t>
    </dgm:pt>
    <dgm:pt modelId="{B239A5FE-46FD-4F8D-B522-BB4580DE0C1A}">
      <dgm:prSet phldrT="[Κείμενο]"/>
      <dgm:spPr/>
      <dgm:t>
        <a:bodyPr/>
        <a:lstStyle/>
        <a:p>
          <a:r>
            <a:rPr lang="el-GR" dirty="0"/>
            <a:t>Ονομαστική        Αιτιατική	Κλιτική </a:t>
          </a:r>
        </a:p>
      </dgm:t>
    </dgm:pt>
    <dgm:pt modelId="{D1B1A8A1-D68F-420D-89B8-5E693D8BEF51}" type="parTrans" cxnId="{08F7F5F6-4A7D-45A8-A1EA-13822F27A398}">
      <dgm:prSet/>
      <dgm:spPr/>
      <dgm:t>
        <a:bodyPr/>
        <a:lstStyle/>
        <a:p>
          <a:endParaRPr lang="el-GR"/>
        </a:p>
      </dgm:t>
    </dgm:pt>
    <dgm:pt modelId="{90F2523F-9F85-429D-A8DC-6247C53F1946}" type="sibTrans" cxnId="{08F7F5F6-4A7D-45A8-A1EA-13822F27A398}">
      <dgm:prSet/>
      <dgm:spPr/>
      <dgm:t>
        <a:bodyPr/>
        <a:lstStyle/>
        <a:p>
          <a:endParaRPr lang="el-GR"/>
        </a:p>
      </dgm:t>
    </dgm:pt>
    <dgm:pt modelId="{BADE7FB9-31FA-4592-83D9-7AE35CB0CA3E}">
      <dgm:prSet phldrT="[Κείμενο]"/>
      <dgm:spPr/>
      <dgm:t>
        <a:bodyPr/>
        <a:lstStyle/>
        <a:p>
          <a:r>
            <a:rPr lang="el-GR" dirty="0"/>
            <a:t>Δοτική	    Τοπική</a:t>
          </a:r>
        </a:p>
      </dgm:t>
    </dgm:pt>
    <dgm:pt modelId="{6286C9B7-CF47-45E2-9B57-6DAB115B49FE}" type="parTrans" cxnId="{EDC8CD72-C1D9-4FB0-9277-B2CF3A0C91A9}">
      <dgm:prSet/>
      <dgm:spPr/>
      <dgm:t>
        <a:bodyPr/>
        <a:lstStyle/>
        <a:p>
          <a:endParaRPr lang="el-GR"/>
        </a:p>
      </dgm:t>
    </dgm:pt>
    <dgm:pt modelId="{8ABBC160-809B-4DBF-9082-5E56486627A0}" type="sibTrans" cxnId="{EDC8CD72-C1D9-4FB0-9277-B2CF3A0C91A9}">
      <dgm:prSet/>
      <dgm:spPr/>
      <dgm:t>
        <a:bodyPr/>
        <a:lstStyle/>
        <a:p>
          <a:endParaRPr lang="el-GR"/>
        </a:p>
      </dgm:t>
    </dgm:pt>
    <dgm:pt modelId="{C183CFFD-8848-4B15-A14A-67D5A90CE44A}">
      <dgm:prSet phldrT="[Κείμενο]"/>
      <dgm:spPr/>
      <dgm:t>
        <a:bodyPr/>
        <a:lstStyle/>
        <a:p>
          <a:r>
            <a:rPr lang="el-GR" dirty="0"/>
            <a:t>Ουδέτερο </a:t>
          </a:r>
        </a:p>
      </dgm:t>
    </dgm:pt>
    <dgm:pt modelId="{2CB5DFA5-4552-426E-9996-F508C9A93C81}" type="parTrans" cxnId="{AF685EEC-AA13-4F3F-9081-384DD64DA507}">
      <dgm:prSet/>
      <dgm:spPr/>
    </dgm:pt>
    <dgm:pt modelId="{3A91A514-66C8-4685-9578-5936C98D93B6}" type="sibTrans" cxnId="{AF685EEC-AA13-4F3F-9081-384DD64DA507}">
      <dgm:prSet/>
      <dgm:spPr/>
    </dgm:pt>
    <dgm:pt modelId="{358353D4-A150-45A4-B791-C8D7B64B82CE}">
      <dgm:prSet phldrT="[Κείμενο]"/>
      <dgm:spPr/>
      <dgm:t>
        <a:bodyPr/>
        <a:lstStyle/>
        <a:p>
          <a:r>
            <a:rPr lang="el-GR" dirty="0"/>
            <a:t>Δυϊκός </a:t>
          </a:r>
        </a:p>
      </dgm:t>
    </dgm:pt>
    <dgm:pt modelId="{409D360B-83F6-4EF1-9DC4-F1A6BF4AF903}" type="parTrans" cxnId="{BAC9FA88-9D30-44FC-8C05-0BF5A173563A}">
      <dgm:prSet/>
      <dgm:spPr/>
    </dgm:pt>
    <dgm:pt modelId="{E8627199-9018-4775-BDEB-A87E1DACFCE7}" type="sibTrans" cxnId="{BAC9FA88-9D30-44FC-8C05-0BF5A173563A}">
      <dgm:prSet/>
      <dgm:spPr/>
    </dgm:pt>
    <dgm:pt modelId="{119B4BA8-4D87-420D-B681-67D70D6B93A2}">
      <dgm:prSet phldrT="[Κείμενο]"/>
      <dgm:spPr/>
      <dgm:t>
        <a:bodyPr/>
        <a:lstStyle/>
        <a:p>
          <a:r>
            <a:rPr lang="el-GR" dirty="0"/>
            <a:t>Γενική		   Οργανική</a:t>
          </a:r>
        </a:p>
      </dgm:t>
    </dgm:pt>
    <dgm:pt modelId="{C09FC66C-6236-4B08-BE62-C6FA46B3422B}" type="parTrans" cxnId="{DD29E016-B9CD-40FF-9D17-6B76D82A84FF}">
      <dgm:prSet/>
      <dgm:spPr/>
    </dgm:pt>
    <dgm:pt modelId="{E7E33DD6-B3E7-4B41-8557-09C1A1C18BCD}" type="sibTrans" cxnId="{DD29E016-B9CD-40FF-9D17-6B76D82A84FF}">
      <dgm:prSet/>
      <dgm:spPr/>
    </dgm:pt>
    <dgm:pt modelId="{7221BD62-977A-4E4B-9A48-80FF05F7FBED}">
      <dgm:prSet/>
      <dgm:spPr/>
      <dgm:t>
        <a:bodyPr/>
        <a:lstStyle/>
        <a:p>
          <a:r>
            <a:rPr lang="el-GR" dirty="0"/>
            <a:t>Τύπος κλίσης – 6 σημασιολογικές ομάδες</a:t>
          </a:r>
        </a:p>
      </dgm:t>
    </dgm:pt>
    <dgm:pt modelId="{C2AE6525-4656-4EAB-BE88-BA89D713DA9E}" type="parTrans" cxnId="{24046699-C489-4758-8E52-229D12E4E33D}">
      <dgm:prSet/>
      <dgm:spPr/>
    </dgm:pt>
    <dgm:pt modelId="{75F59C07-7817-400F-8B80-7B75DEAF7D2E}" type="sibTrans" cxnId="{24046699-C489-4758-8E52-229D12E4E33D}">
      <dgm:prSet/>
      <dgm:spPr/>
    </dgm:pt>
    <dgm:pt modelId="{63B33695-605E-4FDB-859C-A4845C038E35}" type="pres">
      <dgm:prSet presAssocID="{D5E79F6B-28F9-4B38-A108-8AC0BE23612E}" presName="Name0" presStyleCnt="0">
        <dgm:presLayoutVars>
          <dgm:dir/>
          <dgm:animLvl val="lvl"/>
          <dgm:resizeHandles val="exact"/>
        </dgm:presLayoutVars>
      </dgm:prSet>
      <dgm:spPr/>
    </dgm:pt>
    <dgm:pt modelId="{3B275354-A2A1-4167-B67E-EFA5CBE01AE8}" type="pres">
      <dgm:prSet presAssocID="{B93476FA-00C6-4E05-833A-5857B07758E7}" presName="linNode" presStyleCnt="0"/>
      <dgm:spPr/>
    </dgm:pt>
    <dgm:pt modelId="{221D529E-1785-4C78-BD53-4B6F81BA4FA1}" type="pres">
      <dgm:prSet presAssocID="{B93476FA-00C6-4E05-833A-5857B07758E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66C33FB7-E969-4947-9FD6-171239ED0BEF}" type="pres">
      <dgm:prSet presAssocID="{B93476FA-00C6-4E05-833A-5857B07758E7}" presName="descendantText" presStyleLbl="alignAccFollowNode1" presStyleIdx="0" presStyleCnt="3">
        <dgm:presLayoutVars>
          <dgm:bulletEnabled val="1"/>
        </dgm:presLayoutVars>
      </dgm:prSet>
      <dgm:spPr/>
    </dgm:pt>
    <dgm:pt modelId="{1AD5208A-DE86-421D-B138-25741D4CA032}" type="pres">
      <dgm:prSet presAssocID="{772C3D3E-68F7-4EBA-B04E-DB975FA26D1F}" presName="sp" presStyleCnt="0"/>
      <dgm:spPr/>
    </dgm:pt>
    <dgm:pt modelId="{6531BFCF-C480-4746-8F8C-A578A4A91330}" type="pres">
      <dgm:prSet presAssocID="{1D27162B-2F4E-4C04-87AC-6E17B942B3E8}" presName="linNode" presStyleCnt="0"/>
      <dgm:spPr/>
    </dgm:pt>
    <dgm:pt modelId="{69E3336D-362D-4024-9C06-B6DA8F6F5C36}" type="pres">
      <dgm:prSet presAssocID="{1D27162B-2F4E-4C04-87AC-6E17B942B3E8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2A87B330-82F0-41BC-BA16-B49C1AB830CE}" type="pres">
      <dgm:prSet presAssocID="{1D27162B-2F4E-4C04-87AC-6E17B942B3E8}" presName="descendantText" presStyleLbl="alignAccFollowNode1" presStyleIdx="1" presStyleCnt="3">
        <dgm:presLayoutVars>
          <dgm:bulletEnabled val="1"/>
        </dgm:presLayoutVars>
      </dgm:prSet>
      <dgm:spPr/>
    </dgm:pt>
    <dgm:pt modelId="{BECCEF37-2527-4D80-9A8D-8AFCC5748156}" type="pres">
      <dgm:prSet presAssocID="{AB217621-1833-4F91-90EA-73BFA2ADD037}" presName="sp" presStyleCnt="0"/>
      <dgm:spPr/>
    </dgm:pt>
    <dgm:pt modelId="{7B5730E5-1A76-46AF-B19E-5C8D951B7779}" type="pres">
      <dgm:prSet presAssocID="{6CF54564-E3E0-476F-9F5F-225498FD30FE}" presName="linNode" presStyleCnt="0"/>
      <dgm:spPr/>
    </dgm:pt>
    <dgm:pt modelId="{7D7A3B14-F1C6-4857-968C-5A5F5568B1BB}" type="pres">
      <dgm:prSet presAssocID="{6CF54564-E3E0-476F-9F5F-225498FD30FE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326C3E0-9E4A-449D-9461-FC321C01E4C7}" type="pres">
      <dgm:prSet presAssocID="{6CF54564-E3E0-476F-9F5F-225498FD30FE}" presName="descendantText" presStyleLbl="alignAccFollowNode1" presStyleIdx="2" presStyleCnt="3">
        <dgm:presLayoutVars>
          <dgm:bulletEnabled val="1"/>
        </dgm:presLayoutVars>
      </dgm:prSet>
      <dgm:spPr/>
    </dgm:pt>
    <dgm:pt modelId="{2033ED29-6068-46AB-902C-106C034515A3}" type="pres">
      <dgm:prSet presAssocID="{0D34BCF3-4F2F-49E9-A67C-D0556F8E4C9B}" presName="sp" presStyleCnt="0"/>
      <dgm:spPr/>
    </dgm:pt>
    <dgm:pt modelId="{FA4A90C3-9F9A-45FF-A325-ACA71278B269}" type="pres">
      <dgm:prSet presAssocID="{7221BD62-977A-4E4B-9A48-80FF05F7FBED}" presName="linNode" presStyleCnt="0"/>
      <dgm:spPr/>
    </dgm:pt>
    <dgm:pt modelId="{AB4E73FE-5E3B-4B45-862D-C44885C5EFC6}" type="pres">
      <dgm:prSet presAssocID="{7221BD62-977A-4E4B-9A48-80FF05F7FBED}" presName="parentText" presStyleLbl="node1" presStyleIdx="3" presStyleCnt="4" custScaleX="254857" custLinFactNeighborX="-2081" custLinFactNeighborY="4662">
        <dgm:presLayoutVars>
          <dgm:chMax val="1"/>
          <dgm:bulletEnabled val="1"/>
        </dgm:presLayoutVars>
      </dgm:prSet>
      <dgm:spPr/>
    </dgm:pt>
  </dgm:ptLst>
  <dgm:cxnLst>
    <dgm:cxn modelId="{0C7C210C-7808-4093-BAE3-FAC3F3B9383D}" type="presOf" srcId="{8BADCDDC-D886-4BBD-9F0C-58204C9111C5}" destId="{2A87B330-82F0-41BC-BA16-B49C1AB830CE}" srcOrd="0" destOrd="0" presId="urn:microsoft.com/office/officeart/2005/8/layout/vList5"/>
    <dgm:cxn modelId="{65AA4C0F-D887-45DF-A636-754C70A8CB43}" type="presOf" srcId="{D5E79F6B-28F9-4B38-A108-8AC0BE23612E}" destId="{63B33695-605E-4FDB-859C-A4845C038E35}" srcOrd="0" destOrd="0" presId="urn:microsoft.com/office/officeart/2005/8/layout/vList5"/>
    <dgm:cxn modelId="{94B7BE11-259C-4A9D-9095-1A26759F1575}" type="presOf" srcId="{1D27162B-2F4E-4C04-87AC-6E17B942B3E8}" destId="{69E3336D-362D-4024-9C06-B6DA8F6F5C36}" srcOrd="0" destOrd="0" presId="urn:microsoft.com/office/officeart/2005/8/layout/vList5"/>
    <dgm:cxn modelId="{DD29E016-B9CD-40FF-9D17-6B76D82A84FF}" srcId="{6CF54564-E3E0-476F-9F5F-225498FD30FE}" destId="{119B4BA8-4D87-420D-B681-67D70D6B93A2}" srcOrd="1" destOrd="0" parTransId="{C09FC66C-6236-4B08-BE62-C6FA46B3422B}" sibTransId="{E7E33DD6-B3E7-4B41-8557-09C1A1C18BCD}"/>
    <dgm:cxn modelId="{387FC11C-26A2-4065-BC1F-A34697FBACAB}" type="presOf" srcId="{B93476FA-00C6-4E05-833A-5857B07758E7}" destId="{221D529E-1785-4C78-BD53-4B6F81BA4FA1}" srcOrd="0" destOrd="0" presId="urn:microsoft.com/office/officeart/2005/8/layout/vList5"/>
    <dgm:cxn modelId="{7335B661-27E5-4AF3-9E5A-9880C7DF9F1A}" srcId="{1D27162B-2F4E-4C04-87AC-6E17B942B3E8}" destId="{9C978D2D-6A69-4599-9D10-2144936B5C95}" srcOrd="2" destOrd="0" parTransId="{35440CBC-0AF1-4D0A-A89E-DAE6717C3551}" sibTransId="{61CB64C3-4A0D-4343-8F81-C9F5E289F7DC}"/>
    <dgm:cxn modelId="{A7F18A67-05F9-49D6-86DB-DE197BA24AE5}" type="presOf" srcId="{358353D4-A150-45A4-B791-C8D7B64B82CE}" destId="{2A87B330-82F0-41BC-BA16-B49C1AB830CE}" srcOrd="0" destOrd="1" presId="urn:microsoft.com/office/officeart/2005/8/layout/vList5"/>
    <dgm:cxn modelId="{6012AA47-8A84-4A00-9AEA-D0F97F135CBD}" type="presOf" srcId="{119B4BA8-4D87-420D-B681-67D70D6B93A2}" destId="{2326C3E0-9E4A-449D-9461-FC321C01E4C7}" srcOrd="0" destOrd="1" presId="urn:microsoft.com/office/officeart/2005/8/layout/vList5"/>
    <dgm:cxn modelId="{40A4EC69-6E14-4063-B31B-0EF13B36F008}" type="presOf" srcId="{9C978D2D-6A69-4599-9D10-2144936B5C95}" destId="{2A87B330-82F0-41BC-BA16-B49C1AB830CE}" srcOrd="0" destOrd="2" presId="urn:microsoft.com/office/officeart/2005/8/layout/vList5"/>
    <dgm:cxn modelId="{9FC0E44B-BBAA-4C37-8E02-1D7260997460}" srcId="{B93476FA-00C6-4E05-833A-5857B07758E7}" destId="{BFA30FAC-184B-4037-BB58-A78F7949BEEE}" srcOrd="0" destOrd="0" parTransId="{879B58C1-F56D-4310-A7F5-F24C0ECD6640}" sibTransId="{2A7833DF-4CCF-4CB0-AC0F-B60B29775AF7}"/>
    <dgm:cxn modelId="{EDC8CD72-C1D9-4FB0-9277-B2CF3A0C91A9}" srcId="{6CF54564-E3E0-476F-9F5F-225498FD30FE}" destId="{BADE7FB9-31FA-4592-83D9-7AE35CB0CA3E}" srcOrd="2" destOrd="0" parTransId="{6286C9B7-CF47-45E2-9B57-6DAB115B49FE}" sibTransId="{8ABBC160-809B-4DBF-9082-5E56486627A0}"/>
    <dgm:cxn modelId="{9B0C7754-06E3-451D-A198-E5951D527DEF}" srcId="{1D27162B-2F4E-4C04-87AC-6E17B942B3E8}" destId="{8BADCDDC-D886-4BBD-9F0C-58204C9111C5}" srcOrd="0" destOrd="0" parTransId="{17235C23-202C-4A90-8211-7E31726A322B}" sibTransId="{C1471C1C-D065-488B-B087-BCCE6305745E}"/>
    <dgm:cxn modelId="{C50BF375-C8C5-4AEA-8680-539ED109BAF5}" srcId="{D5E79F6B-28F9-4B38-A108-8AC0BE23612E}" destId="{6CF54564-E3E0-476F-9F5F-225498FD30FE}" srcOrd="2" destOrd="0" parTransId="{ADD33E64-9E14-4EFA-9D6A-900B63011601}" sibTransId="{0D34BCF3-4F2F-49E9-A67C-D0556F8E4C9B}"/>
    <dgm:cxn modelId="{2FB9AE79-F545-4399-80B6-1BA599AD6FC1}" type="presOf" srcId="{7221BD62-977A-4E4B-9A48-80FF05F7FBED}" destId="{AB4E73FE-5E3B-4B45-862D-C44885C5EFC6}" srcOrd="0" destOrd="0" presId="urn:microsoft.com/office/officeart/2005/8/layout/vList5"/>
    <dgm:cxn modelId="{59BC9984-4593-4C3D-BF25-14ECDDA3E6EC}" type="presOf" srcId="{6CF54564-E3E0-476F-9F5F-225498FD30FE}" destId="{7D7A3B14-F1C6-4857-968C-5A5F5568B1BB}" srcOrd="0" destOrd="0" presId="urn:microsoft.com/office/officeart/2005/8/layout/vList5"/>
    <dgm:cxn modelId="{BAC9FA88-9D30-44FC-8C05-0BF5A173563A}" srcId="{1D27162B-2F4E-4C04-87AC-6E17B942B3E8}" destId="{358353D4-A150-45A4-B791-C8D7B64B82CE}" srcOrd="1" destOrd="0" parTransId="{409D360B-83F6-4EF1-9DC4-F1A6BF4AF903}" sibTransId="{E8627199-9018-4775-BDEB-A87E1DACFCE7}"/>
    <dgm:cxn modelId="{673DB993-FD06-4A1F-9478-2127FB8176BA}" type="presOf" srcId="{C183CFFD-8848-4B15-A14A-67D5A90CE44A}" destId="{66C33FB7-E969-4947-9FD6-171239ED0BEF}" srcOrd="0" destOrd="1" presId="urn:microsoft.com/office/officeart/2005/8/layout/vList5"/>
    <dgm:cxn modelId="{24046699-C489-4758-8E52-229D12E4E33D}" srcId="{D5E79F6B-28F9-4B38-A108-8AC0BE23612E}" destId="{7221BD62-977A-4E4B-9A48-80FF05F7FBED}" srcOrd="3" destOrd="0" parTransId="{C2AE6525-4656-4EAB-BE88-BA89D713DA9E}" sibTransId="{75F59C07-7817-400F-8B80-7B75DEAF7D2E}"/>
    <dgm:cxn modelId="{EC2EED9A-EDC2-4150-B765-4C75D30F62E6}" type="presOf" srcId="{B239A5FE-46FD-4F8D-B522-BB4580DE0C1A}" destId="{2326C3E0-9E4A-449D-9461-FC321C01E4C7}" srcOrd="0" destOrd="0" presId="urn:microsoft.com/office/officeart/2005/8/layout/vList5"/>
    <dgm:cxn modelId="{4A376EA9-E928-4AD2-8F3C-56C22B671501}" srcId="{D5E79F6B-28F9-4B38-A108-8AC0BE23612E}" destId="{1D27162B-2F4E-4C04-87AC-6E17B942B3E8}" srcOrd="1" destOrd="0" parTransId="{AA216780-23A7-47B4-B987-91BAFD442A99}" sibTransId="{AB217621-1833-4F91-90EA-73BFA2ADD037}"/>
    <dgm:cxn modelId="{910FCFB4-0E0C-4C32-BA42-710338BCA993}" srcId="{D5E79F6B-28F9-4B38-A108-8AC0BE23612E}" destId="{B93476FA-00C6-4E05-833A-5857B07758E7}" srcOrd="0" destOrd="0" parTransId="{05E1ABEC-C0CF-408C-A027-31421F96F01F}" sibTransId="{772C3D3E-68F7-4EBA-B04E-DB975FA26D1F}"/>
    <dgm:cxn modelId="{A2627CBE-5746-425C-9D09-5FFF882D25DF}" type="presOf" srcId="{BADE7FB9-31FA-4592-83D9-7AE35CB0CA3E}" destId="{2326C3E0-9E4A-449D-9461-FC321C01E4C7}" srcOrd="0" destOrd="2" presId="urn:microsoft.com/office/officeart/2005/8/layout/vList5"/>
    <dgm:cxn modelId="{393617CC-C6FF-4077-B44E-E1F1B9F18E31}" type="presOf" srcId="{BFA30FAC-184B-4037-BB58-A78F7949BEEE}" destId="{66C33FB7-E969-4947-9FD6-171239ED0BEF}" srcOrd="0" destOrd="0" presId="urn:microsoft.com/office/officeart/2005/8/layout/vList5"/>
    <dgm:cxn modelId="{AF685EEC-AA13-4F3F-9081-384DD64DA507}" srcId="{B93476FA-00C6-4E05-833A-5857B07758E7}" destId="{C183CFFD-8848-4B15-A14A-67D5A90CE44A}" srcOrd="1" destOrd="0" parTransId="{2CB5DFA5-4552-426E-9996-F508C9A93C81}" sibTransId="{3A91A514-66C8-4685-9578-5936C98D93B6}"/>
    <dgm:cxn modelId="{08F7F5F6-4A7D-45A8-A1EA-13822F27A398}" srcId="{6CF54564-E3E0-476F-9F5F-225498FD30FE}" destId="{B239A5FE-46FD-4F8D-B522-BB4580DE0C1A}" srcOrd="0" destOrd="0" parTransId="{D1B1A8A1-D68F-420D-89B8-5E693D8BEF51}" sibTransId="{90F2523F-9F85-429D-A8DC-6247C53F1946}"/>
    <dgm:cxn modelId="{54C9ED82-5D77-4F8B-85A6-1FB49D875A8C}" type="presParOf" srcId="{63B33695-605E-4FDB-859C-A4845C038E35}" destId="{3B275354-A2A1-4167-B67E-EFA5CBE01AE8}" srcOrd="0" destOrd="0" presId="urn:microsoft.com/office/officeart/2005/8/layout/vList5"/>
    <dgm:cxn modelId="{B512B124-55CA-4FB9-A8EA-DA7F59D554DB}" type="presParOf" srcId="{3B275354-A2A1-4167-B67E-EFA5CBE01AE8}" destId="{221D529E-1785-4C78-BD53-4B6F81BA4FA1}" srcOrd="0" destOrd="0" presId="urn:microsoft.com/office/officeart/2005/8/layout/vList5"/>
    <dgm:cxn modelId="{4224E23D-3A2D-4597-AA32-9B19921F3686}" type="presParOf" srcId="{3B275354-A2A1-4167-B67E-EFA5CBE01AE8}" destId="{66C33FB7-E969-4947-9FD6-171239ED0BEF}" srcOrd="1" destOrd="0" presId="urn:microsoft.com/office/officeart/2005/8/layout/vList5"/>
    <dgm:cxn modelId="{956D9334-0B4D-405A-970F-6CE0F28D370B}" type="presParOf" srcId="{63B33695-605E-4FDB-859C-A4845C038E35}" destId="{1AD5208A-DE86-421D-B138-25741D4CA032}" srcOrd="1" destOrd="0" presId="urn:microsoft.com/office/officeart/2005/8/layout/vList5"/>
    <dgm:cxn modelId="{322EAEE3-FB22-4B7C-B40A-5490626ACEB5}" type="presParOf" srcId="{63B33695-605E-4FDB-859C-A4845C038E35}" destId="{6531BFCF-C480-4746-8F8C-A578A4A91330}" srcOrd="2" destOrd="0" presId="urn:microsoft.com/office/officeart/2005/8/layout/vList5"/>
    <dgm:cxn modelId="{BBC6D27D-19C3-4E3B-AA57-2D17DCBCCDA7}" type="presParOf" srcId="{6531BFCF-C480-4746-8F8C-A578A4A91330}" destId="{69E3336D-362D-4024-9C06-B6DA8F6F5C36}" srcOrd="0" destOrd="0" presId="urn:microsoft.com/office/officeart/2005/8/layout/vList5"/>
    <dgm:cxn modelId="{5BB06614-53A4-469D-8DC1-1F4941683879}" type="presParOf" srcId="{6531BFCF-C480-4746-8F8C-A578A4A91330}" destId="{2A87B330-82F0-41BC-BA16-B49C1AB830CE}" srcOrd="1" destOrd="0" presId="urn:microsoft.com/office/officeart/2005/8/layout/vList5"/>
    <dgm:cxn modelId="{6D65484D-9DFD-4876-9560-AE28187C5ECE}" type="presParOf" srcId="{63B33695-605E-4FDB-859C-A4845C038E35}" destId="{BECCEF37-2527-4D80-9A8D-8AFCC5748156}" srcOrd="3" destOrd="0" presId="urn:microsoft.com/office/officeart/2005/8/layout/vList5"/>
    <dgm:cxn modelId="{C6602DE6-78F7-40E7-BA64-C5ACA36492B1}" type="presParOf" srcId="{63B33695-605E-4FDB-859C-A4845C038E35}" destId="{7B5730E5-1A76-46AF-B19E-5C8D951B7779}" srcOrd="4" destOrd="0" presId="urn:microsoft.com/office/officeart/2005/8/layout/vList5"/>
    <dgm:cxn modelId="{00978750-F7C4-4DFE-B8B5-F3DCEB21BC65}" type="presParOf" srcId="{7B5730E5-1A76-46AF-B19E-5C8D951B7779}" destId="{7D7A3B14-F1C6-4857-968C-5A5F5568B1BB}" srcOrd="0" destOrd="0" presId="urn:microsoft.com/office/officeart/2005/8/layout/vList5"/>
    <dgm:cxn modelId="{DC20C00A-CB1F-4292-8239-7EAC6B8F6510}" type="presParOf" srcId="{7B5730E5-1A76-46AF-B19E-5C8D951B7779}" destId="{2326C3E0-9E4A-449D-9461-FC321C01E4C7}" srcOrd="1" destOrd="0" presId="urn:microsoft.com/office/officeart/2005/8/layout/vList5"/>
    <dgm:cxn modelId="{5B532C79-44D0-477C-A3F5-C1783DC223D9}" type="presParOf" srcId="{63B33695-605E-4FDB-859C-A4845C038E35}" destId="{2033ED29-6068-46AB-902C-106C034515A3}" srcOrd="5" destOrd="0" presId="urn:microsoft.com/office/officeart/2005/8/layout/vList5"/>
    <dgm:cxn modelId="{C65701A0-C88A-45AA-8515-C89B3F331D33}" type="presParOf" srcId="{63B33695-605E-4FDB-859C-A4845C038E35}" destId="{FA4A90C3-9F9A-45FF-A325-ACA71278B269}" srcOrd="6" destOrd="0" presId="urn:microsoft.com/office/officeart/2005/8/layout/vList5"/>
    <dgm:cxn modelId="{A2E5EF51-4095-40C8-BA91-D2EDDF22E004}" type="presParOf" srcId="{FA4A90C3-9F9A-45FF-A325-ACA71278B269}" destId="{AB4E73FE-5E3B-4B45-862D-C44885C5EFC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E79F6B-28F9-4B38-A108-8AC0BE23612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93476FA-00C6-4E05-833A-5857B07758E7}">
      <dgm:prSet phldrT="[Κείμενο]"/>
      <dgm:spPr/>
      <dgm:t>
        <a:bodyPr/>
        <a:lstStyle/>
        <a:p>
          <a:r>
            <a:rPr lang="el-GR" dirty="0"/>
            <a:t>Γένος</a:t>
          </a:r>
        </a:p>
      </dgm:t>
    </dgm:pt>
    <dgm:pt modelId="{05E1ABEC-C0CF-408C-A027-31421F96F01F}" type="parTrans" cxnId="{910FCFB4-0E0C-4C32-BA42-710338BCA993}">
      <dgm:prSet/>
      <dgm:spPr/>
      <dgm:t>
        <a:bodyPr/>
        <a:lstStyle/>
        <a:p>
          <a:endParaRPr lang="el-GR"/>
        </a:p>
      </dgm:t>
    </dgm:pt>
    <dgm:pt modelId="{772C3D3E-68F7-4EBA-B04E-DB975FA26D1F}" type="sibTrans" cxnId="{910FCFB4-0E0C-4C32-BA42-710338BCA993}">
      <dgm:prSet/>
      <dgm:spPr/>
      <dgm:t>
        <a:bodyPr/>
        <a:lstStyle/>
        <a:p>
          <a:endParaRPr lang="el-GR"/>
        </a:p>
      </dgm:t>
    </dgm:pt>
    <dgm:pt modelId="{BFA30FAC-184B-4037-BB58-A78F7949BEEE}">
      <dgm:prSet phldrT="[Κείμενο]"/>
      <dgm:spPr/>
      <dgm:t>
        <a:bodyPr/>
        <a:lstStyle/>
        <a:p>
          <a:r>
            <a:rPr lang="el-GR" dirty="0"/>
            <a:t>Αρσενικό</a:t>
          </a:r>
        </a:p>
      </dgm:t>
    </dgm:pt>
    <dgm:pt modelId="{879B58C1-F56D-4310-A7F5-F24C0ECD6640}" type="parTrans" cxnId="{9FC0E44B-BBAA-4C37-8E02-1D7260997460}">
      <dgm:prSet/>
      <dgm:spPr/>
      <dgm:t>
        <a:bodyPr/>
        <a:lstStyle/>
        <a:p>
          <a:endParaRPr lang="el-GR"/>
        </a:p>
      </dgm:t>
    </dgm:pt>
    <dgm:pt modelId="{2A7833DF-4CCF-4CB0-AC0F-B60B29775AF7}" type="sibTrans" cxnId="{9FC0E44B-BBAA-4C37-8E02-1D7260997460}">
      <dgm:prSet/>
      <dgm:spPr/>
      <dgm:t>
        <a:bodyPr/>
        <a:lstStyle/>
        <a:p>
          <a:endParaRPr lang="el-GR"/>
        </a:p>
      </dgm:t>
    </dgm:pt>
    <dgm:pt modelId="{F4F13AE2-4D6A-4F96-B4E6-6916F5443E29}">
      <dgm:prSet phldrT="[Κείμενο]"/>
      <dgm:spPr/>
      <dgm:t>
        <a:bodyPr/>
        <a:lstStyle/>
        <a:p>
          <a:r>
            <a:rPr lang="el-GR" dirty="0"/>
            <a:t>Θηλυκό</a:t>
          </a:r>
        </a:p>
      </dgm:t>
    </dgm:pt>
    <dgm:pt modelId="{63680F21-0424-4131-AA7E-DC1BF7B78881}" type="parTrans" cxnId="{D2E94D6B-B25D-449E-8F42-C72AF3A9D974}">
      <dgm:prSet/>
      <dgm:spPr/>
      <dgm:t>
        <a:bodyPr/>
        <a:lstStyle/>
        <a:p>
          <a:endParaRPr lang="el-GR"/>
        </a:p>
      </dgm:t>
    </dgm:pt>
    <dgm:pt modelId="{66A20606-2203-41E6-9EC2-5CDD23B85FF2}" type="sibTrans" cxnId="{D2E94D6B-B25D-449E-8F42-C72AF3A9D974}">
      <dgm:prSet/>
      <dgm:spPr/>
      <dgm:t>
        <a:bodyPr/>
        <a:lstStyle/>
        <a:p>
          <a:endParaRPr lang="el-GR"/>
        </a:p>
      </dgm:t>
    </dgm:pt>
    <dgm:pt modelId="{1D27162B-2F4E-4C04-87AC-6E17B942B3E8}">
      <dgm:prSet phldrT="[Κείμενο]"/>
      <dgm:spPr/>
      <dgm:t>
        <a:bodyPr/>
        <a:lstStyle/>
        <a:p>
          <a:r>
            <a:rPr lang="el-GR" dirty="0"/>
            <a:t>Αριθμός</a:t>
          </a:r>
        </a:p>
      </dgm:t>
    </dgm:pt>
    <dgm:pt modelId="{AA216780-23A7-47B4-B987-91BAFD442A99}" type="parTrans" cxnId="{4A376EA9-E928-4AD2-8F3C-56C22B671501}">
      <dgm:prSet/>
      <dgm:spPr/>
      <dgm:t>
        <a:bodyPr/>
        <a:lstStyle/>
        <a:p>
          <a:endParaRPr lang="el-GR"/>
        </a:p>
      </dgm:t>
    </dgm:pt>
    <dgm:pt modelId="{AB217621-1833-4F91-90EA-73BFA2ADD037}" type="sibTrans" cxnId="{4A376EA9-E928-4AD2-8F3C-56C22B671501}">
      <dgm:prSet/>
      <dgm:spPr/>
      <dgm:t>
        <a:bodyPr/>
        <a:lstStyle/>
        <a:p>
          <a:endParaRPr lang="el-GR"/>
        </a:p>
      </dgm:t>
    </dgm:pt>
    <dgm:pt modelId="{8BADCDDC-D886-4BBD-9F0C-58204C9111C5}">
      <dgm:prSet phldrT="[Κείμενο]"/>
      <dgm:spPr/>
      <dgm:t>
        <a:bodyPr/>
        <a:lstStyle/>
        <a:p>
          <a:r>
            <a:rPr lang="el-GR" dirty="0"/>
            <a:t>Ενικός</a:t>
          </a:r>
        </a:p>
      </dgm:t>
    </dgm:pt>
    <dgm:pt modelId="{17235C23-202C-4A90-8211-7E31726A322B}" type="parTrans" cxnId="{9B0C7754-06E3-451D-A198-E5951D527DEF}">
      <dgm:prSet/>
      <dgm:spPr/>
      <dgm:t>
        <a:bodyPr/>
        <a:lstStyle/>
        <a:p>
          <a:endParaRPr lang="el-GR"/>
        </a:p>
      </dgm:t>
    </dgm:pt>
    <dgm:pt modelId="{C1471C1C-D065-488B-B087-BCCE6305745E}" type="sibTrans" cxnId="{9B0C7754-06E3-451D-A198-E5951D527DEF}">
      <dgm:prSet/>
      <dgm:spPr/>
      <dgm:t>
        <a:bodyPr/>
        <a:lstStyle/>
        <a:p>
          <a:endParaRPr lang="el-GR"/>
        </a:p>
      </dgm:t>
    </dgm:pt>
    <dgm:pt modelId="{9C978D2D-6A69-4599-9D10-2144936B5C95}">
      <dgm:prSet phldrT="[Κείμενο]"/>
      <dgm:spPr/>
      <dgm:t>
        <a:bodyPr/>
        <a:lstStyle/>
        <a:p>
          <a:r>
            <a:rPr lang="el-GR" dirty="0"/>
            <a:t>Πληθυντικός </a:t>
          </a:r>
        </a:p>
      </dgm:t>
    </dgm:pt>
    <dgm:pt modelId="{35440CBC-0AF1-4D0A-A89E-DAE6717C3551}" type="parTrans" cxnId="{7335B661-27E5-4AF3-9E5A-9880C7DF9F1A}">
      <dgm:prSet/>
      <dgm:spPr/>
      <dgm:t>
        <a:bodyPr/>
        <a:lstStyle/>
        <a:p>
          <a:endParaRPr lang="el-GR"/>
        </a:p>
      </dgm:t>
    </dgm:pt>
    <dgm:pt modelId="{61CB64C3-4A0D-4343-8F81-C9F5E289F7DC}" type="sibTrans" cxnId="{7335B661-27E5-4AF3-9E5A-9880C7DF9F1A}">
      <dgm:prSet/>
      <dgm:spPr/>
      <dgm:t>
        <a:bodyPr/>
        <a:lstStyle/>
        <a:p>
          <a:endParaRPr lang="el-GR"/>
        </a:p>
      </dgm:t>
    </dgm:pt>
    <dgm:pt modelId="{6CF54564-E3E0-476F-9F5F-225498FD30FE}">
      <dgm:prSet phldrT="[Κείμενο]"/>
      <dgm:spPr/>
      <dgm:t>
        <a:bodyPr/>
        <a:lstStyle/>
        <a:p>
          <a:r>
            <a:rPr lang="el-GR" dirty="0"/>
            <a:t>Πτώση</a:t>
          </a:r>
        </a:p>
      </dgm:t>
    </dgm:pt>
    <dgm:pt modelId="{ADD33E64-9E14-4EFA-9D6A-900B63011601}" type="parTrans" cxnId="{C50BF375-C8C5-4AEA-8680-539ED109BAF5}">
      <dgm:prSet/>
      <dgm:spPr/>
      <dgm:t>
        <a:bodyPr/>
        <a:lstStyle/>
        <a:p>
          <a:endParaRPr lang="el-GR"/>
        </a:p>
      </dgm:t>
    </dgm:pt>
    <dgm:pt modelId="{0D34BCF3-4F2F-49E9-A67C-D0556F8E4C9B}" type="sibTrans" cxnId="{C50BF375-C8C5-4AEA-8680-539ED109BAF5}">
      <dgm:prSet/>
      <dgm:spPr/>
      <dgm:t>
        <a:bodyPr/>
        <a:lstStyle/>
        <a:p>
          <a:endParaRPr lang="el-GR"/>
        </a:p>
      </dgm:t>
    </dgm:pt>
    <dgm:pt modelId="{B239A5FE-46FD-4F8D-B522-BB4580DE0C1A}">
      <dgm:prSet phldrT="[Κείμενο]"/>
      <dgm:spPr/>
      <dgm:t>
        <a:bodyPr/>
        <a:lstStyle/>
        <a:p>
          <a:r>
            <a:rPr lang="el-GR" dirty="0"/>
            <a:t>Ονομαστική        Αιτιατική	Κλιτική </a:t>
          </a:r>
        </a:p>
      </dgm:t>
    </dgm:pt>
    <dgm:pt modelId="{D1B1A8A1-D68F-420D-89B8-5E693D8BEF51}" type="parTrans" cxnId="{08F7F5F6-4A7D-45A8-A1EA-13822F27A398}">
      <dgm:prSet/>
      <dgm:spPr/>
      <dgm:t>
        <a:bodyPr/>
        <a:lstStyle/>
        <a:p>
          <a:endParaRPr lang="el-GR"/>
        </a:p>
      </dgm:t>
    </dgm:pt>
    <dgm:pt modelId="{90F2523F-9F85-429D-A8DC-6247C53F1946}" type="sibTrans" cxnId="{08F7F5F6-4A7D-45A8-A1EA-13822F27A398}">
      <dgm:prSet/>
      <dgm:spPr/>
      <dgm:t>
        <a:bodyPr/>
        <a:lstStyle/>
        <a:p>
          <a:endParaRPr lang="el-GR"/>
        </a:p>
      </dgm:t>
    </dgm:pt>
    <dgm:pt modelId="{BADE7FB9-31FA-4592-83D9-7AE35CB0CA3E}">
      <dgm:prSet phldrT="[Κείμενο]"/>
      <dgm:spPr/>
      <dgm:t>
        <a:bodyPr/>
        <a:lstStyle/>
        <a:p>
          <a:r>
            <a:rPr lang="el-GR" dirty="0"/>
            <a:t>Δοτική	    Τοπική</a:t>
          </a:r>
        </a:p>
      </dgm:t>
    </dgm:pt>
    <dgm:pt modelId="{6286C9B7-CF47-45E2-9B57-6DAB115B49FE}" type="parTrans" cxnId="{EDC8CD72-C1D9-4FB0-9277-B2CF3A0C91A9}">
      <dgm:prSet/>
      <dgm:spPr/>
      <dgm:t>
        <a:bodyPr/>
        <a:lstStyle/>
        <a:p>
          <a:endParaRPr lang="el-GR"/>
        </a:p>
      </dgm:t>
    </dgm:pt>
    <dgm:pt modelId="{8ABBC160-809B-4DBF-9082-5E56486627A0}" type="sibTrans" cxnId="{EDC8CD72-C1D9-4FB0-9277-B2CF3A0C91A9}">
      <dgm:prSet/>
      <dgm:spPr/>
      <dgm:t>
        <a:bodyPr/>
        <a:lstStyle/>
        <a:p>
          <a:endParaRPr lang="el-GR"/>
        </a:p>
      </dgm:t>
    </dgm:pt>
    <dgm:pt modelId="{C183CFFD-8848-4B15-A14A-67D5A90CE44A}">
      <dgm:prSet phldrT="[Κείμενο]"/>
      <dgm:spPr/>
      <dgm:t>
        <a:bodyPr/>
        <a:lstStyle/>
        <a:p>
          <a:r>
            <a:rPr lang="el-GR" dirty="0"/>
            <a:t>Ουδέτερο </a:t>
          </a:r>
        </a:p>
      </dgm:t>
    </dgm:pt>
    <dgm:pt modelId="{2CB5DFA5-4552-426E-9996-F508C9A93C81}" type="parTrans" cxnId="{AF685EEC-AA13-4F3F-9081-384DD64DA507}">
      <dgm:prSet/>
      <dgm:spPr/>
    </dgm:pt>
    <dgm:pt modelId="{3A91A514-66C8-4685-9578-5936C98D93B6}" type="sibTrans" cxnId="{AF685EEC-AA13-4F3F-9081-384DD64DA507}">
      <dgm:prSet/>
      <dgm:spPr/>
    </dgm:pt>
    <dgm:pt modelId="{358353D4-A150-45A4-B791-C8D7B64B82CE}">
      <dgm:prSet phldrT="[Κείμενο]"/>
      <dgm:spPr/>
      <dgm:t>
        <a:bodyPr/>
        <a:lstStyle/>
        <a:p>
          <a:r>
            <a:rPr lang="el-GR" dirty="0"/>
            <a:t>Δυϊκός </a:t>
          </a:r>
        </a:p>
      </dgm:t>
    </dgm:pt>
    <dgm:pt modelId="{409D360B-83F6-4EF1-9DC4-F1A6BF4AF903}" type="parTrans" cxnId="{BAC9FA88-9D30-44FC-8C05-0BF5A173563A}">
      <dgm:prSet/>
      <dgm:spPr/>
    </dgm:pt>
    <dgm:pt modelId="{E8627199-9018-4775-BDEB-A87E1DACFCE7}" type="sibTrans" cxnId="{BAC9FA88-9D30-44FC-8C05-0BF5A173563A}">
      <dgm:prSet/>
      <dgm:spPr/>
    </dgm:pt>
    <dgm:pt modelId="{119B4BA8-4D87-420D-B681-67D70D6B93A2}">
      <dgm:prSet phldrT="[Κείμενο]"/>
      <dgm:spPr/>
      <dgm:t>
        <a:bodyPr/>
        <a:lstStyle/>
        <a:p>
          <a:r>
            <a:rPr lang="el-GR" dirty="0"/>
            <a:t>Γενική		   Οργανική</a:t>
          </a:r>
        </a:p>
      </dgm:t>
    </dgm:pt>
    <dgm:pt modelId="{C09FC66C-6236-4B08-BE62-C6FA46B3422B}" type="parTrans" cxnId="{DD29E016-B9CD-40FF-9D17-6B76D82A84FF}">
      <dgm:prSet/>
      <dgm:spPr/>
    </dgm:pt>
    <dgm:pt modelId="{E7E33DD6-B3E7-4B41-8557-09C1A1C18BCD}" type="sibTrans" cxnId="{DD29E016-B9CD-40FF-9D17-6B76D82A84FF}">
      <dgm:prSet/>
      <dgm:spPr/>
    </dgm:pt>
    <dgm:pt modelId="{63B33695-605E-4FDB-859C-A4845C038E35}" type="pres">
      <dgm:prSet presAssocID="{D5E79F6B-28F9-4B38-A108-8AC0BE23612E}" presName="Name0" presStyleCnt="0">
        <dgm:presLayoutVars>
          <dgm:dir/>
          <dgm:animLvl val="lvl"/>
          <dgm:resizeHandles val="exact"/>
        </dgm:presLayoutVars>
      </dgm:prSet>
      <dgm:spPr/>
    </dgm:pt>
    <dgm:pt modelId="{3B275354-A2A1-4167-B67E-EFA5CBE01AE8}" type="pres">
      <dgm:prSet presAssocID="{B93476FA-00C6-4E05-833A-5857B07758E7}" presName="linNode" presStyleCnt="0"/>
      <dgm:spPr/>
    </dgm:pt>
    <dgm:pt modelId="{221D529E-1785-4C78-BD53-4B6F81BA4FA1}" type="pres">
      <dgm:prSet presAssocID="{B93476FA-00C6-4E05-833A-5857B07758E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6C33FB7-E969-4947-9FD6-171239ED0BEF}" type="pres">
      <dgm:prSet presAssocID="{B93476FA-00C6-4E05-833A-5857B07758E7}" presName="descendantText" presStyleLbl="alignAccFollowNode1" presStyleIdx="0" presStyleCnt="3">
        <dgm:presLayoutVars>
          <dgm:bulletEnabled val="1"/>
        </dgm:presLayoutVars>
      </dgm:prSet>
      <dgm:spPr/>
    </dgm:pt>
    <dgm:pt modelId="{1AD5208A-DE86-421D-B138-25741D4CA032}" type="pres">
      <dgm:prSet presAssocID="{772C3D3E-68F7-4EBA-B04E-DB975FA26D1F}" presName="sp" presStyleCnt="0"/>
      <dgm:spPr/>
    </dgm:pt>
    <dgm:pt modelId="{6531BFCF-C480-4746-8F8C-A578A4A91330}" type="pres">
      <dgm:prSet presAssocID="{1D27162B-2F4E-4C04-87AC-6E17B942B3E8}" presName="linNode" presStyleCnt="0"/>
      <dgm:spPr/>
    </dgm:pt>
    <dgm:pt modelId="{69E3336D-362D-4024-9C06-B6DA8F6F5C36}" type="pres">
      <dgm:prSet presAssocID="{1D27162B-2F4E-4C04-87AC-6E17B942B3E8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A87B330-82F0-41BC-BA16-B49C1AB830CE}" type="pres">
      <dgm:prSet presAssocID="{1D27162B-2F4E-4C04-87AC-6E17B942B3E8}" presName="descendantText" presStyleLbl="alignAccFollowNode1" presStyleIdx="1" presStyleCnt="3">
        <dgm:presLayoutVars>
          <dgm:bulletEnabled val="1"/>
        </dgm:presLayoutVars>
      </dgm:prSet>
      <dgm:spPr/>
    </dgm:pt>
    <dgm:pt modelId="{BECCEF37-2527-4D80-9A8D-8AFCC5748156}" type="pres">
      <dgm:prSet presAssocID="{AB217621-1833-4F91-90EA-73BFA2ADD037}" presName="sp" presStyleCnt="0"/>
      <dgm:spPr/>
    </dgm:pt>
    <dgm:pt modelId="{7B5730E5-1A76-46AF-B19E-5C8D951B7779}" type="pres">
      <dgm:prSet presAssocID="{6CF54564-E3E0-476F-9F5F-225498FD30FE}" presName="linNode" presStyleCnt="0"/>
      <dgm:spPr/>
    </dgm:pt>
    <dgm:pt modelId="{7D7A3B14-F1C6-4857-968C-5A5F5568B1BB}" type="pres">
      <dgm:prSet presAssocID="{6CF54564-E3E0-476F-9F5F-225498FD30F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326C3E0-9E4A-449D-9461-FC321C01E4C7}" type="pres">
      <dgm:prSet presAssocID="{6CF54564-E3E0-476F-9F5F-225498FD30F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227A303-6B5B-45D2-A5B3-E3584324CEBD}" type="presOf" srcId="{8BADCDDC-D886-4BBD-9F0C-58204C9111C5}" destId="{2A87B330-82F0-41BC-BA16-B49C1AB830CE}" srcOrd="0" destOrd="0" presId="urn:microsoft.com/office/officeart/2005/8/layout/vList5"/>
    <dgm:cxn modelId="{DD29E016-B9CD-40FF-9D17-6B76D82A84FF}" srcId="{6CF54564-E3E0-476F-9F5F-225498FD30FE}" destId="{119B4BA8-4D87-420D-B681-67D70D6B93A2}" srcOrd="1" destOrd="0" parTransId="{C09FC66C-6236-4B08-BE62-C6FA46B3422B}" sibTransId="{E7E33DD6-B3E7-4B41-8557-09C1A1C18BCD}"/>
    <dgm:cxn modelId="{3539361F-921E-44AD-803C-3040EC0DE93B}" type="presOf" srcId="{B239A5FE-46FD-4F8D-B522-BB4580DE0C1A}" destId="{2326C3E0-9E4A-449D-9461-FC321C01E4C7}" srcOrd="0" destOrd="0" presId="urn:microsoft.com/office/officeart/2005/8/layout/vList5"/>
    <dgm:cxn modelId="{49D56729-0D97-425B-A984-3327CA45DA07}" type="presOf" srcId="{C183CFFD-8848-4B15-A14A-67D5A90CE44A}" destId="{66C33FB7-E969-4947-9FD6-171239ED0BEF}" srcOrd="0" destOrd="2" presId="urn:microsoft.com/office/officeart/2005/8/layout/vList5"/>
    <dgm:cxn modelId="{09FC6D3B-CB85-425B-B0C4-B1B59AC46E6A}" type="presOf" srcId="{1D27162B-2F4E-4C04-87AC-6E17B942B3E8}" destId="{69E3336D-362D-4024-9C06-B6DA8F6F5C36}" srcOrd="0" destOrd="0" presId="urn:microsoft.com/office/officeart/2005/8/layout/vList5"/>
    <dgm:cxn modelId="{EA69E760-C199-47AE-85C2-08B08FA3AF12}" type="presOf" srcId="{9C978D2D-6A69-4599-9D10-2144936B5C95}" destId="{2A87B330-82F0-41BC-BA16-B49C1AB830CE}" srcOrd="0" destOrd="2" presId="urn:microsoft.com/office/officeart/2005/8/layout/vList5"/>
    <dgm:cxn modelId="{7335B661-27E5-4AF3-9E5A-9880C7DF9F1A}" srcId="{1D27162B-2F4E-4C04-87AC-6E17B942B3E8}" destId="{9C978D2D-6A69-4599-9D10-2144936B5C95}" srcOrd="2" destOrd="0" parTransId="{35440CBC-0AF1-4D0A-A89E-DAE6717C3551}" sibTransId="{61CB64C3-4A0D-4343-8F81-C9F5E289F7DC}"/>
    <dgm:cxn modelId="{D2E94D6B-B25D-449E-8F42-C72AF3A9D974}" srcId="{B93476FA-00C6-4E05-833A-5857B07758E7}" destId="{F4F13AE2-4D6A-4F96-B4E6-6916F5443E29}" srcOrd="1" destOrd="0" parTransId="{63680F21-0424-4131-AA7E-DC1BF7B78881}" sibTransId="{66A20606-2203-41E6-9EC2-5CDD23B85FF2}"/>
    <dgm:cxn modelId="{9FC0E44B-BBAA-4C37-8E02-1D7260997460}" srcId="{B93476FA-00C6-4E05-833A-5857B07758E7}" destId="{BFA30FAC-184B-4037-BB58-A78F7949BEEE}" srcOrd="0" destOrd="0" parTransId="{879B58C1-F56D-4310-A7F5-F24C0ECD6640}" sibTransId="{2A7833DF-4CCF-4CB0-AC0F-B60B29775AF7}"/>
    <dgm:cxn modelId="{5C35476F-3C6F-4122-A2C5-B50C8B79CA0E}" type="presOf" srcId="{358353D4-A150-45A4-B791-C8D7B64B82CE}" destId="{2A87B330-82F0-41BC-BA16-B49C1AB830CE}" srcOrd="0" destOrd="1" presId="urn:microsoft.com/office/officeart/2005/8/layout/vList5"/>
    <dgm:cxn modelId="{EDC8CD72-C1D9-4FB0-9277-B2CF3A0C91A9}" srcId="{6CF54564-E3E0-476F-9F5F-225498FD30FE}" destId="{BADE7FB9-31FA-4592-83D9-7AE35CB0CA3E}" srcOrd="2" destOrd="0" parTransId="{6286C9B7-CF47-45E2-9B57-6DAB115B49FE}" sibTransId="{8ABBC160-809B-4DBF-9082-5E56486627A0}"/>
    <dgm:cxn modelId="{7CE4FE72-D6FB-4639-A24A-11918311B126}" type="presOf" srcId="{B93476FA-00C6-4E05-833A-5857B07758E7}" destId="{221D529E-1785-4C78-BD53-4B6F81BA4FA1}" srcOrd="0" destOrd="0" presId="urn:microsoft.com/office/officeart/2005/8/layout/vList5"/>
    <dgm:cxn modelId="{9B0C7754-06E3-451D-A198-E5951D527DEF}" srcId="{1D27162B-2F4E-4C04-87AC-6E17B942B3E8}" destId="{8BADCDDC-D886-4BBD-9F0C-58204C9111C5}" srcOrd="0" destOrd="0" parTransId="{17235C23-202C-4A90-8211-7E31726A322B}" sibTransId="{C1471C1C-D065-488B-B087-BCCE6305745E}"/>
    <dgm:cxn modelId="{C50BF375-C8C5-4AEA-8680-539ED109BAF5}" srcId="{D5E79F6B-28F9-4B38-A108-8AC0BE23612E}" destId="{6CF54564-E3E0-476F-9F5F-225498FD30FE}" srcOrd="2" destOrd="0" parTransId="{ADD33E64-9E14-4EFA-9D6A-900B63011601}" sibTransId="{0D34BCF3-4F2F-49E9-A67C-D0556F8E4C9B}"/>
    <dgm:cxn modelId="{BAC9FA88-9D30-44FC-8C05-0BF5A173563A}" srcId="{1D27162B-2F4E-4C04-87AC-6E17B942B3E8}" destId="{358353D4-A150-45A4-B791-C8D7B64B82CE}" srcOrd="1" destOrd="0" parTransId="{409D360B-83F6-4EF1-9DC4-F1A6BF4AF903}" sibTransId="{E8627199-9018-4775-BDEB-A87E1DACFCE7}"/>
    <dgm:cxn modelId="{4A376EA9-E928-4AD2-8F3C-56C22B671501}" srcId="{D5E79F6B-28F9-4B38-A108-8AC0BE23612E}" destId="{1D27162B-2F4E-4C04-87AC-6E17B942B3E8}" srcOrd="1" destOrd="0" parTransId="{AA216780-23A7-47B4-B987-91BAFD442A99}" sibTransId="{AB217621-1833-4F91-90EA-73BFA2ADD037}"/>
    <dgm:cxn modelId="{BDB5B9A9-4546-497E-9F46-D1B34BF81D4A}" type="presOf" srcId="{BADE7FB9-31FA-4592-83D9-7AE35CB0CA3E}" destId="{2326C3E0-9E4A-449D-9461-FC321C01E4C7}" srcOrd="0" destOrd="2" presId="urn:microsoft.com/office/officeart/2005/8/layout/vList5"/>
    <dgm:cxn modelId="{910FCFB4-0E0C-4C32-BA42-710338BCA993}" srcId="{D5E79F6B-28F9-4B38-A108-8AC0BE23612E}" destId="{B93476FA-00C6-4E05-833A-5857B07758E7}" srcOrd="0" destOrd="0" parTransId="{05E1ABEC-C0CF-408C-A027-31421F96F01F}" sibTransId="{772C3D3E-68F7-4EBA-B04E-DB975FA26D1F}"/>
    <dgm:cxn modelId="{CDC6D1B6-8C2B-480F-9FD7-D3E4ACAF8C8E}" type="presOf" srcId="{119B4BA8-4D87-420D-B681-67D70D6B93A2}" destId="{2326C3E0-9E4A-449D-9461-FC321C01E4C7}" srcOrd="0" destOrd="1" presId="urn:microsoft.com/office/officeart/2005/8/layout/vList5"/>
    <dgm:cxn modelId="{5DDFD1BA-5071-479B-860A-4FBDA3E84D38}" type="presOf" srcId="{6CF54564-E3E0-476F-9F5F-225498FD30FE}" destId="{7D7A3B14-F1C6-4857-968C-5A5F5568B1BB}" srcOrd="0" destOrd="0" presId="urn:microsoft.com/office/officeart/2005/8/layout/vList5"/>
    <dgm:cxn modelId="{ABF737D2-A11F-4A09-9249-4A84589A68A3}" type="presOf" srcId="{BFA30FAC-184B-4037-BB58-A78F7949BEEE}" destId="{66C33FB7-E969-4947-9FD6-171239ED0BEF}" srcOrd="0" destOrd="0" presId="urn:microsoft.com/office/officeart/2005/8/layout/vList5"/>
    <dgm:cxn modelId="{AF685EEC-AA13-4F3F-9081-384DD64DA507}" srcId="{B93476FA-00C6-4E05-833A-5857B07758E7}" destId="{C183CFFD-8848-4B15-A14A-67D5A90CE44A}" srcOrd="2" destOrd="0" parTransId="{2CB5DFA5-4552-426E-9996-F508C9A93C81}" sibTransId="{3A91A514-66C8-4685-9578-5936C98D93B6}"/>
    <dgm:cxn modelId="{3C60F9F3-D21C-4369-A79D-9EF2AFE78D43}" type="presOf" srcId="{D5E79F6B-28F9-4B38-A108-8AC0BE23612E}" destId="{63B33695-605E-4FDB-859C-A4845C038E35}" srcOrd="0" destOrd="0" presId="urn:microsoft.com/office/officeart/2005/8/layout/vList5"/>
    <dgm:cxn modelId="{08F7F5F6-4A7D-45A8-A1EA-13822F27A398}" srcId="{6CF54564-E3E0-476F-9F5F-225498FD30FE}" destId="{B239A5FE-46FD-4F8D-B522-BB4580DE0C1A}" srcOrd="0" destOrd="0" parTransId="{D1B1A8A1-D68F-420D-89B8-5E693D8BEF51}" sibTransId="{90F2523F-9F85-429D-A8DC-6247C53F1946}"/>
    <dgm:cxn modelId="{4D5EBBFB-FD7D-4E41-9941-4680C8DEC0C9}" type="presOf" srcId="{F4F13AE2-4D6A-4F96-B4E6-6916F5443E29}" destId="{66C33FB7-E969-4947-9FD6-171239ED0BEF}" srcOrd="0" destOrd="1" presId="urn:microsoft.com/office/officeart/2005/8/layout/vList5"/>
    <dgm:cxn modelId="{4A386BBB-F8AD-40C4-8426-EB40AB5878E4}" type="presParOf" srcId="{63B33695-605E-4FDB-859C-A4845C038E35}" destId="{3B275354-A2A1-4167-B67E-EFA5CBE01AE8}" srcOrd="0" destOrd="0" presId="urn:microsoft.com/office/officeart/2005/8/layout/vList5"/>
    <dgm:cxn modelId="{66E5FA00-3F93-4485-BDE2-9793DE7FBC00}" type="presParOf" srcId="{3B275354-A2A1-4167-B67E-EFA5CBE01AE8}" destId="{221D529E-1785-4C78-BD53-4B6F81BA4FA1}" srcOrd="0" destOrd="0" presId="urn:microsoft.com/office/officeart/2005/8/layout/vList5"/>
    <dgm:cxn modelId="{AD84F77A-10F1-4A0E-B223-D8CA797CCA8A}" type="presParOf" srcId="{3B275354-A2A1-4167-B67E-EFA5CBE01AE8}" destId="{66C33FB7-E969-4947-9FD6-171239ED0BEF}" srcOrd="1" destOrd="0" presId="urn:microsoft.com/office/officeart/2005/8/layout/vList5"/>
    <dgm:cxn modelId="{25295F65-58F9-48D0-A5AC-F0E8A4CFDF7B}" type="presParOf" srcId="{63B33695-605E-4FDB-859C-A4845C038E35}" destId="{1AD5208A-DE86-421D-B138-25741D4CA032}" srcOrd="1" destOrd="0" presId="urn:microsoft.com/office/officeart/2005/8/layout/vList5"/>
    <dgm:cxn modelId="{30F4A624-9D6B-476B-89B9-E2141FC2AA7F}" type="presParOf" srcId="{63B33695-605E-4FDB-859C-A4845C038E35}" destId="{6531BFCF-C480-4746-8F8C-A578A4A91330}" srcOrd="2" destOrd="0" presId="urn:microsoft.com/office/officeart/2005/8/layout/vList5"/>
    <dgm:cxn modelId="{5DC539A6-EDDE-4780-A31A-710562A89152}" type="presParOf" srcId="{6531BFCF-C480-4746-8F8C-A578A4A91330}" destId="{69E3336D-362D-4024-9C06-B6DA8F6F5C36}" srcOrd="0" destOrd="0" presId="urn:microsoft.com/office/officeart/2005/8/layout/vList5"/>
    <dgm:cxn modelId="{69AC8E58-40A2-4972-AA4F-5FED21D6BF0F}" type="presParOf" srcId="{6531BFCF-C480-4746-8F8C-A578A4A91330}" destId="{2A87B330-82F0-41BC-BA16-B49C1AB830CE}" srcOrd="1" destOrd="0" presId="urn:microsoft.com/office/officeart/2005/8/layout/vList5"/>
    <dgm:cxn modelId="{E5BFBFA7-24B7-4234-AFF9-04D10D8C79D8}" type="presParOf" srcId="{63B33695-605E-4FDB-859C-A4845C038E35}" destId="{BECCEF37-2527-4D80-9A8D-8AFCC5748156}" srcOrd="3" destOrd="0" presId="urn:microsoft.com/office/officeart/2005/8/layout/vList5"/>
    <dgm:cxn modelId="{51EDB8F9-AB2F-4A92-80E9-0C3F783409EE}" type="presParOf" srcId="{63B33695-605E-4FDB-859C-A4845C038E35}" destId="{7B5730E5-1A76-46AF-B19E-5C8D951B7779}" srcOrd="4" destOrd="0" presId="urn:microsoft.com/office/officeart/2005/8/layout/vList5"/>
    <dgm:cxn modelId="{79F2B28A-3D5D-46A4-ABA1-E3731C486A13}" type="presParOf" srcId="{7B5730E5-1A76-46AF-B19E-5C8D951B7779}" destId="{7D7A3B14-F1C6-4857-968C-5A5F5568B1BB}" srcOrd="0" destOrd="0" presId="urn:microsoft.com/office/officeart/2005/8/layout/vList5"/>
    <dgm:cxn modelId="{79DD5B8F-7886-44D8-A94F-B0B85EAD964D}" type="presParOf" srcId="{7B5730E5-1A76-46AF-B19E-5C8D951B7779}" destId="{2326C3E0-9E4A-449D-9461-FC321C01E4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33FB7-E969-4947-9FD6-171239ED0BEF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Αρσενικό-θηλυκό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Ουδέτερο </a:t>
          </a:r>
        </a:p>
      </dsp:txBody>
      <dsp:txXfrm rot="-5400000">
        <a:off x="2962656" y="153764"/>
        <a:ext cx="5224396" cy="786505"/>
      </dsp:txXfrm>
    </dsp:sp>
    <dsp:sp modelId="{221D529E-1785-4C78-BD53-4B6F81BA4FA1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Γένος</a:t>
          </a:r>
        </a:p>
      </dsp:txBody>
      <dsp:txXfrm>
        <a:off x="53185" y="55450"/>
        <a:ext cx="2856286" cy="983131"/>
      </dsp:txXfrm>
    </dsp:sp>
    <dsp:sp modelId="{2A87B330-82F0-41BC-BA16-B49C1AB830CE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Ενικός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Δυϊκός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Πληθυντικός </a:t>
          </a:r>
        </a:p>
      </dsp:txBody>
      <dsp:txXfrm rot="-5400000">
        <a:off x="2962656" y="1297741"/>
        <a:ext cx="5224396" cy="786505"/>
      </dsp:txXfrm>
    </dsp:sp>
    <dsp:sp modelId="{69E3336D-362D-4024-9C06-B6DA8F6F5C36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Αριθμός</a:t>
          </a:r>
        </a:p>
      </dsp:txBody>
      <dsp:txXfrm>
        <a:off x="53185" y="1199427"/>
        <a:ext cx="2856286" cy="983131"/>
      </dsp:txXfrm>
    </dsp:sp>
    <dsp:sp modelId="{2326C3E0-9E4A-449D-9461-FC321C01E4C7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Ονομαστική        Αιτιατική	Κλιτική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Γενική		   Οργανική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Δοτική	    Τοπική</a:t>
          </a:r>
        </a:p>
      </dsp:txBody>
      <dsp:txXfrm rot="-5400000">
        <a:off x="2962656" y="2441716"/>
        <a:ext cx="5224396" cy="786505"/>
      </dsp:txXfrm>
    </dsp:sp>
    <dsp:sp modelId="{7D7A3B14-F1C6-4857-968C-5A5F5568B1BB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Πτώση</a:t>
          </a:r>
        </a:p>
      </dsp:txBody>
      <dsp:txXfrm>
        <a:off x="53185" y="2343404"/>
        <a:ext cx="2856286" cy="983131"/>
      </dsp:txXfrm>
    </dsp:sp>
    <dsp:sp modelId="{AB4E73FE-5E3B-4B45-862D-C44885C5EFC6}">
      <dsp:nvSpPr>
        <dsp:cNvPr id="0" name=""/>
        <dsp:cNvSpPr/>
      </dsp:nvSpPr>
      <dsp:spPr>
        <a:xfrm>
          <a:off x="0" y="3436461"/>
          <a:ext cx="755053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Τύπος κλίσης – 6 σημασιολογικές ομάδες</a:t>
          </a:r>
        </a:p>
      </dsp:txBody>
      <dsp:txXfrm>
        <a:off x="53185" y="3489646"/>
        <a:ext cx="7444166" cy="9831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33FB7-E969-4947-9FD6-171239ED0BEF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Αρσενικό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Θηλυκό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Ουδέτερο </a:t>
          </a:r>
        </a:p>
      </dsp:txBody>
      <dsp:txXfrm rot="-5400000">
        <a:off x="2962656" y="205028"/>
        <a:ext cx="5209983" cy="1052927"/>
      </dsp:txXfrm>
    </dsp:sp>
    <dsp:sp modelId="{221D529E-1785-4C78-BD53-4B6F81BA4FA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Γένος</a:t>
          </a:r>
        </a:p>
      </dsp:txBody>
      <dsp:txXfrm>
        <a:off x="71201" y="73410"/>
        <a:ext cx="2820254" cy="1316160"/>
      </dsp:txXfrm>
    </dsp:sp>
    <dsp:sp modelId="{2A87B330-82F0-41BC-BA16-B49C1AB830CE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Ενικός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Δυϊκός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Πληθυντικός </a:t>
          </a:r>
        </a:p>
      </dsp:txBody>
      <dsp:txXfrm rot="-5400000">
        <a:off x="2962656" y="1736518"/>
        <a:ext cx="5209983" cy="1052927"/>
      </dsp:txXfrm>
    </dsp:sp>
    <dsp:sp modelId="{69E3336D-362D-4024-9C06-B6DA8F6F5C36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Αριθμός</a:t>
          </a:r>
        </a:p>
      </dsp:txBody>
      <dsp:txXfrm>
        <a:off x="71201" y="1604901"/>
        <a:ext cx="2820254" cy="1316160"/>
      </dsp:txXfrm>
    </dsp:sp>
    <dsp:sp modelId="{2326C3E0-9E4A-449D-9461-FC321C01E4C7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Ονομαστική        Αιτιατική	Κλιτική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Γενική		   Οργανική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Δοτική	    Τοπική</a:t>
          </a:r>
        </a:p>
      </dsp:txBody>
      <dsp:txXfrm rot="-5400000">
        <a:off x="2962656" y="3268008"/>
        <a:ext cx="5209983" cy="1052927"/>
      </dsp:txXfrm>
    </dsp:sp>
    <dsp:sp modelId="{7D7A3B14-F1C6-4857-968C-5A5F5568B1BB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Πτώση</a:t>
          </a:r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6818C-9216-4515-A268-A9C389F2E506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E6647-9A4B-4178-8F9E-C24CB6112C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B113A-983A-452C-9CFF-112D7BF04162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E7B47-596F-4B6C-B8C2-B96A7407F040}" type="datetimeFigureOut">
              <a:rPr lang="el-GR" smtClean="0"/>
              <a:pPr/>
              <a:t>11/5/2025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/>
          <a:lstStyle/>
          <a:p>
            <a:r>
              <a:rPr lang="el-GR" dirty="0"/>
              <a:t>ΘΕΜΑ 4 (ΜΕΡΟΣ 2)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Autofit/>
          </a:bodyPr>
          <a:lstStyle/>
          <a:p>
            <a:r>
              <a:rPr lang="el-GR" sz="4800" dirty="0"/>
              <a:t>ΙΣΤΟΡΙΚΗ ΜΟΡΦΟΛΟΓΙΑ ΤΟΥ ΡΩΣΙΚΟΥ ΟΥΣΙΑΣΤΙΚΟΥ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r>
              <a:rPr lang="ru-RU" sz="4400" dirty="0">
                <a:latin typeface="CyrillicaOchrid1" pitchFamily="34" charset="0"/>
              </a:rPr>
              <a:t>дъва стола - </a:t>
            </a:r>
            <a:r>
              <a:rPr lang="el-GR" sz="4400" dirty="0"/>
              <a:t>Ονομ. Δυϊκού </a:t>
            </a:r>
          </a:p>
          <a:p>
            <a:r>
              <a:rPr lang="ru-RU" sz="4400" dirty="0">
                <a:latin typeface="CyrillicaOchrid1" pitchFamily="34" charset="0"/>
              </a:rPr>
              <a:t>дъва стола </a:t>
            </a:r>
            <a:r>
              <a:rPr lang="el-GR" sz="4400" dirty="0">
                <a:latin typeface="CyrillicaOchrid1" pitchFamily="34" charset="0"/>
              </a:rPr>
              <a:t> - </a:t>
            </a:r>
            <a:r>
              <a:rPr lang="el-GR" sz="4400" dirty="0"/>
              <a:t>Γενική ενικού</a:t>
            </a:r>
          </a:p>
          <a:p>
            <a:r>
              <a:rPr lang="el-GR" sz="4400" dirty="0"/>
              <a:t>αναλογία</a:t>
            </a:r>
            <a:r>
              <a:rPr lang="ru-RU" sz="4400" dirty="0"/>
              <a:t> </a:t>
            </a:r>
            <a:r>
              <a:rPr lang="ru-RU" sz="4400" dirty="0">
                <a:latin typeface="Palatino Linotype"/>
              </a:rPr>
              <a:t>&gt;</a:t>
            </a:r>
            <a:r>
              <a:rPr lang="el-GR" sz="4400" dirty="0">
                <a:latin typeface="Palatino Linotype"/>
              </a:rPr>
              <a:t> </a:t>
            </a:r>
            <a:r>
              <a:rPr lang="el-GR" sz="4400" dirty="0"/>
              <a:t>θηλυκά   </a:t>
            </a:r>
            <a:r>
              <a:rPr lang="ru-RU" sz="4400" dirty="0">
                <a:latin typeface="CyrillicaOchrid1" pitchFamily="34" charset="0"/>
              </a:rPr>
              <a:t>дъвэ женэ </a:t>
            </a:r>
            <a:r>
              <a:rPr lang="ru-RU" sz="4400" dirty="0">
                <a:latin typeface="Palatino Linotype"/>
              </a:rPr>
              <a:t>&gt; </a:t>
            </a:r>
            <a:r>
              <a:rPr lang="ru-RU" sz="4400" dirty="0">
                <a:latin typeface="CyrillicaOchrid1" pitchFamily="34" charset="0"/>
              </a:rPr>
              <a:t>дъвэ жены</a:t>
            </a:r>
            <a:endParaRPr lang="el-GR" sz="4400" dirty="0">
              <a:latin typeface="CyrillicaOchrid1" pitchFamily="34" charset="0"/>
            </a:endParaRPr>
          </a:p>
          <a:p>
            <a:r>
              <a:rPr lang="el-GR" sz="4400" dirty="0"/>
              <a:t>αναλογία </a:t>
            </a:r>
            <a:r>
              <a:rPr lang="ru-RU" sz="4400" dirty="0">
                <a:latin typeface="Palatino Linotype"/>
              </a:rPr>
              <a:t>&gt;</a:t>
            </a:r>
            <a:r>
              <a:rPr lang="ru-RU" sz="4400" dirty="0">
                <a:latin typeface="CyrillicaOchrid1" pitchFamily="34" charset="0"/>
              </a:rPr>
              <a:t> </a:t>
            </a:r>
            <a:r>
              <a:rPr lang="el-GR" sz="4400" dirty="0">
                <a:latin typeface="CyrillicaOchrid1" pitchFamily="34" charset="0"/>
              </a:rPr>
              <a:t> </a:t>
            </a:r>
            <a:r>
              <a:rPr lang="el-GR" sz="4400" dirty="0"/>
              <a:t>3 και 4 </a:t>
            </a:r>
          </a:p>
          <a:p>
            <a:r>
              <a:rPr lang="ru-RU" sz="4400" dirty="0">
                <a:latin typeface="CyrillicaOchrid1" pitchFamily="34" charset="0"/>
              </a:rPr>
              <a:t>три столы </a:t>
            </a:r>
            <a:r>
              <a:rPr lang="ru-RU" sz="4400" dirty="0">
                <a:latin typeface="Palatino Linotype"/>
              </a:rPr>
              <a:t>&gt;</a:t>
            </a:r>
            <a:r>
              <a:rPr lang="ru-RU" sz="4400" dirty="0">
                <a:latin typeface="CyrillicaOchrid1" pitchFamily="34" charset="0"/>
              </a:rPr>
              <a:t> три стола</a:t>
            </a:r>
          </a:p>
          <a:p>
            <a:pPr>
              <a:buNone/>
            </a:pPr>
            <a:r>
              <a:rPr lang="ru-RU" dirty="0">
                <a:latin typeface="CyrillicaOchrid1" pitchFamily="34" charset="0"/>
              </a:rPr>
              <a:t> </a:t>
            </a: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Γραμματικές κατηγορίες του πρώιμου </a:t>
            </a:r>
            <a:r>
              <a:rPr lang="el-GR" dirty="0" err="1"/>
              <a:t>πρωτοσλαβικού</a:t>
            </a:r>
            <a:r>
              <a:rPr lang="el-GR" dirty="0"/>
              <a:t> ουσιαστικού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Γραμματικές κατηγορίες του </a:t>
            </a:r>
            <a:r>
              <a:rPr lang="el-GR" dirty="0" err="1"/>
              <a:t>παλαιορωσικού</a:t>
            </a:r>
            <a:r>
              <a:rPr lang="el-GR" dirty="0"/>
              <a:t> ουσιαστικού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αλλαγές στο μορφολογικό σύστημα των ουσιαστικών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Εξαφάνιση του δυϊκού αριθμού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Εξαφάνιση της Κλιτικής πτώσης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στα γένη των ουσιαστικών 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Απλοποίηση συστήματος κλίσης  (3 τύποι αντί για 5) βάσει της κατηγορίας του γένους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Ενοποίηση κλίσης στον πληθυντικό αριθμό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Διαφοροποίηση  κλίσης έμψυχων και άψυχων ουσιαστικών – διαμόρφωση καινούριας γραμματικής κατηγορίας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στη χρήση της Τοπικής πτώσης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Αλλαγές στα γένη των ουσιαστικών  </a:t>
            </a:r>
          </a:p>
          <a:p>
            <a:r>
              <a:rPr lang="ru-RU" dirty="0"/>
              <a:t>Глядь, поверх текучих вод </a:t>
            </a:r>
          </a:p>
          <a:p>
            <a:pPr>
              <a:buNone/>
            </a:pPr>
            <a:r>
              <a:rPr lang="ru-RU" dirty="0"/>
              <a:t>    Лебедь белая плывёт   (А. С. Пушкин)</a:t>
            </a:r>
          </a:p>
          <a:p>
            <a:pPr>
              <a:buNone/>
            </a:pPr>
            <a:endParaRPr lang="ru-RU" dirty="0"/>
          </a:p>
          <a:p>
            <a:r>
              <a:rPr lang="el-GR" dirty="0">
                <a:solidFill>
                  <a:srgbClr val="FF0000"/>
                </a:solidFill>
              </a:rPr>
              <a:t>Αλλαγές στη χρήση της Τοπικής πτώσης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latin typeface="CyrillicaOchrid1" pitchFamily="34" charset="0"/>
              </a:rPr>
              <a:t>В лэто </a:t>
            </a:r>
            <a:r>
              <a:rPr lang="ru-RU" dirty="0"/>
              <a:t>6415</a:t>
            </a:r>
            <a:r>
              <a:rPr lang="ru-RU" dirty="0">
                <a:latin typeface="CyrillicaOchrid1" pitchFamily="34" charset="0"/>
              </a:rPr>
              <a:t>. Иде Олегъ на Грекы, Игоря оставивъ Кыевэ.</a:t>
            </a:r>
            <a:endParaRPr lang="el-GR" dirty="0">
              <a:latin typeface="CyrillicaOchrid1" pitchFamily="34" charset="0"/>
            </a:endParaRP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Εξαφάνιση της Κλιτικής πτώσης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σύμπτωση της Κλιτικής πτώσης με την ονομαστική ολοκληρώνεται το 14</a:t>
            </a:r>
            <a:r>
              <a:rPr lang="el-GR" baseline="30000" dirty="0"/>
              <a:t>ο</a:t>
            </a:r>
            <a:r>
              <a:rPr lang="el-GR" dirty="0"/>
              <a:t> αι </a:t>
            </a:r>
          </a:p>
          <a:p>
            <a:r>
              <a:rPr lang="el-GR" dirty="0"/>
              <a:t>Απομεινάρια της Κλιτικής πτώσης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Προσφωνήσεις και επιφωνήματα </a:t>
            </a:r>
            <a:r>
              <a:rPr lang="ru-RU" i="1" dirty="0"/>
              <a:t>Господи! Боже!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Συγκεκριμένοι τύποι που χρησιμοποιούνται για υφολογικούς λόγους  </a:t>
            </a:r>
            <a:r>
              <a:rPr lang="ru-RU" i="1" dirty="0"/>
              <a:t>старче! человече! </a:t>
            </a:r>
            <a:endParaRPr lang="el-GR" dirty="0"/>
          </a:p>
          <a:p>
            <a:pPr marL="514350" indent="-51435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Δυϊκός αριθμός</a:t>
            </a:r>
            <a:r>
              <a:rPr lang="ru-RU" dirty="0"/>
              <a:t> </a:t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908719"/>
          <a:ext cx="8075241" cy="3448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1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1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1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8903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жена</a:t>
                      </a:r>
                      <a:endParaRPr lang="el-G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столъ</a:t>
                      </a:r>
                      <a:endParaRPr lang="el-GR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928">
                <a:tc>
                  <a:txBody>
                    <a:bodyPr/>
                    <a:lstStyle/>
                    <a:p>
                      <a:r>
                        <a:rPr lang="ru-RU" sz="2400" dirty="0"/>
                        <a:t>Именительный - Винительный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жен</a:t>
                      </a:r>
                      <a:r>
                        <a:rPr lang="ru-RU" sz="4800" dirty="0">
                          <a:latin typeface="CyrillicaOchrid1" pitchFamily="34" charset="0"/>
                        </a:rPr>
                        <a:t>э</a:t>
                      </a:r>
                      <a:endParaRPr lang="el-G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стола</a:t>
                      </a:r>
                      <a:endParaRPr lang="el-GR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928">
                <a:tc>
                  <a:txBody>
                    <a:bodyPr/>
                    <a:lstStyle/>
                    <a:p>
                      <a:r>
                        <a:rPr lang="ru-RU" sz="2400" dirty="0"/>
                        <a:t>Родительный - Местный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жену</a:t>
                      </a:r>
                      <a:endParaRPr lang="el-G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столу</a:t>
                      </a:r>
                      <a:endParaRPr lang="el-GR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159">
                <a:tc>
                  <a:txBody>
                    <a:bodyPr/>
                    <a:lstStyle/>
                    <a:p>
                      <a:r>
                        <a:rPr lang="ru-RU" sz="2400" dirty="0"/>
                        <a:t>Дательный - Творительный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/>
                        <a:t>женами</a:t>
                      </a:r>
                      <a:endParaRPr lang="el-G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/>
                        <a:t>столома</a:t>
                      </a:r>
                      <a:endParaRPr lang="el-GR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214282" y="4429132"/>
            <a:ext cx="864399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CyrillicaOchrid1" pitchFamily="34" charset="0"/>
              </a:rPr>
              <a:t>одинъ конь - дъва коня  - три кони</a:t>
            </a:r>
          </a:p>
          <a:p>
            <a:r>
              <a:rPr lang="el-GR" sz="2800" dirty="0"/>
              <a:t>Η αντικατάσταση του δυικού αριθμού με τον πληθυντικό – από 1</a:t>
            </a:r>
            <a:r>
              <a:rPr lang="ru-RU" sz="2800" dirty="0"/>
              <a:t>3</a:t>
            </a:r>
            <a:r>
              <a:rPr lang="el-GR" sz="2800" baseline="30000" dirty="0"/>
              <a:t>ο</a:t>
            </a:r>
            <a:r>
              <a:rPr lang="el-GR" sz="2800" dirty="0"/>
              <a:t> ως  17</a:t>
            </a:r>
            <a:r>
              <a:rPr lang="el-GR" sz="2800" baseline="30000" dirty="0"/>
              <a:t>ο  </a:t>
            </a:r>
            <a:r>
              <a:rPr lang="el-GR" sz="2800" dirty="0"/>
              <a:t> αι – η εξαφάνιση της γραμματικής κατηγορίας της </a:t>
            </a:r>
            <a:r>
              <a:rPr lang="el-GR" sz="2800" dirty="0" err="1"/>
              <a:t>δυϊκότητας</a:t>
            </a:r>
            <a:r>
              <a:rPr lang="el-GR" sz="2800" dirty="0"/>
              <a:t> </a:t>
            </a:r>
          </a:p>
          <a:p>
            <a:r>
              <a:rPr lang="ru-RU" sz="4400" dirty="0">
                <a:latin typeface="CyrillicaOchrid1" pitchFamily="34" charset="0"/>
              </a:rPr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 </a:t>
            </a:r>
            <a:r>
              <a:rPr lang="el-GR" dirty="0" err="1"/>
              <a:t>παλαιορωσικός</a:t>
            </a:r>
            <a:r>
              <a:rPr lang="el-GR" dirty="0"/>
              <a:t> πληθυντικός αριθμός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CyrillicaOchrid1" pitchFamily="34" charset="0"/>
              </a:rPr>
              <a:t>глазъ  </a:t>
            </a:r>
          </a:p>
          <a:p>
            <a:r>
              <a:rPr lang="ru-RU" dirty="0">
                <a:latin typeface="CyrillicaOchrid1" pitchFamily="34" charset="0"/>
              </a:rPr>
              <a:t>глази </a:t>
            </a:r>
          </a:p>
          <a:p>
            <a:r>
              <a:rPr lang="ru-RU" dirty="0">
                <a:latin typeface="CyrillicaOchrid1" pitchFamily="34" charset="0"/>
              </a:rPr>
              <a:t>рогъ  </a:t>
            </a:r>
          </a:p>
          <a:p>
            <a:r>
              <a:rPr lang="ru-RU" dirty="0">
                <a:latin typeface="CyrillicaOchrid1" pitchFamily="34" charset="0"/>
              </a:rPr>
              <a:t>рози </a:t>
            </a:r>
          </a:p>
          <a:p>
            <a:r>
              <a:rPr lang="ru-RU" dirty="0">
                <a:latin typeface="CyrillicaOchrid1" pitchFamily="34" charset="0"/>
              </a:rPr>
              <a:t>бокъ  </a:t>
            </a:r>
          </a:p>
          <a:p>
            <a:r>
              <a:rPr lang="ru-RU" dirty="0">
                <a:latin typeface="CyrillicaOchrid1" pitchFamily="34" charset="0"/>
              </a:rPr>
              <a:t>боци </a:t>
            </a:r>
          </a:p>
          <a:p>
            <a:r>
              <a:rPr lang="ru-RU" dirty="0">
                <a:latin typeface="CyrillicaOchrid1" pitchFamily="34" charset="0"/>
              </a:rPr>
              <a:t>берегъ </a:t>
            </a:r>
          </a:p>
          <a:p>
            <a:r>
              <a:rPr lang="ru-RU" dirty="0">
                <a:latin typeface="CyrillicaOchrid1" pitchFamily="34" charset="0"/>
              </a:rPr>
              <a:t>берези </a:t>
            </a:r>
            <a:endParaRPr lang="el-GR" dirty="0">
              <a:latin typeface="CyrillicaOchrid1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CyrillicaOchrid1" pitchFamily="34" charset="0"/>
              </a:rPr>
              <a:t>колено </a:t>
            </a:r>
          </a:p>
          <a:p>
            <a:r>
              <a:rPr lang="ru-RU" dirty="0">
                <a:latin typeface="CyrillicaOchrid1" pitchFamily="34" charset="0"/>
              </a:rPr>
              <a:t>колена </a:t>
            </a:r>
          </a:p>
          <a:p>
            <a:r>
              <a:rPr lang="ru-RU" dirty="0">
                <a:latin typeface="CyrillicaOchrid1" pitchFamily="34" charset="0"/>
              </a:rPr>
              <a:t>плечо </a:t>
            </a:r>
          </a:p>
          <a:p>
            <a:r>
              <a:rPr lang="ru-RU" dirty="0">
                <a:latin typeface="CyrillicaOchrid1" pitchFamily="34" charset="0"/>
              </a:rPr>
              <a:t>плеча</a:t>
            </a:r>
          </a:p>
          <a:p>
            <a:r>
              <a:rPr lang="ru-RU" dirty="0">
                <a:latin typeface="CyrillicaOchrid1" pitchFamily="34" charset="0"/>
              </a:rPr>
              <a:t>№хо</a:t>
            </a:r>
          </a:p>
          <a:p>
            <a:r>
              <a:rPr lang="ru-RU" dirty="0">
                <a:latin typeface="CyrillicaOchrid1" pitchFamily="34" charset="0"/>
              </a:rPr>
              <a:t>№ха</a:t>
            </a:r>
          </a:p>
          <a:p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Απομεινάρια του δυϊκού αριθμού: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Ο πληθυντικός αριθμός των ουδέτερων ουσιαστικών </a:t>
            </a:r>
            <a:r>
              <a:rPr lang="ru-RU" i="1" dirty="0"/>
              <a:t>колени, уши, плечи</a:t>
            </a:r>
            <a:r>
              <a:rPr lang="el-GR" i="1" dirty="0"/>
              <a:t>   (</a:t>
            </a:r>
            <a:r>
              <a:rPr lang="el-GR" i="1" dirty="0" err="1"/>
              <a:t>Πβλ</a:t>
            </a:r>
            <a:r>
              <a:rPr lang="el-GR" i="1" dirty="0"/>
              <a:t>. </a:t>
            </a:r>
            <a:r>
              <a:rPr lang="ru-RU" i="1" dirty="0"/>
              <a:t>И первым снегом с кровли бани</a:t>
            </a:r>
            <a:r>
              <a:rPr lang="el-GR" i="1" dirty="0"/>
              <a:t> </a:t>
            </a:r>
            <a:r>
              <a:rPr lang="ru-RU" i="1" dirty="0"/>
              <a:t>Умыть лицо, плеча и грудь </a:t>
            </a:r>
            <a:r>
              <a:rPr lang="el-GR" i="1" dirty="0"/>
              <a:t>(</a:t>
            </a:r>
            <a:r>
              <a:rPr lang="ru-RU" i="1" dirty="0"/>
              <a:t>Пушкин))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 πληθυντικός αριθμός των αρσενικών ουσιαστικών  </a:t>
            </a:r>
            <a:r>
              <a:rPr lang="ru-RU" i="1" dirty="0"/>
              <a:t>берега, рукава</a:t>
            </a:r>
            <a:r>
              <a:rPr lang="ru-RU" dirty="0"/>
              <a:t>, </a:t>
            </a:r>
            <a:r>
              <a:rPr lang="ru-RU" i="1" dirty="0"/>
              <a:t>глаза, рога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χρήση του τύπου που συμπίπτει με την Γενική ενικού μετά από τα αριθμητικά 2 -3-4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Το αριθμητικό </a:t>
            </a:r>
            <a:r>
              <a:rPr lang="ru-RU" i="1" dirty="0"/>
              <a:t>двести (</a:t>
            </a:r>
            <a:r>
              <a:rPr lang="ru-RU" i="1" dirty="0">
                <a:latin typeface="CyrillicaOchrid1" pitchFamily="34" charset="0"/>
              </a:rPr>
              <a:t>двэ-стэ </a:t>
            </a:r>
            <a:r>
              <a:rPr lang="ru-RU" i="1" dirty="0"/>
              <a:t>)</a:t>
            </a:r>
            <a:r>
              <a:rPr lang="el-GR" dirty="0"/>
              <a:t>και το επίρρημα </a:t>
            </a:r>
            <a:r>
              <a:rPr lang="ru-RU" i="1" dirty="0"/>
              <a:t>воочию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Οργανική πτώση των αριθμητικών  </a:t>
            </a:r>
            <a:r>
              <a:rPr lang="ru-RU" i="1" dirty="0"/>
              <a:t>двумя, тремя, четырьмя</a:t>
            </a:r>
            <a:endParaRPr lang="el-GR" i="1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396</Words>
  <Application>Microsoft Office PowerPoint</Application>
  <PresentationFormat>Προβολή στην οθόνη (4:3)</PresentationFormat>
  <Paragraphs>93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Calibri</vt:lpstr>
      <vt:lpstr>CyrillicaOchrid1</vt:lpstr>
      <vt:lpstr>Palatino Linotype</vt:lpstr>
      <vt:lpstr>Θέμα του Office</vt:lpstr>
      <vt:lpstr>ΘΕΜΑ 4 (ΜΕΡΟΣ 2)</vt:lpstr>
      <vt:lpstr>Γραμματικές κατηγορίες του πρώιμου πρωτοσλαβικού ουσιαστικού </vt:lpstr>
      <vt:lpstr>Γραμματικές κατηγορίες του παλαιορωσικού ουσιαστικού </vt:lpstr>
      <vt:lpstr>Βασικές αλλαγές στο μορφολογικό σύστημα των ουσιαστικών</vt:lpstr>
      <vt:lpstr>Παρουσίαση του PowerPoint</vt:lpstr>
      <vt:lpstr>Εξαφάνιση της Κλιτικής πτώσης  </vt:lpstr>
      <vt:lpstr>Δυϊκός αριθμός  </vt:lpstr>
      <vt:lpstr>Ο  παλαιορωσικός πληθυντικός αριθμός</vt:lpstr>
      <vt:lpstr>Απομεινάρια του δυϊκού αριθμού: </vt:lpstr>
      <vt:lpstr>Παρουσίαση του PowerPoint</vt:lpstr>
    </vt:vector>
  </TitlesOfParts>
  <Company>adam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ΙΣΤΟΡΙΚΗ ΜΟΡΦΟΛΟΓΙΑ</dc:title>
  <dc:creator>frog</dc:creator>
  <cp:lastModifiedBy>Tatiana Mporisova</cp:lastModifiedBy>
  <cp:revision>48</cp:revision>
  <dcterms:created xsi:type="dcterms:W3CDTF">2018-11-19T12:48:24Z</dcterms:created>
  <dcterms:modified xsi:type="dcterms:W3CDTF">2025-05-11T16:27:18Z</dcterms:modified>
</cp:coreProperties>
</file>