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2" r:id="rId2"/>
    <p:sldId id="266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270" r:id="rId26"/>
    <p:sldId id="287" r:id="rId27"/>
    <p:sldId id="288" r:id="rId28"/>
    <p:sldId id="271" r:id="rId29"/>
    <p:sldId id="272" r:id="rId30"/>
    <p:sldId id="274" r:id="rId31"/>
    <p:sldId id="275" r:id="rId32"/>
    <p:sldId id="276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24" autoAdjust="0"/>
  </p:normalViewPr>
  <p:slideViewPr>
    <p:cSldViewPr showGuides="1">
      <p:cViewPr varScale="1">
        <p:scale>
          <a:sx n="73" d="100"/>
          <a:sy n="73" d="100"/>
        </p:scale>
        <p:origin x="165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98498-63AB-4C5B-AE46-6CCC561DDC2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87D1E42-52FA-4EC2-B883-850448B22856}">
      <dgm:prSet phldrT="[Κείμενο]"/>
      <dgm:spPr/>
      <dgm:t>
        <a:bodyPr/>
        <a:lstStyle/>
        <a:p>
          <a:r>
            <a:rPr lang="el-GR" dirty="0"/>
            <a:t>Ελεύθεροι ευγενείς άντρες – 11</a:t>
          </a:r>
          <a:r>
            <a:rPr lang="el-GR" baseline="30000" dirty="0"/>
            <a:t>ος</a:t>
          </a:r>
          <a:r>
            <a:rPr lang="el-GR" dirty="0"/>
            <a:t> αι</a:t>
          </a:r>
        </a:p>
      </dgm:t>
    </dgm:pt>
    <dgm:pt modelId="{AFF17EE0-5E0F-476D-9765-C57DA08BA132}" type="parTrans" cxnId="{216584F0-49D5-41F2-87CB-5111F2BA08F6}">
      <dgm:prSet/>
      <dgm:spPr/>
      <dgm:t>
        <a:bodyPr/>
        <a:lstStyle/>
        <a:p>
          <a:endParaRPr lang="el-GR"/>
        </a:p>
      </dgm:t>
    </dgm:pt>
    <dgm:pt modelId="{A3D7F8DB-14F2-4F59-845E-03B41AFD40B6}" type="sibTrans" cxnId="{216584F0-49D5-41F2-87CB-5111F2BA08F6}">
      <dgm:prSet/>
      <dgm:spPr/>
      <dgm:t>
        <a:bodyPr/>
        <a:lstStyle/>
        <a:p>
          <a:endParaRPr lang="el-GR"/>
        </a:p>
      </dgm:t>
    </dgm:pt>
    <dgm:pt modelId="{F901CBCA-4BC7-429F-862C-B25569868434}">
      <dgm:prSet phldrT="[Κείμενο]"/>
      <dgm:spPr/>
      <dgm:t>
        <a:bodyPr/>
        <a:lstStyle/>
        <a:p>
          <a:r>
            <a:rPr lang="el-GR" dirty="0"/>
            <a:t>Άνθρωποι (άντρες και γυναίκες) – 16</a:t>
          </a:r>
          <a:r>
            <a:rPr lang="el-GR" baseline="30000" dirty="0"/>
            <a:t>ος</a:t>
          </a:r>
          <a:r>
            <a:rPr lang="el-GR" dirty="0"/>
            <a:t> αι</a:t>
          </a:r>
        </a:p>
      </dgm:t>
    </dgm:pt>
    <dgm:pt modelId="{BF8F8D6A-93B4-4D6B-ABA4-38335BF7356B}" type="parTrans" cxnId="{9D88A24B-CB1E-4920-A064-E879EC98DAF2}">
      <dgm:prSet/>
      <dgm:spPr/>
      <dgm:t>
        <a:bodyPr/>
        <a:lstStyle/>
        <a:p>
          <a:endParaRPr lang="el-GR"/>
        </a:p>
      </dgm:t>
    </dgm:pt>
    <dgm:pt modelId="{F5D08928-9CF9-44F2-A972-D46D2FCDB0FD}" type="sibTrans" cxnId="{9D88A24B-CB1E-4920-A064-E879EC98DAF2}">
      <dgm:prSet/>
      <dgm:spPr/>
      <dgm:t>
        <a:bodyPr/>
        <a:lstStyle/>
        <a:p>
          <a:endParaRPr lang="el-GR"/>
        </a:p>
      </dgm:t>
    </dgm:pt>
    <dgm:pt modelId="{804BED2F-EAC0-4D8C-B4ED-82DC76D5EB08}">
      <dgm:prSet phldrT="[Κείμενο]"/>
      <dgm:spPr/>
      <dgm:t>
        <a:bodyPr/>
        <a:lstStyle/>
        <a:p>
          <a:r>
            <a:rPr lang="el-GR" dirty="0"/>
            <a:t>Άνθρωποι και ζώα  - τέλος 16</a:t>
          </a:r>
          <a:r>
            <a:rPr lang="el-GR" baseline="30000" dirty="0"/>
            <a:t>ου</a:t>
          </a:r>
          <a:r>
            <a:rPr lang="el-GR" dirty="0"/>
            <a:t> αι</a:t>
          </a:r>
        </a:p>
      </dgm:t>
    </dgm:pt>
    <dgm:pt modelId="{2524C27C-5814-4214-8C8A-B2FDC4F00853}" type="parTrans" cxnId="{D450EA36-81CA-4055-B5C3-241111604656}">
      <dgm:prSet/>
      <dgm:spPr/>
      <dgm:t>
        <a:bodyPr/>
        <a:lstStyle/>
        <a:p>
          <a:endParaRPr lang="el-GR"/>
        </a:p>
      </dgm:t>
    </dgm:pt>
    <dgm:pt modelId="{2780DEB5-F144-43BA-A89E-F844ABDCE464}" type="sibTrans" cxnId="{D450EA36-81CA-4055-B5C3-241111604656}">
      <dgm:prSet/>
      <dgm:spPr/>
      <dgm:t>
        <a:bodyPr/>
        <a:lstStyle/>
        <a:p>
          <a:endParaRPr lang="el-GR"/>
        </a:p>
      </dgm:t>
    </dgm:pt>
    <dgm:pt modelId="{D2994A35-050D-4316-92E6-1807B38983C5}">
      <dgm:prSet/>
      <dgm:spPr/>
      <dgm:t>
        <a:bodyPr/>
        <a:lstStyle/>
        <a:p>
          <a:r>
            <a:rPr lang="el-GR" dirty="0"/>
            <a:t>Όλοι οι άντρες  - τέλος του 14</a:t>
          </a:r>
          <a:r>
            <a:rPr lang="el-GR" baseline="30000" dirty="0"/>
            <a:t>ου</a:t>
          </a:r>
          <a:r>
            <a:rPr lang="el-GR" dirty="0"/>
            <a:t> αι</a:t>
          </a:r>
        </a:p>
      </dgm:t>
    </dgm:pt>
    <dgm:pt modelId="{679DCAB3-0E4C-47C8-A7CC-127BFE055F46}" type="parTrans" cxnId="{A6B8C981-4C56-4693-AF4B-0A51ABE41F68}">
      <dgm:prSet/>
      <dgm:spPr/>
      <dgm:t>
        <a:bodyPr/>
        <a:lstStyle/>
        <a:p>
          <a:endParaRPr lang="el-GR"/>
        </a:p>
      </dgm:t>
    </dgm:pt>
    <dgm:pt modelId="{FD8785B4-0D96-4CD2-B809-EEE2C76E5FA9}" type="sibTrans" cxnId="{A6B8C981-4C56-4693-AF4B-0A51ABE41F68}">
      <dgm:prSet/>
      <dgm:spPr/>
      <dgm:t>
        <a:bodyPr/>
        <a:lstStyle/>
        <a:p>
          <a:endParaRPr lang="el-GR"/>
        </a:p>
      </dgm:t>
    </dgm:pt>
    <dgm:pt modelId="{27E5B17B-4720-4D76-8FB3-16CF7E06E857}" type="pres">
      <dgm:prSet presAssocID="{D6D98498-63AB-4C5B-AE46-6CCC561DDC2E}" presName="CompostProcess" presStyleCnt="0">
        <dgm:presLayoutVars>
          <dgm:dir/>
          <dgm:resizeHandles val="exact"/>
        </dgm:presLayoutVars>
      </dgm:prSet>
      <dgm:spPr/>
    </dgm:pt>
    <dgm:pt modelId="{91B1FA68-1DFD-4D29-AD13-7AADC2751965}" type="pres">
      <dgm:prSet presAssocID="{D6D98498-63AB-4C5B-AE46-6CCC561DDC2E}" presName="arrow" presStyleLbl="bgShp" presStyleIdx="0" presStyleCnt="1"/>
      <dgm:spPr/>
    </dgm:pt>
    <dgm:pt modelId="{182C9822-7374-4400-A946-22343118F040}" type="pres">
      <dgm:prSet presAssocID="{D6D98498-63AB-4C5B-AE46-6CCC561DDC2E}" presName="linearProcess" presStyleCnt="0"/>
      <dgm:spPr/>
    </dgm:pt>
    <dgm:pt modelId="{8D190E25-D234-47E6-ACA6-277182F52BBC}" type="pres">
      <dgm:prSet presAssocID="{187D1E42-52FA-4EC2-B883-850448B22856}" presName="textNode" presStyleLbl="node1" presStyleIdx="0" presStyleCnt="4" custLinFactNeighborX="26113" custLinFactNeighborY="-1825">
        <dgm:presLayoutVars>
          <dgm:bulletEnabled val="1"/>
        </dgm:presLayoutVars>
      </dgm:prSet>
      <dgm:spPr/>
    </dgm:pt>
    <dgm:pt modelId="{E657A88A-8987-4D66-A26A-F1C9B50B8343}" type="pres">
      <dgm:prSet presAssocID="{A3D7F8DB-14F2-4F59-845E-03B41AFD40B6}" presName="sibTrans" presStyleCnt="0"/>
      <dgm:spPr/>
    </dgm:pt>
    <dgm:pt modelId="{6C95F227-07DF-46EE-9AE3-1A86A552E63A}" type="pres">
      <dgm:prSet presAssocID="{D2994A35-050D-4316-92E6-1807B38983C5}" presName="textNode" presStyleLbl="node1" presStyleIdx="1" presStyleCnt="4">
        <dgm:presLayoutVars>
          <dgm:bulletEnabled val="1"/>
        </dgm:presLayoutVars>
      </dgm:prSet>
      <dgm:spPr/>
    </dgm:pt>
    <dgm:pt modelId="{D1E54B3D-202D-418A-A529-54830C727B87}" type="pres">
      <dgm:prSet presAssocID="{FD8785B4-0D96-4CD2-B809-EEE2C76E5FA9}" presName="sibTrans" presStyleCnt="0"/>
      <dgm:spPr/>
    </dgm:pt>
    <dgm:pt modelId="{44900486-BAD2-4C6C-AC37-B77CD84B304E}" type="pres">
      <dgm:prSet presAssocID="{F901CBCA-4BC7-429F-862C-B25569868434}" presName="textNode" presStyleLbl="node1" presStyleIdx="2" presStyleCnt="4">
        <dgm:presLayoutVars>
          <dgm:bulletEnabled val="1"/>
        </dgm:presLayoutVars>
      </dgm:prSet>
      <dgm:spPr/>
    </dgm:pt>
    <dgm:pt modelId="{3808179B-2C5F-4257-B768-F93A01662BD4}" type="pres">
      <dgm:prSet presAssocID="{F5D08928-9CF9-44F2-A972-D46D2FCDB0FD}" presName="sibTrans" presStyleCnt="0"/>
      <dgm:spPr/>
    </dgm:pt>
    <dgm:pt modelId="{D6E46B73-6BF7-4D2D-A9DF-CCA448864FFB}" type="pres">
      <dgm:prSet presAssocID="{804BED2F-EAC0-4D8C-B4ED-82DC76D5EB0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22473100-23A6-4A61-AF94-BDE93DA20482}" type="presOf" srcId="{F901CBCA-4BC7-429F-862C-B25569868434}" destId="{44900486-BAD2-4C6C-AC37-B77CD84B304E}" srcOrd="0" destOrd="0" presId="urn:microsoft.com/office/officeart/2005/8/layout/hProcess9"/>
    <dgm:cxn modelId="{5222EA07-142B-4A43-8821-BB23A40E0F72}" type="presOf" srcId="{187D1E42-52FA-4EC2-B883-850448B22856}" destId="{8D190E25-D234-47E6-ACA6-277182F52BBC}" srcOrd="0" destOrd="0" presId="urn:microsoft.com/office/officeart/2005/8/layout/hProcess9"/>
    <dgm:cxn modelId="{D450EA36-81CA-4055-B5C3-241111604656}" srcId="{D6D98498-63AB-4C5B-AE46-6CCC561DDC2E}" destId="{804BED2F-EAC0-4D8C-B4ED-82DC76D5EB08}" srcOrd="3" destOrd="0" parTransId="{2524C27C-5814-4214-8C8A-B2FDC4F00853}" sibTransId="{2780DEB5-F144-43BA-A89E-F844ABDCE464}"/>
    <dgm:cxn modelId="{0CE15768-68BB-4431-B70B-2E5036E820D6}" type="presOf" srcId="{804BED2F-EAC0-4D8C-B4ED-82DC76D5EB08}" destId="{D6E46B73-6BF7-4D2D-A9DF-CCA448864FFB}" srcOrd="0" destOrd="0" presId="urn:microsoft.com/office/officeart/2005/8/layout/hProcess9"/>
    <dgm:cxn modelId="{9D88A24B-CB1E-4920-A064-E879EC98DAF2}" srcId="{D6D98498-63AB-4C5B-AE46-6CCC561DDC2E}" destId="{F901CBCA-4BC7-429F-862C-B25569868434}" srcOrd="2" destOrd="0" parTransId="{BF8F8D6A-93B4-4D6B-ABA4-38335BF7356B}" sibTransId="{F5D08928-9CF9-44F2-A972-D46D2FCDB0FD}"/>
    <dgm:cxn modelId="{A6B8C981-4C56-4693-AF4B-0A51ABE41F68}" srcId="{D6D98498-63AB-4C5B-AE46-6CCC561DDC2E}" destId="{D2994A35-050D-4316-92E6-1807B38983C5}" srcOrd="1" destOrd="0" parTransId="{679DCAB3-0E4C-47C8-A7CC-127BFE055F46}" sibTransId="{FD8785B4-0D96-4CD2-B809-EEE2C76E5FA9}"/>
    <dgm:cxn modelId="{07973A90-053E-4B0C-B1DE-2FD6419B5D0C}" type="presOf" srcId="{D6D98498-63AB-4C5B-AE46-6CCC561DDC2E}" destId="{27E5B17B-4720-4D76-8FB3-16CF7E06E857}" srcOrd="0" destOrd="0" presId="urn:microsoft.com/office/officeart/2005/8/layout/hProcess9"/>
    <dgm:cxn modelId="{FE5E36E7-D9E5-4E10-85B9-E84C9B091569}" type="presOf" srcId="{D2994A35-050D-4316-92E6-1807B38983C5}" destId="{6C95F227-07DF-46EE-9AE3-1A86A552E63A}" srcOrd="0" destOrd="0" presId="urn:microsoft.com/office/officeart/2005/8/layout/hProcess9"/>
    <dgm:cxn modelId="{216584F0-49D5-41F2-87CB-5111F2BA08F6}" srcId="{D6D98498-63AB-4C5B-AE46-6CCC561DDC2E}" destId="{187D1E42-52FA-4EC2-B883-850448B22856}" srcOrd="0" destOrd="0" parTransId="{AFF17EE0-5E0F-476D-9765-C57DA08BA132}" sibTransId="{A3D7F8DB-14F2-4F59-845E-03B41AFD40B6}"/>
    <dgm:cxn modelId="{CE6229BB-C878-45E4-9589-1872C90A0B8A}" type="presParOf" srcId="{27E5B17B-4720-4D76-8FB3-16CF7E06E857}" destId="{91B1FA68-1DFD-4D29-AD13-7AADC2751965}" srcOrd="0" destOrd="0" presId="urn:microsoft.com/office/officeart/2005/8/layout/hProcess9"/>
    <dgm:cxn modelId="{631E4319-8ECA-43C7-88E7-1E730AEF35F3}" type="presParOf" srcId="{27E5B17B-4720-4D76-8FB3-16CF7E06E857}" destId="{182C9822-7374-4400-A946-22343118F040}" srcOrd="1" destOrd="0" presId="urn:microsoft.com/office/officeart/2005/8/layout/hProcess9"/>
    <dgm:cxn modelId="{5CE26888-79C2-47DA-A4E1-6A6826D97BE0}" type="presParOf" srcId="{182C9822-7374-4400-A946-22343118F040}" destId="{8D190E25-D234-47E6-ACA6-277182F52BBC}" srcOrd="0" destOrd="0" presId="urn:microsoft.com/office/officeart/2005/8/layout/hProcess9"/>
    <dgm:cxn modelId="{FE08DB3A-979B-49CE-95AC-79A36CE3469C}" type="presParOf" srcId="{182C9822-7374-4400-A946-22343118F040}" destId="{E657A88A-8987-4D66-A26A-F1C9B50B8343}" srcOrd="1" destOrd="0" presId="urn:microsoft.com/office/officeart/2005/8/layout/hProcess9"/>
    <dgm:cxn modelId="{0635BE95-027A-4CA0-A0AB-FD6318CA54F6}" type="presParOf" srcId="{182C9822-7374-4400-A946-22343118F040}" destId="{6C95F227-07DF-46EE-9AE3-1A86A552E63A}" srcOrd="2" destOrd="0" presId="urn:microsoft.com/office/officeart/2005/8/layout/hProcess9"/>
    <dgm:cxn modelId="{2AA0B7C8-000C-49D7-AD21-CF86A6A5A792}" type="presParOf" srcId="{182C9822-7374-4400-A946-22343118F040}" destId="{D1E54B3D-202D-418A-A529-54830C727B87}" srcOrd="3" destOrd="0" presId="urn:microsoft.com/office/officeart/2005/8/layout/hProcess9"/>
    <dgm:cxn modelId="{2B218DE0-1344-436D-A22B-0276015A8E8C}" type="presParOf" srcId="{182C9822-7374-4400-A946-22343118F040}" destId="{44900486-BAD2-4C6C-AC37-B77CD84B304E}" srcOrd="4" destOrd="0" presId="urn:microsoft.com/office/officeart/2005/8/layout/hProcess9"/>
    <dgm:cxn modelId="{7A9F049A-0755-4F61-9160-323425D56D58}" type="presParOf" srcId="{182C9822-7374-4400-A946-22343118F040}" destId="{3808179B-2C5F-4257-B768-F93A01662BD4}" srcOrd="5" destOrd="0" presId="urn:microsoft.com/office/officeart/2005/8/layout/hProcess9"/>
    <dgm:cxn modelId="{1699A86E-26AD-4555-838B-5F3D1896DA38}" type="presParOf" srcId="{182C9822-7374-4400-A946-22343118F040}" destId="{D6E46B73-6BF7-4D2D-A9DF-CCA448864FF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синя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я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синяя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EE93983B-BE16-4C99-98C7-8841BF208024}" type="presOf" srcId="{027DCF82-8364-4716-A290-CE0C4DBF8FBE}" destId="{62D750C3-D591-4BD7-84F8-8D28DDC2FF5C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9142D668-264F-44EA-A6C2-83D07F49327D}" type="presOf" srcId="{67987146-A010-4E8B-B4C6-543BCBF5E784}" destId="{569814D9-B86F-44FF-9D73-6B4744CA8EFD}" srcOrd="0" destOrd="0" presId="urn:microsoft.com/office/officeart/2005/8/layout/equation1"/>
    <dgm:cxn modelId="{431D9782-AF9B-4623-BEFE-5EFC8898116E}" type="presOf" srcId="{914D26BF-88E0-4985-ADC3-DC78C239F23B}" destId="{0C9C8DED-B661-4393-ADB7-7AF8D0780C85}" srcOrd="0" destOrd="0" presId="urn:microsoft.com/office/officeart/2005/8/layout/equation1"/>
    <dgm:cxn modelId="{2BB0A992-0E90-4F1E-8E73-2745E1599C72}" type="presOf" srcId="{889B3B48-A80D-4FE6-8032-E9CA4A3BEDA6}" destId="{E646FD32-E83F-43B1-B5F5-D043F97EB989}" srcOrd="0" destOrd="0" presId="urn:microsoft.com/office/officeart/2005/8/layout/equation1"/>
    <dgm:cxn modelId="{F43795D5-A0A4-49B2-AFB5-DC94DA8EACC4}" type="presOf" srcId="{5F3887FE-ECA5-4918-BF5D-46A577E410F6}" destId="{C9BB0752-1E7D-4E3F-9E0D-59AF8FF706A1}" srcOrd="0" destOrd="0" presId="urn:microsoft.com/office/officeart/2005/8/layout/equation1"/>
    <dgm:cxn modelId="{1C27F3D8-B8B5-418D-9D36-F9510AA7BF5F}" type="presOf" srcId="{5E85E10C-CC7F-4906-944B-218B9E99B622}" destId="{505FF3B3-121F-46C2-98CB-229491AB1B1C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CD141895-068D-4598-8789-486FDE68512D}" type="presParOf" srcId="{C9BB0752-1E7D-4E3F-9E0D-59AF8FF706A1}" destId="{505FF3B3-121F-46C2-98CB-229491AB1B1C}" srcOrd="0" destOrd="0" presId="urn:microsoft.com/office/officeart/2005/8/layout/equation1"/>
    <dgm:cxn modelId="{6CE5D06A-60E8-4D61-9A18-6C9B46158341}" type="presParOf" srcId="{C9BB0752-1E7D-4E3F-9E0D-59AF8FF706A1}" destId="{3D51BB4A-7B78-4C9E-B17E-FBEDCA8D1E43}" srcOrd="1" destOrd="0" presId="urn:microsoft.com/office/officeart/2005/8/layout/equation1"/>
    <dgm:cxn modelId="{5D8C451C-133F-4F5E-AEF3-9FCA542A3591}" type="presParOf" srcId="{C9BB0752-1E7D-4E3F-9E0D-59AF8FF706A1}" destId="{569814D9-B86F-44FF-9D73-6B4744CA8EFD}" srcOrd="2" destOrd="0" presId="urn:microsoft.com/office/officeart/2005/8/layout/equation1"/>
    <dgm:cxn modelId="{A88245F2-41A5-4466-B20F-CB57C0E51954}" type="presParOf" srcId="{C9BB0752-1E7D-4E3F-9E0D-59AF8FF706A1}" destId="{A9579206-590A-463B-B22D-950187B80308}" srcOrd="3" destOrd="0" presId="urn:microsoft.com/office/officeart/2005/8/layout/equation1"/>
    <dgm:cxn modelId="{F0E5EB7B-7B28-4616-85E9-8BF2D013A367}" type="presParOf" srcId="{C9BB0752-1E7D-4E3F-9E0D-59AF8FF706A1}" destId="{E646FD32-E83F-43B1-B5F5-D043F97EB989}" srcOrd="4" destOrd="0" presId="urn:microsoft.com/office/officeart/2005/8/layout/equation1"/>
    <dgm:cxn modelId="{3FDA1432-18EB-4165-BF23-FE0958536F2B}" type="presParOf" srcId="{C9BB0752-1E7D-4E3F-9E0D-59AF8FF706A1}" destId="{821EC275-4FB1-4366-8455-FBB1A5175CDA}" srcOrd="5" destOrd="0" presId="urn:microsoft.com/office/officeart/2005/8/layout/equation1"/>
    <dgm:cxn modelId="{445290B6-A427-4FA3-90A2-28AB90D4529E}" type="presParOf" srcId="{C9BB0752-1E7D-4E3F-9E0D-59AF8FF706A1}" destId="{62D750C3-D591-4BD7-84F8-8D28DDC2FF5C}" srcOrd="6" destOrd="0" presId="urn:microsoft.com/office/officeart/2005/8/layout/equation1"/>
    <dgm:cxn modelId="{66170B4F-C881-49CB-B8A4-6D9E8375E72F}" type="presParOf" srcId="{C9BB0752-1E7D-4E3F-9E0D-59AF8FF706A1}" destId="{D6F558E5-0BAF-4E6D-9158-0FA455E6A042}" srcOrd="7" destOrd="0" presId="urn:microsoft.com/office/officeart/2005/8/layout/equation1"/>
    <dgm:cxn modelId="{D3CB22E0-7C12-4BEB-890D-095318311CFD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сине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е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синее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EE4AD50B-AFF8-4F91-B26D-AFCA5BD33B27}" type="presOf" srcId="{027DCF82-8364-4716-A290-CE0C4DBF8FBE}" destId="{62D750C3-D591-4BD7-84F8-8D28DDC2FF5C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54749581-D5EA-49EA-B65E-26664FB08165}" type="presOf" srcId="{914D26BF-88E0-4985-ADC3-DC78C239F23B}" destId="{0C9C8DED-B661-4393-ADB7-7AF8D0780C85}" srcOrd="0" destOrd="0" presId="urn:microsoft.com/office/officeart/2005/8/layout/equation1"/>
    <dgm:cxn modelId="{04CAA896-E3F6-4926-B4F1-6A50FD3B5495}" type="presOf" srcId="{67987146-A010-4E8B-B4C6-543BCBF5E784}" destId="{569814D9-B86F-44FF-9D73-6B4744CA8EFD}" srcOrd="0" destOrd="0" presId="urn:microsoft.com/office/officeart/2005/8/layout/equation1"/>
    <dgm:cxn modelId="{5BD64FAC-4D2F-4276-B30E-371742946EB8}" type="presOf" srcId="{889B3B48-A80D-4FE6-8032-E9CA4A3BEDA6}" destId="{E646FD32-E83F-43B1-B5F5-D043F97EB989}" srcOrd="0" destOrd="0" presId="urn:microsoft.com/office/officeart/2005/8/layout/equation1"/>
    <dgm:cxn modelId="{CF22FCBE-4314-4681-B940-840CE19713B7}" type="presOf" srcId="{5E85E10C-CC7F-4906-944B-218B9E99B622}" destId="{505FF3B3-121F-46C2-98CB-229491AB1B1C}" srcOrd="0" destOrd="0" presId="urn:microsoft.com/office/officeart/2005/8/layout/equation1"/>
    <dgm:cxn modelId="{85F003D5-B0C9-4CB5-BD81-EBDD4B472523}" type="presOf" srcId="{5F3887FE-ECA5-4918-BF5D-46A577E410F6}" destId="{C9BB0752-1E7D-4E3F-9E0D-59AF8FF706A1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F1BB7175-99AA-43D4-A193-A9DDB0978150}" type="presParOf" srcId="{C9BB0752-1E7D-4E3F-9E0D-59AF8FF706A1}" destId="{505FF3B3-121F-46C2-98CB-229491AB1B1C}" srcOrd="0" destOrd="0" presId="urn:microsoft.com/office/officeart/2005/8/layout/equation1"/>
    <dgm:cxn modelId="{5B861353-3A28-4E50-9F82-BA03AB9C2159}" type="presParOf" srcId="{C9BB0752-1E7D-4E3F-9E0D-59AF8FF706A1}" destId="{3D51BB4A-7B78-4C9E-B17E-FBEDCA8D1E43}" srcOrd="1" destOrd="0" presId="urn:microsoft.com/office/officeart/2005/8/layout/equation1"/>
    <dgm:cxn modelId="{1701E219-FEE3-4E67-A33F-96FE923EF33D}" type="presParOf" srcId="{C9BB0752-1E7D-4E3F-9E0D-59AF8FF706A1}" destId="{569814D9-B86F-44FF-9D73-6B4744CA8EFD}" srcOrd="2" destOrd="0" presId="urn:microsoft.com/office/officeart/2005/8/layout/equation1"/>
    <dgm:cxn modelId="{2D0DD5D7-77A0-4C79-81FE-D4B381B603A9}" type="presParOf" srcId="{C9BB0752-1E7D-4E3F-9E0D-59AF8FF706A1}" destId="{A9579206-590A-463B-B22D-950187B80308}" srcOrd="3" destOrd="0" presId="urn:microsoft.com/office/officeart/2005/8/layout/equation1"/>
    <dgm:cxn modelId="{85D4B0E6-28C3-4C8F-B84A-1C8BC2FAF545}" type="presParOf" srcId="{C9BB0752-1E7D-4E3F-9E0D-59AF8FF706A1}" destId="{E646FD32-E83F-43B1-B5F5-D043F97EB989}" srcOrd="4" destOrd="0" presId="urn:microsoft.com/office/officeart/2005/8/layout/equation1"/>
    <dgm:cxn modelId="{E4A0C902-0493-4BD1-AE66-D0FF6884D9C3}" type="presParOf" srcId="{C9BB0752-1E7D-4E3F-9E0D-59AF8FF706A1}" destId="{821EC275-4FB1-4366-8455-FBB1A5175CDA}" srcOrd="5" destOrd="0" presId="urn:microsoft.com/office/officeart/2005/8/layout/equation1"/>
    <dgm:cxn modelId="{A7392AB5-1CE2-4B1C-A86A-EFCE139BA0F4}" type="presParOf" srcId="{C9BB0752-1E7D-4E3F-9E0D-59AF8FF706A1}" destId="{62D750C3-D591-4BD7-84F8-8D28DDC2FF5C}" srcOrd="6" destOrd="0" presId="urn:microsoft.com/office/officeart/2005/8/layout/equation1"/>
    <dgm:cxn modelId="{1041D981-037D-4A8E-BD45-8E421CAF3DE9}" type="presParOf" srcId="{C9BB0752-1E7D-4E3F-9E0D-59AF8FF706A1}" destId="{D6F558E5-0BAF-4E6D-9158-0FA455E6A042}" srcOrd="7" destOrd="0" presId="urn:microsoft.com/office/officeart/2005/8/layout/equation1"/>
    <dgm:cxn modelId="{25068778-7A60-49D0-A5D3-3D28613BA6B2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5D5BE0-5983-493F-8DEC-8912CEDCC2B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65EAFE5-F55C-435A-8F71-C47E95A4AE59}">
      <dgm:prSet phldrT="[Κείμενο]"/>
      <dgm:spPr/>
      <dgm:t>
        <a:bodyPr/>
        <a:lstStyle/>
        <a:p>
          <a:r>
            <a:rPr lang="el-GR" dirty="0"/>
            <a:t>Προσωπικές  + αυτοπαθής</a:t>
          </a:r>
        </a:p>
      </dgm:t>
    </dgm:pt>
    <dgm:pt modelId="{1BA31059-6F8D-40F2-84EA-EA599DEDB3DC}" type="parTrans" cxnId="{3AD955E0-8F4A-4DCC-BE34-E12C27E47041}">
      <dgm:prSet/>
      <dgm:spPr/>
    </dgm:pt>
    <dgm:pt modelId="{968CBF7E-D669-4FE5-9381-C5CD68EF456F}" type="sibTrans" cxnId="{3AD955E0-8F4A-4DCC-BE34-E12C27E47041}">
      <dgm:prSet/>
      <dgm:spPr/>
      <dgm:t>
        <a:bodyPr/>
        <a:lstStyle/>
        <a:p>
          <a:endParaRPr lang="el-GR"/>
        </a:p>
      </dgm:t>
    </dgm:pt>
    <dgm:pt modelId="{1D089296-04D6-4A55-B3EB-BB1FB0D2F10B}">
      <dgm:prSet phldrT="[Κείμενο]"/>
      <dgm:spPr/>
      <dgm:t>
        <a:bodyPr/>
        <a:lstStyle/>
        <a:p>
          <a:r>
            <a:rPr lang="el-GR" dirty="0"/>
            <a:t>Μη-προσωπικές</a:t>
          </a:r>
        </a:p>
      </dgm:t>
    </dgm:pt>
    <dgm:pt modelId="{57C9D6C7-155F-4890-B459-82F18741BD86}" type="parTrans" cxnId="{E27CB2AA-B79E-4C75-9C2B-43108ED96959}">
      <dgm:prSet/>
      <dgm:spPr/>
    </dgm:pt>
    <dgm:pt modelId="{C689DE68-624F-471C-A58A-6C76B908CF84}" type="sibTrans" cxnId="{E27CB2AA-B79E-4C75-9C2B-43108ED96959}">
      <dgm:prSet/>
      <dgm:spPr/>
      <dgm:t>
        <a:bodyPr/>
        <a:lstStyle/>
        <a:p>
          <a:endParaRPr lang="el-GR"/>
        </a:p>
      </dgm:t>
    </dgm:pt>
    <dgm:pt modelId="{96C821F9-EC2E-441B-87F3-A1B48D6D49B6}">
      <dgm:prSet phldrT="[Κείμενο]"/>
      <dgm:spPr/>
      <dgm:t>
        <a:bodyPr/>
        <a:lstStyle/>
        <a:p>
          <a:r>
            <a:rPr lang="el-GR" dirty="0"/>
            <a:t>Αντωνυμίες</a:t>
          </a:r>
        </a:p>
      </dgm:t>
    </dgm:pt>
    <dgm:pt modelId="{86D86573-B990-4420-963E-0B3A3448C5BE}" type="parTrans" cxnId="{7B1F7C3C-E1DB-4585-9B7F-953C9942FB14}">
      <dgm:prSet/>
      <dgm:spPr/>
    </dgm:pt>
    <dgm:pt modelId="{1043BBFD-3AEE-49BE-932C-4A4605D6B806}" type="sibTrans" cxnId="{7B1F7C3C-E1DB-4585-9B7F-953C9942FB14}">
      <dgm:prSet/>
      <dgm:spPr/>
    </dgm:pt>
    <dgm:pt modelId="{71255D42-2DDF-48A6-8DE7-1B3BCE776315}" type="pres">
      <dgm:prSet presAssocID="{D85D5BE0-5983-493F-8DEC-8912CEDCC2BD}" presName="Name0" presStyleCnt="0">
        <dgm:presLayoutVars>
          <dgm:dir/>
          <dgm:resizeHandles val="exact"/>
        </dgm:presLayoutVars>
      </dgm:prSet>
      <dgm:spPr/>
    </dgm:pt>
    <dgm:pt modelId="{8D9DC08B-C6C0-4535-B406-6EFB3ACB04B9}" type="pres">
      <dgm:prSet presAssocID="{D85D5BE0-5983-493F-8DEC-8912CEDCC2BD}" presName="vNodes" presStyleCnt="0"/>
      <dgm:spPr/>
    </dgm:pt>
    <dgm:pt modelId="{EF05B6DA-590D-4039-8923-FDCF345F2858}" type="pres">
      <dgm:prSet presAssocID="{F65EAFE5-F55C-435A-8F71-C47E95A4AE59}" presName="node" presStyleLbl="node1" presStyleIdx="0" presStyleCnt="3" custScaleX="199369">
        <dgm:presLayoutVars>
          <dgm:bulletEnabled val="1"/>
        </dgm:presLayoutVars>
      </dgm:prSet>
      <dgm:spPr/>
    </dgm:pt>
    <dgm:pt modelId="{DEFEBC63-61F8-4DFE-9D02-3450ABBD913A}" type="pres">
      <dgm:prSet presAssocID="{968CBF7E-D669-4FE5-9381-C5CD68EF456F}" presName="spacerT" presStyleCnt="0"/>
      <dgm:spPr/>
    </dgm:pt>
    <dgm:pt modelId="{88507FF4-8B5A-413E-8D02-32CACA38E212}" type="pres">
      <dgm:prSet presAssocID="{968CBF7E-D669-4FE5-9381-C5CD68EF456F}" presName="sibTrans" presStyleLbl="sibTrans2D1" presStyleIdx="0" presStyleCnt="2"/>
      <dgm:spPr/>
    </dgm:pt>
    <dgm:pt modelId="{D374D647-0CE5-4A57-8A9D-A43C16F686B9}" type="pres">
      <dgm:prSet presAssocID="{968CBF7E-D669-4FE5-9381-C5CD68EF456F}" presName="spacerB" presStyleCnt="0"/>
      <dgm:spPr/>
    </dgm:pt>
    <dgm:pt modelId="{1473628C-EEC4-4B25-8BD6-BAD4F99CFA80}" type="pres">
      <dgm:prSet presAssocID="{1D089296-04D6-4A55-B3EB-BB1FB0D2F10B}" presName="node" presStyleLbl="node1" presStyleIdx="1" presStyleCnt="3" custScaleX="199369">
        <dgm:presLayoutVars>
          <dgm:bulletEnabled val="1"/>
        </dgm:presLayoutVars>
      </dgm:prSet>
      <dgm:spPr/>
    </dgm:pt>
    <dgm:pt modelId="{A69AA02D-61EC-40C1-8F46-FF1AB1528C62}" type="pres">
      <dgm:prSet presAssocID="{D85D5BE0-5983-493F-8DEC-8912CEDCC2BD}" presName="sibTransLast" presStyleLbl="sibTrans2D1" presStyleIdx="1" presStyleCnt="2"/>
      <dgm:spPr/>
    </dgm:pt>
    <dgm:pt modelId="{F0BF3246-D620-4A4B-9DB3-A2C5161470C2}" type="pres">
      <dgm:prSet presAssocID="{D85D5BE0-5983-493F-8DEC-8912CEDCC2BD}" presName="connectorText" presStyleLbl="sibTrans2D1" presStyleIdx="1" presStyleCnt="2"/>
      <dgm:spPr/>
    </dgm:pt>
    <dgm:pt modelId="{178B863C-68F6-4B3D-AEE3-E524E10386C1}" type="pres">
      <dgm:prSet presAssocID="{D85D5BE0-5983-493F-8DEC-8912CEDCC2B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82391215-4514-4F49-9E5F-8AC5DDE7AA1A}" type="presOf" srcId="{96C821F9-EC2E-441B-87F3-A1B48D6D49B6}" destId="{178B863C-68F6-4B3D-AEE3-E524E10386C1}" srcOrd="0" destOrd="0" presId="urn:microsoft.com/office/officeart/2005/8/layout/equation2"/>
    <dgm:cxn modelId="{EB522E21-168D-47A7-BDB0-7322E4741BDA}" type="presOf" srcId="{968CBF7E-D669-4FE5-9381-C5CD68EF456F}" destId="{88507FF4-8B5A-413E-8D02-32CACA38E212}" srcOrd="0" destOrd="0" presId="urn:microsoft.com/office/officeart/2005/8/layout/equation2"/>
    <dgm:cxn modelId="{5F5DC822-ABF1-4004-AC31-73335B03E493}" type="presOf" srcId="{F65EAFE5-F55C-435A-8F71-C47E95A4AE59}" destId="{EF05B6DA-590D-4039-8923-FDCF345F2858}" srcOrd="0" destOrd="0" presId="urn:microsoft.com/office/officeart/2005/8/layout/equation2"/>
    <dgm:cxn modelId="{7B1F7C3C-E1DB-4585-9B7F-953C9942FB14}" srcId="{D85D5BE0-5983-493F-8DEC-8912CEDCC2BD}" destId="{96C821F9-EC2E-441B-87F3-A1B48D6D49B6}" srcOrd="2" destOrd="0" parTransId="{86D86573-B990-4420-963E-0B3A3448C5BE}" sibTransId="{1043BBFD-3AEE-49BE-932C-4A4605D6B806}"/>
    <dgm:cxn modelId="{DBAFEA5D-FD05-41F7-BAD4-BA64D5832F14}" type="presOf" srcId="{D85D5BE0-5983-493F-8DEC-8912CEDCC2BD}" destId="{71255D42-2DDF-48A6-8DE7-1B3BCE776315}" srcOrd="0" destOrd="0" presId="urn:microsoft.com/office/officeart/2005/8/layout/equation2"/>
    <dgm:cxn modelId="{1D75BE72-1E85-4D08-8490-E1D4F92DE112}" type="presOf" srcId="{1D089296-04D6-4A55-B3EB-BB1FB0D2F10B}" destId="{1473628C-EEC4-4B25-8BD6-BAD4F99CFA80}" srcOrd="0" destOrd="0" presId="urn:microsoft.com/office/officeart/2005/8/layout/equation2"/>
    <dgm:cxn modelId="{E27CB2AA-B79E-4C75-9C2B-43108ED96959}" srcId="{D85D5BE0-5983-493F-8DEC-8912CEDCC2BD}" destId="{1D089296-04D6-4A55-B3EB-BB1FB0D2F10B}" srcOrd="1" destOrd="0" parTransId="{57C9D6C7-155F-4890-B459-82F18741BD86}" sibTransId="{C689DE68-624F-471C-A58A-6C76B908CF84}"/>
    <dgm:cxn modelId="{38D39AAC-3CBF-4DB9-BC8B-4B4C920C9AD3}" type="presOf" srcId="{C689DE68-624F-471C-A58A-6C76B908CF84}" destId="{F0BF3246-D620-4A4B-9DB3-A2C5161470C2}" srcOrd="1" destOrd="0" presId="urn:microsoft.com/office/officeart/2005/8/layout/equation2"/>
    <dgm:cxn modelId="{802C00C3-2528-44A2-8E06-D7B4326125C7}" type="presOf" srcId="{C689DE68-624F-471C-A58A-6C76B908CF84}" destId="{A69AA02D-61EC-40C1-8F46-FF1AB1528C62}" srcOrd="0" destOrd="0" presId="urn:microsoft.com/office/officeart/2005/8/layout/equation2"/>
    <dgm:cxn modelId="{3AD955E0-8F4A-4DCC-BE34-E12C27E47041}" srcId="{D85D5BE0-5983-493F-8DEC-8912CEDCC2BD}" destId="{F65EAFE5-F55C-435A-8F71-C47E95A4AE59}" srcOrd="0" destOrd="0" parTransId="{1BA31059-6F8D-40F2-84EA-EA599DEDB3DC}" sibTransId="{968CBF7E-D669-4FE5-9381-C5CD68EF456F}"/>
    <dgm:cxn modelId="{1CBD2FA7-9AD4-4F52-8721-5A4CAA8DCFAE}" type="presParOf" srcId="{71255D42-2DDF-48A6-8DE7-1B3BCE776315}" destId="{8D9DC08B-C6C0-4535-B406-6EFB3ACB04B9}" srcOrd="0" destOrd="0" presId="urn:microsoft.com/office/officeart/2005/8/layout/equation2"/>
    <dgm:cxn modelId="{2F71DB05-990E-4F39-81CD-341A489166C3}" type="presParOf" srcId="{8D9DC08B-C6C0-4535-B406-6EFB3ACB04B9}" destId="{EF05B6DA-590D-4039-8923-FDCF345F2858}" srcOrd="0" destOrd="0" presId="urn:microsoft.com/office/officeart/2005/8/layout/equation2"/>
    <dgm:cxn modelId="{A7D9F775-F9E3-4BE1-BBB2-544D6F93C4E2}" type="presParOf" srcId="{8D9DC08B-C6C0-4535-B406-6EFB3ACB04B9}" destId="{DEFEBC63-61F8-4DFE-9D02-3450ABBD913A}" srcOrd="1" destOrd="0" presId="urn:microsoft.com/office/officeart/2005/8/layout/equation2"/>
    <dgm:cxn modelId="{3F7906EA-35C7-43D2-A2BD-9A47EF3C9A3B}" type="presParOf" srcId="{8D9DC08B-C6C0-4535-B406-6EFB3ACB04B9}" destId="{88507FF4-8B5A-413E-8D02-32CACA38E212}" srcOrd="2" destOrd="0" presId="urn:microsoft.com/office/officeart/2005/8/layout/equation2"/>
    <dgm:cxn modelId="{78116AB8-23E2-41B6-8B70-2A955440C13E}" type="presParOf" srcId="{8D9DC08B-C6C0-4535-B406-6EFB3ACB04B9}" destId="{D374D647-0CE5-4A57-8A9D-A43C16F686B9}" srcOrd="3" destOrd="0" presId="urn:microsoft.com/office/officeart/2005/8/layout/equation2"/>
    <dgm:cxn modelId="{823BE448-37E9-4EAF-9769-74E01E6137A6}" type="presParOf" srcId="{8D9DC08B-C6C0-4535-B406-6EFB3ACB04B9}" destId="{1473628C-EEC4-4B25-8BD6-BAD4F99CFA80}" srcOrd="4" destOrd="0" presId="urn:microsoft.com/office/officeart/2005/8/layout/equation2"/>
    <dgm:cxn modelId="{5DF4FC49-DA18-4685-BA7A-8205D26DA5CA}" type="presParOf" srcId="{71255D42-2DDF-48A6-8DE7-1B3BCE776315}" destId="{A69AA02D-61EC-40C1-8F46-FF1AB1528C62}" srcOrd="1" destOrd="0" presId="urn:microsoft.com/office/officeart/2005/8/layout/equation2"/>
    <dgm:cxn modelId="{4DB691DB-D96C-4C05-9D97-B038E030434C}" type="presParOf" srcId="{A69AA02D-61EC-40C1-8F46-FF1AB1528C62}" destId="{F0BF3246-D620-4A4B-9DB3-A2C5161470C2}" srcOrd="0" destOrd="0" presId="urn:microsoft.com/office/officeart/2005/8/layout/equation2"/>
    <dgm:cxn modelId="{ED08F61C-1E34-4839-ADE7-07F77EC34D4F}" type="presParOf" srcId="{71255D42-2DDF-48A6-8DE7-1B3BCE776315}" destId="{178B863C-68F6-4B3D-AEE3-E524E10386C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348C23-F582-424A-ADBF-56F6AF0F6CD1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09FBFD8-A24A-4ED6-A123-148DCE9DA654}">
      <dgm:prSet phldrT="[Κείμενο]"/>
      <dgm:spPr/>
      <dgm:t>
        <a:bodyPr/>
        <a:lstStyle/>
        <a:p>
          <a:r>
            <a:rPr lang="en-US" dirty="0"/>
            <a:t>*s</a:t>
          </a:r>
          <a:r>
            <a:rPr lang="ru-RU" dirty="0"/>
            <a:t>ъ</a:t>
          </a:r>
          <a:r>
            <a:rPr lang="en-US" dirty="0"/>
            <a:t> </a:t>
          </a:r>
          <a:r>
            <a:rPr lang="en-US" dirty="0" err="1"/>
            <a:t>nim</a:t>
          </a:r>
          <a:r>
            <a:rPr lang="ru-RU" dirty="0"/>
            <a:t>ь</a:t>
          </a:r>
          <a:r>
            <a:rPr lang="en-US" dirty="0"/>
            <a:t> </a:t>
          </a:r>
          <a:endParaRPr lang="el-GR" dirty="0"/>
        </a:p>
      </dgm:t>
    </dgm:pt>
    <dgm:pt modelId="{221CB214-CE73-43B2-B8E2-A6FE36668048}" type="sibTrans" cxnId="{7F4B77D6-4E6B-40C0-A0E6-7DABB72D4C0D}">
      <dgm:prSet/>
      <dgm:spPr/>
      <dgm:t>
        <a:bodyPr/>
        <a:lstStyle/>
        <a:p>
          <a:endParaRPr lang="el-GR"/>
        </a:p>
      </dgm:t>
    </dgm:pt>
    <dgm:pt modelId="{2CCC265A-131D-4CF1-B2E3-D092B256AFBB}" type="parTrans" cxnId="{7F4B77D6-4E6B-40C0-A0E6-7DABB72D4C0D}">
      <dgm:prSet/>
      <dgm:spPr/>
      <dgm:t>
        <a:bodyPr/>
        <a:lstStyle/>
        <a:p>
          <a:endParaRPr lang="el-GR"/>
        </a:p>
      </dgm:t>
    </dgm:pt>
    <dgm:pt modelId="{8E79CA55-CAB0-490A-8A4B-4348EEF9677E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im</a:t>
          </a:r>
          <a:r>
            <a:rPr lang="ru-RU" dirty="0"/>
            <a:t>ь</a:t>
          </a:r>
          <a:endParaRPr lang="el-GR" dirty="0"/>
        </a:p>
      </dgm:t>
    </dgm:pt>
    <dgm:pt modelId="{028198D8-01B0-4F44-890A-173995EDAAA8}" type="sibTrans" cxnId="{5FC82113-25C2-404E-A40B-7E5E0211991A}">
      <dgm:prSet/>
      <dgm:spPr/>
      <dgm:t>
        <a:bodyPr/>
        <a:lstStyle/>
        <a:p>
          <a:endParaRPr lang="el-GR"/>
        </a:p>
      </dgm:t>
    </dgm:pt>
    <dgm:pt modelId="{63D5F729-4EF8-4ADB-8887-A363F208E46B}" type="parTrans" cxnId="{5FC82113-25C2-404E-A40B-7E5E0211991A}">
      <dgm:prSet/>
      <dgm:spPr/>
      <dgm:t>
        <a:bodyPr/>
        <a:lstStyle/>
        <a:p>
          <a:endParaRPr lang="el-GR"/>
        </a:p>
      </dgm:t>
    </dgm:pt>
    <dgm:pt modelId="{2F531A1A-C3A5-4912-94C7-62ED022FB2DA}">
      <dgm:prSet phldrT="[Κείμενο]"/>
      <dgm:spPr/>
      <dgm:t>
        <a:bodyPr/>
        <a:lstStyle/>
        <a:p>
          <a:r>
            <a:rPr lang="en-US" dirty="0"/>
            <a:t>*s</a:t>
          </a:r>
          <a:r>
            <a:rPr lang="ru-RU" dirty="0"/>
            <a:t>ъ</a:t>
          </a:r>
          <a:r>
            <a:rPr lang="en-US" dirty="0"/>
            <a:t>n</a:t>
          </a:r>
          <a:endParaRPr lang="el-GR" dirty="0"/>
        </a:p>
      </dgm:t>
    </dgm:pt>
    <dgm:pt modelId="{0F258883-22B5-4533-972D-C84E9A7F2D4B}" type="sibTrans" cxnId="{0DB92808-DAA2-489C-A5A1-7E02E4275243}">
      <dgm:prSet/>
      <dgm:spPr/>
      <dgm:t>
        <a:bodyPr/>
        <a:lstStyle/>
        <a:p>
          <a:endParaRPr lang="el-GR"/>
        </a:p>
      </dgm:t>
    </dgm:pt>
    <dgm:pt modelId="{9445DA11-2BA1-4979-94ED-002171D54E5A}" type="parTrans" cxnId="{0DB92808-DAA2-489C-A5A1-7E02E4275243}">
      <dgm:prSet/>
      <dgm:spPr/>
      <dgm:t>
        <a:bodyPr/>
        <a:lstStyle/>
        <a:p>
          <a:endParaRPr lang="el-GR"/>
        </a:p>
      </dgm:t>
    </dgm:pt>
    <dgm:pt modelId="{5DD53DA8-3B14-4812-AFE0-D850136341CD}" type="pres">
      <dgm:prSet presAssocID="{66348C23-F582-424A-ADBF-56F6AF0F6CD1}" presName="linearFlow" presStyleCnt="0">
        <dgm:presLayoutVars>
          <dgm:dir/>
          <dgm:resizeHandles val="exact"/>
        </dgm:presLayoutVars>
      </dgm:prSet>
      <dgm:spPr/>
    </dgm:pt>
    <dgm:pt modelId="{8AA618B6-D603-4004-970D-AB4EFA9C6098}" type="pres">
      <dgm:prSet presAssocID="{2F531A1A-C3A5-4912-94C7-62ED022FB2DA}" presName="node" presStyleLbl="node1" presStyleIdx="0" presStyleCnt="3">
        <dgm:presLayoutVars>
          <dgm:bulletEnabled val="1"/>
        </dgm:presLayoutVars>
      </dgm:prSet>
      <dgm:spPr/>
    </dgm:pt>
    <dgm:pt modelId="{027C3F2C-8AB9-42F1-B16F-A422FC45F52A}" type="pres">
      <dgm:prSet presAssocID="{0F258883-22B5-4533-972D-C84E9A7F2D4B}" presName="spacerL" presStyleCnt="0"/>
      <dgm:spPr/>
    </dgm:pt>
    <dgm:pt modelId="{F94678FE-2B89-44FD-847B-40C10D14AFAA}" type="pres">
      <dgm:prSet presAssocID="{0F258883-22B5-4533-972D-C84E9A7F2D4B}" presName="sibTrans" presStyleLbl="sibTrans2D1" presStyleIdx="0" presStyleCnt="2"/>
      <dgm:spPr/>
    </dgm:pt>
    <dgm:pt modelId="{F61D672B-B702-4483-86CA-FEC3A21F3311}" type="pres">
      <dgm:prSet presAssocID="{0F258883-22B5-4533-972D-C84E9A7F2D4B}" presName="spacerR" presStyleCnt="0"/>
      <dgm:spPr/>
    </dgm:pt>
    <dgm:pt modelId="{D6B56799-B510-4490-84AE-BDABF917833D}" type="pres">
      <dgm:prSet presAssocID="{8E79CA55-CAB0-490A-8A4B-4348EEF9677E}" presName="node" presStyleLbl="node1" presStyleIdx="1" presStyleCnt="3">
        <dgm:presLayoutVars>
          <dgm:bulletEnabled val="1"/>
        </dgm:presLayoutVars>
      </dgm:prSet>
      <dgm:spPr/>
    </dgm:pt>
    <dgm:pt modelId="{9B3E7DF8-4B90-4484-8F61-2BA719BAA91E}" type="pres">
      <dgm:prSet presAssocID="{028198D8-01B0-4F44-890A-173995EDAAA8}" presName="spacerL" presStyleCnt="0"/>
      <dgm:spPr/>
    </dgm:pt>
    <dgm:pt modelId="{78D96AFC-7707-4092-824A-8A9940E03427}" type="pres">
      <dgm:prSet presAssocID="{028198D8-01B0-4F44-890A-173995EDAAA8}" presName="sibTrans" presStyleLbl="sibTrans2D1" presStyleIdx="1" presStyleCnt="2"/>
      <dgm:spPr/>
    </dgm:pt>
    <dgm:pt modelId="{5EA115A2-B9C3-4488-AB0D-240FD77858BD}" type="pres">
      <dgm:prSet presAssocID="{028198D8-01B0-4F44-890A-173995EDAAA8}" presName="spacerR" presStyleCnt="0"/>
      <dgm:spPr/>
    </dgm:pt>
    <dgm:pt modelId="{E69DC866-3A35-4470-AA42-80097877F368}" type="pres">
      <dgm:prSet presAssocID="{509FBFD8-A24A-4ED6-A123-148DCE9DA654}" presName="node" presStyleLbl="node1" presStyleIdx="2" presStyleCnt="3">
        <dgm:presLayoutVars>
          <dgm:bulletEnabled val="1"/>
        </dgm:presLayoutVars>
      </dgm:prSet>
      <dgm:spPr/>
    </dgm:pt>
  </dgm:ptLst>
  <dgm:cxnLst>
    <dgm:cxn modelId="{0DB92808-DAA2-489C-A5A1-7E02E4275243}" srcId="{66348C23-F582-424A-ADBF-56F6AF0F6CD1}" destId="{2F531A1A-C3A5-4912-94C7-62ED022FB2DA}" srcOrd="0" destOrd="0" parTransId="{9445DA11-2BA1-4979-94ED-002171D54E5A}" sibTransId="{0F258883-22B5-4533-972D-C84E9A7F2D4B}"/>
    <dgm:cxn modelId="{B008F412-E46E-41EE-B222-76FCA67AD67F}" type="presOf" srcId="{028198D8-01B0-4F44-890A-173995EDAAA8}" destId="{78D96AFC-7707-4092-824A-8A9940E03427}" srcOrd="0" destOrd="0" presId="urn:microsoft.com/office/officeart/2005/8/layout/equation1"/>
    <dgm:cxn modelId="{5FC82113-25C2-404E-A40B-7E5E0211991A}" srcId="{66348C23-F582-424A-ADBF-56F6AF0F6CD1}" destId="{8E79CA55-CAB0-490A-8A4B-4348EEF9677E}" srcOrd="1" destOrd="0" parTransId="{63D5F729-4EF8-4ADB-8887-A363F208E46B}" sibTransId="{028198D8-01B0-4F44-890A-173995EDAAA8}"/>
    <dgm:cxn modelId="{806E8E6F-9BBD-4886-80BE-E7980399ED48}" type="presOf" srcId="{509FBFD8-A24A-4ED6-A123-148DCE9DA654}" destId="{E69DC866-3A35-4470-AA42-80097877F368}" srcOrd="0" destOrd="0" presId="urn:microsoft.com/office/officeart/2005/8/layout/equation1"/>
    <dgm:cxn modelId="{D7C59C7A-805B-4B54-967A-71BB97061157}" type="presOf" srcId="{2F531A1A-C3A5-4912-94C7-62ED022FB2DA}" destId="{8AA618B6-D603-4004-970D-AB4EFA9C6098}" srcOrd="0" destOrd="0" presId="urn:microsoft.com/office/officeart/2005/8/layout/equation1"/>
    <dgm:cxn modelId="{A96B7981-89C8-447B-922E-B4BD27FFD90D}" type="presOf" srcId="{66348C23-F582-424A-ADBF-56F6AF0F6CD1}" destId="{5DD53DA8-3B14-4812-AFE0-D850136341CD}" srcOrd="0" destOrd="0" presId="urn:microsoft.com/office/officeart/2005/8/layout/equation1"/>
    <dgm:cxn modelId="{3E95E3A5-8B92-4E27-BBC9-17063A90CEBD}" type="presOf" srcId="{0F258883-22B5-4533-972D-C84E9A7F2D4B}" destId="{F94678FE-2B89-44FD-847B-40C10D14AFAA}" srcOrd="0" destOrd="0" presId="urn:microsoft.com/office/officeart/2005/8/layout/equation1"/>
    <dgm:cxn modelId="{ACD060D0-E2F2-40B8-94DA-1604A1660710}" type="presOf" srcId="{8E79CA55-CAB0-490A-8A4B-4348EEF9677E}" destId="{D6B56799-B510-4490-84AE-BDABF917833D}" srcOrd="0" destOrd="0" presId="urn:microsoft.com/office/officeart/2005/8/layout/equation1"/>
    <dgm:cxn modelId="{7F4B77D6-4E6B-40C0-A0E6-7DABB72D4C0D}" srcId="{66348C23-F582-424A-ADBF-56F6AF0F6CD1}" destId="{509FBFD8-A24A-4ED6-A123-148DCE9DA654}" srcOrd="2" destOrd="0" parTransId="{2CCC265A-131D-4CF1-B2E3-D092B256AFBB}" sibTransId="{221CB214-CE73-43B2-B8E2-A6FE36668048}"/>
    <dgm:cxn modelId="{CD76D583-337D-4076-BEE8-E8CCBC578DB4}" type="presParOf" srcId="{5DD53DA8-3B14-4812-AFE0-D850136341CD}" destId="{8AA618B6-D603-4004-970D-AB4EFA9C6098}" srcOrd="0" destOrd="0" presId="urn:microsoft.com/office/officeart/2005/8/layout/equation1"/>
    <dgm:cxn modelId="{C10651A7-C6D1-4F90-872E-2D37AF0AFE49}" type="presParOf" srcId="{5DD53DA8-3B14-4812-AFE0-D850136341CD}" destId="{027C3F2C-8AB9-42F1-B16F-A422FC45F52A}" srcOrd="1" destOrd="0" presId="urn:microsoft.com/office/officeart/2005/8/layout/equation1"/>
    <dgm:cxn modelId="{EFA6B599-8338-4E64-BA4B-BDE638E3B8F0}" type="presParOf" srcId="{5DD53DA8-3B14-4812-AFE0-D850136341CD}" destId="{F94678FE-2B89-44FD-847B-40C10D14AFAA}" srcOrd="2" destOrd="0" presId="urn:microsoft.com/office/officeart/2005/8/layout/equation1"/>
    <dgm:cxn modelId="{612A63A8-E75C-42EA-9AF6-A09159EDD8D8}" type="presParOf" srcId="{5DD53DA8-3B14-4812-AFE0-D850136341CD}" destId="{F61D672B-B702-4483-86CA-FEC3A21F3311}" srcOrd="3" destOrd="0" presId="urn:microsoft.com/office/officeart/2005/8/layout/equation1"/>
    <dgm:cxn modelId="{8323338E-17B3-4744-9F8E-668051329A76}" type="presParOf" srcId="{5DD53DA8-3B14-4812-AFE0-D850136341CD}" destId="{D6B56799-B510-4490-84AE-BDABF917833D}" srcOrd="4" destOrd="0" presId="urn:microsoft.com/office/officeart/2005/8/layout/equation1"/>
    <dgm:cxn modelId="{9C5E3DF2-A863-4F21-989D-F5406FD1C6EB}" type="presParOf" srcId="{5DD53DA8-3B14-4812-AFE0-D850136341CD}" destId="{9B3E7DF8-4B90-4484-8F61-2BA719BAA91E}" srcOrd="5" destOrd="0" presId="urn:microsoft.com/office/officeart/2005/8/layout/equation1"/>
    <dgm:cxn modelId="{041B6518-F030-4B18-BF2D-213E04DB4D1C}" type="presParOf" srcId="{5DD53DA8-3B14-4812-AFE0-D850136341CD}" destId="{78D96AFC-7707-4092-824A-8A9940E03427}" srcOrd="6" destOrd="0" presId="urn:microsoft.com/office/officeart/2005/8/layout/equation1"/>
    <dgm:cxn modelId="{BB6E9B8D-0422-4777-9E1A-DEEF1E37451E}" type="presParOf" srcId="{5DD53DA8-3B14-4812-AFE0-D850136341CD}" destId="{5EA115A2-B9C3-4488-AB0D-240FD77858BD}" srcOrd="7" destOrd="0" presId="urn:microsoft.com/office/officeart/2005/8/layout/equation1"/>
    <dgm:cxn modelId="{F0D5553C-7880-4067-8C77-3A6A7ABDB8C4}" type="presParOf" srcId="{5DD53DA8-3B14-4812-AFE0-D850136341CD}" destId="{E69DC866-3A35-4470-AA42-80097877F36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5D5BE0-5983-493F-8DEC-8912CEDCC2B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65EAFE5-F55C-435A-8F71-C47E95A4AE59}">
      <dgm:prSet phldrT="[Κείμενο]"/>
      <dgm:spPr/>
      <dgm:t>
        <a:bodyPr/>
        <a:lstStyle/>
        <a:p>
          <a:r>
            <a:rPr lang="el-GR" dirty="0"/>
            <a:t>Σύντομος τύπος</a:t>
          </a:r>
        </a:p>
        <a:p>
          <a:r>
            <a:rPr lang="ru-RU" dirty="0"/>
            <a:t>больна</a:t>
          </a:r>
          <a:endParaRPr lang="el-GR" dirty="0"/>
        </a:p>
      </dgm:t>
    </dgm:pt>
    <dgm:pt modelId="{1BA31059-6F8D-40F2-84EA-EA599DEDB3DC}" type="parTrans" cxnId="{3AD955E0-8F4A-4DCC-BE34-E12C27E47041}">
      <dgm:prSet/>
      <dgm:spPr/>
      <dgm:t>
        <a:bodyPr/>
        <a:lstStyle/>
        <a:p>
          <a:endParaRPr lang="el-GR"/>
        </a:p>
      </dgm:t>
    </dgm:pt>
    <dgm:pt modelId="{968CBF7E-D669-4FE5-9381-C5CD68EF456F}" type="sibTrans" cxnId="{3AD955E0-8F4A-4DCC-BE34-E12C27E47041}">
      <dgm:prSet/>
      <dgm:spPr/>
      <dgm:t>
        <a:bodyPr/>
        <a:lstStyle/>
        <a:p>
          <a:endParaRPr lang="el-GR"/>
        </a:p>
      </dgm:t>
    </dgm:pt>
    <dgm:pt modelId="{1D089296-04D6-4A55-B3EB-BB1FB0D2F10B}">
      <dgm:prSet phldrT="[Κείμενο]"/>
      <dgm:spPr/>
      <dgm:t>
        <a:bodyPr/>
        <a:lstStyle/>
        <a:p>
          <a:r>
            <a:rPr lang="el-GR" dirty="0"/>
            <a:t> Πλήρης τύπος</a:t>
          </a:r>
          <a:endParaRPr lang="ru-RU" dirty="0"/>
        </a:p>
        <a:p>
          <a:r>
            <a:rPr lang="ru-RU" dirty="0"/>
            <a:t>больная</a:t>
          </a:r>
          <a:endParaRPr lang="el-GR" dirty="0"/>
        </a:p>
      </dgm:t>
    </dgm:pt>
    <dgm:pt modelId="{57C9D6C7-155F-4890-B459-82F18741BD86}" type="parTrans" cxnId="{E27CB2AA-B79E-4C75-9C2B-43108ED96959}">
      <dgm:prSet/>
      <dgm:spPr/>
      <dgm:t>
        <a:bodyPr/>
        <a:lstStyle/>
        <a:p>
          <a:endParaRPr lang="el-GR"/>
        </a:p>
      </dgm:t>
    </dgm:pt>
    <dgm:pt modelId="{C689DE68-624F-471C-A58A-6C76B908CF84}" type="sibTrans" cxnId="{E27CB2AA-B79E-4C75-9C2B-43108ED96959}">
      <dgm:prSet/>
      <dgm:spPr/>
      <dgm:t>
        <a:bodyPr/>
        <a:lstStyle/>
        <a:p>
          <a:endParaRPr lang="el-GR"/>
        </a:p>
      </dgm:t>
    </dgm:pt>
    <dgm:pt modelId="{96C821F9-EC2E-441B-87F3-A1B48D6D49B6}">
      <dgm:prSet phldrT="[Κείμενο]"/>
      <dgm:spPr/>
      <dgm:t>
        <a:bodyPr/>
        <a:lstStyle/>
        <a:p>
          <a:r>
            <a:rPr lang="el-GR" dirty="0"/>
            <a:t>Επίθετα</a:t>
          </a:r>
        </a:p>
      </dgm:t>
    </dgm:pt>
    <dgm:pt modelId="{86D86573-B990-4420-963E-0B3A3448C5BE}" type="parTrans" cxnId="{7B1F7C3C-E1DB-4585-9B7F-953C9942FB14}">
      <dgm:prSet/>
      <dgm:spPr/>
      <dgm:t>
        <a:bodyPr/>
        <a:lstStyle/>
        <a:p>
          <a:endParaRPr lang="el-GR"/>
        </a:p>
      </dgm:t>
    </dgm:pt>
    <dgm:pt modelId="{1043BBFD-3AEE-49BE-932C-4A4605D6B806}" type="sibTrans" cxnId="{7B1F7C3C-E1DB-4585-9B7F-953C9942FB14}">
      <dgm:prSet/>
      <dgm:spPr/>
      <dgm:t>
        <a:bodyPr/>
        <a:lstStyle/>
        <a:p>
          <a:endParaRPr lang="el-GR"/>
        </a:p>
      </dgm:t>
    </dgm:pt>
    <dgm:pt modelId="{71255D42-2DDF-48A6-8DE7-1B3BCE776315}" type="pres">
      <dgm:prSet presAssocID="{D85D5BE0-5983-493F-8DEC-8912CEDCC2BD}" presName="Name0" presStyleCnt="0">
        <dgm:presLayoutVars>
          <dgm:dir/>
          <dgm:resizeHandles val="exact"/>
        </dgm:presLayoutVars>
      </dgm:prSet>
      <dgm:spPr/>
    </dgm:pt>
    <dgm:pt modelId="{8D9DC08B-C6C0-4535-B406-6EFB3ACB04B9}" type="pres">
      <dgm:prSet presAssocID="{D85D5BE0-5983-493F-8DEC-8912CEDCC2BD}" presName="vNodes" presStyleCnt="0"/>
      <dgm:spPr/>
    </dgm:pt>
    <dgm:pt modelId="{EF05B6DA-590D-4039-8923-FDCF345F2858}" type="pres">
      <dgm:prSet presAssocID="{F65EAFE5-F55C-435A-8F71-C47E95A4AE59}" presName="node" presStyleLbl="node1" presStyleIdx="0" presStyleCnt="3" custScaleX="199369">
        <dgm:presLayoutVars>
          <dgm:bulletEnabled val="1"/>
        </dgm:presLayoutVars>
      </dgm:prSet>
      <dgm:spPr/>
    </dgm:pt>
    <dgm:pt modelId="{DEFEBC63-61F8-4DFE-9D02-3450ABBD913A}" type="pres">
      <dgm:prSet presAssocID="{968CBF7E-D669-4FE5-9381-C5CD68EF456F}" presName="spacerT" presStyleCnt="0"/>
      <dgm:spPr/>
    </dgm:pt>
    <dgm:pt modelId="{88507FF4-8B5A-413E-8D02-32CACA38E212}" type="pres">
      <dgm:prSet presAssocID="{968CBF7E-D669-4FE5-9381-C5CD68EF456F}" presName="sibTrans" presStyleLbl="sibTrans2D1" presStyleIdx="0" presStyleCnt="2"/>
      <dgm:spPr/>
    </dgm:pt>
    <dgm:pt modelId="{D374D647-0CE5-4A57-8A9D-A43C16F686B9}" type="pres">
      <dgm:prSet presAssocID="{968CBF7E-D669-4FE5-9381-C5CD68EF456F}" presName="spacerB" presStyleCnt="0"/>
      <dgm:spPr/>
    </dgm:pt>
    <dgm:pt modelId="{1473628C-EEC4-4B25-8BD6-BAD4F99CFA80}" type="pres">
      <dgm:prSet presAssocID="{1D089296-04D6-4A55-B3EB-BB1FB0D2F10B}" presName="node" presStyleLbl="node1" presStyleIdx="1" presStyleCnt="3" custScaleX="199369" custLinFactNeighborX="-4178" custLinFactNeighborY="18725">
        <dgm:presLayoutVars>
          <dgm:bulletEnabled val="1"/>
        </dgm:presLayoutVars>
      </dgm:prSet>
      <dgm:spPr/>
    </dgm:pt>
    <dgm:pt modelId="{A69AA02D-61EC-40C1-8F46-FF1AB1528C62}" type="pres">
      <dgm:prSet presAssocID="{D85D5BE0-5983-493F-8DEC-8912CEDCC2BD}" presName="sibTransLast" presStyleLbl="sibTrans2D1" presStyleIdx="1" presStyleCnt="2"/>
      <dgm:spPr/>
    </dgm:pt>
    <dgm:pt modelId="{F0BF3246-D620-4A4B-9DB3-A2C5161470C2}" type="pres">
      <dgm:prSet presAssocID="{D85D5BE0-5983-493F-8DEC-8912CEDCC2BD}" presName="connectorText" presStyleLbl="sibTrans2D1" presStyleIdx="1" presStyleCnt="2"/>
      <dgm:spPr/>
    </dgm:pt>
    <dgm:pt modelId="{178B863C-68F6-4B3D-AEE3-E524E10386C1}" type="pres">
      <dgm:prSet presAssocID="{D85D5BE0-5983-493F-8DEC-8912CEDCC2B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B1F7C3C-E1DB-4585-9B7F-953C9942FB14}" srcId="{D85D5BE0-5983-493F-8DEC-8912CEDCC2BD}" destId="{96C821F9-EC2E-441B-87F3-A1B48D6D49B6}" srcOrd="2" destOrd="0" parTransId="{86D86573-B990-4420-963E-0B3A3448C5BE}" sibTransId="{1043BBFD-3AEE-49BE-932C-4A4605D6B806}"/>
    <dgm:cxn modelId="{96A87366-E83A-442D-A605-B128B7744CED}" type="presOf" srcId="{1D089296-04D6-4A55-B3EB-BB1FB0D2F10B}" destId="{1473628C-EEC4-4B25-8BD6-BAD4F99CFA80}" srcOrd="0" destOrd="0" presId="urn:microsoft.com/office/officeart/2005/8/layout/equation2"/>
    <dgm:cxn modelId="{A900A2AA-A949-4325-AE0A-E2E81535150A}" type="presOf" srcId="{96C821F9-EC2E-441B-87F3-A1B48D6D49B6}" destId="{178B863C-68F6-4B3D-AEE3-E524E10386C1}" srcOrd="0" destOrd="0" presId="urn:microsoft.com/office/officeart/2005/8/layout/equation2"/>
    <dgm:cxn modelId="{E27CB2AA-B79E-4C75-9C2B-43108ED96959}" srcId="{D85D5BE0-5983-493F-8DEC-8912CEDCC2BD}" destId="{1D089296-04D6-4A55-B3EB-BB1FB0D2F10B}" srcOrd="1" destOrd="0" parTransId="{57C9D6C7-155F-4890-B459-82F18741BD86}" sibTransId="{C689DE68-624F-471C-A58A-6C76B908CF84}"/>
    <dgm:cxn modelId="{7E91E9B6-45A1-4343-A5FF-793D35496B1E}" type="presOf" srcId="{C689DE68-624F-471C-A58A-6C76B908CF84}" destId="{A69AA02D-61EC-40C1-8F46-FF1AB1528C62}" srcOrd="0" destOrd="0" presId="urn:microsoft.com/office/officeart/2005/8/layout/equation2"/>
    <dgm:cxn modelId="{35877DC7-4FEB-41D5-814C-7CDAECE8F087}" type="presOf" srcId="{968CBF7E-D669-4FE5-9381-C5CD68EF456F}" destId="{88507FF4-8B5A-413E-8D02-32CACA38E212}" srcOrd="0" destOrd="0" presId="urn:microsoft.com/office/officeart/2005/8/layout/equation2"/>
    <dgm:cxn modelId="{D22115CD-BAD5-462D-A4E8-FE3E04689DEA}" type="presOf" srcId="{C689DE68-624F-471C-A58A-6C76B908CF84}" destId="{F0BF3246-D620-4A4B-9DB3-A2C5161470C2}" srcOrd="1" destOrd="0" presId="urn:microsoft.com/office/officeart/2005/8/layout/equation2"/>
    <dgm:cxn modelId="{3AD955E0-8F4A-4DCC-BE34-E12C27E47041}" srcId="{D85D5BE0-5983-493F-8DEC-8912CEDCC2BD}" destId="{F65EAFE5-F55C-435A-8F71-C47E95A4AE59}" srcOrd="0" destOrd="0" parTransId="{1BA31059-6F8D-40F2-84EA-EA599DEDB3DC}" sibTransId="{968CBF7E-D669-4FE5-9381-C5CD68EF456F}"/>
    <dgm:cxn modelId="{D41636EE-78DB-44FD-A27C-42EDB08AE9DF}" type="presOf" srcId="{D85D5BE0-5983-493F-8DEC-8912CEDCC2BD}" destId="{71255D42-2DDF-48A6-8DE7-1B3BCE776315}" srcOrd="0" destOrd="0" presId="urn:microsoft.com/office/officeart/2005/8/layout/equation2"/>
    <dgm:cxn modelId="{0965ADF4-13F7-4387-8611-B2B46DEB7F2F}" type="presOf" srcId="{F65EAFE5-F55C-435A-8F71-C47E95A4AE59}" destId="{EF05B6DA-590D-4039-8923-FDCF345F2858}" srcOrd="0" destOrd="0" presId="urn:microsoft.com/office/officeart/2005/8/layout/equation2"/>
    <dgm:cxn modelId="{D90D7ECB-BB1A-4EB6-A015-BDFF0C0249CD}" type="presParOf" srcId="{71255D42-2DDF-48A6-8DE7-1B3BCE776315}" destId="{8D9DC08B-C6C0-4535-B406-6EFB3ACB04B9}" srcOrd="0" destOrd="0" presId="urn:microsoft.com/office/officeart/2005/8/layout/equation2"/>
    <dgm:cxn modelId="{F8F0829D-291F-469A-8717-3F4739FE6115}" type="presParOf" srcId="{8D9DC08B-C6C0-4535-B406-6EFB3ACB04B9}" destId="{EF05B6DA-590D-4039-8923-FDCF345F2858}" srcOrd="0" destOrd="0" presId="urn:microsoft.com/office/officeart/2005/8/layout/equation2"/>
    <dgm:cxn modelId="{6BDB031A-F1F1-4D65-B071-AEB52F92720C}" type="presParOf" srcId="{8D9DC08B-C6C0-4535-B406-6EFB3ACB04B9}" destId="{DEFEBC63-61F8-4DFE-9D02-3450ABBD913A}" srcOrd="1" destOrd="0" presId="urn:microsoft.com/office/officeart/2005/8/layout/equation2"/>
    <dgm:cxn modelId="{92709D6A-C91C-4667-A4E2-20996794D959}" type="presParOf" srcId="{8D9DC08B-C6C0-4535-B406-6EFB3ACB04B9}" destId="{88507FF4-8B5A-413E-8D02-32CACA38E212}" srcOrd="2" destOrd="0" presId="urn:microsoft.com/office/officeart/2005/8/layout/equation2"/>
    <dgm:cxn modelId="{EBBB0425-11ED-4771-86AA-B5F43077E0B0}" type="presParOf" srcId="{8D9DC08B-C6C0-4535-B406-6EFB3ACB04B9}" destId="{D374D647-0CE5-4A57-8A9D-A43C16F686B9}" srcOrd="3" destOrd="0" presId="urn:microsoft.com/office/officeart/2005/8/layout/equation2"/>
    <dgm:cxn modelId="{D853BBFF-0B06-4018-9182-96076BF6C012}" type="presParOf" srcId="{8D9DC08B-C6C0-4535-B406-6EFB3ACB04B9}" destId="{1473628C-EEC4-4B25-8BD6-BAD4F99CFA80}" srcOrd="4" destOrd="0" presId="urn:microsoft.com/office/officeart/2005/8/layout/equation2"/>
    <dgm:cxn modelId="{9B4D6906-C995-48D7-9371-FFAF97209CB0}" type="presParOf" srcId="{71255D42-2DDF-48A6-8DE7-1B3BCE776315}" destId="{A69AA02D-61EC-40C1-8F46-FF1AB1528C62}" srcOrd="1" destOrd="0" presId="urn:microsoft.com/office/officeart/2005/8/layout/equation2"/>
    <dgm:cxn modelId="{D7D969ED-542B-4639-BA00-8F9D97FF7D66}" type="presParOf" srcId="{A69AA02D-61EC-40C1-8F46-FF1AB1528C62}" destId="{F0BF3246-D620-4A4B-9DB3-A2C5161470C2}" srcOrd="0" destOrd="0" presId="urn:microsoft.com/office/officeart/2005/8/layout/equation2"/>
    <dgm:cxn modelId="{90C4CD06-5A2E-469F-BC73-A1510A511DED}" type="presParOf" srcId="{71255D42-2DDF-48A6-8DE7-1B3BCE776315}" destId="{178B863C-68F6-4B3D-AEE3-E524E10386C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5D5BE0-5983-493F-8DEC-8912CEDCC2B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65EAFE5-F55C-435A-8F71-C47E95A4AE59}">
      <dgm:prSet phldrT="[Κείμενο]"/>
      <dgm:spPr/>
      <dgm:t>
        <a:bodyPr/>
        <a:lstStyle/>
        <a:p>
          <a:r>
            <a:rPr lang="el-GR"/>
            <a:t>Σύντομος (ονομαστικός) τύπος</a:t>
          </a:r>
        </a:p>
      </dgm:t>
    </dgm:pt>
    <dgm:pt modelId="{1BA31059-6F8D-40F2-84EA-EA599DEDB3DC}" type="parTrans" cxnId="{3AD955E0-8F4A-4DCC-BE34-E12C27E47041}">
      <dgm:prSet/>
      <dgm:spPr/>
      <dgm:t>
        <a:bodyPr/>
        <a:lstStyle/>
        <a:p>
          <a:endParaRPr lang="el-GR"/>
        </a:p>
      </dgm:t>
    </dgm:pt>
    <dgm:pt modelId="{968CBF7E-D669-4FE5-9381-C5CD68EF456F}" type="sibTrans" cxnId="{3AD955E0-8F4A-4DCC-BE34-E12C27E47041}">
      <dgm:prSet/>
      <dgm:spPr/>
      <dgm:t>
        <a:bodyPr/>
        <a:lstStyle/>
        <a:p>
          <a:endParaRPr lang="el-GR"/>
        </a:p>
      </dgm:t>
    </dgm:pt>
    <dgm:pt modelId="{1D089296-04D6-4A55-B3EB-BB1FB0D2F10B}">
      <dgm:prSet phldrT="[Κείμενο]"/>
      <dgm:spPr/>
      <dgm:t>
        <a:bodyPr/>
        <a:lstStyle/>
        <a:p>
          <a:r>
            <a:rPr lang="el-GR"/>
            <a:t>Αναλυτικός  (αντωνυμικός) τύπος</a:t>
          </a:r>
        </a:p>
      </dgm:t>
    </dgm:pt>
    <dgm:pt modelId="{57C9D6C7-155F-4890-B459-82F18741BD86}" type="parTrans" cxnId="{E27CB2AA-B79E-4C75-9C2B-43108ED96959}">
      <dgm:prSet/>
      <dgm:spPr/>
      <dgm:t>
        <a:bodyPr/>
        <a:lstStyle/>
        <a:p>
          <a:endParaRPr lang="el-GR"/>
        </a:p>
      </dgm:t>
    </dgm:pt>
    <dgm:pt modelId="{C689DE68-624F-471C-A58A-6C76B908CF84}" type="sibTrans" cxnId="{E27CB2AA-B79E-4C75-9C2B-43108ED96959}">
      <dgm:prSet/>
      <dgm:spPr/>
      <dgm:t>
        <a:bodyPr/>
        <a:lstStyle/>
        <a:p>
          <a:endParaRPr lang="el-GR"/>
        </a:p>
      </dgm:t>
    </dgm:pt>
    <dgm:pt modelId="{96C821F9-EC2E-441B-87F3-A1B48D6D49B6}">
      <dgm:prSet phldrT="[Κείμενο]"/>
      <dgm:spPr/>
      <dgm:t>
        <a:bodyPr/>
        <a:lstStyle/>
        <a:p>
          <a:r>
            <a:rPr lang="el-GR"/>
            <a:t>Επίθετα</a:t>
          </a:r>
        </a:p>
      </dgm:t>
    </dgm:pt>
    <dgm:pt modelId="{86D86573-B990-4420-963E-0B3A3448C5BE}" type="parTrans" cxnId="{7B1F7C3C-E1DB-4585-9B7F-953C9942FB14}">
      <dgm:prSet/>
      <dgm:spPr/>
      <dgm:t>
        <a:bodyPr/>
        <a:lstStyle/>
        <a:p>
          <a:endParaRPr lang="el-GR"/>
        </a:p>
      </dgm:t>
    </dgm:pt>
    <dgm:pt modelId="{1043BBFD-3AEE-49BE-932C-4A4605D6B806}" type="sibTrans" cxnId="{7B1F7C3C-E1DB-4585-9B7F-953C9942FB14}">
      <dgm:prSet/>
      <dgm:spPr/>
      <dgm:t>
        <a:bodyPr/>
        <a:lstStyle/>
        <a:p>
          <a:endParaRPr lang="el-GR"/>
        </a:p>
      </dgm:t>
    </dgm:pt>
    <dgm:pt modelId="{71255D42-2DDF-48A6-8DE7-1B3BCE776315}" type="pres">
      <dgm:prSet presAssocID="{D85D5BE0-5983-493F-8DEC-8912CEDCC2BD}" presName="Name0" presStyleCnt="0">
        <dgm:presLayoutVars>
          <dgm:dir/>
          <dgm:resizeHandles val="exact"/>
        </dgm:presLayoutVars>
      </dgm:prSet>
      <dgm:spPr/>
    </dgm:pt>
    <dgm:pt modelId="{8D9DC08B-C6C0-4535-B406-6EFB3ACB04B9}" type="pres">
      <dgm:prSet presAssocID="{D85D5BE0-5983-493F-8DEC-8912CEDCC2BD}" presName="vNodes" presStyleCnt="0"/>
      <dgm:spPr/>
    </dgm:pt>
    <dgm:pt modelId="{EF05B6DA-590D-4039-8923-FDCF345F2858}" type="pres">
      <dgm:prSet presAssocID="{F65EAFE5-F55C-435A-8F71-C47E95A4AE59}" presName="node" presStyleLbl="node1" presStyleIdx="0" presStyleCnt="3" custScaleX="199369">
        <dgm:presLayoutVars>
          <dgm:bulletEnabled val="1"/>
        </dgm:presLayoutVars>
      </dgm:prSet>
      <dgm:spPr/>
    </dgm:pt>
    <dgm:pt modelId="{DEFEBC63-61F8-4DFE-9D02-3450ABBD913A}" type="pres">
      <dgm:prSet presAssocID="{968CBF7E-D669-4FE5-9381-C5CD68EF456F}" presName="spacerT" presStyleCnt="0"/>
      <dgm:spPr/>
    </dgm:pt>
    <dgm:pt modelId="{88507FF4-8B5A-413E-8D02-32CACA38E212}" type="pres">
      <dgm:prSet presAssocID="{968CBF7E-D669-4FE5-9381-C5CD68EF456F}" presName="sibTrans" presStyleLbl="sibTrans2D1" presStyleIdx="0" presStyleCnt="2"/>
      <dgm:spPr/>
    </dgm:pt>
    <dgm:pt modelId="{D374D647-0CE5-4A57-8A9D-A43C16F686B9}" type="pres">
      <dgm:prSet presAssocID="{968CBF7E-D669-4FE5-9381-C5CD68EF456F}" presName="spacerB" presStyleCnt="0"/>
      <dgm:spPr/>
    </dgm:pt>
    <dgm:pt modelId="{1473628C-EEC4-4B25-8BD6-BAD4F99CFA80}" type="pres">
      <dgm:prSet presAssocID="{1D089296-04D6-4A55-B3EB-BB1FB0D2F10B}" presName="node" presStyleLbl="node1" presStyleIdx="1" presStyleCnt="3" custScaleX="199369" custLinFactNeighborX="-4178" custLinFactNeighborY="18725">
        <dgm:presLayoutVars>
          <dgm:bulletEnabled val="1"/>
        </dgm:presLayoutVars>
      </dgm:prSet>
      <dgm:spPr/>
    </dgm:pt>
    <dgm:pt modelId="{A69AA02D-61EC-40C1-8F46-FF1AB1528C62}" type="pres">
      <dgm:prSet presAssocID="{D85D5BE0-5983-493F-8DEC-8912CEDCC2BD}" presName="sibTransLast" presStyleLbl="sibTrans2D1" presStyleIdx="1" presStyleCnt="2"/>
      <dgm:spPr/>
    </dgm:pt>
    <dgm:pt modelId="{F0BF3246-D620-4A4B-9DB3-A2C5161470C2}" type="pres">
      <dgm:prSet presAssocID="{D85D5BE0-5983-493F-8DEC-8912CEDCC2BD}" presName="connectorText" presStyleLbl="sibTrans2D1" presStyleIdx="1" presStyleCnt="2"/>
      <dgm:spPr/>
    </dgm:pt>
    <dgm:pt modelId="{178B863C-68F6-4B3D-AEE3-E524E10386C1}" type="pres">
      <dgm:prSet presAssocID="{D85D5BE0-5983-493F-8DEC-8912CEDCC2B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6911F021-57FA-4FE3-B84E-AA1555FAC072}" type="presOf" srcId="{F65EAFE5-F55C-435A-8F71-C47E95A4AE59}" destId="{EF05B6DA-590D-4039-8923-FDCF345F2858}" srcOrd="0" destOrd="0" presId="urn:microsoft.com/office/officeart/2005/8/layout/equation2"/>
    <dgm:cxn modelId="{FAB2DC24-FCCC-4A99-8ED8-FFFD72ABE0D3}" type="presOf" srcId="{C689DE68-624F-471C-A58A-6C76B908CF84}" destId="{A69AA02D-61EC-40C1-8F46-FF1AB1528C62}" srcOrd="0" destOrd="0" presId="urn:microsoft.com/office/officeart/2005/8/layout/equation2"/>
    <dgm:cxn modelId="{10ACDA3A-4C07-458D-8265-E946B6EA2B52}" type="presOf" srcId="{968CBF7E-D669-4FE5-9381-C5CD68EF456F}" destId="{88507FF4-8B5A-413E-8D02-32CACA38E212}" srcOrd="0" destOrd="0" presId="urn:microsoft.com/office/officeart/2005/8/layout/equation2"/>
    <dgm:cxn modelId="{7B1F7C3C-E1DB-4585-9B7F-953C9942FB14}" srcId="{D85D5BE0-5983-493F-8DEC-8912CEDCC2BD}" destId="{96C821F9-EC2E-441B-87F3-A1B48D6D49B6}" srcOrd="2" destOrd="0" parTransId="{86D86573-B990-4420-963E-0B3A3448C5BE}" sibTransId="{1043BBFD-3AEE-49BE-932C-4A4605D6B806}"/>
    <dgm:cxn modelId="{EEAA0473-DD1F-4A52-8F13-9D6C6D9F2870}" type="presOf" srcId="{96C821F9-EC2E-441B-87F3-A1B48D6D49B6}" destId="{178B863C-68F6-4B3D-AEE3-E524E10386C1}" srcOrd="0" destOrd="0" presId="urn:microsoft.com/office/officeart/2005/8/layout/equation2"/>
    <dgm:cxn modelId="{E27CB2AA-B79E-4C75-9C2B-43108ED96959}" srcId="{D85D5BE0-5983-493F-8DEC-8912CEDCC2BD}" destId="{1D089296-04D6-4A55-B3EB-BB1FB0D2F10B}" srcOrd="1" destOrd="0" parTransId="{57C9D6C7-155F-4890-B459-82F18741BD86}" sibTransId="{C689DE68-624F-471C-A58A-6C76B908CF84}"/>
    <dgm:cxn modelId="{3AD955E0-8F4A-4DCC-BE34-E12C27E47041}" srcId="{D85D5BE0-5983-493F-8DEC-8912CEDCC2BD}" destId="{F65EAFE5-F55C-435A-8F71-C47E95A4AE59}" srcOrd="0" destOrd="0" parTransId="{1BA31059-6F8D-40F2-84EA-EA599DEDB3DC}" sibTransId="{968CBF7E-D669-4FE5-9381-C5CD68EF456F}"/>
    <dgm:cxn modelId="{217647E9-6B4C-4206-969D-43C8CFA45478}" type="presOf" srcId="{C689DE68-624F-471C-A58A-6C76B908CF84}" destId="{F0BF3246-D620-4A4B-9DB3-A2C5161470C2}" srcOrd="1" destOrd="0" presId="urn:microsoft.com/office/officeart/2005/8/layout/equation2"/>
    <dgm:cxn modelId="{007465EF-FB58-4B31-8339-A124011C4A36}" type="presOf" srcId="{1D089296-04D6-4A55-B3EB-BB1FB0D2F10B}" destId="{1473628C-EEC4-4B25-8BD6-BAD4F99CFA80}" srcOrd="0" destOrd="0" presId="urn:microsoft.com/office/officeart/2005/8/layout/equation2"/>
    <dgm:cxn modelId="{64C327F0-FB0F-4623-80C0-37415C7A3D40}" type="presOf" srcId="{D85D5BE0-5983-493F-8DEC-8912CEDCC2BD}" destId="{71255D42-2DDF-48A6-8DE7-1B3BCE776315}" srcOrd="0" destOrd="0" presId="urn:microsoft.com/office/officeart/2005/8/layout/equation2"/>
    <dgm:cxn modelId="{673DC67A-5CAD-4A16-94C1-39C2006F88B9}" type="presParOf" srcId="{71255D42-2DDF-48A6-8DE7-1B3BCE776315}" destId="{8D9DC08B-C6C0-4535-B406-6EFB3ACB04B9}" srcOrd="0" destOrd="0" presId="urn:microsoft.com/office/officeart/2005/8/layout/equation2"/>
    <dgm:cxn modelId="{C09C578D-5D97-405F-97FE-6D310CE104FF}" type="presParOf" srcId="{8D9DC08B-C6C0-4535-B406-6EFB3ACB04B9}" destId="{EF05B6DA-590D-4039-8923-FDCF345F2858}" srcOrd="0" destOrd="0" presId="urn:microsoft.com/office/officeart/2005/8/layout/equation2"/>
    <dgm:cxn modelId="{096DBC68-E139-4300-8813-B79610FF6D36}" type="presParOf" srcId="{8D9DC08B-C6C0-4535-B406-6EFB3ACB04B9}" destId="{DEFEBC63-61F8-4DFE-9D02-3450ABBD913A}" srcOrd="1" destOrd="0" presId="urn:microsoft.com/office/officeart/2005/8/layout/equation2"/>
    <dgm:cxn modelId="{D45797A6-71B3-4C1A-B5DA-3AB260255474}" type="presParOf" srcId="{8D9DC08B-C6C0-4535-B406-6EFB3ACB04B9}" destId="{88507FF4-8B5A-413E-8D02-32CACA38E212}" srcOrd="2" destOrd="0" presId="urn:microsoft.com/office/officeart/2005/8/layout/equation2"/>
    <dgm:cxn modelId="{D3535D2B-77F8-4520-9AA7-F5BC69EE7008}" type="presParOf" srcId="{8D9DC08B-C6C0-4535-B406-6EFB3ACB04B9}" destId="{D374D647-0CE5-4A57-8A9D-A43C16F686B9}" srcOrd="3" destOrd="0" presId="urn:microsoft.com/office/officeart/2005/8/layout/equation2"/>
    <dgm:cxn modelId="{6ACE537B-4AE9-4960-8FD8-1D24D0910960}" type="presParOf" srcId="{8D9DC08B-C6C0-4535-B406-6EFB3ACB04B9}" destId="{1473628C-EEC4-4B25-8BD6-BAD4F99CFA80}" srcOrd="4" destOrd="0" presId="urn:microsoft.com/office/officeart/2005/8/layout/equation2"/>
    <dgm:cxn modelId="{440651A8-56B2-4F02-9DB4-8FC0286FB069}" type="presParOf" srcId="{71255D42-2DDF-48A6-8DE7-1B3BCE776315}" destId="{A69AA02D-61EC-40C1-8F46-FF1AB1528C62}" srcOrd="1" destOrd="0" presId="urn:microsoft.com/office/officeart/2005/8/layout/equation2"/>
    <dgm:cxn modelId="{82AEB402-0A75-432B-983A-1B9E2A943D66}" type="presParOf" srcId="{A69AA02D-61EC-40C1-8F46-FF1AB1528C62}" destId="{F0BF3246-D620-4A4B-9DB3-A2C5161470C2}" srcOrd="0" destOrd="0" presId="urn:microsoft.com/office/officeart/2005/8/layout/equation2"/>
    <dgm:cxn modelId="{06ECAA79-DE2D-48C8-BF58-6BD453D73133}" type="presParOf" srcId="{71255D42-2DDF-48A6-8DE7-1B3BCE776315}" destId="{178B863C-68F6-4B3D-AEE3-E524E10386C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добръ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и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добрыи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C6CD8D19-4ADB-4F5D-8920-F127D6E0E408}" type="presOf" srcId="{5E85E10C-CC7F-4906-944B-218B9E99B622}" destId="{505FF3B3-121F-46C2-98CB-229491AB1B1C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764C6C47-2C19-4520-AACB-BEDBE8A79D4A}" type="presOf" srcId="{5F3887FE-ECA5-4918-BF5D-46A577E410F6}" destId="{C9BB0752-1E7D-4E3F-9E0D-59AF8FF706A1}" srcOrd="0" destOrd="0" presId="urn:microsoft.com/office/officeart/2005/8/layout/equation1"/>
    <dgm:cxn modelId="{75790894-2D70-4B97-BFAF-2DA934AC3D96}" type="presOf" srcId="{889B3B48-A80D-4FE6-8032-E9CA4A3BEDA6}" destId="{E646FD32-E83F-43B1-B5F5-D043F97EB989}" srcOrd="0" destOrd="0" presId="urn:microsoft.com/office/officeart/2005/8/layout/equation1"/>
    <dgm:cxn modelId="{E04B73A9-2C93-4590-9610-8554849550DE}" type="presOf" srcId="{914D26BF-88E0-4985-ADC3-DC78C239F23B}" destId="{0C9C8DED-B661-4393-ADB7-7AF8D0780C85}" srcOrd="0" destOrd="0" presId="urn:microsoft.com/office/officeart/2005/8/layout/equation1"/>
    <dgm:cxn modelId="{380D28AB-B6AB-4AB3-9E3D-6D1FA418AEC4}" type="presOf" srcId="{027DCF82-8364-4716-A290-CE0C4DBF8FBE}" destId="{62D750C3-D591-4BD7-84F8-8D28DDC2FF5C}" srcOrd="0" destOrd="0" presId="urn:microsoft.com/office/officeart/2005/8/layout/equation1"/>
    <dgm:cxn modelId="{F04E4EBD-88D9-4841-B7E2-569E6B1F6392}" type="presOf" srcId="{67987146-A010-4E8B-B4C6-543BCBF5E784}" destId="{569814D9-B86F-44FF-9D73-6B4744CA8EFD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35AC0E31-0F3D-4C3B-873B-4F01D2C4B78A}" type="presParOf" srcId="{C9BB0752-1E7D-4E3F-9E0D-59AF8FF706A1}" destId="{505FF3B3-121F-46C2-98CB-229491AB1B1C}" srcOrd="0" destOrd="0" presId="urn:microsoft.com/office/officeart/2005/8/layout/equation1"/>
    <dgm:cxn modelId="{55FA6CF0-017A-4B31-901D-D1C3122CC3BE}" type="presParOf" srcId="{C9BB0752-1E7D-4E3F-9E0D-59AF8FF706A1}" destId="{3D51BB4A-7B78-4C9E-B17E-FBEDCA8D1E43}" srcOrd="1" destOrd="0" presId="urn:microsoft.com/office/officeart/2005/8/layout/equation1"/>
    <dgm:cxn modelId="{9B677217-83F3-443E-A06B-153D16C2538D}" type="presParOf" srcId="{C9BB0752-1E7D-4E3F-9E0D-59AF8FF706A1}" destId="{569814D9-B86F-44FF-9D73-6B4744CA8EFD}" srcOrd="2" destOrd="0" presId="urn:microsoft.com/office/officeart/2005/8/layout/equation1"/>
    <dgm:cxn modelId="{4B69F9E7-7FDF-4BD6-BDAE-0D84B2FEE446}" type="presParOf" srcId="{C9BB0752-1E7D-4E3F-9E0D-59AF8FF706A1}" destId="{A9579206-590A-463B-B22D-950187B80308}" srcOrd="3" destOrd="0" presId="urn:microsoft.com/office/officeart/2005/8/layout/equation1"/>
    <dgm:cxn modelId="{B1E8B661-A9F1-4F6E-9820-C702AFC39D56}" type="presParOf" srcId="{C9BB0752-1E7D-4E3F-9E0D-59AF8FF706A1}" destId="{E646FD32-E83F-43B1-B5F5-D043F97EB989}" srcOrd="4" destOrd="0" presId="urn:microsoft.com/office/officeart/2005/8/layout/equation1"/>
    <dgm:cxn modelId="{DDC4E45F-3020-453F-984D-401B98FC10F2}" type="presParOf" srcId="{C9BB0752-1E7D-4E3F-9E0D-59AF8FF706A1}" destId="{821EC275-4FB1-4366-8455-FBB1A5175CDA}" srcOrd="5" destOrd="0" presId="urn:microsoft.com/office/officeart/2005/8/layout/equation1"/>
    <dgm:cxn modelId="{33EA31F1-ED48-48B2-B854-697141B52DC9}" type="presParOf" srcId="{C9BB0752-1E7D-4E3F-9E0D-59AF8FF706A1}" destId="{62D750C3-D591-4BD7-84F8-8D28DDC2FF5C}" srcOrd="6" destOrd="0" presId="urn:microsoft.com/office/officeart/2005/8/layout/equation1"/>
    <dgm:cxn modelId="{ACD3E014-206F-4061-A8A7-1300C8C68DC6}" type="presParOf" srcId="{C9BB0752-1E7D-4E3F-9E0D-59AF8FF706A1}" destId="{D6F558E5-0BAF-4E6D-9158-0FA455E6A042}" srcOrd="7" destOrd="0" presId="urn:microsoft.com/office/officeart/2005/8/layout/equation1"/>
    <dgm:cxn modelId="{23B8BF7B-C598-4316-AD1D-812685472761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добра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я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добрая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ED028313-657E-4816-80DC-6D5CE766E158}" type="presOf" srcId="{889B3B48-A80D-4FE6-8032-E9CA4A3BEDA6}" destId="{E646FD32-E83F-43B1-B5F5-D043F97EB989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CB060541-51C5-49B8-A70F-187C025D8485}" type="presOf" srcId="{914D26BF-88E0-4985-ADC3-DC78C239F23B}" destId="{0C9C8DED-B661-4393-ADB7-7AF8D0780C85}" srcOrd="0" destOrd="0" presId="urn:microsoft.com/office/officeart/2005/8/layout/equation1"/>
    <dgm:cxn modelId="{6373CF49-7AE3-4FA5-8174-F0EF1E9B7D21}" type="presOf" srcId="{5F3887FE-ECA5-4918-BF5D-46A577E410F6}" destId="{C9BB0752-1E7D-4E3F-9E0D-59AF8FF706A1}" srcOrd="0" destOrd="0" presId="urn:microsoft.com/office/officeart/2005/8/layout/equation1"/>
    <dgm:cxn modelId="{B111B26F-0143-420A-9BA0-1877EEBA5B84}" type="presOf" srcId="{67987146-A010-4E8B-B4C6-543BCBF5E784}" destId="{569814D9-B86F-44FF-9D73-6B4744CA8EFD}" srcOrd="0" destOrd="0" presId="urn:microsoft.com/office/officeart/2005/8/layout/equation1"/>
    <dgm:cxn modelId="{DD9D47BB-8B49-4067-8A4E-681C50143540}" type="presOf" srcId="{5E85E10C-CC7F-4906-944B-218B9E99B622}" destId="{505FF3B3-121F-46C2-98CB-229491AB1B1C}" srcOrd="0" destOrd="0" presId="urn:microsoft.com/office/officeart/2005/8/layout/equation1"/>
    <dgm:cxn modelId="{7E0308D2-7205-41B8-B083-DA7D871DF5FA}" type="presOf" srcId="{027DCF82-8364-4716-A290-CE0C4DBF8FBE}" destId="{62D750C3-D591-4BD7-84F8-8D28DDC2FF5C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9900B219-9F00-46F6-8094-4E6E42DBD820}" type="presParOf" srcId="{C9BB0752-1E7D-4E3F-9E0D-59AF8FF706A1}" destId="{505FF3B3-121F-46C2-98CB-229491AB1B1C}" srcOrd="0" destOrd="0" presId="urn:microsoft.com/office/officeart/2005/8/layout/equation1"/>
    <dgm:cxn modelId="{01587D17-017F-4D76-955D-624AF42E4340}" type="presParOf" srcId="{C9BB0752-1E7D-4E3F-9E0D-59AF8FF706A1}" destId="{3D51BB4A-7B78-4C9E-B17E-FBEDCA8D1E43}" srcOrd="1" destOrd="0" presId="urn:microsoft.com/office/officeart/2005/8/layout/equation1"/>
    <dgm:cxn modelId="{04C889EF-5F0B-4B6A-A009-DE11114B301C}" type="presParOf" srcId="{C9BB0752-1E7D-4E3F-9E0D-59AF8FF706A1}" destId="{569814D9-B86F-44FF-9D73-6B4744CA8EFD}" srcOrd="2" destOrd="0" presId="urn:microsoft.com/office/officeart/2005/8/layout/equation1"/>
    <dgm:cxn modelId="{14FE33D2-4479-465C-B13C-39798CD2A395}" type="presParOf" srcId="{C9BB0752-1E7D-4E3F-9E0D-59AF8FF706A1}" destId="{A9579206-590A-463B-B22D-950187B80308}" srcOrd="3" destOrd="0" presId="urn:microsoft.com/office/officeart/2005/8/layout/equation1"/>
    <dgm:cxn modelId="{32EA061B-C907-4A4A-883B-A5C673B6E71F}" type="presParOf" srcId="{C9BB0752-1E7D-4E3F-9E0D-59AF8FF706A1}" destId="{E646FD32-E83F-43B1-B5F5-D043F97EB989}" srcOrd="4" destOrd="0" presId="urn:microsoft.com/office/officeart/2005/8/layout/equation1"/>
    <dgm:cxn modelId="{A27CC7AA-EA57-4089-A082-990A592B18E5}" type="presParOf" srcId="{C9BB0752-1E7D-4E3F-9E0D-59AF8FF706A1}" destId="{821EC275-4FB1-4366-8455-FBB1A5175CDA}" srcOrd="5" destOrd="0" presId="urn:microsoft.com/office/officeart/2005/8/layout/equation1"/>
    <dgm:cxn modelId="{1B92D3CD-3F2F-413B-8CD7-C10BF5A1B381}" type="presParOf" srcId="{C9BB0752-1E7D-4E3F-9E0D-59AF8FF706A1}" destId="{62D750C3-D591-4BD7-84F8-8D28DDC2FF5C}" srcOrd="6" destOrd="0" presId="urn:microsoft.com/office/officeart/2005/8/layout/equation1"/>
    <dgm:cxn modelId="{7424AEA2-60F0-467E-94F7-DF4E9EB0F6D7}" type="presParOf" srcId="{C9BB0752-1E7D-4E3F-9E0D-59AF8FF706A1}" destId="{D6F558E5-0BAF-4E6D-9158-0FA455E6A042}" srcOrd="7" destOrd="0" presId="urn:microsoft.com/office/officeart/2005/8/layout/equation1"/>
    <dgm:cxn modelId="{9B79FBBD-22A3-463B-A8D4-E44422BDB829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добро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е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доброе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2EC8934A-CFEE-4B2C-9614-9206E90ED3F7}" type="presOf" srcId="{5F3887FE-ECA5-4918-BF5D-46A577E410F6}" destId="{C9BB0752-1E7D-4E3F-9E0D-59AF8FF706A1}" srcOrd="0" destOrd="0" presId="urn:microsoft.com/office/officeart/2005/8/layout/equation1"/>
    <dgm:cxn modelId="{B3EF6C6F-FFCF-4EF7-BC06-57E42E280FA0}" type="presOf" srcId="{889B3B48-A80D-4FE6-8032-E9CA4A3BEDA6}" destId="{E646FD32-E83F-43B1-B5F5-D043F97EB989}" srcOrd="0" destOrd="0" presId="urn:microsoft.com/office/officeart/2005/8/layout/equation1"/>
    <dgm:cxn modelId="{197B6553-928C-4F10-9880-A1723E7F7971}" type="presOf" srcId="{027DCF82-8364-4716-A290-CE0C4DBF8FBE}" destId="{62D750C3-D591-4BD7-84F8-8D28DDC2FF5C}" srcOrd="0" destOrd="0" presId="urn:microsoft.com/office/officeart/2005/8/layout/equation1"/>
    <dgm:cxn modelId="{BF550FA5-E352-4340-8FE6-2B369AA325B2}" type="presOf" srcId="{67987146-A010-4E8B-B4C6-543BCBF5E784}" destId="{569814D9-B86F-44FF-9D73-6B4744CA8EFD}" srcOrd="0" destOrd="0" presId="urn:microsoft.com/office/officeart/2005/8/layout/equation1"/>
    <dgm:cxn modelId="{211662C6-E619-4357-A09A-9103643A0EF0}" type="presOf" srcId="{914D26BF-88E0-4985-ADC3-DC78C239F23B}" destId="{0C9C8DED-B661-4393-ADB7-7AF8D0780C85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D6D7EEE8-0903-4BC3-AD6E-ACD8A201D4F0}" type="presOf" srcId="{5E85E10C-CC7F-4906-944B-218B9E99B622}" destId="{505FF3B3-121F-46C2-98CB-229491AB1B1C}" srcOrd="0" destOrd="0" presId="urn:microsoft.com/office/officeart/2005/8/layout/equation1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0CFE33B1-F123-4355-A560-618198850257}" type="presParOf" srcId="{C9BB0752-1E7D-4E3F-9E0D-59AF8FF706A1}" destId="{505FF3B3-121F-46C2-98CB-229491AB1B1C}" srcOrd="0" destOrd="0" presId="urn:microsoft.com/office/officeart/2005/8/layout/equation1"/>
    <dgm:cxn modelId="{75248C68-DDEC-4740-8390-F075F49F56A7}" type="presParOf" srcId="{C9BB0752-1E7D-4E3F-9E0D-59AF8FF706A1}" destId="{3D51BB4A-7B78-4C9E-B17E-FBEDCA8D1E43}" srcOrd="1" destOrd="0" presId="urn:microsoft.com/office/officeart/2005/8/layout/equation1"/>
    <dgm:cxn modelId="{9EE73AB8-40F7-4F43-89EA-B5C101FDD98C}" type="presParOf" srcId="{C9BB0752-1E7D-4E3F-9E0D-59AF8FF706A1}" destId="{569814D9-B86F-44FF-9D73-6B4744CA8EFD}" srcOrd="2" destOrd="0" presId="urn:microsoft.com/office/officeart/2005/8/layout/equation1"/>
    <dgm:cxn modelId="{CB69C5B2-5161-449F-A369-1C85D03F0043}" type="presParOf" srcId="{C9BB0752-1E7D-4E3F-9E0D-59AF8FF706A1}" destId="{A9579206-590A-463B-B22D-950187B80308}" srcOrd="3" destOrd="0" presId="urn:microsoft.com/office/officeart/2005/8/layout/equation1"/>
    <dgm:cxn modelId="{8E14A3DA-F91F-4F40-9D47-76CCB2309D46}" type="presParOf" srcId="{C9BB0752-1E7D-4E3F-9E0D-59AF8FF706A1}" destId="{E646FD32-E83F-43B1-B5F5-D043F97EB989}" srcOrd="4" destOrd="0" presId="urn:microsoft.com/office/officeart/2005/8/layout/equation1"/>
    <dgm:cxn modelId="{CDBFF1E1-CBDD-4C05-8271-086AA6E2F659}" type="presParOf" srcId="{C9BB0752-1E7D-4E3F-9E0D-59AF8FF706A1}" destId="{821EC275-4FB1-4366-8455-FBB1A5175CDA}" srcOrd="5" destOrd="0" presId="urn:microsoft.com/office/officeart/2005/8/layout/equation1"/>
    <dgm:cxn modelId="{D27DF5B2-EFC2-4062-ADF8-3DBF143368E2}" type="presParOf" srcId="{C9BB0752-1E7D-4E3F-9E0D-59AF8FF706A1}" destId="{62D750C3-D591-4BD7-84F8-8D28DDC2FF5C}" srcOrd="6" destOrd="0" presId="urn:microsoft.com/office/officeart/2005/8/layout/equation1"/>
    <dgm:cxn modelId="{C8B20AE3-53CC-45A9-BD04-18F1B8C84DD2}" type="presParOf" srcId="{C9BB0752-1E7D-4E3F-9E0D-59AF8FF706A1}" destId="{D6F558E5-0BAF-4E6D-9158-0FA455E6A042}" srcOrd="7" destOrd="0" presId="urn:microsoft.com/office/officeart/2005/8/layout/equation1"/>
    <dgm:cxn modelId="{DC49683B-A4F7-48F3-AA05-04EE57DF85E8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синь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и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синии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59960904-CFEA-4499-9057-46BAB078D03A}" type="presOf" srcId="{67987146-A010-4E8B-B4C6-543BCBF5E784}" destId="{569814D9-B86F-44FF-9D73-6B4744CA8EFD}" srcOrd="0" destOrd="0" presId="urn:microsoft.com/office/officeart/2005/8/layout/equation1"/>
    <dgm:cxn modelId="{ABDA3A13-C180-424F-A932-817FA98D55A6}" type="presOf" srcId="{027DCF82-8364-4716-A290-CE0C4DBF8FBE}" destId="{62D750C3-D591-4BD7-84F8-8D28DDC2FF5C}" srcOrd="0" destOrd="0" presId="urn:microsoft.com/office/officeart/2005/8/layout/equation1"/>
    <dgm:cxn modelId="{BD79C120-1D63-43DA-9B9E-73CDA0EB2CD7}" type="presOf" srcId="{914D26BF-88E0-4985-ADC3-DC78C239F23B}" destId="{0C9C8DED-B661-4393-ADB7-7AF8D0780C85}" srcOrd="0" destOrd="0" presId="urn:microsoft.com/office/officeart/2005/8/layout/equation1"/>
    <dgm:cxn modelId="{F97F4637-D2FF-4261-8FCC-AAEB99398EDE}" type="presOf" srcId="{889B3B48-A80D-4FE6-8032-E9CA4A3BEDA6}" destId="{E646FD32-E83F-43B1-B5F5-D043F97EB989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FA1DE16F-8C53-4302-9B15-80B536B34D06}" type="presOf" srcId="{5F3887FE-ECA5-4918-BF5D-46A577E410F6}" destId="{C9BB0752-1E7D-4E3F-9E0D-59AF8FF706A1}" srcOrd="0" destOrd="0" presId="urn:microsoft.com/office/officeart/2005/8/layout/equation1"/>
    <dgm:cxn modelId="{D04749A3-06C6-4A01-B129-1E75CA875315}" type="presOf" srcId="{5E85E10C-CC7F-4906-944B-218B9E99B622}" destId="{505FF3B3-121F-46C2-98CB-229491AB1B1C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6DFBD4A5-4F49-4D01-83C5-256446696518}" type="presParOf" srcId="{C9BB0752-1E7D-4E3F-9E0D-59AF8FF706A1}" destId="{505FF3B3-121F-46C2-98CB-229491AB1B1C}" srcOrd="0" destOrd="0" presId="urn:microsoft.com/office/officeart/2005/8/layout/equation1"/>
    <dgm:cxn modelId="{2FAEB933-2625-4D0B-9DD2-9063C4F8EB60}" type="presParOf" srcId="{C9BB0752-1E7D-4E3F-9E0D-59AF8FF706A1}" destId="{3D51BB4A-7B78-4C9E-B17E-FBEDCA8D1E43}" srcOrd="1" destOrd="0" presId="urn:microsoft.com/office/officeart/2005/8/layout/equation1"/>
    <dgm:cxn modelId="{ECAF7BB3-10F0-4BBB-9CBC-E8DA30F3BD80}" type="presParOf" srcId="{C9BB0752-1E7D-4E3F-9E0D-59AF8FF706A1}" destId="{569814D9-B86F-44FF-9D73-6B4744CA8EFD}" srcOrd="2" destOrd="0" presId="urn:microsoft.com/office/officeart/2005/8/layout/equation1"/>
    <dgm:cxn modelId="{F2CF62B9-8906-45BA-9E6A-05B44E17B431}" type="presParOf" srcId="{C9BB0752-1E7D-4E3F-9E0D-59AF8FF706A1}" destId="{A9579206-590A-463B-B22D-950187B80308}" srcOrd="3" destOrd="0" presId="urn:microsoft.com/office/officeart/2005/8/layout/equation1"/>
    <dgm:cxn modelId="{8F9326C9-EDCC-4BB5-B39C-35D30933CC4B}" type="presParOf" srcId="{C9BB0752-1E7D-4E3F-9E0D-59AF8FF706A1}" destId="{E646FD32-E83F-43B1-B5F5-D043F97EB989}" srcOrd="4" destOrd="0" presId="urn:microsoft.com/office/officeart/2005/8/layout/equation1"/>
    <dgm:cxn modelId="{C163FA8D-2533-411D-B6CA-97A6C4226B61}" type="presParOf" srcId="{C9BB0752-1E7D-4E3F-9E0D-59AF8FF706A1}" destId="{821EC275-4FB1-4366-8455-FBB1A5175CDA}" srcOrd="5" destOrd="0" presId="urn:microsoft.com/office/officeart/2005/8/layout/equation1"/>
    <dgm:cxn modelId="{F0A7F9A5-4047-482E-8049-43A66AF32AF9}" type="presParOf" srcId="{C9BB0752-1E7D-4E3F-9E0D-59AF8FF706A1}" destId="{62D750C3-D591-4BD7-84F8-8D28DDC2FF5C}" srcOrd="6" destOrd="0" presId="urn:microsoft.com/office/officeart/2005/8/layout/equation1"/>
    <dgm:cxn modelId="{60150DB5-307E-4E86-85CF-B6C4D9752C5E}" type="presParOf" srcId="{C9BB0752-1E7D-4E3F-9E0D-59AF8FF706A1}" destId="{D6F558E5-0BAF-4E6D-9158-0FA455E6A042}" srcOrd="7" destOrd="0" presId="urn:microsoft.com/office/officeart/2005/8/layout/equation1"/>
    <dgm:cxn modelId="{C043A81A-E79D-455C-94DF-D3A4E8E3AB8A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1FA68-1DFD-4D29-AD13-7AADC2751965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90E25-D234-47E6-ACA6-277182F52BBC}">
      <dsp:nvSpPr>
        <dsp:cNvPr id="0" name=""/>
        <dsp:cNvSpPr/>
      </dsp:nvSpPr>
      <dsp:spPr>
        <a:xfrm>
          <a:off x="29984" y="1324749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Ελεύθεροι ευγενείς άντρες – 11</a:t>
          </a:r>
          <a:r>
            <a:rPr lang="el-GR" sz="2500" kern="1200" baseline="30000" dirty="0"/>
            <a:t>ος</a:t>
          </a:r>
          <a:r>
            <a:rPr lang="el-GR" sz="2500" kern="1200" dirty="0"/>
            <a:t> αι</a:t>
          </a:r>
        </a:p>
      </dsp:txBody>
      <dsp:txXfrm>
        <a:off x="118360" y="1413125"/>
        <a:ext cx="1804299" cy="1633633"/>
      </dsp:txXfrm>
    </dsp:sp>
    <dsp:sp modelId="{6C95F227-07DF-46EE-9AE3-1A86A552E63A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Όλοι οι άντρες  - τέλος του 14</a:t>
          </a:r>
          <a:r>
            <a:rPr lang="el-GR" sz="2500" kern="1200" baseline="30000" dirty="0"/>
            <a:t>ου</a:t>
          </a:r>
          <a:r>
            <a:rPr lang="el-GR" sz="2500" kern="1200" dirty="0"/>
            <a:t> αι</a:t>
          </a:r>
        </a:p>
      </dsp:txBody>
      <dsp:txXfrm>
        <a:off x="2172598" y="1446164"/>
        <a:ext cx="1804299" cy="1633633"/>
      </dsp:txXfrm>
    </dsp:sp>
    <dsp:sp modelId="{44900486-BAD2-4C6C-AC37-B77CD84B304E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Άνθρωποι (άντρες και γυναίκες) – 16</a:t>
          </a:r>
          <a:r>
            <a:rPr lang="el-GR" sz="2500" kern="1200" baseline="30000" dirty="0"/>
            <a:t>ος</a:t>
          </a:r>
          <a:r>
            <a:rPr lang="el-GR" sz="2500" kern="1200" dirty="0"/>
            <a:t> αι</a:t>
          </a:r>
        </a:p>
      </dsp:txBody>
      <dsp:txXfrm>
        <a:off x="4252702" y="1446164"/>
        <a:ext cx="1804299" cy="1633633"/>
      </dsp:txXfrm>
    </dsp:sp>
    <dsp:sp modelId="{D6E46B73-6BF7-4D2D-A9DF-CCA448864FFB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Άνθρωποι και ζώα  - τέλος 16</a:t>
          </a:r>
          <a:r>
            <a:rPr lang="el-GR" sz="2500" kern="1200" baseline="30000" dirty="0"/>
            <a:t>ου</a:t>
          </a:r>
          <a:r>
            <a:rPr lang="el-GR" sz="2500" kern="1200" dirty="0"/>
            <a:t> αι</a:t>
          </a:r>
        </a:p>
      </dsp:txBody>
      <dsp:txXfrm>
        <a:off x="6332806" y="1446164"/>
        <a:ext cx="1804299" cy="16336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синя</a:t>
          </a:r>
          <a:endParaRPr lang="el-GR" sz="18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я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9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синяя</a:t>
          </a:r>
          <a:endParaRPr lang="el-GR" sz="18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>
              <a:latin typeface="CyrillicaOchrid1" pitchFamily="34" charset="0"/>
            </a:rPr>
            <a:t>сине</a:t>
          </a:r>
          <a:endParaRPr lang="el-GR" sz="24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е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>
              <a:latin typeface="CyrillicaOchrid1" pitchFamily="34" charset="0"/>
            </a:rPr>
            <a:t>синее</a:t>
          </a:r>
          <a:endParaRPr lang="el-GR" sz="24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5B6DA-590D-4039-8923-FDCF345F2858}">
      <dsp:nvSpPr>
        <dsp:cNvPr id="0" name=""/>
        <dsp:cNvSpPr/>
      </dsp:nvSpPr>
      <dsp:spPr>
        <a:xfrm>
          <a:off x="326070" y="1137"/>
          <a:ext cx="3288664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Προσωπικές  + αυτοπαθής</a:t>
          </a:r>
        </a:p>
      </dsp:txBody>
      <dsp:txXfrm>
        <a:off x="807684" y="242706"/>
        <a:ext cx="2325436" cy="1166398"/>
      </dsp:txXfrm>
    </dsp:sp>
    <dsp:sp modelId="{88507FF4-8B5A-413E-8D02-32CACA38E212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1618851" y="2150469"/>
        <a:ext cx="703101" cy="225023"/>
      </dsp:txXfrm>
    </dsp:sp>
    <dsp:sp modelId="{1473628C-EEC4-4B25-8BD6-BAD4F99CFA80}">
      <dsp:nvSpPr>
        <dsp:cNvPr id="0" name=""/>
        <dsp:cNvSpPr/>
      </dsp:nvSpPr>
      <dsp:spPr>
        <a:xfrm>
          <a:off x="326070" y="2875289"/>
          <a:ext cx="3288664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Μη-προσωπικές</a:t>
          </a:r>
        </a:p>
      </dsp:txBody>
      <dsp:txXfrm>
        <a:off x="807684" y="3116858"/>
        <a:ext cx="2325436" cy="1166398"/>
      </dsp:txXfrm>
    </dsp:sp>
    <dsp:sp modelId="{A69AA02D-61EC-40C1-8F46-FF1AB1528C62}">
      <dsp:nvSpPr>
        <dsp:cNvPr id="0" name=""/>
        <dsp:cNvSpPr/>
      </dsp:nvSpPr>
      <dsp:spPr>
        <a:xfrm>
          <a:off x="3862165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600" kern="1200"/>
        </a:p>
      </dsp:txBody>
      <dsp:txXfrm>
        <a:off x="3862165" y="2078892"/>
        <a:ext cx="367186" cy="368177"/>
      </dsp:txXfrm>
    </dsp:sp>
    <dsp:sp modelId="{178B863C-68F6-4B3D-AEE3-E524E10386C1}">
      <dsp:nvSpPr>
        <dsp:cNvPr id="0" name=""/>
        <dsp:cNvSpPr/>
      </dsp:nvSpPr>
      <dsp:spPr>
        <a:xfrm>
          <a:off x="4604456" y="613444"/>
          <a:ext cx="3299073" cy="32990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Αντωνυμίες</a:t>
          </a:r>
        </a:p>
      </dsp:txBody>
      <dsp:txXfrm>
        <a:off x="5087594" y="1096582"/>
        <a:ext cx="2332797" cy="2332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618B6-D603-4004-970D-AB4EFA9C6098}">
      <dsp:nvSpPr>
        <dsp:cNvPr id="0" name=""/>
        <dsp:cNvSpPr/>
      </dsp:nvSpPr>
      <dsp:spPr>
        <a:xfrm>
          <a:off x="1383" y="332974"/>
          <a:ext cx="1834381" cy="1834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*s</a:t>
          </a:r>
          <a:r>
            <a:rPr lang="ru-RU" sz="4200" kern="1200" dirty="0"/>
            <a:t>ъ</a:t>
          </a:r>
          <a:r>
            <a:rPr lang="en-US" sz="4200" kern="1200" dirty="0"/>
            <a:t>n</a:t>
          </a:r>
          <a:endParaRPr lang="el-GR" sz="4200" kern="1200" dirty="0"/>
        </a:p>
      </dsp:txBody>
      <dsp:txXfrm>
        <a:off x="270022" y="601613"/>
        <a:ext cx="1297103" cy="1297103"/>
      </dsp:txXfrm>
    </dsp:sp>
    <dsp:sp modelId="{F94678FE-2B89-44FD-847B-40C10D14AFAA}">
      <dsp:nvSpPr>
        <dsp:cNvPr id="0" name=""/>
        <dsp:cNvSpPr/>
      </dsp:nvSpPr>
      <dsp:spPr>
        <a:xfrm>
          <a:off x="1984716" y="718194"/>
          <a:ext cx="1063941" cy="106394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700" kern="1200"/>
        </a:p>
      </dsp:txBody>
      <dsp:txXfrm>
        <a:off x="2125741" y="1125045"/>
        <a:ext cx="781891" cy="250239"/>
      </dsp:txXfrm>
    </dsp:sp>
    <dsp:sp modelId="{D6B56799-B510-4490-84AE-BDABF917833D}">
      <dsp:nvSpPr>
        <dsp:cNvPr id="0" name=""/>
        <dsp:cNvSpPr/>
      </dsp:nvSpPr>
      <dsp:spPr>
        <a:xfrm>
          <a:off x="3197609" y="332974"/>
          <a:ext cx="1834381" cy="1834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*</a:t>
          </a:r>
          <a:r>
            <a:rPr lang="en-US" sz="4200" kern="1200" dirty="0" err="1"/>
            <a:t>im</a:t>
          </a:r>
          <a:r>
            <a:rPr lang="ru-RU" sz="4200" kern="1200" dirty="0"/>
            <a:t>ь</a:t>
          </a:r>
          <a:endParaRPr lang="el-GR" sz="4200" kern="1200" dirty="0"/>
        </a:p>
      </dsp:txBody>
      <dsp:txXfrm>
        <a:off x="3466248" y="601613"/>
        <a:ext cx="1297103" cy="1297103"/>
      </dsp:txXfrm>
    </dsp:sp>
    <dsp:sp modelId="{78D96AFC-7707-4092-824A-8A9940E03427}">
      <dsp:nvSpPr>
        <dsp:cNvPr id="0" name=""/>
        <dsp:cNvSpPr/>
      </dsp:nvSpPr>
      <dsp:spPr>
        <a:xfrm>
          <a:off x="5180942" y="718194"/>
          <a:ext cx="1063941" cy="1063941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800" kern="1200"/>
        </a:p>
      </dsp:txBody>
      <dsp:txXfrm>
        <a:off x="5321967" y="937366"/>
        <a:ext cx="781891" cy="625597"/>
      </dsp:txXfrm>
    </dsp:sp>
    <dsp:sp modelId="{E69DC866-3A35-4470-AA42-80097877F368}">
      <dsp:nvSpPr>
        <dsp:cNvPr id="0" name=""/>
        <dsp:cNvSpPr/>
      </dsp:nvSpPr>
      <dsp:spPr>
        <a:xfrm>
          <a:off x="6393835" y="332974"/>
          <a:ext cx="1834381" cy="1834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*s</a:t>
          </a:r>
          <a:r>
            <a:rPr lang="ru-RU" sz="4200" kern="1200" dirty="0"/>
            <a:t>ъ</a:t>
          </a:r>
          <a:r>
            <a:rPr lang="en-US" sz="4200" kern="1200" dirty="0"/>
            <a:t> </a:t>
          </a:r>
          <a:r>
            <a:rPr lang="en-US" sz="4200" kern="1200" dirty="0" err="1"/>
            <a:t>nim</a:t>
          </a:r>
          <a:r>
            <a:rPr lang="ru-RU" sz="4200" kern="1200" dirty="0"/>
            <a:t>ь</a:t>
          </a:r>
          <a:r>
            <a:rPr lang="en-US" sz="4200" kern="1200" dirty="0"/>
            <a:t> </a:t>
          </a:r>
          <a:endParaRPr lang="el-GR" sz="4200" kern="1200" dirty="0"/>
        </a:p>
      </dsp:txBody>
      <dsp:txXfrm>
        <a:off x="6662474" y="601613"/>
        <a:ext cx="1297103" cy="12971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5B6DA-590D-4039-8923-FDCF345F2858}">
      <dsp:nvSpPr>
        <dsp:cNvPr id="0" name=""/>
        <dsp:cNvSpPr/>
      </dsp:nvSpPr>
      <dsp:spPr>
        <a:xfrm>
          <a:off x="326070" y="1137"/>
          <a:ext cx="3288664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Σύντομος τύπος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больна</a:t>
          </a:r>
          <a:endParaRPr lang="el-GR" sz="2700" kern="1200" dirty="0"/>
        </a:p>
      </dsp:txBody>
      <dsp:txXfrm>
        <a:off x="807684" y="242706"/>
        <a:ext cx="2325436" cy="1166398"/>
      </dsp:txXfrm>
    </dsp:sp>
    <dsp:sp modelId="{88507FF4-8B5A-413E-8D02-32CACA38E212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1618851" y="2150469"/>
        <a:ext cx="703101" cy="225023"/>
      </dsp:txXfrm>
    </dsp:sp>
    <dsp:sp modelId="{1473628C-EEC4-4B25-8BD6-BAD4F99CFA80}">
      <dsp:nvSpPr>
        <dsp:cNvPr id="0" name=""/>
        <dsp:cNvSpPr/>
      </dsp:nvSpPr>
      <dsp:spPr>
        <a:xfrm>
          <a:off x="257152" y="2876426"/>
          <a:ext cx="3288664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 Πλήρης τύπος</a:t>
          </a:r>
          <a:endParaRPr lang="ru-RU" sz="2700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больная</a:t>
          </a:r>
          <a:endParaRPr lang="el-GR" sz="2700" kern="1200" dirty="0"/>
        </a:p>
      </dsp:txBody>
      <dsp:txXfrm>
        <a:off x="738766" y="3117995"/>
        <a:ext cx="2325436" cy="1166398"/>
      </dsp:txXfrm>
    </dsp:sp>
    <dsp:sp modelId="{A69AA02D-61EC-40C1-8F46-FF1AB1528C62}">
      <dsp:nvSpPr>
        <dsp:cNvPr id="0" name=""/>
        <dsp:cNvSpPr/>
      </dsp:nvSpPr>
      <dsp:spPr>
        <a:xfrm rot="21599547">
          <a:off x="3862165" y="1956448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/>
        </a:p>
      </dsp:txBody>
      <dsp:txXfrm>
        <a:off x="3862165" y="2079183"/>
        <a:ext cx="367186" cy="368177"/>
      </dsp:txXfrm>
    </dsp:sp>
    <dsp:sp modelId="{178B863C-68F6-4B3D-AEE3-E524E10386C1}">
      <dsp:nvSpPr>
        <dsp:cNvPr id="0" name=""/>
        <dsp:cNvSpPr/>
      </dsp:nvSpPr>
      <dsp:spPr>
        <a:xfrm>
          <a:off x="4604456" y="613444"/>
          <a:ext cx="3299073" cy="32990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300" kern="1200" dirty="0"/>
            <a:t>Επίθετα</a:t>
          </a:r>
        </a:p>
      </dsp:txBody>
      <dsp:txXfrm>
        <a:off x="5087594" y="1096582"/>
        <a:ext cx="2332797" cy="23327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5B6DA-590D-4039-8923-FDCF345F2858}">
      <dsp:nvSpPr>
        <dsp:cNvPr id="0" name=""/>
        <dsp:cNvSpPr/>
      </dsp:nvSpPr>
      <dsp:spPr>
        <a:xfrm>
          <a:off x="884457" y="334"/>
          <a:ext cx="2803977" cy="1406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Σύντομος (ονομαστικός) τύπος</a:t>
          </a:r>
        </a:p>
      </dsp:txBody>
      <dsp:txXfrm>
        <a:off x="1295090" y="206300"/>
        <a:ext cx="1982711" cy="994493"/>
      </dsp:txXfrm>
    </dsp:sp>
    <dsp:sp modelId="{88507FF4-8B5A-413E-8D02-32CACA38E212}">
      <dsp:nvSpPr>
        <dsp:cNvPr id="0" name=""/>
        <dsp:cNvSpPr/>
      </dsp:nvSpPr>
      <dsp:spPr>
        <a:xfrm>
          <a:off x="1878583" y="1520962"/>
          <a:ext cx="815726" cy="81572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300" kern="1200"/>
        </a:p>
      </dsp:txBody>
      <dsp:txXfrm>
        <a:off x="1986707" y="1832896"/>
        <a:ext cx="599478" cy="191858"/>
      </dsp:txXfrm>
    </dsp:sp>
    <dsp:sp modelId="{1473628C-EEC4-4B25-8BD6-BAD4F99CFA80}">
      <dsp:nvSpPr>
        <dsp:cNvPr id="0" name=""/>
        <dsp:cNvSpPr/>
      </dsp:nvSpPr>
      <dsp:spPr>
        <a:xfrm>
          <a:off x="825697" y="2451226"/>
          <a:ext cx="2803977" cy="1406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Αναλυτικός  (αντωνυμικός) τύπος</a:t>
          </a:r>
        </a:p>
      </dsp:txBody>
      <dsp:txXfrm>
        <a:off x="1236330" y="2657192"/>
        <a:ext cx="1982711" cy="994493"/>
      </dsp:txXfrm>
    </dsp:sp>
    <dsp:sp modelId="{A69AA02D-61EC-40C1-8F46-FF1AB1528C62}">
      <dsp:nvSpPr>
        <dsp:cNvPr id="0" name=""/>
        <dsp:cNvSpPr/>
      </dsp:nvSpPr>
      <dsp:spPr>
        <a:xfrm rot="21599844">
          <a:off x="3899398" y="1667313"/>
          <a:ext cx="447243" cy="5231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700" kern="1200"/>
        </a:p>
      </dsp:txBody>
      <dsp:txXfrm>
        <a:off x="3899398" y="1771954"/>
        <a:ext cx="313070" cy="313914"/>
      </dsp:txXfrm>
    </dsp:sp>
    <dsp:sp modelId="{178B863C-68F6-4B3D-AEE3-E524E10386C1}">
      <dsp:nvSpPr>
        <dsp:cNvPr id="0" name=""/>
        <dsp:cNvSpPr/>
      </dsp:nvSpPr>
      <dsp:spPr>
        <a:xfrm>
          <a:off x="4532290" y="522400"/>
          <a:ext cx="2812851" cy="28128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500" kern="1200"/>
            <a:t>Επίθετα</a:t>
          </a:r>
        </a:p>
      </dsp:txBody>
      <dsp:txXfrm>
        <a:off x="4944222" y="934332"/>
        <a:ext cx="1988987" cy="19889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CyrillicaOchrid1" pitchFamily="34" charset="0"/>
            </a:rPr>
            <a:t>добръ</a:t>
          </a:r>
          <a:endParaRPr lang="el-GR" sz="15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и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5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CyrillicaOchrid1" pitchFamily="34" charset="0"/>
            </a:rPr>
            <a:t>добрыи</a:t>
          </a:r>
          <a:endParaRPr lang="el-GR" sz="15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411915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latin typeface="CyrillicaOchrid1" pitchFamily="34" charset="0"/>
            </a:rPr>
            <a:t>добра</a:t>
          </a:r>
          <a:endParaRPr lang="el-GR" sz="1600" kern="1200">
            <a:latin typeface="CyrillicaOchrid1" pitchFamily="34" charset="0"/>
          </a:endParaRPr>
        </a:p>
      </dsp:txBody>
      <dsp:txXfrm>
        <a:off x="132511" y="543747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600958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800616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411915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я</a:t>
          </a:r>
          <a:endParaRPr lang="el-GR" sz="3600" kern="1200">
            <a:latin typeface="CyrillicaOchrid1" pitchFamily="34" charset="0"/>
          </a:endParaRPr>
        </a:p>
      </dsp:txBody>
      <dsp:txXfrm>
        <a:off x="1701029" y="543747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600958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2611706" y="708515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411915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latin typeface="CyrillicaOchrid1" pitchFamily="34" charset="0"/>
            </a:rPr>
            <a:t>добрая</a:t>
          </a:r>
          <a:endParaRPr lang="el-GR" sz="1600" kern="1200">
            <a:latin typeface="CyrillicaOchrid1" pitchFamily="34" charset="0"/>
          </a:endParaRPr>
        </a:p>
      </dsp:txBody>
      <dsp:txXfrm>
        <a:off x="3269547" y="543747"/>
        <a:ext cx="636541" cy="6365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добро</a:t>
          </a:r>
          <a:endParaRPr lang="el-GR" sz="18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е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7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доброе</a:t>
          </a:r>
          <a:endParaRPr lang="el-GR" sz="18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>
              <a:latin typeface="CyrillicaOchrid1" pitchFamily="34" charset="0"/>
            </a:rPr>
            <a:t>синь</a:t>
          </a:r>
          <a:endParaRPr lang="el-GR" sz="21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и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>
              <a:latin typeface="CyrillicaOchrid1" pitchFamily="34" charset="0"/>
            </a:rPr>
            <a:t>синии</a:t>
          </a:r>
          <a:endParaRPr lang="el-GR" sz="21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6818C-9216-4515-A268-A9C389F2E506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E6647-9A4B-4178-8F9E-C24CB6112C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B113A-983A-452C-9CFF-112D7BF04162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/>
              <a:t>Вот те на 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/>
              <a:t>Во</a:t>
            </a:r>
            <a:r>
              <a:rPr lang="ru-RU" baseline="0"/>
              <a:t>свояси 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/>
              <a:t>Сегодня</a:t>
            </a:r>
            <a:r>
              <a:rPr lang="ru-RU" baseline="0"/>
              <a:t> сейчас   сию минуту   до сих пор по сей день   этак  этакий   он не употр. О участниках разговора 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/>
              <a:t>Снимать</a:t>
            </a:r>
            <a:r>
              <a:rPr lang="ru-RU" baseline="0"/>
              <a:t> вънутрь 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E7B47-596F-4B6C-B8C2-B96A7407F040}" type="datetimeFigureOut">
              <a:rPr lang="el-GR" smtClean="0"/>
              <a:pPr/>
              <a:t>31/5/2024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26" Type="http://schemas.microsoft.com/office/2007/relationships/diagramDrawing" Target="../diagrams/drawing10.xml"/><Relationship Id="rId3" Type="http://schemas.openxmlformats.org/officeDocument/2006/relationships/diagramLayout" Target="../diagrams/layout6.xml"/><Relationship Id="rId21" Type="http://schemas.microsoft.com/office/2007/relationships/diagramDrawing" Target="../diagrams/drawing9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5" Type="http://schemas.openxmlformats.org/officeDocument/2006/relationships/diagramColors" Target="../diagrams/colors10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0" Type="http://schemas.openxmlformats.org/officeDocument/2006/relationships/diagramColors" Target="../diagrams/colors9.xml"/><Relationship Id="rId29" Type="http://schemas.openxmlformats.org/officeDocument/2006/relationships/diagramQuickStyle" Target="../diagrams/quickStyle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24" Type="http://schemas.openxmlformats.org/officeDocument/2006/relationships/diagramQuickStyle" Target="../diagrams/quickStyle10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23" Type="http://schemas.openxmlformats.org/officeDocument/2006/relationships/diagramLayout" Target="../diagrams/layout10.xml"/><Relationship Id="rId28" Type="http://schemas.openxmlformats.org/officeDocument/2006/relationships/diagramLayout" Target="../diagrams/layout11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31" Type="http://schemas.microsoft.com/office/2007/relationships/diagramDrawing" Target="../diagrams/drawing11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Relationship Id="rId22" Type="http://schemas.openxmlformats.org/officeDocument/2006/relationships/diagramData" Target="../diagrams/data10.xml"/><Relationship Id="rId27" Type="http://schemas.openxmlformats.org/officeDocument/2006/relationships/diagramData" Target="../diagrams/data11.xml"/><Relationship Id="rId30" Type="http://schemas.openxmlformats.org/officeDocument/2006/relationships/diagramColors" Target="../diagrams/colors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800199"/>
          </a:xfrm>
        </p:spPr>
        <p:txBody>
          <a:bodyPr/>
          <a:lstStyle/>
          <a:p>
            <a:r>
              <a:rPr lang="el-GR" dirty="0"/>
              <a:t>ΘΕΜΑ 4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Autofit/>
          </a:bodyPr>
          <a:lstStyle/>
          <a:p>
            <a:r>
              <a:rPr lang="el-GR" sz="4800" dirty="0"/>
              <a:t>ΙΣΤΟΡΙΚΗ ΜΟΡΦΟΛΟΓΙΑ ΤΟΥ ΡΩΣΙΚΟΥ ΟΥΣΙΑΣΤΙΚΟΥ </a:t>
            </a:r>
          </a:p>
          <a:p>
            <a:r>
              <a:rPr lang="el-GR" sz="4800" dirty="0"/>
              <a:t>(ΜΕΡΟΣ 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el-GR" dirty="0"/>
              <a:t>Εξέλιξη του συστήματος από την </a:t>
            </a:r>
            <a:r>
              <a:rPr lang="el-GR" dirty="0" err="1"/>
              <a:t>πρωτοϊνδοευρωπαϊκή</a:t>
            </a:r>
            <a:r>
              <a:rPr lang="el-GR" dirty="0"/>
              <a:t> έως </a:t>
            </a:r>
            <a:r>
              <a:rPr lang="el-GR" dirty="0" err="1"/>
              <a:t>παλαιορωσική</a:t>
            </a:r>
            <a:r>
              <a:rPr lang="el-GR" dirty="0"/>
              <a:t>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Εμφάνιση δύο τύπων ουσιαστικών με τις καταλήξεις </a:t>
            </a:r>
            <a:r>
              <a:rPr lang="en-US" dirty="0"/>
              <a:t>*s </a:t>
            </a:r>
            <a:r>
              <a:rPr lang="el-GR" dirty="0"/>
              <a:t>και </a:t>
            </a:r>
            <a:r>
              <a:rPr lang="en-US" dirty="0"/>
              <a:t>*m</a:t>
            </a:r>
            <a:r>
              <a:rPr lang="el-GR" dirty="0"/>
              <a:t> (ενεργός / μη-ενεργός) </a:t>
            </a:r>
          </a:p>
          <a:p>
            <a:r>
              <a:rPr lang="el-GR" dirty="0"/>
              <a:t>Η αλλαγή της κατάληξης </a:t>
            </a:r>
            <a:r>
              <a:rPr lang="en-US" dirty="0"/>
              <a:t>*s</a:t>
            </a:r>
            <a:r>
              <a:rPr lang="el-GR" dirty="0"/>
              <a:t> σε </a:t>
            </a:r>
            <a:r>
              <a:rPr lang="en-US" dirty="0"/>
              <a:t>*m</a:t>
            </a:r>
            <a:r>
              <a:rPr lang="el-GR" dirty="0"/>
              <a:t>  όταν τα ενεργά ουσιαστικά βρίσκονται στη θέση αντικειμένου – εμφάνιση κλίσης </a:t>
            </a:r>
          </a:p>
          <a:p>
            <a:r>
              <a:rPr lang="el-GR" dirty="0"/>
              <a:t>Η πτώση των τελικών συμφώνων λόγω του νόμου ανοιχτής συλλαβής </a:t>
            </a:r>
          </a:p>
          <a:p>
            <a:r>
              <a:rPr lang="el-GR" dirty="0"/>
              <a:t>Η σύμπτωση της Ονομαστικής και της Αιτιατικής πτώσης για τα έμψυχα ουσιαστικά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Παλαιορωσική</a:t>
            </a:r>
            <a:r>
              <a:rPr lang="el-GR" dirty="0"/>
              <a:t> δεύτερη κλίση ουσιαστικών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28735"/>
          <a:ext cx="8229600" cy="3786214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2722">
                <a:tc>
                  <a:txBody>
                    <a:bodyPr/>
                    <a:lstStyle/>
                    <a:p>
                      <a:r>
                        <a:rPr lang="el-GR" sz="2400" dirty="0"/>
                        <a:t>Ονομαστική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1" dirty="0"/>
                        <a:t>волкъ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1" dirty="0"/>
                        <a:t>конь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Γενική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волка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коня</a:t>
                      </a:r>
                      <a:endParaRPr lang="el-GR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Δοτική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волку</a:t>
                      </a:r>
                      <a:endParaRPr lang="el-GR" sz="3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коню</a:t>
                      </a:r>
                      <a:endParaRPr lang="el-GR" sz="3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Αιτιατική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1" dirty="0"/>
                        <a:t>волкъ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1" dirty="0"/>
                        <a:t>конь 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Οργανική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волкъмъ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коньмь</a:t>
                      </a:r>
                      <a:endParaRPr lang="el-GR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073">
                <a:tc>
                  <a:txBody>
                    <a:bodyPr/>
                    <a:lstStyle/>
                    <a:p>
                      <a:r>
                        <a:rPr lang="el-GR" sz="2400" dirty="0"/>
                        <a:t>Τοπική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вълц</a:t>
                      </a:r>
                      <a:r>
                        <a:rPr lang="ru-RU" sz="3000" dirty="0">
                          <a:latin typeface="CyrillicaOchrid1" pitchFamily="34" charset="0"/>
                        </a:rPr>
                        <a:t>э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кони </a:t>
                      </a:r>
                      <a:endParaRPr lang="el-GR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928662" y="5500702"/>
            <a:ext cx="700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CyrillicaOchrid1" pitchFamily="34" charset="0"/>
              </a:rPr>
              <a:t>Ярославъ же посла къ нимъ м¹жъ свои</a:t>
            </a:r>
          </a:p>
          <a:p>
            <a:pPr algn="ctr"/>
            <a:r>
              <a:rPr lang="ru-RU" sz="2800" dirty="0">
                <a:latin typeface="CyrillicaOchrid1" pitchFamily="34" charset="0"/>
              </a:rPr>
              <a:t>Ярославъ же посла къ нимъ м¹ж</a:t>
            </a:r>
            <a:r>
              <a:rPr lang="ru-RU" sz="2800" dirty="0">
                <a:solidFill>
                  <a:srgbClr val="FF0000"/>
                </a:solidFill>
                <a:latin typeface="CyrillicaOchrid1" pitchFamily="34" charset="0"/>
              </a:rPr>
              <a:t>а</a:t>
            </a:r>
            <a:r>
              <a:rPr lang="ru-RU" sz="2800" dirty="0">
                <a:latin typeface="CyrillicaOchrid1" pitchFamily="34" charset="0"/>
              </a:rPr>
              <a:t> сво</a:t>
            </a:r>
            <a:r>
              <a:rPr lang="ru-RU" sz="2800" dirty="0">
                <a:solidFill>
                  <a:srgbClr val="FF0000"/>
                </a:solidFill>
                <a:latin typeface="CyrillicaOchrid1" pitchFamily="34" charset="0"/>
              </a:rPr>
              <a:t>его</a:t>
            </a:r>
            <a:endParaRPr lang="el-GR" sz="2800" dirty="0">
              <a:solidFill>
                <a:srgbClr val="FF0000"/>
              </a:solidFill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92896"/>
          </a:xfrm>
        </p:spPr>
        <p:txBody>
          <a:bodyPr>
            <a:normAutofit fontScale="90000"/>
          </a:bodyPr>
          <a:lstStyle/>
          <a:p>
            <a:r>
              <a:rPr lang="el-GR" dirty="0"/>
              <a:t>Διαφοροποίηση  κλίσης έμψυχων και άψυχων ουσιαστικών – διαμόρφωση καινούριας γραμματικής κατηγορίας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800199"/>
          </a:xfrm>
        </p:spPr>
        <p:txBody>
          <a:bodyPr/>
          <a:lstStyle/>
          <a:p>
            <a:r>
              <a:rPr lang="el-GR"/>
              <a:t>ΘΕΜΑ 5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986614" cy="2995618"/>
          </a:xfrm>
        </p:spPr>
        <p:txBody>
          <a:bodyPr>
            <a:noAutofit/>
          </a:bodyPr>
          <a:lstStyle/>
          <a:p>
            <a:r>
              <a:rPr lang="el-GR" sz="4800"/>
              <a:t>ΙΣΤΟΡΙΚΗ ΜΟΡΦΟΛΟΓΙΑ ΤΩΝ ΡΩΣΙΚΩΝ ΑΝΤΩΝΥΜΙΩΝ, ΕΠΙΘΕΤΩΝ ΚΑΙ ΑΡΙΘΜΗΤΙΚΩΝ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/>
          <a:lstStyle/>
          <a:p>
            <a:r>
              <a:rPr lang="el-GR"/>
              <a:t>ΙΣΤΟΡΙΑ ΤΟΥ ΣΥΣΤΗΜΑΤΟΣ ΤΩΝ ΑΝΤΩΝΥΜΙΩΝ ΣΤΗ ΡΩΣΙΚΗ ΓΛΩΣΣΑ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Προσωπικές αντωνυμίες της </a:t>
            </a:r>
            <a:r>
              <a:rPr lang="el-GR"/>
              <a:t>παλαιορωσικής</a:t>
            </a:r>
            <a:r>
              <a:rPr lang="el-GR" dirty="0"/>
              <a:t> γλώσσας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8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5352"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/>
                        <a:t>Ενικός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/>
                        <a:t>Πληθυντικός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/>
                        <a:t>Δυϊκός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352">
                <a:tc>
                  <a:txBody>
                    <a:bodyPr/>
                    <a:lstStyle/>
                    <a:p>
                      <a:r>
                        <a:rPr lang="el-GR" sz="2400"/>
                        <a:t>Α</a:t>
                      </a:r>
                      <a:r>
                        <a:rPr lang="el-GR" sz="2400" baseline="0"/>
                        <a:t> πρόσωπο </a:t>
                      </a:r>
                      <a:endParaRPr lang="el-G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>
                          <a:latin typeface="CyrillicaOchrid1" pitchFamily="34" charset="0"/>
                        </a:rPr>
                        <a:t>азъ</a:t>
                      </a:r>
                      <a:r>
                        <a:rPr lang="ru-RU" sz="3400" baseline="0">
                          <a:latin typeface="CyrillicaOchrid1" pitchFamily="34" charset="0"/>
                        </a:rPr>
                        <a:t>  язъ  я</a:t>
                      </a:r>
                      <a:endParaRPr lang="el-GR" sz="34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>
                          <a:latin typeface="CyrillicaOchrid1" pitchFamily="34" charset="0"/>
                        </a:rPr>
                        <a:t>мы</a:t>
                      </a:r>
                      <a:endParaRPr lang="el-GR" sz="34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>
                          <a:latin typeface="CyrillicaOchrid1" pitchFamily="34" charset="0"/>
                        </a:rPr>
                        <a:t>вэ</a:t>
                      </a:r>
                      <a:endParaRPr lang="el-GR" sz="340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352">
                <a:tc>
                  <a:txBody>
                    <a:bodyPr/>
                    <a:lstStyle/>
                    <a:p>
                      <a:r>
                        <a:rPr lang="el-GR" sz="2400"/>
                        <a:t>Β πρόσωπο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>
                          <a:latin typeface="CyrillicaOchrid1" pitchFamily="34" charset="0"/>
                        </a:rPr>
                        <a:t>ты</a:t>
                      </a:r>
                      <a:endParaRPr lang="el-GR" sz="34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>
                          <a:latin typeface="CyrillicaOchrid1" pitchFamily="34" charset="0"/>
                        </a:rPr>
                        <a:t>вы</a:t>
                      </a:r>
                      <a:endParaRPr lang="el-GR" sz="34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>
                          <a:latin typeface="CyrillicaOchrid1" pitchFamily="34" charset="0"/>
                        </a:rPr>
                        <a:t>ва</a:t>
                      </a:r>
                      <a:endParaRPr lang="el-GR" sz="340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1142976" y="4929198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/>
              <a:t>Грамота Мстислава (1130)</a:t>
            </a:r>
          </a:p>
          <a:p>
            <a:r>
              <a:rPr lang="ru-RU" sz="2400">
                <a:latin typeface="CyrillicaOchrid1" pitchFamily="34" charset="0"/>
              </a:rPr>
              <a:t>Се азъ Мьстиславъ     А язъ далъ     </a:t>
            </a:r>
          </a:p>
          <a:p>
            <a:r>
              <a:rPr lang="ru-RU" sz="2400">
                <a:latin typeface="CyrillicaOchrid1" pitchFamily="34" charset="0"/>
              </a:rPr>
              <a:t>    А се я Всеволодъ далъ </a:t>
            </a:r>
            <a:endParaRPr lang="el-GR" sz="240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br>
              <a:rPr lang="el-GR" sz="3800" dirty="0"/>
            </a:br>
            <a:r>
              <a:rPr lang="el-GR" sz="3800" dirty="0"/>
              <a:t>Η </a:t>
            </a:r>
            <a:r>
              <a:rPr lang="el-GR" sz="3800" dirty="0" err="1"/>
              <a:t>παλαιορωσική</a:t>
            </a:r>
            <a:r>
              <a:rPr lang="el-GR" sz="3800" dirty="0"/>
              <a:t> κλίση των προσωπικών και αυτοπαθούς αντωνυμιών</a:t>
            </a:r>
            <a:br>
              <a:rPr lang="el-GR" dirty="0"/>
            </a:br>
            <a:r>
              <a:rPr lang="el-GR" dirty="0"/>
              <a:t>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854584"/>
              </p:ext>
            </p:extLst>
          </p:nvPr>
        </p:nvGraphicFramePr>
        <p:xfrm>
          <a:off x="457200" y="1600200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/>
                        <a:t>Α</a:t>
                      </a:r>
                      <a:r>
                        <a:rPr lang="el-GR" baseline="0"/>
                        <a:t> πρόσωπο</a:t>
                      </a:r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/>
                        <a:t>Β</a:t>
                      </a:r>
                      <a:r>
                        <a:rPr lang="el-GR" baseline="0"/>
                        <a:t> πρόσωπο</a:t>
                      </a:r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/>
                        <a:t>Αυτοπαθής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Ονομ.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язъ     я  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ты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   ---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Γεν.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мене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тебе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себе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Δοτ.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мънэ    ми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тобэ     ти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собэ    си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4">
                <a:tc>
                  <a:txBody>
                    <a:bodyPr/>
                    <a:lstStyle/>
                    <a:p>
                      <a:r>
                        <a:rPr lang="el-GR"/>
                        <a:t>Αιτ.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CyrillicaOchrid1" pitchFamily="34" charset="0"/>
                        </a:rPr>
                        <a:t>мене     мя</a:t>
                      </a:r>
                      <a:r>
                        <a:rPr lang="el-GR" sz="2200" dirty="0">
                          <a:latin typeface="CyrillicaOchrid1" pitchFamily="34" charset="0"/>
                        </a:rPr>
                        <a:t> </a:t>
                      </a:r>
                      <a:r>
                        <a:rPr lang="el-GR" sz="2200" dirty="0">
                          <a:latin typeface="Cambria" pitchFamily="18" charset="0"/>
                          <a:ea typeface="Cambria" pitchFamily="18" charset="0"/>
                        </a:rPr>
                        <a:t>/</a:t>
                      </a:r>
                      <a:r>
                        <a:rPr lang="ru-RU" sz="2200" dirty="0" err="1">
                          <a:latin typeface="CyrillicaOchrid1" pitchFamily="34" charset="0"/>
                        </a:rPr>
                        <a:t>м­</a:t>
                      </a:r>
                      <a:r>
                        <a:rPr lang="ru-RU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ѧ</a:t>
                      </a:r>
                      <a:endParaRPr lang="el-GR" sz="22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>
                          <a:latin typeface="CyrillicaOchrid1" pitchFamily="34" charset="0"/>
                        </a:rPr>
                        <a:t>тебе</a:t>
                      </a:r>
                      <a:r>
                        <a:rPr lang="ru-RU" sz="2200" baseline="0" dirty="0">
                          <a:latin typeface="CyrillicaOchrid1" pitchFamily="34" charset="0"/>
                        </a:rPr>
                        <a:t>   тя </a:t>
                      </a:r>
                      <a:r>
                        <a:rPr lang="el-GR" sz="2200" dirty="0">
                          <a:latin typeface="Cambria" pitchFamily="18" charset="0"/>
                          <a:ea typeface="Cambria" pitchFamily="18" charset="0"/>
                        </a:rPr>
                        <a:t>/</a:t>
                      </a:r>
                      <a:r>
                        <a:rPr lang="ru-RU" sz="2200" baseline="0" dirty="0" err="1">
                          <a:latin typeface="CyrillicaOchrid1" pitchFamily="34" charset="0"/>
                        </a:rPr>
                        <a:t>т</a:t>
                      </a:r>
                      <a:r>
                        <a:rPr lang="ru-RU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ѧ</a:t>
                      </a:r>
                      <a:r>
                        <a:rPr lang="ru-RU" sz="2200" dirty="0">
                          <a:latin typeface="CyrillicaOchrid1" pitchFamily="34" charset="0"/>
                        </a:rPr>
                        <a:t>­</a:t>
                      </a:r>
                      <a:endParaRPr lang="el-GR" sz="22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CyrillicaOchrid1" pitchFamily="34" charset="0"/>
                        </a:rPr>
                        <a:t>себе      ся </a:t>
                      </a:r>
                      <a:r>
                        <a:rPr lang="el-GR" sz="2200" dirty="0">
                          <a:latin typeface="Cambria" pitchFamily="18" charset="0"/>
                          <a:ea typeface="Cambria" pitchFamily="18" charset="0"/>
                        </a:rPr>
                        <a:t>/</a:t>
                      </a:r>
                      <a:r>
                        <a:rPr lang="ru-RU" sz="2200" dirty="0" err="1">
                          <a:latin typeface="CyrillicaOchrid1" pitchFamily="34" charset="0"/>
                        </a:rPr>
                        <a:t>с­</a:t>
                      </a:r>
                      <a:r>
                        <a:rPr lang="ru-RU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ѧ</a:t>
                      </a:r>
                      <a:endParaRPr lang="el-GR" sz="22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err="1"/>
                        <a:t>Οργ</a:t>
                      </a:r>
                      <a:r>
                        <a:rPr lang="el-GR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мъною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тобою</a:t>
                      </a:r>
                      <a:r>
                        <a:rPr lang="ru-RU" sz="2200" baseline="0">
                          <a:latin typeface="CyrillicaOchrid1" pitchFamily="34" charset="0"/>
                        </a:rPr>
                        <a:t> 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собою</a:t>
                      </a:r>
                      <a:r>
                        <a:rPr lang="ru-RU" sz="2200" baseline="0">
                          <a:latin typeface="CyrillicaOchrid1" pitchFamily="34" charset="0"/>
                        </a:rPr>
                        <a:t> 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Τοπική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мънэ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>
                          <a:latin typeface="CyrillicaOchrid1" pitchFamily="34" charset="0"/>
                        </a:rPr>
                        <a:t>тобэ</a:t>
                      </a:r>
                      <a:endParaRPr lang="el-GR" sz="220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CyrillicaOchrid1" pitchFamily="34" charset="0"/>
                        </a:rPr>
                        <a:t>собэ</a:t>
                      </a:r>
                      <a:endParaRPr lang="el-GR" sz="22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857224" y="5357826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Οι ιδιαιτερότητες της κλίσης των προσωπικών αντωνυμιών </a:t>
            </a:r>
          </a:p>
          <a:p>
            <a:pPr marL="342900" indent="-342900">
              <a:buAutoNum type="arabicPeriod"/>
            </a:pPr>
            <a:r>
              <a:rPr lang="el-GR" sz="2000" dirty="0"/>
              <a:t>Η παρουσία των παρεπόμενων  τύπων </a:t>
            </a:r>
          </a:p>
          <a:p>
            <a:pPr marL="342900" indent="-342900">
              <a:buAutoNum type="arabicPeriod"/>
            </a:pPr>
            <a:r>
              <a:rPr lang="el-GR" sz="2000" dirty="0"/>
              <a:t>Η παρουσία των εγκλιτικών τύπων στη Δοτική και Αιτιατική πτώση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/>
              <a:t>Οι αλλαγές στο </a:t>
            </a:r>
            <a:r>
              <a:rPr lang="el-GR" sz="3600" err="1"/>
              <a:t>παλαιορωσικό</a:t>
            </a:r>
            <a:r>
              <a:rPr lang="el-GR" sz="3600"/>
              <a:t> σύστημα κλίσης των προσωπικών αντωνυμιών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Τέλη του 14</a:t>
            </a:r>
            <a:r>
              <a:rPr lang="el-GR" baseline="30000" dirty="0"/>
              <a:t>ου</a:t>
            </a:r>
            <a:r>
              <a:rPr lang="el-GR" dirty="0"/>
              <a:t> αι – 16</a:t>
            </a:r>
            <a:r>
              <a:rPr lang="el-GR" baseline="30000" dirty="0"/>
              <a:t>ος</a:t>
            </a:r>
            <a:r>
              <a:rPr lang="el-GR" dirty="0"/>
              <a:t> αι– η αντικατάσταση των παλαιών τύπων της Γενικής και Αιτιατικής πτώσης με </a:t>
            </a:r>
            <a:r>
              <a:rPr lang="ru-RU" b="1" dirty="0"/>
              <a:t>меня, тебя, себя </a:t>
            </a:r>
            <a:r>
              <a:rPr lang="el-GR" dirty="0"/>
              <a:t>υπό την επιρροή των εγκλιτικών τύπων και των ουσιαστικών 2</a:t>
            </a:r>
            <a:r>
              <a:rPr lang="el-GR" baseline="30000" dirty="0"/>
              <a:t>ου</a:t>
            </a:r>
            <a:r>
              <a:rPr lang="el-GR" dirty="0"/>
              <a:t> τύπου κλίσης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Πριν το 15</a:t>
            </a:r>
            <a:r>
              <a:rPr lang="el-GR" baseline="30000" dirty="0"/>
              <a:t>ο</a:t>
            </a:r>
            <a:r>
              <a:rPr lang="el-GR" dirty="0"/>
              <a:t> αι – η απώλεια των εγκλιτικών τύπων  (απομεινάρια – το μόρφημα</a:t>
            </a:r>
            <a:r>
              <a:rPr lang="ru-RU" dirty="0"/>
              <a:t> </a:t>
            </a:r>
            <a:r>
              <a:rPr lang="el-GR" dirty="0"/>
              <a:t>μέσης φωνής </a:t>
            </a:r>
            <a:r>
              <a:rPr lang="ru-RU" b="1" dirty="0"/>
              <a:t>ся</a:t>
            </a:r>
            <a:r>
              <a:rPr lang="en-US" b="1" dirty="0"/>
              <a:t>)</a:t>
            </a:r>
            <a:r>
              <a:rPr lang="el-GR" dirty="0"/>
              <a:t> </a:t>
            </a:r>
          </a:p>
          <a:p>
            <a:pPr marL="514350" indent="-514350">
              <a:buNone/>
            </a:pPr>
            <a:r>
              <a:rPr lang="el-GR" dirty="0"/>
              <a:t>   </a:t>
            </a:r>
            <a:r>
              <a:rPr lang="ru-RU" dirty="0"/>
              <a:t>     </a:t>
            </a:r>
            <a:r>
              <a:rPr lang="ru-RU" dirty="0">
                <a:latin typeface="CyrillicaOchrid1" pitchFamily="34" charset="0"/>
              </a:rPr>
              <a:t>одети </a:t>
            </a:r>
            <a:r>
              <a:rPr lang="ru-RU" dirty="0" err="1">
                <a:latin typeface="CyrillicaOchrid1" pitchFamily="34" charset="0"/>
              </a:rPr>
              <a:t>платие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ru-RU" dirty="0" err="1">
                <a:latin typeface="CyrillicaOchrid1" pitchFamily="34" charset="0"/>
              </a:rPr>
              <a:t>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­ - </a:t>
            </a:r>
            <a:r>
              <a:rPr lang="ru-RU" dirty="0" err="1">
                <a:latin typeface="CyrillicaOchrid1" pitchFamily="34" charset="0"/>
              </a:rPr>
              <a:t>одетис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­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3.   </a:t>
            </a:r>
            <a:r>
              <a:rPr lang="el-GR" dirty="0"/>
              <a:t>Πριν το 17</a:t>
            </a:r>
            <a:r>
              <a:rPr lang="el-GR" baseline="30000" dirty="0"/>
              <a:t>ο</a:t>
            </a:r>
            <a:r>
              <a:rPr lang="el-GR" dirty="0"/>
              <a:t> αι</a:t>
            </a:r>
            <a:r>
              <a:rPr lang="ru-RU" dirty="0"/>
              <a:t> – </a:t>
            </a:r>
            <a:r>
              <a:rPr lang="el-GR" dirty="0"/>
              <a:t>η απώλεια του δυϊκού αριθμού  </a:t>
            </a:r>
          </a:p>
          <a:p>
            <a:pPr marL="514350" indent="-514350">
              <a:buNone/>
            </a:pPr>
            <a:r>
              <a:rPr lang="ru-RU" dirty="0"/>
              <a:t>4.  </a:t>
            </a:r>
            <a:r>
              <a:rPr lang="el-GR" dirty="0"/>
              <a:t>Πριν το 17</a:t>
            </a:r>
            <a:r>
              <a:rPr lang="el-GR" baseline="30000" dirty="0"/>
              <a:t>ο</a:t>
            </a:r>
            <a:r>
              <a:rPr lang="el-GR" dirty="0"/>
              <a:t> αι – οι τύποι της Δοτικής και Τοπικής πτώσης </a:t>
            </a:r>
            <a:r>
              <a:rPr lang="ru-RU" b="1" dirty="0">
                <a:latin typeface="CyrillicaOchrid1" pitchFamily="34" charset="0"/>
              </a:rPr>
              <a:t>тобэ  собэ </a:t>
            </a:r>
            <a:r>
              <a:rPr lang="el-GR" dirty="0"/>
              <a:t>αλλάζουν σε </a:t>
            </a:r>
            <a:r>
              <a:rPr lang="ru-RU" b="1" dirty="0">
                <a:latin typeface="CyrillicaOchrid1" pitchFamily="34" charset="0"/>
              </a:rPr>
              <a:t>тебэ  себэ </a:t>
            </a:r>
            <a:r>
              <a:rPr lang="el-GR" dirty="0"/>
              <a:t>υπό την επιρροή της </a:t>
            </a:r>
            <a:r>
              <a:rPr lang="el-GR" dirty="0" err="1"/>
              <a:t>παλαιοσλαβικής</a:t>
            </a:r>
            <a:r>
              <a:rPr lang="el-GR" dirty="0"/>
              <a:t> γλώσσας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Μη-προσωπικές αντωνυμίες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b="1" dirty="0"/>
              <a:t>Δεικτικές: </a:t>
            </a:r>
            <a:r>
              <a:rPr lang="ru-RU" dirty="0"/>
              <a:t>сь-си-се;  тъ-та-то;	и-я-е; онъ-она-оно; овъ-ова-ово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Κτητικές:  </a:t>
            </a:r>
            <a:r>
              <a:rPr lang="ru-RU" dirty="0"/>
              <a:t>мои-моя-мое; твои-твоя-твое; свои-своя-свое; нашь-наша-наше; вашь-ваша-ваше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Οριστικές: </a:t>
            </a:r>
            <a:r>
              <a:rPr lang="ru-RU" dirty="0"/>
              <a:t>вьсь, всякъ, самъ</a:t>
            </a:r>
            <a:r>
              <a:rPr lang="el-GR" dirty="0"/>
              <a:t> 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Ερωτηματικές: </a:t>
            </a:r>
            <a:r>
              <a:rPr lang="ru-RU" dirty="0"/>
              <a:t>къто, чьто</a:t>
            </a:r>
            <a:endParaRPr lang="el-GR" b="1" dirty="0"/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Αόριστες</a:t>
            </a:r>
            <a:r>
              <a:rPr lang="ru-RU" b="1" dirty="0"/>
              <a:t>: </a:t>
            </a:r>
            <a:r>
              <a:rPr lang="ru-RU" dirty="0"/>
              <a:t>инъ-ина-ино; нѣкъ-нѣка- нѣко; нѣчьто, нѣкъто</a:t>
            </a:r>
            <a:endParaRPr lang="el-GR" b="1" dirty="0"/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Αρνητικές</a:t>
            </a:r>
            <a:r>
              <a:rPr lang="ru-RU" b="1" dirty="0"/>
              <a:t>: </a:t>
            </a:r>
            <a:r>
              <a:rPr lang="ru-RU" dirty="0"/>
              <a:t>никъто, ничьто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αλλαγές στο μορφολογικό σύστημα των ουσιαστικών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Εξαφάνιση του δυϊκού αριθμού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Εξαφάνιση της Κλιτικής πτώσης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στα γένη των ουσιαστικών 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Απλοποίηση συστήματος κλίσης  (3 τύποι αντί για 5) βάσει της κατηγορίας του γένους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Ενοποίηση κλίσης στον πληθυντικό αριθμό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Διαφοροποίηση  κλίσης έμψυχων και άψυχων ουσιαστικών – διαμόρφωση καινούριας γραμματικής κατηγορίας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στη χρήση της Τοπικής πτώσης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Δυο τύποι κλίσης μη-προσωπικών αντωνυμιών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01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1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6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/>
                        <a:t>Σκληρός</a:t>
                      </a:r>
                      <a:r>
                        <a:rPr lang="el-GR" baseline="0"/>
                        <a:t> τύπος</a:t>
                      </a:r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/>
                        <a:t>Μαλακός τύπος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Ονομ.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тъ</a:t>
                      </a:r>
                      <a:r>
                        <a:rPr lang="ru-RU" sz="2800" baseline="0"/>
                        <a:t>          та    то   </a:t>
                      </a:r>
                      <a:endParaRPr lang="el-G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и           я    е</a:t>
                      </a:r>
                      <a:endParaRPr lang="el-G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Γεν.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того</a:t>
                      </a:r>
                      <a:r>
                        <a:rPr lang="ru-RU" sz="2800" baseline="0"/>
                        <a:t>      то</a:t>
                      </a:r>
                      <a:r>
                        <a:rPr lang="ru-RU" sz="2800"/>
                        <a:t>ѣ   того</a:t>
                      </a:r>
                      <a:endParaRPr lang="el-G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его</a:t>
                      </a:r>
                      <a:r>
                        <a:rPr lang="ru-RU" sz="2800" baseline="0"/>
                        <a:t>      е</a:t>
                      </a:r>
                      <a:r>
                        <a:rPr lang="ru-RU" sz="2800"/>
                        <a:t>ѣ   его</a:t>
                      </a:r>
                      <a:endParaRPr lang="el-G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Δοτ.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томоу</a:t>
                      </a:r>
                      <a:r>
                        <a:rPr lang="ru-RU" sz="2800" baseline="0"/>
                        <a:t>   тои   </a:t>
                      </a:r>
                      <a:r>
                        <a:rPr lang="ru-RU" sz="2800"/>
                        <a:t>томоу</a:t>
                      </a:r>
                      <a:endParaRPr lang="el-G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емоу   еи   емоу</a:t>
                      </a:r>
                      <a:endParaRPr lang="el-G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/>
                        <a:t>Αιτ.</a:t>
                      </a:r>
                    </a:p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тъ</a:t>
                      </a:r>
                      <a:r>
                        <a:rPr lang="ru-RU" sz="2800" baseline="0"/>
                        <a:t>           тоу  то</a:t>
                      </a:r>
                      <a:endParaRPr lang="el-G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и           ю     е</a:t>
                      </a:r>
                      <a:endParaRPr lang="el-G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err="1"/>
                        <a:t>Οργ</a:t>
                      </a:r>
                      <a:r>
                        <a:rPr lang="el-GR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тѣмъ</a:t>
                      </a:r>
                      <a:r>
                        <a:rPr lang="ru-RU" sz="2800" baseline="0"/>
                        <a:t>     тою  </a:t>
                      </a:r>
                      <a:r>
                        <a:rPr lang="ru-RU" sz="2800"/>
                        <a:t>тѣмъ</a:t>
                      </a:r>
                      <a:endParaRPr lang="el-G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имъ     ею   имъ</a:t>
                      </a:r>
                      <a:endParaRPr lang="el-G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Τοπ.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томъ</a:t>
                      </a:r>
                      <a:r>
                        <a:rPr lang="ru-RU" sz="2800" baseline="0"/>
                        <a:t>     тои  </a:t>
                      </a:r>
                      <a:r>
                        <a:rPr lang="ru-RU" sz="2800"/>
                        <a:t>томъ</a:t>
                      </a:r>
                      <a:r>
                        <a:rPr lang="ru-RU" sz="2800" baseline="0"/>
                        <a:t> </a:t>
                      </a:r>
                      <a:endParaRPr lang="el-G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емь      еи</a:t>
                      </a:r>
                      <a:r>
                        <a:rPr lang="ru-RU" sz="2800" baseline="0"/>
                        <a:t>    емь  </a:t>
                      </a:r>
                      <a:endParaRPr lang="el-G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1285852" y="5357826"/>
            <a:ext cx="75009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/>
              <a:t>Μαλακός τύπος </a:t>
            </a:r>
            <a:r>
              <a:rPr lang="el-GR" sz="2200"/>
              <a:t>- </a:t>
            </a:r>
            <a:r>
              <a:rPr lang="ru-RU" sz="2200"/>
              <a:t>сь-си-се</a:t>
            </a:r>
            <a:r>
              <a:rPr lang="el-GR" sz="2200"/>
              <a:t>, </a:t>
            </a:r>
            <a:r>
              <a:rPr lang="ru-RU" sz="2200"/>
              <a:t>и-я-е</a:t>
            </a:r>
            <a:r>
              <a:rPr lang="el-GR" sz="2200"/>
              <a:t>, </a:t>
            </a:r>
            <a:r>
              <a:rPr lang="ru-RU" sz="2400"/>
              <a:t>вьсь</a:t>
            </a:r>
            <a:r>
              <a:rPr lang="el-GR" sz="2400"/>
              <a:t>-</a:t>
            </a:r>
            <a:r>
              <a:rPr lang="ru-RU" sz="2400"/>
              <a:t>вься-вьсе </a:t>
            </a:r>
            <a:r>
              <a:rPr lang="el-GR" sz="2200"/>
              <a:t>   + κτητικές </a:t>
            </a:r>
          </a:p>
          <a:p>
            <a:r>
              <a:rPr lang="el-GR" sz="2200" b="1"/>
              <a:t>Σκληρός τύπος </a:t>
            </a:r>
            <a:r>
              <a:rPr lang="el-GR" sz="2200"/>
              <a:t>– υπόλοιπες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el-GR"/>
              <a:t>Τριμελές σύστημα δεικτικών αντωνυμιών της </a:t>
            </a:r>
            <a:r>
              <a:rPr lang="el-GR" err="1"/>
              <a:t>παλαιορωσικής</a:t>
            </a:r>
            <a:r>
              <a:rPr lang="el-GR"/>
              <a:t> γλώσσας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/>
              <a:t>Α’ βαθμός απομάκρυνσης - </a:t>
            </a:r>
            <a:r>
              <a:rPr lang="ru-RU" b="1"/>
              <a:t>сь-си-се</a:t>
            </a:r>
            <a:endParaRPr lang="el-GR" b="1"/>
          </a:p>
          <a:p>
            <a:pPr marL="514350" indent="-514350">
              <a:buFont typeface="+mj-lt"/>
              <a:buAutoNum type="arabicPeriod"/>
            </a:pPr>
            <a:r>
              <a:rPr lang="el-GR"/>
              <a:t>Β’ βαθμός απομάκρυνσης - </a:t>
            </a:r>
            <a:r>
              <a:rPr lang="ru-RU" b="1"/>
              <a:t>тъ-та-то;	и-я-е;</a:t>
            </a:r>
            <a:endParaRPr lang="el-GR" b="1"/>
          </a:p>
          <a:p>
            <a:pPr marL="514350" indent="-514350">
              <a:buFont typeface="+mj-lt"/>
              <a:buAutoNum type="arabicPeriod"/>
            </a:pPr>
            <a:r>
              <a:rPr lang="el-GR"/>
              <a:t>Γ’ βαθμός απομάκρυνσης </a:t>
            </a:r>
            <a:r>
              <a:rPr lang="ru-RU" b="1"/>
              <a:t>онъ-она-оно; овъ-ова-ово</a:t>
            </a:r>
            <a:endParaRPr lang="el-GR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yrillicaOchrid1" pitchFamily="34" charset="0"/>
              </a:rPr>
              <a:t>Ста Володимеръ на сеи сторонэ а печенэзи на онои и не см­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х¹ си на он¹ стран¹ ни они на сю стран¹ </a:t>
            </a:r>
          </a:p>
          <a:p>
            <a:r>
              <a:rPr lang="ru-RU" dirty="0">
                <a:latin typeface="CyrillicaOchrid1" pitchFamily="34" charset="0"/>
              </a:rPr>
              <a:t>Ста Володимеръ на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сеи</a:t>
            </a:r>
            <a:r>
              <a:rPr lang="ru-RU" dirty="0">
                <a:latin typeface="CyrillicaOchrid1" pitchFamily="34" charset="0"/>
              </a:rPr>
              <a:t> сторонэ а печенэзи на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онои</a:t>
            </a:r>
            <a:r>
              <a:rPr lang="ru-RU" dirty="0">
                <a:latin typeface="CyrillicaOchrid1" pitchFamily="34" charset="0"/>
              </a:rPr>
              <a:t> и не см­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х¹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си</a:t>
            </a:r>
            <a:r>
              <a:rPr lang="ru-RU" dirty="0">
                <a:latin typeface="CyrillicaOchrid1" pitchFamily="34" charset="0"/>
              </a:rPr>
              <a:t> на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он¹</a:t>
            </a:r>
            <a:r>
              <a:rPr lang="ru-RU" dirty="0">
                <a:latin typeface="CyrillicaOchrid1" pitchFamily="34" charset="0"/>
              </a:rPr>
              <a:t> стран¹ ни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они</a:t>
            </a:r>
            <a:r>
              <a:rPr lang="ru-RU" dirty="0">
                <a:latin typeface="CyrillicaOchrid1" pitchFamily="34" charset="0"/>
              </a:rPr>
              <a:t> на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сю </a:t>
            </a:r>
            <a:r>
              <a:rPr lang="ru-RU" dirty="0">
                <a:latin typeface="CyrillicaOchrid1" pitchFamily="34" charset="0"/>
              </a:rPr>
              <a:t>стран¹ </a:t>
            </a:r>
            <a:endParaRPr lang="el-GR" dirty="0">
              <a:latin typeface="CyrillicaOchrid1" pitchFamily="34" charset="0"/>
            </a:endParaRPr>
          </a:p>
          <a:p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Εξελίξεις του συστήματος των δεικτικών αντωνυμιών  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/>
              <a:t>Η μεταφορά των δεικτικών αντωνυμιών </a:t>
            </a:r>
            <a:r>
              <a:rPr lang="ru-RU" b="1"/>
              <a:t>и-я-е</a:t>
            </a:r>
            <a:r>
              <a:rPr lang="el-GR" b="1"/>
              <a:t> </a:t>
            </a:r>
            <a:r>
              <a:rPr lang="el-GR"/>
              <a:t>και </a:t>
            </a:r>
            <a:r>
              <a:rPr lang="ru-RU" b="1"/>
              <a:t>онъ-она-оно</a:t>
            </a:r>
            <a:r>
              <a:rPr lang="el-GR" b="1"/>
              <a:t> </a:t>
            </a:r>
            <a:r>
              <a:rPr lang="el-GR"/>
              <a:t>στις προσωπικές αντωνυμίες Γ’ προσώπου και η ενοποίηση του τύπου </a:t>
            </a:r>
          </a:p>
          <a:p>
            <a:pPr marL="514350" indent="-514350">
              <a:buFont typeface="+mj-lt"/>
              <a:buAutoNum type="arabicPeriod"/>
            </a:pPr>
            <a:r>
              <a:rPr lang="el-GR"/>
              <a:t>Η μετατροπή του τριμελούς συστήματος στο διμελές με την απώλεια των αντωνυμιών </a:t>
            </a:r>
            <a:r>
              <a:rPr lang="ru-RU" b="1"/>
              <a:t>сь-си-се</a:t>
            </a:r>
            <a:r>
              <a:rPr lang="el-GR" b="1"/>
              <a:t> </a:t>
            </a:r>
            <a:r>
              <a:rPr lang="el-GR"/>
              <a:t>και </a:t>
            </a:r>
            <a:r>
              <a:rPr lang="ru-RU" b="1"/>
              <a:t>овъ-ова-ово</a:t>
            </a:r>
            <a:endParaRPr lang="el-GR" b="1"/>
          </a:p>
          <a:p>
            <a:pPr marL="514350" indent="-514350">
              <a:buFont typeface="+mj-lt"/>
              <a:buAutoNum type="arabicPeriod"/>
            </a:pPr>
            <a:r>
              <a:rPr lang="el-GR"/>
              <a:t>Ο διπλασιασμός του αρσενικού τύπου </a:t>
            </a:r>
            <a:r>
              <a:rPr lang="ru-RU" b="1"/>
              <a:t>тъ+тъ = тътъ = тот </a:t>
            </a:r>
          </a:p>
          <a:p>
            <a:pPr marL="514350" indent="-514350">
              <a:buFont typeface="+mj-lt"/>
              <a:buAutoNum type="arabicPeriod"/>
            </a:pPr>
            <a:r>
              <a:rPr lang="el-GR"/>
              <a:t>Ο σχηματισμός του νέου τύπου Α’ βαθμού απομάκρυνσης</a:t>
            </a:r>
            <a:r>
              <a:rPr lang="ru-RU"/>
              <a:t> </a:t>
            </a:r>
            <a:r>
              <a:rPr lang="el-GR"/>
              <a:t>με την πρόσθεση του δεικτικού μορίου </a:t>
            </a:r>
            <a:r>
              <a:rPr lang="ru-RU" b="1"/>
              <a:t>э</a:t>
            </a:r>
            <a:r>
              <a:rPr lang="ru-RU"/>
              <a:t> </a:t>
            </a:r>
            <a:r>
              <a:rPr lang="el-GR"/>
              <a:t>  </a:t>
            </a:r>
            <a:r>
              <a:rPr lang="ru-RU"/>
              <a:t> </a:t>
            </a:r>
            <a:r>
              <a:rPr lang="el-GR"/>
              <a:t>στην αντωνυμία Β’ βαθμού </a:t>
            </a:r>
            <a:r>
              <a:rPr lang="ru-RU" b="1"/>
              <a:t>этот, эта, это </a:t>
            </a:r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el-GR"/>
              <a:t>Εμφάνιση του αρχικού </a:t>
            </a:r>
            <a:r>
              <a:rPr lang="ru-RU"/>
              <a:t>н </a:t>
            </a:r>
            <a:r>
              <a:rPr lang="el-GR"/>
              <a:t>στις αντωνυμίες Γ’ προσώπου μετά τις προθέσεις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3071811"/>
          <a:ext cx="8229600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1428728" y="2500307"/>
            <a:ext cx="65008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3200"/>
              <a:t>Προθέσεις </a:t>
            </a:r>
            <a:r>
              <a:rPr lang="en-US" sz="3200"/>
              <a:t>*v</a:t>
            </a:r>
            <a:r>
              <a:rPr lang="ru-RU" sz="3200"/>
              <a:t>ъ</a:t>
            </a:r>
            <a:r>
              <a:rPr lang="en-US" sz="3200"/>
              <a:t>n    *k</a:t>
            </a:r>
            <a:r>
              <a:rPr lang="ru-RU" sz="3200"/>
              <a:t>ъ</a:t>
            </a:r>
            <a:r>
              <a:rPr lang="en-US" sz="3200"/>
              <a:t>n    *s</a:t>
            </a:r>
            <a:r>
              <a:rPr lang="ru-RU" sz="3200"/>
              <a:t>ъ</a:t>
            </a:r>
            <a:r>
              <a:rPr lang="en-US" sz="3200"/>
              <a:t>n</a:t>
            </a:r>
            <a:endParaRPr lang="el-GR" sz="3200"/>
          </a:p>
          <a:p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1500166" y="578645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/>
              <a:t>Με άλλες προθέσεις – κατ’ αναλογία π.χ.</a:t>
            </a:r>
            <a:r>
              <a:rPr lang="ru-RU" sz="2400"/>
              <a:t> при нем </a:t>
            </a:r>
            <a:r>
              <a:rPr lang="el-GR" sz="240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/>
          <a:lstStyle/>
          <a:p>
            <a:r>
              <a:rPr lang="el-GR"/>
              <a:t>ΙΣΤΟΡΙΑ ΤΟΥ ΣΥΣΤΗΜΑΤΟΣ ΤΩΝ ΕΠΙΘΕΤΩΝ ΣΤΗ ΡΩΣΙΚΗ ΓΛΩΣΣΑ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Σύγχρονο επίθετο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Εξέλιξη του </a:t>
            </a:r>
            <a:r>
              <a:rPr lang="el-GR" dirty="0" err="1"/>
              <a:t>πρωτοσλαβικού</a:t>
            </a:r>
            <a:r>
              <a:rPr lang="el-GR" dirty="0"/>
              <a:t> επιθέτου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Επίθετο μέσα στο αρχαίο όνομα: </a:t>
            </a:r>
            <a:r>
              <a:rPr lang="ru-RU" dirty="0">
                <a:latin typeface="CyrillicaOchrid1" pitchFamily="34" charset="0"/>
              </a:rPr>
              <a:t>низъ – низы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Διάκριση  σύντομων τύπων επιθέτων από το αρχαίο όνομα λόγω δυνατότητας να αλλάζουν γένος:  </a:t>
            </a:r>
            <a:r>
              <a:rPr lang="ru-RU" dirty="0">
                <a:latin typeface="CyrillicaOchrid1" pitchFamily="34" charset="0"/>
              </a:rPr>
              <a:t>низъ – низа – низо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συνόρων μεταξύ μερών του λόγου λόγω ελλιπούς μορφολογικής διαφοροποίησης των σύντομων επιθέτων από τα ουσιαστικά και τα επιρρήματα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Εμφάνιση αναλυτικών τύπων      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428605"/>
          <a:ext cx="8229600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714348" y="4857760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>
                <a:latin typeface="CyrillicaOchrid1" pitchFamily="34" charset="0"/>
              </a:rPr>
              <a:t>быстръ- быстра-быстро		бежить быстро</a:t>
            </a:r>
          </a:p>
          <a:p>
            <a:r>
              <a:rPr lang="ru-RU" sz="2400">
                <a:latin typeface="CyrillicaOchrid1" pitchFamily="34" charset="0"/>
              </a:rPr>
              <a:t>худъ-худа-худо			да не творять имъ худо</a:t>
            </a:r>
            <a:endParaRPr lang="el-GR" sz="240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/>
              <a:t>Σύντομος (ονομαστικός) τύπος</a:t>
            </a:r>
            <a:br>
              <a:rPr lang="el-GR"/>
            </a:br>
            <a:r>
              <a:rPr lang="el-GR"/>
              <a:t>στην </a:t>
            </a:r>
            <a:r>
              <a:rPr lang="el-GR" err="1"/>
              <a:t>παλαιορωσική</a:t>
            </a:r>
            <a:r>
              <a:rPr lang="el-GR"/>
              <a:t>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Κλιτός τύπος κατά τον Α’ ή Β’ (σκληρό και μαλακό) τύπο της κλίσης των ουσιαστικών 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ru-RU" dirty="0">
                <a:latin typeface="CyrillicaOchrid1" pitchFamily="34" charset="0"/>
              </a:rPr>
              <a:t>великъ  велика  велико  	синь  синя  сине</a:t>
            </a:r>
          </a:p>
          <a:p>
            <a:r>
              <a:rPr lang="el-GR" dirty="0"/>
              <a:t>Συντακτική λειτουργία του κατηγορουμένου και του επιθετικού προσδιορισμού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ru-RU" dirty="0">
                <a:latin typeface="CyrillicaOchrid1" pitchFamily="34" charset="0"/>
              </a:rPr>
              <a:t>а за зим¹ не бысть снэга велика, ни ясна дьни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Τύποι κλίσης της </a:t>
            </a:r>
            <a:r>
              <a:rPr lang="el-GR" dirty="0" err="1"/>
              <a:t>παλαιορωσικής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535783"/>
              </p:ext>
            </p:extLst>
          </p:nvPr>
        </p:nvGraphicFramePr>
        <p:xfrm>
          <a:off x="457200" y="1628803"/>
          <a:ext cx="8229600" cy="489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4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936">
                <a:tc>
                  <a:txBody>
                    <a:bodyPr/>
                    <a:lstStyle/>
                    <a:p>
                      <a:r>
                        <a:rPr lang="el-GR" sz="2400" dirty="0"/>
                        <a:t>Τύπος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Κατάληξη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Παραδείγματα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а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 я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жена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    земля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ъ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ь </a:t>
                      </a:r>
                      <a:r>
                        <a:rPr lang="ru-RU" sz="2400" b="0" baseline="0">
                          <a:latin typeface="CyrillicaOchrid1" pitchFamily="34" charset="0"/>
                        </a:rPr>
                        <a:t>о  е   и 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плодъ   конь   село   поле   краи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3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ъ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сынъ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4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ь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latin typeface="CyrillicaOchrid1" pitchFamily="34" charset="0"/>
                        </a:rPr>
                        <a:t>гость</a:t>
                      </a:r>
                      <a:r>
                        <a:rPr lang="en-US" sz="2400" dirty="0">
                          <a:latin typeface="CyrillicaOchrid1" pitchFamily="34" charset="0"/>
                        </a:rPr>
                        <a:t> </a:t>
                      </a:r>
                      <a:r>
                        <a:rPr lang="ru-RU" sz="2400" dirty="0">
                          <a:latin typeface="CyrillicaOchrid1" pitchFamily="34" charset="0"/>
                        </a:rPr>
                        <a:t>  кость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5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о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­ ы  и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небо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   </a:t>
                      </a:r>
                      <a:r>
                        <a:rPr lang="ru-RU" sz="2400" baseline="0" dirty="0" err="1">
                          <a:latin typeface="CyrillicaOchrid1" pitchFamily="34" charset="0"/>
                        </a:rPr>
                        <a:t>врем</a:t>
                      </a:r>
                      <a:r>
                        <a:rPr lang="ru-RU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ѧ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­ камы   мати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6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ы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свекры</a:t>
                      </a:r>
                      <a:r>
                        <a:rPr lang="en-US" sz="2400" dirty="0">
                          <a:latin typeface="CyrillicaOchrid1" pitchFamily="34" charset="0"/>
                        </a:rPr>
                        <a:t> </a:t>
                      </a:r>
                      <a:r>
                        <a:rPr lang="ru-RU" sz="2400" dirty="0">
                          <a:latin typeface="CyrillicaOchrid1" pitchFamily="34" charset="0"/>
                        </a:rPr>
                        <a:t>б№кы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/>
              <a:t>Αναλυτικός  (αντωνυμικός) τύπος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5 - Θέση περιεχομένου"/>
          <p:cNvGraphicFramePr>
            <a:graphicFrameLocks/>
          </p:cNvGraphicFramePr>
          <p:nvPr/>
        </p:nvGraphicFramePr>
        <p:xfrm>
          <a:off x="500034" y="3143248"/>
          <a:ext cx="4038600" cy="1724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5 - Θέση περιεχομένου"/>
          <p:cNvGraphicFramePr>
            <a:graphicFrameLocks/>
          </p:cNvGraphicFramePr>
          <p:nvPr/>
        </p:nvGraphicFramePr>
        <p:xfrm>
          <a:off x="500034" y="4714884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5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0" name="5 - Θέση περιεχομένου"/>
          <p:cNvGraphicFramePr>
            <a:graphicFrameLocks/>
          </p:cNvGraphicFramePr>
          <p:nvPr/>
        </p:nvGraphicFramePr>
        <p:xfrm>
          <a:off x="4786314" y="3214686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1" name="5 - Θέση περιεχομένου"/>
          <p:cNvGraphicFramePr>
            <a:graphicFrameLocks/>
          </p:cNvGraphicFramePr>
          <p:nvPr/>
        </p:nvGraphicFramePr>
        <p:xfrm>
          <a:off x="4857752" y="4714884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el-GR"/>
              <a:t>Οι διαφορές στη κλίση </a:t>
            </a:r>
            <a:r>
              <a:rPr lang="el-GR" err="1"/>
              <a:t>παλαιοσλαβικών</a:t>
            </a:r>
            <a:r>
              <a:rPr lang="el-GR"/>
              <a:t> και </a:t>
            </a:r>
            <a:r>
              <a:rPr lang="el-GR" err="1"/>
              <a:t>παλαιορωσικών</a:t>
            </a:r>
            <a:r>
              <a:rPr lang="el-GR"/>
              <a:t> επιθέτων </a:t>
            </a:r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000250"/>
          <a:ext cx="82296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err="1"/>
                        <a:t>Παλαιοσλαβική</a:t>
                      </a:r>
                      <a:r>
                        <a:rPr lang="el-GR"/>
                        <a:t> γλώσσα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err="1"/>
                        <a:t>Παλαιορωσική</a:t>
                      </a:r>
                      <a:r>
                        <a:rPr lang="el-GR"/>
                        <a:t> γλώσσα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Ονομ.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yrillicaOchrid1" pitchFamily="34" charset="0"/>
                        </a:rPr>
                        <a:t>добрыи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yrillicaOchrid1" pitchFamily="34" charset="0"/>
                        </a:rPr>
                        <a:t>добрыи</a:t>
                      </a:r>
                      <a:endParaRPr lang="el-GR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тъ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Γεν.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добра</a:t>
                      </a:r>
                      <a:r>
                        <a:rPr lang="ru-RU" baseline="0">
                          <a:latin typeface="CyrillicaOchrid1" pitchFamily="34" charset="0"/>
                        </a:rPr>
                        <a:t> </a:t>
                      </a:r>
                      <a:r>
                        <a:rPr lang="ru-RU" baseline="0">
                          <a:latin typeface="+mn-lt"/>
                        </a:rPr>
                        <a:t>+ </a:t>
                      </a:r>
                      <a:r>
                        <a:rPr lang="ru-RU" baseline="0">
                          <a:latin typeface="CyrillicaOchrid1" pitchFamily="34" charset="0"/>
                        </a:rPr>
                        <a:t>его    добрааго       добраго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доброго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того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Δοτ.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добр¹</a:t>
                      </a:r>
                      <a:r>
                        <a:rPr lang="ru-RU" baseline="0">
                          <a:latin typeface="+mn-lt"/>
                        </a:rPr>
                        <a:t>+ </a:t>
                      </a:r>
                      <a:r>
                        <a:rPr lang="ru-RU" baseline="0">
                          <a:latin typeface="CyrillicaOchrid1" pitchFamily="34" charset="0"/>
                        </a:rPr>
                        <a:t>ем</a:t>
                      </a:r>
                      <a:r>
                        <a:rPr lang="ru-RU">
                          <a:latin typeface="CyrillicaOchrid1" pitchFamily="34" charset="0"/>
                        </a:rPr>
                        <a:t>¹     добр¹¹м¹    добр¹м¹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добром¹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том¹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7 - Δεξιό βέλος"/>
          <p:cNvSpPr/>
          <p:nvPr/>
        </p:nvSpPr>
        <p:spPr>
          <a:xfrm>
            <a:off x="2500298" y="285749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Δεξιό βέλος"/>
          <p:cNvSpPr/>
          <p:nvPr/>
        </p:nvSpPr>
        <p:spPr>
          <a:xfrm>
            <a:off x="3643306" y="2857497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Δεξιό βέλος"/>
          <p:cNvSpPr/>
          <p:nvPr/>
        </p:nvSpPr>
        <p:spPr>
          <a:xfrm>
            <a:off x="2714612" y="321468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Δεξιό βέλος"/>
          <p:cNvSpPr/>
          <p:nvPr/>
        </p:nvSpPr>
        <p:spPr>
          <a:xfrm>
            <a:off x="4143372" y="3286124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1285852" y="4357694"/>
            <a:ext cx="72866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>
                <a:latin typeface="CyrillicaOchrid1" pitchFamily="34" charset="0"/>
              </a:rPr>
              <a:t>А Игорева храбр</a:t>
            </a:r>
            <a:r>
              <a:rPr lang="ru-RU" sz="3200">
                <a:solidFill>
                  <a:srgbClr val="FF0000"/>
                </a:solidFill>
                <a:latin typeface="CyrillicaOchrid1" pitchFamily="34" charset="0"/>
              </a:rPr>
              <a:t>аго</a:t>
            </a:r>
            <a:r>
              <a:rPr lang="ru-RU" sz="3200">
                <a:latin typeface="CyrillicaOchrid1" pitchFamily="34" charset="0"/>
              </a:rPr>
              <a:t> плък¹ не крэсити</a:t>
            </a:r>
          </a:p>
          <a:p>
            <a:r>
              <a:rPr lang="ru-RU" sz="3200">
                <a:latin typeface="CyrillicaOchrid1" pitchFamily="34" charset="0"/>
              </a:rPr>
              <a:t>На за¹трье же налэзоша Т¹горкана мертв</a:t>
            </a:r>
            <a:r>
              <a:rPr lang="ru-RU" sz="3200">
                <a:solidFill>
                  <a:srgbClr val="FF0000"/>
                </a:solidFill>
                <a:latin typeface="CyrillicaOchrid1" pitchFamily="34" charset="0"/>
              </a:rPr>
              <a:t>ого</a:t>
            </a:r>
          </a:p>
          <a:p>
            <a:endParaRPr lang="el-GR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Οι ιστορικές εξελίξεις στο σύστημα των επιθέτων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800" dirty="0"/>
              <a:t>Η απώλεια της διάκρισης «οριστικός – αόριστος» και ο περιορισμός των σύντομων επιθέτων αποκλείστηκα στα κατηγορούμενα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Η απώλεια της κλίσης κατά πτώση των σύντομων επιθέτων 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12</a:t>
            </a:r>
            <a:r>
              <a:rPr lang="el-GR" sz="2800" baseline="30000" dirty="0"/>
              <a:t>ος</a:t>
            </a:r>
            <a:r>
              <a:rPr lang="el-GR" sz="2800" dirty="0"/>
              <a:t> αι – αλλαγή της καταλήξεις αρσενικών επιθέτων </a:t>
            </a:r>
            <a:r>
              <a:rPr lang="ru-RU" sz="2800" dirty="0">
                <a:latin typeface="CyrillicaOchrid1" pitchFamily="34" charset="0"/>
              </a:rPr>
              <a:t>добрыи    доброи  синии    синеи</a:t>
            </a:r>
            <a:r>
              <a:rPr lang="el-GR" sz="2800" dirty="0">
                <a:latin typeface="CyrillicaOchrid1" pitchFamily="34" charset="0"/>
              </a:rPr>
              <a:t>. </a:t>
            </a:r>
            <a:r>
              <a:rPr lang="el-GR" sz="2800" dirty="0"/>
              <a:t>Συνύπαρξη των </a:t>
            </a:r>
            <a:r>
              <a:rPr lang="el-GR" sz="2800" dirty="0" err="1"/>
              <a:t>παλαιοσλαβικών</a:t>
            </a:r>
            <a:r>
              <a:rPr lang="el-GR" sz="2800" dirty="0"/>
              <a:t> και νέων ρωσικών τύπων ως τον 19</a:t>
            </a:r>
            <a:r>
              <a:rPr lang="el-GR" sz="2800" baseline="30000" dirty="0"/>
              <a:t>ο</a:t>
            </a:r>
            <a:r>
              <a:rPr lang="el-GR" sz="2800" dirty="0"/>
              <a:t> αι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 </a:t>
            </a:r>
            <a:r>
              <a:rPr lang="el-GR" sz="2800" dirty="0"/>
              <a:t>15</a:t>
            </a:r>
            <a:r>
              <a:rPr lang="el-GR" sz="2800" baseline="30000" dirty="0"/>
              <a:t>ος</a:t>
            </a:r>
            <a:r>
              <a:rPr lang="el-GR" sz="2800" dirty="0"/>
              <a:t> αι – η αλλαγή προφοράς </a:t>
            </a:r>
            <a:r>
              <a:rPr lang="ru-RU" sz="2800" b="1" dirty="0"/>
              <a:t>доброго </a:t>
            </a:r>
            <a:r>
              <a:rPr lang="el-GR" sz="2800" b="1" dirty="0"/>
              <a:t>[</a:t>
            </a:r>
            <a:r>
              <a:rPr lang="ru-RU" sz="2800" b="1" dirty="0"/>
              <a:t>ава</a:t>
            </a:r>
            <a:r>
              <a:rPr lang="el-GR" sz="2800" b="1" dirty="0"/>
              <a:t>]</a:t>
            </a:r>
          </a:p>
          <a:p>
            <a:pPr marL="514350" indent="-514350">
              <a:buNone/>
            </a:pPr>
            <a:r>
              <a:rPr lang="ru-RU" sz="2800" dirty="0"/>
              <a:t>       </a:t>
            </a:r>
            <a:r>
              <a:rPr lang="el-GR" sz="2800" b="1" dirty="0"/>
              <a:t>[</a:t>
            </a:r>
            <a:r>
              <a:rPr lang="ru-RU" sz="2800" b="1" dirty="0"/>
              <a:t>ого</a:t>
            </a:r>
            <a:r>
              <a:rPr lang="el-GR" sz="2800" b="1" dirty="0"/>
              <a:t>]</a:t>
            </a:r>
            <a:r>
              <a:rPr lang="el-GR" sz="2800" b="1" dirty="0">
                <a:latin typeface="Palatino Linotype"/>
              </a:rPr>
              <a:t>&gt;[</a:t>
            </a:r>
            <a:r>
              <a:rPr lang="el-GR" sz="2800" b="1" dirty="0" err="1">
                <a:latin typeface="Palatino Linotype"/>
              </a:rPr>
              <a:t>ογο</a:t>
            </a:r>
            <a:r>
              <a:rPr lang="el-GR" sz="2800" b="1" dirty="0">
                <a:latin typeface="Palatino Linotype"/>
              </a:rPr>
              <a:t>] &gt;[</a:t>
            </a:r>
            <a:r>
              <a:rPr lang="el-GR" sz="2800" b="1" dirty="0" err="1">
                <a:latin typeface="Palatino Linotype"/>
              </a:rPr>
              <a:t>οο</a:t>
            </a:r>
            <a:r>
              <a:rPr lang="el-GR" sz="2800" b="1" dirty="0">
                <a:latin typeface="Palatino Linotype"/>
              </a:rPr>
              <a:t>] &gt;[</a:t>
            </a:r>
            <a:r>
              <a:rPr lang="ru-RU" sz="2800" b="1" dirty="0">
                <a:latin typeface="Palatino Linotype"/>
              </a:rPr>
              <a:t>ово</a:t>
            </a:r>
            <a:r>
              <a:rPr lang="el-GR" sz="2800" b="1" dirty="0">
                <a:latin typeface="Palatino Linotype"/>
              </a:rPr>
              <a:t>]</a:t>
            </a:r>
            <a:endParaRPr lang="el-GR" sz="2800" b="1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571868" y="4429132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5929322" y="4500570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Απλοποίηση συστήματος κλίσης</a:t>
            </a:r>
            <a:r>
              <a:rPr lang="ru-RU" dirty="0"/>
              <a:t> – </a:t>
            </a:r>
            <a:r>
              <a:rPr lang="el-GR" dirty="0"/>
              <a:t>11</a:t>
            </a:r>
            <a:r>
              <a:rPr lang="el-GR" baseline="30000" dirty="0"/>
              <a:t>ος</a:t>
            </a:r>
            <a:r>
              <a:rPr lang="el-GR" dirty="0"/>
              <a:t> – 15</a:t>
            </a:r>
            <a:r>
              <a:rPr lang="el-GR" baseline="30000" dirty="0"/>
              <a:t>ος</a:t>
            </a:r>
            <a:r>
              <a:rPr lang="el-GR" dirty="0"/>
              <a:t> αι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23528" y="1600200"/>
          <a:ext cx="8363273" cy="4569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068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η</a:t>
                      </a:r>
                      <a:r>
                        <a:rPr lang="el-GR" sz="2400" dirty="0"/>
                        <a:t> κλίση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2</a:t>
                      </a:r>
                      <a:r>
                        <a:rPr lang="el-GR" sz="2400" baseline="30000" dirty="0"/>
                        <a:t>η</a:t>
                      </a:r>
                      <a:r>
                        <a:rPr lang="el-GR" sz="2400" dirty="0"/>
                        <a:t> κλίση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3</a:t>
                      </a:r>
                      <a:r>
                        <a:rPr lang="el-GR" sz="2400" baseline="30000" dirty="0"/>
                        <a:t>η</a:t>
                      </a:r>
                      <a:r>
                        <a:rPr lang="el-GR" sz="2400" dirty="0"/>
                        <a:t> κλίση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1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  - </a:t>
                      </a:r>
                      <a:r>
                        <a:rPr lang="en-US" sz="2400" b="1" dirty="0"/>
                        <a:t>*a / *</a:t>
                      </a:r>
                      <a:r>
                        <a:rPr lang="en-US" sz="2400" b="1" dirty="0" err="1"/>
                        <a:t>ja</a:t>
                      </a:r>
                      <a:r>
                        <a:rPr lang="ru-RU" sz="2400" b="1" dirty="0"/>
                        <a:t> </a:t>
                      </a:r>
                      <a:r>
                        <a:rPr lang="el-GR" sz="2400" b="0" dirty="0"/>
                        <a:t>(όλη)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6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0" dirty="0"/>
                        <a:t> *</a:t>
                      </a:r>
                      <a:r>
                        <a:rPr lang="en-US" sz="2400" b="1" dirty="0"/>
                        <a:t>ū</a:t>
                      </a:r>
                      <a:r>
                        <a:rPr lang="el-GR" sz="2400" b="0" dirty="0"/>
                        <a:t> </a:t>
                      </a:r>
                      <a:r>
                        <a:rPr lang="ru-RU" sz="2400" b="0" dirty="0"/>
                        <a:t>(Москва, буква) </a:t>
                      </a:r>
                      <a:endParaRPr lang="el-GR" sz="2400" b="0" dirty="0"/>
                    </a:p>
                    <a:p>
                      <a:endParaRPr lang="el-GR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2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</a:t>
                      </a:r>
                      <a:r>
                        <a:rPr lang="en-US" sz="2400" b="1" dirty="0"/>
                        <a:t>*</a:t>
                      </a:r>
                      <a:r>
                        <a:rPr lang="en-US" sz="2400" b="1" baseline="0" dirty="0"/>
                        <a:t>ŏ</a:t>
                      </a:r>
                      <a:r>
                        <a:rPr lang="en-US" sz="2400" b="1" dirty="0"/>
                        <a:t>/</a:t>
                      </a:r>
                      <a:r>
                        <a:rPr lang="en-US" sz="2400" b="1" baseline="0" dirty="0"/>
                        <a:t> *</a:t>
                      </a:r>
                      <a:r>
                        <a:rPr lang="en-US" sz="2400" b="1" baseline="0" dirty="0" err="1"/>
                        <a:t>jŏ</a:t>
                      </a:r>
                      <a:r>
                        <a:rPr lang="el-GR" sz="2400" b="0" baseline="0" dirty="0"/>
                        <a:t>  (όλη)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baseline="0" dirty="0"/>
                        <a:t>3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baseline="0" dirty="0"/>
                        <a:t>  </a:t>
                      </a:r>
                      <a:r>
                        <a:rPr lang="en-US" sz="2400" b="1" dirty="0"/>
                        <a:t>*ŭ</a:t>
                      </a:r>
                      <a:r>
                        <a:rPr lang="el-GR" sz="2400" b="0" dirty="0"/>
                        <a:t>   (όλη)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4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 *</a:t>
                      </a:r>
                      <a:r>
                        <a:rPr lang="en-US" sz="2400" b="1" dirty="0"/>
                        <a:t>ĭ</a:t>
                      </a:r>
                      <a:r>
                        <a:rPr lang="el-GR" sz="2400" b="1" dirty="0"/>
                        <a:t> </a:t>
                      </a:r>
                      <a:r>
                        <a:rPr lang="el-GR" sz="2400" b="0" dirty="0"/>
                        <a:t>(μόνο αρσενικά </a:t>
                      </a:r>
                      <a:r>
                        <a:rPr lang="ru-RU" sz="2400" b="0" dirty="0"/>
                        <a:t>гость)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5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σύμφωνο</a:t>
                      </a:r>
                      <a:r>
                        <a:rPr lang="el-GR" sz="2400" b="1" baseline="0" dirty="0"/>
                        <a:t> </a:t>
                      </a:r>
                      <a:r>
                        <a:rPr lang="el-GR" sz="2400" b="0" baseline="0" dirty="0"/>
                        <a:t>– (μόνο αρσενικά και ουδέτερα</a:t>
                      </a:r>
                      <a:r>
                        <a:rPr lang="ru-RU" sz="2400" b="0" baseline="0" dirty="0"/>
                        <a:t> </a:t>
                      </a:r>
                      <a:r>
                        <a:rPr lang="el-GR" sz="2400" b="0" baseline="0" dirty="0"/>
                        <a:t>– </a:t>
                      </a:r>
                      <a:r>
                        <a:rPr lang="ru-RU" sz="2400" b="0" baseline="0" dirty="0"/>
                        <a:t>камень, слово, теленок)  </a:t>
                      </a:r>
                      <a:r>
                        <a:rPr lang="el-GR" sz="2400" b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400" b="0" dirty="0"/>
                    </a:p>
                    <a:p>
                      <a:endParaRPr lang="el-GR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4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 *</a:t>
                      </a:r>
                      <a:r>
                        <a:rPr lang="en-US" sz="2400" b="1" dirty="0"/>
                        <a:t>ĭ</a:t>
                      </a:r>
                      <a:r>
                        <a:rPr lang="el-GR" sz="2400" b="1" dirty="0"/>
                        <a:t> </a:t>
                      </a:r>
                      <a:r>
                        <a:rPr lang="el-GR" sz="2400" b="0" dirty="0"/>
                        <a:t>(μόνο θηλυκά  </a:t>
                      </a:r>
                      <a:r>
                        <a:rPr lang="ru-RU" sz="2400" b="0" dirty="0"/>
                        <a:t>кость)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6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baseline="0" dirty="0"/>
                        <a:t> </a:t>
                      </a:r>
                      <a:r>
                        <a:rPr lang="el-GR" sz="2400" b="1" dirty="0"/>
                        <a:t>*</a:t>
                      </a:r>
                      <a:r>
                        <a:rPr lang="en-US" sz="2400" b="1" dirty="0"/>
                        <a:t>ū</a:t>
                      </a:r>
                      <a:r>
                        <a:rPr lang="el-GR" sz="2400" b="1" dirty="0"/>
                        <a:t> </a:t>
                      </a:r>
                      <a:r>
                        <a:rPr lang="ru-RU" sz="2400" b="0" dirty="0"/>
                        <a:t> (свекровь, любовь)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5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σύμφωνο</a:t>
                      </a:r>
                      <a:r>
                        <a:rPr lang="el-GR" sz="2400" b="0" baseline="0" dirty="0"/>
                        <a:t> – (μόνο </a:t>
                      </a:r>
                      <a:r>
                        <a:rPr lang="ru-RU" sz="2400" b="0" baseline="0" dirty="0"/>
                        <a:t> </a:t>
                      </a:r>
                      <a:r>
                        <a:rPr lang="el-GR" sz="2400" b="0" dirty="0"/>
                        <a:t>θηλυκά</a:t>
                      </a:r>
                      <a:r>
                        <a:rPr lang="ru-RU" sz="2400" b="0" dirty="0"/>
                        <a:t> мать, дочь) </a:t>
                      </a:r>
                    </a:p>
                    <a:p>
                      <a:endParaRPr lang="el-G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4312"/>
          <a:ext cx="8229600" cy="4680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8713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b="1" dirty="0"/>
                        <a:t>2</a:t>
                      </a:r>
                      <a:r>
                        <a:rPr lang="el-GR" sz="3000" b="1" baseline="30000" dirty="0"/>
                        <a:t>ος</a:t>
                      </a:r>
                      <a:r>
                        <a:rPr lang="el-GR" sz="3000" b="1" baseline="0" dirty="0"/>
                        <a:t> </a:t>
                      </a:r>
                      <a:r>
                        <a:rPr lang="el-GR" sz="3000" b="1" baseline="0" dirty="0" err="1"/>
                        <a:t>τυπος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b="1" dirty="0"/>
                        <a:t>3</a:t>
                      </a:r>
                      <a:r>
                        <a:rPr lang="el-GR" sz="3000" b="1" baseline="30000" dirty="0"/>
                        <a:t>ος</a:t>
                      </a:r>
                      <a:r>
                        <a:rPr lang="el-GR" sz="3000" b="1" dirty="0"/>
                        <a:t> τύπος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Ονομαστική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волк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сын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Γενική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волк</a:t>
                      </a:r>
                      <a:r>
                        <a:rPr lang="ru-RU" sz="3000" b="1" dirty="0"/>
                        <a:t>а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сын</a:t>
                      </a:r>
                      <a:r>
                        <a:rPr lang="ru-RU" sz="3000" b="1" dirty="0"/>
                        <a:t>у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Δοτική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волк</a:t>
                      </a:r>
                      <a:r>
                        <a:rPr lang="ru-RU" sz="3000" b="1" dirty="0"/>
                        <a:t>у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сын</a:t>
                      </a:r>
                      <a:r>
                        <a:rPr lang="ru-RU" sz="3000" b="1" dirty="0"/>
                        <a:t>ови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Αιτιατική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волк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сын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Οργανική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волк</a:t>
                      </a:r>
                      <a:r>
                        <a:rPr lang="ru-RU" sz="3000" b="1" dirty="0"/>
                        <a:t>ъмъ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сын</a:t>
                      </a:r>
                      <a:r>
                        <a:rPr lang="ru-RU" sz="3000" b="1" dirty="0"/>
                        <a:t>ъмъ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Τοπική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вълц</a:t>
                      </a:r>
                      <a:r>
                        <a:rPr lang="ru-RU" sz="3000" b="1" dirty="0">
                          <a:latin typeface="CyrillicaOchrid1" pitchFamily="34" charset="0"/>
                        </a:rPr>
                        <a:t>э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сын</a:t>
                      </a:r>
                      <a:r>
                        <a:rPr lang="ru-RU" sz="3000" b="1" dirty="0"/>
                        <a:t>у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l-GR" dirty="0"/>
              <a:t>Απομεινάρια του 3</a:t>
            </a:r>
            <a:r>
              <a:rPr lang="el-GR" baseline="30000" dirty="0"/>
              <a:t>ου</a:t>
            </a:r>
            <a:r>
              <a:rPr lang="el-GR" dirty="0"/>
              <a:t> τύπου </a:t>
            </a:r>
            <a:r>
              <a:rPr lang="el-GR" dirty="0" err="1"/>
              <a:t>παλαιορωσικής</a:t>
            </a:r>
            <a:r>
              <a:rPr lang="el-GR" dirty="0"/>
              <a:t> κλίσης στο σύγχρονο σύστημα  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Η κατάληξη γενικής πληθυντικού  του δεύτερου τύπου κλίσης των αρσενικών ουσιαστικών   </a:t>
            </a:r>
            <a:r>
              <a:rPr lang="ru-RU" dirty="0"/>
              <a:t>домов    столов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δεύτερη προθετική (τοπική) πτώση  </a:t>
            </a:r>
            <a:r>
              <a:rPr lang="ru-RU" dirty="0"/>
              <a:t>о лесе – в лесу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δεύτερη γενική πτώση </a:t>
            </a:r>
            <a:r>
              <a:rPr lang="ru-RU" dirty="0"/>
              <a:t>из леса – из лесу, нет сахара – кусок сахару 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 πληθυντικός αριθμός – </a:t>
            </a:r>
            <a:r>
              <a:rPr lang="ru-RU" dirty="0"/>
              <a:t>сыновья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el-GR" dirty="0"/>
              <a:t>Απομεινάρια του </a:t>
            </a:r>
            <a:r>
              <a:rPr lang="ru-RU" dirty="0"/>
              <a:t>5</a:t>
            </a:r>
            <a:r>
              <a:rPr lang="el-GR" baseline="30000" dirty="0"/>
              <a:t>ου</a:t>
            </a:r>
            <a:r>
              <a:rPr lang="el-GR" dirty="0"/>
              <a:t> τύπου </a:t>
            </a:r>
            <a:r>
              <a:rPr lang="el-GR" dirty="0" err="1"/>
              <a:t>παλαιορωσικής</a:t>
            </a:r>
            <a:r>
              <a:rPr lang="el-GR" dirty="0"/>
              <a:t> κλίσης στο σύγχρονο σύστημα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Разносклоняемые существительные: </a:t>
            </a:r>
            <a:r>
              <a:rPr lang="ru-RU" i="1" dirty="0"/>
              <a:t>имя, время, знамя, пламя...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Τα ουσιαστικά με αλλαγή θέματος στην κλίση: </a:t>
            </a:r>
            <a:r>
              <a:rPr lang="ru-RU" i="1" dirty="0"/>
              <a:t>мать, дочь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Τα ουσιαστικά με το ανώμαλο πληθυντικό: </a:t>
            </a:r>
          </a:p>
          <a:p>
            <a:pPr marL="514350" indent="-514350">
              <a:buNone/>
            </a:pPr>
            <a:r>
              <a:rPr lang="ru-RU" i="1" dirty="0"/>
              <a:t>       телёнок – телята </a:t>
            </a:r>
          </a:p>
          <a:p>
            <a:pPr marL="514350" indent="-514350">
              <a:buNone/>
            </a:pPr>
            <a:r>
              <a:rPr lang="ru-RU" i="1" dirty="0"/>
              <a:t>      чудо -  чудеса</a:t>
            </a:r>
            <a:r>
              <a:rPr lang="ru-RU" dirty="0"/>
              <a:t>  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l-GR" dirty="0"/>
              <a:t>Ενοποίηση κλίσης στον πληθυντικό αριθμό από τα τέλη του 13</a:t>
            </a:r>
            <a:r>
              <a:rPr lang="el-GR" baseline="30000" dirty="0"/>
              <a:t>ου</a:t>
            </a:r>
            <a:r>
              <a:rPr lang="el-GR" dirty="0"/>
              <a:t> αι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05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3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9218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1</a:t>
                      </a:r>
                      <a:r>
                        <a:rPr lang="el-GR" baseline="30000" dirty="0"/>
                        <a:t>ος</a:t>
                      </a:r>
                      <a:r>
                        <a:rPr lang="el-GR" dirty="0"/>
                        <a:t> </a:t>
                      </a:r>
                    </a:p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2ος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3ος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218">
                <a:tc>
                  <a:txBody>
                    <a:bodyPr/>
                    <a:lstStyle/>
                    <a:p>
                      <a:r>
                        <a:rPr lang="el-GR" dirty="0"/>
                        <a:t>Δοτική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женамъ</a:t>
                      </a:r>
                      <a:r>
                        <a:rPr lang="ru-RU" sz="2400" baseline="0" dirty="0"/>
                        <a:t> землямъ</a:t>
                      </a:r>
                      <a:endParaRPr lang="el-G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столомъ конемъ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костьмъ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218">
                <a:tc>
                  <a:txBody>
                    <a:bodyPr/>
                    <a:lstStyle/>
                    <a:p>
                      <a:r>
                        <a:rPr lang="el-GR" dirty="0"/>
                        <a:t>Οργανική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женами землями</a:t>
                      </a:r>
                      <a:endParaRPr lang="el-G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столы   кони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костьми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218">
                <a:tc>
                  <a:txBody>
                    <a:bodyPr/>
                    <a:lstStyle/>
                    <a:p>
                      <a:r>
                        <a:rPr lang="el-GR" dirty="0"/>
                        <a:t>Τοπική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женахъ земляхъ</a:t>
                      </a:r>
                      <a:endParaRPr lang="el-G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стол</a:t>
                      </a:r>
                      <a:r>
                        <a:rPr lang="ru-RU" sz="2400" dirty="0">
                          <a:latin typeface="CyrillicaOchrid1" pitchFamily="34" charset="0"/>
                        </a:rPr>
                        <a:t>эхъ   конихъ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костьхъ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1475656" y="4509120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Απομεινάρια των παλαιών τύπων του πληθυντικού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Το επίρρημα </a:t>
            </a:r>
            <a:r>
              <a:rPr lang="ru-RU" sz="2400" dirty="0"/>
              <a:t>поделом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Οι τύποι </a:t>
            </a:r>
            <a:r>
              <a:rPr lang="ru-RU" sz="2400" dirty="0"/>
              <a:t>людьми, детьми, дверьми </a:t>
            </a:r>
            <a:endParaRPr lang="el-GR" sz="2400" dirty="0"/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Παροιμίες </a:t>
            </a:r>
            <a:r>
              <a:rPr lang="ru-RU" sz="2400" dirty="0"/>
              <a:t>лечь костьми </a:t>
            </a:r>
            <a:endParaRPr lang="el-G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Γενική πτώση πληθυντικού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67544" y="1340767"/>
          <a:ext cx="8219256" cy="5409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1469">
                <a:tc>
                  <a:txBody>
                    <a:bodyPr/>
                    <a:lstStyle/>
                    <a:p>
                      <a:r>
                        <a:rPr lang="el-GR" sz="2400" dirty="0"/>
                        <a:t>Τύπος </a:t>
                      </a:r>
                      <a:r>
                        <a:rPr lang="el-GR" sz="2400" dirty="0" err="1"/>
                        <a:t>παλαιορωσικής</a:t>
                      </a:r>
                      <a:r>
                        <a:rPr lang="el-GR" sz="2400" baseline="0" dirty="0"/>
                        <a:t> κλίσης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Τύπος</a:t>
                      </a:r>
                      <a:r>
                        <a:rPr lang="el-GR" baseline="0" dirty="0"/>
                        <a:t> γενικής πληθυντικού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Σε</a:t>
                      </a:r>
                      <a:r>
                        <a:rPr lang="el-GR" baseline="0" dirty="0"/>
                        <a:t> ποιες κατηγορίες λέξεων διατηρείται σήμερα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528">
                <a:tc>
                  <a:txBody>
                    <a:bodyPr/>
                    <a:lstStyle/>
                    <a:p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женъ     земль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Θηλυκά</a:t>
                      </a:r>
                      <a:r>
                        <a:rPr lang="el-GR" baseline="0" dirty="0"/>
                        <a:t> σε </a:t>
                      </a:r>
                      <a:r>
                        <a:rPr lang="ru-RU" baseline="0" dirty="0"/>
                        <a:t>а   я 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528">
                <a:tc>
                  <a:txBody>
                    <a:bodyPr/>
                    <a:lstStyle/>
                    <a:p>
                      <a:r>
                        <a:rPr lang="el-GR" sz="2400" dirty="0"/>
                        <a:t>2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плодъ</a:t>
                      </a:r>
                      <a:r>
                        <a:rPr lang="ru-RU" sz="2400" baseline="0" dirty="0"/>
                        <a:t> конь селъ  поль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Ουδέτερα</a:t>
                      </a:r>
                      <a:r>
                        <a:rPr lang="el-GR" baseline="0" dirty="0"/>
                        <a:t> σε </a:t>
                      </a:r>
                      <a:r>
                        <a:rPr lang="ru-RU" baseline="0" dirty="0"/>
                        <a:t>о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176">
                <a:tc>
                  <a:txBody>
                    <a:bodyPr/>
                    <a:lstStyle/>
                    <a:p>
                      <a:r>
                        <a:rPr lang="el-GR" sz="2400" dirty="0"/>
                        <a:t>3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сыновъ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Αρσενικά σε σύμφωνα εκτός από συριστικά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822">
                <a:tc>
                  <a:txBody>
                    <a:bodyPr/>
                    <a:lstStyle/>
                    <a:p>
                      <a:r>
                        <a:rPr lang="el-GR" sz="2400" dirty="0"/>
                        <a:t>4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гостии    костии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Αρσενικά σε συριστικά, αρσενικά και θηλυκά σε </a:t>
                      </a:r>
                      <a:r>
                        <a:rPr lang="ru-RU" dirty="0"/>
                        <a:t>ь</a:t>
                      </a:r>
                      <a:r>
                        <a:rPr lang="el-GR" dirty="0"/>
                        <a:t>, ουδέτερα σε </a:t>
                      </a:r>
                      <a:r>
                        <a:rPr lang="ru-RU" dirty="0"/>
                        <a:t>е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528">
                <a:tc>
                  <a:txBody>
                    <a:bodyPr/>
                    <a:lstStyle/>
                    <a:p>
                      <a:r>
                        <a:rPr lang="el-GR" sz="2400" dirty="0"/>
                        <a:t>5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baseline="0" dirty="0"/>
                        <a:t>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матерь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--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528">
                <a:tc>
                  <a:txBody>
                    <a:bodyPr/>
                    <a:lstStyle/>
                    <a:p>
                      <a:r>
                        <a:rPr lang="el-GR" sz="2400" dirty="0"/>
                        <a:t>6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букъвъ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---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1519</Words>
  <Application>Microsoft Office PowerPoint</Application>
  <PresentationFormat>Προβολή στην οθόνη (4:3)</PresentationFormat>
  <Paragraphs>329</Paragraphs>
  <Slides>32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</vt:lpstr>
      <vt:lpstr>CyrillicaOchrid1</vt:lpstr>
      <vt:lpstr>Palatino Linotype</vt:lpstr>
      <vt:lpstr>Times New Roman</vt:lpstr>
      <vt:lpstr>Θέμα του Office</vt:lpstr>
      <vt:lpstr>ΘΕΜΑ 4</vt:lpstr>
      <vt:lpstr>Βασικές αλλαγές στο μορφολογικό σύστημα των ουσιαστικών</vt:lpstr>
      <vt:lpstr>Τύποι κλίσης της παλαιορωσικής γλώσσας</vt:lpstr>
      <vt:lpstr>Απλοποίηση συστήματος κλίσης – 11ος – 15ος αι</vt:lpstr>
      <vt:lpstr>Παρουσίαση του PowerPoint</vt:lpstr>
      <vt:lpstr>Απομεινάρια του 3ου τύπου παλαιορωσικής κλίσης στο σύγχρονο σύστημα   </vt:lpstr>
      <vt:lpstr>Απομεινάρια του 5ου τύπου παλαιορωσικής κλίσης στο σύγχρονο σύστημα</vt:lpstr>
      <vt:lpstr>Ενοποίηση κλίσης στον πληθυντικό αριθμό από τα τέλη του 13ου αι </vt:lpstr>
      <vt:lpstr>Γενική πτώση πληθυντικού </vt:lpstr>
      <vt:lpstr>Εξέλιξη του συστήματος από την πρωτοϊνδοευρωπαϊκή έως παλαιορωσική γλώσσα</vt:lpstr>
      <vt:lpstr>Παλαιορωσική δεύτερη κλίση ουσιαστικών </vt:lpstr>
      <vt:lpstr>Διαφοροποίηση  κλίσης έμψυχων και άψυχων ουσιαστικών – διαμόρφωση καινούριας γραμματικής κατηγορίας </vt:lpstr>
      <vt:lpstr>ΘΕΜΑ 5</vt:lpstr>
      <vt:lpstr>ΙΣΤΟΡΙΑ ΤΟΥ ΣΥΣΤΗΜΑΤΟΣ ΤΩΝ ΑΝΤΩΝΥΜΙΩΝ ΣΤΗ ΡΩΣΙΚΗ ΓΛΩΣΣΑ</vt:lpstr>
      <vt:lpstr>Παρουσίαση του PowerPoint</vt:lpstr>
      <vt:lpstr>Προσωπικές αντωνυμίες της παλαιορωσικής γλώσσας </vt:lpstr>
      <vt:lpstr> Η παλαιορωσική κλίση των προσωπικών και αυτοπαθούς αντωνυμιών  </vt:lpstr>
      <vt:lpstr>Οι αλλαγές στο παλαιορωσικό σύστημα κλίσης των προσωπικών αντωνυμιών</vt:lpstr>
      <vt:lpstr>Μη-προσωπικές αντωνυμίες</vt:lpstr>
      <vt:lpstr>Δυο τύποι κλίσης μη-προσωπικών αντωνυμιών </vt:lpstr>
      <vt:lpstr>Τριμελές σύστημα δεικτικών αντωνυμιών της παλαιορωσικής γλώσσας </vt:lpstr>
      <vt:lpstr>Παρουσίαση του PowerPoint</vt:lpstr>
      <vt:lpstr>Εξελίξεις του συστήματος των δεικτικών αντωνυμιών   </vt:lpstr>
      <vt:lpstr>Εμφάνιση του αρχικού н στις αντωνυμίες Γ’ προσώπου μετά τις προθέσεις</vt:lpstr>
      <vt:lpstr>ΙΣΤΟΡΙΑ ΤΟΥ ΣΥΣΤΗΜΑΤΟΣ ΤΩΝ ΕΠΙΘΕΤΩΝ ΣΤΗ ΡΩΣΙΚΗ ΓΛΩΣΣΑ</vt:lpstr>
      <vt:lpstr>Σύγχρονο επίθετο</vt:lpstr>
      <vt:lpstr>Εξέλιξη του πρωτοσλαβικού επιθέτου </vt:lpstr>
      <vt:lpstr>Παρουσίαση του PowerPoint</vt:lpstr>
      <vt:lpstr>Σύντομος (ονομαστικός) τύπος στην παλαιορωσική γλώσσα</vt:lpstr>
      <vt:lpstr>Αναλυτικός  (αντωνυμικός) τύπος</vt:lpstr>
      <vt:lpstr>Οι διαφορές στη κλίση παλαιοσλαβικών και παλαιορωσικών επιθέτων </vt:lpstr>
      <vt:lpstr>Οι ιστορικές εξελίξεις στο σύστημα των επιθέτων</vt:lpstr>
    </vt:vector>
  </TitlesOfParts>
  <Company>adam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ΙΣΤΟΡΙΚΗ ΜΟΡΦΟΛΟΓΙΑ</dc:title>
  <dc:creator>frog</dc:creator>
  <cp:lastModifiedBy>Dell</cp:lastModifiedBy>
  <cp:revision>47</cp:revision>
  <dcterms:created xsi:type="dcterms:W3CDTF">2018-11-19T12:48:24Z</dcterms:created>
  <dcterms:modified xsi:type="dcterms:W3CDTF">2024-05-31T08:44:39Z</dcterms:modified>
</cp:coreProperties>
</file>