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64" r:id="rId2"/>
    <p:sldId id="279" r:id="rId3"/>
    <p:sldId id="280" r:id="rId4"/>
    <p:sldId id="282" r:id="rId5"/>
    <p:sldId id="287" r:id="rId6"/>
    <p:sldId id="257" r:id="rId7"/>
    <p:sldId id="258" r:id="rId8"/>
    <p:sldId id="289" r:id="rId9"/>
    <p:sldId id="290" r:id="rId10"/>
    <p:sldId id="291" r:id="rId11"/>
    <p:sldId id="292" r:id="rId12"/>
    <p:sldId id="293" r:id="rId13"/>
    <p:sldId id="294" r:id="rId14"/>
    <p:sldId id="295" r:id="rId15"/>
    <p:sldId id="296" r:id="rId16"/>
    <p:sldId id="310" r:id="rId17"/>
    <p:sldId id="298" r:id="rId18"/>
    <p:sldId id="299" r:id="rId19"/>
    <p:sldId id="300" r:id="rId20"/>
    <p:sldId id="301" r:id="rId21"/>
    <p:sldId id="302" r:id="rId22"/>
    <p:sldId id="303" r:id="rId2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71" autoAdjust="0"/>
    <p:restoredTop sz="94607" autoAdjust="0"/>
  </p:normalViewPr>
  <p:slideViewPr>
    <p:cSldViewPr showGuides="1">
      <p:cViewPr varScale="1">
        <p:scale>
          <a:sx n="75" d="100"/>
          <a:sy n="75" d="100"/>
        </p:scale>
        <p:origin x="1555" y="4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ACB722-7910-49C3-9BB0-C0DA67268E5F}"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l-GR"/>
        </a:p>
      </dgm:t>
    </dgm:pt>
    <dgm:pt modelId="{54A49E83-F471-4530-9B04-BE0408205E4F}">
      <dgm:prSet phldrT="[Κείμενο]"/>
      <dgm:spPr/>
      <dgm:t>
        <a:bodyPr/>
        <a:lstStyle/>
        <a:p>
          <a:r>
            <a:rPr lang="el-GR" dirty="0" err="1"/>
            <a:t>Πρωτοϊνδοευρωπαϊκη</a:t>
          </a:r>
          <a:r>
            <a:rPr lang="el-GR" dirty="0"/>
            <a:t> </a:t>
          </a:r>
        </a:p>
      </dgm:t>
    </dgm:pt>
    <dgm:pt modelId="{2B9EBB0A-135C-4A08-B4DC-645062039790}" type="parTrans" cxnId="{4F8ED7C5-D14F-41E0-8852-6015CD296CCB}">
      <dgm:prSet/>
      <dgm:spPr/>
      <dgm:t>
        <a:bodyPr/>
        <a:lstStyle/>
        <a:p>
          <a:endParaRPr lang="el-GR"/>
        </a:p>
      </dgm:t>
    </dgm:pt>
    <dgm:pt modelId="{4D716646-0BA4-4A51-B728-70542AF20E64}" type="sibTrans" cxnId="{4F8ED7C5-D14F-41E0-8852-6015CD296CCB}">
      <dgm:prSet/>
      <dgm:spPr/>
      <dgm:t>
        <a:bodyPr/>
        <a:lstStyle/>
        <a:p>
          <a:endParaRPr lang="el-GR"/>
        </a:p>
      </dgm:t>
    </dgm:pt>
    <dgm:pt modelId="{68093FA3-75F8-416B-8653-110D95DDCBF2}">
      <dgm:prSet phldrT="[Κείμενο]"/>
      <dgm:spPr/>
      <dgm:t>
        <a:bodyPr/>
        <a:lstStyle/>
        <a:p>
          <a:r>
            <a:rPr lang="el-GR" dirty="0" err="1"/>
            <a:t>Πρωτογερμανική</a:t>
          </a:r>
          <a:endParaRPr lang="el-GR" dirty="0"/>
        </a:p>
      </dgm:t>
    </dgm:pt>
    <dgm:pt modelId="{AC236734-88CF-4FB6-9D3B-521BE690A03B}" type="parTrans" cxnId="{C4217F5D-D3F8-4B30-8146-61E7E291EF6F}">
      <dgm:prSet/>
      <dgm:spPr/>
      <dgm:t>
        <a:bodyPr/>
        <a:lstStyle/>
        <a:p>
          <a:endParaRPr lang="el-GR"/>
        </a:p>
      </dgm:t>
    </dgm:pt>
    <dgm:pt modelId="{5550428C-A940-42F8-A65D-F47D323A6FC1}" type="sibTrans" cxnId="{C4217F5D-D3F8-4B30-8146-61E7E291EF6F}">
      <dgm:prSet/>
      <dgm:spPr/>
      <dgm:t>
        <a:bodyPr/>
        <a:lstStyle/>
        <a:p>
          <a:endParaRPr lang="el-GR"/>
        </a:p>
      </dgm:t>
    </dgm:pt>
    <dgm:pt modelId="{E18A8115-3244-4ED8-B1AD-B9E25D752454}">
      <dgm:prSet phldrT="[Κείμενο]"/>
      <dgm:spPr/>
      <dgm:t>
        <a:bodyPr/>
        <a:lstStyle/>
        <a:p>
          <a:r>
            <a:rPr lang="el-GR" dirty="0" err="1"/>
            <a:t>Πρωτοσλαβική</a:t>
          </a:r>
          <a:endParaRPr lang="el-GR" dirty="0"/>
        </a:p>
      </dgm:t>
    </dgm:pt>
    <dgm:pt modelId="{128E081F-8E1A-40F8-BE4E-5791CC25F1CE}" type="parTrans" cxnId="{2139698E-DD48-4B48-B974-E4C7C4512A17}">
      <dgm:prSet/>
      <dgm:spPr/>
      <dgm:t>
        <a:bodyPr/>
        <a:lstStyle/>
        <a:p>
          <a:endParaRPr lang="el-GR"/>
        </a:p>
      </dgm:t>
    </dgm:pt>
    <dgm:pt modelId="{3E4893BF-F9CC-4B62-A3D6-6F17C292F72B}" type="sibTrans" cxnId="{2139698E-DD48-4B48-B974-E4C7C4512A17}">
      <dgm:prSet/>
      <dgm:spPr/>
      <dgm:t>
        <a:bodyPr/>
        <a:lstStyle/>
        <a:p>
          <a:endParaRPr lang="el-GR"/>
        </a:p>
      </dgm:t>
    </dgm:pt>
    <dgm:pt modelId="{AC87B2CD-3EA6-45D0-A562-61F654A33D99}">
      <dgm:prSet phldrT="[Κείμενο]"/>
      <dgm:spPr/>
      <dgm:t>
        <a:bodyPr/>
        <a:lstStyle/>
        <a:p>
          <a:r>
            <a:rPr lang="el-GR" dirty="0"/>
            <a:t>Νοτιοσλαβική</a:t>
          </a:r>
        </a:p>
      </dgm:t>
    </dgm:pt>
    <dgm:pt modelId="{5A711E1F-0927-45F2-85A4-5F571FE0212D}" type="parTrans" cxnId="{A0303185-BA0E-4C69-87AE-3C1734DBB13E}">
      <dgm:prSet/>
      <dgm:spPr/>
      <dgm:t>
        <a:bodyPr/>
        <a:lstStyle/>
        <a:p>
          <a:endParaRPr lang="el-GR"/>
        </a:p>
      </dgm:t>
    </dgm:pt>
    <dgm:pt modelId="{A8BD9067-C000-4674-A74C-6BBEC79D7564}" type="sibTrans" cxnId="{A0303185-BA0E-4C69-87AE-3C1734DBB13E}">
      <dgm:prSet/>
      <dgm:spPr/>
      <dgm:t>
        <a:bodyPr/>
        <a:lstStyle/>
        <a:p>
          <a:endParaRPr lang="el-GR"/>
        </a:p>
      </dgm:t>
    </dgm:pt>
    <dgm:pt modelId="{F691BA15-B468-4007-B09D-97D4D59489BD}">
      <dgm:prSet/>
      <dgm:spPr/>
      <dgm:t>
        <a:bodyPr/>
        <a:lstStyle/>
        <a:p>
          <a:r>
            <a:rPr lang="el-GR" dirty="0" err="1"/>
            <a:t>Πρωτορωμαϊκή</a:t>
          </a:r>
          <a:endParaRPr lang="el-GR" dirty="0"/>
        </a:p>
      </dgm:t>
    </dgm:pt>
    <dgm:pt modelId="{343AE844-6214-4D31-AAA2-00BD38D9BD28}" type="parTrans" cxnId="{FE83BECF-2A6A-438D-87A5-EB83A27E078B}">
      <dgm:prSet/>
      <dgm:spPr/>
      <dgm:t>
        <a:bodyPr/>
        <a:lstStyle/>
        <a:p>
          <a:endParaRPr lang="el-GR"/>
        </a:p>
      </dgm:t>
    </dgm:pt>
    <dgm:pt modelId="{3467F0C2-D21B-4B3D-836A-312CA71D466B}" type="sibTrans" cxnId="{FE83BECF-2A6A-438D-87A5-EB83A27E078B}">
      <dgm:prSet/>
      <dgm:spPr/>
      <dgm:t>
        <a:bodyPr/>
        <a:lstStyle/>
        <a:p>
          <a:endParaRPr lang="el-GR"/>
        </a:p>
      </dgm:t>
    </dgm:pt>
    <dgm:pt modelId="{2F798081-1D9D-40C5-BD42-E1545B67899B}">
      <dgm:prSet/>
      <dgm:spPr/>
      <dgm:t>
        <a:bodyPr/>
        <a:lstStyle/>
        <a:p>
          <a:r>
            <a:rPr lang="el-GR" dirty="0"/>
            <a:t>Ανατολική Σλαβική</a:t>
          </a:r>
        </a:p>
      </dgm:t>
    </dgm:pt>
    <dgm:pt modelId="{15B30C1A-24DE-41CD-9FFE-124212210D29}" type="parTrans" cxnId="{DD048864-9520-4C2B-B523-B1338F1D5D95}">
      <dgm:prSet/>
      <dgm:spPr/>
    </dgm:pt>
    <dgm:pt modelId="{3B070F17-C1AC-45D8-8603-5321844B0E5F}" type="sibTrans" cxnId="{DD048864-9520-4C2B-B523-B1338F1D5D95}">
      <dgm:prSet/>
      <dgm:spPr/>
    </dgm:pt>
    <dgm:pt modelId="{220C7589-A922-46F6-A474-A6C8A19D8221}">
      <dgm:prSet/>
      <dgm:spPr/>
      <dgm:t>
        <a:bodyPr/>
        <a:lstStyle/>
        <a:p>
          <a:r>
            <a:rPr lang="el-GR" dirty="0"/>
            <a:t>Δυτική Σλαβική</a:t>
          </a:r>
        </a:p>
      </dgm:t>
    </dgm:pt>
    <dgm:pt modelId="{1D500AC4-8D91-477C-A006-8D86F8988939}" type="parTrans" cxnId="{C0B77DFC-16E5-452C-830A-A743DAD05D54}">
      <dgm:prSet/>
      <dgm:spPr/>
    </dgm:pt>
    <dgm:pt modelId="{668530B2-B375-4156-8784-0AC2A03F1718}" type="sibTrans" cxnId="{C0B77DFC-16E5-452C-830A-A743DAD05D54}">
      <dgm:prSet/>
      <dgm:spPr/>
    </dgm:pt>
    <dgm:pt modelId="{23949B5C-6822-44AC-A4E8-20B22278C427}">
      <dgm:prSet/>
      <dgm:spPr/>
      <dgm:t>
        <a:bodyPr/>
        <a:lstStyle/>
        <a:p>
          <a:r>
            <a:rPr lang="el-GR" dirty="0" err="1"/>
            <a:t>Λευκορωσική</a:t>
          </a:r>
          <a:r>
            <a:rPr lang="el-GR" dirty="0"/>
            <a:t> </a:t>
          </a:r>
        </a:p>
      </dgm:t>
    </dgm:pt>
    <dgm:pt modelId="{72CD2348-D184-4251-8313-FFF7E82E67AF}" type="parTrans" cxnId="{90049B95-A374-402E-95E2-9208EEB8E3A0}">
      <dgm:prSet/>
      <dgm:spPr/>
    </dgm:pt>
    <dgm:pt modelId="{43FB08A8-3345-4DA2-BC71-91CABA1AC028}" type="sibTrans" cxnId="{90049B95-A374-402E-95E2-9208EEB8E3A0}">
      <dgm:prSet/>
      <dgm:spPr/>
    </dgm:pt>
    <dgm:pt modelId="{AF941713-0E91-4590-B726-0AF4419F646C}">
      <dgm:prSet/>
      <dgm:spPr/>
      <dgm:t>
        <a:bodyPr/>
        <a:lstStyle/>
        <a:p>
          <a:r>
            <a:rPr lang="el-GR" dirty="0"/>
            <a:t>Ρωσική </a:t>
          </a:r>
        </a:p>
      </dgm:t>
    </dgm:pt>
    <dgm:pt modelId="{72AF143D-983C-481B-BECB-389B35311197}" type="parTrans" cxnId="{94A28F55-6629-4731-A4F2-7F9094A1B9E8}">
      <dgm:prSet/>
      <dgm:spPr/>
    </dgm:pt>
    <dgm:pt modelId="{C4ECBB08-6BB1-4A9D-B14A-E952EEDA7D69}" type="sibTrans" cxnId="{94A28F55-6629-4731-A4F2-7F9094A1B9E8}">
      <dgm:prSet/>
      <dgm:spPr/>
    </dgm:pt>
    <dgm:pt modelId="{FEF90F69-CF0B-4DA0-9F44-AECC0031E6F3}">
      <dgm:prSet/>
      <dgm:spPr/>
      <dgm:t>
        <a:bodyPr/>
        <a:lstStyle/>
        <a:p>
          <a:r>
            <a:rPr lang="el-GR" dirty="0"/>
            <a:t>Ουκρανική </a:t>
          </a:r>
        </a:p>
      </dgm:t>
    </dgm:pt>
    <dgm:pt modelId="{72B15692-D956-4AC5-AC2C-978AE79D2991}" type="parTrans" cxnId="{564C49B7-0A33-41B6-9471-6C34EEE68EAE}">
      <dgm:prSet/>
      <dgm:spPr/>
    </dgm:pt>
    <dgm:pt modelId="{51951889-B967-4728-A36A-61B2B24071B6}" type="sibTrans" cxnId="{564C49B7-0A33-41B6-9471-6C34EEE68EAE}">
      <dgm:prSet/>
      <dgm:spPr/>
    </dgm:pt>
    <dgm:pt modelId="{FBDBE564-9262-451E-98C7-A46216FA9C41}" type="pres">
      <dgm:prSet presAssocID="{EDACB722-7910-49C3-9BB0-C0DA67268E5F}" presName="hierChild1" presStyleCnt="0">
        <dgm:presLayoutVars>
          <dgm:chPref val="1"/>
          <dgm:dir/>
          <dgm:animOne val="branch"/>
          <dgm:animLvl val="lvl"/>
          <dgm:resizeHandles/>
        </dgm:presLayoutVars>
      </dgm:prSet>
      <dgm:spPr/>
    </dgm:pt>
    <dgm:pt modelId="{DF99F819-121A-4BF0-AFCF-3E2BBEFFA313}" type="pres">
      <dgm:prSet presAssocID="{54A49E83-F471-4530-9B04-BE0408205E4F}" presName="hierRoot1" presStyleCnt="0"/>
      <dgm:spPr/>
    </dgm:pt>
    <dgm:pt modelId="{9F706C4C-47F2-4A11-A7B0-A185892D11D7}" type="pres">
      <dgm:prSet presAssocID="{54A49E83-F471-4530-9B04-BE0408205E4F}" presName="composite" presStyleCnt="0"/>
      <dgm:spPr/>
    </dgm:pt>
    <dgm:pt modelId="{DAEB9365-9A15-44FA-9402-41263807ACD9}" type="pres">
      <dgm:prSet presAssocID="{54A49E83-F471-4530-9B04-BE0408205E4F}" presName="background" presStyleLbl="node0" presStyleIdx="0" presStyleCnt="1"/>
      <dgm:spPr/>
    </dgm:pt>
    <dgm:pt modelId="{CB2ABC61-8B91-444D-9475-4327AB0F9597}" type="pres">
      <dgm:prSet presAssocID="{54A49E83-F471-4530-9B04-BE0408205E4F}" presName="text" presStyleLbl="fgAcc0" presStyleIdx="0" presStyleCnt="1" custScaleX="203385">
        <dgm:presLayoutVars>
          <dgm:chPref val="3"/>
        </dgm:presLayoutVars>
      </dgm:prSet>
      <dgm:spPr/>
    </dgm:pt>
    <dgm:pt modelId="{B0D3C40A-6F40-41C4-8027-44AD970C98C0}" type="pres">
      <dgm:prSet presAssocID="{54A49E83-F471-4530-9B04-BE0408205E4F}" presName="hierChild2" presStyleCnt="0"/>
      <dgm:spPr/>
    </dgm:pt>
    <dgm:pt modelId="{AB249546-1E65-4CBC-BECB-68A96539E100}" type="pres">
      <dgm:prSet presAssocID="{AC236734-88CF-4FB6-9D3B-521BE690A03B}" presName="Name10" presStyleLbl="parChTrans1D2" presStyleIdx="0" presStyleCnt="3"/>
      <dgm:spPr/>
    </dgm:pt>
    <dgm:pt modelId="{D72865F8-FBF5-4925-B946-9EF41B0C1925}" type="pres">
      <dgm:prSet presAssocID="{68093FA3-75F8-416B-8653-110D95DDCBF2}" presName="hierRoot2" presStyleCnt="0"/>
      <dgm:spPr/>
    </dgm:pt>
    <dgm:pt modelId="{E8938AB0-8895-436F-99E7-9E8BAD3D78BF}" type="pres">
      <dgm:prSet presAssocID="{68093FA3-75F8-416B-8653-110D95DDCBF2}" presName="composite2" presStyleCnt="0"/>
      <dgm:spPr/>
    </dgm:pt>
    <dgm:pt modelId="{8F9DE42E-0EB4-4E5C-9793-89BF05A7C814}" type="pres">
      <dgm:prSet presAssocID="{68093FA3-75F8-416B-8653-110D95DDCBF2}" presName="background2" presStyleLbl="node2" presStyleIdx="0" presStyleCnt="3"/>
      <dgm:spPr/>
    </dgm:pt>
    <dgm:pt modelId="{C3164DB9-5F00-42B2-A3F2-026B85DE82E7}" type="pres">
      <dgm:prSet presAssocID="{68093FA3-75F8-416B-8653-110D95DDCBF2}" presName="text2" presStyleLbl="fgAcc2" presStyleIdx="0" presStyleCnt="3" custScaleX="167681">
        <dgm:presLayoutVars>
          <dgm:chPref val="3"/>
        </dgm:presLayoutVars>
      </dgm:prSet>
      <dgm:spPr/>
    </dgm:pt>
    <dgm:pt modelId="{0F52FADE-AD28-47F2-8F42-EE2B9C9E4022}" type="pres">
      <dgm:prSet presAssocID="{68093FA3-75F8-416B-8653-110D95DDCBF2}" presName="hierChild3" presStyleCnt="0"/>
      <dgm:spPr/>
    </dgm:pt>
    <dgm:pt modelId="{131F914B-B09A-4397-A3DE-AAA78E6E19C3}" type="pres">
      <dgm:prSet presAssocID="{128E081F-8E1A-40F8-BE4E-5791CC25F1CE}" presName="Name10" presStyleLbl="parChTrans1D2" presStyleIdx="1" presStyleCnt="3"/>
      <dgm:spPr/>
    </dgm:pt>
    <dgm:pt modelId="{F450B3CA-22EB-4482-B4A0-F7F406F63B6B}" type="pres">
      <dgm:prSet presAssocID="{E18A8115-3244-4ED8-B1AD-B9E25D752454}" presName="hierRoot2" presStyleCnt="0"/>
      <dgm:spPr/>
    </dgm:pt>
    <dgm:pt modelId="{261257BE-9490-41A9-9A2A-646B93816C0B}" type="pres">
      <dgm:prSet presAssocID="{E18A8115-3244-4ED8-B1AD-B9E25D752454}" presName="composite2" presStyleCnt="0"/>
      <dgm:spPr/>
    </dgm:pt>
    <dgm:pt modelId="{4353D0D3-CF2C-4807-8CF8-9C57227EA1C0}" type="pres">
      <dgm:prSet presAssocID="{E18A8115-3244-4ED8-B1AD-B9E25D752454}" presName="background2" presStyleLbl="node2" presStyleIdx="1" presStyleCnt="3"/>
      <dgm:spPr/>
    </dgm:pt>
    <dgm:pt modelId="{17200150-EFE0-4B4F-9F1D-47E9269510E3}" type="pres">
      <dgm:prSet presAssocID="{E18A8115-3244-4ED8-B1AD-B9E25D752454}" presName="text2" presStyleLbl="fgAcc2" presStyleIdx="1" presStyleCnt="3" custScaleX="159712" custLinFactNeighborX="-16667" custLinFactNeighborY="-6521">
        <dgm:presLayoutVars>
          <dgm:chPref val="3"/>
        </dgm:presLayoutVars>
      </dgm:prSet>
      <dgm:spPr/>
    </dgm:pt>
    <dgm:pt modelId="{6E28E66E-C55C-490D-944D-732E4686ACED}" type="pres">
      <dgm:prSet presAssocID="{E18A8115-3244-4ED8-B1AD-B9E25D752454}" presName="hierChild3" presStyleCnt="0"/>
      <dgm:spPr/>
    </dgm:pt>
    <dgm:pt modelId="{78B63DBF-A9CE-4305-8FBD-E10519D13DFC}" type="pres">
      <dgm:prSet presAssocID="{5A711E1F-0927-45F2-85A4-5F571FE0212D}" presName="Name17" presStyleLbl="parChTrans1D3" presStyleIdx="0" presStyleCnt="3"/>
      <dgm:spPr/>
    </dgm:pt>
    <dgm:pt modelId="{5EA7ECE6-C814-453F-97CF-7E96BAE7C736}" type="pres">
      <dgm:prSet presAssocID="{AC87B2CD-3EA6-45D0-A562-61F654A33D99}" presName="hierRoot3" presStyleCnt="0"/>
      <dgm:spPr/>
    </dgm:pt>
    <dgm:pt modelId="{464EAB30-7C6D-4D58-8272-3711ED07E938}" type="pres">
      <dgm:prSet presAssocID="{AC87B2CD-3EA6-45D0-A562-61F654A33D99}" presName="composite3" presStyleCnt="0"/>
      <dgm:spPr/>
    </dgm:pt>
    <dgm:pt modelId="{013E1E32-8EA1-4A20-B5AD-0185CD5E7641}" type="pres">
      <dgm:prSet presAssocID="{AC87B2CD-3EA6-45D0-A562-61F654A33D99}" presName="background3" presStyleLbl="node3" presStyleIdx="0" presStyleCnt="3"/>
      <dgm:spPr/>
    </dgm:pt>
    <dgm:pt modelId="{AD55BB74-F38B-422B-8B2E-54B280F20D62}" type="pres">
      <dgm:prSet presAssocID="{AC87B2CD-3EA6-45D0-A562-61F654A33D99}" presName="text3" presStyleLbl="fgAcc3" presStyleIdx="0" presStyleCnt="3" custScaleX="158330">
        <dgm:presLayoutVars>
          <dgm:chPref val="3"/>
        </dgm:presLayoutVars>
      </dgm:prSet>
      <dgm:spPr/>
    </dgm:pt>
    <dgm:pt modelId="{1A071E00-CC53-42AB-BFC6-6FFBA79510F0}" type="pres">
      <dgm:prSet presAssocID="{AC87B2CD-3EA6-45D0-A562-61F654A33D99}" presName="hierChild4" presStyleCnt="0"/>
      <dgm:spPr/>
    </dgm:pt>
    <dgm:pt modelId="{37DF5E9A-0376-4605-A87B-90767E6836B2}" type="pres">
      <dgm:prSet presAssocID="{15B30C1A-24DE-41CD-9FFE-124212210D29}" presName="Name17" presStyleLbl="parChTrans1D3" presStyleIdx="1" presStyleCnt="3"/>
      <dgm:spPr/>
    </dgm:pt>
    <dgm:pt modelId="{6880A0DA-DB51-49FF-986D-0748EC3F980F}" type="pres">
      <dgm:prSet presAssocID="{2F798081-1D9D-40C5-BD42-E1545B67899B}" presName="hierRoot3" presStyleCnt="0"/>
      <dgm:spPr/>
    </dgm:pt>
    <dgm:pt modelId="{FD8A2200-9701-43AD-ADD7-88609ED8CF8A}" type="pres">
      <dgm:prSet presAssocID="{2F798081-1D9D-40C5-BD42-E1545B67899B}" presName="composite3" presStyleCnt="0"/>
      <dgm:spPr/>
    </dgm:pt>
    <dgm:pt modelId="{1C40230B-0A32-4B19-ADCB-5D6AE57856A1}" type="pres">
      <dgm:prSet presAssocID="{2F798081-1D9D-40C5-BD42-E1545B67899B}" presName="background3" presStyleLbl="node3" presStyleIdx="1" presStyleCnt="3"/>
      <dgm:spPr/>
    </dgm:pt>
    <dgm:pt modelId="{D65CD382-2114-4D2A-94AA-F4382DB5F507}" type="pres">
      <dgm:prSet presAssocID="{2F798081-1D9D-40C5-BD42-E1545B67899B}" presName="text3" presStyleLbl="fgAcc3" presStyleIdx="1" presStyleCnt="3" custScaleX="153937">
        <dgm:presLayoutVars>
          <dgm:chPref val="3"/>
        </dgm:presLayoutVars>
      </dgm:prSet>
      <dgm:spPr/>
    </dgm:pt>
    <dgm:pt modelId="{8FD240C2-4996-4602-8140-B4F1FD4A0E95}" type="pres">
      <dgm:prSet presAssocID="{2F798081-1D9D-40C5-BD42-E1545B67899B}" presName="hierChild4" presStyleCnt="0"/>
      <dgm:spPr/>
    </dgm:pt>
    <dgm:pt modelId="{09CBF5C9-C1B7-4A31-A6E5-D2CCAD08F643}" type="pres">
      <dgm:prSet presAssocID="{72CD2348-D184-4251-8313-FFF7E82E67AF}" presName="Name23" presStyleLbl="parChTrans1D4" presStyleIdx="0" presStyleCnt="3"/>
      <dgm:spPr/>
    </dgm:pt>
    <dgm:pt modelId="{8EDD345C-0A40-4F2A-A851-A76B4EB784EB}" type="pres">
      <dgm:prSet presAssocID="{23949B5C-6822-44AC-A4E8-20B22278C427}" presName="hierRoot4" presStyleCnt="0"/>
      <dgm:spPr/>
    </dgm:pt>
    <dgm:pt modelId="{E1112EA9-8AC2-4471-B820-6F1ACF3AE9ED}" type="pres">
      <dgm:prSet presAssocID="{23949B5C-6822-44AC-A4E8-20B22278C427}" presName="composite4" presStyleCnt="0"/>
      <dgm:spPr/>
    </dgm:pt>
    <dgm:pt modelId="{673ED4FD-1B51-4D34-A534-BCC86E7B6D4E}" type="pres">
      <dgm:prSet presAssocID="{23949B5C-6822-44AC-A4E8-20B22278C427}" presName="background4" presStyleLbl="node4" presStyleIdx="0" presStyleCnt="3"/>
      <dgm:spPr/>
    </dgm:pt>
    <dgm:pt modelId="{10853066-300D-4243-9F44-3711F209CF0F}" type="pres">
      <dgm:prSet presAssocID="{23949B5C-6822-44AC-A4E8-20B22278C427}" presName="text4" presStyleLbl="fgAcc4" presStyleIdx="0" presStyleCnt="3" custScaleX="200166">
        <dgm:presLayoutVars>
          <dgm:chPref val="3"/>
        </dgm:presLayoutVars>
      </dgm:prSet>
      <dgm:spPr/>
    </dgm:pt>
    <dgm:pt modelId="{4FCDA43C-3BA0-4B19-90E3-6708D7CEE102}" type="pres">
      <dgm:prSet presAssocID="{23949B5C-6822-44AC-A4E8-20B22278C427}" presName="hierChild5" presStyleCnt="0"/>
      <dgm:spPr/>
    </dgm:pt>
    <dgm:pt modelId="{99BE7707-826C-452C-BDE1-9F9EDAC50F2C}" type="pres">
      <dgm:prSet presAssocID="{72AF143D-983C-481B-BECB-389B35311197}" presName="Name23" presStyleLbl="parChTrans1D4" presStyleIdx="1" presStyleCnt="3"/>
      <dgm:spPr/>
    </dgm:pt>
    <dgm:pt modelId="{AA8CF9BA-73F8-4B9D-80AA-DA601F4DE904}" type="pres">
      <dgm:prSet presAssocID="{AF941713-0E91-4590-B726-0AF4419F646C}" presName="hierRoot4" presStyleCnt="0"/>
      <dgm:spPr/>
    </dgm:pt>
    <dgm:pt modelId="{1876C32E-FC1C-4597-9038-16BD7F0A1340}" type="pres">
      <dgm:prSet presAssocID="{AF941713-0E91-4590-B726-0AF4419F646C}" presName="composite4" presStyleCnt="0"/>
      <dgm:spPr/>
    </dgm:pt>
    <dgm:pt modelId="{81D45CCE-4384-4C7E-A7F9-FC239DAEA001}" type="pres">
      <dgm:prSet presAssocID="{AF941713-0E91-4590-B726-0AF4419F646C}" presName="background4" presStyleLbl="node4" presStyleIdx="1" presStyleCnt="3"/>
      <dgm:spPr/>
    </dgm:pt>
    <dgm:pt modelId="{11DAE974-9430-4034-87F3-1C435B908F24}" type="pres">
      <dgm:prSet presAssocID="{AF941713-0E91-4590-B726-0AF4419F646C}" presName="text4" presStyleLbl="fgAcc4" presStyleIdx="1" presStyleCnt="3" custScaleX="131928">
        <dgm:presLayoutVars>
          <dgm:chPref val="3"/>
        </dgm:presLayoutVars>
      </dgm:prSet>
      <dgm:spPr/>
    </dgm:pt>
    <dgm:pt modelId="{4485106A-4904-4D6C-A375-9CED569B95ED}" type="pres">
      <dgm:prSet presAssocID="{AF941713-0E91-4590-B726-0AF4419F646C}" presName="hierChild5" presStyleCnt="0"/>
      <dgm:spPr/>
    </dgm:pt>
    <dgm:pt modelId="{36DEC11B-98E5-40AF-9B48-79F13C268623}" type="pres">
      <dgm:prSet presAssocID="{72B15692-D956-4AC5-AC2C-978AE79D2991}" presName="Name23" presStyleLbl="parChTrans1D4" presStyleIdx="2" presStyleCnt="3"/>
      <dgm:spPr/>
    </dgm:pt>
    <dgm:pt modelId="{1B99E8EB-5257-4A7D-A671-50B99AA51A57}" type="pres">
      <dgm:prSet presAssocID="{FEF90F69-CF0B-4DA0-9F44-AECC0031E6F3}" presName="hierRoot4" presStyleCnt="0"/>
      <dgm:spPr/>
    </dgm:pt>
    <dgm:pt modelId="{51C4F22A-2BD7-43AA-817C-15C1AF9A139B}" type="pres">
      <dgm:prSet presAssocID="{FEF90F69-CF0B-4DA0-9F44-AECC0031E6F3}" presName="composite4" presStyleCnt="0"/>
      <dgm:spPr/>
    </dgm:pt>
    <dgm:pt modelId="{10880844-E1CB-4331-8B17-9F09065A98B9}" type="pres">
      <dgm:prSet presAssocID="{FEF90F69-CF0B-4DA0-9F44-AECC0031E6F3}" presName="background4" presStyleLbl="node4" presStyleIdx="2" presStyleCnt="3"/>
      <dgm:spPr/>
    </dgm:pt>
    <dgm:pt modelId="{A652D122-B342-467D-BEFF-A9A9ED8DC1F8}" type="pres">
      <dgm:prSet presAssocID="{FEF90F69-CF0B-4DA0-9F44-AECC0031E6F3}" presName="text4" presStyleLbl="fgAcc4" presStyleIdx="2" presStyleCnt="3" custScaleX="180755" custLinFactNeighborX="-3893" custLinFactNeighborY="-10265">
        <dgm:presLayoutVars>
          <dgm:chPref val="3"/>
        </dgm:presLayoutVars>
      </dgm:prSet>
      <dgm:spPr/>
    </dgm:pt>
    <dgm:pt modelId="{3E854B02-8AF0-4E7F-B9CE-F38FBB671297}" type="pres">
      <dgm:prSet presAssocID="{FEF90F69-CF0B-4DA0-9F44-AECC0031E6F3}" presName="hierChild5" presStyleCnt="0"/>
      <dgm:spPr/>
    </dgm:pt>
    <dgm:pt modelId="{63E60B9A-AACB-4C9F-87EA-E28DD0A275F7}" type="pres">
      <dgm:prSet presAssocID="{1D500AC4-8D91-477C-A006-8D86F8988939}" presName="Name17" presStyleLbl="parChTrans1D3" presStyleIdx="2" presStyleCnt="3"/>
      <dgm:spPr/>
    </dgm:pt>
    <dgm:pt modelId="{207A8816-12CE-4FD7-BF5A-25EF5337AC3B}" type="pres">
      <dgm:prSet presAssocID="{220C7589-A922-46F6-A474-A6C8A19D8221}" presName="hierRoot3" presStyleCnt="0"/>
      <dgm:spPr/>
    </dgm:pt>
    <dgm:pt modelId="{AAF77838-09A8-4C8E-BAFF-32BC08CB2F9D}" type="pres">
      <dgm:prSet presAssocID="{220C7589-A922-46F6-A474-A6C8A19D8221}" presName="composite3" presStyleCnt="0"/>
      <dgm:spPr/>
    </dgm:pt>
    <dgm:pt modelId="{732BCFBF-B8C1-4C20-B407-EEA6FA63EF54}" type="pres">
      <dgm:prSet presAssocID="{220C7589-A922-46F6-A474-A6C8A19D8221}" presName="background3" presStyleLbl="node3" presStyleIdx="2" presStyleCnt="3"/>
      <dgm:spPr/>
    </dgm:pt>
    <dgm:pt modelId="{F95D5745-1B94-411F-87DC-553ABA968B1E}" type="pres">
      <dgm:prSet presAssocID="{220C7589-A922-46F6-A474-A6C8A19D8221}" presName="text3" presStyleLbl="fgAcc3" presStyleIdx="2" presStyleCnt="3" custScaleX="175288" custLinFactNeighborX="-5292" custLinFactNeighborY="718">
        <dgm:presLayoutVars>
          <dgm:chPref val="3"/>
        </dgm:presLayoutVars>
      </dgm:prSet>
      <dgm:spPr/>
    </dgm:pt>
    <dgm:pt modelId="{AA3E0E3D-7ED9-46D0-AED1-D37D312069BE}" type="pres">
      <dgm:prSet presAssocID="{220C7589-A922-46F6-A474-A6C8A19D8221}" presName="hierChild4" presStyleCnt="0"/>
      <dgm:spPr/>
    </dgm:pt>
    <dgm:pt modelId="{EA103DF5-6F18-40C7-B3F2-CA77E4570BB1}" type="pres">
      <dgm:prSet presAssocID="{343AE844-6214-4D31-AAA2-00BD38D9BD28}" presName="Name10" presStyleLbl="parChTrans1D2" presStyleIdx="2" presStyleCnt="3"/>
      <dgm:spPr/>
    </dgm:pt>
    <dgm:pt modelId="{713DA56F-1CF7-4B96-BAC2-F5A7016BF2BC}" type="pres">
      <dgm:prSet presAssocID="{F691BA15-B468-4007-B09D-97D4D59489BD}" presName="hierRoot2" presStyleCnt="0"/>
      <dgm:spPr/>
    </dgm:pt>
    <dgm:pt modelId="{1BDBFDFA-D5F5-471C-984A-408DF1D66B55}" type="pres">
      <dgm:prSet presAssocID="{F691BA15-B468-4007-B09D-97D4D59489BD}" presName="composite2" presStyleCnt="0"/>
      <dgm:spPr/>
    </dgm:pt>
    <dgm:pt modelId="{B80496DE-2E4A-4F2F-BA75-70636AC14505}" type="pres">
      <dgm:prSet presAssocID="{F691BA15-B468-4007-B09D-97D4D59489BD}" presName="background2" presStyleLbl="node2" presStyleIdx="2" presStyleCnt="3"/>
      <dgm:spPr/>
    </dgm:pt>
    <dgm:pt modelId="{2A48AF71-0CA8-493E-8A0D-F37214870723}" type="pres">
      <dgm:prSet presAssocID="{F691BA15-B468-4007-B09D-97D4D59489BD}" presName="text2" presStyleLbl="fgAcc2" presStyleIdx="2" presStyleCnt="3" custScaleX="159126">
        <dgm:presLayoutVars>
          <dgm:chPref val="3"/>
        </dgm:presLayoutVars>
      </dgm:prSet>
      <dgm:spPr/>
    </dgm:pt>
    <dgm:pt modelId="{C5CF688A-A841-4FBC-AAF6-A4EF95ECB220}" type="pres">
      <dgm:prSet presAssocID="{F691BA15-B468-4007-B09D-97D4D59489BD}" presName="hierChild3" presStyleCnt="0"/>
      <dgm:spPr/>
    </dgm:pt>
  </dgm:ptLst>
  <dgm:cxnLst>
    <dgm:cxn modelId="{D1ED4C07-C0A6-405F-83C3-A9EE55B1C49C}" type="presOf" srcId="{AC87B2CD-3EA6-45D0-A562-61F654A33D99}" destId="{AD55BB74-F38B-422B-8B2E-54B280F20D62}" srcOrd="0" destOrd="0" presId="urn:microsoft.com/office/officeart/2005/8/layout/hierarchy1"/>
    <dgm:cxn modelId="{403A9509-EEDB-45ED-8CB6-B43841F14B81}" type="presOf" srcId="{AF941713-0E91-4590-B726-0AF4419F646C}" destId="{11DAE974-9430-4034-87F3-1C435B908F24}" srcOrd="0" destOrd="0" presId="urn:microsoft.com/office/officeart/2005/8/layout/hierarchy1"/>
    <dgm:cxn modelId="{DDFDF80D-51FE-4A3A-914C-B8E672DB6377}" type="presOf" srcId="{1D500AC4-8D91-477C-A006-8D86F8988939}" destId="{63E60B9A-AACB-4C9F-87EA-E28DD0A275F7}" srcOrd="0" destOrd="0" presId="urn:microsoft.com/office/officeart/2005/8/layout/hierarchy1"/>
    <dgm:cxn modelId="{5D2FD017-A123-45D9-80C4-FA4AF9CA856F}" type="presOf" srcId="{5A711E1F-0927-45F2-85A4-5F571FE0212D}" destId="{78B63DBF-A9CE-4305-8FBD-E10519D13DFC}" srcOrd="0" destOrd="0" presId="urn:microsoft.com/office/officeart/2005/8/layout/hierarchy1"/>
    <dgm:cxn modelId="{7B51DC1A-EF61-4489-90F6-0001246B3388}" type="presOf" srcId="{E18A8115-3244-4ED8-B1AD-B9E25D752454}" destId="{17200150-EFE0-4B4F-9F1D-47E9269510E3}" srcOrd="0" destOrd="0" presId="urn:microsoft.com/office/officeart/2005/8/layout/hierarchy1"/>
    <dgm:cxn modelId="{F2225620-5BE0-4BA0-9316-A98802A66A2A}" type="presOf" srcId="{23949B5C-6822-44AC-A4E8-20B22278C427}" destId="{10853066-300D-4243-9F44-3711F209CF0F}" srcOrd="0" destOrd="0" presId="urn:microsoft.com/office/officeart/2005/8/layout/hierarchy1"/>
    <dgm:cxn modelId="{CB17DC3A-9ECB-4E2E-A8EB-3917E727BB88}" type="presOf" srcId="{72CD2348-D184-4251-8313-FFF7E82E67AF}" destId="{09CBF5C9-C1B7-4A31-A6E5-D2CCAD08F643}" srcOrd="0" destOrd="0" presId="urn:microsoft.com/office/officeart/2005/8/layout/hierarchy1"/>
    <dgm:cxn modelId="{C4217F5D-D3F8-4B30-8146-61E7E291EF6F}" srcId="{54A49E83-F471-4530-9B04-BE0408205E4F}" destId="{68093FA3-75F8-416B-8653-110D95DDCBF2}" srcOrd="0" destOrd="0" parTransId="{AC236734-88CF-4FB6-9D3B-521BE690A03B}" sibTransId="{5550428C-A940-42F8-A65D-F47D323A6FC1}"/>
    <dgm:cxn modelId="{850FB661-8AC8-49D6-8A07-D3C9E9785EDA}" type="presOf" srcId="{2F798081-1D9D-40C5-BD42-E1545B67899B}" destId="{D65CD382-2114-4D2A-94AA-F4382DB5F507}" srcOrd="0" destOrd="0" presId="urn:microsoft.com/office/officeart/2005/8/layout/hierarchy1"/>
    <dgm:cxn modelId="{DD048864-9520-4C2B-B523-B1338F1D5D95}" srcId="{E18A8115-3244-4ED8-B1AD-B9E25D752454}" destId="{2F798081-1D9D-40C5-BD42-E1545B67899B}" srcOrd="1" destOrd="0" parTransId="{15B30C1A-24DE-41CD-9FFE-124212210D29}" sibTransId="{3B070F17-C1AC-45D8-8603-5321844B0E5F}"/>
    <dgm:cxn modelId="{14024947-F302-4A1A-8F4E-7BE0C459A6CE}" type="presOf" srcId="{F691BA15-B468-4007-B09D-97D4D59489BD}" destId="{2A48AF71-0CA8-493E-8A0D-F37214870723}" srcOrd="0" destOrd="0" presId="urn:microsoft.com/office/officeart/2005/8/layout/hierarchy1"/>
    <dgm:cxn modelId="{CA853E68-C2EC-4FDF-A533-DF8BD1825130}" type="presOf" srcId="{EDACB722-7910-49C3-9BB0-C0DA67268E5F}" destId="{FBDBE564-9262-451E-98C7-A46216FA9C41}" srcOrd="0" destOrd="0" presId="urn:microsoft.com/office/officeart/2005/8/layout/hierarchy1"/>
    <dgm:cxn modelId="{3732CA54-0AC1-4CED-A4B1-B81AB141BF65}" type="presOf" srcId="{343AE844-6214-4D31-AAA2-00BD38D9BD28}" destId="{EA103DF5-6F18-40C7-B3F2-CA77E4570BB1}" srcOrd="0" destOrd="0" presId="urn:microsoft.com/office/officeart/2005/8/layout/hierarchy1"/>
    <dgm:cxn modelId="{1C954975-64A4-4DDF-A69C-B2E6B7CAE2F6}" type="presOf" srcId="{68093FA3-75F8-416B-8653-110D95DDCBF2}" destId="{C3164DB9-5F00-42B2-A3F2-026B85DE82E7}" srcOrd="0" destOrd="0" presId="urn:microsoft.com/office/officeart/2005/8/layout/hierarchy1"/>
    <dgm:cxn modelId="{94A28F55-6629-4731-A4F2-7F9094A1B9E8}" srcId="{2F798081-1D9D-40C5-BD42-E1545B67899B}" destId="{AF941713-0E91-4590-B726-0AF4419F646C}" srcOrd="1" destOrd="0" parTransId="{72AF143D-983C-481B-BECB-389B35311197}" sibTransId="{C4ECBB08-6BB1-4A9D-B14A-E952EEDA7D69}"/>
    <dgm:cxn modelId="{DAEB4D7E-7BB9-4E90-8743-D542531F7822}" type="presOf" srcId="{AC236734-88CF-4FB6-9D3B-521BE690A03B}" destId="{AB249546-1E65-4CBC-BECB-68A96539E100}" srcOrd="0" destOrd="0" presId="urn:microsoft.com/office/officeart/2005/8/layout/hierarchy1"/>
    <dgm:cxn modelId="{A0303185-BA0E-4C69-87AE-3C1734DBB13E}" srcId="{E18A8115-3244-4ED8-B1AD-B9E25D752454}" destId="{AC87B2CD-3EA6-45D0-A562-61F654A33D99}" srcOrd="0" destOrd="0" parTransId="{5A711E1F-0927-45F2-85A4-5F571FE0212D}" sibTransId="{A8BD9067-C000-4674-A74C-6BBEC79D7564}"/>
    <dgm:cxn modelId="{2139698E-DD48-4B48-B974-E4C7C4512A17}" srcId="{54A49E83-F471-4530-9B04-BE0408205E4F}" destId="{E18A8115-3244-4ED8-B1AD-B9E25D752454}" srcOrd="1" destOrd="0" parTransId="{128E081F-8E1A-40F8-BE4E-5791CC25F1CE}" sibTransId="{3E4893BF-F9CC-4B62-A3D6-6F17C292F72B}"/>
    <dgm:cxn modelId="{90049B95-A374-402E-95E2-9208EEB8E3A0}" srcId="{2F798081-1D9D-40C5-BD42-E1545B67899B}" destId="{23949B5C-6822-44AC-A4E8-20B22278C427}" srcOrd="0" destOrd="0" parTransId="{72CD2348-D184-4251-8313-FFF7E82E67AF}" sibTransId="{43FB08A8-3345-4DA2-BC71-91CABA1AC028}"/>
    <dgm:cxn modelId="{4D74E3AD-96F4-4BE7-91B2-500272CB2317}" type="presOf" srcId="{72AF143D-983C-481B-BECB-389B35311197}" destId="{99BE7707-826C-452C-BDE1-9F9EDAC50F2C}" srcOrd="0" destOrd="0" presId="urn:microsoft.com/office/officeart/2005/8/layout/hierarchy1"/>
    <dgm:cxn modelId="{564C49B7-0A33-41B6-9471-6C34EEE68EAE}" srcId="{2F798081-1D9D-40C5-BD42-E1545B67899B}" destId="{FEF90F69-CF0B-4DA0-9F44-AECC0031E6F3}" srcOrd="2" destOrd="0" parTransId="{72B15692-D956-4AC5-AC2C-978AE79D2991}" sibTransId="{51951889-B967-4728-A36A-61B2B24071B6}"/>
    <dgm:cxn modelId="{7ADC4DC5-AF6E-4F66-B1E2-116A7A634ED8}" type="presOf" srcId="{54A49E83-F471-4530-9B04-BE0408205E4F}" destId="{CB2ABC61-8B91-444D-9475-4327AB0F9597}" srcOrd="0" destOrd="0" presId="urn:microsoft.com/office/officeart/2005/8/layout/hierarchy1"/>
    <dgm:cxn modelId="{4F8ED7C5-D14F-41E0-8852-6015CD296CCB}" srcId="{EDACB722-7910-49C3-9BB0-C0DA67268E5F}" destId="{54A49E83-F471-4530-9B04-BE0408205E4F}" srcOrd="0" destOrd="0" parTransId="{2B9EBB0A-135C-4A08-B4DC-645062039790}" sibTransId="{4D716646-0BA4-4A51-B728-70542AF20E64}"/>
    <dgm:cxn modelId="{FE83BECF-2A6A-438D-87A5-EB83A27E078B}" srcId="{54A49E83-F471-4530-9B04-BE0408205E4F}" destId="{F691BA15-B468-4007-B09D-97D4D59489BD}" srcOrd="2" destOrd="0" parTransId="{343AE844-6214-4D31-AAA2-00BD38D9BD28}" sibTransId="{3467F0C2-D21B-4B3D-836A-312CA71D466B}"/>
    <dgm:cxn modelId="{6C0834D2-F22C-4B20-9DEF-27D6718F5F9F}" type="presOf" srcId="{15B30C1A-24DE-41CD-9FFE-124212210D29}" destId="{37DF5E9A-0376-4605-A87B-90767E6836B2}" srcOrd="0" destOrd="0" presId="urn:microsoft.com/office/officeart/2005/8/layout/hierarchy1"/>
    <dgm:cxn modelId="{080D48E0-6DD9-4596-BDB5-84550A2B243B}" type="presOf" srcId="{220C7589-A922-46F6-A474-A6C8A19D8221}" destId="{F95D5745-1B94-411F-87DC-553ABA968B1E}" srcOrd="0" destOrd="0" presId="urn:microsoft.com/office/officeart/2005/8/layout/hierarchy1"/>
    <dgm:cxn modelId="{119440E8-C363-4D8B-9649-C00CE1A65CA1}" type="presOf" srcId="{72B15692-D956-4AC5-AC2C-978AE79D2991}" destId="{36DEC11B-98E5-40AF-9B48-79F13C268623}" srcOrd="0" destOrd="0" presId="urn:microsoft.com/office/officeart/2005/8/layout/hierarchy1"/>
    <dgm:cxn modelId="{5F07B9FA-5FBD-40CA-9576-B99314405AF0}" type="presOf" srcId="{FEF90F69-CF0B-4DA0-9F44-AECC0031E6F3}" destId="{A652D122-B342-467D-BEFF-A9A9ED8DC1F8}" srcOrd="0" destOrd="0" presId="urn:microsoft.com/office/officeart/2005/8/layout/hierarchy1"/>
    <dgm:cxn modelId="{C0B77DFC-16E5-452C-830A-A743DAD05D54}" srcId="{E18A8115-3244-4ED8-B1AD-B9E25D752454}" destId="{220C7589-A922-46F6-A474-A6C8A19D8221}" srcOrd="2" destOrd="0" parTransId="{1D500AC4-8D91-477C-A006-8D86F8988939}" sibTransId="{668530B2-B375-4156-8784-0AC2A03F1718}"/>
    <dgm:cxn modelId="{92920DFE-CD0A-40BD-9CD9-2EE9DA53C845}" type="presOf" srcId="{128E081F-8E1A-40F8-BE4E-5791CC25F1CE}" destId="{131F914B-B09A-4397-A3DE-AAA78E6E19C3}" srcOrd="0" destOrd="0" presId="urn:microsoft.com/office/officeart/2005/8/layout/hierarchy1"/>
    <dgm:cxn modelId="{7C56B0F1-A213-496F-9CEB-5966512C595F}" type="presParOf" srcId="{FBDBE564-9262-451E-98C7-A46216FA9C41}" destId="{DF99F819-121A-4BF0-AFCF-3E2BBEFFA313}" srcOrd="0" destOrd="0" presId="urn:microsoft.com/office/officeart/2005/8/layout/hierarchy1"/>
    <dgm:cxn modelId="{4804D4EC-095A-4213-AAF5-C3B4CAAAE087}" type="presParOf" srcId="{DF99F819-121A-4BF0-AFCF-3E2BBEFFA313}" destId="{9F706C4C-47F2-4A11-A7B0-A185892D11D7}" srcOrd="0" destOrd="0" presId="urn:microsoft.com/office/officeart/2005/8/layout/hierarchy1"/>
    <dgm:cxn modelId="{A272CC28-4B16-43E9-8D4A-D592FECBB134}" type="presParOf" srcId="{9F706C4C-47F2-4A11-A7B0-A185892D11D7}" destId="{DAEB9365-9A15-44FA-9402-41263807ACD9}" srcOrd="0" destOrd="0" presId="urn:microsoft.com/office/officeart/2005/8/layout/hierarchy1"/>
    <dgm:cxn modelId="{21080659-61AE-4C7D-AD5C-2463024B9005}" type="presParOf" srcId="{9F706C4C-47F2-4A11-A7B0-A185892D11D7}" destId="{CB2ABC61-8B91-444D-9475-4327AB0F9597}" srcOrd="1" destOrd="0" presId="urn:microsoft.com/office/officeart/2005/8/layout/hierarchy1"/>
    <dgm:cxn modelId="{7C08E842-EF41-4773-9B4D-27D332673E2C}" type="presParOf" srcId="{DF99F819-121A-4BF0-AFCF-3E2BBEFFA313}" destId="{B0D3C40A-6F40-41C4-8027-44AD970C98C0}" srcOrd="1" destOrd="0" presId="urn:microsoft.com/office/officeart/2005/8/layout/hierarchy1"/>
    <dgm:cxn modelId="{4CD87062-D3E0-41B7-AA79-1985470FB00E}" type="presParOf" srcId="{B0D3C40A-6F40-41C4-8027-44AD970C98C0}" destId="{AB249546-1E65-4CBC-BECB-68A96539E100}" srcOrd="0" destOrd="0" presId="urn:microsoft.com/office/officeart/2005/8/layout/hierarchy1"/>
    <dgm:cxn modelId="{EF5DE96B-3F68-4273-AED4-1B9E48BF7858}" type="presParOf" srcId="{B0D3C40A-6F40-41C4-8027-44AD970C98C0}" destId="{D72865F8-FBF5-4925-B946-9EF41B0C1925}" srcOrd="1" destOrd="0" presId="urn:microsoft.com/office/officeart/2005/8/layout/hierarchy1"/>
    <dgm:cxn modelId="{24830ED3-0D1A-4A46-8965-F543DEDDA55F}" type="presParOf" srcId="{D72865F8-FBF5-4925-B946-9EF41B0C1925}" destId="{E8938AB0-8895-436F-99E7-9E8BAD3D78BF}" srcOrd="0" destOrd="0" presId="urn:microsoft.com/office/officeart/2005/8/layout/hierarchy1"/>
    <dgm:cxn modelId="{007C58B1-ED7B-49D5-A190-A0B7BAE0BF05}" type="presParOf" srcId="{E8938AB0-8895-436F-99E7-9E8BAD3D78BF}" destId="{8F9DE42E-0EB4-4E5C-9793-89BF05A7C814}" srcOrd="0" destOrd="0" presId="urn:microsoft.com/office/officeart/2005/8/layout/hierarchy1"/>
    <dgm:cxn modelId="{1BBEE619-64A6-4FBC-B81F-F396028A437D}" type="presParOf" srcId="{E8938AB0-8895-436F-99E7-9E8BAD3D78BF}" destId="{C3164DB9-5F00-42B2-A3F2-026B85DE82E7}" srcOrd="1" destOrd="0" presId="urn:microsoft.com/office/officeart/2005/8/layout/hierarchy1"/>
    <dgm:cxn modelId="{B0A99AEC-C997-4A40-BFC0-E0E9FA3D2BD2}" type="presParOf" srcId="{D72865F8-FBF5-4925-B946-9EF41B0C1925}" destId="{0F52FADE-AD28-47F2-8F42-EE2B9C9E4022}" srcOrd="1" destOrd="0" presId="urn:microsoft.com/office/officeart/2005/8/layout/hierarchy1"/>
    <dgm:cxn modelId="{3C82D486-621F-4B74-950B-ECCF5FCDB308}" type="presParOf" srcId="{B0D3C40A-6F40-41C4-8027-44AD970C98C0}" destId="{131F914B-B09A-4397-A3DE-AAA78E6E19C3}" srcOrd="2" destOrd="0" presId="urn:microsoft.com/office/officeart/2005/8/layout/hierarchy1"/>
    <dgm:cxn modelId="{D518090A-1017-4CDD-9AA6-F56BCC772979}" type="presParOf" srcId="{B0D3C40A-6F40-41C4-8027-44AD970C98C0}" destId="{F450B3CA-22EB-4482-B4A0-F7F406F63B6B}" srcOrd="3" destOrd="0" presId="urn:microsoft.com/office/officeart/2005/8/layout/hierarchy1"/>
    <dgm:cxn modelId="{0A331D9D-7D5C-412B-AA90-032001FFED3D}" type="presParOf" srcId="{F450B3CA-22EB-4482-B4A0-F7F406F63B6B}" destId="{261257BE-9490-41A9-9A2A-646B93816C0B}" srcOrd="0" destOrd="0" presId="urn:microsoft.com/office/officeart/2005/8/layout/hierarchy1"/>
    <dgm:cxn modelId="{0BEC9EBB-D886-41CD-85D9-7036CEA9E74B}" type="presParOf" srcId="{261257BE-9490-41A9-9A2A-646B93816C0B}" destId="{4353D0D3-CF2C-4807-8CF8-9C57227EA1C0}" srcOrd="0" destOrd="0" presId="urn:microsoft.com/office/officeart/2005/8/layout/hierarchy1"/>
    <dgm:cxn modelId="{FFA95F29-0138-45CC-B751-C24E3792C1F9}" type="presParOf" srcId="{261257BE-9490-41A9-9A2A-646B93816C0B}" destId="{17200150-EFE0-4B4F-9F1D-47E9269510E3}" srcOrd="1" destOrd="0" presId="urn:microsoft.com/office/officeart/2005/8/layout/hierarchy1"/>
    <dgm:cxn modelId="{F623DA93-441D-4793-BFF2-5E5EB664D4BB}" type="presParOf" srcId="{F450B3CA-22EB-4482-B4A0-F7F406F63B6B}" destId="{6E28E66E-C55C-490D-944D-732E4686ACED}" srcOrd="1" destOrd="0" presId="urn:microsoft.com/office/officeart/2005/8/layout/hierarchy1"/>
    <dgm:cxn modelId="{B8A1D49E-F04D-4146-87D2-84080E5FC5B8}" type="presParOf" srcId="{6E28E66E-C55C-490D-944D-732E4686ACED}" destId="{78B63DBF-A9CE-4305-8FBD-E10519D13DFC}" srcOrd="0" destOrd="0" presId="urn:microsoft.com/office/officeart/2005/8/layout/hierarchy1"/>
    <dgm:cxn modelId="{E4D90DAE-71AB-425A-97B3-E35F86E44D23}" type="presParOf" srcId="{6E28E66E-C55C-490D-944D-732E4686ACED}" destId="{5EA7ECE6-C814-453F-97CF-7E96BAE7C736}" srcOrd="1" destOrd="0" presId="urn:microsoft.com/office/officeart/2005/8/layout/hierarchy1"/>
    <dgm:cxn modelId="{CA1DF307-4F10-49DB-BFC7-B13588951F5F}" type="presParOf" srcId="{5EA7ECE6-C814-453F-97CF-7E96BAE7C736}" destId="{464EAB30-7C6D-4D58-8272-3711ED07E938}" srcOrd="0" destOrd="0" presId="urn:microsoft.com/office/officeart/2005/8/layout/hierarchy1"/>
    <dgm:cxn modelId="{D8EAFC05-3C37-4E14-B3EC-3FDD4BB7F6E9}" type="presParOf" srcId="{464EAB30-7C6D-4D58-8272-3711ED07E938}" destId="{013E1E32-8EA1-4A20-B5AD-0185CD5E7641}" srcOrd="0" destOrd="0" presId="urn:microsoft.com/office/officeart/2005/8/layout/hierarchy1"/>
    <dgm:cxn modelId="{CBC637F6-EFBD-47D5-B6CB-82072A9F25FE}" type="presParOf" srcId="{464EAB30-7C6D-4D58-8272-3711ED07E938}" destId="{AD55BB74-F38B-422B-8B2E-54B280F20D62}" srcOrd="1" destOrd="0" presId="urn:microsoft.com/office/officeart/2005/8/layout/hierarchy1"/>
    <dgm:cxn modelId="{912AD38E-2F8E-403D-BF1A-B123965F6668}" type="presParOf" srcId="{5EA7ECE6-C814-453F-97CF-7E96BAE7C736}" destId="{1A071E00-CC53-42AB-BFC6-6FFBA79510F0}" srcOrd="1" destOrd="0" presId="urn:microsoft.com/office/officeart/2005/8/layout/hierarchy1"/>
    <dgm:cxn modelId="{CF9A3658-469C-4524-9A87-67E53EA007F1}" type="presParOf" srcId="{6E28E66E-C55C-490D-944D-732E4686ACED}" destId="{37DF5E9A-0376-4605-A87B-90767E6836B2}" srcOrd="2" destOrd="0" presId="urn:microsoft.com/office/officeart/2005/8/layout/hierarchy1"/>
    <dgm:cxn modelId="{DB62E26C-2B45-44D4-B849-1F34B205D9E1}" type="presParOf" srcId="{6E28E66E-C55C-490D-944D-732E4686ACED}" destId="{6880A0DA-DB51-49FF-986D-0748EC3F980F}" srcOrd="3" destOrd="0" presId="urn:microsoft.com/office/officeart/2005/8/layout/hierarchy1"/>
    <dgm:cxn modelId="{7B7EC15F-B1F2-4DE4-BD79-95FD59E85996}" type="presParOf" srcId="{6880A0DA-DB51-49FF-986D-0748EC3F980F}" destId="{FD8A2200-9701-43AD-ADD7-88609ED8CF8A}" srcOrd="0" destOrd="0" presId="urn:microsoft.com/office/officeart/2005/8/layout/hierarchy1"/>
    <dgm:cxn modelId="{4D821BA9-8149-4705-96A1-F582F1A0206F}" type="presParOf" srcId="{FD8A2200-9701-43AD-ADD7-88609ED8CF8A}" destId="{1C40230B-0A32-4B19-ADCB-5D6AE57856A1}" srcOrd="0" destOrd="0" presId="urn:microsoft.com/office/officeart/2005/8/layout/hierarchy1"/>
    <dgm:cxn modelId="{52923273-AB2C-4F34-B230-8A216929B27E}" type="presParOf" srcId="{FD8A2200-9701-43AD-ADD7-88609ED8CF8A}" destId="{D65CD382-2114-4D2A-94AA-F4382DB5F507}" srcOrd="1" destOrd="0" presId="urn:microsoft.com/office/officeart/2005/8/layout/hierarchy1"/>
    <dgm:cxn modelId="{5E2B60BB-BD94-4B7B-884A-CEDFFAC1A8F2}" type="presParOf" srcId="{6880A0DA-DB51-49FF-986D-0748EC3F980F}" destId="{8FD240C2-4996-4602-8140-B4F1FD4A0E95}" srcOrd="1" destOrd="0" presId="urn:microsoft.com/office/officeart/2005/8/layout/hierarchy1"/>
    <dgm:cxn modelId="{97FA7236-A8A9-4224-A109-FE83BA8E675F}" type="presParOf" srcId="{8FD240C2-4996-4602-8140-B4F1FD4A0E95}" destId="{09CBF5C9-C1B7-4A31-A6E5-D2CCAD08F643}" srcOrd="0" destOrd="0" presId="urn:microsoft.com/office/officeart/2005/8/layout/hierarchy1"/>
    <dgm:cxn modelId="{D93C5999-F7B5-4F0E-927B-6FA627523563}" type="presParOf" srcId="{8FD240C2-4996-4602-8140-B4F1FD4A0E95}" destId="{8EDD345C-0A40-4F2A-A851-A76B4EB784EB}" srcOrd="1" destOrd="0" presId="urn:microsoft.com/office/officeart/2005/8/layout/hierarchy1"/>
    <dgm:cxn modelId="{CB3DE844-6782-4626-B0CD-C50636322F4B}" type="presParOf" srcId="{8EDD345C-0A40-4F2A-A851-A76B4EB784EB}" destId="{E1112EA9-8AC2-4471-B820-6F1ACF3AE9ED}" srcOrd="0" destOrd="0" presId="urn:microsoft.com/office/officeart/2005/8/layout/hierarchy1"/>
    <dgm:cxn modelId="{CBFC5272-FA21-4526-9C88-4CD8730A29DE}" type="presParOf" srcId="{E1112EA9-8AC2-4471-B820-6F1ACF3AE9ED}" destId="{673ED4FD-1B51-4D34-A534-BCC86E7B6D4E}" srcOrd="0" destOrd="0" presId="urn:microsoft.com/office/officeart/2005/8/layout/hierarchy1"/>
    <dgm:cxn modelId="{3F0BD33F-4969-4093-987E-5C63F6FB9C57}" type="presParOf" srcId="{E1112EA9-8AC2-4471-B820-6F1ACF3AE9ED}" destId="{10853066-300D-4243-9F44-3711F209CF0F}" srcOrd="1" destOrd="0" presId="urn:microsoft.com/office/officeart/2005/8/layout/hierarchy1"/>
    <dgm:cxn modelId="{CA0F0336-BA53-4665-A21D-7CDEE544B028}" type="presParOf" srcId="{8EDD345C-0A40-4F2A-A851-A76B4EB784EB}" destId="{4FCDA43C-3BA0-4B19-90E3-6708D7CEE102}" srcOrd="1" destOrd="0" presId="urn:microsoft.com/office/officeart/2005/8/layout/hierarchy1"/>
    <dgm:cxn modelId="{FDCBF637-11E1-4748-927E-C0FF5AA0AC32}" type="presParOf" srcId="{8FD240C2-4996-4602-8140-B4F1FD4A0E95}" destId="{99BE7707-826C-452C-BDE1-9F9EDAC50F2C}" srcOrd="2" destOrd="0" presId="urn:microsoft.com/office/officeart/2005/8/layout/hierarchy1"/>
    <dgm:cxn modelId="{C48D1174-CF7F-49A2-A28F-64535C6332FB}" type="presParOf" srcId="{8FD240C2-4996-4602-8140-B4F1FD4A0E95}" destId="{AA8CF9BA-73F8-4B9D-80AA-DA601F4DE904}" srcOrd="3" destOrd="0" presId="urn:microsoft.com/office/officeart/2005/8/layout/hierarchy1"/>
    <dgm:cxn modelId="{9AB7D590-CCD6-4F22-B32E-67701F307134}" type="presParOf" srcId="{AA8CF9BA-73F8-4B9D-80AA-DA601F4DE904}" destId="{1876C32E-FC1C-4597-9038-16BD7F0A1340}" srcOrd="0" destOrd="0" presId="urn:microsoft.com/office/officeart/2005/8/layout/hierarchy1"/>
    <dgm:cxn modelId="{CA6738AD-E134-4C72-BB59-84098D34F52F}" type="presParOf" srcId="{1876C32E-FC1C-4597-9038-16BD7F0A1340}" destId="{81D45CCE-4384-4C7E-A7F9-FC239DAEA001}" srcOrd="0" destOrd="0" presId="urn:microsoft.com/office/officeart/2005/8/layout/hierarchy1"/>
    <dgm:cxn modelId="{A1BA440B-0AC4-4958-8BF2-14C3A98C0BE1}" type="presParOf" srcId="{1876C32E-FC1C-4597-9038-16BD7F0A1340}" destId="{11DAE974-9430-4034-87F3-1C435B908F24}" srcOrd="1" destOrd="0" presId="urn:microsoft.com/office/officeart/2005/8/layout/hierarchy1"/>
    <dgm:cxn modelId="{7EEA4E2E-6D7F-45C9-8567-4B4BD30EEBBD}" type="presParOf" srcId="{AA8CF9BA-73F8-4B9D-80AA-DA601F4DE904}" destId="{4485106A-4904-4D6C-A375-9CED569B95ED}" srcOrd="1" destOrd="0" presId="urn:microsoft.com/office/officeart/2005/8/layout/hierarchy1"/>
    <dgm:cxn modelId="{FA0B714D-BF9F-4683-967D-FC6DD6CF21D4}" type="presParOf" srcId="{8FD240C2-4996-4602-8140-B4F1FD4A0E95}" destId="{36DEC11B-98E5-40AF-9B48-79F13C268623}" srcOrd="4" destOrd="0" presId="urn:microsoft.com/office/officeart/2005/8/layout/hierarchy1"/>
    <dgm:cxn modelId="{F0690EB3-DB84-4FAC-A915-19329A089E45}" type="presParOf" srcId="{8FD240C2-4996-4602-8140-B4F1FD4A0E95}" destId="{1B99E8EB-5257-4A7D-A671-50B99AA51A57}" srcOrd="5" destOrd="0" presId="urn:microsoft.com/office/officeart/2005/8/layout/hierarchy1"/>
    <dgm:cxn modelId="{DE55FA1B-EFDC-4D1D-BD2F-E0B788FF0350}" type="presParOf" srcId="{1B99E8EB-5257-4A7D-A671-50B99AA51A57}" destId="{51C4F22A-2BD7-43AA-817C-15C1AF9A139B}" srcOrd="0" destOrd="0" presId="urn:microsoft.com/office/officeart/2005/8/layout/hierarchy1"/>
    <dgm:cxn modelId="{7EA4FE66-CEFC-4227-B3C5-875F2485E11C}" type="presParOf" srcId="{51C4F22A-2BD7-43AA-817C-15C1AF9A139B}" destId="{10880844-E1CB-4331-8B17-9F09065A98B9}" srcOrd="0" destOrd="0" presId="urn:microsoft.com/office/officeart/2005/8/layout/hierarchy1"/>
    <dgm:cxn modelId="{F1814793-E170-41C4-9CA5-EC85132CB513}" type="presParOf" srcId="{51C4F22A-2BD7-43AA-817C-15C1AF9A139B}" destId="{A652D122-B342-467D-BEFF-A9A9ED8DC1F8}" srcOrd="1" destOrd="0" presId="urn:microsoft.com/office/officeart/2005/8/layout/hierarchy1"/>
    <dgm:cxn modelId="{89E9A03F-72E1-45A8-B803-BB387E861F90}" type="presParOf" srcId="{1B99E8EB-5257-4A7D-A671-50B99AA51A57}" destId="{3E854B02-8AF0-4E7F-B9CE-F38FBB671297}" srcOrd="1" destOrd="0" presId="urn:microsoft.com/office/officeart/2005/8/layout/hierarchy1"/>
    <dgm:cxn modelId="{BA99FDD5-B80A-46C3-A0CC-D5982FF7E2E2}" type="presParOf" srcId="{6E28E66E-C55C-490D-944D-732E4686ACED}" destId="{63E60B9A-AACB-4C9F-87EA-E28DD0A275F7}" srcOrd="4" destOrd="0" presId="urn:microsoft.com/office/officeart/2005/8/layout/hierarchy1"/>
    <dgm:cxn modelId="{E600A7BE-25AE-4CB1-A45C-6255718EF464}" type="presParOf" srcId="{6E28E66E-C55C-490D-944D-732E4686ACED}" destId="{207A8816-12CE-4FD7-BF5A-25EF5337AC3B}" srcOrd="5" destOrd="0" presId="urn:microsoft.com/office/officeart/2005/8/layout/hierarchy1"/>
    <dgm:cxn modelId="{E472AE80-8B59-4D66-8333-ADF5FB3D0B0B}" type="presParOf" srcId="{207A8816-12CE-4FD7-BF5A-25EF5337AC3B}" destId="{AAF77838-09A8-4C8E-BAFF-32BC08CB2F9D}" srcOrd="0" destOrd="0" presId="urn:microsoft.com/office/officeart/2005/8/layout/hierarchy1"/>
    <dgm:cxn modelId="{7ECAB82E-C755-43E7-8D69-1DBE337D429D}" type="presParOf" srcId="{AAF77838-09A8-4C8E-BAFF-32BC08CB2F9D}" destId="{732BCFBF-B8C1-4C20-B407-EEA6FA63EF54}" srcOrd="0" destOrd="0" presId="urn:microsoft.com/office/officeart/2005/8/layout/hierarchy1"/>
    <dgm:cxn modelId="{9BC608A9-BAD2-4320-AD0C-7C283262C329}" type="presParOf" srcId="{AAF77838-09A8-4C8E-BAFF-32BC08CB2F9D}" destId="{F95D5745-1B94-411F-87DC-553ABA968B1E}" srcOrd="1" destOrd="0" presId="urn:microsoft.com/office/officeart/2005/8/layout/hierarchy1"/>
    <dgm:cxn modelId="{26F422BA-B9CC-4445-94E5-09C067EBA8C9}" type="presParOf" srcId="{207A8816-12CE-4FD7-BF5A-25EF5337AC3B}" destId="{AA3E0E3D-7ED9-46D0-AED1-D37D312069BE}" srcOrd="1" destOrd="0" presId="urn:microsoft.com/office/officeart/2005/8/layout/hierarchy1"/>
    <dgm:cxn modelId="{1E6876E1-B083-45C4-9D49-CD18FE4441AD}" type="presParOf" srcId="{B0D3C40A-6F40-41C4-8027-44AD970C98C0}" destId="{EA103DF5-6F18-40C7-B3F2-CA77E4570BB1}" srcOrd="4" destOrd="0" presId="urn:microsoft.com/office/officeart/2005/8/layout/hierarchy1"/>
    <dgm:cxn modelId="{A5B18E07-E7F3-4788-9649-DBB5623F50C8}" type="presParOf" srcId="{B0D3C40A-6F40-41C4-8027-44AD970C98C0}" destId="{713DA56F-1CF7-4B96-BAC2-F5A7016BF2BC}" srcOrd="5" destOrd="0" presId="urn:microsoft.com/office/officeart/2005/8/layout/hierarchy1"/>
    <dgm:cxn modelId="{F9467AEE-A03B-4575-9A01-B756DD8D1D0C}" type="presParOf" srcId="{713DA56F-1CF7-4B96-BAC2-F5A7016BF2BC}" destId="{1BDBFDFA-D5F5-471C-984A-408DF1D66B55}" srcOrd="0" destOrd="0" presId="urn:microsoft.com/office/officeart/2005/8/layout/hierarchy1"/>
    <dgm:cxn modelId="{4043285D-1E49-4E1A-8723-81CA0843B1D1}" type="presParOf" srcId="{1BDBFDFA-D5F5-471C-984A-408DF1D66B55}" destId="{B80496DE-2E4A-4F2F-BA75-70636AC14505}" srcOrd="0" destOrd="0" presId="urn:microsoft.com/office/officeart/2005/8/layout/hierarchy1"/>
    <dgm:cxn modelId="{4841470F-C2D5-4993-BD9F-76752FCF515A}" type="presParOf" srcId="{1BDBFDFA-D5F5-471C-984A-408DF1D66B55}" destId="{2A48AF71-0CA8-493E-8A0D-F37214870723}" srcOrd="1" destOrd="0" presId="urn:microsoft.com/office/officeart/2005/8/layout/hierarchy1"/>
    <dgm:cxn modelId="{547AF6B2-C7EF-47C3-93FE-727933BE2A79}" type="presParOf" srcId="{713DA56F-1CF7-4B96-BAC2-F5A7016BF2BC}" destId="{C5CF688A-A841-4FBC-AAF6-A4EF95ECB220}"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7256714-7EF3-45FC-A5C3-E0A59231E2F6}"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l-GR"/>
        </a:p>
      </dgm:t>
    </dgm:pt>
    <dgm:pt modelId="{4C9A4E7D-9C74-4082-9E16-77E340AADF4F}">
      <dgm:prSet phldrT="[Κείμενο]"/>
      <dgm:spPr/>
      <dgm:t>
        <a:bodyPr/>
        <a:lstStyle/>
        <a:p>
          <a:r>
            <a:rPr lang="el-GR" dirty="0"/>
            <a:t>Πηγές </a:t>
          </a:r>
        </a:p>
      </dgm:t>
    </dgm:pt>
    <dgm:pt modelId="{80C532DE-9E6F-4378-A885-BC36984A9131}" type="parTrans" cxnId="{027D310E-328E-4900-892D-F0F8D02455DD}">
      <dgm:prSet/>
      <dgm:spPr/>
      <dgm:t>
        <a:bodyPr/>
        <a:lstStyle/>
        <a:p>
          <a:endParaRPr lang="el-GR"/>
        </a:p>
      </dgm:t>
    </dgm:pt>
    <dgm:pt modelId="{1772A5BA-6B53-4473-A6DF-6D02C6711BFF}" type="sibTrans" cxnId="{027D310E-328E-4900-892D-F0F8D02455DD}">
      <dgm:prSet/>
      <dgm:spPr/>
      <dgm:t>
        <a:bodyPr/>
        <a:lstStyle/>
        <a:p>
          <a:endParaRPr lang="el-GR"/>
        </a:p>
      </dgm:t>
    </dgm:pt>
    <dgm:pt modelId="{471B9CB4-9D0B-41CD-A728-DBF79C612690}">
      <dgm:prSet phldrT="[Κείμενο]"/>
      <dgm:spPr/>
      <dgm:t>
        <a:bodyPr/>
        <a:lstStyle/>
        <a:p>
          <a:r>
            <a:rPr lang="el-GR" dirty="0"/>
            <a:t>Γραπτές</a:t>
          </a:r>
        </a:p>
      </dgm:t>
    </dgm:pt>
    <dgm:pt modelId="{B06CE18E-B3B5-49BE-B56E-21836FE005D2}" type="parTrans" cxnId="{AE637595-86E5-40F4-9313-62A4941F9C98}">
      <dgm:prSet/>
      <dgm:spPr/>
      <dgm:t>
        <a:bodyPr/>
        <a:lstStyle/>
        <a:p>
          <a:endParaRPr lang="el-GR"/>
        </a:p>
      </dgm:t>
    </dgm:pt>
    <dgm:pt modelId="{85F1E799-7F0A-4DFC-9AAD-E824C20D67CD}" type="sibTrans" cxnId="{AE637595-86E5-40F4-9313-62A4941F9C98}">
      <dgm:prSet/>
      <dgm:spPr/>
      <dgm:t>
        <a:bodyPr/>
        <a:lstStyle/>
        <a:p>
          <a:endParaRPr lang="el-GR"/>
        </a:p>
      </dgm:t>
    </dgm:pt>
    <dgm:pt modelId="{DA7690E8-E959-421C-8B8A-9E65B4436D73}">
      <dgm:prSet phldrT="[Κείμενο]"/>
      <dgm:spPr/>
      <dgm:t>
        <a:bodyPr/>
        <a:lstStyle/>
        <a:p>
          <a:r>
            <a:rPr lang="el-GR" dirty="0"/>
            <a:t>Προφορικές</a:t>
          </a:r>
        </a:p>
      </dgm:t>
    </dgm:pt>
    <dgm:pt modelId="{79ADCCDB-C3F6-44F5-B304-DE1EDA86D990}" type="parTrans" cxnId="{6256AC43-37F1-4873-969C-1A91E81FDE71}">
      <dgm:prSet/>
      <dgm:spPr/>
      <dgm:t>
        <a:bodyPr/>
        <a:lstStyle/>
        <a:p>
          <a:endParaRPr lang="el-GR"/>
        </a:p>
      </dgm:t>
    </dgm:pt>
    <dgm:pt modelId="{416DA5AC-4FE8-4D49-A3DA-E8410AE71A74}" type="sibTrans" cxnId="{6256AC43-37F1-4873-969C-1A91E81FDE71}">
      <dgm:prSet/>
      <dgm:spPr/>
      <dgm:t>
        <a:bodyPr/>
        <a:lstStyle/>
        <a:p>
          <a:endParaRPr lang="el-GR"/>
        </a:p>
      </dgm:t>
    </dgm:pt>
    <dgm:pt modelId="{2EC49A5F-A131-4248-AF35-D36D713F8553}" type="pres">
      <dgm:prSet presAssocID="{C7256714-7EF3-45FC-A5C3-E0A59231E2F6}" presName="hierChild1" presStyleCnt="0">
        <dgm:presLayoutVars>
          <dgm:orgChart val="1"/>
          <dgm:chPref val="1"/>
          <dgm:dir/>
          <dgm:animOne val="branch"/>
          <dgm:animLvl val="lvl"/>
          <dgm:resizeHandles/>
        </dgm:presLayoutVars>
      </dgm:prSet>
      <dgm:spPr/>
    </dgm:pt>
    <dgm:pt modelId="{FDB337EA-59B1-4F3D-B507-E3D2948BE0F7}" type="pres">
      <dgm:prSet presAssocID="{4C9A4E7D-9C74-4082-9E16-77E340AADF4F}" presName="hierRoot1" presStyleCnt="0">
        <dgm:presLayoutVars>
          <dgm:hierBranch val="init"/>
        </dgm:presLayoutVars>
      </dgm:prSet>
      <dgm:spPr/>
    </dgm:pt>
    <dgm:pt modelId="{7C16E6C9-D49D-4EFD-8106-CEB8B1D8539D}" type="pres">
      <dgm:prSet presAssocID="{4C9A4E7D-9C74-4082-9E16-77E340AADF4F}" presName="rootComposite1" presStyleCnt="0"/>
      <dgm:spPr/>
    </dgm:pt>
    <dgm:pt modelId="{EEFA6AA7-D26D-47E1-8E17-FB7264A205C0}" type="pres">
      <dgm:prSet presAssocID="{4C9A4E7D-9C74-4082-9E16-77E340AADF4F}" presName="rootText1" presStyleLbl="node0" presStyleIdx="0" presStyleCnt="1">
        <dgm:presLayoutVars>
          <dgm:chPref val="3"/>
        </dgm:presLayoutVars>
      </dgm:prSet>
      <dgm:spPr/>
    </dgm:pt>
    <dgm:pt modelId="{9050232F-B1BA-41DE-BA2D-EBDC77A07A39}" type="pres">
      <dgm:prSet presAssocID="{4C9A4E7D-9C74-4082-9E16-77E340AADF4F}" presName="rootConnector1" presStyleLbl="node1" presStyleIdx="0" presStyleCnt="0"/>
      <dgm:spPr/>
    </dgm:pt>
    <dgm:pt modelId="{5B39CC6A-FD23-490B-B0CE-710F4EB76CD9}" type="pres">
      <dgm:prSet presAssocID="{4C9A4E7D-9C74-4082-9E16-77E340AADF4F}" presName="hierChild2" presStyleCnt="0"/>
      <dgm:spPr/>
    </dgm:pt>
    <dgm:pt modelId="{B9626D2A-8370-4607-B2E6-F3BC175005E1}" type="pres">
      <dgm:prSet presAssocID="{B06CE18E-B3B5-49BE-B56E-21836FE005D2}" presName="Name37" presStyleLbl="parChTrans1D2" presStyleIdx="0" presStyleCnt="2"/>
      <dgm:spPr/>
    </dgm:pt>
    <dgm:pt modelId="{03C040DC-DEAC-4F41-B33B-3F73013C123B}" type="pres">
      <dgm:prSet presAssocID="{471B9CB4-9D0B-41CD-A728-DBF79C612690}" presName="hierRoot2" presStyleCnt="0">
        <dgm:presLayoutVars>
          <dgm:hierBranch val="init"/>
        </dgm:presLayoutVars>
      </dgm:prSet>
      <dgm:spPr/>
    </dgm:pt>
    <dgm:pt modelId="{DAF27361-0192-40B5-A424-46B61857084B}" type="pres">
      <dgm:prSet presAssocID="{471B9CB4-9D0B-41CD-A728-DBF79C612690}" presName="rootComposite" presStyleCnt="0"/>
      <dgm:spPr/>
    </dgm:pt>
    <dgm:pt modelId="{B6AD6FD7-3BE0-4947-814F-9D52E4F2BA69}" type="pres">
      <dgm:prSet presAssocID="{471B9CB4-9D0B-41CD-A728-DBF79C612690}" presName="rootText" presStyleLbl="node2" presStyleIdx="0" presStyleCnt="2">
        <dgm:presLayoutVars>
          <dgm:chPref val="3"/>
        </dgm:presLayoutVars>
      </dgm:prSet>
      <dgm:spPr/>
    </dgm:pt>
    <dgm:pt modelId="{94FC0E64-C381-47A7-93CF-29BBB1234297}" type="pres">
      <dgm:prSet presAssocID="{471B9CB4-9D0B-41CD-A728-DBF79C612690}" presName="rootConnector" presStyleLbl="node2" presStyleIdx="0" presStyleCnt="2"/>
      <dgm:spPr/>
    </dgm:pt>
    <dgm:pt modelId="{7FE19085-DF08-4653-B44A-61B23A6616FD}" type="pres">
      <dgm:prSet presAssocID="{471B9CB4-9D0B-41CD-A728-DBF79C612690}" presName="hierChild4" presStyleCnt="0"/>
      <dgm:spPr/>
    </dgm:pt>
    <dgm:pt modelId="{012EEB44-EC62-45BD-8D68-06A62E92EC98}" type="pres">
      <dgm:prSet presAssocID="{471B9CB4-9D0B-41CD-A728-DBF79C612690}" presName="hierChild5" presStyleCnt="0"/>
      <dgm:spPr/>
    </dgm:pt>
    <dgm:pt modelId="{B229B1FD-E00A-4BA1-9B62-F2D54895A4EF}" type="pres">
      <dgm:prSet presAssocID="{79ADCCDB-C3F6-44F5-B304-DE1EDA86D990}" presName="Name37" presStyleLbl="parChTrans1D2" presStyleIdx="1" presStyleCnt="2"/>
      <dgm:spPr/>
    </dgm:pt>
    <dgm:pt modelId="{6005DD5E-27A2-4FD7-B6BF-6A5E91A739C7}" type="pres">
      <dgm:prSet presAssocID="{DA7690E8-E959-421C-8B8A-9E65B4436D73}" presName="hierRoot2" presStyleCnt="0">
        <dgm:presLayoutVars>
          <dgm:hierBranch val="init"/>
        </dgm:presLayoutVars>
      </dgm:prSet>
      <dgm:spPr/>
    </dgm:pt>
    <dgm:pt modelId="{2F1E0842-8FAD-427D-BB32-24395C8B1BA4}" type="pres">
      <dgm:prSet presAssocID="{DA7690E8-E959-421C-8B8A-9E65B4436D73}" presName="rootComposite" presStyleCnt="0"/>
      <dgm:spPr/>
    </dgm:pt>
    <dgm:pt modelId="{58C535C0-D8DD-4518-9CD4-FD35A586BFB3}" type="pres">
      <dgm:prSet presAssocID="{DA7690E8-E959-421C-8B8A-9E65B4436D73}" presName="rootText" presStyleLbl="node2" presStyleIdx="1" presStyleCnt="2">
        <dgm:presLayoutVars>
          <dgm:chPref val="3"/>
        </dgm:presLayoutVars>
      </dgm:prSet>
      <dgm:spPr/>
    </dgm:pt>
    <dgm:pt modelId="{FA7151C3-1387-4DFC-8EC5-94BDF2C22330}" type="pres">
      <dgm:prSet presAssocID="{DA7690E8-E959-421C-8B8A-9E65B4436D73}" presName="rootConnector" presStyleLbl="node2" presStyleIdx="1" presStyleCnt="2"/>
      <dgm:spPr/>
    </dgm:pt>
    <dgm:pt modelId="{CF366C2D-5DB3-4556-8284-988EAE19A164}" type="pres">
      <dgm:prSet presAssocID="{DA7690E8-E959-421C-8B8A-9E65B4436D73}" presName="hierChild4" presStyleCnt="0"/>
      <dgm:spPr/>
    </dgm:pt>
    <dgm:pt modelId="{D7F6673A-0346-413D-90C5-75F2634079E9}" type="pres">
      <dgm:prSet presAssocID="{DA7690E8-E959-421C-8B8A-9E65B4436D73}" presName="hierChild5" presStyleCnt="0"/>
      <dgm:spPr/>
    </dgm:pt>
    <dgm:pt modelId="{E0058C69-9D27-455E-8257-13D8A3EBA16F}" type="pres">
      <dgm:prSet presAssocID="{4C9A4E7D-9C74-4082-9E16-77E340AADF4F}" presName="hierChild3" presStyleCnt="0"/>
      <dgm:spPr/>
    </dgm:pt>
  </dgm:ptLst>
  <dgm:cxnLst>
    <dgm:cxn modelId="{027D310E-328E-4900-892D-F0F8D02455DD}" srcId="{C7256714-7EF3-45FC-A5C3-E0A59231E2F6}" destId="{4C9A4E7D-9C74-4082-9E16-77E340AADF4F}" srcOrd="0" destOrd="0" parTransId="{80C532DE-9E6F-4378-A885-BC36984A9131}" sibTransId="{1772A5BA-6B53-4473-A6DF-6D02C6711BFF}"/>
    <dgm:cxn modelId="{D2E25F1D-56B8-48EE-9BD7-08E1A71DBF55}" type="presOf" srcId="{471B9CB4-9D0B-41CD-A728-DBF79C612690}" destId="{94FC0E64-C381-47A7-93CF-29BBB1234297}" srcOrd="1" destOrd="0" presId="urn:microsoft.com/office/officeart/2005/8/layout/orgChart1"/>
    <dgm:cxn modelId="{6256AC43-37F1-4873-969C-1A91E81FDE71}" srcId="{4C9A4E7D-9C74-4082-9E16-77E340AADF4F}" destId="{DA7690E8-E959-421C-8B8A-9E65B4436D73}" srcOrd="1" destOrd="0" parTransId="{79ADCCDB-C3F6-44F5-B304-DE1EDA86D990}" sibTransId="{416DA5AC-4FE8-4D49-A3DA-E8410AE71A74}"/>
    <dgm:cxn modelId="{6A7DD488-8BD1-443C-8F3E-FFE8AC3B46F6}" type="presOf" srcId="{B06CE18E-B3B5-49BE-B56E-21836FE005D2}" destId="{B9626D2A-8370-4607-B2E6-F3BC175005E1}" srcOrd="0" destOrd="0" presId="urn:microsoft.com/office/officeart/2005/8/layout/orgChart1"/>
    <dgm:cxn modelId="{B226A894-4DB7-4AC9-BD47-F0A9B69263E2}" type="presOf" srcId="{C7256714-7EF3-45FC-A5C3-E0A59231E2F6}" destId="{2EC49A5F-A131-4248-AF35-D36D713F8553}" srcOrd="0" destOrd="0" presId="urn:microsoft.com/office/officeart/2005/8/layout/orgChart1"/>
    <dgm:cxn modelId="{AE637595-86E5-40F4-9313-62A4941F9C98}" srcId="{4C9A4E7D-9C74-4082-9E16-77E340AADF4F}" destId="{471B9CB4-9D0B-41CD-A728-DBF79C612690}" srcOrd="0" destOrd="0" parTransId="{B06CE18E-B3B5-49BE-B56E-21836FE005D2}" sibTransId="{85F1E799-7F0A-4DFC-9AAD-E824C20D67CD}"/>
    <dgm:cxn modelId="{62E0769B-F347-41C0-94EF-B4789F7AF79F}" type="presOf" srcId="{DA7690E8-E959-421C-8B8A-9E65B4436D73}" destId="{FA7151C3-1387-4DFC-8EC5-94BDF2C22330}" srcOrd="1" destOrd="0" presId="urn:microsoft.com/office/officeart/2005/8/layout/orgChart1"/>
    <dgm:cxn modelId="{F78261B8-D34D-43D5-A4DB-E681FE5F4E03}" type="presOf" srcId="{4C9A4E7D-9C74-4082-9E16-77E340AADF4F}" destId="{9050232F-B1BA-41DE-BA2D-EBDC77A07A39}" srcOrd="1" destOrd="0" presId="urn:microsoft.com/office/officeart/2005/8/layout/orgChart1"/>
    <dgm:cxn modelId="{866F27DA-442C-4AAE-9994-2EFFC5AAE18C}" type="presOf" srcId="{4C9A4E7D-9C74-4082-9E16-77E340AADF4F}" destId="{EEFA6AA7-D26D-47E1-8E17-FB7264A205C0}" srcOrd="0" destOrd="0" presId="urn:microsoft.com/office/officeart/2005/8/layout/orgChart1"/>
    <dgm:cxn modelId="{85D3D0DD-7976-40F0-B967-1AA87F3759F7}" type="presOf" srcId="{79ADCCDB-C3F6-44F5-B304-DE1EDA86D990}" destId="{B229B1FD-E00A-4BA1-9B62-F2D54895A4EF}" srcOrd="0" destOrd="0" presId="urn:microsoft.com/office/officeart/2005/8/layout/orgChart1"/>
    <dgm:cxn modelId="{6CD0E2F7-2A1E-4512-9F70-7DE31506CF44}" type="presOf" srcId="{471B9CB4-9D0B-41CD-A728-DBF79C612690}" destId="{B6AD6FD7-3BE0-4947-814F-9D52E4F2BA69}" srcOrd="0" destOrd="0" presId="urn:microsoft.com/office/officeart/2005/8/layout/orgChart1"/>
    <dgm:cxn modelId="{8CEF75F9-CAC1-4BF7-92D7-35352BEEB632}" type="presOf" srcId="{DA7690E8-E959-421C-8B8A-9E65B4436D73}" destId="{58C535C0-D8DD-4518-9CD4-FD35A586BFB3}" srcOrd="0" destOrd="0" presId="urn:microsoft.com/office/officeart/2005/8/layout/orgChart1"/>
    <dgm:cxn modelId="{E33F828F-6A8F-49C6-AFDE-001808939E74}" type="presParOf" srcId="{2EC49A5F-A131-4248-AF35-D36D713F8553}" destId="{FDB337EA-59B1-4F3D-B507-E3D2948BE0F7}" srcOrd="0" destOrd="0" presId="urn:microsoft.com/office/officeart/2005/8/layout/orgChart1"/>
    <dgm:cxn modelId="{FD8588DC-4F11-4CE6-BD01-15F0B2CA3B11}" type="presParOf" srcId="{FDB337EA-59B1-4F3D-B507-E3D2948BE0F7}" destId="{7C16E6C9-D49D-4EFD-8106-CEB8B1D8539D}" srcOrd="0" destOrd="0" presId="urn:microsoft.com/office/officeart/2005/8/layout/orgChart1"/>
    <dgm:cxn modelId="{68FD168B-D81C-4F9B-B9EF-8EB5B27C6F03}" type="presParOf" srcId="{7C16E6C9-D49D-4EFD-8106-CEB8B1D8539D}" destId="{EEFA6AA7-D26D-47E1-8E17-FB7264A205C0}" srcOrd="0" destOrd="0" presId="urn:microsoft.com/office/officeart/2005/8/layout/orgChart1"/>
    <dgm:cxn modelId="{925E3830-1BAF-49AC-9C37-3E3F9D709A69}" type="presParOf" srcId="{7C16E6C9-D49D-4EFD-8106-CEB8B1D8539D}" destId="{9050232F-B1BA-41DE-BA2D-EBDC77A07A39}" srcOrd="1" destOrd="0" presId="urn:microsoft.com/office/officeart/2005/8/layout/orgChart1"/>
    <dgm:cxn modelId="{967575D3-D0BA-4356-9393-E99E107ED041}" type="presParOf" srcId="{FDB337EA-59B1-4F3D-B507-E3D2948BE0F7}" destId="{5B39CC6A-FD23-490B-B0CE-710F4EB76CD9}" srcOrd="1" destOrd="0" presId="urn:microsoft.com/office/officeart/2005/8/layout/orgChart1"/>
    <dgm:cxn modelId="{465E0172-C522-4A64-A867-124909C07256}" type="presParOf" srcId="{5B39CC6A-FD23-490B-B0CE-710F4EB76CD9}" destId="{B9626D2A-8370-4607-B2E6-F3BC175005E1}" srcOrd="0" destOrd="0" presId="urn:microsoft.com/office/officeart/2005/8/layout/orgChart1"/>
    <dgm:cxn modelId="{5A39C3D8-B638-4CE5-857F-84658AC2AB83}" type="presParOf" srcId="{5B39CC6A-FD23-490B-B0CE-710F4EB76CD9}" destId="{03C040DC-DEAC-4F41-B33B-3F73013C123B}" srcOrd="1" destOrd="0" presId="urn:microsoft.com/office/officeart/2005/8/layout/orgChart1"/>
    <dgm:cxn modelId="{5C173692-515D-4118-BCAE-B7EE0BC11880}" type="presParOf" srcId="{03C040DC-DEAC-4F41-B33B-3F73013C123B}" destId="{DAF27361-0192-40B5-A424-46B61857084B}" srcOrd="0" destOrd="0" presId="urn:microsoft.com/office/officeart/2005/8/layout/orgChart1"/>
    <dgm:cxn modelId="{DEA2F947-EFCB-4ED2-933E-3F813D32FD24}" type="presParOf" srcId="{DAF27361-0192-40B5-A424-46B61857084B}" destId="{B6AD6FD7-3BE0-4947-814F-9D52E4F2BA69}" srcOrd="0" destOrd="0" presId="urn:microsoft.com/office/officeart/2005/8/layout/orgChart1"/>
    <dgm:cxn modelId="{6ACDFD73-F3AB-4DE3-AD38-B6CB774338F1}" type="presParOf" srcId="{DAF27361-0192-40B5-A424-46B61857084B}" destId="{94FC0E64-C381-47A7-93CF-29BBB1234297}" srcOrd="1" destOrd="0" presId="urn:microsoft.com/office/officeart/2005/8/layout/orgChart1"/>
    <dgm:cxn modelId="{9569E556-8D01-48E5-8696-15F1F859DB9F}" type="presParOf" srcId="{03C040DC-DEAC-4F41-B33B-3F73013C123B}" destId="{7FE19085-DF08-4653-B44A-61B23A6616FD}" srcOrd="1" destOrd="0" presId="urn:microsoft.com/office/officeart/2005/8/layout/orgChart1"/>
    <dgm:cxn modelId="{50D5689B-76BE-4463-95E1-942C8C2B83AB}" type="presParOf" srcId="{03C040DC-DEAC-4F41-B33B-3F73013C123B}" destId="{012EEB44-EC62-45BD-8D68-06A62E92EC98}" srcOrd="2" destOrd="0" presId="urn:microsoft.com/office/officeart/2005/8/layout/orgChart1"/>
    <dgm:cxn modelId="{C51E53AB-CC56-467A-AD6D-54E6539148EA}" type="presParOf" srcId="{5B39CC6A-FD23-490B-B0CE-710F4EB76CD9}" destId="{B229B1FD-E00A-4BA1-9B62-F2D54895A4EF}" srcOrd="2" destOrd="0" presId="urn:microsoft.com/office/officeart/2005/8/layout/orgChart1"/>
    <dgm:cxn modelId="{D6DD75E8-D0C6-4383-9F17-022828843167}" type="presParOf" srcId="{5B39CC6A-FD23-490B-B0CE-710F4EB76CD9}" destId="{6005DD5E-27A2-4FD7-B6BF-6A5E91A739C7}" srcOrd="3" destOrd="0" presId="urn:microsoft.com/office/officeart/2005/8/layout/orgChart1"/>
    <dgm:cxn modelId="{E08AF6E4-5C3E-43CC-8B20-17F0680FBFFD}" type="presParOf" srcId="{6005DD5E-27A2-4FD7-B6BF-6A5E91A739C7}" destId="{2F1E0842-8FAD-427D-BB32-24395C8B1BA4}" srcOrd="0" destOrd="0" presId="urn:microsoft.com/office/officeart/2005/8/layout/orgChart1"/>
    <dgm:cxn modelId="{D939006D-8F3C-43BE-952B-0A314D034E6C}" type="presParOf" srcId="{2F1E0842-8FAD-427D-BB32-24395C8B1BA4}" destId="{58C535C0-D8DD-4518-9CD4-FD35A586BFB3}" srcOrd="0" destOrd="0" presId="urn:microsoft.com/office/officeart/2005/8/layout/orgChart1"/>
    <dgm:cxn modelId="{0414F007-49A5-4818-8824-25D29E151823}" type="presParOf" srcId="{2F1E0842-8FAD-427D-BB32-24395C8B1BA4}" destId="{FA7151C3-1387-4DFC-8EC5-94BDF2C22330}" srcOrd="1" destOrd="0" presId="urn:microsoft.com/office/officeart/2005/8/layout/orgChart1"/>
    <dgm:cxn modelId="{A73DF754-9CB4-44B4-B9F5-C535B9DD39B7}" type="presParOf" srcId="{6005DD5E-27A2-4FD7-B6BF-6A5E91A739C7}" destId="{CF366C2D-5DB3-4556-8284-988EAE19A164}" srcOrd="1" destOrd="0" presId="urn:microsoft.com/office/officeart/2005/8/layout/orgChart1"/>
    <dgm:cxn modelId="{12886253-66EE-4F0C-9208-625C15CE218F}" type="presParOf" srcId="{6005DD5E-27A2-4FD7-B6BF-6A5E91A739C7}" destId="{D7F6673A-0346-413D-90C5-75F2634079E9}" srcOrd="2" destOrd="0" presId="urn:microsoft.com/office/officeart/2005/8/layout/orgChart1"/>
    <dgm:cxn modelId="{79DED5EB-137F-4EE8-91A7-3DF8B6622AD4}" type="presParOf" srcId="{FDB337EA-59B1-4F3D-B507-E3D2948BE0F7}" destId="{E0058C69-9D27-455E-8257-13D8A3EBA16F}"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103DF5-6F18-40C7-B3F2-CA77E4570BB1}">
      <dsp:nvSpPr>
        <dsp:cNvPr id="0" name=""/>
        <dsp:cNvSpPr/>
      </dsp:nvSpPr>
      <dsp:spPr>
        <a:xfrm>
          <a:off x="4095212" y="1090704"/>
          <a:ext cx="2689517" cy="420722"/>
        </a:xfrm>
        <a:custGeom>
          <a:avLst/>
          <a:gdLst/>
          <a:ahLst/>
          <a:cxnLst/>
          <a:rect l="0" t="0" r="0" b="0"/>
          <a:pathLst>
            <a:path>
              <a:moveTo>
                <a:pt x="0" y="0"/>
              </a:moveTo>
              <a:lnTo>
                <a:pt x="0" y="286709"/>
              </a:lnTo>
              <a:lnTo>
                <a:pt x="2689517" y="286709"/>
              </a:lnTo>
              <a:lnTo>
                <a:pt x="2689517" y="4207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3E60B9A-AACB-4C9F-87EA-E28DD0A275F7}">
      <dsp:nvSpPr>
        <dsp:cNvPr id="0" name=""/>
        <dsp:cNvSpPr/>
      </dsp:nvSpPr>
      <dsp:spPr>
        <a:xfrm>
          <a:off x="3915984" y="2370121"/>
          <a:ext cx="2744662" cy="487219"/>
        </a:xfrm>
        <a:custGeom>
          <a:avLst/>
          <a:gdLst/>
          <a:ahLst/>
          <a:cxnLst/>
          <a:rect l="0" t="0" r="0" b="0"/>
          <a:pathLst>
            <a:path>
              <a:moveTo>
                <a:pt x="0" y="0"/>
              </a:moveTo>
              <a:lnTo>
                <a:pt x="0" y="353207"/>
              </a:lnTo>
              <a:lnTo>
                <a:pt x="2744662" y="353207"/>
              </a:lnTo>
              <a:lnTo>
                <a:pt x="2744662" y="48721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DEC11B-98E5-40AF-9B48-79F13C268623}">
      <dsp:nvSpPr>
        <dsp:cNvPr id="0" name=""/>
        <dsp:cNvSpPr/>
      </dsp:nvSpPr>
      <dsp:spPr>
        <a:xfrm>
          <a:off x="4034432" y="3769342"/>
          <a:ext cx="2667203" cy="326428"/>
        </a:xfrm>
        <a:custGeom>
          <a:avLst/>
          <a:gdLst/>
          <a:ahLst/>
          <a:cxnLst/>
          <a:rect l="0" t="0" r="0" b="0"/>
          <a:pathLst>
            <a:path>
              <a:moveTo>
                <a:pt x="0" y="0"/>
              </a:moveTo>
              <a:lnTo>
                <a:pt x="0" y="192415"/>
              </a:lnTo>
              <a:lnTo>
                <a:pt x="2667203" y="192415"/>
              </a:lnTo>
              <a:lnTo>
                <a:pt x="2667203" y="32642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9BE7707-826C-452C-BDE1-9F9EDAC50F2C}">
      <dsp:nvSpPr>
        <dsp:cNvPr id="0" name=""/>
        <dsp:cNvSpPr/>
      </dsp:nvSpPr>
      <dsp:spPr>
        <a:xfrm>
          <a:off x="4034432" y="3769342"/>
          <a:ext cx="140400" cy="420722"/>
        </a:xfrm>
        <a:custGeom>
          <a:avLst/>
          <a:gdLst/>
          <a:ahLst/>
          <a:cxnLst/>
          <a:rect l="0" t="0" r="0" b="0"/>
          <a:pathLst>
            <a:path>
              <a:moveTo>
                <a:pt x="0" y="0"/>
              </a:moveTo>
              <a:lnTo>
                <a:pt x="0" y="286709"/>
              </a:lnTo>
              <a:lnTo>
                <a:pt x="140400" y="286709"/>
              </a:lnTo>
              <a:lnTo>
                <a:pt x="140400" y="4207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9CBF5C9-C1B7-4A31-A6E5-D2CCAD08F643}">
      <dsp:nvSpPr>
        <dsp:cNvPr id="0" name=""/>
        <dsp:cNvSpPr/>
      </dsp:nvSpPr>
      <dsp:spPr>
        <a:xfrm>
          <a:off x="1451313" y="3769342"/>
          <a:ext cx="2583119" cy="420722"/>
        </a:xfrm>
        <a:custGeom>
          <a:avLst/>
          <a:gdLst/>
          <a:ahLst/>
          <a:cxnLst/>
          <a:rect l="0" t="0" r="0" b="0"/>
          <a:pathLst>
            <a:path>
              <a:moveTo>
                <a:pt x="2583119" y="0"/>
              </a:moveTo>
              <a:lnTo>
                <a:pt x="2583119" y="286709"/>
              </a:lnTo>
              <a:lnTo>
                <a:pt x="0" y="286709"/>
              </a:lnTo>
              <a:lnTo>
                <a:pt x="0" y="420722"/>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7DF5E9A-0376-4605-A87B-90767E6836B2}">
      <dsp:nvSpPr>
        <dsp:cNvPr id="0" name=""/>
        <dsp:cNvSpPr/>
      </dsp:nvSpPr>
      <dsp:spPr>
        <a:xfrm>
          <a:off x="3915984" y="2370121"/>
          <a:ext cx="118448" cy="480623"/>
        </a:xfrm>
        <a:custGeom>
          <a:avLst/>
          <a:gdLst/>
          <a:ahLst/>
          <a:cxnLst/>
          <a:rect l="0" t="0" r="0" b="0"/>
          <a:pathLst>
            <a:path>
              <a:moveTo>
                <a:pt x="0" y="0"/>
              </a:moveTo>
              <a:lnTo>
                <a:pt x="0" y="346611"/>
              </a:lnTo>
              <a:lnTo>
                <a:pt x="118448" y="346611"/>
              </a:lnTo>
              <a:lnTo>
                <a:pt x="118448" y="48062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8B63DBF-A9CE-4305-8FBD-E10519D13DFC}">
      <dsp:nvSpPr>
        <dsp:cNvPr id="0" name=""/>
        <dsp:cNvSpPr/>
      </dsp:nvSpPr>
      <dsp:spPr>
        <a:xfrm>
          <a:off x="1454322" y="2370121"/>
          <a:ext cx="2461662" cy="480623"/>
        </a:xfrm>
        <a:custGeom>
          <a:avLst/>
          <a:gdLst/>
          <a:ahLst/>
          <a:cxnLst/>
          <a:rect l="0" t="0" r="0" b="0"/>
          <a:pathLst>
            <a:path>
              <a:moveTo>
                <a:pt x="2461662" y="0"/>
              </a:moveTo>
              <a:lnTo>
                <a:pt x="2461662" y="346611"/>
              </a:lnTo>
              <a:lnTo>
                <a:pt x="0" y="346611"/>
              </a:lnTo>
              <a:lnTo>
                <a:pt x="0" y="480623"/>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31F914B-B09A-4397-A3DE-AAA78E6E19C3}">
      <dsp:nvSpPr>
        <dsp:cNvPr id="0" name=""/>
        <dsp:cNvSpPr/>
      </dsp:nvSpPr>
      <dsp:spPr>
        <a:xfrm>
          <a:off x="3915984" y="1090704"/>
          <a:ext cx="179227" cy="360820"/>
        </a:xfrm>
        <a:custGeom>
          <a:avLst/>
          <a:gdLst/>
          <a:ahLst/>
          <a:cxnLst/>
          <a:rect l="0" t="0" r="0" b="0"/>
          <a:pathLst>
            <a:path>
              <a:moveTo>
                <a:pt x="179227" y="0"/>
              </a:moveTo>
              <a:lnTo>
                <a:pt x="179227" y="226808"/>
              </a:lnTo>
              <a:lnTo>
                <a:pt x="0" y="226808"/>
              </a:lnTo>
              <a:lnTo>
                <a:pt x="0" y="36082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249546-1E65-4CBC-BECB-68A96539E100}">
      <dsp:nvSpPr>
        <dsp:cNvPr id="0" name=""/>
        <dsp:cNvSpPr/>
      </dsp:nvSpPr>
      <dsp:spPr>
        <a:xfrm>
          <a:off x="1467573" y="1090704"/>
          <a:ext cx="2627638" cy="420722"/>
        </a:xfrm>
        <a:custGeom>
          <a:avLst/>
          <a:gdLst/>
          <a:ahLst/>
          <a:cxnLst/>
          <a:rect l="0" t="0" r="0" b="0"/>
          <a:pathLst>
            <a:path>
              <a:moveTo>
                <a:pt x="2627638" y="0"/>
              </a:moveTo>
              <a:lnTo>
                <a:pt x="2627638" y="286709"/>
              </a:lnTo>
              <a:lnTo>
                <a:pt x="0" y="286709"/>
              </a:lnTo>
              <a:lnTo>
                <a:pt x="0" y="42072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AEB9365-9A15-44FA-9402-41263807ACD9}">
      <dsp:nvSpPr>
        <dsp:cNvPr id="0" name=""/>
        <dsp:cNvSpPr/>
      </dsp:nvSpPr>
      <dsp:spPr>
        <a:xfrm>
          <a:off x="2624118" y="172107"/>
          <a:ext cx="2942186" cy="9185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2ABC61-8B91-444D-9475-4327AB0F9597}">
      <dsp:nvSpPr>
        <dsp:cNvPr id="0" name=""/>
        <dsp:cNvSpPr/>
      </dsp:nvSpPr>
      <dsp:spPr>
        <a:xfrm>
          <a:off x="2784853" y="324805"/>
          <a:ext cx="2942186" cy="9185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dirty="0" err="1"/>
            <a:t>Πρωτοϊνδοευρωπαϊκη</a:t>
          </a:r>
          <a:r>
            <a:rPr lang="el-GR" sz="2300" kern="1200" dirty="0"/>
            <a:t> </a:t>
          </a:r>
        </a:p>
      </dsp:txBody>
      <dsp:txXfrm>
        <a:off x="2811758" y="351710"/>
        <a:ext cx="2888376" cy="864786"/>
      </dsp:txXfrm>
    </dsp:sp>
    <dsp:sp modelId="{8F9DE42E-0EB4-4E5C-9793-89BF05A7C814}">
      <dsp:nvSpPr>
        <dsp:cNvPr id="0" name=""/>
        <dsp:cNvSpPr/>
      </dsp:nvSpPr>
      <dsp:spPr>
        <a:xfrm>
          <a:off x="254728" y="1511426"/>
          <a:ext cx="2425689" cy="9185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164DB9-5F00-42B2-A3F2-026B85DE82E7}">
      <dsp:nvSpPr>
        <dsp:cNvPr id="0" name=""/>
        <dsp:cNvSpPr/>
      </dsp:nvSpPr>
      <dsp:spPr>
        <a:xfrm>
          <a:off x="415462" y="1664124"/>
          <a:ext cx="2425689" cy="9185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dirty="0" err="1"/>
            <a:t>Πρωτογερμανική</a:t>
          </a:r>
          <a:endParaRPr lang="el-GR" sz="2300" kern="1200" dirty="0"/>
        </a:p>
      </dsp:txBody>
      <dsp:txXfrm>
        <a:off x="442367" y="1691029"/>
        <a:ext cx="2371879" cy="864786"/>
      </dsp:txXfrm>
    </dsp:sp>
    <dsp:sp modelId="{4353D0D3-CF2C-4807-8CF8-9C57227EA1C0}">
      <dsp:nvSpPr>
        <dsp:cNvPr id="0" name=""/>
        <dsp:cNvSpPr/>
      </dsp:nvSpPr>
      <dsp:spPr>
        <a:xfrm>
          <a:off x="2760780" y="1451524"/>
          <a:ext cx="2310408" cy="9185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7200150-EFE0-4B4F-9F1D-47E9269510E3}">
      <dsp:nvSpPr>
        <dsp:cNvPr id="0" name=""/>
        <dsp:cNvSpPr/>
      </dsp:nvSpPr>
      <dsp:spPr>
        <a:xfrm>
          <a:off x="2921514" y="1604222"/>
          <a:ext cx="2310408" cy="9185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dirty="0" err="1"/>
            <a:t>Πρωτοσλαβική</a:t>
          </a:r>
          <a:endParaRPr lang="el-GR" sz="2300" kern="1200" dirty="0"/>
        </a:p>
      </dsp:txBody>
      <dsp:txXfrm>
        <a:off x="2948419" y="1631127"/>
        <a:ext cx="2256598" cy="864786"/>
      </dsp:txXfrm>
    </dsp:sp>
    <dsp:sp modelId="{013E1E32-8EA1-4A20-B5AD-0185CD5E7641}">
      <dsp:nvSpPr>
        <dsp:cNvPr id="0" name=""/>
        <dsp:cNvSpPr/>
      </dsp:nvSpPr>
      <dsp:spPr>
        <a:xfrm>
          <a:off x="309113" y="2850745"/>
          <a:ext cx="2290416" cy="9185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D55BB74-F38B-422B-8B2E-54B280F20D62}">
      <dsp:nvSpPr>
        <dsp:cNvPr id="0" name=""/>
        <dsp:cNvSpPr/>
      </dsp:nvSpPr>
      <dsp:spPr>
        <a:xfrm>
          <a:off x="469848" y="3003443"/>
          <a:ext cx="2290416" cy="9185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dirty="0"/>
            <a:t>Νοτιοσλαβική</a:t>
          </a:r>
        </a:p>
      </dsp:txBody>
      <dsp:txXfrm>
        <a:off x="496753" y="3030348"/>
        <a:ext cx="2236606" cy="864786"/>
      </dsp:txXfrm>
    </dsp:sp>
    <dsp:sp modelId="{1C40230B-0A32-4B19-ADCB-5D6AE57856A1}">
      <dsp:nvSpPr>
        <dsp:cNvPr id="0" name=""/>
        <dsp:cNvSpPr/>
      </dsp:nvSpPr>
      <dsp:spPr>
        <a:xfrm>
          <a:off x="2920999" y="2850745"/>
          <a:ext cx="2226867" cy="9185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65CD382-2114-4D2A-94AA-F4382DB5F507}">
      <dsp:nvSpPr>
        <dsp:cNvPr id="0" name=""/>
        <dsp:cNvSpPr/>
      </dsp:nvSpPr>
      <dsp:spPr>
        <a:xfrm>
          <a:off x="3081733" y="3003443"/>
          <a:ext cx="2226867" cy="9185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dirty="0"/>
            <a:t>Ανατολική Σλαβική</a:t>
          </a:r>
        </a:p>
      </dsp:txBody>
      <dsp:txXfrm>
        <a:off x="3108638" y="3030348"/>
        <a:ext cx="2173057" cy="864786"/>
      </dsp:txXfrm>
    </dsp:sp>
    <dsp:sp modelId="{673ED4FD-1B51-4D34-A534-BCC86E7B6D4E}">
      <dsp:nvSpPr>
        <dsp:cNvPr id="0" name=""/>
        <dsp:cNvSpPr/>
      </dsp:nvSpPr>
      <dsp:spPr>
        <a:xfrm>
          <a:off x="3503" y="4190064"/>
          <a:ext cx="2895620" cy="9185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0853066-300D-4243-9F44-3711F209CF0F}">
      <dsp:nvSpPr>
        <dsp:cNvPr id="0" name=""/>
        <dsp:cNvSpPr/>
      </dsp:nvSpPr>
      <dsp:spPr>
        <a:xfrm>
          <a:off x="164237" y="4342762"/>
          <a:ext cx="2895620" cy="9185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dirty="0" err="1"/>
            <a:t>Λευκορωσική</a:t>
          </a:r>
          <a:r>
            <a:rPr lang="el-GR" sz="2300" kern="1200" dirty="0"/>
            <a:t> </a:t>
          </a:r>
        </a:p>
      </dsp:txBody>
      <dsp:txXfrm>
        <a:off x="191142" y="4369667"/>
        <a:ext cx="2841810" cy="864786"/>
      </dsp:txXfrm>
    </dsp:sp>
    <dsp:sp modelId="{81D45CCE-4384-4C7E-A7F9-FC239DAEA001}">
      <dsp:nvSpPr>
        <dsp:cNvPr id="0" name=""/>
        <dsp:cNvSpPr/>
      </dsp:nvSpPr>
      <dsp:spPr>
        <a:xfrm>
          <a:off x="3220592" y="4190064"/>
          <a:ext cx="1908482" cy="9185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1DAE974-9430-4034-87F3-1C435B908F24}">
      <dsp:nvSpPr>
        <dsp:cNvPr id="0" name=""/>
        <dsp:cNvSpPr/>
      </dsp:nvSpPr>
      <dsp:spPr>
        <a:xfrm>
          <a:off x="3381326" y="4342762"/>
          <a:ext cx="1908482" cy="9185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dirty="0"/>
            <a:t>Ρωσική </a:t>
          </a:r>
        </a:p>
      </dsp:txBody>
      <dsp:txXfrm>
        <a:off x="3408231" y="4369667"/>
        <a:ext cx="1854672" cy="864786"/>
      </dsp:txXfrm>
    </dsp:sp>
    <dsp:sp modelId="{10880844-E1CB-4331-8B17-9F09065A98B9}">
      <dsp:nvSpPr>
        <dsp:cNvPr id="0" name=""/>
        <dsp:cNvSpPr/>
      </dsp:nvSpPr>
      <dsp:spPr>
        <a:xfrm>
          <a:off x="5394227" y="4095770"/>
          <a:ext cx="2614818" cy="9185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652D122-B342-467D-BEFF-A9A9ED8DC1F8}">
      <dsp:nvSpPr>
        <dsp:cNvPr id="0" name=""/>
        <dsp:cNvSpPr/>
      </dsp:nvSpPr>
      <dsp:spPr>
        <a:xfrm>
          <a:off x="5554961" y="4248468"/>
          <a:ext cx="2614818" cy="9185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dirty="0"/>
            <a:t>Ουκρανική </a:t>
          </a:r>
        </a:p>
      </dsp:txBody>
      <dsp:txXfrm>
        <a:off x="5581866" y="4275373"/>
        <a:ext cx="2561008" cy="864786"/>
      </dsp:txXfrm>
    </dsp:sp>
    <dsp:sp modelId="{732BCFBF-B8C1-4C20-B407-EEA6FA63EF54}">
      <dsp:nvSpPr>
        <dsp:cNvPr id="0" name=""/>
        <dsp:cNvSpPr/>
      </dsp:nvSpPr>
      <dsp:spPr>
        <a:xfrm>
          <a:off x="5392780" y="2857341"/>
          <a:ext cx="2535732" cy="9185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5D5745-1B94-411F-87DC-553ABA968B1E}">
      <dsp:nvSpPr>
        <dsp:cNvPr id="0" name=""/>
        <dsp:cNvSpPr/>
      </dsp:nvSpPr>
      <dsp:spPr>
        <a:xfrm>
          <a:off x="5553514" y="3010038"/>
          <a:ext cx="2535732" cy="9185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dirty="0"/>
            <a:t>Δυτική Σλαβική</a:t>
          </a:r>
        </a:p>
      </dsp:txBody>
      <dsp:txXfrm>
        <a:off x="5580419" y="3036943"/>
        <a:ext cx="2481922" cy="864786"/>
      </dsp:txXfrm>
    </dsp:sp>
    <dsp:sp modelId="{B80496DE-2E4A-4F2F-BA75-70636AC14505}">
      <dsp:nvSpPr>
        <dsp:cNvPr id="0" name=""/>
        <dsp:cNvSpPr/>
      </dsp:nvSpPr>
      <dsp:spPr>
        <a:xfrm>
          <a:off x="5633763" y="1511426"/>
          <a:ext cx="2301931" cy="918596"/>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A48AF71-0CA8-493E-8A0D-F37214870723}">
      <dsp:nvSpPr>
        <dsp:cNvPr id="0" name=""/>
        <dsp:cNvSpPr/>
      </dsp:nvSpPr>
      <dsp:spPr>
        <a:xfrm>
          <a:off x="5794498" y="1664124"/>
          <a:ext cx="2301931" cy="918596"/>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marL="0" lvl="0" indent="0" algn="ctr" defTabSz="1022350">
            <a:lnSpc>
              <a:spcPct val="90000"/>
            </a:lnSpc>
            <a:spcBef>
              <a:spcPct val="0"/>
            </a:spcBef>
            <a:spcAft>
              <a:spcPct val="35000"/>
            </a:spcAft>
            <a:buNone/>
          </a:pPr>
          <a:r>
            <a:rPr lang="el-GR" sz="2300" kern="1200" dirty="0" err="1"/>
            <a:t>Πρωτορωμαϊκή</a:t>
          </a:r>
          <a:endParaRPr lang="el-GR" sz="2300" kern="1200" dirty="0"/>
        </a:p>
      </dsp:txBody>
      <dsp:txXfrm>
        <a:off x="5821403" y="1691029"/>
        <a:ext cx="2248121" cy="86478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29B1FD-E00A-4BA1-9B62-F2D54895A4EF}">
      <dsp:nvSpPr>
        <dsp:cNvPr id="0" name=""/>
        <dsp:cNvSpPr/>
      </dsp:nvSpPr>
      <dsp:spPr>
        <a:xfrm>
          <a:off x="4114800" y="1872170"/>
          <a:ext cx="2251813" cy="781621"/>
        </a:xfrm>
        <a:custGeom>
          <a:avLst/>
          <a:gdLst/>
          <a:ahLst/>
          <a:cxnLst/>
          <a:rect l="0" t="0" r="0" b="0"/>
          <a:pathLst>
            <a:path>
              <a:moveTo>
                <a:pt x="0" y="0"/>
              </a:moveTo>
              <a:lnTo>
                <a:pt x="0" y="390810"/>
              </a:lnTo>
              <a:lnTo>
                <a:pt x="2251813" y="390810"/>
              </a:lnTo>
              <a:lnTo>
                <a:pt x="2251813" y="78162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9626D2A-8370-4607-B2E6-F3BC175005E1}">
      <dsp:nvSpPr>
        <dsp:cNvPr id="0" name=""/>
        <dsp:cNvSpPr/>
      </dsp:nvSpPr>
      <dsp:spPr>
        <a:xfrm>
          <a:off x="1862986" y="1872170"/>
          <a:ext cx="2251813" cy="781621"/>
        </a:xfrm>
        <a:custGeom>
          <a:avLst/>
          <a:gdLst/>
          <a:ahLst/>
          <a:cxnLst/>
          <a:rect l="0" t="0" r="0" b="0"/>
          <a:pathLst>
            <a:path>
              <a:moveTo>
                <a:pt x="2251813" y="0"/>
              </a:moveTo>
              <a:lnTo>
                <a:pt x="2251813" y="390810"/>
              </a:lnTo>
              <a:lnTo>
                <a:pt x="0" y="390810"/>
              </a:lnTo>
              <a:lnTo>
                <a:pt x="0" y="78162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EFA6AA7-D26D-47E1-8E17-FB7264A205C0}">
      <dsp:nvSpPr>
        <dsp:cNvPr id="0" name=""/>
        <dsp:cNvSpPr/>
      </dsp:nvSpPr>
      <dsp:spPr>
        <a:xfrm>
          <a:off x="2253797" y="11168"/>
          <a:ext cx="3722005" cy="186100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2578100">
            <a:lnSpc>
              <a:spcPct val="90000"/>
            </a:lnSpc>
            <a:spcBef>
              <a:spcPct val="0"/>
            </a:spcBef>
            <a:spcAft>
              <a:spcPct val="35000"/>
            </a:spcAft>
            <a:buNone/>
          </a:pPr>
          <a:r>
            <a:rPr lang="el-GR" sz="5800" kern="1200" dirty="0"/>
            <a:t>Πηγές </a:t>
          </a:r>
        </a:p>
      </dsp:txBody>
      <dsp:txXfrm>
        <a:off x="2253797" y="11168"/>
        <a:ext cx="3722005" cy="1861002"/>
      </dsp:txXfrm>
    </dsp:sp>
    <dsp:sp modelId="{B6AD6FD7-3BE0-4947-814F-9D52E4F2BA69}">
      <dsp:nvSpPr>
        <dsp:cNvPr id="0" name=""/>
        <dsp:cNvSpPr/>
      </dsp:nvSpPr>
      <dsp:spPr>
        <a:xfrm>
          <a:off x="1984" y="2653792"/>
          <a:ext cx="3722005" cy="186100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2578100">
            <a:lnSpc>
              <a:spcPct val="90000"/>
            </a:lnSpc>
            <a:spcBef>
              <a:spcPct val="0"/>
            </a:spcBef>
            <a:spcAft>
              <a:spcPct val="35000"/>
            </a:spcAft>
            <a:buNone/>
          </a:pPr>
          <a:r>
            <a:rPr lang="el-GR" sz="5800" kern="1200" dirty="0"/>
            <a:t>Γραπτές</a:t>
          </a:r>
        </a:p>
      </dsp:txBody>
      <dsp:txXfrm>
        <a:off x="1984" y="2653792"/>
        <a:ext cx="3722005" cy="1861002"/>
      </dsp:txXfrm>
    </dsp:sp>
    <dsp:sp modelId="{58C535C0-D8DD-4518-9CD4-FD35A586BFB3}">
      <dsp:nvSpPr>
        <dsp:cNvPr id="0" name=""/>
        <dsp:cNvSpPr/>
      </dsp:nvSpPr>
      <dsp:spPr>
        <a:xfrm>
          <a:off x="4505610" y="2653792"/>
          <a:ext cx="3722005" cy="186100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marL="0" lvl="0" indent="0" algn="ctr" defTabSz="2578100">
            <a:lnSpc>
              <a:spcPct val="90000"/>
            </a:lnSpc>
            <a:spcBef>
              <a:spcPct val="0"/>
            </a:spcBef>
            <a:spcAft>
              <a:spcPct val="35000"/>
            </a:spcAft>
            <a:buNone/>
          </a:pPr>
          <a:r>
            <a:rPr lang="el-GR" sz="5800" kern="1200" dirty="0"/>
            <a:t>Προφορικές</a:t>
          </a:r>
        </a:p>
      </dsp:txBody>
      <dsp:txXfrm>
        <a:off x="4505610" y="2653792"/>
        <a:ext cx="3722005" cy="186100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6FC4A59-3C76-45CD-9A97-B3FBF327351F}" type="datetimeFigureOut">
              <a:rPr lang="el-GR" smtClean="0"/>
              <a:pPr/>
              <a:t>13/3/2025</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09C9A8-6B47-44CD-8713-4B407EE06876}"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a:t> </a:t>
            </a:r>
          </a:p>
        </p:txBody>
      </p:sp>
      <p:sp>
        <p:nvSpPr>
          <p:cNvPr id="4" name="3 - Θέση αριθμού διαφάνειας"/>
          <p:cNvSpPr>
            <a:spLocks noGrp="1"/>
          </p:cNvSpPr>
          <p:nvPr>
            <p:ph type="sldNum" sz="quarter" idx="10"/>
          </p:nvPr>
        </p:nvSpPr>
        <p:spPr/>
        <p:txBody>
          <a:bodyPr/>
          <a:lstStyle/>
          <a:p>
            <a:fld id="{3AACC039-EE69-461D-B3E7-D95405360E6E}" type="slidenum">
              <a:rPr lang="el-GR" smtClean="0"/>
              <a:pPr/>
              <a:t>5</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8043C790-5203-410F-8A2F-3B77A9B37E88}" type="datetimeFigureOut">
              <a:rPr lang="el-GR" smtClean="0"/>
              <a:pPr/>
              <a:t>13/3/2025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196A3E2-D3D6-48CD-8BDD-B3736C78282E}"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8043C790-5203-410F-8A2F-3B77A9B37E88}" type="datetimeFigureOut">
              <a:rPr lang="el-GR" smtClean="0"/>
              <a:pPr/>
              <a:t>13/3/2025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196A3E2-D3D6-48CD-8BDD-B3736C78282E}"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8043C790-5203-410F-8A2F-3B77A9B37E88}" type="datetimeFigureOut">
              <a:rPr lang="el-GR" smtClean="0"/>
              <a:pPr/>
              <a:t>13/3/2025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196A3E2-D3D6-48CD-8BDD-B3736C78282E}" type="slidenum">
              <a:rPr lang="el-GR" smtClean="0"/>
              <a:pPr/>
              <a:t>‹#›</a:t>
            </a:fld>
            <a:endParaRPr lang="el-G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Αντικείμενο">
    <p:spTree>
      <p:nvGrpSpPr>
        <p:cNvPr id="1" name=""/>
        <p:cNvGrpSpPr/>
        <p:nvPr/>
      </p:nvGrpSpPr>
      <p:grpSpPr>
        <a:xfrm>
          <a:off x="0" y="0"/>
          <a:ext cx="0" cy="0"/>
          <a:chOff x="0" y="0"/>
          <a:chExt cx="0" cy="0"/>
        </a:xfrm>
      </p:grpSpPr>
      <p:sp>
        <p:nvSpPr>
          <p:cNvPr id="2" name="1 - Θέση περιεχομένου"/>
          <p:cNvSpPr>
            <a:spLocks noGrp="1"/>
          </p:cNvSpPr>
          <p:nvPr>
            <p:ph/>
          </p:nvPr>
        </p:nvSpPr>
        <p:spPr>
          <a:xfrm>
            <a:off x="457200" y="274638"/>
            <a:ext cx="8229600" cy="5851525"/>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3" name="2 - Θέση ημερομηνίας"/>
          <p:cNvSpPr>
            <a:spLocks noGrp="1"/>
          </p:cNvSpPr>
          <p:nvPr>
            <p:ph type="dt" sz="half" idx="10"/>
          </p:nvPr>
        </p:nvSpPr>
        <p:spPr>
          <a:xfrm>
            <a:off x="457200" y="6245225"/>
            <a:ext cx="2133600" cy="476250"/>
          </a:xfrm>
        </p:spPr>
        <p:txBody>
          <a:bodyPr/>
          <a:lstStyle>
            <a:lvl1pPr>
              <a:defRPr/>
            </a:lvl1pPr>
          </a:lstStyle>
          <a:p>
            <a:endParaRPr lang="ru-RU"/>
          </a:p>
        </p:txBody>
      </p:sp>
      <p:sp>
        <p:nvSpPr>
          <p:cNvPr id="4" name="3 - Θέση υποσέλιδου"/>
          <p:cNvSpPr>
            <a:spLocks noGrp="1"/>
          </p:cNvSpPr>
          <p:nvPr>
            <p:ph type="ftr" sz="quarter" idx="11"/>
          </p:nvPr>
        </p:nvSpPr>
        <p:spPr>
          <a:xfrm>
            <a:off x="3124200" y="6245225"/>
            <a:ext cx="2895600" cy="476250"/>
          </a:xfrm>
        </p:spPr>
        <p:txBody>
          <a:bodyPr/>
          <a:lstStyle>
            <a:lvl1pPr>
              <a:defRPr/>
            </a:lvl1pPr>
          </a:lstStyle>
          <a:p>
            <a:endParaRPr lang="ru-RU"/>
          </a:p>
        </p:txBody>
      </p:sp>
      <p:sp>
        <p:nvSpPr>
          <p:cNvPr id="5" name="4 - Θέση αριθμού διαφάνειας"/>
          <p:cNvSpPr>
            <a:spLocks noGrp="1"/>
          </p:cNvSpPr>
          <p:nvPr>
            <p:ph type="sldNum" sz="quarter" idx="12"/>
          </p:nvPr>
        </p:nvSpPr>
        <p:spPr>
          <a:xfrm>
            <a:off x="6553200" y="6245225"/>
            <a:ext cx="2133600" cy="476250"/>
          </a:xfrm>
        </p:spPr>
        <p:txBody>
          <a:bodyPr/>
          <a:lstStyle>
            <a:lvl1pPr>
              <a:defRPr/>
            </a:lvl1pPr>
          </a:lstStyle>
          <a:p>
            <a:fld id="{73932618-0F0C-4331-ACD2-4A5BC0F0AB95}" type="slidenum">
              <a:rPr lang="ru-RU"/>
              <a:pPr/>
              <a:t>‹#›</a:t>
            </a:fld>
            <a:endParaRPr lang="ru-RU"/>
          </a:p>
        </p:txBody>
      </p:sp>
    </p:spTree>
    <p:extLst>
      <p:ext uri="{BB962C8B-B14F-4D97-AF65-F5344CB8AC3E}">
        <p14:creationId xmlns:p14="http://schemas.microsoft.com/office/powerpoint/2010/main" val="28481191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8043C790-5203-410F-8A2F-3B77A9B37E88}" type="datetimeFigureOut">
              <a:rPr lang="el-GR" smtClean="0"/>
              <a:pPr/>
              <a:t>13/3/2025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196A3E2-D3D6-48CD-8BDD-B3736C78282E}"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8043C790-5203-410F-8A2F-3B77A9B37E88}" type="datetimeFigureOut">
              <a:rPr lang="el-GR" smtClean="0"/>
              <a:pPr/>
              <a:t>13/3/2025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E196A3E2-D3D6-48CD-8BDD-B3736C78282E}"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8043C790-5203-410F-8A2F-3B77A9B37E88}" type="datetimeFigureOut">
              <a:rPr lang="el-GR" smtClean="0"/>
              <a:pPr/>
              <a:t>13/3/2025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196A3E2-D3D6-48CD-8BDD-B3736C78282E}"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8043C790-5203-410F-8A2F-3B77A9B37E88}" type="datetimeFigureOut">
              <a:rPr lang="el-GR" smtClean="0"/>
              <a:pPr/>
              <a:t>13/3/2025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E196A3E2-D3D6-48CD-8BDD-B3736C78282E}"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8043C790-5203-410F-8A2F-3B77A9B37E88}" type="datetimeFigureOut">
              <a:rPr lang="el-GR" smtClean="0"/>
              <a:pPr/>
              <a:t>13/3/2025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E196A3E2-D3D6-48CD-8BDD-B3736C78282E}"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8043C790-5203-410F-8A2F-3B77A9B37E88}" type="datetimeFigureOut">
              <a:rPr lang="el-GR" smtClean="0"/>
              <a:pPr/>
              <a:t>13/3/2025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E196A3E2-D3D6-48CD-8BDD-B3736C78282E}"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043C790-5203-410F-8A2F-3B77A9B37E88}" type="datetimeFigureOut">
              <a:rPr lang="el-GR" smtClean="0"/>
              <a:pPr/>
              <a:t>13/3/2025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196A3E2-D3D6-48CD-8BDD-B3736C78282E}"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8043C790-5203-410F-8A2F-3B77A9B37E88}" type="datetimeFigureOut">
              <a:rPr lang="el-GR" smtClean="0"/>
              <a:pPr/>
              <a:t>13/3/2025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E196A3E2-D3D6-48CD-8BDD-B3736C78282E}"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43C790-5203-410F-8A2F-3B77A9B37E88}" type="datetimeFigureOut">
              <a:rPr lang="el-GR" smtClean="0"/>
              <a:pPr/>
              <a:t>13/3/2025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96A3E2-D3D6-48CD-8BDD-B3736C78282E}"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e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ctrTitle"/>
          </p:nvPr>
        </p:nvSpPr>
        <p:spPr>
          <a:xfrm>
            <a:off x="685800" y="2130425"/>
            <a:ext cx="7772400" cy="3026767"/>
          </a:xfrm>
        </p:spPr>
        <p:txBody>
          <a:bodyPr>
            <a:normAutofit/>
          </a:bodyPr>
          <a:lstStyle/>
          <a:p>
            <a:r>
              <a:rPr lang="el-GR" dirty="0"/>
              <a:t>ΘΕΜΑ 1 </a:t>
            </a:r>
            <a:br>
              <a:rPr lang="el-GR" dirty="0"/>
            </a:br>
            <a:r>
              <a:rPr lang="el-GR" dirty="0"/>
              <a:t>ΙΣΤΟΡΙΑ ΤΗΣ ΓΛΩΣΣΑΣ ΩΣ ΕΠΙΣΤΗΜΗ</a:t>
            </a:r>
            <a:br>
              <a:rPr lang="el-GR" dirty="0"/>
            </a:br>
            <a:r>
              <a:rPr lang="el-GR" dirty="0"/>
              <a:t>(μέρος 2)</a:t>
            </a:r>
          </a:p>
        </p:txBody>
      </p:sp>
      <p:sp>
        <p:nvSpPr>
          <p:cNvPr id="5" name="4 - Υπότιτλος"/>
          <p:cNvSpPr>
            <a:spLocks noGrp="1"/>
          </p:cNvSpPr>
          <p:nvPr>
            <p:ph type="subTitle" idx="1"/>
          </p:nvPr>
        </p:nvSpPr>
        <p:spPr/>
        <p:txBody>
          <a:bodyPr/>
          <a:lstStyle/>
          <a:p>
            <a:endParaRPr lang="el-GR" dirty="0"/>
          </a:p>
          <a:p>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76672"/>
            <a:ext cx="8229600" cy="850106"/>
          </a:xfrm>
        </p:spPr>
        <p:txBody>
          <a:bodyPr>
            <a:normAutofit fontScale="90000"/>
          </a:bodyPr>
          <a:lstStyle/>
          <a:p>
            <a:br>
              <a:rPr lang="el-GR" sz="4200" dirty="0"/>
            </a:br>
            <a:r>
              <a:rPr lang="el-GR" sz="4200" dirty="0"/>
              <a:t>Οι βασικοί περίοδοι  της προϊστορίας και της ιστορίας της ρωσικής γλώσσας 2</a:t>
            </a:r>
            <a:br>
              <a:rPr lang="el-GR" dirty="0"/>
            </a:br>
            <a:endParaRPr lang="el-GR" dirty="0"/>
          </a:p>
        </p:txBody>
      </p:sp>
      <p:sp>
        <p:nvSpPr>
          <p:cNvPr id="3" name="2 - Θέση περιεχομένου"/>
          <p:cNvSpPr>
            <a:spLocks noGrp="1"/>
          </p:cNvSpPr>
          <p:nvPr>
            <p:ph idx="1"/>
          </p:nvPr>
        </p:nvSpPr>
        <p:spPr/>
        <p:txBody>
          <a:bodyPr>
            <a:normAutofit lnSpcReduction="10000"/>
          </a:bodyPr>
          <a:lstStyle/>
          <a:p>
            <a:r>
              <a:rPr lang="el-GR" u="sng" dirty="0"/>
              <a:t>Ιστορία </a:t>
            </a:r>
          </a:p>
          <a:p>
            <a:pPr marL="514350" indent="-514350">
              <a:buFont typeface="+mj-lt"/>
              <a:buAutoNum type="arabicPeriod"/>
            </a:pPr>
            <a:r>
              <a:rPr lang="el-GR" dirty="0" err="1"/>
              <a:t>Παλαιορωσική</a:t>
            </a:r>
            <a:r>
              <a:rPr lang="el-GR" dirty="0"/>
              <a:t> (ανατολική σλαβική) περίοδος  (από τον 9</a:t>
            </a:r>
            <a:r>
              <a:rPr lang="el-GR" baseline="30000" dirty="0"/>
              <a:t>ο</a:t>
            </a:r>
            <a:r>
              <a:rPr lang="el-GR" dirty="0"/>
              <a:t> έως τον 14</a:t>
            </a:r>
            <a:r>
              <a:rPr lang="el-GR" baseline="30000" dirty="0"/>
              <a:t>ο</a:t>
            </a:r>
            <a:r>
              <a:rPr lang="el-GR" dirty="0"/>
              <a:t> αι) </a:t>
            </a:r>
          </a:p>
          <a:p>
            <a:pPr marL="514350" indent="-514350">
              <a:buFont typeface="+mj-lt"/>
              <a:buAutoNum type="arabicPeriod"/>
            </a:pPr>
            <a:r>
              <a:rPr lang="el-GR" dirty="0" err="1"/>
              <a:t>Μεγαλορωσική</a:t>
            </a:r>
            <a:r>
              <a:rPr lang="el-GR" dirty="0"/>
              <a:t> περίοδος (14</a:t>
            </a:r>
            <a:r>
              <a:rPr lang="el-GR" baseline="30000" dirty="0"/>
              <a:t>ος</a:t>
            </a:r>
            <a:r>
              <a:rPr lang="el-GR" dirty="0"/>
              <a:t> – 17</a:t>
            </a:r>
            <a:r>
              <a:rPr lang="el-GR" baseline="30000" dirty="0"/>
              <a:t>ος</a:t>
            </a:r>
            <a:r>
              <a:rPr lang="el-GR" dirty="0"/>
              <a:t> αι) - </a:t>
            </a:r>
          </a:p>
          <a:p>
            <a:pPr marL="514350" indent="-514350">
              <a:buFont typeface="+mj-lt"/>
              <a:buAutoNum type="arabicPeriod"/>
            </a:pPr>
            <a:r>
              <a:rPr lang="el-GR" dirty="0"/>
              <a:t>Περίοδος διαμόρφωσης της ρωσικής εθνικής γλώσσας (17</a:t>
            </a:r>
            <a:r>
              <a:rPr lang="el-GR" baseline="30000" dirty="0"/>
              <a:t>ος</a:t>
            </a:r>
            <a:r>
              <a:rPr lang="el-GR" dirty="0"/>
              <a:t> – 18</a:t>
            </a:r>
            <a:r>
              <a:rPr lang="el-GR" baseline="30000" dirty="0"/>
              <a:t>ος</a:t>
            </a:r>
            <a:r>
              <a:rPr lang="el-GR" dirty="0"/>
              <a:t> αι) </a:t>
            </a:r>
          </a:p>
          <a:p>
            <a:pPr marL="514350" indent="-514350">
              <a:buFont typeface="+mj-lt"/>
              <a:buAutoNum type="arabicPeriod"/>
            </a:pPr>
            <a:r>
              <a:rPr lang="el-GR" dirty="0"/>
              <a:t>Περίοδος εξέλιξης της ρωσικής εθνικής γλώσσας (Σύγχρονη ρωσική γλώσσα  (19</a:t>
            </a:r>
            <a:r>
              <a:rPr lang="el-GR" baseline="30000" dirty="0"/>
              <a:t>ος</a:t>
            </a:r>
            <a:r>
              <a:rPr lang="el-GR" dirty="0"/>
              <a:t> αι – σήμερα)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Η σύγχρονη ρωσική γλώσσα έχει στοιχεία τα οποία ανάγονται σε </a:t>
            </a:r>
          </a:p>
        </p:txBody>
      </p:sp>
      <p:sp>
        <p:nvSpPr>
          <p:cNvPr id="3" name="2 - Θέση περιεχομένου"/>
          <p:cNvSpPr>
            <a:spLocks noGrp="1"/>
          </p:cNvSpPr>
          <p:nvPr>
            <p:ph idx="1"/>
          </p:nvPr>
        </p:nvSpPr>
        <p:spPr/>
        <p:txBody>
          <a:bodyPr>
            <a:normAutofit fontScale="92500"/>
          </a:bodyPr>
          <a:lstStyle/>
          <a:p>
            <a:pPr marL="514350" indent="-514350">
              <a:buFont typeface="+mj-lt"/>
              <a:buAutoNum type="arabicPeriod"/>
            </a:pPr>
            <a:r>
              <a:rPr lang="el-GR" b="1" dirty="0" err="1"/>
              <a:t>Πρωτοϊνδοευρωπαϊκή</a:t>
            </a:r>
            <a:r>
              <a:rPr lang="el-GR" dirty="0"/>
              <a:t> γλώσσα (έως 3</a:t>
            </a:r>
            <a:r>
              <a:rPr lang="el-GR" baseline="30000" dirty="0"/>
              <a:t>η</a:t>
            </a:r>
            <a:r>
              <a:rPr lang="el-GR" dirty="0"/>
              <a:t> χιλ. π. Χ)</a:t>
            </a:r>
          </a:p>
          <a:p>
            <a:pPr marL="514350" indent="-514350">
              <a:buFont typeface="+mj-lt"/>
              <a:buAutoNum type="arabicPeriod"/>
            </a:pPr>
            <a:r>
              <a:rPr lang="el-GR" b="1" dirty="0" err="1"/>
              <a:t>Πρωτοσλαβική</a:t>
            </a:r>
            <a:r>
              <a:rPr lang="el-GR" dirty="0"/>
              <a:t> γλώσσα (έως 5</a:t>
            </a:r>
            <a:r>
              <a:rPr lang="el-GR" baseline="30000" dirty="0"/>
              <a:t>ο</a:t>
            </a:r>
            <a:r>
              <a:rPr lang="el-GR" dirty="0"/>
              <a:t> – 6</a:t>
            </a:r>
            <a:r>
              <a:rPr lang="el-GR" baseline="30000" dirty="0"/>
              <a:t>ο</a:t>
            </a:r>
            <a:r>
              <a:rPr lang="el-GR" dirty="0"/>
              <a:t> αι μ. Χ.) </a:t>
            </a:r>
          </a:p>
          <a:p>
            <a:pPr marL="514350" indent="-514350">
              <a:buFont typeface="+mj-lt"/>
              <a:buAutoNum type="arabicPeriod"/>
            </a:pPr>
            <a:r>
              <a:rPr lang="el-GR" b="1" dirty="0"/>
              <a:t>Ανατολική σλαβική </a:t>
            </a:r>
            <a:r>
              <a:rPr lang="el-GR" dirty="0"/>
              <a:t>διάλεκτος της </a:t>
            </a:r>
            <a:r>
              <a:rPr lang="el-GR" dirty="0" err="1"/>
              <a:t>πρωτοσλαβικής</a:t>
            </a:r>
            <a:r>
              <a:rPr lang="el-GR" dirty="0"/>
              <a:t> γλώσσας  (έως 9</a:t>
            </a:r>
            <a:r>
              <a:rPr lang="el-GR" baseline="30000" dirty="0"/>
              <a:t>Ο</a:t>
            </a:r>
            <a:r>
              <a:rPr lang="el-GR" dirty="0"/>
              <a:t> αι. </a:t>
            </a:r>
            <a:r>
              <a:rPr lang="el-GR" dirty="0" err="1"/>
              <a:t>μ.Χ</a:t>
            </a:r>
            <a:r>
              <a:rPr lang="el-GR" dirty="0"/>
              <a:t>.) </a:t>
            </a:r>
          </a:p>
          <a:p>
            <a:pPr marL="514350" indent="-514350">
              <a:buFont typeface="+mj-lt"/>
              <a:buAutoNum type="arabicPeriod"/>
            </a:pPr>
            <a:r>
              <a:rPr lang="el-GR" b="1" dirty="0" err="1"/>
              <a:t>Παλαιορωσική</a:t>
            </a:r>
            <a:r>
              <a:rPr lang="el-GR" dirty="0"/>
              <a:t> γλώσσα (έως 14</a:t>
            </a:r>
            <a:r>
              <a:rPr lang="el-GR" baseline="30000" dirty="0"/>
              <a:t>ο</a:t>
            </a:r>
            <a:r>
              <a:rPr lang="el-GR" dirty="0"/>
              <a:t> αι) </a:t>
            </a:r>
          </a:p>
          <a:p>
            <a:pPr marL="514350" indent="-514350">
              <a:buFont typeface="+mj-lt"/>
              <a:buAutoNum type="arabicPeriod"/>
            </a:pPr>
            <a:r>
              <a:rPr lang="el-GR" dirty="0"/>
              <a:t>Καθαυτού ρωσική γλώσσα (από το 14</a:t>
            </a:r>
            <a:r>
              <a:rPr lang="el-GR" baseline="30000" dirty="0"/>
              <a:t>ο</a:t>
            </a:r>
            <a:r>
              <a:rPr lang="el-GR" dirty="0"/>
              <a:t> αι) </a:t>
            </a:r>
          </a:p>
          <a:p>
            <a:pPr marL="514350" indent="-514350">
              <a:buFont typeface="+mj-lt"/>
              <a:buAutoNum type="arabicPeriod"/>
            </a:pPr>
            <a:r>
              <a:rPr lang="el-GR" dirty="0"/>
              <a:t>Ρωσική εθνική γλώσσα (από το 17</a:t>
            </a:r>
            <a:r>
              <a:rPr lang="el-GR" baseline="30000" dirty="0"/>
              <a:t>ο</a:t>
            </a:r>
            <a:r>
              <a:rPr lang="el-GR" dirty="0"/>
              <a:t> αι) </a:t>
            </a:r>
          </a:p>
          <a:p>
            <a:pPr marL="514350" indent="-514350">
              <a:buFont typeface="+mj-lt"/>
              <a:buAutoNum type="arabicPeriod"/>
            </a:pPr>
            <a:r>
              <a:rPr lang="el-GR" dirty="0"/>
              <a:t>Σύγχρονη ρωσική  γλώσσα (από το 19</a:t>
            </a:r>
            <a:r>
              <a:rPr lang="el-GR" baseline="30000" dirty="0"/>
              <a:t>ο</a:t>
            </a:r>
            <a:r>
              <a:rPr lang="el-GR" dirty="0"/>
              <a:t> αι)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endParaRPr lang="el-GR"/>
          </a:p>
        </p:txBody>
      </p:sp>
      <p:graphicFrame>
        <p:nvGraphicFramePr>
          <p:cNvPr id="4" name="3 - Θέση περιεχομένου"/>
          <p:cNvGraphicFramePr>
            <a:graphicFrameLocks noGrp="1"/>
          </p:cNvGraphicFramePr>
          <p:nvPr>
            <p:ph idx="1"/>
          </p:nvPr>
        </p:nvGraphicFramePr>
        <p:xfrm>
          <a:off x="457200" y="692696"/>
          <a:ext cx="8229600" cy="543346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Βασικές πηγές της ιστορικής μελέτης της ρωσικής γλώσσας</a:t>
            </a:r>
          </a:p>
        </p:txBody>
      </p:sp>
      <p:graphicFrame>
        <p:nvGraphicFramePr>
          <p:cNvPr id="4" name="3 - Θέση περιεχομένου"/>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normAutofit fontScale="90000"/>
          </a:bodyPr>
          <a:lstStyle/>
          <a:p>
            <a:r>
              <a:rPr lang="el-GR" dirty="0"/>
              <a:t>Δυο γραφικά συστήματα της πρώιμης </a:t>
            </a:r>
            <a:r>
              <a:rPr lang="el-GR" dirty="0" err="1"/>
              <a:t>σλαβωνικής</a:t>
            </a:r>
            <a:r>
              <a:rPr lang="el-GR" dirty="0"/>
              <a:t> γραμματείας </a:t>
            </a:r>
          </a:p>
        </p:txBody>
      </p:sp>
      <p:sp>
        <p:nvSpPr>
          <p:cNvPr id="9" name="8 - Θέση κειμένου"/>
          <p:cNvSpPr>
            <a:spLocks noGrp="1"/>
          </p:cNvSpPr>
          <p:nvPr>
            <p:ph type="body" idx="1"/>
          </p:nvPr>
        </p:nvSpPr>
        <p:spPr/>
        <p:txBody>
          <a:bodyPr>
            <a:normAutofit/>
          </a:bodyPr>
          <a:lstStyle/>
          <a:p>
            <a:pPr algn="ctr"/>
            <a:r>
              <a:rPr lang="el-GR" sz="3200" dirty="0" err="1"/>
              <a:t>Γλαγολιτικό</a:t>
            </a:r>
            <a:endParaRPr lang="el-GR" sz="3200" dirty="0"/>
          </a:p>
        </p:txBody>
      </p:sp>
      <p:pic>
        <p:nvPicPr>
          <p:cNvPr id="8" name="Picture 6" descr="images"/>
          <p:cNvPicPr>
            <a:picLocks noGrp="1" noChangeAspect="1" noChangeArrowheads="1"/>
          </p:cNvPicPr>
          <p:nvPr>
            <p:ph sz="half" idx="2"/>
          </p:nvPr>
        </p:nvPicPr>
        <p:blipFill>
          <a:blip r:embed="rId2" cstate="print"/>
          <a:stretch>
            <a:fillRect/>
          </a:stretch>
        </p:blipFill>
        <p:spPr>
          <a:xfrm>
            <a:off x="1986756" y="3579019"/>
            <a:ext cx="981075" cy="1143000"/>
          </a:xfrm>
          <a:noFill/>
        </p:spPr>
      </p:pic>
      <p:sp>
        <p:nvSpPr>
          <p:cNvPr id="10" name="9 - Θέση κειμένου"/>
          <p:cNvSpPr>
            <a:spLocks noGrp="1"/>
          </p:cNvSpPr>
          <p:nvPr>
            <p:ph type="body" sz="quarter" idx="3"/>
          </p:nvPr>
        </p:nvSpPr>
        <p:spPr/>
        <p:txBody>
          <a:bodyPr>
            <a:noAutofit/>
          </a:bodyPr>
          <a:lstStyle/>
          <a:p>
            <a:pPr algn="ctr"/>
            <a:r>
              <a:rPr lang="el-GR" sz="3600" dirty="0"/>
              <a:t>Κυριλλικό</a:t>
            </a:r>
          </a:p>
        </p:txBody>
      </p:sp>
      <p:pic>
        <p:nvPicPr>
          <p:cNvPr id="7" name="Picture 5" descr="000079"/>
          <p:cNvPicPr>
            <a:picLocks noChangeAspect="1" noChangeArrowheads="1"/>
          </p:cNvPicPr>
          <p:nvPr/>
        </p:nvPicPr>
        <p:blipFill>
          <a:blip r:embed="rId3" cstate="print"/>
          <a:srcRect/>
          <a:stretch>
            <a:fillRect/>
          </a:stretch>
        </p:blipFill>
        <p:spPr>
          <a:xfrm>
            <a:off x="395536" y="2132856"/>
            <a:ext cx="4104456" cy="4176762"/>
          </a:xfrm>
          <a:prstGeom prst="rect">
            <a:avLst/>
          </a:prstGeom>
          <a:noFill/>
        </p:spPr>
      </p:pic>
      <p:pic>
        <p:nvPicPr>
          <p:cNvPr id="12" name="Picture 6" descr="images"/>
          <p:cNvPicPr>
            <a:picLocks noGrp="1" noChangeAspect="1" noChangeArrowheads="1"/>
          </p:cNvPicPr>
          <p:nvPr>
            <p:ph sz="quarter" idx="4"/>
          </p:nvPr>
        </p:nvPicPr>
        <p:blipFill>
          <a:blip r:embed="rId2" cstate="print"/>
          <a:srcRect/>
          <a:stretch>
            <a:fillRect/>
          </a:stretch>
        </p:blipFill>
        <p:spPr>
          <a:xfrm>
            <a:off x="4932040" y="2276872"/>
            <a:ext cx="3528391" cy="4176464"/>
          </a:xfr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Πηγές της ιστορικής μελέτης της ρωσικής γλώσσας </a:t>
            </a:r>
          </a:p>
        </p:txBody>
      </p:sp>
      <p:sp>
        <p:nvSpPr>
          <p:cNvPr id="3" name="2 - Θέση περιεχομένου"/>
          <p:cNvSpPr>
            <a:spLocks noGrp="1"/>
          </p:cNvSpPr>
          <p:nvPr>
            <p:ph idx="1"/>
          </p:nvPr>
        </p:nvSpPr>
        <p:spPr/>
        <p:txBody>
          <a:bodyPr/>
          <a:lstStyle/>
          <a:p>
            <a:pPr marL="514350" indent="-514350">
              <a:buNone/>
            </a:pPr>
            <a:r>
              <a:rPr lang="el-GR" dirty="0"/>
              <a:t>Α. Κύριες  </a:t>
            </a:r>
          </a:p>
          <a:p>
            <a:pPr marL="514350" indent="-514350">
              <a:buFont typeface="+mj-lt"/>
              <a:buAutoNum type="arabicPeriod"/>
            </a:pPr>
            <a:r>
              <a:rPr lang="el-GR" dirty="0"/>
              <a:t>Χειρόγραφα  βιβλία</a:t>
            </a:r>
          </a:p>
          <a:p>
            <a:pPr marL="514350" indent="-514350">
              <a:buFont typeface="+mj-lt"/>
              <a:buAutoNum type="arabicPeriod"/>
            </a:pPr>
            <a:r>
              <a:rPr lang="el-GR" dirty="0"/>
              <a:t>Έντυπα βιβλία </a:t>
            </a:r>
          </a:p>
          <a:p>
            <a:pPr marL="514350" indent="-514350">
              <a:buFont typeface="+mj-lt"/>
              <a:buAutoNum type="arabicPeriod"/>
            </a:pPr>
            <a:r>
              <a:rPr lang="el-GR" dirty="0"/>
              <a:t>Επίσημα έγγραφα </a:t>
            </a:r>
            <a:r>
              <a:rPr lang="en-US" dirty="0"/>
              <a:t> - </a:t>
            </a:r>
            <a:r>
              <a:rPr lang="el-GR" dirty="0"/>
              <a:t>επιστολές </a:t>
            </a:r>
          </a:p>
          <a:p>
            <a:pPr marL="514350" indent="-514350">
              <a:buFont typeface="+mj-lt"/>
              <a:buAutoNum type="arabicPeriod"/>
            </a:pPr>
            <a:r>
              <a:rPr lang="el-GR" dirty="0"/>
              <a:t>Επιγραφές </a:t>
            </a:r>
          </a:p>
          <a:p>
            <a:pPr marL="514350" indent="-514350">
              <a:buFont typeface="+mj-lt"/>
              <a:buAutoNum type="arabicPeriod"/>
            </a:pPr>
            <a:r>
              <a:rPr lang="el-GR" dirty="0"/>
              <a:t>Ιδιωτικές επιστολές  - αλληλογραφία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8 - Τίτλος"/>
          <p:cNvSpPr>
            <a:spLocks noGrp="1"/>
          </p:cNvSpPr>
          <p:nvPr>
            <p:ph type="title"/>
          </p:nvPr>
        </p:nvSpPr>
        <p:spPr/>
        <p:txBody>
          <a:bodyPr>
            <a:normAutofit fontScale="90000"/>
          </a:bodyPr>
          <a:lstStyle/>
          <a:p>
            <a:pPr algn="ctr"/>
            <a:r>
              <a:rPr lang="ru-RU" cap="none" dirty="0"/>
              <a:t>Остромирово Евангелие </a:t>
            </a:r>
            <a:r>
              <a:rPr lang="el-GR" cap="none" dirty="0"/>
              <a:t>1056 - 1057</a:t>
            </a:r>
          </a:p>
        </p:txBody>
      </p:sp>
      <p:pic>
        <p:nvPicPr>
          <p:cNvPr id="13" name="12 - Θέση περιεχομένου" descr="evan.jpg"/>
          <p:cNvPicPr>
            <a:picLocks noGrp="1" noChangeAspect="1"/>
          </p:cNvPicPr>
          <p:nvPr>
            <p:ph idx="1"/>
          </p:nvPr>
        </p:nvPicPr>
        <p:blipFill>
          <a:blip r:embed="rId2" cstate="print"/>
          <a:stretch>
            <a:fillRect/>
          </a:stretch>
        </p:blipFill>
        <p:spPr>
          <a:xfrm>
            <a:off x="1115616" y="1556792"/>
            <a:ext cx="6768752" cy="5040560"/>
          </a:xfr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Αλλά ανατολικά σλαβικά χειρόγραφα 11</a:t>
            </a:r>
            <a:r>
              <a:rPr lang="el-GR" baseline="30000" dirty="0"/>
              <a:t>ου</a:t>
            </a:r>
            <a:r>
              <a:rPr lang="el-GR" dirty="0"/>
              <a:t> αι</a:t>
            </a:r>
          </a:p>
        </p:txBody>
      </p:sp>
      <p:sp>
        <p:nvSpPr>
          <p:cNvPr id="3" name="2 - Θέση περιεχομένου"/>
          <p:cNvSpPr>
            <a:spLocks noGrp="1"/>
          </p:cNvSpPr>
          <p:nvPr>
            <p:ph idx="1"/>
          </p:nvPr>
        </p:nvSpPr>
        <p:spPr/>
        <p:txBody>
          <a:bodyPr/>
          <a:lstStyle/>
          <a:p>
            <a:r>
              <a:rPr lang="ru-RU" dirty="0"/>
              <a:t>Архангельское Евангелие 1092 </a:t>
            </a:r>
          </a:p>
          <a:p>
            <a:r>
              <a:rPr lang="ru-RU" dirty="0"/>
              <a:t>Новгородские служебные Минеи 1095 – 1097 </a:t>
            </a:r>
          </a:p>
          <a:p>
            <a:r>
              <a:rPr lang="ru-RU" dirty="0"/>
              <a:t>Изборники Святослава 1073 и 1076 </a:t>
            </a:r>
          </a:p>
          <a:p>
            <a:r>
              <a:rPr lang="ru-RU" dirty="0"/>
              <a:t>Чудовская толковая Псалтирь </a:t>
            </a:r>
            <a:endParaRPr lang="en-US" dirty="0"/>
          </a:p>
          <a:p>
            <a:endParaRPr lang="en-US" dirty="0"/>
          </a:p>
          <a:p>
            <a:r>
              <a:rPr lang="ru-RU" dirty="0">
                <a:solidFill>
                  <a:srgbClr val="FF0000"/>
                </a:solidFill>
                <a:latin typeface="CyrillicaOchrid1" pitchFamily="34" charset="0"/>
              </a:rPr>
              <a:t>сотъникъ</a:t>
            </a:r>
            <a:endParaRPr lang="el-GR" dirty="0">
              <a:solidFill>
                <a:srgbClr val="FF0000"/>
              </a:solidFill>
              <a:latin typeface="CyrillicaOchrid1"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 calcmode="lin" valueType="num">
                                      <p:cBhvr additive="base">
                                        <p:cTn id="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περιεχομένου"/>
          <p:cNvSpPr>
            <a:spLocks noGrp="1"/>
          </p:cNvSpPr>
          <p:nvPr>
            <p:ph/>
          </p:nvPr>
        </p:nvSpPr>
        <p:spPr/>
        <p:txBody>
          <a:bodyPr/>
          <a:lstStyle/>
          <a:p>
            <a:endParaRPr lang="el-GR" dirty="0"/>
          </a:p>
        </p:txBody>
      </p:sp>
      <p:sp>
        <p:nvSpPr>
          <p:cNvPr id="2130" name="Rectangle 8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grpSp>
        <p:nvGrpSpPr>
          <p:cNvPr id="3" name="Group 65"/>
          <p:cNvGrpSpPr>
            <a:grpSpLocks noChangeAspect="1"/>
          </p:cNvGrpSpPr>
          <p:nvPr/>
        </p:nvGrpSpPr>
        <p:grpSpPr bwMode="auto">
          <a:xfrm>
            <a:off x="2051720" y="260648"/>
            <a:ext cx="6336704" cy="6048672"/>
            <a:chOff x="1701" y="1134"/>
            <a:chExt cx="8820" cy="10650"/>
          </a:xfrm>
        </p:grpSpPr>
        <p:sp>
          <p:nvSpPr>
            <p:cNvPr id="2129" name="AutoShape 81"/>
            <p:cNvSpPr>
              <a:spLocks noChangeAspect="1" noChangeArrowheads="1" noTextEdit="1"/>
            </p:cNvSpPr>
            <p:nvPr/>
          </p:nvSpPr>
          <p:spPr bwMode="auto">
            <a:xfrm>
              <a:off x="1701" y="1134"/>
              <a:ext cx="8820" cy="10650"/>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
          <p:nvSpPr>
            <p:cNvPr id="2128" name="Rectangle 80"/>
            <p:cNvSpPr>
              <a:spLocks noChangeArrowheads="1"/>
            </p:cNvSpPr>
            <p:nvPr/>
          </p:nvSpPr>
          <p:spPr bwMode="auto">
            <a:xfrm>
              <a:off x="2061" y="1314"/>
              <a:ext cx="1980" cy="12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0" u="none" strike="noStrike" cap="none" normalizeH="0" baseline="0">
                  <a:ln>
                    <a:noFill/>
                  </a:ln>
                  <a:solidFill>
                    <a:schemeClr val="tx1"/>
                  </a:solidFill>
                  <a:effectLst/>
                  <a:latin typeface="Arial" pitchFamily="34" charset="0"/>
                  <a:ea typeface="Times New Roman" pitchFamily="18" charset="0"/>
                </a:rPr>
                <a:t>Γλώσσα της εκκλησιαστικής γραμματείας </a:t>
              </a:r>
              <a:endParaRPr kumimoji="0" lang="el-GR" sz="1800" b="0" i="0" u="none" strike="noStrike" cap="none" normalizeH="0" baseline="0">
                <a:ln>
                  <a:noFill/>
                </a:ln>
                <a:solidFill>
                  <a:schemeClr val="tx1"/>
                </a:solidFill>
                <a:effectLst/>
                <a:latin typeface="Arial" pitchFamily="34" charset="0"/>
              </a:endParaRPr>
            </a:p>
          </p:txBody>
        </p:sp>
        <p:sp>
          <p:nvSpPr>
            <p:cNvPr id="2127" name="Rectangle 79"/>
            <p:cNvSpPr>
              <a:spLocks noChangeArrowheads="1"/>
            </p:cNvSpPr>
            <p:nvPr/>
          </p:nvSpPr>
          <p:spPr bwMode="auto">
            <a:xfrm>
              <a:off x="5120" y="1314"/>
              <a:ext cx="1980" cy="12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0" u="none" strike="noStrike" cap="none" normalizeH="0" baseline="0">
                  <a:ln>
                    <a:noFill/>
                  </a:ln>
                  <a:solidFill>
                    <a:schemeClr val="tx1"/>
                  </a:solidFill>
                  <a:effectLst/>
                  <a:latin typeface="Arial" pitchFamily="34" charset="0"/>
                  <a:ea typeface="Times New Roman" pitchFamily="18" charset="0"/>
                </a:rPr>
                <a:t>Το Ευαγγέλιο του Οστρομίρ</a:t>
              </a:r>
              <a:endParaRPr kumimoji="0" lang="el-GR" sz="1800" b="0" i="0" u="none" strike="noStrike" cap="none" normalizeH="0" baseline="0">
                <a:ln>
                  <a:noFill/>
                </a:ln>
                <a:solidFill>
                  <a:schemeClr val="tx1"/>
                </a:solidFill>
                <a:effectLst/>
                <a:latin typeface="Arial" pitchFamily="34" charset="0"/>
              </a:endParaRPr>
            </a:p>
          </p:txBody>
        </p:sp>
        <p:sp>
          <p:nvSpPr>
            <p:cNvPr id="2126" name="Rectangle 78"/>
            <p:cNvSpPr>
              <a:spLocks noChangeArrowheads="1"/>
            </p:cNvSpPr>
            <p:nvPr/>
          </p:nvSpPr>
          <p:spPr bwMode="auto">
            <a:xfrm>
              <a:off x="2061" y="3114"/>
              <a:ext cx="1980" cy="12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0" u="none" strike="noStrike" cap="none" normalizeH="0" baseline="0">
                  <a:ln>
                    <a:noFill/>
                  </a:ln>
                  <a:solidFill>
                    <a:schemeClr val="tx1"/>
                  </a:solidFill>
                  <a:effectLst/>
                  <a:latin typeface="Arial" pitchFamily="34" charset="0"/>
                  <a:ea typeface="Times New Roman" pitchFamily="18" charset="0"/>
                </a:rPr>
                <a:t>Γλώσσα των εγκωμίων και ομιλιών  </a:t>
              </a:r>
              <a:endParaRPr kumimoji="0" lang="el-GR" sz="1800" b="0" i="0" u="none" strike="noStrike" cap="none" normalizeH="0" baseline="0">
                <a:ln>
                  <a:noFill/>
                </a:ln>
                <a:solidFill>
                  <a:schemeClr val="tx1"/>
                </a:solidFill>
                <a:effectLst/>
                <a:latin typeface="Arial" pitchFamily="34" charset="0"/>
              </a:endParaRPr>
            </a:p>
          </p:txBody>
        </p:sp>
        <p:sp>
          <p:nvSpPr>
            <p:cNvPr id="2125" name="Rectangle 77"/>
            <p:cNvSpPr>
              <a:spLocks noChangeArrowheads="1"/>
            </p:cNvSpPr>
            <p:nvPr/>
          </p:nvSpPr>
          <p:spPr bwMode="auto">
            <a:xfrm>
              <a:off x="5120" y="3114"/>
              <a:ext cx="1980" cy="126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1" u="none" strike="noStrike" cap="none" normalizeH="0" baseline="0">
                  <a:ln>
                    <a:noFill/>
                  </a:ln>
                  <a:solidFill>
                    <a:schemeClr val="tx1"/>
                  </a:solidFill>
                  <a:effectLst/>
                  <a:latin typeface="Arial" pitchFamily="34" charset="0"/>
                  <a:ea typeface="Times New Roman" pitchFamily="18" charset="0"/>
                </a:rPr>
                <a:t>Λόγος περί του Νόμου και Χάρητος</a:t>
              </a:r>
              <a:r>
                <a:rPr kumimoji="0" lang="el-GR" sz="1000" b="0" i="0" u="none" strike="noStrike" cap="none" normalizeH="0" baseline="0">
                  <a:ln>
                    <a:noFill/>
                  </a:ln>
                  <a:solidFill>
                    <a:schemeClr val="tx1"/>
                  </a:solidFill>
                  <a:effectLst/>
                  <a:latin typeface="Arial" pitchFamily="34" charset="0"/>
                  <a:ea typeface="Times New Roman" pitchFamily="18" charset="0"/>
                </a:rPr>
                <a:t> του Μητροπολίτη Ιλαρίωνα</a:t>
              </a:r>
              <a:endParaRPr kumimoji="0" lang="el-GR" sz="1800" b="0" i="0" u="none" strike="noStrike" cap="none" normalizeH="0" baseline="0">
                <a:ln>
                  <a:noFill/>
                </a:ln>
                <a:solidFill>
                  <a:schemeClr val="tx1"/>
                </a:solidFill>
                <a:effectLst/>
                <a:latin typeface="Arial" pitchFamily="34" charset="0"/>
              </a:endParaRPr>
            </a:p>
          </p:txBody>
        </p:sp>
        <p:sp>
          <p:nvSpPr>
            <p:cNvPr id="2124" name="Rectangle 76"/>
            <p:cNvSpPr>
              <a:spLocks noChangeArrowheads="1"/>
            </p:cNvSpPr>
            <p:nvPr/>
          </p:nvSpPr>
          <p:spPr bwMode="auto">
            <a:xfrm>
              <a:off x="2061" y="4734"/>
              <a:ext cx="1980" cy="10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0" u="none" strike="noStrike" cap="none" normalizeH="0" baseline="0">
                  <a:ln>
                    <a:noFill/>
                  </a:ln>
                  <a:solidFill>
                    <a:schemeClr val="tx1"/>
                  </a:solidFill>
                  <a:effectLst/>
                  <a:latin typeface="Arial" pitchFamily="34" charset="0"/>
                  <a:ea typeface="Times New Roman" pitchFamily="18" charset="0"/>
                </a:rPr>
                <a:t>Γλώσσα της αγιολογίας</a:t>
              </a:r>
              <a:endParaRPr kumimoji="0" lang="el-GR" sz="1800" b="0" i="0" u="none" strike="noStrike" cap="none" normalizeH="0" baseline="0">
                <a:ln>
                  <a:noFill/>
                </a:ln>
                <a:solidFill>
                  <a:schemeClr val="tx1"/>
                </a:solidFill>
                <a:effectLst/>
                <a:latin typeface="Arial" pitchFamily="34" charset="0"/>
              </a:endParaRPr>
            </a:p>
          </p:txBody>
        </p:sp>
        <p:sp>
          <p:nvSpPr>
            <p:cNvPr id="2123" name="Rectangle 75"/>
            <p:cNvSpPr>
              <a:spLocks noChangeArrowheads="1"/>
            </p:cNvSpPr>
            <p:nvPr/>
          </p:nvSpPr>
          <p:spPr bwMode="auto">
            <a:xfrm>
              <a:off x="5120" y="4734"/>
              <a:ext cx="1980" cy="10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0" u="none" strike="noStrike" cap="none" normalizeH="0" baseline="0">
                  <a:ln>
                    <a:noFill/>
                  </a:ln>
                  <a:solidFill>
                    <a:schemeClr val="tx1"/>
                  </a:solidFill>
                  <a:effectLst/>
                  <a:latin typeface="Arial" pitchFamily="34" charset="0"/>
                  <a:ea typeface="Times New Roman" pitchFamily="18" charset="0"/>
                </a:rPr>
                <a:t>Ο Βίος του Αγίου Θεοδοσίου Πετσέρσκι  </a:t>
              </a:r>
              <a:endParaRPr kumimoji="0" lang="el-GR" sz="1800" b="0" i="0" u="none" strike="noStrike" cap="none" normalizeH="0" baseline="0">
                <a:ln>
                  <a:noFill/>
                </a:ln>
                <a:solidFill>
                  <a:schemeClr val="tx1"/>
                </a:solidFill>
                <a:effectLst/>
                <a:latin typeface="Arial" pitchFamily="34" charset="0"/>
              </a:endParaRPr>
            </a:p>
          </p:txBody>
        </p:sp>
        <p:sp>
          <p:nvSpPr>
            <p:cNvPr id="2122" name="Rectangle 74"/>
            <p:cNvSpPr>
              <a:spLocks noChangeArrowheads="1"/>
            </p:cNvSpPr>
            <p:nvPr/>
          </p:nvSpPr>
          <p:spPr bwMode="auto">
            <a:xfrm>
              <a:off x="2061" y="6174"/>
              <a:ext cx="1980" cy="10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0" u="none" strike="noStrike" cap="none" normalizeH="0" baseline="0">
                  <a:ln>
                    <a:noFill/>
                  </a:ln>
                  <a:solidFill>
                    <a:schemeClr val="tx1"/>
                  </a:solidFill>
                  <a:effectLst/>
                  <a:latin typeface="Arial" pitchFamily="34" charset="0"/>
                  <a:ea typeface="Times New Roman" pitchFamily="18" charset="0"/>
                </a:rPr>
                <a:t>Γλώσσα της ιστορικής γραμματείας </a:t>
              </a:r>
              <a:endParaRPr kumimoji="0" lang="el-GR" sz="11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a:ln>
                  <a:noFill/>
                </a:ln>
                <a:solidFill>
                  <a:schemeClr val="tx1"/>
                </a:solidFill>
                <a:effectLst/>
                <a:latin typeface="Arial" pitchFamily="34" charset="0"/>
              </a:endParaRPr>
            </a:p>
          </p:txBody>
        </p:sp>
        <p:sp>
          <p:nvSpPr>
            <p:cNvPr id="2121" name="Rectangle 73"/>
            <p:cNvSpPr>
              <a:spLocks noChangeArrowheads="1"/>
            </p:cNvSpPr>
            <p:nvPr/>
          </p:nvSpPr>
          <p:spPr bwMode="auto">
            <a:xfrm>
              <a:off x="5120" y="6174"/>
              <a:ext cx="1982" cy="108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200" b="0" i="0" u="none" strike="noStrike" cap="none" normalizeH="0" baseline="0">
                  <a:ln>
                    <a:noFill/>
                  </a:ln>
                  <a:solidFill>
                    <a:schemeClr val="tx1"/>
                  </a:solidFill>
                  <a:effectLst/>
                  <a:latin typeface="Arial" pitchFamily="34" charset="0"/>
                  <a:ea typeface="Times New Roman" pitchFamily="18" charset="0"/>
                </a:rPr>
                <a:t>Τα χρονικά</a:t>
              </a:r>
              <a:endParaRPr kumimoji="0" lang="el-GR" sz="11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a:ln>
                  <a:noFill/>
                </a:ln>
                <a:solidFill>
                  <a:schemeClr val="tx1"/>
                </a:solidFill>
                <a:effectLst/>
                <a:latin typeface="Arial" pitchFamily="34" charset="0"/>
              </a:endParaRPr>
            </a:p>
          </p:txBody>
        </p:sp>
        <p:sp>
          <p:nvSpPr>
            <p:cNvPr id="2120" name="Rectangle 72"/>
            <p:cNvSpPr>
              <a:spLocks noChangeArrowheads="1"/>
            </p:cNvSpPr>
            <p:nvPr/>
          </p:nvSpPr>
          <p:spPr bwMode="auto">
            <a:xfrm>
              <a:off x="2062" y="7613"/>
              <a:ext cx="1980" cy="108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0" u="none" strike="noStrike" cap="none" normalizeH="0" baseline="0">
                  <a:ln>
                    <a:noFill/>
                  </a:ln>
                  <a:solidFill>
                    <a:schemeClr val="tx1"/>
                  </a:solidFill>
                  <a:effectLst/>
                  <a:latin typeface="Arial" pitchFamily="34" charset="0"/>
                  <a:ea typeface="Times New Roman" pitchFamily="18" charset="0"/>
                </a:rPr>
                <a:t>Γλώσσα της κοσμικής  λογοτεχνίας </a:t>
              </a:r>
              <a:endParaRPr kumimoji="0" lang="el-GR" sz="11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sz="1800" b="0" i="0" u="none" strike="noStrike" cap="none" normalizeH="0" baseline="0">
                <a:ln>
                  <a:noFill/>
                </a:ln>
                <a:solidFill>
                  <a:schemeClr val="tx1"/>
                </a:solidFill>
                <a:effectLst/>
                <a:latin typeface="Arial" pitchFamily="34" charset="0"/>
              </a:endParaRPr>
            </a:p>
          </p:txBody>
        </p:sp>
        <p:sp>
          <p:nvSpPr>
            <p:cNvPr id="2119" name="Rectangle 71"/>
            <p:cNvSpPr>
              <a:spLocks noChangeArrowheads="1"/>
            </p:cNvSpPr>
            <p:nvPr/>
          </p:nvSpPr>
          <p:spPr bwMode="auto">
            <a:xfrm>
              <a:off x="5301" y="7613"/>
              <a:ext cx="1801" cy="108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200" b="0" i="1" u="none" strike="noStrike" cap="none" normalizeH="0" baseline="0">
                  <a:ln>
                    <a:noFill/>
                  </a:ln>
                  <a:solidFill>
                    <a:schemeClr val="tx1"/>
                  </a:solidFill>
                  <a:effectLst/>
                  <a:latin typeface="Arial" pitchFamily="34" charset="0"/>
                  <a:ea typeface="Times New Roman" pitchFamily="18" charset="0"/>
                </a:rPr>
                <a:t>Αφήγηση της εκστρατείας του Ίγκορ</a:t>
              </a:r>
              <a:endParaRPr kumimoji="0" lang="ru-RU" sz="11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a:ln>
                  <a:noFill/>
                </a:ln>
                <a:solidFill>
                  <a:schemeClr val="tx1"/>
                </a:solidFill>
                <a:effectLst/>
                <a:latin typeface="Arial" pitchFamily="34" charset="0"/>
              </a:endParaRPr>
            </a:p>
          </p:txBody>
        </p:sp>
        <p:sp>
          <p:nvSpPr>
            <p:cNvPr id="2118" name="Rectangle 70"/>
            <p:cNvSpPr>
              <a:spLocks noChangeArrowheads="1"/>
            </p:cNvSpPr>
            <p:nvPr/>
          </p:nvSpPr>
          <p:spPr bwMode="auto">
            <a:xfrm>
              <a:off x="2062" y="9234"/>
              <a:ext cx="1980" cy="9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0" u="none" strike="noStrike" cap="none" normalizeH="0" baseline="0">
                  <a:ln>
                    <a:noFill/>
                  </a:ln>
                  <a:solidFill>
                    <a:schemeClr val="tx1"/>
                  </a:solidFill>
                  <a:effectLst/>
                  <a:latin typeface="Arial" pitchFamily="34" charset="0"/>
                  <a:ea typeface="Times New Roman" pitchFamily="18" charset="0"/>
                </a:rPr>
                <a:t>Γλώσσα του Δικαίου </a:t>
              </a:r>
              <a:endParaRPr kumimoji="0" lang="el-GR" sz="1800" b="0" i="0" u="none" strike="noStrike" cap="none" normalizeH="0" baseline="0">
                <a:ln>
                  <a:noFill/>
                </a:ln>
                <a:solidFill>
                  <a:schemeClr val="tx1"/>
                </a:solidFill>
                <a:effectLst/>
                <a:latin typeface="Arial" pitchFamily="34" charset="0"/>
              </a:endParaRPr>
            </a:p>
          </p:txBody>
        </p:sp>
        <p:sp>
          <p:nvSpPr>
            <p:cNvPr id="2117" name="Rectangle 69"/>
            <p:cNvSpPr>
              <a:spLocks noChangeArrowheads="1"/>
            </p:cNvSpPr>
            <p:nvPr/>
          </p:nvSpPr>
          <p:spPr bwMode="auto">
            <a:xfrm>
              <a:off x="5301" y="9234"/>
              <a:ext cx="1801" cy="9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0" u="none" strike="noStrike" cap="none" normalizeH="0" baseline="0">
                  <a:ln>
                    <a:noFill/>
                  </a:ln>
                  <a:solidFill>
                    <a:schemeClr val="tx1"/>
                  </a:solidFill>
                  <a:effectLst/>
                  <a:latin typeface="Arial" pitchFamily="34" charset="0"/>
                  <a:ea typeface="Times New Roman" pitchFamily="18" charset="0"/>
                </a:rPr>
                <a:t>«Ρούσσκαγια Πράβντα» </a:t>
              </a:r>
              <a:endParaRPr kumimoji="0" lang="el-GR" sz="1800" b="0" i="0" u="none" strike="noStrike" cap="none" normalizeH="0" baseline="0">
                <a:ln>
                  <a:noFill/>
                </a:ln>
                <a:solidFill>
                  <a:schemeClr val="tx1"/>
                </a:solidFill>
                <a:effectLst/>
                <a:latin typeface="Arial" pitchFamily="34" charset="0"/>
              </a:endParaRPr>
            </a:p>
          </p:txBody>
        </p:sp>
        <p:sp>
          <p:nvSpPr>
            <p:cNvPr id="2116" name="Rectangle 68"/>
            <p:cNvSpPr>
              <a:spLocks noChangeArrowheads="1"/>
            </p:cNvSpPr>
            <p:nvPr/>
          </p:nvSpPr>
          <p:spPr bwMode="auto">
            <a:xfrm>
              <a:off x="2061" y="10493"/>
              <a:ext cx="1980" cy="90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0" u="none" strike="noStrike" cap="none" normalizeH="0" baseline="0">
                  <a:ln>
                    <a:noFill/>
                  </a:ln>
                  <a:solidFill>
                    <a:schemeClr val="tx1"/>
                  </a:solidFill>
                  <a:effectLst/>
                  <a:latin typeface="Arial" pitchFamily="34" charset="0"/>
                  <a:ea typeface="Times New Roman" pitchFamily="18" charset="0"/>
                </a:rPr>
                <a:t>Αλληλογραφία των απλών ανθρώπων </a:t>
              </a:r>
              <a:endParaRPr kumimoji="0" lang="el-GR" sz="1800" b="0" i="0" u="none" strike="noStrike" cap="none" normalizeH="0" baseline="0">
                <a:ln>
                  <a:noFill/>
                </a:ln>
                <a:solidFill>
                  <a:schemeClr val="tx1"/>
                </a:solidFill>
                <a:effectLst/>
                <a:latin typeface="Arial" pitchFamily="34" charset="0"/>
              </a:endParaRPr>
            </a:p>
          </p:txBody>
        </p:sp>
        <p:sp>
          <p:nvSpPr>
            <p:cNvPr id="2115" name="Rectangle 67"/>
            <p:cNvSpPr>
              <a:spLocks noChangeArrowheads="1"/>
            </p:cNvSpPr>
            <p:nvPr/>
          </p:nvSpPr>
          <p:spPr bwMode="auto">
            <a:xfrm>
              <a:off x="5301" y="10493"/>
              <a:ext cx="1801" cy="90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000" b="0" i="0" u="none" strike="noStrike" cap="none" normalizeH="0" baseline="0">
                  <a:ln>
                    <a:noFill/>
                  </a:ln>
                  <a:solidFill>
                    <a:schemeClr val="tx1"/>
                  </a:solidFill>
                  <a:effectLst/>
                  <a:latin typeface="Arial" pitchFamily="34" charset="0"/>
                  <a:ea typeface="Times New Roman" pitchFamily="18" charset="0"/>
                </a:rPr>
                <a:t>Έγγραφα στο φλοιό σημύδας </a:t>
              </a:r>
              <a:endParaRPr kumimoji="0" lang="el-GR" sz="1800" b="0" i="0" u="none" strike="noStrike" cap="none" normalizeH="0" baseline="0">
                <a:ln>
                  <a:noFill/>
                </a:ln>
                <a:solidFill>
                  <a:schemeClr val="tx1"/>
                </a:solidFill>
                <a:effectLst/>
                <a:latin typeface="Arial" pitchFamily="34" charset="0"/>
              </a:endParaRPr>
            </a:p>
          </p:txBody>
        </p:sp>
        <p:sp>
          <p:nvSpPr>
            <p:cNvPr id="2114" name="Line 66"/>
            <p:cNvSpPr>
              <a:spLocks noChangeShapeType="1"/>
            </p:cNvSpPr>
            <p:nvPr/>
          </p:nvSpPr>
          <p:spPr bwMode="auto">
            <a:xfrm>
              <a:off x="4580" y="1674"/>
              <a:ext cx="1" cy="9541"/>
            </a:xfrm>
            <a:prstGeom prst="line">
              <a:avLst/>
            </a:prstGeom>
            <a:noFill/>
            <a:ln w="76200" cmpd="tri">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l-G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3 - Θέση περιεχομένου" descr="Тмутаракань.jpg"/>
          <p:cNvPicPr>
            <a:picLocks noChangeAspect="1"/>
          </p:cNvPicPr>
          <p:nvPr/>
        </p:nvPicPr>
        <p:blipFill>
          <a:blip r:embed="rId2"/>
          <a:stretch>
            <a:fillRect/>
          </a:stretch>
        </p:blipFill>
        <p:spPr>
          <a:xfrm>
            <a:off x="357158" y="3000372"/>
            <a:ext cx="6215106" cy="2547159"/>
          </a:xfrm>
          <a:prstGeom prst="rect">
            <a:avLst/>
          </a:prstGeom>
        </p:spPr>
      </p:pic>
      <p:sp>
        <p:nvSpPr>
          <p:cNvPr id="2" name="1 - Τίτλος"/>
          <p:cNvSpPr>
            <a:spLocks noGrp="1"/>
          </p:cNvSpPr>
          <p:nvPr>
            <p:ph type="title"/>
          </p:nvPr>
        </p:nvSpPr>
        <p:spPr/>
        <p:txBody>
          <a:bodyPr>
            <a:normAutofit fontScale="90000"/>
          </a:bodyPr>
          <a:lstStyle/>
          <a:p>
            <a:r>
              <a:rPr lang="el-GR" dirty="0"/>
              <a:t>Επιγραφές – επιγραφή στη πέτρα της </a:t>
            </a:r>
            <a:r>
              <a:rPr lang="el-GR" dirty="0" err="1"/>
              <a:t>Τμουταρακάν</a:t>
            </a:r>
            <a:r>
              <a:rPr lang="el-GR" dirty="0"/>
              <a:t> – 1067 </a:t>
            </a:r>
          </a:p>
        </p:txBody>
      </p:sp>
      <p:pic>
        <p:nvPicPr>
          <p:cNvPr id="4" name="3 - Θέση περιεχομένου" descr="TmutarakanskyKamen.jpg"/>
          <p:cNvPicPr>
            <a:picLocks noGrp="1" noChangeAspect="1"/>
          </p:cNvPicPr>
          <p:nvPr>
            <p:ph idx="1"/>
          </p:nvPr>
        </p:nvPicPr>
        <p:blipFill>
          <a:blip r:embed="rId3" cstate="print"/>
          <a:stretch>
            <a:fillRect/>
          </a:stretch>
        </p:blipFill>
        <p:spPr>
          <a:xfrm>
            <a:off x="1397000" y="1340768"/>
            <a:ext cx="6350000" cy="1828800"/>
          </a:xfrm>
        </p:spPr>
      </p:pic>
      <p:pic>
        <p:nvPicPr>
          <p:cNvPr id="5" name="3 - Θέση περιεχομένου" descr="Tmutarakan_2.jpeg"/>
          <p:cNvPicPr>
            <a:picLocks noChangeAspect="1"/>
          </p:cNvPicPr>
          <p:nvPr/>
        </p:nvPicPr>
        <p:blipFill>
          <a:blip r:embed="rId4" cstate="print"/>
          <a:stretch>
            <a:fillRect/>
          </a:stretch>
        </p:blipFill>
        <p:spPr>
          <a:xfrm>
            <a:off x="1785918" y="4985792"/>
            <a:ext cx="7048500" cy="187220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err="1"/>
              <a:t>Ιστορικοσυγκριτική</a:t>
            </a:r>
            <a:r>
              <a:rPr lang="el-GR" dirty="0"/>
              <a:t> προσέγγιση </a:t>
            </a:r>
          </a:p>
        </p:txBody>
      </p:sp>
      <p:pic>
        <p:nvPicPr>
          <p:cNvPr id="8" name="7 - Θέση περιεχομένου" descr="August_Schleicher.jpg"/>
          <p:cNvPicPr>
            <a:picLocks noGrp="1" noChangeAspect="1"/>
          </p:cNvPicPr>
          <p:nvPr>
            <p:ph sz="half" idx="1"/>
          </p:nvPr>
        </p:nvPicPr>
        <p:blipFill>
          <a:blip r:embed="rId2" cstate="print"/>
          <a:stretch>
            <a:fillRect/>
          </a:stretch>
        </p:blipFill>
        <p:spPr>
          <a:xfrm>
            <a:off x="781050" y="1742281"/>
            <a:ext cx="3390900" cy="4241800"/>
          </a:xfrm>
        </p:spPr>
      </p:pic>
      <p:sp>
        <p:nvSpPr>
          <p:cNvPr id="6" name="5 - Θέση περιεχομένου"/>
          <p:cNvSpPr>
            <a:spLocks noGrp="1"/>
          </p:cNvSpPr>
          <p:nvPr>
            <p:ph sz="half" idx="2"/>
          </p:nvPr>
        </p:nvSpPr>
        <p:spPr/>
        <p:txBody>
          <a:bodyPr>
            <a:normAutofit/>
          </a:bodyPr>
          <a:lstStyle/>
          <a:p>
            <a:r>
              <a:rPr lang="en-US" sz="4500" dirty="0"/>
              <a:t>August Schleicher</a:t>
            </a:r>
            <a:r>
              <a:rPr lang="el-GR" sz="4500" dirty="0"/>
              <a:t> </a:t>
            </a:r>
          </a:p>
          <a:p>
            <a:pPr>
              <a:buNone/>
            </a:pPr>
            <a:r>
              <a:rPr lang="el-GR" sz="4500" dirty="0"/>
              <a:t>(1821 -1868) </a:t>
            </a:r>
          </a:p>
        </p:txBody>
      </p:sp>
      <p:sp>
        <p:nvSpPr>
          <p:cNvPr id="1026" name="AutoShape 2" descr="August Schleicher.jp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l-G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Τίτλος"/>
          <p:cNvSpPr>
            <a:spLocks noGrp="1"/>
          </p:cNvSpPr>
          <p:nvPr>
            <p:ph type="title"/>
          </p:nvPr>
        </p:nvSpPr>
        <p:spPr>
          <a:xfrm>
            <a:off x="457200" y="274638"/>
            <a:ext cx="8229600" cy="3442394"/>
          </a:xfrm>
        </p:spPr>
        <p:txBody>
          <a:bodyPr>
            <a:normAutofit fontScale="90000"/>
          </a:bodyPr>
          <a:lstStyle/>
          <a:p>
            <a:pPr algn="l"/>
            <a:r>
              <a:rPr lang="ru-RU" dirty="0">
                <a:solidFill>
                  <a:schemeClr val="dk1"/>
                </a:solidFill>
                <a:latin typeface="CyrillicaOchrid1" pitchFamily="34" charset="0"/>
              </a:rPr>
              <a:t>въ лэто </a:t>
            </a:r>
            <a:r>
              <a:rPr lang="en-US" dirty="0">
                <a:solidFill>
                  <a:schemeClr val="dk1"/>
                </a:solidFill>
                <a:latin typeface="CyrillicaOchrid1" pitchFamily="34" charset="0"/>
              </a:rPr>
              <a:t>s </a:t>
            </a:r>
            <a:r>
              <a:rPr lang="ru-RU" dirty="0">
                <a:solidFill>
                  <a:schemeClr val="dk1"/>
                </a:solidFill>
                <a:latin typeface="CyrillicaOchrid1" pitchFamily="34" charset="0"/>
              </a:rPr>
              <a:t>фо </a:t>
            </a:r>
            <a:r>
              <a:rPr lang="ru-RU" dirty="0">
                <a:solidFill>
                  <a:schemeClr val="dk1"/>
                </a:solidFill>
                <a:latin typeface="+mn-lt"/>
              </a:rPr>
              <a:t>(</a:t>
            </a:r>
            <a:r>
              <a:rPr lang="en-US" dirty="0">
                <a:solidFill>
                  <a:schemeClr val="dk1"/>
                </a:solidFill>
                <a:latin typeface="CyrillicaOchrid1" pitchFamily="34" charset="0"/>
              </a:rPr>
              <a:t>s</a:t>
            </a:r>
            <a:r>
              <a:rPr lang="ru-RU" dirty="0">
                <a:solidFill>
                  <a:schemeClr val="dk1"/>
                </a:solidFill>
                <a:latin typeface="+mn-lt"/>
              </a:rPr>
              <a:t>) </a:t>
            </a:r>
            <a:r>
              <a:rPr lang="en-US" dirty="0" err="1">
                <a:solidFill>
                  <a:schemeClr val="dk1"/>
                </a:solidFill>
                <a:latin typeface="CyrillicaOchrid1" pitchFamily="34" charset="0"/>
              </a:rPr>
              <a:t>i</a:t>
            </a:r>
            <a:r>
              <a:rPr lang="ru-RU" dirty="0">
                <a:solidFill>
                  <a:schemeClr val="dk1"/>
                </a:solidFill>
                <a:latin typeface="CyrillicaOchrid1" pitchFamily="34" charset="0"/>
              </a:rPr>
              <a:t>н</a:t>
            </a:r>
            <a:r>
              <a:rPr lang="en-US" dirty="0" err="1">
                <a:solidFill>
                  <a:schemeClr val="dk1"/>
                </a:solidFill>
                <a:latin typeface="CyrillicaOchrid1" pitchFamily="34" charset="0"/>
              </a:rPr>
              <a:t>i</a:t>
            </a:r>
            <a:r>
              <a:rPr lang="ru-RU" dirty="0">
                <a:solidFill>
                  <a:schemeClr val="dk1"/>
                </a:solidFill>
                <a:latin typeface="CyrillicaOchrid1" pitchFamily="34" charset="0"/>
              </a:rPr>
              <a:t>д </a:t>
            </a:r>
            <a:r>
              <a:rPr lang="en-US" dirty="0">
                <a:solidFill>
                  <a:schemeClr val="dk1"/>
                </a:solidFill>
                <a:latin typeface="CyrillicaOchrid1" pitchFamily="34" charset="0"/>
              </a:rPr>
              <a:t>s </a:t>
            </a:r>
            <a:r>
              <a:rPr lang="ru-RU" dirty="0">
                <a:solidFill>
                  <a:schemeClr val="dk1"/>
                </a:solidFill>
                <a:latin typeface="CyrillicaOchrid1" pitchFamily="34" charset="0"/>
              </a:rPr>
              <a:t>глэбъ кн</a:t>
            </a:r>
            <a:r>
              <a:rPr lang="ru-RU" dirty="0">
                <a:solidFill>
                  <a:schemeClr val="dk1"/>
                </a:solidFill>
                <a:latin typeface="CyrillicaOchrid10U" panose="020B0604020202020204" pitchFamily="34" charset="0"/>
              </a:rPr>
              <a:t>ѧ</a:t>
            </a:r>
            <a:r>
              <a:rPr lang="ru-RU" dirty="0">
                <a:solidFill>
                  <a:schemeClr val="dk1"/>
                </a:solidFill>
                <a:latin typeface="CyrillicaOchrid1" pitchFamily="34" charset="0"/>
              </a:rPr>
              <a:t>зь мэрилъ мо..  по леду § тьмуторокан</a:t>
            </a:r>
            <a:r>
              <a:rPr lang="ru-RU" dirty="0">
                <a:solidFill>
                  <a:schemeClr val="dk1"/>
                </a:solidFill>
                <a:latin typeface="CyrillicaOchrid10U" panose="020B0604020202020204" pitchFamily="34" charset="0"/>
              </a:rPr>
              <a:t>ѧ</a:t>
            </a:r>
            <a:r>
              <a:rPr lang="ru-RU" dirty="0">
                <a:solidFill>
                  <a:schemeClr val="dk1"/>
                </a:solidFill>
                <a:latin typeface="CyrillicaOchrid1" pitchFamily="34" charset="0"/>
              </a:rPr>
              <a:t>­ до кърчева    г и д с</a:t>
            </a:r>
            <a:r>
              <a:rPr lang="ru-RU" dirty="0">
                <a:solidFill>
                  <a:schemeClr val="dk1"/>
                </a:solidFill>
                <a:latin typeface="CyrillicaOchrid10U" panose="020B0604020202020204" pitchFamily="34" charset="0"/>
              </a:rPr>
              <a:t>ѧ</a:t>
            </a:r>
            <a:r>
              <a:rPr lang="ru-RU" dirty="0">
                <a:solidFill>
                  <a:schemeClr val="dk1"/>
                </a:solidFill>
                <a:latin typeface="CyrillicaOchrid1" pitchFamily="34" charset="0"/>
              </a:rPr>
              <a:t>­же</a:t>
            </a:r>
            <a:r>
              <a:rPr lang="en-US" dirty="0">
                <a:solidFill>
                  <a:schemeClr val="dk1"/>
                </a:solidFill>
                <a:latin typeface="CyrillicaOchrid1" pitchFamily="34" charset="0"/>
              </a:rPr>
              <a:t>..</a:t>
            </a:r>
            <a:r>
              <a:rPr lang="ru-RU" dirty="0">
                <a:solidFill>
                  <a:schemeClr val="dk1"/>
                </a:solidFill>
                <a:latin typeface="CyrillicaOchrid1" pitchFamily="34" charset="0"/>
              </a:rPr>
              <a:t>    </a:t>
            </a:r>
            <a:br>
              <a:rPr lang="ru-RU" dirty="0">
                <a:solidFill>
                  <a:schemeClr val="dk1"/>
                </a:solidFill>
                <a:latin typeface="ChurchSlavonic"/>
              </a:rPr>
            </a:br>
            <a:endParaRPr lang="el-GR" dirty="0">
              <a:latin typeface="CyrillicaOchrid1" pitchFamily="34" charset="0"/>
            </a:endParaRPr>
          </a:p>
        </p:txBody>
      </p:sp>
      <p:sp>
        <p:nvSpPr>
          <p:cNvPr id="7" name="6 - Θέση περιεχομένου"/>
          <p:cNvSpPr>
            <a:spLocks noGrp="1"/>
          </p:cNvSpPr>
          <p:nvPr>
            <p:ph idx="1"/>
          </p:nvPr>
        </p:nvSpPr>
        <p:spPr>
          <a:xfrm>
            <a:off x="457200" y="2924944"/>
            <a:ext cx="8229600" cy="2575758"/>
          </a:xfrm>
        </p:spPr>
        <p:txBody>
          <a:bodyPr>
            <a:normAutofit fontScale="70000" lnSpcReduction="20000"/>
          </a:bodyPr>
          <a:lstStyle/>
          <a:p>
            <a:endParaRPr lang="ru-RU" dirty="0"/>
          </a:p>
          <a:p>
            <a:r>
              <a:rPr lang="ru-RU" sz="3900" b="1" dirty="0"/>
              <a:t>В лето 6576 (1068) индикта 6  Глеб  князь  мерил море по льду от  Тмутаракани  до Корчева  — десять тысяч и четыре тысячи сажен</a:t>
            </a:r>
            <a:endParaRPr lang="en-US" sz="3900" b="1" dirty="0"/>
          </a:p>
          <a:p>
            <a:pPr>
              <a:buNone/>
            </a:pPr>
            <a:endParaRPr lang="ru-RU" sz="3900" b="1" dirty="0"/>
          </a:p>
          <a:p>
            <a:r>
              <a:rPr lang="el-GR" sz="3900" b="1" dirty="0">
                <a:solidFill>
                  <a:srgbClr val="FF0000"/>
                </a:solidFill>
              </a:rPr>
              <a:t>αρχ. γερμ. </a:t>
            </a:r>
            <a:r>
              <a:rPr lang="en-US" sz="3900" b="1" dirty="0" err="1">
                <a:solidFill>
                  <a:srgbClr val="FF0000"/>
                </a:solidFill>
              </a:rPr>
              <a:t>kuning</a:t>
            </a:r>
            <a:endParaRPr lang="en-US" sz="3900" b="1" dirty="0">
              <a:solidFill>
                <a:srgbClr val="FF0000"/>
              </a:solidFill>
            </a:endParaRPr>
          </a:p>
          <a:p>
            <a:endParaRPr lang="en-US" sz="3900" b="1" dirty="0">
              <a:solidFill>
                <a:srgbClr val="FF0000"/>
              </a:solidFill>
            </a:endParaRPr>
          </a:p>
          <a:p>
            <a:endParaRPr lang="ru-RU" sz="3900" b="1" dirty="0">
              <a:solidFill>
                <a:srgbClr val="FF0000"/>
              </a:solidFill>
            </a:endParaRPr>
          </a:p>
          <a:p>
            <a:endParaRPr lang="el-GR" sz="3900" b="1" dirty="0"/>
          </a:p>
          <a:p>
            <a:endParaRPr lang="el-G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1" end="1"/>
                                            </p:txEl>
                                          </p:spTgt>
                                        </p:tgtEl>
                                        <p:attrNameLst>
                                          <p:attrName>style.visibility</p:attrName>
                                        </p:attrNameLst>
                                      </p:cBhvr>
                                      <p:to>
                                        <p:strVal val="visible"/>
                                      </p:to>
                                    </p:set>
                                    <p:animEffect transition="in" filter="fade">
                                      <p:cBhvr>
                                        <p:cTn id="7" dur="2000"/>
                                        <p:tgtEl>
                                          <p:spTgt spid="7">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xEl>
                                              <p:pRg st="3" end="3"/>
                                            </p:txEl>
                                          </p:spTgt>
                                        </p:tgtEl>
                                        <p:attrNameLst>
                                          <p:attrName>style.visibility</p:attrName>
                                        </p:attrNameLst>
                                      </p:cBhvr>
                                      <p:to>
                                        <p:strVal val="visible"/>
                                      </p:to>
                                    </p:set>
                                    <p:animEffect transition="in" filter="fade">
                                      <p:cBhvr>
                                        <p:cTn id="12" dur="20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ru-RU" dirty="0"/>
              <a:t>Мстиславова грамота 1130</a:t>
            </a:r>
            <a:endParaRPr lang="el-GR" dirty="0"/>
          </a:p>
        </p:txBody>
      </p:sp>
      <p:pic>
        <p:nvPicPr>
          <p:cNvPr id="5" name="4 - Θέση περιεχομένου" descr="aew_01_g.jpg"/>
          <p:cNvPicPr>
            <a:picLocks noGrp="1" noChangeAspect="1"/>
          </p:cNvPicPr>
          <p:nvPr>
            <p:ph idx="1"/>
          </p:nvPr>
        </p:nvPicPr>
        <p:blipFill>
          <a:blip r:embed="rId2" cstate="print"/>
          <a:stretch>
            <a:fillRect/>
          </a:stretch>
        </p:blipFill>
        <p:spPr>
          <a:xfrm>
            <a:off x="2901621" y="1600200"/>
            <a:ext cx="3340757" cy="4525963"/>
          </a:xfr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ru-RU" dirty="0"/>
              <a:t>Анна Ярославна (1036 - ?)</a:t>
            </a:r>
            <a:endParaRPr lang="el-GR" dirty="0"/>
          </a:p>
        </p:txBody>
      </p:sp>
      <p:sp>
        <p:nvSpPr>
          <p:cNvPr id="3" name="2 - Θέση κειμένου"/>
          <p:cNvSpPr>
            <a:spLocks noGrp="1"/>
          </p:cNvSpPr>
          <p:nvPr>
            <p:ph type="body" idx="1"/>
          </p:nvPr>
        </p:nvSpPr>
        <p:spPr/>
        <p:txBody>
          <a:bodyPr/>
          <a:lstStyle/>
          <a:p>
            <a:endParaRPr lang="el-GR"/>
          </a:p>
        </p:txBody>
      </p:sp>
      <p:pic>
        <p:nvPicPr>
          <p:cNvPr id="8" name="7 - Θέση περιεχομένου" descr="180px-Anne,_Reyne_de_France.jpg"/>
          <p:cNvPicPr>
            <a:picLocks noGrp="1" noChangeAspect="1"/>
          </p:cNvPicPr>
          <p:nvPr>
            <p:ph sz="half" idx="2"/>
          </p:nvPr>
        </p:nvPicPr>
        <p:blipFill>
          <a:blip r:embed="rId2" cstate="print"/>
          <a:stretch>
            <a:fillRect/>
          </a:stretch>
        </p:blipFill>
        <p:spPr>
          <a:xfrm>
            <a:off x="971600" y="1772816"/>
            <a:ext cx="3096344" cy="4680520"/>
          </a:xfrm>
        </p:spPr>
      </p:pic>
      <p:sp>
        <p:nvSpPr>
          <p:cNvPr id="5" name="4 - Θέση κειμένου"/>
          <p:cNvSpPr>
            <a:spLocks noGrp="1"/>
          </p:cNvSpPr>
          <p:nvPr>
            <p:ph type="body" sz="quarter" idx="3"/>
          </p:nvPr>
        </p:nvSpPr>
        <p:spPr/>
        <p:txBody>
          <a:bodyPr>
            <a:noAutofit/>
          </a:bodyPr>
          <a:lstStyle/>
          <a:p>
            <a:pPr algn="ctr"/>
            <a:r>
              <a:rPr lang="ru-RU" sz="3600" dirty="0"/>
              <a:t>1063</a:t>
            </a:r>
            <a:endParaRPr lang="el-GR" sz="3600" dirty="0"/>
          </a:p>
        </p:txBody>
      </p:sp>
      <p:pic>
        <p:nvPicPr>
          <p:cNvPr id="9" name="8 - Θέση περιεχομένου" descr="320px-DiplomaPhilip_I_AbbeyStCrepin.png"/>
          <p:cNvPicPr>
            <a:picLocks noGrp="1" noChangeAspect="1"/>
          </p:cNvPicPr>
          <p:nvPr>
            <p:ph sz="quarter" idx="4"/>
          </p:nvPr>
        </p:nvPicPr>
        <p:blipFill>
          <a:blip r:embed="rId3" cstate="print"/>
          <a:stretch>
            <a:fillRect/>
          </a:stretch>
        </p:blipFill>
        <p:spPr>
          <a:xfrm>
            <a:off x="5643570" y="2285992"/>
            <a:ext cx="2226078" cy="3000396"/>
          </a:xfrm>
        </p:spPr>
      </p:pic>
      <p:sp>
        <p:nvSpPr>
          <p:cNvPr id="7" name="6 - TextBox"/>
          <p:cNvSpPr txBox="1"/>
          <p:nvPr/>
        </p:nvSpPr>
        <p:spPr>
          <a:xfrm>
            <a:off x="5143504" y="5786454"/>
            <a:ext cx="3429024" cy="584775"/>
          </a:xfrm>
          <a:prstGeom prst="rect">
            <a:avLst/>
          </a:prstGeom>
          <a:noFill/>
        </p:spPr>
        <p:txBody>
          <a:bodyPr wrap="square" rtlCol="0">
            <a:spAutoFit/>
          </a:bodyPr>
          <a:lstStyle/>
          <a:p>
            <a:r>
              <a:rPr lang="ru-RU" sz="3200" dirty="0">
                <a:latin typeface="CyrillicaOchrid1" pitchFamily="34" charset="0"/>
              </a:rPr>
              <a:t>АНА  РЪИНА</a:t>
            </a:r>
            <a:endParaRPr lang="el-GR" sz="3200" dirty="0">
              <a:latin typeface="CyrillicaOchrid1"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Τίτλος"/>
          <p:cNvSpPr>
            <a:spLocks noGrp="1"/>
          </p:cNvSpPr>
          <p:nvPr>
            <p:ph type="title"/>
          </p:nvPr>
        </p:nvSpPr>
        <p:spPr/>
        <p:txBody>
          <a:bodyPr>
            <a:normAutofit fontScale="90000"/>
          </a:bodyPr>
          <a:lstStyle/>
          <a:p>
            <a:r>
              <a:rPr lang="el-GR" dirty="0"/>
              <a:t>Βασικές θέσεις της </a:t>
            </a:r>
            <a:r>
              <a:rPr lang="el-GR" dirty="0" err="1"/>
              <a:t>ιστορικοσυγκριτικής</a:t>
            </a:r>
            <a:r>
              <a:rPr lang="el-GR" dirty="0"/>
              <a:t> προσέγγισης</a:t>
            </a:r>
          </a:p>
        </p:txBody>
      </p:sp>
      <p:sp>
        <p:nvSpPr>
          <p:cNvPr id="8" name="7 - Θέση περιεχομένου"/>
          <p:cNvSpPr>
            <a:spLocks noGrp="1"/>
          </p:cNvSpPr>
          <p:nvPr>
            <p:ph idx="1"/>
          </p:nvPr>
        </p:nvSpPr>
        <p:spPr/>
        <p:txBody>
          <a:bodyPr>
            <a:normAutofit lnSpcReduction="10000"/>
          </a:bodyPr>
          <a:lstStyle/>
          <a:p>
            <a:r>
              <a:rPr lang="el-GR" dirty="0"/>
              <a:t>κάθε γλώσσα διακρίνεται από μοναδικά χαρακτηριστικά τα οποία αποκαλύπτονται συγκρίνοντας την με άλλες γλώσσας </a:t>
            </a:r>
          </a:p>
          <a:p>
            <a:r>
              <a:rPr lang="el-GR" dirty="0"/>
              <a:t>οι ομοιότητες μεταξύ γλωσσών οφείλονται σε κοινή προέλευση τους από υποτιθέμενη </a:t>
            </a:r>
            <a:r>
              <a:rPr lang="el-GR" dirty="0" err="1"/>
              <a:t>πρωτογλώσσα</a:t>
            </a:r>
            <a:r>
              <a:rPr lang="el-GR" dirty="0"/>
              <a:t> </a:t>
            </a:r>
          </a:p>
          <a:p>
            <a:r>
              <a:rPr lang="el-GR" dirty="0"/>
              <a:t>οι διαφορές μεταξύ των συγγενών γλωσσών οφείλονται αποκλειστικά στη συνεχή ιστορική εξέλιξη τους</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76672"/>
            <a:ext cx="8229600" cy="1143000"/>
          </a:xfrm>
        </p:spPr>
        <p:txBody>
          <a:bodyPr>
            <a:normAutofit fontScale="90000"/>
          </a:bodyPr>
          <a:lstStyle/>
          <a:p>
            <a:r>
              <a:rPr lang="en-US" dirty="0"/>
              <a:t>B</a:t>
            </a:r>
            <a:r>
              <a:rPr lang="el-GR" dirty="0" err="1"/>
              <a:t>ασικοί</a:t>
            </a:r>
            <a:r>
              <a:rPr lang="el-GR" dirty="0"/>
              <a:t> μέθοδοι της </a:t>
            </a:r>
            <a:r>
              <a:rPr lang="el-GR" dirty="0" err="1"/>
              <a:t>ιστορικοσυγκριτικής</a:t>
            </a:r>
            <a:r>
              <a:rPr lang="el-GR" dirty="0"/>
              <a:t> προσέγγισης </a:t>
            </a:r>
          </a:p>
        </p:txBody>
      </p:sp>
      <p:sp>
        <p:nvSpPr>
          <p:cNvPr id="3" name="2 - Θέση περιεχομένου"/>
          <p:cNvSpPr>
            <a:spLocks noGrp="1"/>
          </p:cNvSpPr>
          <p:nvPr>
            <p:ph idx="1"/>
          </p:nvPr>
        </p:nvSpPr>
        <p:spPr/>
        <p:txBody>
          <a:bodyPr/>
          <a:lstStyle/>
          <a:p>
            <a:r>
              <a:rPr lang="el-GR" dirty="0"/>
              <a:t>εσωτερική </a:t>
            </a:r>
            <a:r>
              <a:rPr lang="el-GR" dirty="0" err="1"/>
              <a:t>επανασύνθεση</a:t>
            </a:r>
            <a:r>
              <a:rPr lang="el-GR" dirty="0"/>
              <a:t> – ο προσδιορισμός της ιστορίας των γνωρισμάτων μιας γλώσσας βάσει των δεδομένων της σύγχρονης κατάστασης της, των διαλέκτων της και της ιστορίας της ως επιμέρους γλώσσας. </a:t>
            </a:r>
          </a:p>
          <a:p>
            <a:r>
              <a:rPr lang="el-GR" dirty="0"/>
              <a:t>εξωτερική </a:t>
            </a:r>
            <a:r>
              <a:rPr lang="el-GR" dirty="0" err="1"/>
              <a:t>επανασύνθεση</a:t>
            </a:r>
            <a:r>
              <a:rPr lang="el-GR" dirty="0"/>
              <a:t> – ανασύνθεση στοιχείων </a:t>
            </a:r>
            <a:r>
              <a:rPr lang="el-GR" dirty="0" err="1"/>
              <a:t>πρωτογλώσσας</a:t>
            </a:r>
            <a:r>
              <a:rPr lang="el-GR" dirty="0"/>
              <a:t> (αρχέτυπων) βάσει σύγκρισης τύπων συγγενών γλωσσών.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Εξωτερική </a:t>
            </a:r>
            <a:r>
              <a:rPr lang="el-GR" dirty="0" err="1"/>
              <a:t>επανασύνθεση</a:t>
            </a:r>
            <a:r>
              <a:rPr lang="el-GR" dirty="0"/>
              <a:t> </a:t>
            </a:r>
          </a:p>
        </p:txBody>
      </p:sp>
      <p:sp>
        <p:nvSpPr>
          <p:cNvPr id="3" name="2 - Θέση περιεχομένου"/>
          <p:cNvSpPr>
            <a:spLocks noGrp="1"/>
          </p:cNvSpPr>
          <p:nvPr>
            <p:ph idx="1"/>
          </p:nvPr>
        </p:nvSpPr>
        <p:spPr/>
        <p:txBody>
          <a:bodyPr/>
          <a:lstStyle/>
          <a:p>
            <a:r>
              <a:rPr lang="el-GR" dirty="0"/>
              <a:t>Σανσκριτική     </a:t>
            </a:r>
            <a:r>
              <a:rPr lang="en-US" dirty="0"/>
              <a:t>     </a:t>
            </a:r>
            <a:r>
              <a:rPr lang="en-US" b="1" dirty="0" err="1"/>
              <a:t>bharami</a:t>
            </a:r>
            <a:r>
              <a:rPr lang="en-US" b="1" dirty="0"/>
              <a:t> </a:t>
            </a:r>
          </a:p>
          <a:p>
            <a:r>
              <a:rPr lang="el-GR" dirty="0"/>
              <a:t>Ελληνική		</a:t>
            </a:r>
            <a:r>
              <a:rPr lang="en-US" dirty="0"/>
              <a:t>      </a:t>
            </a:r>
            <a:r>
              <a:rPr lang="el-GR" b="1" dirty="0"/>
              <a:t>φέρνω</a:t>
            </a:r>
            <a:endParaRPr lang="en-US" b="1" dirty="0"/>
          </a:p>
          <a:p>
            <a:r>
              <a:rPr lang="el-GR" dirty="0"/>
              <a:t>Λατινική    </a:t>
            </a:r>
            <a:r>
              <a:rPr lang="en-US" dirty="0"/>
              <a:t>	      </a:t>
            </a:r>
            <a:r>
              <a:rPr lang="en-US" b="1" dirty="0" err="1"/>
              <a:t>fero</a:t>
            </a:r>
            <a:endParaRPr lang="en-US" b="1" dirty="0"/>
          </a:p>
          <a:p>
            <a:r>
              <a:rPr lang="el-GR" dirty="0"/>
              <a:t>Γοτθική		</a:t>
            </a:r>
            <a:r>
              <a:rPr lang="en-US" dirty="0"/>
              <a:t>       </a:t>
            </a:r>
            <a:r>
              <a:rPr lang="en-US" b="1" dirty="0" err="1"/>
              <a:t>bairam</a:t>
            </a:r>
            <a:r>
              <a:rPr lang="en-US" b="1" dirty="0"/>
              <a:t>           </a:t>
            </a:r>
            <a:r>
              <a:rPr lang="en-US" b="1" dirty="0">
                <a:solidFill>
                  <a:srgbClr val="FF0000"/>
                </a:solidFill>
              </a:rPr>
              <a:t>*</a:t>
            </a:r>
            <a:r>
              <a:rPr lang="en-US" b="1" dirty="0" err="1">
                <a:solidFill>
                  <a:srgbClr val="FF0000"/>
                </a:solidFill>
              </a:rPr>
              <a:t>bhera</a:t>
            </a:r>
            <a:r>
              <a:rPr lang="en-US" b="1" dirty="0">
                <a:solidFill>
                  <a:srgbClr val="FF0000"/>
                </a:solidFill>
              </a:rPr>
              <a:t>-</a:t>
            </a:r>
            <a:endParaRPr lang="el-GR" b="1" dirty="0"/>
          </a:p>
          <a:p>
            <a:r>
              <a:rPr lang="el-GR" dirty="0" err="1"/>
              <a:t>Παλαιοϊρλανδική</a:t>
            </a:r>
            <a:r>
              <a:rPr lang="el-GR" dirty="0"/>
              <a:t> </a:t>
            </a:r>
            <a:r>
              <a:rPr lang="en-US" b="1" dirty="0" err="1"/>
              <a:t>berim</a:t>
            </a:r>
            <a:r>
              <a:rPr lang="en-US" dirty="0"/>
              <a:t> </a:t>
            </a:r>
          </a:p>
          <a:p>
            <a:r>
              <a:rPr lang="el-GR" dirty="0" err="1"/>
              <a:t>Παλαιοσλαβική</a:t>
            </a:r>
            <a:r>
              <a:rPr lang="el-GR" dirty="0"/>
              <a:t>  </a:t>
            </a:r>
            <a:r>
              <a:rPr lang="ru-RU" dirty="0"/>
              <a:t>  </a:t>
            </a:r>
            <a:r>
              <a:rPr lang="ru-RU" b="1" dirty="0">
                <a:latin typeface="Slavyanka" pitchFamily="2" charset="0"/>
                <a:cs typeface="Arial" charset="0"/>
              </a:rPr>
              <a:t>бер</a:t>
            </a:r>
            <a:r>
              <a:rPr lang="en-US" b="1" dirty="0">
                <a:latin typeface="Slavyanka" pitchFamily="2" charset="0"/>
                <a:cs typeface="Arial" charset="0"/>
              </a:rPr>
              <a:t>k</a:t>
            </a:r>
            <a:endParaRPr lang="en-US" b="1" dirty="0"/>
          </a:p>
          <a:p>
            <a:r>
              <a:rPr lang="el-GR" dirty="0"/>
              <a:t> </a:t>
            </a:r>
            <a:r>
              <a:rPr lang="el-GR" dirty="0" err="1"/>
              <a:t>Παλαιορωσική</a:t>
            </a:r>
            <a:r>
              <a:rPr lang="en-US" dirty="0"/>
              <a:t>     </a:t>
            </a:r>
            <a:r>
              <a:rPr lang="ru-RU" b="1" dirty="0">
                <a:latin typeface="Slavyanka" pitchFamily="2" charset="0"/>
                <a:cs typeface="Arial" charset="0"/>
              </a:rPr>
              <a:t>бер</a:t>
            </a:r>
            <a:r>
              <a:rPr lang="en-US" b="1" dirty="0">
                <a:latin typeface="Slavyanka" pitchFamily="2" charset="0"/>
                <a:cs typeface="Arial" charset="0"/>
              </a:rPr>
              <a:t>u</a:t>
            </a:r>
            <a:r>
              <a:rPr lang="en-US" b="1" dirty="0"/>
              <a:t> </a:t>
            </a:r>
            <a:endParaRPr lang="el-GR"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Αντικείμενο της ιστορικής γραμματικής της Ρωσικής γλώσσας</a:t>
            </a:r>
          </a:p>
        </p:txBody>
      </p:sp>
      <p:sp>
        <p:nvSpPr>
          <p:cNvPr id="3" name="2 - Θέση περιεχομένου"/>
          <p:cNvSpPr>
            <a:spLocks noGrp="1"/>
          </p:cNvSpPr>
          <p:nvPr>
            <p:ph idx="1"/>
          </p:nvPr>
        </p:nvSpPr>
        <p:spPr/>
        <p:txBody>
          <a:bodyPr>
            <a:normAutofit lnSpcReduction="10000"/>
          </a:bodyPr>
          <a:lstStyle/>
          <a:p>
            <a:r>
              <a:rPr lang="el-GR" b="1" dirty="0">
                <a:solidFill>
                  <a:srgbClr val="FF0000"/>
                </a:solidFill>
              </a:rPr>
              <a:t>Αντικείμενο</a:t>
            </a:r>
            <a:r>
              <a:rPr lang="el-GR" b="1" dirty="0"/>
              <a:t> </a:t>
            </a:r>
            <a:r>
              <a:rPr lang="el-GR" dirty="0"/>
              <a:t>της μελέτης της ιστορικής γραμματικής της ρωσικής γλώσσας αποτελεί </a:t>
            </a:r>
            <a:r>
              <a:rPr lang="el-GR" b="1" dirty="0"/>
              <a:t>η ρωσική  γλώσσα της ιστορικής εποχής</a:t>
            </a:r>
            <a:r>
              <a:rPr lang="el-GR" dirty="0"/>
              <a:t> (από τα τέλη του 10</a:t>
            </a:r>
            <a:r>
              <a:rPr lang="el-GR" baseline="30000" dirty="0"/>
              <a:t>ου</a:t>
            </a:r>
            <a:r>
              <a:rPr lang="el-GR" dirty="0"/>
              <a:t> – αρχές 11</a:t>
            </a:r>
            <a:r>
              <a:rPr lang="el-GR" baseline="30000" dirty="0"/>
              <a:t>ου</a:t>
            </a:r>
            <a:r>
              <a:rPr lang="el-GR" dirty="0"/>
              <a:t> αι μέχρι σήμερα) σε όλο το σύνολο των διαλέκτων της και των γλωσσικών της εκδηλώσεων από την άποψη της διαχρονικής εξέλιξης  του φωνητικού, μορφολογικού και συντακτικού της συστήματος σε σύγκριση με τη σύγχρονη της κατάσταση.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2 εποχές στην ιστορία της ρωσικής γλώσσας</a:t>
            </a:r>
          </a:p>
        </p:txBody>
      </p:sp>
      <p:sp>
        <p:nvSpPr>
          <p:cNvPr id="3" name="2 - Θέση περιεχομένου"/>
          <p:cNvSpPr>
            <a:spLocks noGrp="1"/>
          </p:cNvSpPr>
          <p:nvPr>
            <p:ph idx="1"/>
          </p:nvPr>
        </p:nvSpPr>
        <p:spPr/>
        <p:txBody>
          <a:bodyPr/>
          <a:lstStyle/>
          <a:p>
            <a:r>
              <a:rPr lang="el-GR" dirty="0">
                <a:solidFill>
                  <a:srgbClr val="FF0000"/>
                </a:solidFill>
              </a:rPr>
              <a:t>Προϊστορική</a:t>
            </a:r>
            <a:r>
              <a:rPr lang="el-GR" dirty="0"/>
              <a:t> – η εποχή από την οποία δεν υπάρχουν γραπτά τεκμήρια, συνεπώς η υποθετική κατάσταση της γλώσσας περιγράφεται βάσει </a:t>
            </a:r>
            <a:r>
              <a:rPr lang="el-GR" dirty="0" err="1"/>
              <a:t>επανασύνθεσης</a:t>
            </a:r>
            <a:r>
              <a:rPr lang="el-GR" dirty="0"/>
              <a:t> </a:t>
            </a:r>
          </a:p>
          <a:p>
            <a:r>
              <a:rPr lang="el-GR" dirty="0">
                <a:solidFill>
                  <a:srgbClr val="FF0000"/>
                </a:solidFill>
              </a:rPr>
              <a:t>Ιστορική</a:t>
            </a:r>
            <a:r>
              <a:rPr lang="el-GR" dirty="0"/>
              <a:t> – (από τα τέλη10</a:t>
            </a:r>
            <a:r>
              <a:rPr lang="el-GR" baseline="30000" dirty="0"/>
              <a:t>ου</a:t>
            </a:r>
            <a:r>
              <a:rPr lang="el-GR" dirty="0"/>
              <a:t> – αρχές 11</a:t>
            </a:r>
            <a:r>
              <a:rPr lang="el-GR" baseline="30000" dirty="0"/>
              <a:t>ου</a:t>
            </a:r>
            <a:r>
              <a:rPr lang="el-GR" dirty="0"/>
              <a:t> αι μέχρι σήμερα) – η εποχή με γραπτά τεκμήρια.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Οι βασικοί περίοδοι  της προϊστορίας και της ιστορίας της ρωσικής γλώσσας</a:t>
            </a:r>
          </a:p>
        </p:txBody>
      </p:sp>
      <p:sp>
        <p:nvSpPr>
          <p:cNvPr id="3" name="2 - Θέση περιεχομένου"/>
          <p:cNvSpPr>
            <a:spLocks noGrp="1"/>
          </p:cNvSpPr>
          <p:nvPr>
            <p:ph idx="1"/>
          </p:nvPr>
        </p:nvSpPr>
        <p:spPr/>
        <p:txBody>
          <a:bodyPr/>
          <a:lstStyle/>
          <a:p>
            <a:pPr>
              <a:buNone/>
            </a:pPr>
            <a:r>
              <a:rPr lang="el-GR" dirty="0"/>
              <a:t>Προϊστορία </a:t>
            </a:r>
          </a:p>
          <a:p>
            <a:pPr marL="514350" indent="-514350">
              <a:buFont typeface="+mj-lt"/>
              <a:buAutoNum type="arabicPeriod"/>
            </a:pPr>
            <a:r>
              <a:rPr lang="el-GR" dirty="0" err="1"/>
              <a:t>Πρωτοϊνδοευρωπαϊκή</a:t>
            </a:r>
            <a:r>
              <a:rPr lang="el-GR" dirty="0"/>
              <a:t> περίοδος </a:t>
            </a:r>
            <a:r>
              <a:rPr lang="ru-RU" dirty="0"/>
              <a:t>(праиндоевропейский) – </a:t>
            </a:r>
            <a:r>
              <a:rPr lang="el-GR" dirty="0"/>
              <a:t>έως την 3</a:t>
            </a:r>
            <a:r>
              <a:rPr lang="el-GR" baseline="30000" dirty="0"/>
              <a:t>η</a:t>
            </a:r>
            <a:r>
              <a:rPr lang="el-GR" dirty="0"/>
              <a:t> χιλ. </a:t>
            </a:r>
            <a:r>
              <a:rPr lang="el-GR" dirty="0" err="1"/>
              <a:t>π.Χ.</a:t>
            </a:r>
            <a:r>
              <a:rPr lang="el-GR" dirty="0"/>
              <a:t> </a:t>
            </a:r>
          </a:p>
          <a:p>
            <a:pPr marL="514350" indent="-514350">
              <a:buFont typeface="+mj-lt"/>
              <a:buAutoNum type="arabicPeriod"/>
            </a:pPr>
            <a:r>
              <a:rPr lang="el-GR" dirty="0"/>
              <a:t>Αρχική </a:t>
            </a:r>
            <a:r>
              <a:rPr lang="el-GR" dirty="0" err="1"/>
              <a:t>πρωτοσλαβική</a:t>
            </a:r>
            <a:r>
              <a:rPr lang="el-GR" dirty="0"/>
              <a:t> περίοδος (από την 3</a:t>
            </a:r>
            <a:r>
              <a:rPr lang="el-GR" baseline="30000" dirty="0"/>
              <a:t>η</a:t>
            </a:r>
            <a:r>
              <a:rPr lang="el-GR" dirty="0"/>
              <a:t> χιλ. π. Χ. έως τον 5</a:t>
            </a:r>
            <a:r>
              <a:rPr lang="el-GR" baseline="30000" dirty="0"/>
              <a:t>ο</a:t>
            </a:r>
            <a:r>
              <a:rPr lang="el-GR" dirty="0"/>
              <a:t> -7</a:t>
            </a:r>
            <a:r>
              <a:rPr lang="el-GR" baseline="30000" dirty="0"/>
              <a:t>ο</a:t>
            </a:r>
            <a:r>
              <a:rPr lang="el-GR" dirty="0"/>
              <a:t> αι </a:t>
            </a:r>
            <a:r>
              <a:rPr lang="el-GR" dirty="0" err="1"/>
              <a:t>μ.Χ</a:t>
            </a:r>
            <a:r>
              <a:rPr lang="el-GR" dirty="0"/>
              <a:t>.) </a:t>
            </a:r>
          </a:p>
          <a:p>
            <a:pPr marL="514350" indent="-514350">
              <a:buFont typeface="+mj-lt"/>
              <a:buAutoNum type="arabicPeriod"/>
            </a:pPr>
            <a:r>
              <a:rPr lang="el-GR" dirty="0"/>
              <a:t>Ώριμη  </a:t>
            </a:r>
            <a:r>
              <a:rPr lang="el-GR" dirty="0" err="1"/>
              <a:t>πρωτοσλαβική</a:t>
            </a:r>
            <a:r>
              <a:rPr lang="el-GR" dirty="0"/>
              <a:t> περίοδος (από τον 5</a:t>
            </a:r>
            <a:r>
              <a:rPr lang="el-GR" baseline="30000" dirty="0"/>
              <a:t>ο</a:t>
            </a:r>
            <a:r>
              <a:rPr lang="el-GR" dirty="0"/>
              <a:t> -7</a:t>
            </a:r>
            <a:r>
              <a:rPr lang="el-GR" baseline="30000" dirty="0"/>
              <a:t>ο</a:t>
            </a:r>
            <a:r>
              <a:rPr lang="el-GR" dirty="0"/>
              <a:t> αι </a:t>
            </a:r>
            <a:r>
              <a:rPr lang="el-GR" dirty="0" err="1"/>
              <a:t>μ.Χ</a:t>
            </a:r>
            <a:r>
              <a:rPr lang="el-GR" dirty="0"/>
              <a:t>. έως 9</a:t>
            </a:r>
            <a:r>
              <a:rPr lang="el-GR" baseline="30000" dirty="0"/>
              <a:t>ο</a:t>
            </a:r>
            <a:r>
              <a:rPr lang="el-GR" dirty="0"/>
              <a:t> αι </a:t>
            </a:r>
            <a:r>
              <a:rPr lang="el-GR" dirty="0" err="1"/>
              <a:t>μ.Χ</a:t>
            </a:r>
            <a:r>
              <a:rPr lang="el-GR" dirty="0"/>
              <a:t>.) – διάσπαση της ενιαίας γλώσσας σε διαλεκτικές ομάδες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a:t>Κράτος των </a:t>
            </a:r>
            <a:r>
              <a:rPr lang="el-GR" dirty="0" err="1"/>
              <a:t>Ρως</a:t>
            </a:r>
            <a:r>
              <a:rPr lang="el-GR" dirty="0"/>
              <a:t> – </a:t>
            </a:r>
            <a:r>
              <a:rPr lang="ru-RU" dirty="0"/>
              <a:t>Киевская Русь</a:t>
            </a:r>
            <a:endParaRPr lang="el-GR" dirty="0"/>
          </a:p>
        </p:txBody>
      </p:sp>
      <p:pic>
        <p:nvPicPr>
          <p:cNvPr id="4" name="3 - Θέση περιεχομένου" descr="Киевская-Русь-образование.jpg"/>
          <p:cNvPicPr>
            <a:picLocks noGrp="1" noChangeAspect="1"/>
          </p:cNvPicPr>
          <p:nvPr>
            <p:ph idx="1"/>
          </p:nvPr>
        </p:nvPicPr>
        <p:blipFill>
          <a:blip r:embed="rId2" cstate="print"/>
          <a:stretch>
            <a:fillRect/>
          </a:stretch>
        </p:blipFill>
        <p:spPr>
          <a:xfrm>
            <a:off x="3059832" y="1600200"/>
            <a:ext cx="2862885" cy="4525963"/>
          </a:xfrm>
        </p:spPr>
      </p:pic>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1421</TotalTime>
  <Words>728</Words>
  <Application>Microsoft Office PowerPoint</Application>
  <PresentationFormat>Προβολή στην οθόνη (4:3)</PresentationFormat>
  <Paragraphs>104</Paragraphs>
  <Slides>22</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22</vt:i4>
      </vt:variant>
    </vt:vector>
  </HeadingPairs>
  <TitlesOfParts>
    <vt:vector size="29" baseType="lpstr">
      <vt:lpstr>Arial</vt:lpstr>
      <vt:lpstr>Calibri</vt:lpstr>
      <vt:lpstr>ChurchSlavonic</vt:lpstr>
      <vt:lpstr>CyrillicaOchrid1</vt:lpstr>
      <vt:lpstr>CyrillicaOchrid10U</vt:lpstr>
      <vt:lpstr>Slavyanka</vt:lpstr>
      <vt:lpstr>Θέμα του Office</vt:lpstr>
      <vt:lpstr>ΘΕΜΑ 1  ΙΣΤΟΡΙΑ ΤΗΣ ΓΛΩΣΣΑΣ ΩΣ ΕΠΙΣΤΗΜΗ (μέρος 2)</vt:lpstr>
      <vt:lpstr>Ιστορικοσυγκριτική προσέγγιση </vt:lpstr>
      <vt:lpstr>Βασικές θέσεις της ιστορικοσυγκριτικής προσέγγισης</vt:lpstr>
      <vt:lpstr>Bασικοί μέθοδοι της ιστορικοσυγκριτικής προσέγγισης </vt:lpstr>
      <vt:lpstr>Εξωτερική επανασύνθεση </vt:lpstr>
      <vt:lpstr>Αντικείμενο της ιστορικής γραμματικής της Ρωσικής γλώσσας</vt:lpstr>
      <vt:lpstr>2 εποχές στην ιστορία της ρωσικής γλώσσας</vt:lpstr>
      <vt:lpstr>Οι βασικοί περίοδοι  της προϊστορίας και της ιστορίας της ρωσικής γλώσσας</vt:lpstr>
      <vt:lpstr>Κράτος των Ρως – Киевская Русь</vt:lpstr>
      <vt:lpstr> Οι βασικοί περίοδοι  της προϊστορίας και της ιστορίας της ρωσικής γλώσσας 2 </vt:lpstr>
      <vt:lpstr>Η σύγχρονη ρωσική γλώσσα έχει στοιχεία τα οποία ανάγονται σε </vt:lpstr>
      <vt:lpstr>Παρουσίαση του PowerPoint</vt:lpstr>
      <vt:lpstr>Βασικές πηγές της ιστορικής μελέτης της ρωσικής γλώσσας</vt:lpstr>
      <vt:lpstr>Δυο γραφικά συστήματα της πρώιμης σλαβωνικής γραμματείας </vt:lpstr>
      <vt:lpstr>Πηγές της ιστορικής μελέτης της ρωσικής γλώσσας </vt:lpstr>
      <vt:lpstr>Остромирово Евангелие 1056 - 1057</vt:lpstr>
      <vt:lpstr>Αλλά ανατολικά σλαβικά χειρόγραφα 11ου αι</vt:lpstr>
      <vt:lpstr>Παρουσίαση του PowerPoint</vt:lpstr>
      <vt:lpstr>Επιγραφές – επιγραφή στη πέτρα της Τμουταρακάν – 1067 </vt:lpstr>
      <vt:lpstr>въ лэто s фо (s) iнiд s глэбъ кнѧзь мэрилъ мо..  по леду § тьмутороканѧ­ до кърчева    г и д сѧ­же..     </vt:lpstr>
      <vt:lpstr>Мстиславова грамота 1130</vt:lpstr>
      <vt:lpstr>Анна Ярославна (1036 - ?)</vt:lpstr>
    </vt:vector>
  </TitlesOfParts>
  <Company>adam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ΘΕΜΑ 1  ΙΣΤΟΡΙΑ ΤΗΣ ΓΛΩΣΣΑΣ ΩΣ ΕΠΙΣΤΗΜΗ (μέρος 2)</dc:title>
  <dc:creator>frog</dc:creator>
  <cp:lastModifiedBy>Tatiana Mporisova</cp:lastModifiedBy>
  <cp:revision>40</cp:revision>
  <dcterms:created xsi:type="dcterms:W3CDTF">2018-10-03T17:03:49Z</dcterms:created>
  <dcterms:modified xsi:type="dcterms:W3CDTF">2025-03-13T15:48:27Z</dcterms:modified>
</cp:coreProperties>
</file>