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1" r:id="rId6"/>
    <p:sldId id="262" r:id="rId7"/>
    <p:sldId id="264" r:id="rId8"/>
    <p:sldId id="266" r:id="rId9"/>
    <p:sldId id="265" r:id="rId10"/>
    <p:sldId id="272" r:id="rId11"/>
    <p:sldId id="268" r:id="rId12"/>
    <p:sldId id="270" r:id="rId13"/>
    <p:sldId id="269" r:id="rId14"/>
    <p:sldId id="271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532F0A"/>
    <a:srgbClr val="401B0B"/>
    <a:srgbClr val="AAC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BBD17-1CA0-2E66-087B-EEFB7C9C5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71263A-9D2B-9EA0-F7C1-3326119F2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4E2CFD-0A10-7140-2B37-6D02B30E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B2997E-648C-8541-A08C-63F2D84E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A27613-55DB-4491-2AB2-1D5878351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57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56111-4178-E5A5-2EC2-D1314182A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A69F8B-AF34-40F4-4767-3FE888A18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2BBFE-08C8-AA56-DF85-A43C295F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2FC47-B519-D38E-17BA-F9A83978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00015-17CD-6058-53C6-4779C207B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285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F1EF02A-7A3B-0200-49C5-F5AE861C6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B027C0-9E0C-3E29-7507-59FFD8CE5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D28A40-E560-146B-8540-BAF9B3E0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4081F5-036D-AB2F-DB19-EDC1DF3A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17EFA-A884-8AE2-9A2E-4DC27BF6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48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72207-A898-542B-3190-13C0C6B8B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6035E5-DD0B-F9C3-9DF3-1911852E4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A6C0A-6D8E-E5DD-E2B5-D00F410D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243B75-10FD-C265-40A5-A56173C54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2770FB-4ACB-04E5-65D8-0C443793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94D65-39E7-E7DF-80A9-CF0F3052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A1D940-A2E0-5B49-ECC5-75D47CFCF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2EB2A9-0A49-0AC9-67D9-A4D3E951B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3FA2E-DFAE-6945-BB8C-258A24CF4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07FD46-D016-1A4E-18FF-FD521518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57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F5FFA-4EC4-5B68-03CF-36101DB3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810983-D9CB-D590-4C1B-4B462CA6A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451A78-1DBE-63C3-D8B7-3004F077D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25AD22-C80F-1388-37E5-C7EE95504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66BA05-D975-AD8A-AE9D-365096A0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315048-BC8C-0402-231A-735135C1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32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AFB1D-2DA6-6C9E-D378-8A9EFC79B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7A5B7C-7CE0-3668-0754-A284BA33A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C24E22-2836-6205-49C7-5034F7457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EDA88B-FEE9-5D5B-C9EA-F099F92C7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6C5ABD-9374-C728-4963-F70854608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F1F784-A44F-6E2C-7FE9-A47AA85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8188B8-2960-4D51-C9D3-23126E069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35463F8-2C66-5E62-6B4F-BD0550A5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4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BFD5E-F403-261D-6C5D-3BAC5617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4FCA49-BDA3-0B33-AFB2-26203C7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8CA6FA-5347-EBB4-B6A8-7BBE7A385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FF690E-929C-0545-881A-1639BB58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00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A63F78-AC94-34CA-2E06-4D3F0315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5CC910D-D035-81F5-64EF-E3237192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074343-ED7C-A581-5FE8-E133186E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1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B862B-39EC-00FE-3EF4-F0B09EF8A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FF64DF-5F1C-2A8A-896A-03B81F4C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84537F-BEFD-1317-D1FD-B91950151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71CF06-F012-6730-CBFA-D9F2E0868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4B209F-FD2D-4AF2-6713-AD58416E4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EEF893-7B43-CDFD-3E1E-F95A839E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35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6EE09-1CE6-189F-B625-C4B309D07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ACCD2E-2C0A-BD3D-64E1-E559B26A9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1BD49E-F3F3-6223-2720-FFC5512AD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DD3AC1-C5AF-5F10-45E7-8067748D3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B6262D-004C-BA95-DD7A-635B2BDA3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667F8-E01E-FDE9-0557-7D4B1B65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93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19CD9-FA50-1FA0-9F89-C42491F5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80BAA2-9377-CA7B-66F3-F7180AB37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E5315-B5CA-4204-44ED-664419649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9DB95-4DB8-49B1-9831-FFF79FE144AD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C48AC-07D0-CF90-42C2-BDCB074E9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9FDBC5-1089-797C-03A0-72AE745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6F892-D486-4C1F-A4C4-7235B71FC7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19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376E0302-F83B-E0BF-1BFB-A0305AD0B88B}"/>
              </a:ext>
            </a:extLst>
          </p:cNvPr>
          <p:cNvSpPr txBox="1">
            <a:spLocks/>
          </p:cNvSpPr>
          <p:nvPr/>
        </p:nvSpPr>
        <p:spPr>
          <a:xfrm>
            <a:off x="1185512" y="4342162"/>
            <a:ext cx="9820976" cy="1037339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9F8BFB1-9535-3E9C-4A28-CA2AF1DA15A5}"/>
              </a:ext>
            </a:extLst>
          </p:cNvPr>
          <p:cNvSpPr txBox="1">
            <a:spLocks/>
          </p:cNvSpPr>
          <p:nvPr/>
        </p:nvSpPr>
        <p:spPr>
          <a:xfrm>
            <a:off x="1185512" y="1226201"/>
            <a:ext cx="9820976" cy="2864535"/>
          </a:xfrm>
          <a:prstGeom prst="rect">
            <a:avLst/>
          </a:prstGeom>
          <a:solidFill>
            <a:schemeClr val="dk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950D7-5CC2-CC5C-ECC6-36AB756A9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512" y="1226202"/>
            <a:ext cx="9820976" cy="2864534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l-GR" sz="6700" dirty="0">
                <a:solidFill>
                  <a:schemeClr val="bg1"/>
                </a:solidFill>
                <a:latin typeface="Bookman Old Style" panose="02050604050505020204" pitchFamily="18" charset="0"/>
              </a:rPr>
              <a:t>Ομορφιά της Περιφέρειας</a:t>
            </a:r>
            <a:r>
              <a:rPr lang="en-US" sz="67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6700" dirty="0">
                <a:solidFill>
                  <a:schemeClr val="bg1"/>
                </a:solidFill>
                <a:latin typeface="Bookman Old Style" panose="02050604050505020204" pitchFamily="18" charset="0"/>
              </a:rPr>
              <a:t>του Κρασνοντάρ</a:t>
            </a:r>
            <a:b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908DE2-B4B0-AEEF-B112-0EFCCB22E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5512" y="4342163"/>
            <a:ext cx="9820976" cy="1037339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l">
              <a:spcBef>
                <a:spcPts val="0"/>
              </a:spcBef>
            </a:pPr>
            <a:r>
              <a:rPr lang="el-GR" dirty="0">
                <a:solidFill>
                  <a:schemeClr val="bg1"/>
                </a:solidFill>
                <a:latin typeface="Book Antiqua" panose="02040602050305030304" pitchFamily="18" charset="0"/>
              </a:rPr>
              <a:t>Κρατικό Πανεπιστήμιο Κουμπάν, </a:t>
            </a:r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l-GR" dirty="0">
                <a:solidFill>
                  <a:schemeClr val="bg1"/>
                </a:solidFill>
                <a:latin typeface="Book Antiqua" panose="02040602050305030304" pitchFamily="18" charset="0"/>
              </a:rPr>
              <a:t>Τμήμα Νεοελληνικής Φιλολογίας</a:t>
            </a:r>
            <a:endParaRPr lang="ru-RU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3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4B3351-C496-4354-ABE4-C8C33E937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1011" b="11011"/>
          <a:stretch/>
        </p:blipFill>
        <p:spPr>
          <a:xfrm>
            <a:off x="0" y="-480331"/>
            <a:ext cx="6323625" cy="42124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0AF277-0CC4-4FA3-8F1B-7ECC2959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0881"/>
            <a:ext cx="4696287" cy="3137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3FC8D-C088-4956-B9F2-BA11FD7CB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625" y="0"/>
            <a:ext cx="5868375" cy="39141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7D1B1-FC15-4AF7-AF16-F70D970FB7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53" r="13015"/>
          <a:stretch/>
        </p:blipFill>
        <p:spPr>
          <a:xfrm>
            <a:off x="4696287" y="3720881"/>
            <a:ext cx="4252403" cy="31362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EC3B6C-6A54-485C-A132-DDCA9D5D7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089" y="3718120"/>
            <a:ext cx="3997911" cy="31389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932529-D3DB-4AC9-8B28-D0E482AD7483}"/>
              </a:ext>
            </a:extLst>
          </p:cNvPr>
          <p:cNvSpPr txBox="1"/>
          <p:nvPr/>
        </p:nvSpPr>
        <p:spPr>
          <a:xfrm>
            <a:off x="355107" y="6072326"/>
            <a:ext cx="3746376" cy="461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dirty="0">
                <a:latin typeface="Bookman Old Style" panose="02050604050505020204" pitchFamily="18" charset="0"/>
              </a:rPr>
              <a:t>Η πόλη Κρασνοντάρ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EFDBB4-C77B-4C4F-9550-344F3CB49E77}"/>
              </a:ext>
            </a:extLst>
          </p:cNvPr>
          <p:cNvSpPr txBox="1"/>
          <p:nvPr/>
        </p:nvSpPr>
        <p:spPr>
          <a:xfrm>
            <a:off x="355107" y="6072325"/>
            <a:ext cx="3746376" cy="461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 dirty="0">
                <a:latin typeface="Bookman Old Style" panose="02050604050505020204" pitchFamily="18" charset="0"/>
              </a:rPr>
              <a:t>Η πόλη Κρασνοντάρ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322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CCF125-86C3-010A-A379-9B330ACCB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49"/>
          <a:stretch/>
        </p:blipFill>
        <p:spPr>
          <a:xfrm>
            <a:off x="6756935" y="0"/>
            <a:ext cx="5435065" cy="6873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4070C-8B5A-49DC-A605-154CEF69DCED}"/>
              </a:ext>
            </a:extLst>
          </p:cNvPr>
          <p:cNvSpPr txBox="1"/>
          <p:nvPr/>
        </p:nvSpPr>
        <p:spPr>
          <a:xfrm>
            <a:off x="399494" y="825622"/>
            <a:ext cx="6143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Bookman Old Style" panose="02050604050505020204" pitchFamily="18" charset="0"/>
              </a:rPr>
              <a:t>Η πόλη Γκελεντζίκ και ο Σύλλογος των Ελλήνων του Πόντου.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44AD88-E221-4E12-9AFE-349140CEA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61" y="2645546"/>
            <a:ext cx="6036815" cy="399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82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5C7453-768F-4F63-BB73-BA97CC766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" b="12772"/>
          <a:stretch/>
        </p:blipFill>
        <p:spPr>
          <a:xfrm>
            <a:off x="0" y="0"/>
            <a:ext cx="12192000" cy="712876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81985C-6FDE-4C07-9466-0401F20C23CC}"/>
              </a:ext>
            </a:extLst>
          </p:cNvPr>
          <p:cNvSpPr/>
          <p:nvPr/>
        </p:nvSpPr>
        <p:spPr>
          <a:xfrm>
            <a:off x="248794" y="6334780"/>
            <a:ext cx="5963492" cy="5232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dirty="0">
                <a:latin typeface="Bookman Old Style" panose="02050604050505020204" pitchFamily="18" charset="0"/>
              </a:rPr>
              <a:t>Κυπαρισσόδασος. Η πόλη Σούκκο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28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D8D031-80CB-4445-AB1E-90B9DE09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2660"/>
            <a:ext cx="12192000" cy="806601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28D5B2-F4B1-4EA2-A22D-53EDC2E3EC6C}"/>
              </a:ext>
            </a:extLst>
          </p:cNvPr>
          <p:cNvSpPr/>
          <p:nvPr/>
        </p:nvSpPr>
        <p:spPr>
          <a:xfrm>
            <a:off x="196996" y="6255376"/>
            <a:ext cx="3604333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ru-RU" sz="3200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01AC68-3C2C-40A9-9034-9D96B9F906BB}"/>
              </a:ext>
            </a:extLst>
          </p:cNvPr>
          <p:cNvSpPr/>
          <p:nvPr/>
        </p:nvSpPr>
        <p:spPr>
          <a:xfrm>
            <a:off x="196996" y="6255376"/>
            <a:ext cx="3604333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200" dirty="0" err="1">
                <a:latin typeface="Bookman Old Style" panose="02050604050505020204" pitchFamily="18" charset="0"/>
              </a:rPr>
              <a:t>Λίμνη</a:t>
            </a:r>
            <a:r>
              <a:rPr lang="ru-RU" sz="3200" dirty="0">
                <a:latin typeface="Bookman Old Style" panose="02050604050505020204" pitchFamily="18" charset="0"/>
              </a:rPr>
              <a:t> </a:t>
            </a:r>
            <a:r>
              <a:rPr lang="ru-RU" sz="3200" dirty="0" err="1">
                <a:latin typeface="Bookman Old Style" panose="02050604050505020204" pitchFamily="18" charset="0"/>
              </a:rPr>
              <a:t>Χούκο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85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Хаджохская теснина">
            <a:extLst>
              <a:ext uri="{FF2B5EF4-FFF2-40B4-BE49-F238E27FC236}">
                <a16:creationId xmlns:a16="http://schemas.microsoft.com/office/drawing/2014/main" id="{5D9A9688-27F0-4C11-A910-F66BF1582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r="15004"/>
          <a:stretch/>
        </p:blipFill>
        <p:spPr bwMode="auto">
          <a:xfrm>
            <a:off x="0" y="0"/>
            <a:ext cx="7235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4910B0-B568-44DF-A65A-FC1FB10B3C98}"/>
              </a:ext>
            </a:extLst>
          </p:cNvPr>
          <p:cNvSpPr/>
          <p:nvPr/>
        </p:nvSpPr>
        <p:spPr>
          <a:xfrm>
            <a:off x="372329" y="5941814"/>
            <a:ext cx="3501280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dirty="0">
                <a:latin typeface="Bookman Old Style" panose="02050604050505020204" pitchFamily="18" charset="0"/>
              </a:rPr>
              <a:t>Φα</a:t>
            </a:r>
            <a:r>
              <a:rPr lang="ru-RU" sz="3200" dirty="0" err="1">
                <a:latin typeface="Bookman Old Style" panose="02050604050505020204" pitchFamily="18" charset="0"/>
              </a:rPr>
              <a:t>ράγγι</a:t>
            </a:r>
            <a:r>
              <a:rPr lang="ru-RU" sz="3200" dirty="0">
                <a:latin typeface="Bookman Old Style" panose="02050604050505020204" pitchFamily="18" charset="0"/>
              </a:rPr>
              <a:t> </a:t>
            </a:r>
            <a:r>
              <a:rPr lang="el-GR" sz="3200" dirty="0">
                <a:latin typeface="Bookman Old Style" panose="02050604050505020204" pitchFamily="18" charset="0"/>
              </a:rPr>
              <a:t>Χαντζόκ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1498FA-8BD4-4CC5-A73F-DB9D462FC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852"/>
          <a:stretch/>
        </p:blipFill>
        <p:spPr>
          <a:xfrm>
            <a:off x="5593080" y="0"/>
            <a:ext cx="659892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F973379-C65E-4DD4-B4AE-97109A0A705D}"/>
              </a:ext>
            </a:extLst>
          </p:cNvPr>
          <p:cNvSpPr/>
          <p:nvPr/>
        </p:nvSpPr>
        <p:spPr>
          <a:xfrm>
            <a:off x="372329" y="5941814"/>
            <a:ext cx="3501280" cy="5847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dirty="0">
                <a:latin typeface="Bookman Old Style" panose="02050604050505020204" pitchFamily="18" charset="0"/>
              </a:rPr>
              <a:t>Φα</a:t>
            </a:r>
            <a:r>
              <a:rPr lang="ru-RU" sz="3200" dirty="0" err="1">
                <a:latin typeface="Bookman Old Style" panose="02050604050505020204" pitchFamily="18" charset="0"/>
              </a:rPr>
              <a:t>ράγγι</a:t>
            </a:r>
            <a:r>
              <a:rPr lang="ru-RU" sz="3200" dirty="0">
                <a:latin typeface="Bookman Old Style" panose="02050604050505020204" pitchFamily="18" charset="0"/>
              </a:rPr>
              <a:t> </a:t>
            </a:r>
            <a:r>
              <a:rPr lang="el-GR" sz="3200" dirty="0">
                <a:latin typeface="Bookman Old Style" panose="02050604050505020204" pitchFamily="18" charset="0"/>
              </a:rPr>
              <a:t>Χαντζόκ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45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6EF0AD-9A0F-4A6F-9CC9-DBF3EE0D4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7" b="4725"/>
          <a:stretch/>
        </p:blipFill>
        <p:spPr>
          <a:xfrm>
            <a:off x="0" y="-116500"/>
            <a:ext cx="12192000" cy="7090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EFEE93-D98D-40EB-A9B8-14EBA590C0C5}"/>
              </a:ext>
            </a:extLst>
          </p:cNvPr>
          <p:cNvSpPr txBox="1"/>
          <p:nvPr/>
        </p:nvSpPr>
        <p:spPr>
          <a:xfrm>
            <a:off x="4683554" y="492049"/>
            <a:ext cx="7350709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600" dirty="0">
                <a:latin typeface="Bookman Old Style" panose="02050604050505020204" pitchFamily="18" charset="0"/>
              </a:rPr>
              <a:t>Ευχαριστούμε για την προσοχή σας!</a:t>
            </a:r>
            <a:endParaRPr lang="ru-RU" sz="3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79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F17BA3E-CAE0-A03D-1665-B24570E2A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5175" y="1778266"/>
            <a:ext cx="4690712" cy="3301465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l-GR" sz="2800" b="1" dirty="0">
                <a:latin typeface="Book Antiqua" panose="02040602050305030304" pitchFamily="18" charset="0"/>
              </a:rPr>
              <a:t>Η περιφέρεια του Κρασνοντάρ έχει τεράστια κληρονομιά. Είναι διάσημη για την πλούσια ιστορία της, τον λαϊκό πολιτισμό και την υπέροχη φύση της. Όλα αυτά θέλουμε να  μοιραστούμε μαζί σας</a:t>
            </a:r>
            <a:endParaRPr lang="ru-RU" sz="2800" b="1" dirty="0">
              <a:latin typeface="Book Antiqua" panose="0204060205030503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B229F2-1C82-8B1A-F38D-39689943B15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t="-912" r="8749" b="912"/>
          <a:stretch/>
        </p:blipFill>
        <p:spPr bwMode="auto">
          <a:xfrm>
            <a:off x="5223309" y="-128668"/>
            <a:ext cx="6968691" cy="69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12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842AD870-6F76-5F35-F476-04279B1DB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652" y="269508"/>
            <a:ext cx="8862033" cy="590802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9ED5BA7-C05C-5B6D-D45B-19C21739F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1" y="5024387"/>
            <a:ext cx="9525802" cy="173736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endParaRPr lang="ru-RU" sz="500" dirty="0">
              <a:latin typeface="Book Antiqua" panose="02040602050305030304" pitchFamily="18" charset="0"/>
            </a:endParaRPr>
          </a:p>
          <a:p>
            <a:r>
              <a:rPr lang="el-GR" sz="3200" dirty="0">
                <a:latin typeface="Book Antiqua" panose="02040602050305030304" pitchFamily="18" charset="0"/>
              </a:rPr>
              <a:t>Η πρωτεύουσα της Περιφέρειας  Κρασνοντάρ είναι η πόλη Κρασνοντάρ</a:t>
            </a:r>
            <a:r>
              <a:rPr lang="ru-RU" sz="3200" dirty="0">
                <a:latin typeface="Book Antiqua" panose="02040602050305030304" pitchFamily="18" charset="0"/>
              </a:rPr>
              <a:t>. </a:t>
            </a:r>
            <a:r>
              <a:rPr lang="el-GR" sz="3200" dirty="0">
                <a:latin typeface="Book Antiqua" panose="02040602050305030304" pitchFamily="18" charset="0"/>
              </a:rPr>
              <a:t>Υπάρχουν πολλά ιστορικά αξιοθέατα εδώ.</a:t>
            </a:r>
            <a:endParaRPr lang="ru-RU" sz="3200" dirty="0">
              <a:latin typeface="Book Antiqua" panose="02040602050305030304" pitchFamily="18" charset="0"/>
            </a:endParaRPr>
          </a:p>
          <a:p>
            <a:r>
              <a:rPr lang="el-GR" sz="3200" dirty="0">
                <a:latin typeface="Book Antiqua" panose="02040602050305030304" pitchFamily="18" charset="0"/>
              </a:rPr>
              <a:t>Η φωτογραφία δείχνει την θριαμβευτική αψίδα του Αλεξάνδρου Γ’  που είχε ανεγερθεί το 1888.</a:t>
            </a:r>
          </a:p>
          <a:p>
            <a:endParaRPr lang="ru-RU" sz="11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35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557FFD-40AB-47CB-B956-D7D11D25F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5" b="8737"/>
          <a:stretch/>
        </p:blipFill>
        <p:spPr>
          <a:xfrm>
            <a:off x="0" y="-275701"/>
            <a:ext cx="12192000" cy="7133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C8FB9E-564E-5CED-5295-92CE668997FA}"/>
              </a:ext>
            </a:extLst>
          </p:cNvPr>
          <p:cNvSpPr txBox="1"/>
          <p:nvPr/>
        </p:nvSpPr>
        <p:spPr>
          <a:xfrm>
            <a:off x="2927974" y="5070165"/>
            <a:ext cx="7043306" cy="15608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ru-RU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157F5-68CB-208A-96C2-98AB37490734}"/>
              </a:ext>
            </a:extLst>
          </p:cNvPr>
          <p:cNvSpPr txBox="1"/>
          <p:nvPr/>
        </p:nvSpPr>
        <p:spPr>
          <a:xfrm>
            <a:off x="2927975" y="5070165"/>
            <a:ext cx="7043306" cy="15696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3200" dirty="0"/>
              <a:t>Μνημείο της Εκατερίνης Β΄ .</a:t>
            </a:r>
            <a:endParaRPr lang="ru-RU" sz="3200" dirty="0"/>
          </a:p>
          <a:p>
            <a:r>
              <a:rPr lang="el-GR" sz="3200" dirty="0"/>
              <a:t>Η ιδρύτρια της πόλης του Κρασνοντάρ </a:t>
            </a:r>
          </a:p>
          <a:p>
            <a:r>
              <a:rPr lang="el-GR" sz="3200" dirty="0"/>
              <a:t>είναι η Εκατερίνη Β΄</a:t>
            </a:r>
          </a:p>
        </p:txBody>
      </p:sp>
    </p:spTree>
    <p:extLst>
      <p:ext uri="{BB962C8B-B14F-4D97-AF65-F5344CB8AC3E}">
        <p14:creationId xmlns:p14="http://schemas.microsoft.com/office/powerpoint/2010/main" val="2645672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2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0A5168-579C-E827-019A-5DA185923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56"/>
          <a:stretch/>
        </p:blipFill>
        <p:spPr>
          <a:xfrm>
            <a:off x="2625307" y="0"/>
            <a:ext cx="9566693" cy="5086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F5213F-1554-2891-0897-DB487DE96BF4}"/>
              </a:ext>
            </a:extLst>
          </p:cNvPr>
          <p:cNvSpPr txBox="1"/>
          <p:nvPr/>
        </p:nvSpPr>
        <p:spPr>
          <a:xfrm>
            <a:off x="0" y="4992443"/>
            <a:ext cx="10623082" cy="15696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Bookman Old Style" panose="02050604050505020204" pitchFamily="18" charset="0"/>
              </a:rPr>
              <a:t>«</a:t>
            </a:r>
            <a:r>
              <a:rPr lang="el-GR" sz="2400" dirty="0">
                <a:latin typeface="Bookman Old Style" panose="02050604050505020204" pitchFamily="18" charset="0"/>
              </a:rPr>
              <a:t>Πάρκο της πόλης</a:t>
            </a:r>
            <a:r>
              <a:rPr lang="ru-RU" sz="2400" dirty="0">
                <a:latin typeface="Bookman Old Style" panose="02050604050505020204" pitchFamily="18" charset="0"/>
              </a:rPr>
              <a:t>»</a:t>
            </a:r>
          </a:p>
          <a:p>
            <a:r>
              <a:rPr lang="el-GR" sz="2400" dirty="0">
                <a:latin typeface="Bookman Old Style" panose="02050604050505020204" pitchFamily="18" charset="0"/>
              </a:rPr>
              <a:t>Το πάρκο αυτό βρίσκεται στο κέντρο της πόλης. Έχει σιντριβάνια, μια λίμνη με παπάκια και κύκνους, ένα δελφινάριο, διάφορες καφετέριες. Όλοι θα βρουν ένα μέρος για διασκέδαση εδώ.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2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CA4F14-3643-44A5-E366-63B2BFF542A2}"/>
              </a:ext>
            </a:extLst>
          </p:cNvPr>
          <p:cNvSpPr txBox="1"/>
          <p:nvPr/>
        </p:nvSpPr>
        <p:spPr>
          <a:xfrm>
            <a:off x="6973829" y="674400"/>
            <a:ext cx="515593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latin typeface="Bookman Old Style" panose="02050604050505020204" pitchFamily="18" charset="0"/>
              </a:rPr>
              <a:t>Το κύριο αξιοθέατο της πόλης είναι το Πάρκο </a:t>
            </a:r>
            <a:r>
              <a:rPr lang="ru-RU" sz="3200" dirty="0">
                <a:latin typeface="Bookman Old Style" panose="02050604050505020204" pitchFamily="18" charset="0"/>
              </a:rPr>
              <a:t>«</a:t>
            </a:r>
            <a:r>
              <a:rPr lang="el-GR" sz="3200" dirty="0">
                <a:latin typeface="Bookman Old Style" panose="02050604050505020204" pitchFamily="18" charset="0"/>
              </a:rPr>
              <a:t>Κρασνοντάρ</a:t>
            </a:r>
            <a:r>
              <a:rPr lang="ru-RU" sz="3200" dirty="0">
                <a:latin typeface="Bookman Old Style" panose="02050604050505020204" pitchFamily="18" charset="0"/>
              </a:rPr>
              <a:t>»</a:t>
            </a:r>
            <a:r>
              <a:rPr lang="el-GR" sz="3200" dirty="0">
                <a:latin typeface="Bookman Old Style" panose="02050604050505020204" pitchFamily="18" charset="0"/>
              </a:rPr>
              <a:t>, που χτίστηκε το 2017. Όλοι οι κάτοικοι της πόλης γνωρίζουν αυτό το μέρος ως "Galitsky park", προς τιμήν του επιχειρηματία και επενδυτή Sergei Galitsky, ο οποίος δημιούργησε το πάρκο με δικά του έξοδα.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C5BA3C-DE94-F584-F2A2-FEBD35DD9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2" r="14206"/>
          <a:stretch/>
        </p:blipFill>
        <p:spPr>
          <a:xfrm>
            <a:off x="0" y="0"/>
            <a:ext cx="6776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25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51894C-F775-DA1E-2B7F-A436F568B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32"/>
          <a:stretch/>
        </p:blipFill>
        <p:spPr>
          <a:xfrm>
            <a:off x="0" y="-6277"/>
            <a:ext cx="12192000" cy="69164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B7760-3C75-99C5-B001-1C26281674A3}"/>
              </a:ext>
            </a:extLst>
          </p:cNvPr>
          <p:cNvSpPr txBox="1"/>
          <p:nvPr/>
        </p:nvSpPr>
        <p:spPr>
          <a:xfrm>
            <a:off x="1828801" y="552710"/>
            <a:ext cx="9076622" cy="9541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dirty="0">
                <a:latin typeface="Bookman Old Style" panose="02050604050505020204" pitchFamily="18" charset="0"/>
              </a:rPr>
              <a:t>Το πάρκο είναι χτισμένο γύρω από ένα τεράστιο γήπεδο ποδοσφαίρου και εκτείνεται σε 22 εκτάρια.</a:t>
            </a:r>
            <a:endParaRPr lang="ru-RU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70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FD1D41-6269-BA9D-515C-77191D4E9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3"/>
          <a:stretch/>
        </p:blipFill>
        <p:spPr>
          <a:xfrm>
            <a:off x="0" y="0"/>
            <a:ext cx="6095999" cy="4024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D3FCBE-7FF7-4137-A1AD-C03CC3F4C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5" t="9170" b="4671"/>
          <a:stretch/>
        </p:blipFill>
        <p:spPr>
          <a:xfrm>
            <a:off x="6095994" y="0"/>
            <a:ext cx="6096003" cy="38126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EE5B1A-1E63-429E-A5E2-8155A96F9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53"/>
          <a:stretch/>
        </p:blipFill>
        <p:spPr>
          <a:xfrm>
            <a:off x="-1" y="3470761"/>
            <a:ext cx="6095999" cy="3387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324541-31EC-40C3-8946-22ACCF2C1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218" b="1218"/>
          <a:stretch/>
        </p:blipFill>
        <p:spPr>
          <a:xfrm>
            <a:off x="6095997" y="3428998"/>
            <a:ext cx="6096003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80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4B0AA8-CE1B-DAC4-4049-042B226CD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9" t="11004" r="4439" b="7354"/>
          <a:stretch/>
        </p:blipFill>
        <p:spPr>
          <a:xfrm>
            <a:off x="-67378" y="0"/>
            <a:ext cx="12259377" cy="6937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5CDF50-09FC-3BAA-7CFF-88DF3E3D6F57}"/>
              </a:ext>
            </a:extLst>
          </p:cNvPr>
          <p:cNvSpPr txBox="1"/>
          <p:nvPr/>
        </p:nvSpPr>
        <p:spPr>
          <a:xfrm>
            <a:off x="0" y="5552730"/>
            <a:ext cx="7801275" cy="1384995"/>
          </a:xfrm>
          <a:prstGeom prst="rect">
            <a:avLst/>
          </a:prstGeom>
          <a:solidFill>
            <a:srgbClr val="FFCC99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2800" dirty="0">
                <a:latin typeface="Bookman Old Style" panose="02050604050505020204" pitchFamily="18" charset="0"/>
              </a:rPr>
              <a:t>Υπάρχει επίσης ένα</a:t>
            </a:r>
            <a:r>
              <a:rPr lang="ru-RU" sz="2800" dirty="0">
                <a:latin typeface="Bookman Old Style" panose="02050604050505020204" pitchFamily="18" charset="0"/>
              </a:rPr>
              <a:t> </a:t>
            </a:r>
            <a:r>
              <a:rPr lang="el-GR" sz="2800" dirty="0">
                <a:latin typeface="Bookman Old Style" panose="02050604050505020204" pitchFamily="18" charset="0"/>
              </a:rPr>
              <a:t>αμφιθέατρο στο έδαφος του πάρκου</a:t>
            </a:r>
            <a:r>
              <a:rPr lang="ru-RU" sz="2800" dirty="0">
                <a:latin typeface="Bookman Old Style" panose="02050604050505020204" pitchFamily="18" charset="0"/>
              </a:rPr>
              <a:t>. </a:t>
            </a:r>
            <a:r>
              <a:rPr lang="el-GR" sz="2800" dirty="0">
                <a:latin typeface="Bookman Old Style" panose="02050604050505020204" pitchFamily="18" charset="0"/>
              </a:rPr>
              <a:t>Οι ταινίες προβάλλονται εδώ κάθε καλοκαίρι</a:t>
            </a:r>
            <a:r>
              <a:rPr lang="ru-RU" sz="2800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35858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250</Words>
  <Application>Microsoft Office PowerPoint</Application>
  <PresentationFormat>Широкоэкранный</PresentationFormat>
  <Paragraphs>23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Book Antiqua</vt:lpstr>
      <vt:lpstr>Bookman Old Style</vt:lpstr>
      <vt:lpstr>Calibri</vt:lpstr>
      <vt:lpstr>Calibri Light</vt:lpstr>
      <vt:lpstr>Тема Office</vt:lpstr>
      <vt:lpstr> Ομορφιά της Περιφέρειας του Κρασνοντάρ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Ομορφιά της Περιφέρειας Κρασνοντάρ</dc:title>
  <dc:creator>Анна Анозова</dc:creator>
  <cp:lastModifiedBy>User</cp:lastModifiedBy>
  <cp:revision>10</cp:revision>
  <dcterms:created xsi:type="dcterms:W3CDTF">2023-05-16T19:52:21Z</dcterms:created>
  <dcterms:modified xsi:type="dcterms:W3CDTF">2023-05-18T18:23:32Z</dcterms:modified>
</cp:coreProperties>
</file>