
<file path=[Content_Types].xml><?xml version="1.0" encoding="utf-8"?>
<Types xmlns="http://schemas.openxmlformats.org/package/2006/content-types">
  <Default Extension="crdownload" ContentType="image/pn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Lst>
  <p:notesMasterIdLst>
    <p:notesMasterId r:id="rId20"/>
  </p:notesMasterIdLst>
  <p:handoutMasterIdLst>
    <p:handoutMasterId r:id="rId21"/>
  </p:handoutMasterIdLst>
  <p:sldIdLst>
    <p:sldId id="268" r:id="rId2"/>
    <p:sldId id="269" r:id="rId3"/>
    <p:sldId id="270" r:id="rId4"/>
    <p:sldId id="271" r:id="rId5"/>
    <p:sldId id="272" r:id="rId6"/>
    <p:sldId id="273" r:id="rId7"/>
    <p:sldId id="274" r:id="rId8"/>
    <p:sldId id="275" r:id="rId9"/>
    <p:sldId id="276" r:id="rId10"/>
    <p:sldId id="278" r:id="rId11"/>
    <p:sldId id="277" r:id="rId12"/>
    <p:sldId id="279" r:id="rId13"/>
    <p:sldId id="280" r:id="rId14"/>
    <p:sldId id="281" r:id="rId15"/>
    <p:sldId id="282" r:id="rId16"/>
    <p:sldId id="283" r:id="rId17"/>
    <p:sldId id="284" r:id="rId18"/>
    <p:sldId id="285" r:id="rId19"/>
  </p:sldIdLst>
  <p:sldSz cx="9144000" cy="6858000" type="screen4x3"/>
  <p:notesSz cx="6858000" cy="9144000"/>
  <p:defaultTextStyle>
    <a:defPPr>
      <a:defRPr lang="de-CH"/>
    </a:defPPr>
    <a:lvl1pPr algn="l" rtl="0" eaLnBrk="0" fontAlgn="base" hangingPunct="0">
      <a:spcBef>
        <a:spcPct val="0"/>
      </a:spcBef>
      <a:spcAft>
        <a:spcPct val="0"/>
      </a:spcAft>
      <a:defRPr sz="24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mn-cs"/>
      </a:defRPr>
    </a:lvl5pPr>
    <a:lvl6pPr marL="2286000" algn="l" defTabSz="457200" rtl="0" eaLnBrk="1" latinLnBrk="0" hangingPunct="1">
      <a:defRPr sz="2400" kern="1200">
        <a:solidFill>
          <a:schemeClr val="tx1"/>
        </a:solidFill>
        <a:latin typeface="Arial" charset="0"/>
        <a:ea typeface="ＭＳ Ｐゴシック" charset="0"/>
        <a:cs typeface="+mn-cs"/>
      </a:defRPr>
    </a:lvl6pPr>
    <a:lvl7pPr marL="2743200" algn="l" defTabSz="457200" rtl="0" eaLnBrk="1" latinLnBrk="0" hangingPunct="1">
      <a:defRPr sz="2400" kern="1200">
        <a:solidFill>
          <a:schemeClr val="tx1"/>
        </a:solidFill>
        <a:latin typeface="Arial" charset="0"/>
        <a:ea typeface="ＭＳ Ｐゴシック" charset="0"/>
        <a:cs typeface="+mn-cs"/>
      </a:defRPr>
    </a:lvl7pPr>
    <a:lvl8pPr marL="3200400" algn="l" defTabSz="457200" rtl="0" eaLnBrk="1" latinLnBrk="0" hangingPunct="1">
      <a:defRPr sz="2400" kern="1200">
        <a:solidFill>
          <a:schemeClr val="tx1"/>
        </a:solidFill>
        <a:latin typeface="Arial" charset="0"/>
        <a:ea typeface="ＭＳ Ｐゴシック" charset="0"/>
        <a:cs typeface="+mn-cs"/>
      </a:defRPr>
    </a:lvl8pPr>
    <a:lvl9pPr marL="3657600" algn="l" defTabSz="457200" rtl="0" eaLnBrk="1" latinLnBrk="0" hangingPunct="1">
      <a:defRPr sz="24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3BDE8"/>
    <a:srgbClr val="B8CCEB"/>
    <a:srgbClr val="BACCEE"/>
    <a:srgbClr val="9CB3DE"/>
    <a:srgbClr val="B3C7E6"/>
    <a:srgbClr val="E1E6F5"/>
    <a:srgbClr val="BACFEE"/>
    <a:srgbClr val="E6EBF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85" autoAdjust="0"/>
    <p:restoredTop sz="93557" autoAdjust="0"/>
  </p:normalViewPr>
  <p:slideViewPr>
    <p:cSldViewPr>
      <p:cViewPr varScale="1">
        <p:scale>
          <a:sx n="76" d="100"/>
          <a:sy n="76" d="100"/>
        </p:scale>
        <p:origin x="1339" y="62"/>
      </p:cViewPr>
      <p:guideLst>
        <p:guide orient="horz" pos="2160"/>
        <p:guide pos="2880"/>
      </p:guideLst>
    </p:cSldViewPr>
  </p:slideViewPr>
  <p:outlineViewPr>
    <p:cViewPr>
      <p:scale>
        <a:sx n="33" d="100"/>
        <a:sy n="33" d="100"/>
      </p:scale>
      <p:origin x="0" y="-384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235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235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78E63FDC-9C62-F348-85ED-A3BA3E81AE46}" type="slidenum">
              <a:rPr lang="de-CH"/>
              <a:pPr/>
              <a:t>‹#›</a:t>
            </a:fld>
            <a:endParaRPr lang="de-CH"/>
          </a:p>
        </p:txBody>
      </p:sp>
    </p:spTree>
    <p:extLst>
      <p:ext uri="{BB962C8B-B14F-4D97-AF65-F5344CB8AC3E}">
        <p14:creationId xmlns:p14="http://schemas.microsoft.com/office/powerpoint/2010/main" val="1555758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FB376C67-E050-D34A-A31E-B729190A300B}" type="slidenum">
              <a:rPr lang="de-CH"/>
              <a:pPr/>
              <a:t>‹#›</a:t>
            </a:fld>
            <a:endParaRPr lang="de-CH"/>
          </a:p>
        </p:txBody>
      </p:sp>
    </p:spTree>
    <p:extLst>
      <p:ext uri="{BB962C8B-B14F-4D97-AF65-F5344CB8AC3E}">
        <p14:creationId xmlns:p14="http://schemas.microsoft.com/office/powerpoint/2010/main" val="388255014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305675" y="1438275"/>
            <a:ext cx="1835150" cy="5073650"/>
          </a:xfrm>
          <a:prstGeom prst="rect">
            <a:avLst/>
          </a:prstGeom>
          <a:solidFill>
            <a:srgbClr val="BACC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de-DE">
              <a:solidFill>
                <a:srgbClr val="BED3EA"/>
              </a:solidFill>
            </a:endParaRPr>
          </a:p>
        </p:txBody>
      </p:sp>
      <p:sp>
        <p:nvSpPr>
          <p:cNvPr id="5123" name="Rectangle 3"/>
          <p:cNvSpPr>
            <a:spLocks noChangeArrowheads="1"/>
          </p:cNvSpPr>
          <p:nvPr/>
        </p:nvSpPr>
        <p:spPr bwMode="auto">
          <a:xfrm>
            <a:off x="0" y="107950"/>
            <a:ext cx="7305675" cy="6640513"/>
          </a:xfrm>
          <a:prstGeom prst="rect">
            <a:avLst/>
          </a:prstGeom>
          <a:solidFill>
            <a:srgbClr val="E6EB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de-DE"/>
          </a:p>
        </p:txBody>
      </p:sp>
      <p:sp>
        <p:nvSpPr>
          <p:cNvPr id="5124" name="Rectangle 4"/>
          <p:cNvSpPr>
            <a:spLocks noChangeArrowheads="1"/>
          </p:cNvSpPr>
          <p:nvPr/>
        </p:nvSpPr>
        <p:spPr bwMode="auto">
          <a:xfrm>
            <a:off x="0" y="1438275"/>
            <a:ext cx="7305675" cy="5073650"/>
          </a:xfrm>
          <a:prstGeom prst="rect">
            <a:avLst/>
          </a:prstGeom>
          <a:solidFill>
            <a:srgbClr val="A3BDE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de-DE"/>
          </a:p>
        </p:txBody>
      </p:sp>
      <p:sp>
        <p:nvSpPr>
          <p:cNvPr id="5125" name="Rectangle 5"/>
          <p:cNvSpPr>
            <a:spLocks noGrp="1" noChangeArrowheads="1"/>
          </p:cNvSpPr>
          <p:nvPr>
            <p:ph type="ctrTitle"/>
          </p:nvPr>
        </p:nvSpPr>
        <p:spPr>
          <a:xfrm>
            <a:off x="539750" y="1654175"/>
            <a:ext cx="6621463" cy="1143000"/>
          </a:xfrm>
        </p:spPr>
        <p:txBody>
          <a:bodyPr/>
          <a:lstStyle>
            <a:lvl1pPr>
              <a:defRPr/>
            </a:lvl1pPr>
          </a:lstStyle>
          <a:p>
            <a:pPr lvl="0"/>
            <a:r>
              <a:rPr lang="de-DE" noProof="0"/>
              <a:t>Titelmasterformat durch Klicken bearbeiten</a:t>
            </a:r>
            <a:endParaRPr lang="de-CH" noProof="0"/>
          </a:p>
        </p:txBody>
      </p:sp>
      <p:sp>
        <p:nvSpPr>
          <p:cNvPr id="5126" name="Rectangle 6"/>
          <p:cNvSpPr>
            <a:spLocks noGrp="1" noChangeArrowheads="1"/>
          </p:cNvSpPr>
          <p:nvPr>
            <p:ph type="subTitle" idx="1"/>
          </p:nvPr>
        </p:nvSpPr>
        <p:spPr>
          <a:xfrm>
            <a:off x="539750" y="3022600"/>
            <a:ext cx="6621463" cy="1752600"/>
          </a:xfrm>
        </p:spPr>
        <p:txBody>
          <a:bodyPr/>
          <a:lstStyle>
            <a:lvl1pPr marL="0" indent="0">
              <a:buFontTx/>
              <a:buNone/>
              <a:defRPr/>
            </a:lvl1pPr>
          </a:lstStyle>
          <a:p>
            <a:pPr lvl="0"/>
            <a:r>
              <a:rPr lang="de-DE" noProof="0"/>
              <a:t>Formatvorlage des Untertitelmasters durch Klicken bearbeiten</a:t>
            </a:r>
            <a:endParaRPr lang="de-CH" noProof="0"/>
          </a:p>
        </p:txBody>
      </p:sp>
      <p:sp>
        <p:nvSpPr>
          <p:cNvPr id="5127" name="Rectangle 7"/>
          <p:cNvSpPr>
            <a:spLocks noGrp="1" noChangeArrowheads="1"/>
          </p:cNvSpPr>
          <p:nvPr>
            <p:ph type="dt" sz="half" idx="2"/>
          </p:nvPr>
        </p:nvSpPr>
        <p:spPr>
          <a:xfrm>
            <a:off x="539750" y="6548438"/>
            <a:ext cx="2889250" cy="252412"/>
          </a:xfrm>
        </p:spPr>
        <p:txBody>
          <a:bodyPr wrap="none"/>
          <a:lstStyle>
            <a:lvl1pPr>
              <a:defRPr>
                <a:solidFill>
                  <a:schemeClr val="tx1"/>
                </a:solidFill>
              </a:defRPr>
            </a:lvl1pPr>
          </a:lstStyle>
          <a:p>
            <a:r>
              <a:rPr lang="de-CH"/>
              <a:t>Datum, Titel der Veranstaltung</a:t>
            </a:r>
          </a:p>
        </p:txBody>
      </p:sp>
      <p:sp>
        <p:nvSpPr>
          <p:cNvPr id="5128" name="Rectangle 8"/>
          <p:cNvSpPr>
            <a:spLocks noGrp="1" noChangeArrowheads="1"/>
          </p:cNvSpPr>
          <p:nvPr>
            <p:ph type="ftr" sz="quarter" idx="3"/>
          </p:nvPr>
        </p:nvSpPr>
        <p:spPr>
          <a:xfrm>
            <a:off x="107950" y="179388"/>
            <a:ext cx="4464050" cy="252412"/>
          </a:xfrm>
        </p:spPr>
        <p:txBody>
          <a:bodyPr wrap="square"/>
          <a:lstStyle>
            <a:lvl1pPr>
              <a:defRPr/>
            </a:lvl1pPr>
          </a:lstStyle>
          <a:p>
            <a:r>
              <a:rPr lang="de-CH"/>
              <a:t>Titel der Präsentation (ändern unter Ansicht&gt;Fusszeile)</a:t>
            </a:r>
          </a:p>
        </p:txBody>
      </p:sp>
      <p:sp>
        <p:nvSpPr>
          <p:cNvPr id="5129" name="Rectangle 9"/>
          <p:cNvSpPr>
            <a:spLocks noGrp="1" noChangeArrowheads="1"/>
          </p:cNvSpPr>
          <p:nvPr>
            <p:ph type="sldNum" sz="quarter" idx="4"/>
          </p:nvPr>
        </p:nvSpPr>
        <p:spPr>
          <a:xfrm>
            <a:off x="8743950" y="6548438"/>
            <a:ext cx="360363" cy="215900"/>
          </a:xfrm>
        </p:spPr>
        <p:txBody>
          <a:bodyPr/>
          <a:lstStyle>
            <a:lvl1pPr>
              <a:defRPr/>
            </a:lvl1pPr>
          </a:lstStyle>
          <a:p>
            <a:fld id="{34B6796C-E9B4-344C-AC67-0EBAF00F294B}" type="slidenum">
              <a:rPr lang="de-CH"/>
              <a:pPr/>
              <a:t>‹#›</a:t>
            </a:fld>
            <a:endParaRPr lang="de-CH"/>
          </a:p>
        </p:txBody>
      </p:sp>
      <p:pic>
        <p:nvPicPr>
          <p:cNvPr id="513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7475" y="107950"/>
            <a:ext cx="13065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77D3DF89-B886-7645-9973-9EE0AEC439FB}" type="slidenum">
              <a:rPr lang="de-CH"/>
              <a:pPr/>
              <a:t>‹#›</a:t>
            </a:fld>
            <a:endParaRPr lang="de-CH"/>
          </a:p>
        </p:txBody>
      </p:sp>
    </p:spTree>
    <p:extLst>
      <p:ext uri="{BB962C8B-B14F-4D97-AF65-F5344CB8AC3E}">
        <p14:creationId xmlns:p14="http://schemas.microsoft.com/office/powerpoint/2010/main" val="416717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6538" y="647700"/>
            <a:ext cx="2014537" cy="55054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9750" y="647700"/>
            <a:ext cx="5894388" cy="550545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5AA28D39-5A33-DD44-A014-2BB0F51C731C}" type="slidenum">
              <a:rPr lang="de-CH"/>
              <a:pPr/>
              <a:t>‹#›</a:t>
            </a:fld>
            <a:endParaRPr lang="de-CH"/>
          </a:p>
        </p:txBody>
      </p:sp>
    </p:spTree>
    <p:extLst>
      <p:ext uri="{BB962C8B-B14F-4D97-AF65-F5344CB8AC3E}">
        <p14:creationId xmlns:p14="http://schemas.microsoft.com/office/powerpoint/2010/main" val="284804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A7409867-4506-684E-8271-8A2DC78F0087}" type="slidenum">
              <a:rPr lang="de-CH"/>
              <a:pPr/>
              <a:t>‹#›</a:t>
            </a:fld>
            <a:endParaRPr lang="de-CH"/>
          </a:p>
        </p:txBody>
      </p:sp>
    </p:spTree>
    <p:extLst>
      <p:ext uri="{BB962C8B-B14F-4D97-AF65-F5344CB8AC3E}">
        <p14:creationId xmlns:p14="http://schemas.microsoft.com/office/powerpoint/2010/main" val="286864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5" name="Fußzeilenplatzhalter 4"/>
          <p:cNvSpPr>
            <a:spLocks noGrp="1"/>
          </p:cNvSpPr>
          <p:nvPr>
            <p:ph type="ftr" sz="quarter" idx="11"/>
          </p:nvPr>
        </p:nvSpPr>
        <p:spPr/>
        <p:txBody>
          <a:bodyPr/>
          <a:lstStyle>
            <a:lvl1pPr>
              <a:defRPr/>
            </a:lvl1pPr>
          </a:lstStyle>
          <a:p>
            <a:r>
              <a:rPr lang="de-CH"/>
              <a:t>Titel der Präsentation (ändern unter Ansicht&gt;Fusszeile)</a:t>
            </a:r>
          </a:p>
        </p:txBody>
      </p:sp>
      <p:sp>
        <p:nvSpPr>
          <p:cNvPr id="6" name="Foliennummernplatzhalter 5"/>
          <p:cNvSpPr>
            <a:spLocks noGrp="1"/>
          </p:cNvSpPr>
          <p:nvPr>
            <p:ph type="sldNum" sz="quarter" idx="12"/>
          </p:nvPr>
        </p:nvSpPr>
        <p:spPr/>
        <p:txBody>
          <a:bodyPr/>
          <a:lstStyle>
            <a:lvl1pPr>
              <a:defRPr/>
            </a:lvl1pPr>
          </a:lstStyle>
          <a:p>
            <a:fld id="{346ED963-3EDB-3E4D-B20F-A1AEA8B26B67}" type="slidenum">
              <a:rPr lang="de-CH"/>
              <a:pPr/>
              <a:t>‹#›</a:t>
            </a:fld>
            <a:endParaRPr lang="de-CH"/>
          </a:p>
        </p:txBody>
      </p:sp>
    </p:spTree>
    <p:extLst>
      <p:ext uri="{BB962C8B-B14F-4D97-AF65-F5344CB8AC3E}">
        <p14:creationId xmlns:p14="http://schemas.microsoft.com/office/powerpoint/2010/main" val="2520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9750" y="1654175"/>
            <a:ext cx="3954463"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654175"/>
            <a:ext cx="3954462"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a:lvl1pPr>
          </a:lstStyle>
          <a:p>
            <a:fld id="{F3A98DA5-EC15-144A-B566-7DCDCDAFB19D}" type="slidenum">
              <a:rPr lang="de-CH"/>
              <a:pPr/>
              <a:t>‹#›</a:t>
            </a:fld>
            <a:endParaRPr lang="de-CH"/>
          </a:p>
        </p:txBody>
      </p:sp>
    </p:spTree>
    <p:extLst>
      <p:ext uri="{BB962C8B-B14F-4D97-AF65-F5344CB8AC3E}">
        <p14:creationId xmlns:p14="http://schemas.microsoft.com/office/powerpoint/2010/main" val="277997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8" name="Fußzeilenplatzhalter 7"/>
          <p:cNvSpPr>
            <a:spLocks noGrp="1"/>
          </p:cNvSpPr>
          <p:nvPr>
            <p:ph type="ftr" sz="quarter" idx="11"/>
          </p:nvPr>
        </p:nvSpPr>
        <p:spPr/>
        <p:txBody>
          <a:bodyPr/>
          <a:lstStyle>
            <a:lvl1pPr>
              <a:defRPr/>
            </a:lvl1pPr>
          </a:lstStyle>
          <a:p>
            <a:r>
              <a:rPr lang="de-CH"/>
              <a:t>Titel der Präsentation (ändern unter Ansicht&gt;Fusszeile)</a:t>
            </a:r>
          </a:p>
        </p:txBody>
      </p:sp>
      <p:sp>
        <p:nvSpPr>
          <p:cNvPr id="9" name="Foliennummernplatzhalter 8"/>
          <p:cNvSpPr>
            <a:spLocks noGrp="1"/>
          </p:cNvSpPr>
          <p:nvPr>
            <p:ph type="sldNum" sz="quarter" idx="12"/>
          </p:nvPr>
        </p:nvSpPr>
        <p:spPr/>
        <p:txBody>
          <a:bodyPr/>
          <a:lstStyle>
            <a:lvl1pPr>
              <a:defRPr/>
            </a:lvl1pPr>
          </a:lstStyle>
          <a:p>
            <a:fld id="{3D0E89DC-325A-2F48-A178-C1A513BC1E2B}" type="slidenum">
              <a:rPr lang="de-CH"/>
              <a:pPr/>
              <a:t>‹#›</a:t>
            </a:fld>
            <a:endParaRPr lang="de-CH"/>
          </a:p>
        </p:txBody>
      </p:sp>
    </p:spTree>
    <p:extLst>
      <p:ext uri="{BB962C8B-B14F-4D97-AF65-F5344CB8AC3E}">
        <p14:creationId xmlns:p14="http://schemas.microsoft.com/office/powerpoint/2010/main" val="3307900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4" name="Fußzeilenplatzhalter 3"/>
          <p:cNvSpPr>
            <a:spLocks noGrp="1"/>
          </p:cNvSpPr>
          <p:nvPr>
            <p:ph type="ftr" sz="quarter" idx="11"/>
          </p:nvPr>
        </p:nvSpPr>
        <p:spPr/>
        <p:txBody>
          <a:bodyPr/>
          <a:lstStyle>
            <a:lvl1pPr>
              <a:defRPr/>
            </a:lvl1pPr>
          </a:lstStyle>
          <a:p>
            <a:r>
              <a:rPr lang="de-CH"/>
              <a:t>Titel der Präsentation (ändern unter Ansicht&gt;Fusszeile)</a:t>
            </a:r>
          </a:p>
        </p:txBody>
      </p:sp>
      <p:sp>
        <p:nvSpPr>
          <p:cNvPr id="5" name="Foliennummernplatzhalter 4"/>
          <p:cNvSpPr>
            <a:spLocks noGrp="1"/>
          </p:cNvSpPr>
          <p:nvPr>
            <p:ph type="sldNum" sz="quarter" idx="12"/>
          </p:nvPr>
        </p:nvSpPr>
        <p:spPr/>
        <p:txBody>
          <a:bodyPr/>
          <a:lstStyle>
            <a:lvl1pPr>
              <a:defRPr/>
            </a:lvl1pPr>
          </a:lstStyle>
          <a:p>
            <a:fld id="{2D643BD6-3901-F94B-8B2B-338787A17607}" type="slidenum">
              <a:rPr lang="de-CH"/>
              <a:pPr/>
              <a:t>‹#›</a:t>
            </a:fld>
            <a:endParaRPr lang="de-CH"/>
          </a:p>
        </p:txBody>
      </p:sp>
    </p:spTree>
    <p:extLst>
      <p:ext uri="{BB962C8B-B14F-4D97-AF65-F5344CB8AC3E}">
        <p14:creationId xmlns:p14="http://schemas.microsoft.com/office/powerpoint/2010/main" val="1036944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3" name="Fußzeilenplatzhalter 2"/>
          <p:cNvSpPr>
            <a:spLocks noGrp="1"/>
          </p:cNvSpPr>
          <p:nvPr>
            <p:ph type="ftr" sz="quarter" idx="11"/>
          </p:nvPr>
        </p:nvSpPr>
        <p:spPr/>
        <p:txBody>
          <a:bodyPr/>
          <a:lstStyle>
            <a:lvl1pPr>
              <a:defRPr/>
            </a:lvl1pPr>
          </a:lstStyle>
          <a:p>
            <a:r>
              <a:rPr lang="de-CH"/>
              <a:t>Titel der Präsentation (ändern unter Ansicht&gt;Fusszeile)</a:t>
            </a:r>
          </a:p>
        </p:txBody>
      </p:sp>
      <p:sp>
        <p:nvSpPr>
          <p:cNvPr id="4" name="Foliennummernplatzhalter 3"/>
          <p:cNvSpPr>
            <a:spLocks noGrp="1"/>
          </p:cNvSpPr>
          <p:nvPr>
            <p:ph type="sldNum" sz="quarter" idx="12"/>
          </p:nvPr>
        </p:nvSpPr>
        <p:spPr/>
        <p:txBody>
          <a:bodyPr/>
          <a:lstStyle>
            <a:lvl1pPr>
              <a:defRPr/>
            </a:lvl1pPr>
          </a:lstStyle>
          <a:p>
            <a:fld id="{ED6CB041-DED6-604C-A598-5ADBE7ACBB3D}" type="slidenum">
              <a:rPr lang="de-CH"/>
              <a:pPr/>
              <a:t>‹#›</a:t>
            </a:fld>
            <a:endParaRPr lang="de-CH"/>
          </a:p>
        </p:txBody>
      </p:sp>
    </p:spTree>
    <p:extLst>
      <p:ext uri="{BB962C8B-B14F-4D97-AF65-F5344CB8AC3E}">
        <p14:creationId xmlns:p14="http://schemas.microsoft.com/office/powerpoint/2010/main" val="2014868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a:lvl1pPr>
          </a:lstStyle>
          <a:p>
            <a:fld id="{D73F68E4-6DD5-6B4E-B9E0-FCD2F0C84DB8}" type="slidenum">
              <a:rPr lang="de-CH"/>
              <a:pPr/>
              <a:t>‹#›</a:t>
            </a:fld>
            <a:endParaRPr lang="de-CH"/>
          </a:p>
        </p:txBody>
      </p:sp>
    </p:spTree>
    <p:extLst>
      <p:ext uri="{BB962C8B-B14F-4D97-AF65-F5344CB8AC3E}">
        <p14:creationId xmlns:p14="http://schemas.microsoft.com/office/powerpoint/2010/main" val="226857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r>
              <a:rPr lang="de-CH"/>
              <a:t>Datum, Titel der Veranstaltung</a:t>
            </a:r>
            <a:endParaRPr lang="de-CH">
              <a:solidFill>
                <a:schemeClr val="tx1"/>
              </a:solidFill>
            </a:endParaRPr>
          </a:p>
        </p:txBody>
      </p:sp>
      <p:sp>
        <p:nvSpPr>
          <p:cNvPr id="6" name="Fußzeilenplatzhalter 5"/>
          <p:cNvSpPr>
            <a:spLocks noGrp="1"/>
          </p:cNvSpPr>
          <p:nvPr>
            <p:ph type="ftr" sz="quarter" idx="11"/>
          </p:nvPr>
        </p:nvSpPr>
        <p:spPr/>
        <p:txBody>
          <a:bodyPr/>
          <a:lstStyle>
            <a:lvl1pPr>
              <a:defRPr/>
            </a:lvl1pPr>
          </a:lstStyle>
          <a:p>
            <a:r>
              <a:rPr lang="de-CH"/>
              <a:t>Titel der Präsentation (ändern unter Ansicht&gt;Fusszeile)</a:t>
            </a:r>
          </a:p>
        </p:txBody>
      </p:sp>
      <p:sp>
        <p:nvSpPr>
          <p:cNvPr id="7" name="Foliennummernplatzhalter 6"/>
          <p:cNvSpPr>
            <a:spLocks noGrp="1"/>
          </p:cNvSpPr>
          <p:nvPr>
            <p:ph type="sldNum" sz="quarter" idx="12"/>
          </p:nvPr>
        </p:nvSpPr>
        <p:spPr/>
        <p:txBody>
          <a:bodyPr/>
          <a:lstStyle>
            <a:lvl1pPr>
              <a:defRPr/>
            </a:lvl1pPr>
          </a:lstStyle>
          <a:p>
            <a:fld id="{7CC56B4B-561D-5B44-B78A-7B53F693916B}" type="slidenum">
              <a:rPr lang="de-CH"/>
              <a:pPr/>
              <a:t>‹#›</a:t>
            </a:fld>
            <a:endParaRPr lang="de-CH"/>
          </a:p>
        </p:txBody>
      </p:sp>
    </p:spTree>
    <p:extLst>
      <p:ext uri="{BB962C8B-B14F-4D97-AF65-F5344CB8AC3E}">
        <p14:creationId xmlns:p14="http://schemas.microsoft.com/office/powerpoint/2010/main" val="233889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0" y="107950"/>
            <a:ext cx="7305675" cy="6640513"/>
          </a:xfrm>
          <a:prstGeom prst="rect">
            <a:avLst/>
          </a:prstGeom>
          <a:solidFill>
            <a:srgbClr val="E6EB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de-DE"/>
          </a:p>
        </p:txBody>
      </p:sp>
      <p:sp>
        <p:nvSpPr>
          <p:cNvPr id="3076" name="Rectangle 4"/>
          <p:cNvSpPr>
            <a:spLocks noChangeArrowheads="1"/>
          </p:cNvSpPr>
          <p:nvPr/>
        </p:nvSpPr>
        <p:spPr bwMode="auto">
          <a:xfrm>
            <a:off x="0" y="1438275"/>
            <a:ext cx="9140825" cy="5073650"/>
          </a:xfrm>
          <a:prstGeom prst="rect">
            <a:avLst/>
          </a:prstGeom>
          <a:solidFill>
            <a:srgbClr val="A3BDE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de-DE"/>
          </a:p>
        </p:txBody>
      </p:sp>
      <p:sp>
        <p:nvSpPr>
          <p:cNvPr id="3077" name="Rectangle 5"/>
          <p:cNvSpPr>
            <a:spLocks noGrp="1" noChangeArrowheads="1"/>
          </p:cNvSpPr>
          <p:nvPr>
            <p:ph type="title"/>
          </p:nvPr>
        </p:nvSpPr>
        <p:spPr bwMode="auto">
          <a:xfrm>
            <a:off x="539750" y="647700"/>
            <a:ext cx="6621463"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CH"/>
              <a:t>Mastertitelformat bearbeiten</a:t>
            </a:r>
          </a:p>
        </p:txBody>
      </p:sp>
      <p:sp>
        <p:nvSpPr>
          <p:cNvPr id="3078" name="Rectangle 6"/>
          <p:cNvSpPr>
            <a:spLocks noGrp="1" noChangeArrowheads="1"/>
          </p:cNvSpPr>
          <p:nvPr>
            <p:ph type="body" idx="1"/>
          </p:nvPr>
        </p:nvSpPr>
        <p:spPr bwMode="auto">
          <a:xfrm>
            <a:off x="539750" y="1654175"/>
            <a:ext cx="8061325"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p>
        </p:txBody>
      </p:sp>
      <p:sp>
        <p:nvSpPr>
          <p:cNvPr id="3079" name="Rectangle 7"/>
          <p:cNvSpPr>
            <a:spLocks noGrp="1" noChangeArrowheads="1"/>
          </p:cNvSpPr>
          <p:nvPr>
            <p:ph type="dt" sz="half" idx="2"/>
          </p:nvPr>
        </p:nvSpPr>
        <p:spPr bwMode="auto">
          <a:xfrm>
            <a:off x="539750" y="6548438"/>
            <a:ext cx="3811588"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defRPr sz="1200">
                <a:solidFill>
                  <a:srgbClr val="000000"/>
                </a:solidFill>
              </a:defRPr>
            </a:lvl1pPr>
          </a:lstStyle>
          <a:p>
            <a:r>
              <a:rPr lang="de-CH"/>
              <a:t>Datum, Titel der Veranstaltung</a:t>
            </a:r>
            <a:endParaRPr lang="de-CH">
              <a:solidFill>
                <a:schemeClr val="tx1"/>
              </a:solidFill>
            </a:endParaRPr>
          </a:p>
        </p:txBody>
      </p:sp>
      <p:sp>
        <p:nvSpPr>
          <p:cNvPr id="3080" name="Rectangle 8"/>
          <p:cNvSpPr>
            <a:spLocks noGrp="1" noChangeArrowheads="1"/>
          </p:cNvSpPr>
          <p:nvPr>
            <p:ph type="ftr" sz="quarter" idx="3"/>
          </p:nvPr>
        </p:nvSpPr>
        <p:spPr bwMode="auto">
          <a:xfrm>
            <a:off x="150813" y="152400"/>
            <a:ext cx="5399087" cy="252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bodyPr>
          <a:lstStyle>
            <a:lvl1pPr>
              <a:defRPr sz="1000"/>
            </a:lvl1pPr>
          </a:lstStyle>
          <a:p>
            <a:r>
              <a:rPr lang="de-CH"/>
              <a:t>Titel der Präsentation (ändern unter Ansicht&gt;Fusszeile)</a:t>
            </a:r>
          </a:p>
        </p:txBody>
      </p:sp>
      <p:sp>
        <p:nvSpPr>
          <p:cNvPr id="3081" name="Rectangle 9"/>
          <p:cNvSpPr>
            <a:spLocks noGrp="1" noChangeArrowheads="1"/>
          </p:cNvSpPr>
          <p:nvPr>
            <p:ph type="sldNum" sz="quarter" idx="4"/>
          </p:nvPr>
        </p:nvSpPr>
        <p:spPr bwMode="auto">
          <a:xfrm>
            <a:off x="8686800" y="6548438"/>
            <a:ext cx="360363"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a:defRPr sz="1200"/>
            </a:lvl1pPr>
          </a:lstStyle>
          <a:p>
            <a:fld id="{46A167A7-6803-024A-8FAB-DCC58F8BEA5F}" type="slidenum">
              <a:rPr lang="de-CH"/>
              <a:pPr/>
              <a:t>‹#›</a:t>
            </a:fld>
            <a:endParaRPr lang="de-CH"/>
          </a:p>
        </p:txBody>
      </p:sp>
      <p:pic>
        <p:nvPicPr>
          <p:cNvPr id="3082" name="Picture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37475" y="107950"/>
            <a:ext cx="13065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1" fontAlgn="base" hangingPunct="1">
        <a:lnSpc>
          <a:spcPct val="90000"/>
        </a:lnSpc>
        <a:spcBef>
          <a:spcPct val="0"/>
        </a:spcBef>
        <a:spcAft>
          <a:spcPct val="0"/>
        </a:spcAft>
        <a:defRPr sz="2600" b="1">
          <a:solidFill>
            <a:srgbClr val="000000"/>
          </a:solidFill>
          <a:latin typeface="+mj-lt"/>
          <a:ea typeface="+mj-ea"/>
          <a:cs typeface="+mj-cs"/>
        </a:defRPr>
      </a:lvl1pPr>
      <a:lvl2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2pPr>
      <a:lvl3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3pPr>
      <a:lvl4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4pPr>
      <a:lvl5pPr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5pPr>
      <a:lvl6pPr marL="4572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6pPr>
      <a:lvl7pPr marL="9144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7pPr>
      <a:lvl8pPr marL="13716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8pPr>
      <a:lvl9pPr marL="1828800" algn="l" rtl="0" eaLnBrk="1" fontAlgn="base" hangingPunct="1">
        <a:lnSpc>
          <a:spcPct val="90000"/>
        </a:lnSpc>
        <a:spcBef>
          <a:spcPct val="0"/>
        </a:spcBef>
        <a:spcAft>
          <a:spcPct val="0"/>
        </a:spcAft>
        <a:defRPr sz="2600" b="1">
          <a:solidFill>
            <a:srgbClr val="000000"/>
          </a:solidFill>
          <a:latin typeface="Arial" charset="0"/>
          <a:ea typeface="ＭＳ Ｐゴシック" charset="0"/>
        </a:defRPr>
      </a:lvl9pPr>
    </p:titleStyle>
    <p:bodyStyle>
      <a:lvl1pPr marL="419100" indent="-419100" algn="l" rtl="0" eaLnBrk="1" fontAlgn="base" hangingPunct="1">
        <a:lnSpc>
          <a:spcPct val="95000"/>
        </a:lnSpc>
        <a:spcBef>
          <a:spcPct val="20000"/>
        </a:spcBef>
        <a:spcAft>
          <a:spcPct val="0"/>
        </a:spcAft>
        <a:buClr>
          <a:schemeClr val="hlink"/>
        </a:buClr>
        <a:buSzPct val="85000"/>
        <a:buFont typeface="Arial" charset="0"/>
        <a:buChar char="&gt;"/>
        <a:defRPr sz="2200">
          <a:solidFill>
            <a:srgbClr val="000000"/>
          </a:solidFill>
          <a:latin typeface="+mn-lt"/>
          <a:ea typeface="+mn-ea"/>
          <a:cs typeface="+mn-cs"/>
        </a:defRPr>
      </a:lvl1pPr>
      <a:lvl2pPr marL="838200" indent="-381000" algn="l" rtl="0" eaLnBrk="1" fontAlgn="base" hangingPunct="1">
        <a:lnSpc>
          <a:spcPct val="95000"/>
        </a:lnSpc>
        <a:spcBef>
          <a:spcPct val="20000"/>
        </a:spcBef>
        <a:spcAft>
          <a:spcPct val="0"/>
        </a:spcAft>
        <a:buFont typeface="Arial" charset="0"/>
        <a:buChar char="—"/>
        <a:defRPr sz="2000">
          <a:solidFill>
            <a:srgbClr val="000000"/>
          </a:solidFill>
          <a:latin typeface="+mn-lt"/>
          <a:ea typeface="+mn-ea"/>
        </a:defRPr>
      </a:lvl2pPr>
      <a:lvl3pPr marL="1295400" indent="-381000" algn="l" rtl="0" eaLnBrk="1" fontAlgn="base" hangingPunct="1">
        <a:lnSpc>
          <a:spcPct val="95000"/>
        </a:lnSpc>
        <a:spcBef>
          <a:spcPct val="20000"/>
        </a:spcBef>
        <a:spcAft>
          <a:spcPct val="0"/>
        </a:spcAft>
        <a:buSzPct val="85000"/>
        <a:buFont typeface="Arial" charset="0"/>
        <a:buChar char="–"/>
        <a:defRPr>
          <a:solidFill>
            <a:srgbClr val="000000"/>
          </a:solidFill>
          <a:latin typeface="+mn-lt"/>
          <a:ea typeface="+mn-ea"/>
        </a:defRPr>
      </a:lvl3pPr>
      <a:lvl4pPr marL="1714500" indent="-381000" algn="l" rtl="0" eaLnBrk="1" fontAlgn="base" hangingPunct="1">
        <a:lnSpc>
          <a:spcPct val="95000"/>
        </a:lnSpc>
        <a:spcBef>
          <a:spcPct val="20000"/>
        </a:spcBef>
        <a:spcAft>
          <a:spcPct val="0"/>
        </a:spcAft>
        <a:buSzPct val="85000"/>
        <a:buFont typeface="Arial" charset="0"/>
        <a:buChar char="–"/>
        <a:defRPr>
          <a:solidFill>
            <a:srgbClr val="000000"/>
          </a:solidFill>
          <a:latin typeface="+mn-lt"/>
          <a:ea typeface="+mn-ea"/>
        </a:defRPr>
      </a:lvl4pPr>
      <a:lvl5pPr marL="21336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5pPr>
      <a:lvl6pPr marL="25908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6pPr>
      <a:lvl7pPr marL="30480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7pPr>
      <a:lvl8pPr marL="35052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8pPr>
      <a:lvl9pPr marL="3962400" indent="-381000" algn="l" rtl="0" eaLnBrk="1" fontAlgn="base" hangingPunct="1">
        <a:lnSpc>
          <a:spcPct val="95000"/>
        </a:lnSpc>
        <a:spcBef>
          <a:spcPct val="20000"/>
        </a:spcBef>
        <a:spcAft>
          <a:spcPct val="0"/>
        </a:spcAft>
        <a:buClr>
          <a:schemeClr val="tx1"/>
        </a:buClr>
        <a:buSzPct val="85000"/>
        <a:buFont typeface="Arial" charset="0"/>
        <a:buChar char="–"/>
        <a:defRPr>
          <a:solidFill>
            <a:srgbClr val="000000"/>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crdownload"/><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539750" y="1654174"/>
            <a:ext cx="6621463" cy="1558801"/>
          </a:xfrm>
        </p:spPr>
        <p:txBody>
          <a:bodyPr/>
          <a:lstStyle/>
          <a:p>
            <a:r>
              <a:rPr lang="el-GR">
                <a:solidFill>
                  <a:schemeClr val="tx1"/>
                </a:solidFill>
                <a:latin typeface="+mn-lt"/>
              </a:rPr>
              <a:t>ΓΛΩΣΣΙΚΗ ΥΠΟΚΕΙΜΕΝΙΚΟΤΗΤΑ </a:t>
            </a:r>
            <a:r>
              <a:rPr lang="de-CH">
                <a:solidFill>
                  <a:schemeClr val="tx1"/>
                </a:solidFill>
                <a:latin typeface="+mn-lt"/>
              </a:rPr>
              <a:t>3</a:t>
            </a:r>
            <a:r>
              <a:rPr lang="el-GR">
                <a:solidFill>
                  <a:schemeClr val="tx1"/>
                </a:solidFill>
                <a:latin typeface="+mn-lt"/>
              </a:rPr>
              <a:t>:</a:t>
            </a:r>
            <a:br>
              <a:rPr lang="el-GR">
                <a:solidFill>
                  <a:schemeClr val="tx1"/>
                </a:solidFill>
                <a:latin typeface="+mn-lt"/>
              </a:rPr>
            </a:br>
            <a:r>
              <a:rPr lang="el-GR">
                <a:solidFill>
                  <a:srgbClr val="202122"/>
                </a:solidFill>
                <a:effectLst/>
                <a:latin typeface="+mn-lt"/>
                <a:ea typeface="Calibri" panose="020F0502020204030204" pitchFamily="34" charset="0"/>
                <a:cs typeface="Calibri" panose="020F0502020204030204" pitchFamily="34" charset="0"/>
              </a:rPr>
              <a:t>Η ΔΙΑΠΡΑΓΜΑΤΕΥΣΗ ΤΟΥ ΟΡΙΟΥ ΜΕΤΑΞΥ </a:t>
            </a:r>
            <a:r>
              <a:rPr lang="el-GR" i="1">
                <a:solidFill>
                  <a:srgbClr val="202122"/>
                </a:solidFill>
                <a:effectLst/>
                <a:latin typeface="+mn-lt"/>
                <a:ea typeface="Calibri" panose="020F0502020204030204" pitchFamily="34" charset="0"/>
                <a:cs typeface="Calibri" panose="020F0502020204030204" pitchFamily="34" charset="0"/>
              </a:rPr>
              <a:t>ΠΕ</a:t>
            </a:r>
            <a:r>
              <a:rPr lang="el-GR">
                <a:solidFill>
                  <a:srgbClr val="202122"/>
                </a:solidFill>
                <a:effectLst/>
                <a:latin typeface="+mn-lt"/>
                <a:ea typeface="Calibri" panose="020F0502020204030204" pitchFamily="34" charset="0"/>
                <a:cs typeface="Calibri" panose="020F0502020204030204" pitchFamily="34" charset="0"/>
              </a:rPr>
              <a:t> ΚΑΙ </a:t>
            </a:r>
            <a:r>
              <a:rPr lang="el-GR" i="1">
                <a:solidFill>
                  <a:srgbClr val="202122"/>
                </a:solidFill>
                <a:effectLst/>
                <a:latin typeface="+mn-lt"/>
                <a:ea typeface="Calibri" panose="020F0502020204030204" pitchFamily="34" charset="0"/>
                <a:cs typeface="Calibri" panose="020F0502020204030204" pitchFamily="34" charset="0"/>
              </a:rPr>
              <a:t>ΠΠ</a:t>
            </a:r>
            <a:r>
              <a:rPr lang="el-GR">
                <a:solidFill>
                  <a:srgbClr val="202122"/>
                </a:solidFill>
                <a:effectLst/>
                <a:latin typeface="+mn-lt"/>
                <a:ea typeface="Calibri" panose="020F0502020204030204" pitchFamily="34" charset="0"/>
                <a:cs typeface="Calibri" panose="020F0502020204030204" pitchFamily="34" charset="0"/>
              </a:rPr>
              <a:t> ΣΤΟ</a:t>
            </a:r>
            <a:r>
              <a:rPr lang="de-CH">
                <a:solidFill>
                  <a:srgbClr val="202122"/>
                </a:solidFill>
                <a:effectLst/>
                <a:latin typeface="+mn-lt"/>
                <a:ea typeface="Calibri" panose="020F0502020204030204" pitchFamily="34" charset="0"/>
                <a:cs typeface="Calibri" panose="020F0502020204030204" pitchFamily="34" charset="0"/>
              </a:rPr>
              <a:t>N</a:t>
            </a:r>
            <a:r>
              <a:rPr lang="el-GR">
                <a:solidFill>
                  <a:srgbClr val="202122"/>
                </a:solidFill>
                <a:effectLst/>
                <a:latin typeface="+mn-lt"/>
                <a:ea typeface="Calibri" panose="020F0502020204030204" pitchFamily="34" charset="0"/>
                <a:cs typeface="Calibri" panose="020F0502020204030204" pitchFamily="34" charset="0"/>
              </a:rPr>
              <a:t> ΛΟΓΟ</a:t>
            </a:r>
            <a:r>
              <a:rPr lang="de-CH">
                <a:solidFill>
                  <a:srgbClr val="202122"/>
                </a:solidFill>
                <a:effectLst/>
                <a:latin typeface="+mn-lt"/>
                <a:ea typeface="Calibri" panose="020F0502020204030204" pitchFamily="34" charset="0"/>
                <a:cs typeface="Calibri" panose="020F0502020204030204" pitchFamily="34" charset="0"/>
              </a:rPr>
              <a:t> (DISCOURSE)</a:t>
            </a:r>
            <a:br>
              <a:rPr lang="en-CH" sz="1800">
                <a:effectLst/>
                <a:latin typeface="Calibri" panose="020F0502020204030204" pitchFamily="34" charset="0"/>
                <a:ea typeface="Calibri" panose="020F0502020204030204" pitchFamily="34" charset="0"/>
                <a:cs typeface="Times New Roman" panose="02020603050405020304" pitchFamily="18" charset="0"/>
              </a:rPr>
            </a:br>
            <a:br>
              <a:rPr lang="de-DE">
                <a:solidFill>
                  <a:schemeClr val="bg2"/>
                </a:solidFill>
              </a:rPr>
            </a:br>
            <a:br>
              <a:rPr lang="de-DE" sz="2400"/>
            </a:br>
            <a:br>
              <a:rPr lang="de-DE"/>
            </a:br>
            <a:endParaRPr lang="de-DE" sz="2400"/>
          </a:p>
        </p:txBody>
      </p:sp>
      <p:sp>
        <p:nvSpPr>
          <p:cNvPr id="39939" name="Rectangle 3"/>
          <p:cNvSpPr>
            <a:spLocks noGrp="1" noChangeArrowheads="1"/>
          </p:cNvSpPr>
          <p:nvPr>
            <p:ph type="subTitle" idx="1"/>
          </p:nvPr>
        </p:nvSpPr>
        <p:spPr>
          <a:xfrm>
            <a:off x="539750" y="3717032"/>
            <a:ext cx="6621463" cy="2448272"/>
          </a:xfrm>
        </p:spPr>
        <p:txBody>
          <a:bodyPr/>
          <a:lstStyle/>
          <a:p>
            <a:r>
              <a:rPr lang="el-GR"/>
              <a:t>Γιάννης Κακριδής</a:t>
            </a:r>
            <a:endParaRPr lang="de-DE"/>
          </a:p>
          <a:p>
            <a:r>
              <a:rPr lang="de-DE"/>
              <a:t>Institut für Slavische Sprachen und Literaturen</a:t>
            </a:r>
          </a:p>
          <a:p>
            <a:r>
              <a:rPr lang="de-DE"/>
              <a:t>Universität Bern</a:t>
            </a:r>
            <a:endParaRPr lang="el-GR" sz="1800" b="1">
              <a:solidFill>
                <a:schemeClr val="tx1"/>
              </a:solidFill>
            </a:endParaRPr>
          </a:p>
          <a:p>
            <a:endParaRPr lang="el-GR" sz="1800" b="1">
              <a:solidFill>
                <a:schemeClr val="tx1"/>
              </a:solidFill>
            </a:endParaRPr>
          </a:p>
          <a:p>
            <a:r>
              <a:rPr lang="el-GR" b="1">
                <a:solidFill>
                  <a:schemeClr val="tx1"/>
                </a:solidFill>
              </a:rPr>
              <a:t>Οκτώβριος 2024</a:t>
            </a:r>
            <a:endParaRPr lang="de-DE"/>
          </a:p>
        </p:txBody>
      </p:sp>
    </p:spTree>
    <p:extLst>
      <p:ext uri="{BB962C8B-B14F-4D97-AF65-F5344CB8AC3E}">
        <p14:creationId xmlns:p14="http://schemas.microsoft.com/office/powerpoint/2010/main" val="2489137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D22E5-73DD-5B4F-2F56-30C8AA5DF1D3}"/>
              </a:ext>
            </a:extLst>
          </p:cNvPr>
          <p:cNvSpPr>
            <a:spLocks noGrp="1"/>
          </p:cNvSpPr>
          <p:nvPr>
            <p:ph type="title"/>
          </p:nvPr>
        </p:nvSpPr>
        <p:spPr/>
        <p:txBody>
          <a:bodyPr/>
          <a:lstStyle/>
          <a:p>
            <a:r>
              <a:rPr lang="el-GR"/>
              <a:t>Χάρτης της Βόιβοντινα (πηγή: σερβική Βικιπαίδεια)</a:t>
            </a:r>
            <a:br>
              <a:rPr lang="el-GR"/>
            </a:br>
            <a:br>
              <a:rPr lang="el-GR"/>
            </a:br>
            <a:endParaRPr lang="en-CH"/>
          </a:p>
        </p:txBody>
      </p:sp>
      <p:pic>
        <p:nvPicPr>
          <p:cNvPr id="6" name="Content Placeholder 5" descr="A map of a river">
            <a:extLst>
              <a:ext uri="{FF2B5EF4-FFF2-40B4-BE49-F238E27FC236}">
                <a16:creationId xmlns:a16="http://schemas.microsoft.com/office/drawing/2014/main" id="{ACA1A735-9B0B-9860-8E42-219735002DF9}"/>
              </a:ext>
            </a:extLst>
          </p:cNvPr>
          <p:cNvPicPr>
            <a:picLocks noGrp="1" noChangeAspect="1"/>
          </p:cNvPicPr>
          <p:nvPr>
            <p:ph idx="1"/>
          </p:nvPr>
        </p:nvPicPr>
        <p:blipFill>
          <a:blip r:embed="rId2"/>
          <a:stretch>
            <a:fillRect/>
          </a:stretch>
        </p:blipFill>
        <p:spPr>
          <a:xfrm>
            <a:off x="1757824" y="1654175"/>
            <a:ext cx="5625177" cy="4498975"/>
          </a:xfrm>
        </p:spPr>
      </p:pic>
      <p:sp>
        <p:nvSpPr>
          <p:cNvPr id="4" name="Slide Number Placeholder 3">
            <a:extLst>
              <a:ext uri="{FF2B5EF4-FFF2-40B4-BE49-F238E27FC236}">
                <a16:creationId xmlns:a16="http://schemas.microsoft.com/office/drawing/2014/main" id="{C05CCBE4-E64F-9896-D3B1-E68B92EFA447}"/>
              </a:ext>
            </a:extLst>
          </p:cNvPr>
          <p:cNvSpPr>
            <a:spLocks noGrp="1"/>
          </p:cNvSpPr>
          <p:nvPr>
            <p:ph type="sldNum" sz="quarter" idx="12"/>
          </p:nvPr>
        </p:nvSpPr>
        <p:spPr/>
        <p:txBody>
          <a:bodyPr/>
          <a:lstStyle/>
          <a:p>
            <a:fld id="{A7409867-4506-684E-8271-8A2DC78F0087}" type="slidenum">
              <a:rPr lang="de-CH" smtClean="0"/>
              <a:pPr/>
              <a:t>10</a:t>
            </a:fld>
            <a:endParaRPr lang="de-CH"/>
          </a:p>
        </p:txBody>
      </p:sp>
    </p:spTree>
    <p:extLst>
      <p:ext uri="{BB962C8B-B14F-4D97-AF65-F5344CB8AC3E}">
        <p14:creationId xmlns:p14="http://schemas.microsoft.com/office/powerpoint/2010/main" val="96770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805A-239C-104D-72D7-B41F3ADCE79A}"/>
              </a:ext>
            </a:extLst>
          </p:cNvPr>
          <p:cNvSpPr>
            <a:spLocks noGrp="1"/>
          </p:cNvSpPr>
          <p:nvPr>
            <p:ph type="title"/>
          </p:nvPr>
        </p:nvSpPr>
        <p:spPr/>
        <p:txBody>
          <a:bodyPr/>
          <a:lstStyle/>
          <a:p>
            <a:r>
              <a:rPr lang="el-GR"/>
              <a:t>Παράδειγμα 5</a:t>
            </a:r>
            <a:endParaRPr lang="en-CH"/>
          </a:p>
        </p:txBody>
      </p:sp>
      <p:pic>
        <p:nvPicPr>
          <p:cNvPr id="6" name="Content Placeholder 5" descr="A billboard with a fingerprint on it&#10;&#10;Description automatically generated">
            <a:extLst>
              <a:ext uri="{FF2B5EF4-FFF2-40B4-BE49-F238E27FC236}">
                <a16:creationId xmlns:a16="http://schemas.microsoft.com/office/drawing/2014/main" id="{D76B3629-A3BC-005E-26E7-FCBBA6E0E9F2}"/>
              </a:ext>
            </a:extLst>
          </p:cNvPr>
          <p:cNvPicPr>
            <a:picLocks noGrp="1" noChangeAspect="1"/>
          </p:cNvPicPr>
          <p:nvPr>
            <p:ph idx="1"/>
          </p:nvPr>
        </p:nvPicPr>
        <p:blipFill>
          <a:blip r:embed="rId2"/>
          <a:stretch>
            <a:fillRect/>
          </a:stretch>
        </p:blipFill>
        <p:spPr>
          <a:xfrm>
            <a:off x="1043608" y="1601326"/>
            <a:ext cx="6686550" cy="4929188"/>
          </a:xfrm>
        </p:spPr>
      </p:pic>
      <p:sp>
        <p:nvSpPr>
          <p:cNvPr id="4" name="Slide Number Placeholder 3">
            <a:extLst>
              <a:ext uri="{FF2B5EF4-FFF2-40B4-BE49-F238E27FC236}">
                <a16:creationId xmlns:a16="http://schemas.microsoft.com/office/drawing/2014/main" id="{63E120A1-14C1-AC38-1499-25CAAB744779}"/>
              </a:ext>
            </a:extLst>
          </p:cNvPr>
          <p:cNvSpPr>
            <a:spLocks noGrp="1"/>
          </p:cNvSpPr>
          <p:nvPr>
            <p:ph type="sldNum" sz="quarter" idx="12"/>
          </p:nvPr>
        </p:nvSpPr>
        <p:spPr/>
        <p:txBody>
          <a:bodyPr/>
          <a:lstStyle/>
          <a:p>
            <a:fld id="{A7409867-4506-684E-8271-8A2DC78F0087}" type="slidenum">
              <a:rPr lang="de-CH" smtClean="0"/>
              <a:pPr/>
              <a:t>11</a:t>
            </a:fld>
            <a:endParaRPr lang="de-CH"/>
          </a:p>
        </p:txBody>
      </p:sp>
    </p:spTree>
    <p:extLst>
      <p:ext uri="{BB962C8B-B14F-4D97-AF65-F5344CB8AC3E}">
        <p14:creationId xmlns:p14="http://schemas.microsoft.com/office/powerpoint/2010/main" val="2397364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C672E-3723-0D74-7B4F-4471CAAC5AB7}"/>
              </a:ext>
            </a:extLst>
          </p:cNvPr>
          <p:cNvSpPr>
            <a:spLocks noGrp="1"/>
          </p:cNvSpPr>
          <p:nvPr>
            <p:ph type="title"/>
          </p:nvPr>
        </p:nvSpPr>
        <p:spPr/>
        <p:txBody>
          <a:bodyPr/>
          <a:lstStyle/>
          <a:p>
            <a:r>
              <a:rPr lang="el-GR"/>
              <a:t>Καταστροφή κυριλλικών επιγραφών στο Βούκοβαρ (</a:t>
            </a:r>
            <a:r>
              <a:rPr lang="sr-Cyrl-RS"/>
              <a:t>Чекићем по ћирилици)</a:t>
            </a:r>
            <a:endParaRPr lang="en-CH"/>
          </a:p>
        </p:txBody>
      </p:sp>
      <p:pic>
        <p:nvPicPr>
          <p:cNvPr id="8" name="Content Placeholder 7" descr="A person breaking a sign with an object&#10;&#10;Description automatically generated">
            <a:extLst>
              <a:ext uri="{FF2B5EF4-FFF2-40B4-BE49-F238E27FC236}">
                <a16:creationId xmlns:a16="http://schemas.microsoft.com/office/drawing/2014/main" id="{2B21C463-E212-6080-ACE6-DF955348E34C}"/>
              </a:ext>
            </a:extLst>
          </p:cNvPr>
          <p:cNvPicPr>
            <a:picLocks noGrp="1" noChangeAspect="1"/>
          </p:cNvPicPr>
          <p:nvPr>
            <p:ph idx="1"/>
          </p:nvPr>
        </p:nvPicPr>
        <p:blipFill>
          <a:blip r:embed="rId2"/>
          <a:stretch>
            <a:fillRect/>
          </a:stretch>
        </p:blipFill>
        <p:spPr>
          <a:xfrm>
            <a:off x="1089965" y="1563959"/>
            <a:ext cx="6964070" cy="4646341"/>
          </a:xfrm>
        </p:spPr>
      </p:pic>
      <p:sp>
        <p:nvSpPr>
          <p:cNvPr id="4" name="Slide Number Placeholder 3">
            <a:extLst>
              <a:ext uri="{FF2B5EF4-FFF2-40B4-BE49-F238E27FC236}">
                <a16:creationId xmlns:a16="http://schemas.microsoft.com/office/drawing/2014/main" id="{C10E87B4-BB16-D991-A2E4-2A37381C0E82}"/>
              </a:ext>
            </a:extLst>
          </p:cNvPr>
          <p:cNvSpPr>
            <a:spLocks noGrp="1"/>
          </p:cNvSpPr>
          <p:nvPr>
            <p:ph type="sldNum" sz="quarter" idx="12"/>
          </p:nvPr>
        </p:nvSpPr>
        <p:spPr/>
        <p:txBody>
          <a:bodyPr/>
          <a:lstStyle/>
          <a:p>
            <a:fld id="{A7409867-4506-684E-8271-8A2DC78F0087}" type="slidenum">
              <a:rPr lang="de-CH" smtClean="0"/>
              <a:pPr/>
              <a:t>12</a:t>
            </a:fld>
            <a:endParaRPr lang="de-CH"/>
          </a:p>
        </p:txBody>
      </p:sp>
    </p:spTree>
    <p:extLst>
      <p:ext uri="{BB962C8B-B14F-4D97-AF65-F5344CB8AC3E}">
        <p14:creationId xmlns:p14="http://schemas.microsoft.com/office/powerpoint/2010/main" val="3990469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805A-239C-104D-72D7-B41F3ADCE79A}"/>
              </a:ext>
            </a:extLst>
          </p:cNvPr>
          <p:cNvSpPr>
            <a:spLocks noGrp="1"/>
          </p:cNvSpPr>
          <p:nvPr>
            <p:ph type="title"/>
          </p:nvPr>
        </p:nvSpPr>
        <p:spPr/>
        <p:txBody>
          <a:bodyPr/>
          <a:lstStyle/>
          <a:p>
            <a:r>
              <a:rPr lang="el-GR"/>
              <a:t>Παράδειγμα 5</a:t>
            </a:r>
            <a:endParaRPr lang="en-CH"/>
          </a:p>
        </p:txBody>
      </p:sp>
      <p:pic>
        <p:nvPicPr>
          <p:cNvPr id="6" name="Content Placeholder 5" descr="A billboard with a fingerprint on it&#10;&#10;Description automatically generated">
            <a:extLst>
              <a:ext uri="{FF2B5EF4-FFF2-40B4-BE49-F238E27FC236}">
                <a16:creationId xmlns:a16="http://schemas.microsoft.com/office/drawing/2014/main" id="{D76B3629-A3BC-005E-26E7-FCBBA6E0E9F2}"/>
              </a:ext>
            </a:extLst>
          </p:cNvPr>
          <p:cNvPicPr>
            <a:picLocks noGrp="1" noChangeAspect="1"/>
          </p:cNvPicPr>
          <p:nvPr>
            <p:ph idx="1"/>
          </p:nvPr>
        </p:nvPicPr>
        <p:blipFill>
          <a:blip r:embed="rId2"/>
          <a:stretch>
            <a:fillRect/>
          </a:stretch>
        </p:blipFill>
        <p:spPr>
          <a:xfrm>
            <a:off x="1043608" y="1601326"/>
            <a:ext cx="6686550" cy="4929188"/>
          </a:xfrm>
        </p:spPr>
      </p:pic>
      <p:sp>
        <p:nvSpPr>
          <p:cNvPr id="4" name="Slide Number Placeholder 3">
            <a:extLst>
              <a:ext uri="{FF2B5EF4-FFF2-40B4-BE49-F238E27FC236}">
                <a16:creationId xmlns:a16="http://schemas.microsoft.com/office/drawing/2014/main" id="{63E120A1-14C1-AC38-1499-25CAAB744779}"/>
              </a:ext>
            </a:extLst>
          </p:cNvPr>
          <p:cNvSpPr>
            <a:spLocks noGrp="1"/>
          </p:cNvSpPr>
          <p:nvPr>
            <p:ph type="sldNum" sz="quarter" idx="12"/>
          </p:nvPr>
        </p:nvSpPr>
        <p:spPr/>
        <p:txBody>
          <a:bodyPr/>
          <a:lstStyle/>
          <a:p>
            <a:fld id="{A7409867-4506-684E-8271-8A2DC78F0087}" type="slidenum">
              <a:rPr lang="de-CH" smtClean="0"/>
              <a:pPr/>
              <a:t>13</a:t>
            </a:fld>
            <a:endParaRPr lang="de-CH"/>
          </a:p>
        </p:txBody>
      </p:sp>
    </p:spTree>
    <p:extLst>
      <p:ext uri="{BB962C8B-B14F-4D97-AF65-F5344CB8AC3E}">
        <p14:creationId xmlns:p14="http://schemas.microsoft.com/office/powerpoint/2010/main" val="105496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9DC6-59C6-B67B-7F32-BD080F4B30BF}"/>
              </a:ext>
            </a:extLst>
          </p:cNvPr>
          <p:cNvSpPr>
            <a:spLocks noGrp="1"/>
          </p:cNvSpPr>
          <p:nvPr>
            <p:ph type="title"/>
          </p:nvPr>
        </p:nvSpPr>
        <p:spPr/>
        <p:txBody>
          <a:bodyPr/>
          <a:lstStyle/>
          <a:p>
            <a:r>
              <a:rPr lang="el-GR"/>
              <a:t>Παράδειγμα 6 (</a:t>
            </a:r>
            <a:r>
              <a:rPr lang="ru-RU"/>
              <a:t>Н. В. Гоголь, </a:t>
            </a:r>
            <a:r>
              <a:rPr lang="ru-RU" i="1"/>
              <a:t>Нос</a:t>
            </a:r>
            <a:r>
              <a:rPr lang="ru-RU"/>
              <a:t>)</a:t>
            </a:r>
            <a:endParaRPr lang="en-CH"/>
          </a:p>
        </p:txBody>
      </p:sp>
      <p:sp>
        <p:nvSpPr>
          <p:cNvPr id="3" name="Content Placeholder 2">
            <a:extLst>
              <a:ext uri="{FF2B5EF4-FFF2-40B4-BE49-F238E27FC236}">
                <a16:creationId xmlns:a16="http://schemas.microsoft.com/office/drawing/2014/main" id="{0AAC9667-0AF0-DA49-61BC-BFBDF3603CDF}"/>
              </a:ext>
            </a:extLst>
          </p:cNvPr>
          <p:cNvSpPr>
            <a:spLocks noGrp="1"/>
          </p:cNvSpPr>
          <p:nvPr>
            <p:ph idx="1"/>
          </p:nvPr>
        </p:nvSpPr>
        <p:spPr/>
        <p:txBody>
          <a:bodyPr/>
          <a:lstStyle/>
          <a:p>
            <a:pPr marL="0" indent="0">
              <a:buNone/>
            </a:pPr>
            <a:r>
              <a:rPr lang="ru-RU" sz="3200">
                <a:solidFill>
                  <a:srgbClr val="333333"/>
                </a:solidFill>
                <a:effectLst/>
                <a:latin typeface="Calibri" panose="020F0502020204030204" pitchFamily="34" charset="0"/>
                <a:ea typeface="Calibri" panose="020F0502020204030204" pitchFamily="34" charset="0"/>
                <a:cs typeface="Calibri" panose="020F0502020204030204" pitchFamily="34" charset="0"/>
              </a:rPr>
              <a:t>Цирюльник Иван Яковлевич, живущий на Вознесенском проспекте (фамилия его утрачена, и даже на вывеске его — где изображен господин с намыленною щекою и надписью: «</a:t>
            </a:r>
            <a:r>
              <a:rPr lang="ru-RU" sz="3200" b="1">
                <a:solidFill>
                  <a:srgbClr val="333333"/>
                </a:solidFill>
                <a:effectLst/>
                <a:latin typeface="Calibri" panose="020F0502020204030204" pitchFamily="34" charset="0"/>
                <a:ea typeface="Calibri" panose="020F0502020204030204" pitchFamily="34" charset="0"/>
                <a:cs typeface="Calibri" panose="020F0502020204030204" pitchFamily="34" charset="0"/>
              </a:rPr>
              <a:t>И кровь отворяют</a:t>
            </a:r>
            <a:r>
              <a:rPr lang="ru-RU" sz="3200">
                <a:solidFill>
                  <a:srgbClr val="333333"/>
                </a:solidFill>
                <a:effectLst/>
                <a:latin typeface="Calibri" panose="020F0502020204030204" pitchFamily="34" charset="0"/>
                <a:ea typeface="Calibri" panose="020F0502020204030204" pitchFamily="34" charset="0"/>
                <a:cs typeface="Calibri" panose="020F0502020204030204" pitchFamily="34" charset="0"/>
              </a:rPr>
              <a:t>» — не выставлено ничего более), цирюльник Иван Яковлевич проснулся довольно рано и услышал запах горячего хлеба.</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26BEF3D5-476E-4771-ADF6-A3F50AA3BE08}"/>
              </a:ext>
            </a:extLst>
          </p:cNvPr>
          <p:cNvSpPr>
            <a:spLocks noGrp="1"/>
          </p:cNvSpPr>
          <p:nvPr>
            <p:ph type="sldNum" sz="quarter" idx="12"/>
          </p:nvPr>
        </p:nvSpPr>
        <p:spPr/>
        <p:txBody>
          <a:bodyPr/>
          <a:lstStyle/>
          <a:p>
            <a:fld id="{A7409867-4506-684E-8271-8A2DC78F0087}" type="slidenum">
              <a:rPr lang="de-CH" smtClean="0"/>
              <a:pPr/>
              <a:t>14</a:t>
            </a:fld>
            <a:endParaRPr lang="de-CH"/>
          </a:p>
        </p:txBody>
      </p:sp>
    </p:spTree>
    <p:extLst>
      <p:ext uri="{BB962C8B-B14F-4D97-AF65-F5344CB8AC3E}">
        <p14:creationId xmlns:p14="http://schemas.microsoft.com/office/powerpoint/2010/main" val="96231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D2E10-17D7-9FE6-86F8-5E6629F15FE8}"/>
              </a:ext>
            </a:extLst>
          </p:cNvPr>
          <p:cNvSpPr>
            <a:spLocks noGrp="1"/>
          </p:cNvSpPr>
          <p:nvPr>
            <p:ph type="title"/>
          </p:nvPr>
        </p:nvSpPr>
        <p:spPr/>
        <p:txBody>
          <a:bodyPr/>
          <a:lstStyle/>
          <a:p>
            <a:r>
              <a:rPr lang="el-GR"/>
              <a:t>Παράδειγμα 6 – Μεταφράσεις:</a:t>
            </a:r>
            <a:endParaRPr lang="en-CH"/>
          </a:p>
        </p:txBody>
      </p:sp>
      <p:sp>
        <p:nvSpPr>
          <p:cNvPr id="3" name="Content Placeholder 2">
            <a:extLst>
              <a:ext uri="{FF2B5EF4-FFF2-40B4-BE49-F238E27FC236}">
                <a16:creationId xmlns:a16="http://schemas.microsoft.com/office/drawing/2014/main" id="{95C02DA2-2DFC-A0FC-7085-AD935DA62B89}"/>
              </a:ext>
            </a:extLst>
          </p:cNvPr>
          <p:cNvSpPr>
            <a:spLocks noGrp="1"/>
          </p:cNvSpPr>
          <p:nvPr>
            <p:ph idx="1"/>
          </p:nvPr>
        </p:nvSpPr>
        <p:spPr/>
        <p:txBody>
          <a:bodyPr/>
          <a:lstStyle/>
          <a:p>
            <a:pPr marL="0" indent="0">
              <a:buNone/>
            </a:pPr>
            <a:r>
              <a:rPr lang="en-US" sz="2800">
                <a:solidFill>
                  <a:srgbClr val="333333"/>
                </a:solidFill>
                <a:effectLst/>
                <a:latin typeface="Calibri" panose="020F0502020204030204" pitchFamily="34" charset="0"/>
                <a:ea typeface="Calibri" panose="020F0502020204030204" pitchFamily="34" charset="0"/>
              </a:rPr>
              <a:t>Nikolaï Gogol, Contes et nouvelles, traduit par Henri Chirol, Paris, Flammarion 1899, </a:t>
            </a:r>
            <a:r>
              <a:rPr lang="el-GR" sz="2800">
                <a:solidFill>
                  <a:srgbClr val="333333"/>
                </a:solidFill>
                <a:effectLst/>
                <a:latin typeface="Calibri" panose="020F0502020204030204" pitchFamily="34" charset="0"/>
                <a:ea typeface="Calibri" panose="020F0502020204030204" pitchFamily="34" charset="0"/>
              </a:rPr>
              <a:t>σελ</a:t>
            </a:r>
            <a:r>
              <a:rPr lang="en-US" sz="2800">
                <a:solidFill>
                  <a:srgbClr val="333333"/>
                </a:solidFill>
                <a:effectLst/>
                <a:latin typeface="Calibri" panose="020F0502020204030204" pitchFamily="34" charset="0"/>
                <a:ea typeface="Calibri" panose="020F0502020204030204" pitchFamily="34" charset="0"/>
              </a:rPr>
              <a:t>. 115: «On fait </a:t>
            </a:r>
            <a:r>
              <a:rPr lang="en-US" sz="2800" b="1">
                <a:solidFill>
                  <a:srgbClr val="333333"/>
                </a:solidFill>
                <a:effectLst/>
                <a:latin typeface="Calibri" panose="020F0502020204030204" pitchFamily="34" charset="0"/>
                <a:ea typeface="Calibri" panose="020F0502020204030204" pitchFamily="34" charset="0"/>
              </a:rPr>
              <a:t>aussi </a:t>
            </a:r>
            <a:r>
              <a:rPr lang="en-US" sz="2800">
                <a:solidFill>
                  <a:srgbClr val="333333"/>
                </a:solidFill>
                <a:effectLst/>
                <a:latin typeface="Calibri" panose="020F0502020204030204" pitchFamily="34" charset="0"/>
                <a:ea typeface="Calibri" panose="020F0502020204030204" pitchFamily="34" charset="0"/>
              </a:rPr>
              <a:t>les saignées»; </a:t>
            </a:r>
            <a:endParaRPr lang="el-GR" sz="2800">
              <a:solidFill>
                <a:srgbClr val="333333"/>
              </a:solidFill>
              <a:effectLst/>
              <a:latin typeface="Calibri" panose="020F0502020204030204" pitchFamily="34" charset="0"/>
              <a:ea typeface="Calibri" panose="020F0502020204030204" pitchFamily="34" charset="0"/>
            </a:endParaRPr>
          </a:p>
          <a:p>
            <a:pPr marL="0" indent="0">
              <a:buNone/>
            </a:pPr>
            <a:r>
              <a:rPr lang="en-US" sz="2800">
                <a:solidFill>
                  <a:srgbClr val="333333"/>
                </a:solidFill>
                <a:effectLst/>
                <a:latin typeface="Calibri" panose="020F0502020204030204" pitchFamily="34" charset="0"/>
                <a:ea typeface="Calibri" panose="020F0502020204030204" pitchFamily="34" charset="0"/>
              </a:rPr>
              <a:t>Nicholas Gogol, The Mantle and other stories, translated by Claud Field, New York, London 1916, </a:t>
            </a:r>
            <a:r>
              <a:rPr lang="el-GR" sz="2800">
                <a:solidFill>
                  <a:srgbClr val="333333"/>
                </a:solidFill>
                <a:effectLst/>
                <a:latin typeface="Calibri" panose="020F0502020204030204" pitchFamily="34" charset="0"/>
                <a:ea typeface="Calibri" panose="020F0502020204030204" pitchFamily="34" charset="0"/>
              </a:rPr>
              <a:t>σελ</a:t>
            </a:r>
            <a:r>
              <a:rPr lang="en-US" sz="2800">
                <a:solidFill>
                  <a:srgbClr val="333333"/>
                </a:solidFill>
                <a:effectLst/>
                <a:latin typeface="Calibri" panose="020F0502020204030204" pitchFamily="34" charset="0"/>
                <a:ea typeface="Calibri" panose="020F0502020204030204" pitchFamily="34" charset="0"/>
              </a:rPr>
              <a:t>. 67: </a:t>
            </a:r>
            <a:r>
              <a:rPr lang="en-US" sz="2800">
                <a:solidFill>
                  <a:srgbClr val="202122"/>
                </a:solidFill>
                <a:effectLst/>
                <a:latin typeface="Calibri" panose="020F0502020204030204" pitchFamily="34" charset="0"/>
                <a:ea typeface="Calibri" panose="020F0502020204030204" pitchFamily="34" charset="0"/>
              </a:rPr>
              <a:t>«Blood-letting done here»; </a:t>
            </a:r>
            <a:endParaRPr lang="el-GR" sz="2800">
              <a:solidFill>
                <a:srgbClr val="202122"/>
              </a:solidFill>
              <a:effectLst/>
              <a:latin typeface="Calibri" panose="020F0502020204030204" pitchFamily="34" charset="0"/>
              <a:ea typeface="Calibri" panose="020F0502020204030204" pitchFamily="34" charset="0"/>
            </a:endParaRPr>
          </a:p>
          <a:p>
            <a:pPr marL="0" indent="0">
              <a:buNone/>
            </a:pPr>
            <a:r>
              <a:rPr lang="en-US" sz="2800">
                <a:solidFill>
                  <a:srgbClr val="202122"/>
                </a:solidFill>
                <a:effectLst/>
                <a:latin typeface="Calibri" panose="020F0502020204030204" pitchFamily="34" charset="0"/>
                <a:ea typeface="Calibri" panose="020F0502020204030204" pitchFamily="34" charset="0"/>
              </a:rPr>
              <a:t>Nikolaus Gogol, Novellen. </a:t>
            </a:r>
            <a:r>
              <a:rPr lang="de-CH" sz="2800">
                <a:solidFill>
                  <a:srgbClr val="202122"/>
                </a:solidFill>
                <a:effectLst/>
                <a:latin typeface="Calibri" panose="020F0502020204030204" pitchFamily="34" charset="0"/>
                <a:ea typeface="Calibri" panose="020F0502020204030204" pitchFamily="34" charset="0"/>
              </a:rPr>
              <a:t>Aus dem Russischen übertragen von Fred M. Balte. Illustriert von J. R. Melz. Buchverlag fürs Deutsche Haus, Berlin-Leipzig 1908, </a:t>
            </a:r>
            <a:r>
              <a:rPr lang="el-GR" sz="2800">
                <a:solidFill>
                  <a:srgbClr val="202122"/>
                </a:solidFill>
                <a:effectLst/>
                <a:latin typeface="Calibri" panose="020F0502020204030204" pitchFamily="34" charset="0"/>
                <a:ea typeface="Calibri" panose="020F0502020204030204" pitchFamily="34" charset="0"/>
              </a:rPr>
              <a:t>σελ</a:t>
            </a:r>
            <a:r>
              <a:rPr lang="de-CH" sz="2800">
                <a:solidFill>
                  <a:srgbClr val="202122"/>
                </a:solidFill>
                <a:effectLst/>
                <a:latin typeface="Calibri" panose="020F0502020204030204" pitchFamily="34" charset="0"/>
                <a:ea typeface="Calibri" panose="020F0502020204030204" pitchFamily="34" charset="0"/>
              </a:rPr>
              <a:t>. 77: «Hier wird </a:t>
            </a:r>
            <a:r>
              <a:rPr lang="de-CH" sz="2800" b="1">
                <a:solidFill>
                  <a:srgbClr val="202122"/>
                </a:solidFill>
                <a:effectLst/>
                <a:latin typeface="Calibri" panose="020F0502020204030204" pitchFamily="34" charset="0"/>
                <a:ea typeface="Calibri" panose="020F0502020204030204" pitchFamily="34" charset="0"/>
              </a:rPr>
              <a:t>auch</a:t>
            </a:r>
            <a:r>
              <a:rPr lang="de-CH" sz="2800">
                <a:solidFill>
                  <a:srgbClr val="202122"/>
                </a:solidFill>
                <a:effectLst/>
                <a:latin typeface="Calibri" panose="020F0502020204030204" pitchFamily="34" charset="0"/>
                <a:ea typeface="Calibri" panose="020F0502020204030204" pitchFamily="34" charset="0"/>
              </a:rPr>
              <a:t> zur Ader gelassen».</a:t>
            </a:r>
            <a:endParaRPr lang="en-CH" sz="2800"/>
          </a:p>
        </p:txBody>
      </p:sp>
      <p:sp>
        <p:nvSpPr>
          <p:cNvPr id="4" name="Slide Number Placeholder 3">
            <a:extLst>
              <a:ext uri="{FF2B5EF4-FFF2-40B4-BE49-F238E27FC236}">
                <a16:creationId xmlns:a16="http://schemas.microsoft.com/office/drawing/2014/main" id="{B48F8B21-CE9F-205C-C7AD-6EC607AF7218}"/>
              </a:ext>
            </a:extLst>
          </p:cNvPr>
          <p:cNvSpPr>
            <a:spLocks noGrp="1"/>
          </p:cNvSpPr>
          <p:nvPr>
            <p:ph type="sldNum" sz="quarter" idx="12"/>
          </p:nvPr>
        </p:nvSpPr>
        <p:spPr/>
        <p:txBody>
          <a:bodyPr/>
          <a:lstStyle/>
          <a:p>
            <a:fld id="{A7409867-4506-684E-8271-8A2DC78F0087}" type="slidenum">
              <a:rPr lang="de-CH" smtClean="0"/>
              <a:pPr/>
              <a:t>15</a:t>
            </a:fld>
            <a:endParaRPr lang="de-CH"/>
          </a:p>
        </p:txBody>
      </p:sp>
    </p:spTree>
    <p:extLst>
      <p:ext uri="{BB962C8B-B14F-4D97-AF65-F5344CB8AC3E}">
        <p14:creationId xmlns:p14="http://schemas.microsoft.com/office/powerpoint/2010/main" val="3687877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A890-08D5-8830-462B-AFE56959AC3D}"/>
              </a:ext>
            </a:extLst>
          </p:cNvPr>
          <p:cNvSpPr>
            <a:spLocks noGrp="1"/>
          </p:cNvSpPr>
          <p:nvPr>
            <p:ph type="title"/>
          </p:nvPr>
        </p:nvSpPr>
        <p:spPr/>
        <p:txBody>
          <a:bodyPr/>
          <a:lstStyle/>
          <a:p>
            <a:r>
              <a:rPr lang="el-GR"/>
              <a:t>Παράδειγμα 7 - Α</a:t>
            </a:r>
            <a:endParaRPr lang="en-CH"/>
          </a:p>
        </p:txBody>
      </p:sp>
      <p:sp>
        <p:nvSpPr>
          <p:cNvPr id="3" name="Content Placeholder 2">
            <a:extLst>
              <a:ext uri="{FF2B5EF4-FFF2-40B4-BE49-F238E27FC236}">
                <a16:creationId xmlns:a16="http://schemas.microsoft.com/office/drawing/2014/main" id="{6597002E-9E21-9EC6-EE04-2472A0339F8C}"/>
              </a:ext>
            </a:extLst>
          </p:cNvPr>
          <p:cNvSpPr>
            <a:spLocks noGrp="1"/>
          </p:cNvSpPr>
          <p:nvPr>
            <p:ph idx="1"/>
          </p:nvPr>
        </p:nvSpPr>
        <p:spPr/>
        <p:txBody>
          <a:bodyPr/>
          <a:lstStyle/>
          <a:p>
            <a:pPr marL="0" marR="1050925" indent="0">
              <a:spcAft>
                <a:spcPts val="800"/>
              </a:spcAft>
              <a:buNone/>
            </a:pPr>
            <a:r>
              <a:rPr lang="ru-RU" sz="3600">
                <a:solidFill>
                  <a:srgbClr val="202122"/>
                </a:solidFill>
                <a:effectLst/>
                <a:latin typeface="Calibri" panose="020F0502020204030204" pitchFamily="34" charset="0"/>
                <a:ea typeface="Times New Roman" panose="02020603050405020304" pitchFamily="18" charset="0"/>
              </a:rPr>
              <a:t>Он приказал тот же час дать себе умыться и, умываясь, взглянул еще раз в зеркало: нос! Вытираясь утиральником, он опять взглянул в зеркало: нос!</a:t>
            </a:r>
            <a:endParaRPr lang="en-CH" sz="3600">
              <a:effectLst/>
              <a:latin typeface="Times New Roman" panose="02020603050405020304" pitchFamily="18" charset="0"/>
              <a:ea typeface="Times New Roman" panose="02020603050405020304" pitchFamily="18" charset="0"/>
            </a:endParaRPr>
          </a:p>
          <a:p>
            <a:pPr marL="0" indent="0">
              <a:buNone/>
            </a:pPr>
            <a:endParaRPr lang="en-CH"/>
          </a:p>
        </p:txBody>
      </p:sp>
      <p:sp>
        <p:nvSpPr>
          <p:cNvPr id="4" name="Slide Number Placeholder 3">
            <a:extLst>
              <a:ext uri="{FF2B5EF4-FFF2-40B4-BE49-F238E27FC236}">
                <a16:creationId xmlns:a16="http://schemas.microsoft.com/office/drawing/2014/main" id="{156E72EC-888B-E8D8-F36C-231804F41E78}"/>
              </a:ext>
            </a:extLst>
          </p:cNvPr>
          <p:cNvSpPr>
            <a:spLocks noGrp="1"/>
          </p:cNvSpPr>
          <p:nvPr>
            <p:ph type="sldNum" sz="quarter" idx="12"/>
          </p:nvPr>
        </p:nvSpPr>
        <p:spPr/>
        <p:txBody>
          <a:bodyPr/>
          <a:lstStyle/>
          <a:p>
            <a:fld id="{A7409867-4506-684E-8271-8A2DC78F0087}" type="slidenum">
              <a:rPr lang="de-CH" smtClean="0"/>
              <a:pPr/>
              <a:t>16</a:t>
            </a:fld>
            <a:endParaRPr lang="de-CH"/>
          </a:p>
        </p:txBody>
      </p:sp>
    </p:spTree>
    <p:extLst>
      <p:ext uri="{BB962C8B-B14F-4D97-AF65-F5344CB8AC3E}">
        <p14:creationId xmlns:p14="http://schemas.microsoft.com/office/powerpoint/2010/main" val="385506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A890-08D5-8830-462B-AFE56959AC3D}"/>
              </a:ext>
            </a:extLst>
          </p:cNvPr>
          <p:cNvSpPr>
            <a:spLocks noGrp="1"/>
          </p:cNvSpPr>
          <p:nvPr>
            <p:ph type="title"/>
          </p:nvPr>
        </p:nvSpPr>
        <p:spPr/>
        <p:txBody>
          <a:bodyPr/>
          <a:lstStyle/>
          <a:p>
            <a:r>
              <a:rPr lang="el-GR"/>
              <a:t>Παράδειγμα 7 - Β</a:t>
            </a:r>
            <a:endParaRPr lang="en-CH"/>
          </a:p>
        </p:txBody>
      </p:sp>
      <p:sp>
        <p:nvSpPr>
          <p:cNvPr id="3" name="Content Placeholder 2">
            <a:extLst>
              <a:ext uri="{FF2B5EF4-FFF2-40B4-BE49-F238E27FC236}">
                <a16:creationId xmlns:a16="http://schemas.microsoft.com/office/drawing/2014/main" id="{6597002E-9E21-9EC6-EE04-2472A0339F8C}"/>
              </a:ext>
            </a:extLst>
          </p:cNvPr>
          <p:cNvSpPr>
            <a:spLocks noGrp="1"/>
          </p:cNvSpPr>
          <p:nvPr>
            <p:ph idx="1"/>
          </p:nvPr>
        </p:nvSpPr>
        <p:spPr/>
        <p:txBody>
          <a:bodyPr/>
          <a:lstStyle/>
          <a:p>
            <a:pPr marL="0" marR="1050925" indent="0">
              <a:spcAft>
                <a:spcPts val="800"/>
              </a:spcAft>
              <a:buNone/>
            </a:pPr>
            <a:r>
              <a:rPr lang="ru-RU" sz="3600">
                <a:solidFill>
                  <a:srgbClr val="202122"/>
                </a:solidFill>
                <a:effectLst/>
                <a:latin typeface="Calibri" panose="020F0502020204030204" pitchFamily="34" charset="0"/>
                <a:ea typeface="Times New Roman" panose="02020603050405020304" pitchFamily="18" charset="0"/>
              </a:rPr>
              <a:t>— А посмотри, Иван, кажется, у меня на носу как будто прыщик,</a:t>
            </a:r>
            <a:r>
              <a:rPr lang="de-CH" sz="3600">
                <a:solidFill>
                  <a:srgbClr val="202122"/>
                </a:solidFill>
                <a:effectLst/>
                <a:latin typeface="Calibri" panose="020F0502020204030204" pitchFamily="34" charset="0"/>
                <a:ea typeface="Times New Roman" panose="02020603050405020304" pitchFamily="18" charset="0"/>
              </a:rPr>
              <a:t> </a:t>
            </a:r>
            <a:r>
              <a:rPr lang="ru-RU" sz="3600">
                <a:solidFill>
                  <a:srgbClr val="202122"/>
                </a:solidFill>
                <a:effectLst/>
                <a:latin typeface="Calibri" panose="020F0502020204030204" pitchFamily="34" charset="0"/>
                <a:ea typeface="Times New Roman" panose="02020603050405020304" pitchFamily="18" charset="0"/>
              </a:rPr>
              <a:t>— сказал он и между тем думал: «Вот беда, как Иван скажет: да нет, судырь, не только прыщика, и самого носа нет!»</a:t>
            </a:r>
            <a:endParaRPr lang="en-CH" sz="3600">
              <a:effectLst/>
              <a:latin typeface="Times New Roman" panose="02020603050405020304" pitchFamily="18" charset="0"/>
              <a:ea typeface="Times New Roman" panose="02020603050405020304" pitchFamily="18" charset="0"/>
            </a:endParaRPr>
          </a:p>
          <a:p>
            <a:pPr marL="0" indent="0">
              <a:buNone/>
            </a:pPr>
            <a:endParaRPr lang="en-CH"/>
          </a:p>
        </p:txBody>
      </p:sp>
      <p:sp>
        <p:nvSpPr>
          <p:cNvPr id="4" name="Slide Number Placeholder 3">
            <a:extLst>
              <a:ext uri="{FF2B5EF4-FFF2-40B4-BE49-F238E27FC236}">
                <a16:creationId xmlns:a16="http://schemas.microsoft.com/office/drawing/2014/main" id="{156E72EC-888B-E8D8-F36C-231804F41E78}"/>
              </a:ext>
            </a:extLst>
          </p:cNvPr>
          <p:cNvSpPr>
            <a:spLocks noGrp="1"/>
          </p:cNvSpPr>
          <p:nvPr>
            <p:ph type="sldNum" sz="quarter" idx="12"/>
          </p:nvPr>
        </p:nvSpPr>
        <p:spPr/>
        <p:txBody>
          <a:bodyPr/>
          <a:lstStyle/>
          <a:p>
            <a:fld id="{A7409867-4506-684E-8271-8A2DC78F0087}" type="slidenum">
              <a:rPr lang="de-CH" smtClean="0"/>
              <a:pPr/>
              <a:t>17</a:t>
            </a:fld>
            <a:endParaRPr lang="de-CH"/>
          </a:p>
        </p:txBody>
      </p:sp>
    </p:spTree>
    <p:extLst>
      <p:ext uri="{BB962C8B-B14F-4D97-AF65-F5344CB8AC3E}">
        <p14:creationId xmlns:p14="http://schemas.microsoft.com/office/powerpoint/2010/main" val="186122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6D8F2-4E10-A315-7DD9-E2F694CC2DAB}"/>
              </a:ext>
            </a:extLst>
          </p:cNvPr>
          <p:cNvSpPr>
            <a:spLocks noGrp="1"/>
          </p:cNvSpPr>
          <p:nvPr>
            <p:ph type="title"/>
          </p:nvPr>
        </p:nvSpPr>
        <p:spPr/>
        <p:txBody>
          <a:bodyPr/>
          <a:lstStyle/>
          <a:p>
            <a:r>
              <a:rPr lang="el-GR"/>
              <a:t>Παράδειγμα 7 - Γ</a:t>
            </a:r>
            <a:endParaRPr lang="en-CH"/>
          </a:p>
        </p:txBody>
      </p:sp>
      <p:sp>
        <p:nvSpPr>
          <p:cNvPr id="3" name="Content Placeholder 2">
            <a:extLst>
              <a:ext uri="{FF2B5EF4-FFF2-40B4-BE49-F238E27FC236}">
                <a16:creationId xmlns:a16="http://schemas.microsoft.com/office/drawing/2014/main" id="{96C50DC2-991C-CC4E-D122-169468391F56}"/>
              </a:ext>
            </a:extLst>
          </p:cNvPr>
          <p:cNvSpPr>
            <a:spLocks noGrp="1"/>
          </p:cNvSpPr>
          <p:nvPr>
            <p:ph idx="1"/>
          </p:nvPr>
        </p:nvSpPr>
        <p:spPr/>
        <p:txBody>
          <a:bodyPr/>
          <a:lstStyle/>
          <a:p>
            <a:pPr marL="0" marR="1050925" indent="0">
              <a:spcAft>
                <a:spcPts val="800"/>
              </a:spcAft>
              <a:buNone/>
            </a:pPr>
            <a:r>
              <a:rPr lang="ru-RU" sz="3200">
                <a:solidFill>
                  <a:srgbClr val="202122"/>
                </a:solidFill>
                <a:effectLst/>
                <a:latin typeface="Calibri" panose="020F0502020204030204" pitchFamily="34" charset="0"/>
                <a:ea typeface="Times New Roman" panose="02020603050405020304" pitchFamily="18" charset="0"/>
              </a:rPr>
              <a:t>Но Иван сказал:</a:t>
            </a:r>
            <a:endParaRPr lang="en-CH" sz="3200">
              <a:effectLst/>
              <a:latin typeface="Times New Roman" panose="02020603050405020304" pitchFamily="18" charset="0"/>
              <a:ea typeface="Times New Roman" panose="02020603050405020304" pitchFamily="18" charset="0"/>
            </a:endParaRPr>
          </a:p>
          <a:p>
            <a:pPr marL="0" marR="1050925" indent="0">
              <a:spcAft>
                <a:spcPts val="800"/>
              </a:spcAft>
              <a:buNone/>
            </a:pPr>
            <a:r>
              <a:rPr lang="ru-RU" sz="3200">
                <a:solidFill>
                  <a:srgbClr val="202122"/>
                </a:solidFill>
                <a:effectLst/>
                <a:latin typeface="Calibri" panose="020F0502020204030204" pitchFamily="34" charset="0"/>
                <a:ea typeface="Times New Roman" panose="02020603050405020304" pitchFamily="18" charset="0"/>
              </a:rPr>
              <a:t>— Ничего-с, никакого прыщика: нос чистый!</a:t>
            </a:r>
            <a:endParaRPr lang="en-CH" sz="3200">
              <a:effectLst/>
              <a:latin typeface="Times New Roman" panose="02020603050405020304" pitchFamily="18" charset="0"/>
              <a:ea typeface="Times New Roman" panose="02020603050405020304" pitchFamily="18" charset="0"/>
            </a:endParaRPr>
          </a:p>
          <a:p>
            <a:pPr marL="0" marR="1050925" indent="0">
              <a:spcAft>
                <a:spcPts val="800"/>
              </a:spcAft>
              <a:buNone/>
            </a:pPr>
            <a:r>
              <a:rPr lang="ru-RU" sz="3200">
                <a:solidFill>
                  <a:srgbClr val="202122"/>
                </a:solidFill>
                <a:effectLst/>
                <a:latin typeface="Calibri" panose="020F0502020204030204" pitchFamily="34" charset="0"/>
                <a:ea typeface="Times New Roman" panose="02020603050405020304" pitchFamily="18" charset="0"/>
              </a:rPr>
              <a:t>«Хорошо, черт побери!»</a:t>
            </a:r>
            <a:r>
              <a:rPr lang="de-CH" sz="3200">
                <a:solidFill>
                  <a:srgbClr val="202122"/>
                </a:solidFill>
                <a:effectLst/>
                <a:latin typeface="Calibri" panose="020F0502020204030204" pitchFamily="34" charset="0"/>
                <a:ea typeface="Times New Roman" panose="02020603050405020304" pitchFamily="18" charset="0"/>
              </a:rPr>
              <a:t> </a:t>
            </a:r>
            <a:r>
              <a:rPr lang="ru-RU" sz="3200">
                <a:solidFill>
                  <a:srgbClr val="202122"/>
                </a:solidFill>
                <a:effectLst/>
                <a:latin typeface="Calibri" panose="020F0502020204030204" pitchFamily="34" charset="0"/>
                <a:ea typeface="Times New Roman" panose="02020603050405020304" pitchFamily="18" charset="0"/>
              </a:rPr>
              <a:t>— сказал сам себе майор и щелкнул пальцами. В это время выглянул в дверь цирюльник Иван Яковлевич, но так боязливо, как кошка, которую только что высекли за кражу сала.</a:t>
            </a:r>
            <a:endParaRPr lang="en-CH" sz="3200">
              <a:effectLst/>
              <a:latin typeface="Times New Roman" panose="02020603050405020304" pitchFamily="18" charset="0"/>
              <a:ea typeface="Times New Roman" panose="02020603050405020304" pitchFamily="18" charset="0"/>
            </a:endParaRPr>
          </a:p>
          <a:p>
            <a:pPr marL="0" indent="0">
              <a:buNone/>
            </a:pPr>
            <a:endParaRPr lang="en-CH"/>
          </a:p>
        </p:txBody>
      </p:sp>
      <p:sp>
        <p:nvSpPr>
          <p:cNvPr id="4" name="Slide Number Placeholder 3">
            <a:extLst>
              <a:ext uri="{FF2B5EF4-FFF2-40B4-BE49-F238E27FC236}">
                <a16:creationId xmlns:a16="http://schemas.microsoft.com/office/drawing/2014/main" id="{8AF10720-5AC9-858D-396B-0A9D200CDD67}"/>
              </a:ext>
            </a:extLst>
          </p:cNvPr>
          <p:cNvSpPr>
            <a:spLocks noGrp="1"/>
          </p:cNvSpPr>
          <p:nvPr>
            <p:ph type="sldNum" sz="quarter" idx="12"/>
          </p:nvPr>
        </p:nvSpPr>
        <p:spPr/>
        <p:txBody>
          <a:bodyPr/>
          <a:lstStyle/>
          <a:p>
            <a:fld id="{A7409867-4506-684E-8271-8A2DC78F0087}" type="slidenum">
              <a:rPr lang="de-CH" smtClean="0"/>
              <a:pPr/>
              <a:t>18</a:t>
            </a:fld>
            <a:endParaRPr lang="de-CH"/>
          </a:p>
        </p:txBody>
      </p:sp>
    </p:spTree>
    <p:extLst>
      <p:ext uri="{BB962C8B-B14F-4D97-AF65-F5344CB8AC3E}">
        <p14:creationId xmlns:p14="http://schemas.microsoft.com/office/powerpoint/2010/main" val="3775150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A786B-B147-DB0B-FC41-C4214553E7EB}"/>
              </a:ext>
            </a:extLst>
          </p:cNvPr>
          <p:cNvSpPr>
            <a:spLocks noGrp="1"/>
          </p:cNvSpPr>
          <p:nvPr>
            <p:ph type="title"/>
          </p:nvPr>
        </p:nvSpPr>
        <p:spPr/>
        <p:txBody>
          <a:bodyPr/>
          <a:lstStyle/>
          <a:p>
            <a:r>
              <a:rPr lang="el-GR"/>
              <a:t>Παράδειγμα 1</a:t>
            </a:r>
            <a:endParaRPr lang="en-CH"/>
          </a:p>
        </p:txBody>
      </p:sp>
      <p:sp>
        <p:nvSpPr>
          <p:cNvPr id="3" name="Content Placeholder 2">
            <a:extLst>
              <a:ext uri="{FF2B5EF4-FFF2-40B4-BE49-F238E27FC236}">
                <a16:creationId xmlns:a16="http://schemas.microsoft.com/office/drawing/2014/main" id="{FE024BD6-F6EA-B4D0-DFB8-ED1A57E3088A}"/>
              </a:ext>
            </a:extLst>
          </p:cNvPr>
          <p:cNvSpPr>
            <a:spLocks noGrp="1"/>
          </p:cNvSpPr>
          <p:nvPr>
            <p:ph idx="1"/>
          </p:nvPr>
        </p:nvSpPr>
        <p:spPr/>
        <p:txBody>
          <a:bodyPr/>
          <a:lstStyle/>
          <a:p>
            <a:pPr marL="0" marR="1050925" indent="0">
              <a:lnSpc>
                <a:spcPct val="107000"/>
              </a:lnSpc>
              <a:spcAft>
                <a:spcPts val="800"/>
              </a:spcAft>
              <a:buNone/>
            </a:pPr>
            <a:r>
              <a:rPr lang="el-GR" sz="3200" i="1">
                <a:solidFill>
                  <a:srgbClr val="202122"/>
                </a:solidFill>
                <a:effectLst/>
                <a:latin typeface="Calibri" panose="020F0502020204030204" pitchFamily="34" charset="0"/>
                <a:ea typeface="Calibri" panose="020F0502020204030204" pitchFamily="34" charset="0"/>
                <a:cs typeface="Calibri" panose="020F0502020204030204" pitchFamily="34" charset="0"/>
              </a:rPr>
              <a:t>Ο πρόεδρος έχει κάνει τρία </a:t>
            </a:r>
            <a:r>
              <a:rPr lang="el-GR" sz="3200" i="1">
                <a:solidFill>
                  <a:srgbClr val="333333"/>
                </a:solidFill>
                <a:effectLst/>
                <a:latin typeface="Calibri" panose="020F0502020204030204" pitchFamily="34" charset="0"/>
                <a:ea typeface="Arial Unicode MS" panose="020B0604020202020204" pitchFamily="34" charset="-128"/>
                <a:cs typeface="Calibri" panose="020F0502020204030204" pitchFamily="34" charset="0"/>
              </a:rPr>
              <a:t>μπαϊπάς.</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Aft>
                <a:spcPts val="800"/>
              </a:spcAft>
              <a:buNone/>
            </a:pPr>
            <a:r>
              <a:rPr lang="el-GR" sz="3200" i="1">
                <a:solidFill>
                  <a:srgbClr val="333333"/>
                </a:solidFill>
                <a:effectLst/>
                <a:latin typeface="Calibri" panose="020F0502020204030204" pitchFamily="34" charset="0"/>
                <a:ea typeface="Arial Unicode MS" panose="020B0604020202020204" pitchFamily="34" charset="-128"/>
                <a:cs typeface="Calibri" panose="020F0502020204030204" pitchFamily="34" charset="0"/>
              </a:rPr>
              <a:t>(Μή βάζεις τη μουσική δυνατά), ο πατέρας-σου έχει κάνει τρία μπαϊπάς.</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Aft>
                <a:spcPts val="800"/>
              </a:spcAft>
              <a:buNone/>
            </a:pPr>
            <a:r>
              <a:rPr lang="el-GR" sz="3200" i="1">
                <a:solidFill>
                  <a:srgbClr val="333333"/>
                </a:solidFill>
                <a:effectLst/>
                <a:latin typeface="Calibri" panose="020F0502020204030204" pitchFamily="34" charset="0"/>
                <a:ea typeface="Arial Unicode MS" panose="020B0604020202020204" pitchFamily="34" charset="-128"/>
                <a:cs typeface="Calibri" panose="020F0502020204030204" pitchFamily="34" charset="0"/>
              </a:rPr>
              <a:t>Ο πρόεδρος διευθύνει τις συνεδριάσεις της λέσχης.</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1159B469-06AC-5EED-5C8C-DC0975DE8164}"/>
              </a:ext>
            </a:extLst>
          </p:cNvPr>
          <p:cNvSpPr>
            <a:spLocks noGrp="1"/>
          </p:cNvSpPr>
          <p:nvPr>
            <p:ph type="sldNum" sz="quarter" idx="12"/>
          </p:nvPr>
        </p:nvSpPr>
        <p:spPr/>
        <p:txBody>
          <a:bodyPr/>
          <a:lstStyle/>
          <a:p>
            <a:fld id="{A7409867-4506-684E-8271-8A2DC78F0087}" type="slidenum">
              <a:rPr lang="de-CH" smtClean="0"/>
              <a:pPr/>
              <a:t>2</a:t>
            </a:fld>
            <a:endParaRPr lang="de-CH"/>
          </a:p>
        </p:txBody>
      </p:sp>
    </p:spTree>
    <p:extLst>
      <p:ext uri="{BB962C8B-B14F-4D97-AF65-F5344CB8AC3E}">
        <p14:creationId xmlns:p14="http://schemas.microsoft.com/office/powerpoint/2010/main" val="123203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05610-D09C-9D21-29FA-032DE98B1C67}"/>
              </a:ext>
            </a:extLst>
          </p:cNvPr>
          <p:cNvSpPr>
            <a:spLocks noGrp="1"/>
          </p:cNvSpPr>
          <p:nvPr>
            <p:ph type="title"/>
          </p:nvPr>
        </p:nvSpPr>
        <p:spPr/>
        <p:txBody>
          <a:bodyPr/>
          <a:lstStyle/>
          <a:p>
            <a:r>
              <a:rPr lang="el-GR"/>
              <a:t>Προσδιοριστική χρήση των οριστικών περιγραφών</a:t>
            </a:r>
            <a:endParaRPr lang="en-CH"/>
          </a:p>
        </p:txBody>
      </p:sp>
      <p:sp>
        <p:nvSpPr>
          <p:cNvPr id="3" name="Content Placeholder 2">
            <a:extLst>
              <a:ext uri="{FF2B5EF4-FFF2-40B4-BE49-F238E27FC236}">
                <a16:creationId xmlns:a16="http://schemas.microsoft.com/office/drawing/2014/main" id="{D1361183-393E-A85A-303F-661560181284}"/>
              </a:ext>
            </a:extLst>
          </p:cNvPr>
          <p:cNvSpPr>
            <a:spLocks noGrp="1"/>
          </p:cNvSpPr>
          <p:nvPr>
            <p:ph idx="1"/>
          </p:nvPr>
        </p:nvSpPr>
        <p:spPr/>
        <p:txBody>
          <a:bodyPr/>
          <a:lstStyle/>
          <a:p>
            <a:pPr marL="0" indent="0">
              <a:buNone/>
            </a:pPr>
            <a:r>
              <a:rPr lang="el-GR" sz="3200"/>
              <a:t>Θα ονομάσω τις δύο χρήσεις των οριστικών περιγραφών που έχω κατα νού προδιοριστική και αναφορική χρήση. Το ομιλούν άτομο που σε εναν ισχυρισμό χρησιμοποιεί μια οριστική περιγραφή προσδιοριστικά δηλώνει κάτι για οποιονδήποτε ή οτιδήποτε ταιριάζει στην περιγραφή. </a:t>
            </a:r>
            <a:endParaRPr lang="en-CH" sz="3200"/>
          </a:p>
        </p:txBody>
      </p:sp>
      <p:sp>
        <p:nvSpPr>
          <p:cNvPr id="4" name="Slide Number Placeholder 3">
            <a:extLst>
              <a:ext uri="{FF2B5EF4-FFF2-40B4-BE49-F238E27FC236}">
                <a16:creationId xmlns:a16="http://schemas.microsoft.com/office/drawing/2014/main" id="{4C36C56E-9E42-EB29-A707-C916456B62A1}"/>
              </a:ext>
            </a:extLst>
          </p:cNvPr>
          <p:cNvSpPr>
            <a:spLocks noGrp="1"/>
          </p:cNvSpPr>
          <p:nvPr>
            <p:ph type="sldNum" sz="quarter" idx="12"/>
          </p:nvPr>
        </p:nvSpPr>
        <p:spPr/>
        <p:txBody>
          <a:bodyPr/>
          <a:lstStyle/>
          <a:p>
            <a:fld id="{A7409867-4506-684E-8271-8A2DC78F0087}" type="slidenum">
              <a:rPr lang="de-CH" smtClean="0"/>
              <a:pPr/>
              <a:t>3</a:t>
            </a:fld>
            <a:endParaRPr lang="de-CH"/>
          </a:p>
        </p:txBody>
      </p:sp>
    </p:spTree>
    <p:extLst>
      <p:ext uri="{BB962C8B-B14F-4D97-AF65-F5344CB8AC3E}">
        <p14:creationId xmlns:p14="http://schemas.microsoft.com/office/powerpoint/2010/main" val="1974735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34AD2-EF9F-AC4B-E7B8-C58D0D60364C}"/>
              </a:ext>
            </a:extLst>
          </p:cNvPr>
          <p:cNvSpPr>
            <a:spLocks noGrp="1"/>
          </p:cNvSpPr>
          <p:nvPr>
            <p:ph type="title"/>
          </p:nvPr>
        </p:nvSpPr>
        <p:spPr/>
        <p:txBody>
          <a:bodyPr/>
          <a:lstStyle/>
          <a:p>
            <a:r>
              <a:rPr lang="el-GR"/>
              <a:t>Αναφορική χρήση των οριστικών περιγραφών</a:t>
            </a:r>
            <a:endParaRPr lang="en-CH"/>
          </a:p>
        </p:txBody>
      </p:sp>
      <p:sp>
        <p:nvSpPr>
          <p:cNvPr id="3" name="Content Placeholder 2">
            <a:extLst>
              <a:ext uri="{FF2B5EF4-FFF2-40B4-BE49-F238E27FC236}">
                <a16:creationId xmlns:a16="http://schemas.microsoft.com/office/drawing/2014/main" id="{A1EF37A5-0390-38C9-D5F3-AF604FC4E8C7}"/>
              </a:ext>
            </a:extLst>
          </p:cNvPr>
          <p:cNvSpPr>
            <a:spLocks noGrp="1"/>
          </p:cNvSpPr>
          <p:nvPr>
            <p:ph idx="1"/>
          </p:nvPr>
        </p:nvSpPr>
        <p:spPr/>
        <p:txBody>
          <a:bodyPr/>
          <a:lstStyle/>
          <a:p>
            <a:pPr marL="0" indent="0">
              <a:buNone/>
            </a:pPr>
            <a:r>
              <a:rPr lang="el-GR" sz="3200"/>
              <a:t>Αντίθετα, το ομιλούν άτομο που σε εναν ισχυρισμό χρησιμοποιεί μια οριστική περιγραφή αναφορικά χρησιμοποιεί την περιγραφή για να δώσει στο ακροατήριό-του τη δυνατότητα να κατανοήσει για ποιό πρόσωπο ή για ποιό πράγμα μιλάει και δηλώνει κάτι για αυτό.</a:t>
            </a:r>
          </a:p>
          <a:p>
            <a:pPr marL="0" indent="0">
              <a:buNone/>
            </a:pPr>
            <a:r>
              <a:rPr lang="de-CH" sz="2600"/>
              <a:t>Keith Donnellan, Reference and definite descriptions, </a:t>
            </a:r>
            <a:r>
              <a:rPr lang="de-CH" sz="2600" i="1"/>
              <a:t>Philosophical Review </a:t>
            </a:r>
            <a:r>
              <a:rPr lang="de-CH" sz="2600"/>
              <a:t>75, 1966, sel. 285-286. </a:t>
            </a:r>
            <a:r>
              <a:rPr lang="el-GR" sz="2600"/>
              <a:t>Μετάφραση: Α. Αλβανούδη / Χ. Καπελλίδη</a:t>
            </a:r>
            <a:endParaRPr lang="en-CH" sz="2600"/>
          </a:p>
        </p:txBody>
      </p:sp>
      <p:sp>
        <p:nvSpPr>
          <p:cNvPr id="4" name="Slide Number Placeholder 3">
            <a:extLst>
              <a:ext uri="{FF2B5EF4-FFF2-40B4-BE49-F238E27FC236}">
                <a16:creationId xmlns:a16="http://schemas.microsoft.com/office/drawing/2014/main" id="{E6D93FEF-F136-E7BC-EB75-0A39DA321567}"/>
              </a:ext>
            </a:extLst>
          </p:cNvPr>
          <p:cNvSpPr>
            <a:spLocks noGrp="1"/>
          </p:cNvSpPr>
          <p:nvPr>
            <p:ph type="sldNum" sz="quarter" idx="12"/>
          </p:nvPr>
        </p:nvSpPr>
        <p:spPr/>
        <p:txBody>
          <a:bodyPr/>
          <a:lstStyle/>
          <a:p>
            <a:fld id="{A7409867-4506-684E-8271-8A2DC78F0087}" type="slidenum">
              <a:rPr lang="de-CH" smtClean="0"/>
              <a:pPr/>
              <a:t>4</a:t>
            </a:fld>
            <a:endParaRPr lang="de-CH"/>
          </a:p>
        </p:txBody>
      </p:sp>
    </p:spTree>
    <p:extLst>
      <p:ext uri="{BB962C8B-B14F-4D97-AF65-F5344CB8AC3E}">
        <p14:creationId xmlns:p14="http://schemas.microsoft.com/office/powerpoint/2010/main" val="4183951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56DAD-91AF-4DDA-28F6-F2083254FA32}"/>
              </a:ext>
            </a:extLst>
          </p:cNvPr>
          <p:cNvSpPr>
            <a:spLocks noGrp="1"/>
          </p:cNvSpPr>
          <p:nvPr>
            <p:ph type="title"/>
          </p:nvPr>
        </p:nvSpPr>
        <p:spPr/>
        <p:txBody>
          <a:bodyPr/>
          <a:lstStyle/>
          <a:p>
            <a:r>
              <a:rPr lang="el-GR"/>
              <a:t>Παράδειγμα 2</a:t>
            </a:r>
            <a:endParaRPr lang="en-CH"/>
          </a:p>
        </p:txBody>
      </p:sp>
      <p:sp>
        <p:nvSpPr>
          <p:cNvPr id="3" name="Content Placeholder 2">
            <a:extLst>
              <a:ext uri="{FF2B5EF4-FFF2-40B4-BE49-F238E27FC236}">
                <a16:creationId xmlns:a16="http://schemas.microsoft.com/office/drawing/2014/main" id="{5AF1C6A3-B0D1-810C-8511-260413893601}"/>
              </a:ext>
            </a:extLst>
          </p:cNvPr>
          <p:cNvSpPr>
            <a:spLocks noGrp="1"/>
          </p:cNvSpPr>
          <p:nvPr>
            <p:ph idx="1"/>
          </p:nvPr>
        </p:nvSpPr>
        <p:spPr/>
        <p:txBody>
          <a:bodyPr/>
          <a:lstStyle/>
          <a:p>
            <a:pPr marL="0" marR="1051560" indent="0">
              <a:lnSpc>
                <a:spcPct val="107000"/>
              </a:lnSpc>
              <a:spcAft>
                <a:spcPts val="800"/>
              </a:spcAft>
              <a:buNone/>
            </a:pPr>
            <a:r>
              <a:rPr lang="ru-RU" sz="3000">
                <a:effectLst/>
                <a:latin typeface="Calibri" panose="020F0502020204030204" pitchFamily="34" charset="0"/>
                <a:ea typeface="Calibri" panose="020F0502020204030204" pitchFamily="34" charset="0"/>
                <a:cs typeface="Calibri" panose="020F0502020204030204" pitchFamily="34" charset="0"/>
              </a:rPr>
              <a:t>– Почему я больше не вижу с тобой ту очаровательную блондинку? </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1560" indent="0">
              <a:lnSpc>
                <a:spcPct val="107000"/>
              </a:lnSpc>
              <a:spcAft>
                <a:spcPts val="800"/>
              </a:spcAft>
              <a:buNone/>
            </a:pPr>
            <a:r>
              <a:rPr lang="ru-RU" sz="3000">
                <a:effectLst/>
                <a:latin typeface="Calibri" panose="020F0502020204030204" pitchFamily="34" charset="0"/>
                <a:ea typeface="Calibri" panose="020F0502020204030204" pitchFamily="34" charset="0"/>
                <a:cs typeface="Calibri" panose="020F0502020204030204" pitchFamily="34" charset="0"/>
              </a:rPr>
              <a:t>– Врач запретил мне с ней встречаться. </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1560" indent="0">
              <a:lnSpc>
                <a:spcPct val="107000"/>
              </a:lnSpc>
              <a:spcAft>
                <a:spcPts val="800"/>
              </a:spcAft>
              <a:buNone/>
            </a:pPr>
            <a:r>
              <a:rPr lang="ru-RU" sz="3000">
                <a:effectLst/>
                <a:latin typeface="Calibri" panose="020F0502020204030204" pitchFamily="34" charset="0"/>
                <a:ea typeface="Calibri" panose="020F0502020204030204" pitchFamily="34" charset="0"/>
                <a:cs typeface="Calibri" panose="020F0502020204030204" pitchFamily="34" charset="0"/>
              </a:rPr>
              <a:t>– Ты что, заболел? </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Aft>
                <a:spcPts val="800"/>
              </a:spcAft>
              <a:buNone/>
            </a:pPr>
            <a:r>
              <a:rPr lang="ru-RU" sz="3000">
                <a:effectLst/>
                <a:latin typeface="Calibri" panose="020F0502020204030204" pitchFamily="34" charset="0"/>
                <a:ea typeface="Calibri" panose="020F0502020204030204" pitchFamily="34" charset="0"/>
                <a:cs typeface="Calibri" panose="020F0502020204030204" pitchFamily="34" charset="0"/>
              </a:rPr>
              <a:t>– Нет, просто этот врач – ее муж.</a:t>
            </a:r>
            <a:endParaRPr lang="el-GR" sz="3000">
              <a:effectLst/>
              <a:latin typeface="Calibri" panose="020F0502020204030204" pitchFamily="34" charset="0"/>
              <a:ea typeface="Calibri" panose="020F0502020204030204" pitchFamily="34" charset="0"/>
              <a:cs typeface="Calibri" panose="020F0502020204030204" pitchFamily="34" charset="0"/>
            </a:endParaRPr>
          </a:p>
          <a:p>
            <a:pPr marL="419100" marR="1050925" lvl="1" indent="0">
              <a:lnSpc>
                <a:spcPct val="107000"/>
              </a:lnSpc>
              <a:spcAft>
                <a:spcPts val="800"/>
              </a:spcAft>
              <a:buNone/>
            </a:pPr>
            <a:r>
              <a:rPr lang="ru-RU" sz="2400">
                <a:effectLst/>
                <a:latin typeface="Calibri" panose="020F0502020204030204" pitchFamily="34" charset="0"/>
                <a:ea typeface="Calibri" panose="020F0502020204030204" pitchFamily="34" charset="0"/>
                <a:cs typeface="Times New Roman" panose="02020603050405020304" pitchFamily="18" charset="0"/>
              </a:rPr>
              <a:t>В. С. Санников, </a:t>
            </a:r>
            <a:r>
              <a:rPr lang="ru-RU" sz="2400" i="1">
                <a:effectLst/>
                <a:latin typeface="Calibri" panose="020F0502020204030204" pitchFamily="34" charset="0"/>
                <a:ea typeface="Calibri" panose="020F0502020204030204" pitchFamily="34" charset="0"/>
                <a:cs typeface="Times New Roman" panose="02020603050405020304" pitchFamily="18" charset="0"/>
              </a:rPr>
              <a:t>Русский язык в зеркале языковой игры</a:t>
            </a:r>
            <a:r>
              <a:rPr lang="ru-RU" sz="2400">
                <a:effectLst/>
                <a:latin typeface="Calibri" panose="020F0502020204030204" pitchFamily="34" charset="0"/>
                <a:ea typeface="Calibri" panose="020F0502020204030204" pitchFamily="34" charset="0"/>
                <a:cs typeface="Times New Roman" panose="02020603050405020304" pitchFamily="18" charset="0"/>
              </a:rPr>
              <a:t>, 1999, </a:t>
            </a:r>
            <a:r>
              <a:rPr lang="el-GR" sz="2400">
                <a:effectLst/>
                <a:latin typeface="Calibri" panose="020F0502020204030204" pitchFamily="34" charset="0"/>
                <a:ea typeface="Calibri" panose="020F0502020204030204" pitchFamily="34" charset="0"/>
                <a:cs typeface="Times New Roman" panose="02020603050405020304" pitchFamily="18" charset="0"/>
              </a:rPr>
              <a:t>σελ</a:t>
            </a:r>
            <a:r>
              <a:rPr lang="ru-RU" sz="2400">
                <a:effectLst/>
                <a:latin typeface="Calibri" panose="020F0502020204030204" pitchFamily="34" charset="0"/>
                <a:ea typeface="Calibri" panose="020F0502020204030204" pitchFamily="34" charset="0"/>
                <a:cs typeface="Times New Roman" panose="02020603050405020304" pitchFamily="18" charset="0"/>
              </a:rPr>
              <a:t>. 388</a:t>
            </a:r>
            <a:r>
              <a:rPr lang="el-GR" sz="2400">
                <a:effectLst/>
                <a:latin typeface="Calibri" panose="020F0502020204030204" pitchFamily="34" charset="0"/>
                <a:ea typeface="Calibri" panose="020F0502020204030204" pitchFamily="34" charset="0"/>
                <a:cs typeface="Times New Roman" panose="02020603050405020304" pitchFamily="18" charset="0"/>
              </a:rPr>
              <a:t>.</a:t>
            </a:r>
            <a:endParaRPr lang="en-CH"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H"/>
          </a:p>
        </p:txBody>
      </p:sp>
      <p:sp>
        <p:nvSpPr>
          <p:cNvPr id="4" name="Slide Number Placeholder 3">
            <a:extLst>
              <a:ext uri="{FF2B5EF4-FFF2-40B4-BE49-F238E27FC236}">
                <a16:creationId xmlns:a16="http://schemas.microsoft.com/office/drawing/2014/main" id="{6C65E88B-6581-113D-5CDE-740DA4AE37E0}"/>
              </a:ext>
            </a:extLst>
          </p:cNvPr>
          <p:cNvSpPr>
            <a:spLocks noGrp="1"/>
          </p:cNvSpPr>
          <p:nvPr>
            <p:ph type="sldNum" sz="quarter" idx="12"/>
          </p:nvPr>
        </p:nvSpPr>
        <p:spPr/>
        <p:txBody>
          <a:bodyPr/>
          <a:lstStyle/>
          <a:p>
            <a:fld id="{A7409867-4506-684E-8271-8A2DC78F0087}" type="slidenum">
              <a:rPr lang="de-CH" smtClean="0"/>
              <a:pPr/>
              <a:t>5</a:t>
            </a:fld>
            <a:endParaRPr lang="de-CH"/>
          </a:p>
        </p:txBody>
      </p:sp>
    </p:spTree>
    <p:extLst>
      <p:ext uri="{BB962C8B-B14F-4D97-AF65-F5344CB8AC3E}">
        <p14:creationId xmlns:p14="http://schemas.microsoft.com/office/powerpoint/2010/main" val="3645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E0673-E80A-1D71-0A14-CB23805A05CD}"/>
              </a:ext>
            </a:extLst>
          </p:cNvPr>
          <p:cNvSpPr>
            <a:spLocks noGrp="1"/>
          </p:cNvSpPr>
          <p:nvPr>
            <p:ph type="title"/>
          </p:nvPr>
        </p:nvSpPr>
        <p:spPr/>
        <p:txBody>
          <a:bodyPr/>
          <a:lstStyle/>
          <a:p>
            <a:r>
              <a:rPr lang="el-GR"/>
              <a:t>Παράδειγμα 3</a:t>
            </a:r>
            <a:endParaRPr lang="en-CH"/>
          </a:p>
        </p:txBody>
      </p:sp>
      <p:sp>
        <p:nvSpPr>
          <p:cNvPr id="3" name="Content Placeholder 2">
            <a:extLst>
              <a:ext uri="{FF2B5EF4-FFF2-40B4-BE49-F238E27FC236}">
                <a16:creationId xmlns:a16="http://schemas.microsoft.com/office/drawing/2014/main" id="{E9868C22-EF62-455A-963F-8806114B4D19}"/>
              </a:ext>
            </a:extLst>
          </p:cNvPr>
          <p:cNvSpPr>
            <a:spLocks noGrp="1"/>
          </p:cNvSpPr>
          <p:nvPr>
            <p:ph idx="1"/>
          </p:nvPr>
        </p:nvSpPr>
        <p:spPr/>
        <p:txBody>
          <a:bodyPr/>
          <a:lstStyle/>
          <a:p>
            <a:pPr marL="0" indent="0">
              <a:buNone/>
            </a:pPr>
            <a:r>
              <a:rPr lang="ru-RU" sz="3600">
                <a:effectLst/>
                <a:latin typeface="Calibri" panose="020F0502020204030204" pitchFamily="34" charset="0"/>
                <a:ea typeface="Calibri" panose="020F0502020204030204" pitchFamily="34" charset="0"/>
                <a:cs typeface="Times New Roman" panose="02020603050405020304" pitchFamily="18" charset="0"/>
              </a:rPr>
              <a:t>Прямая линия с президентом Российской федерации Владимиром Владимировичем Путиным</a:t>
            </a:r>
            <a:endParaRPr lang="el-GR" sz="36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ru-RU" sz="3600">
                <a:effectLst/>
                <a:latin typeface="Calibri" panose="020F0502020204030204" pitchFamily="34" charset="0"/>
                <a:ea typeface="Calibri" panose="020F0502020204030204" pitchFamily="34" charset="0"/>
                <a:cs typeface="Times New Roman" panose="02020603050405020304" pitchFamily="18" charset="0"/>
              </a:rPr>
              <a:t>Прямая линия с президентом</a:t>
            </a:r>
            <a:endParaRPr lang="el-GR" sz="36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ru-RU" sz="3600">
                <a:effectLst/>
                <a:latin typeface="Calibri" panose="020F0502020204030204" pitchFamily="34" charset="0"/>
                <a:ea typeface="Calibri" panose="020F0502020204030204" pitchFamily="34" charset="0"/>
                <a:cs typeface="Times New Roman" panose="02020603050405020304" pitchFamily="18" charset="0"/>
              </a:rPr>
              <a:t>Прямая линия с Владимиром Путиным</a:t>
            </a:r>
            <a:endParaRPr lang="en-CH" sz="3600" b="1"/>
          </a:p>
        </p:txBody>
      </p:sp>
      <p:sp>
        <p:nvSpPr>
          <p:cNvPr id="4" name="Slide Number Placeholder 3">
            <a:extLst>
              <a:ext uri="{FF2B5EF4-FFF2-40B4-BE49-F238E27FC236}">
                <a16:creationId xmlns:a16="http://schemas.microsoft.com/office/drawing/2014/main" id="{179083EB-1A9E-100C-C6F6-3B8F916ED280}"/>
              </a:ext>
            </a:extLst>
          </p:cNvPr>
          <p:cNvSpPr>
            <a:spLocks noGrp="1"/>
          </p:cNvSpPr>
          <p:nvPr>
            <p:ph type="sldNum" sz="quarter" idx="12"/>
          </p:nvPr>
        </p:nvSpPr>
        <p:spPr/>
        <p:txBody>
          <a:bodyPr/>
          <a:lstStyle/>
          <a:p>
            <a:fld id="{A7409867-4506-684E-8271-8A2DC78F0087}" type="slidenum">
              <a:rPr lang="de-CH" smtClean="0"/>
              <a:pPr/>
              <a:t>6</a:t>
            </a:fld>
            <a:endParaRPr lang="de-CH"/>
          </a:p>
        </p:txBody>
      </p:sp>
    </p:spTree>
    <p:extLst>
      <p:ext uri="{BB962C8B-B14F-4D97-AF65-F5344CB8AC3E}">
        <p14:creationId xmlns:p14="http://schemas.microsoft.com/office/powerpoint/2010/main" val="257314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459A3-03A0-274D-AE43-CA1DB0F15D73}"/>
              </a:ext>
            </a:extLst>
          </p:cNvPr>
          <p:cNvSpPr>
            <a:spLocks noGrp="1"/>
          </p:cNvSpPr>
          <p:nvPr>
            <p:ph type="title"/>
          </p:nvPr>
        </p:nvSpPr>
        <p:spPr/>
        <p:txBody>
          <a:bodyPr/>
          <a:lstStyle/>
          <a:p>
            <a:r>
              <a:rPr lang="el-GR"/>
              <a:t>Παράδειγμα 4 - Α</a:t>
            </a:r>
            <a:endParaRPr lang="en-CH"/>
          </a:p>
        </p:txBody>
      </p:sp>
      <p:sp>
        <p:nvSpPr>
          <p:cNvPr id="3" name="Content Placeholder 2">
            <a:extLst>
              <a:ext uri="{FF2B5EF4-FFF2-40B4-BE49-F238E27FC236}">
                <a16:creationId xmlns:a16="http://schemas.microsoft.com/office/drawing/2014/main" id="{0149B2FD-E39A-6221-07A4-174F3ABF2F24}"/>
              </a:ext>
            </a:extLst>
          </p:cNvPr>
          <p:cNvSpPr>
            <a:spLocks noGrp="1"/>
          </p:cNvSpPr>
          <p:nvPr>
            <p:ph idx="1"/>
          </p:nvPr>
        </p:nvSpPr>
        <p:spPr/>
        <p:txBody>
          <a:bodyPr/>
          <a:lstStyle/>
          <a:p>
            <a:pPr marL="0" indent="0">
              <a:buNone/>
            </a:pPr>
            <a:r>
              <a:rPr lang="ru-RU" sz="4000" spc="100">
                <a:effectLst/>
                <a:latin typeface="Calibri" panose="020F0502020204030204" pitchFamily="34" charset="0"/>
                <a:ea typeface="Calibri" panose="020F0502020204030204" pitchFamily="34" charset="0"/>
                <a:cs typeface="Calibri" panose="020F0502020204030204" pitchFamily="34" charset="0"/>
              </a:rPr>
              <a:t>Наталья Петровн</a:t>
            </a:r>
            <a:r>
              <a:rPr lang="de-CH" sz="4000" spc="100">
                <a:effectLst/>
                <a:latin typeface="Calibri" panose="020F0502020204030204" pitchFamily="34" charset="0"/>
                <a:ea typeface="Calibri" panose="020F0502020204030204" pitchFamily="34" charset="0"/>
                <a:cs typeface="Calibri" panose="020F0502020204030204" pitchFamily="34" charset="0"/>
              </a:rPr>
              <a:t>a</a:t>
            </a:r>
            <a:r>
              <a:rPr lang="ru-RU" sz="4000">
                <a:effectLst/>
                <a:latin typeface="Calibri" panose="020F0502020204030204" pitchFamily="34" charset="0"/>
                <a:ea typeface="Calibri" panose="020F0502020204030204" pitchFamily="34" charset="0"/>
                <a:cs typeface="Calibri" panose="020F0502020204030204" pitchFamily="34" charset="0"/>
              </a:rPr>
              <a:t>. Да, я должна вам отдать книги [...] </a:t>
            </a:r>
            <a:r>
              <a:rPr lang="ru-RU" sz="4000" i="1">
                <a:effectLst/>
                <a:latin typeface="Calibri" panose="020F0502020204030204" pitchFamily="34" charset="0"/>
                <a:ea typeface="Calibri" panose="020F0502020204030204" pitchFamily="34" charset="0"/>
                <a:cs typeface="Calibri" panose="020F0502020204030204" pitchFamily="34" charset="0"/>
              </a:rPr>
              <a:t>(Передавая книги).</a:t>
            </a:r>
            <a:r>
              <a:rPr lang="ru-RU" sz="4000">
                <a:effectLst/>
                <a:latin typeface="Calibri" panose="020F0502020204030204" pitchFamily="34" charset="0"/>
                <a:ea typeface="Calibri" panose="020F0502020204030204" pitchFamily="34" charset="0"/>
                <a:cs typeface="Calibri" panose="020F0502020204030204" pitchFamily="34" charset="0"/>
              </a:rPr>
              <a:t> Синяя мне понравилась, а желтая – нет.</a:t>
            </a:r>
            <a:endParaRPr lang="el-GR" sz="2600">
              <a:effectLst/>
              <a:latin typeface="Calibri" panose="020F0502020204030204" pitchFamily="34" charset="0"/>
              <a:ea typeface="Calibri" panose="020F0502020204030204" pitchFamily="34" charset="0"/>
              <a:cs typeface="Calibri" panose="020F0502020204030204" pitchFamily="34" charset="0"/>
            </a:endParaRPr>
          </a:p>
          <a:p>
            <a:pPr marL="419100" lvl="1" indent="0">
              <a:buNone/>
            </a:pPr>
            <a:r>
              <a:rPr lang="sr-Latn-RS" sz="3200">
                <a:effectLst/>
                <a:latin typeface="Calibri" panose="020F0502020204030204" pitchFamily="34" charset="0"/>
                <a:ea typeface="Calibri" panose="020F0502020204030204" pitchFamily="34" charset="0"/>
                <a:cs typeface="Calibri" panose="020F0502020204030204" pitchFamily="34" charset="0"/>
              </a:rPr>
              <a:t>V[asilij Vasil'evič] Škvarkin. </a:t>
            </a:r>
            <a:r>
              <a:rPr lang="sr-Latn-RS" sz="3200" i="1">
                <a:effectLst/>
                <a:latin typeface="Calibri" panose="020F0502020204030204" pitchFamily="34" charset="0"/>
                <a:ea typeface="Calibri" panose="020F0502020204030204" pitchFamily="34" charset="0"/>
                <a:cs typeface="Calibri" panose="020F0502020204030204" pitchFamily="34" charset="0"/>
              </a:rPr>
              <a:t>Komedii</a:t>
            </a:r>
            <a:r>
              <a:rPr lang="de-CH" sz="3200" i="1">
                <a:latin typeface="Calibri" panose="020F0502020204030204" pitchFamily="34" charset="0"/>
                <a:ea typeface="Calibri" panose="020F0502020204030204" pitchFamily="34" charset="0"/>
                <a:cs typeface="Calibri" panose="020F0502020204030204" pitchFamily="34" charset="0"/>
              </a:rPr>
              <a:t>, </a:t>
            </a:r>
            <a:r>
              <a:rPr lang="de-CH" sz="3200">
                <a:latin typeface="Calibri" panose="020F0502020204030204" pitchFamily="34" charset="0"/>
                <a:ea typeface="Calibri" panose="020F0502020204030204" pitchFamily="34" charset="0"/>
                <a:cs typeface="Calibri" panose="020F0502020204030204" pitchFamily="34" charset="0"/>
              </a:rPr>
              <a:t>Moskva 1954, </a:t>
            </a:r>
            <a:r>
              <a:rPr lang="el-GR" sz="3200">
                <a:latin typeface="Calibri" panose="020F0502020204030204" pitchFamily="34" charset="0"/>
                <a:ea typeface="Calibri" panose="020F0502020204030204" pitchFamily="34" charset="0"/>
                <a:cs typeface="Calibri" panose="020F0502020204030204" pitchFamily="34" charset="0"/>
              </a:rPr>
              <a:t>σελ. 80.</a:t>
            </a:r>
          </a:p>
          <a:p>
            <a:pPr marL="419100" lvl="1" indent="0">
              <a:buNone/>
            </a:pPr>
            <a:r>
              <a:rPr lang="el-GR" sz="3200">
                <a:effectLst/>
                <a:latin typeface="Calibri" panose="020F0502020204030204" pitchFamily="34" charset="0"/>
                <a:ea typeface="Calibri" panose="020F0502020204030204" pitchFamily="34" charset="0"/>
                <a:cs typeface="Times New Roman" panose="02020603050405020304" pitchFamily="18" charset="0"/>
              </a:rPr>
              <a:t>(βλ. και </a:t>
            </a:r>
            <a:r>
              <a:rPr lang="ru-RU" sz="3200">
                <a:effectLst/>
                <a:latin typeface="Calibri" panose="020F0502020204030204" pitchFamily="34" charset="0"/>
                <a:ea typeface="Calibri" panose="020F0502020204030204" pitchFamily="34" charset="0"/>
                <a:cs typeface="Times New Roman" panose="02020603050405020304" pitchFamily="18" charset="0"/>
              </a:rPr>
              <a:t>В. С. Санников, </a:t>
            </a:r>
            <a:r>
              <a:rPr lang="ru-RU" sz="3200" i="1">
                <a:effectLst/>
                <a:latin typeface="Calibri" panose="020F0502020204030204" pitchFamily="34" charset="0"/>
                <a:ea typeface="Calibri" panose="020F0502020204030204" pitchFamily="34" charset="0"/>
                <a:cs typeface="Times New Roman" panose="02020603050405020304" pitchFamily="18" charset="0"/>
              </a:rPr>
              <a:t>Русский язык в зеркале языковой игры</a:t>
            </a:r>
            <a:r>
              <a:rPr lang="ru-RU" sz="3200">
                <a:effectLst/>
                <a:latin typeface="Calibri" panose="020F0502020204030204" pitchFamily="34" charset="0"/>
                <a:ea typeface="Calibri" panose="020F0502020204030204" pitchFamily="34" charset="0"/>
                <a:cs typeface="Times New Roman" panose="02020603050405020304" pitchFamily="18" charset="0"/>
              </a:rPr>
              <a:t>, 1999, </a:t>
            </a:r>
            <a:r>
              <a:rPr lang="el-GR" sz="3200">
                <a:effectLst/>
                <a:latin typeface="Calibri" panose="020F0502020204030204" pitchFamily="34" charset="0"/>
                <a:ea typeface="Calibri" panose="020F0502020204030204" pitchFamily="34" charset="0"/>
                <a:cs typeface="Times New Roman" panose="02020603050405020304" pitchFamily="18" charset="0"/>
              </a:rPr>
              <a:t>σελ</a:t>
            </a:r>
            <a:r>
              <a:rPr lang="ru-RU" sz="3200">
                <a:effectLst/>
                <a:latin typeface="Calibri" panose="020F0502020204030204" pitchFamily="34" charset="0"/>
                <a:ea typeface="Calibri" panose="020F0502020204030204" pitchFamily="34" charset="0"/>
                <a:cs typeface="Times New Roman" panose="02020603050405020304" pitchFamily="18" charset="0"/>
              </a:rPr>
              <a:t>. 388</a:t>
            </a:r>
            <a:r>
              <a:rPr lang="el-GR" sz="3200">
                <a:latin typeface="Calibri" panose="020F0502020204030204" pitchFamily="34" charset="0"/>
                <a:ea typeface="Calibri" panose="020F0502020204030204" pitchFamily="34" charset="0"/>
                <a:cs typeface="Times New Roman" panose="02020603050405020304" pitchFamily="18" charset="0"/>
              </a:rPr>
              <a:t>).</a:t>
            </a: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419100" lvl="1" indent="0">
              <a:buNone/>
            </a:pP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CH"/>
          </a:p>
          <a:p>
            <a:pPr marL="0" indent="0">
              <a:buNone/>
            </a:pPr>
            <a:endParaRPr lang="en-CH"/>
          </a:p>
        </p:txBody>
      </p:sp>
      <p:sp>
        <p:nvSpPr>
          <p:cNvPr id="4" name="Slide Number Placeholder 3">
            <a:extLst>
              <a:ext uri="{FF2B5EF4-FFF2-40B4-BE49-F238E27FC236}">
                <a16:creationId xmlns:a16="http://schemas.microsoft.com/office/drawing/2014/main" id="{9C3B57CA-ADE3-2241-E35B-1E66C772A3D1}"/>
              </a:ext>
            </a:extLst>
          </p:cNvPr>
          <p:cNvSpPr>
            <a:spLocks noGrp="1"/>
          </p:cNvSpPr>
          <p:nvPr>
            <p:ph type="sldNum" sz="quarter" idx="12"/>
          </p:nvPr>
        </p:nvSpPr>
        <p:spPr/>
        <p:txBody>
          <a:bodyPr/>
          <a:lstStyle/>
          <a:p>
            <a:fld id="{A7409867-4506-684E-8271-8A2DC78F0087}" type="slidenum">
              <a:rPr lang="de-CH" smtClean="0"/>
              <a:pPr/>
              <a:t>7</a:t>
            </a:fld>
            <a:endParaRPr lang="de-CH"/>
          </a:p>
        </p:txBody>
      </p:sp>
    </p:spTree>
    <p:extLst>
      <p:ext uri="{BB962C8B-B14F-4D97-AF65-F5344CB8AC3E}">
        <p14:creationId xmlns:p14="http://schemas.microsoft.com/office/powerpoint/2010/main" val="117526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459A3-03A0-274D-AE43-CA1DB0F15D73}"/>
              </a:ext>
            </a:extLst>
          </p:cNvPr>
          <p:cNvSpPr>
            <a:spLocks noGrp="1"/>
          </p:cNvSpPr>
          <p:nvPr>
            <p:ph type="title"/>
          </p:nvPr>
        </p:nvSpPr>
        <p:spPr/>
        <p:txBody>
          <a:bodyPr/>
          <a:lstStyle/>
          <a:p>
            <a:r>
              <a:rPr lang="el-GR"/>
              <a:t>Παράδειγμα 4 - Β</a:t>
            </a:r>
            <a:endParaRPr lang="en-CH"/>
          </a:p>
        </p:txBody>
      </p:sp>
      <p:sp>
        <p:nvSpPr>
          <p:cNvPr id="3" name="Content Placeholder 2">
            <a:extLst>
              <a:ext uri="{FF2B5EF4-FFF2-40B4-BE49-F238E27FC236}">
                <a16:creationId xmlns:a16="http://schemas.microsoft.com/office/drawing/2014/main" id="{0149B2FD-E39A-6221-07A4-174F3ABF2F24}"/>
              </a:ext>
            </a:extLst>
          </p:cNvPr>
          <p:cNvSpPr>
            <a:spLocks noGrp="1"/>
          </p:cNvSpPr>
          <p:nvPr>
            <p:ph idx="1"/>
          </p:nvPr>
        </p:nvSpPr>
        <p:spPr/>
        <p:txBody>
          <a:bodyPr/>
          <a:lstStyle/>
          <a:p>
            <a:pPr marL="0" indent="0">
              <a:buNone/>
            </a:pPr>
            <a:r>
              <a:rPr lang="ru-RU" sz="4000" spc="100">
                <a:effectLst/>
                <a:latin typeface="Calibri" panose="020F0502020204030204" pitchFamily="34" charset="0"/>
                <a:ea typeface="Calibri" panose="020F0502020204030204" pitchFamily="34" charset="0"/>
              </a:rPr>
              <a:t>Верховский.</a:t>
            </a:r>
            <a:r>
              <a:rPr lang="ru-RU" sz="4000">
                <a:effectLst/>
                <a:latin typeface="Calibri" panose="020F0502020204030204" pitchFamily="34" charset="0"/>
                <a:ea typeface="Calibri" panose="020F0502020204030204" pitchFamily="34" charset="0"/>
              </a:rPr>
              <a:t> Я буду носить только синие. </a:t>
            </a:r>
            <a:endParaRPr lang="el-GR" sz="4000">
              <a:effectLst/>
              <a:latin typeface="Calibri" panose="020F0502020204030204" pitchFamily="34" charset="0"/>
              <a:ea typeface="Calibri" panose="020F0502020204030204" pitchFamily="34" charset="0"/>
            </a:endParaRPr>
          </a:p>
          <a:p>
            <a:pPr marL="419100" lvl="1" indent="0">
              <a:buNone/>
            </a:pPr>
            <a:r>
              <a:rPr lang="sr-Latn-RS" sz="3000">
                <a:effectLst/>
                <a:latin typeface="Calibri" panose="020F0502020204030204" pitchFamily="34" charset="0"/>
                <a:ea typeface="Calibri" panose="020F0502020204030204" pitchFamily="34" charset="0"/>
                <a:cs typeface="Calibri" panose="020F0502020204030204" pitchFamily="34" charset="0"/>
              </a:rPr>
              <a:t>V[asilij Vasil'evič] Škvarkin. </a:t>
            </a:r>
            <a:r>
              <a:rPr lang="sr-Latn-RS" sz="3000" i="1">
                <a:effectLst/>
                <a:latin typeface="Calibri" panose="020F0502020204030204" pitchFamily="34" charset="0"/>
                <a:ea typeface="Calibri" panose="020F0502020204030204" pitchFamily="34" charset="0"/>
                <a:cs typeface="Calibri" panose="020F0502020204030204" pitchFamily="34" charset="0"/>
              </a:rPr>
              <a:t>Komedii</a:t>
            </a:r>
            <a:r>
              <a:rPr lang="de-CH" sz="3000" i="1">
                <a:latin typeface="Calibri" panose="020F0502020204030204" pitchFamily="34" charset="0"/>
                <a:ea typeface="Calibri" panose="020F0502020204030204" pitchFamily="34" charset="0"/>
                <a:cs typeface="Calibri" panose="020F0502020204030204" pitchFamily="34" charset="0"/>
              </a:rPr>
              <a:t>, </a:t>
            </a:r>
            <a:r>
              <a:rPr lang="de-CH" sz="3000">
                <a:latin typeface="Calibri" panose="020F0502020204030204" pitchFamily="34" charset="0"/>
                <a:ea typeface="Calibri" panose="020F0502020204030204" pitchFamily="34" charset="0"/>
                <a:cs typeface="Calibri" panose="020F0502020204030204" pitchFamily="34" charset="0"/>
              </a:rPr>
              <a:t>Moskva 1954, </a:t>
            </a:r>
            <a:r>
              <a:rPr lang="el-GR" sz="3000">
                <a:latin typeface="Calibri" panose="020F0502020204030204" pitchFamily="34" charset="0"/>
                <a:ea typeface="Calibri" panose="020F0502020204030204" pitchFamily="34" charset="0"/>
                <a:cs typeface="Calibri" panose="020F0502020204030204" pitchFamily="34" charset="0"/>
              </a:rPr>
              <a:t>σελ. 80.</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H" sz="32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CH"/>
          </a:p>
          <a:p>
            <a:pPr marL="0" indent="0">
              <a:buNone/>
            </a:pPr>
            <a:endParaRPr lang="en-CH"/>
          </a:p>
        </p:txBody>
      </p:sp>
      <p:sp>
        <p:nvSpPr>
          <p:cNvPr id="4" name="Slide Number Placeholder 3">
            <a:extLst>
              <a:ext uri="{FF2B5EF4-FFF2-40B4-BE49-F238E27FC236}">
                <a16:creationId xmlns:a16="http://schemas.microsoft.com/office/drawing/2014/main" id="{9C3B57CA-ADE3-2241-E35B-1E66C772A3D1}"/>
              </a:ext>
            </a:extLst>
          </p:cNvPr>
          <p:cNvSpPr>
            <a:spLocks noGrp="1"/>
          </p:cNvSpPr>
          <p:nvPr>
            <p:ph type="sldNum" sz="quarter" idx="12"/>
          </p:nvPr>
        </p:nvSpPr>
        <p:spPr/>
        <p:txBody>
          <a:bodyPr/>
          <a:lstStyle/>
          <a:p>
            <a:fld id="{A7409867-4506-684E-8271-8A2DC78F0087}" type="slidenum">
              <a:rPr lang="de-CH" smtClean="0"/>
              <a:pPr/>
              <a:t>8</a:t>
            </a:fld>
            <a:endParaRPr lang="de-CH"/>
          </a:p>
        </p:txBody>
      </p:sp>
    </p:spTree>
    <p:extLst>
      <p:ext uri="{BB962C8B-B14F-4D97-AF65-F5344CB8AC3E}">
        <p14:creationId xmlns:p14="http://schemas.microsoft.com/office/powerpoint/2010/main" val="2782736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7FDB-B3B0-6F80-4D38-3C3684501CAE}"/>
              </a:ext>
            </a:extLst>
          </p:cNvPr>
          <p:cNvSpPr>
            <a:spLocks noGrp="1"/>
          </p:cNvSpPr>
          <p:nvPr>
            <p:ph type="title"/>
          </p:nvPr>
        </p:nvSpPr>
        <p:spPr/>
        <p:txBody>
          <a:bodyPr/>
          <a:lstStyle/>
          <a:p>
            <a:r>
              <a:rPr lang="el-GR"/>
              <a:t>Διαλεκτικά ζεύγη</a:t>
            </a:r>
            <a:endParaRPr lang="en-CH"/>
          </a:p>
        </p:txBody>
      </p:sp>
      <p:sp>
        <p:nvSpPr>
          <p:cNvPr id="3" name="Content Placeholder 2">
            <a:extLst>
              <a:ext uri="{FF2B5EF4-FFF2-40B4-BE49-F238E27FC236}">
                <a16:creationId xmlns:a16="http://schemas.microsoft.com/office/drawing/2014/main" id="{4F9CC64A-A710-0A89-FB75-84A6F8F0AB91}"/>
              </a:ext>
            </a:extLst>
          </p:cNvPr>
          <p:cNvSpPr>
            <a:spLocks noGrp="1"/>
          </p:cNvSpPr>
          <p:nvPr>
            <p:ph idx="1"/>
          </p:nvPr>
        </p:nvSpPr>
        <p:spPr/>
        <p:txBody>
          <a:bodyPr/>
          <a:lstStyle/>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επουσιώδες / ουσιώδες</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συμβεβηκός / ουσία</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λέω / εννοώ</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μορφή / περιεχόμενο</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εργαλείο / προ</a:t>
            </a:r>
            <a:r>
              <a:rPr lang="el-GR" sz="3000">
                <a:effectLst/>
                <a:latin typeface="Calibri" panose="020F0502020204030204" pitchFamily="34" charset="0"/>
                <a:ea typeface="Calibri" panose="020F0502020204030204" pitchFamily="34" charset="0"/>
                <a:cs typeface="Calibri" panose="020F0502020204030204" pitchFamily="34" charset="0"/>
              </a:rPr>
              <a:t>ϊ</a:t>
            </a:r>
            <a:r>
              <a:rPr lang="el-GR" sz="3000">
                <a:effectLst/>
                <a:latin typeface="Calibri" panose="020F0502020204030204" pitchFamily="34" charset="0"/>
                <a:ea typeface="Calibri" panose="020F0502020204030204" pitchFamily="34" charset="0"/>
                <a:cs typeface="Times New Roman" panose="02020603050405020304" pitchFamily="18" charset="0"/>
              </a:rPr>
              <a:t>όν</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μέσο / σκοπός</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φόντο / φιγούρα</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a:t>
            </a:r>
          </a:p>
          <a:p>
            <a:pPr marL="0" marR="1050925" indent="0">
              <a:lnSpc>
                <a:spcPct val="107000"/>
              </a:lnSpc>
              <a:spcBef>
                <a:spcPts val="0"/>
              </a:spcBef>
              <a:spcAft>
                <a:spcPts val="0"/>
              </a:spcAft>
              <a:buNone/>
            </a:pPr>
            <a:r>
              <a:rPr lang="el-GR" sz="3000">
                <a:effectLst/>
                <a:latin typeface="Calibri" panose="020F0502020204030204" pitchFamily="34" charset="0"/>
                <a:ea typeface="Calibri" panose="020F0502020204030204" pitchFamily="34" charset="0"/>
                <a:cs typeface="Times New Roman" panose="02020603050405020304" pitchFamily="18" charset="0"/>
              </a:rPr>
              <a:t>υποκείμενο / αντικείμενο</a:t>
            </a:r>
            <a:endParaRPr lang="en-CH" sz="3000">
              <a:effectLst/>
              <a:latin typeface="Calibri" panose="020F0502020204030204" pitchFamily="34" charset="0"/>
              <a:ea typeface="Calibri" panose="020F0502020204030204" pitchFamily="34" charset="0"/>
              <a:cs typeface="Times New Roman" panose="02020603050405020304" pitchFamily="18" charset="0"/>
            </a:endParaRPr>
          </a:p>
          <a:p>
            <a:endParaRPr lang="en-CH"/>
          </a:p>
        </p:txBody>
      </p:sp>
      <p:sp>
        <p:nvSpPr>
          <p:cNvPr id="4" name="Slide Number Placeholder 3">
            <a:extLst>
              <a:ext uri="{FF2B5EF4-FFF2-40B4-BE49-F238E27FC236}">
                <a16:creationId xmlns:a16="http://schemas.microsoft.com/office/drawing/2014/main" id="{470C8B7C-481D-0D35-A256-E7B204F04463}"/>
              </a:ext>
            </a:extLst>
          </p:cNvPr>
          <p:cNvSpPr>
            <a:spLocks noGrp="1"/>
          </p:cNvSpPr>
          <p:nvPr>
            <p:ph type="sldNum" sz="quarter" idx="12"/>
          </p:nvPr>
        </p:nvSpPr>
        <p:spPr/>
        <p:txBody>
          <a:bodyPr/>
          <a:lstStyle/>
          <a:p>
            <a:fld id="{A7409867-4506-684E-8271-8A2DC78F0087}" type="slidenum">
              <a:rPr lang="de-CH" smtClean="0"/>
              <a:pPr/>
              <a:t>9</a:t>
            </a:fld>
            <a:endParaRPr lang="de-CH"/>
          </a:p>
        </p:txBody>
      </p:sp>
    </p:spTree>
    <p:extLst>
      <p:ext uri="{BB962C8B-B14F-4D97-AF65-F5344CB8AC3E}">
        <p14:creationId xmlns:p14="http://schemas.microsoft.com/office/powerpoint/2010/main" val="2152084330"/>
      </p:ext>
    </p:extLst>
  </p:cSld>
  <p:clrMapOvr>
    <a:masterClrMapping/>
  </p:clrMapOvr>
</p:sld>
</file>

<file path=ppt/theme/theme1.xml><?xml version="1.0" encoding="utf-8"?>
<a:theme xmlns:a="http://schemas.openxmlformats.org/drawingml/2006/main" name="ZZPP01">
  <a:themeElements>
    <a:clrScheme name="">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DF2046"/>
      </a:hlink>
      <a:folHlink>
        <a:srgbClr val="996670"/>
      </a:folHlink>
    </a:clrScheme>
    <a:fontScheme name="Office-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Office-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ZZPP01</Template>
  <TotalTime>101</TotalTime>
  <Words>733</Words>
  <Application>Microsoft Office PowerPoint</Application>
  <PresentationFormat>Προβολή στην οθόνη (4:3)</PresentationFormat>
  <Paragraphs>80</Paragraphs>
  <Slides>18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Calibri</vt:lpstr>
      <vt:lpstr>Times New Roman</vt:lpstr>
      <vt:lpstr>ZZPP01</vt:lpstr>
      <vt:lpstr>ΓΛΩΣΣΙΚΗ ΥΠΟΚΕΙΜΕΝΙΚΟΤΗΤΑ 3: Η ΔΙΑΠΡΑΓΜΑΤΕΥΣΗ ΤΟΥ ΟΡΙΟΥ ΜΕΤΑΞΥ ΠΕ ΚΑΙ ΠΠ ΣΤΟN ΛΟΓΟ (DISCOURSE)    </vt:lpstr>
      <vt:lpstr>Παράδειγμα 1</vt:lpstr>
      <vt:lpstr>Προσδιοριστική χρήση των οριστικών περιγραφών</vt:lpstr>
      <vt:lpstr>Αναφορική χρήση των οριστικών περιγραφών</vt:lpstr>
      <vt:lpstr>Παράδειγμα 2</vt:lpstr>
      <vt:lpstr>Παράδειγμα 3</vt:lpstr>
      <vt:lpstr>Παράδειγμα 4 - Α</vt:lpstr>
      <vt:lpstr>Παράδειγμα 4 - Β</vt:lpstr>
      <vt:lpstr>Διαλεκτικά ζεύγη</vt:lpstr>
      <vt:lpstr>Χάρτης της Βόιβοντινα (πηγή: σερβική Βικιπαίδεια)  </vt:lpstr>
      <vt:lpstr>Παράδειγμα 5</vt:lpstr>
      <vt:lpstr>Καταστροφή κυριλλικών επιγραφών στο Βούκοβαρ (Чекићем по ћирилици)</vt:lpstr>
      <vt:lpstr>Παράδειγμα 5</vt:lpstr>
      <vt:lpstr>Παράδειγμα 6 (Н. В. Гоголь, Нос)</vt:lpstr>
      <vt:lpstr>Παράδειγμα 6 – Μεταφράσεις:</vt:lpstr>
      <vt:lpstr>Παράδειγμα 7 - Α</vt:lpstr>
      <vt:lpstr>Παράδειγμα 7 - Β</vt:lpstr>
      <vt:lpstr>Παράδειγμα 7 - 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Ebenen / Dimensionen</dc:title>
  <dc:creator>Yannis</dc:creator>
  <cp:lastModifiedBy>Tatiana Mporisova</cp:lastModifiedBy>
  <cp:revision>59</cp:revision>
  <cp:lastPrinted>2013-02-04T14:21:24Z</cp:lastPrinted>
  <dcterms:created xsi:type="dcterms:W3CDTF">2016-09-27T08:38:55Z</dcterms:created>
  <dcterms:modified xsi:type="dcterms:W3CDTF">2024-10-16T10:52:38Z</dcterms:modified>
</cp:coreProperties>
</file>