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68" r:id="rId5"/>
    <p:sldId id="271" r:id="rId6"/>
    <p:sldId id="272" r:id="rId7"/>
    <p:sldId id="274" r:id="rId8"/>
    <p:sldId id="273" r:id="rId9"/>
    <p:sldId id="275" r:id="rId10"/>
    <p:sldId id="276" r:id="rId11"/>
    <p:sldId id="277" r:id="rId12"/>
    <p:sldId id="278" r:id="rId13"/>
    <p:sldId id="279" r:id="rId14"/>
    <p:sldId id="280" r:id="rId15"/>
    <p:sldId id="281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79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F78BD-B49C-4DC9-8AFB-05FC2F19B789}" type="doc">
      <dgm:prSet loTypeId="urn:microsoft.com/office/officeart/2005/8/layout/arrow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46964BE6-53CD-4993-940F-DD4900E89E5C}">
      <dgm:prSet phldrT="[Κείμενο]"/>
      <dgm:spPr/>
      <dgm:t>
        <a:bodyPr/>
        <a:lstStyle/>
        <a:p>
          <a:r>
            <a:rPr lang="el-GR" dirty="0"/>
            <a:t>Μετάφραση</a:t>
          </a:r>
        </a:p>
      </dgm:t>
    </dgm:pt>
    <dgm:pt modelId="{929F3D2F-5D7F-413C-9725-F35905CA2163}" type="parTrans" cxnId="{B58F8B3A-9436-43C7-83F3-EA7CB70E6142}">
      <dgm:prSet/>
      <dgm:spPr/>
      <dgm:t>
        <a:bodyPr/>
        <a:lstStyle/>
        <a:p>
          <a:endParaRPr lang="el-GR"/>
        </a:p>
      </dgm:t>
    </dgm:pt>
    <dgm:pt modelId="{49EB8867-6332-4EE9-A340-C37B48C3B769}" type="sibTrans" cxnId="{B58F8B3A-9436-43C7-83F3-EA7CB70E6142}">
      <dgm:prSet/>
      <dgm:spPr/>
      <dgm:t>
        <a:bodyPr/>
        <a:lstStyle/>
        <a:p>
          <a:endParaRPr lang="el-GR"/>
        </a:p>
      </dgm:t>
    </dgm:pt>
    <dgm:pt modelId="{1E5E351E-BC49-4AD6-A080-8D70A52376A0}">
      <dgm:prSet phldrT="[Κείμενο]"/>
      <dgm:spPr/>
      <dgm:t>
        <a:bodyPr/>
        <a:lstStyle/>
        <a:p>
          <a:r>
            <a:rPr lang="el-GR" dirty="0"/>
            <a:t>Συγκριτική Γλωσσολογία </a:t>
          </a:r>
        </a:p>
      </dgm:t>
    </dgm:pt>
    <dgm:pt modelId="{D2BFBF18-DD4E-474E-9279-1E7FC19E145E}" type="parTrans" cxnId="{FBBAEBE2-D9A6-4644-89ED-1FDBCEFB75B7}">
      <dgm:prSet/>
      <dgm:spPr/>
      <dgm:t>
        <a:bodyPr/>
        <a:lstStyle/>
        <a:p>
          <a:endParaRPr lang="el-GR"/>
        </a:p>
      </dgm:t>
    </dgm:pt>
    <dgm:pt modelId="{25539AA3-540F-4C41-B8C7-0E537A5E8F2C}" type="sibTrans" cxnId="{FBBAEBE2-D9A6-4644-89ED-1FDBCEFB75B7}">
      <dgm:prSet/>
      <dgm:spPr/>
      <dgm:t>
        <a:bodyPr/>
        <a:lstStyle/>
        <a:p>
          <a:endParaRPr lang="el-GR"/>
        </a:p>
      </dgm:t>
    </dgm:pt>
    <dgm:pt modelId="{9F639282-A23F-4F8A-A247-070C2956AD31}" type="pres">
      <dgm:prSet presAssocID="{E5DF78BD-B49C-4DC9-8AFB-05FC2F19B789}" presName="diagram" presStyleCnt="0">
        <dgm:presLayoutVars>
          <dgm:dir/>
          <dgm:resizeHandles val="exact"/>
        </dgm:presLayoutVars>
      </dgm:prSet>
      <dgm:spPr/>
    </dgm:pt>
    <dgm:pt modelId="{DDCF2B46-1544-414A-80F9-A54E5FDF134B}" type="pres">
      <dgm:prSet presAssocID="{46964BE6-53CD-4993-940F-DD4900E89E5C}" presName="arrow" presStyleLbl="node1" presStyleIdx="0" presStyleCnt="2" custScaleY="100054">
        <dgm:presLayoutVars>
          <dgm:bulletEnabled val="1"/>
        </dgm:presLayoutVars>
      </dgm:prSet>
      <dgm:spPr/>
    </dgm:pt>
    <dgm:pt modelId="{F5C27099-37B0-46A1-BEDD-185E9BCB633A}" type="pres">
      <dgm:prSet presAssocID="{1E5E351E-BC49-4AD6-A080-8D70A52376A0}" presName="arrow" presStyleLbl="node1" presStyleIdx="1" presStyleCnt="2">
        <dgm:presLayoutVars>
          <dgm:bulletEnabled val="1"/>
        </dgm:presLayoutVars>
      </dgm:prSet>
      <dgm:spPr/>
    </dgm:pt>
  </dgm:ptLst>
  <dgm:cxnLst>
    <dgm:cxn modelId="{3665A51E-0042-4BB2-8D75-CA1691C596A9}" type="presOf" srcId="{E5DF78BD-B49C-4DC9-8AFB-05FC2F19B789}" destId="{9F639282-A23F-4F8A-A247-070C2956AD31}" srcOrd="0" destOrd="0" presId="urn:microsoft.com/office/officeart/2005/8/layout/arrow5"/>
    <dgm:cxn modelId="{B58F8B3A-9436-43C7-83F3-EA7CB70E6142}" srcId="{E5DF78BD-B49C-4DC9-8AFB-05FC2F19B789}" destId="{46964BE6-53CD-4993-940F-DD4900E89E5C}" srcOrd="0" destOrd="0" parTransId="{929F3D2F-5D7F-413C-9725-F35905CA2163}" sibTransId="{49EB8867-6332-4EE9-A340-C37B48C3B769}"/>
    <dgm:cxn modelId="{17931F6B-B2AE-4998-A31A-545FE37BC101}" type="presOf" srcId="{46964BE6-53CD-4993-940F-DD4900E89E5C}" destId="{DDCF2B46-1544-414A-80F9-A54E5FDF134B}" srcOrd="0" destOrd="0" presId="urn:microsoft.com/office/officeart/2005/8/layout/arrow5"/>
    <dgm:cxn modelId="{728C4F79-FE24-48A4-B4E2-F4051B3C1D09}" type="presOf" srcId="{1E5E351E-BC49-4AD6-A080-8D70A52376A0}" destId="{F5C27099-37B0-46A1-BEDD-185E9BCB633A}" srcOrd="0" destOrd="0" presId="urn:microsoft.com/office/officeart/2005/8/layout/arrow5"/>
    <dgm:cxn modelId="{FBBAEBE2-D9A6-4644-89ED-1FDBCEFB75B7}" srcId="{E5DF78BD-B49C-4DC9-8AFB-05FC2F19B789}" destId="{1E5E351E-BC49-4AD6-A080-8D70A52376A0}" srcOrd="1" destOrd="0" parTransId="{D2BFBF18-DD4E-474E-9279-1E7FC19E145E}" sibTransId="{25539AA3-540F-4C41-B8C7-0E537A5E8F2C}"/>
    <dgm:cxn modelId="{BB6F232F-8F2A-47FD-B634-AF611C5D6B86}" type="presParOf" srcId="{9F639282-A23F-4F8A-A247-070C2956AD31}" destId="{DDCF2B46-1544-414A-80F9-A54E5FDF134B}" srcOrd="0" destOrd="0" presId="urn:microsoft.com/office/officeart/2005/8/layout/arrow5"/>
    <dgm:cxn modelId="{4B2B7B84-2D37-4840-90D7-BD9C6B8B2BBC}" type="presParOf" srcId="{9F639282-A23F-4F8A-A247-070C2956AD31}" destId="{F5C27099-37B0-46A1-BEDD-185E9BCB633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A933B3-9CEF-4C7B-9FC4-5B236240DA4D}" type="doc">
      <dgm:prSet loTypeId="urn:microsoft.com/office/officeart/2005/8/layout/orgChart1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l-GR"/>
        </a:p>
      </dgm:t>
    </dgm:pt>
    <dgm:pt modelId="{F42A4253-F24F-4555-8A99-B22B5BB7F4CC}">
      <dgm:prSet phldrT="[Κείμενο]"/>
      <dgm:spPr/>
      <dgm:t>
        <a:bodyPr/>
        <a:lstStyle/>
        <a:p>
          <a:r>
            <a:rPr lang="el-GR" dirty="0"/>
            <a:t>Συγκριτική Γλωσσολογία</a:t>
          </a:r>
        </a:p>
      </dgm:t>
    </dgm:pt>
    <dgm:pt modelId="{00EEBCAA-BE7F-4B45-B346-3C13C29D8331}" type="parTrans" cxnId="{B74DCFD5-4CBB-414E-84C8-2BA81F24E8C6}">
      <dgm:prSet/>
      <dgm:spPr/>
      <dgm:t>
        <a:bodyPr/>
        <a:lstStyle/>
        <a:p>
          <a:endParaRPr lang="el-GR"/>
        </a:p>
      </dgm:t>
    </dgm:pt>
    <dgm:pt modelId="{2BD24B90-ED7B-435F-8B65-41104ACFB548}" type="sibTrans" cxnId="{B74DCFD5-4CBB-414E-84C8-2BA81F24E8C6}">
      <dgm:prSet/>
      <dgm:spPr/>
      <dgm:t>
        <a:bodyPr/>
        <a:lstStyle/>
        <a:p>
          <a:endParaRPr lang="el-GR"/>
        </a:p>
      </dgm:t>
    </dgm:pt>
    <dgm:pt modelId="{E86D2A2F-98F7-4C4B-A9E0-BA2F14A87CDF}">
      <dgm:prSet phldrT="[Κείμενο]"/>
      <dgm:spPr/>
      <dgm:t>
        <a:bodyPr/>
        <a:lstStyle/>
        <a:p>
          <a:r>
            <a:rPr lang="el-GR" dirty="0" err="1"/>
            <a:t>Ιστορικοσυγκριτική</a:t>
          </a:r>
          <a:r>
            <a:rPr lang="el-GR" dirty="0"/>
            <a:t> Γλωσσολογία </a:t>
          </a:r>
        </a:p>
      </dgm:t>
    </dgm:pt>
    <dgm:pt modelId="{364B4DDE-CF95-4DB7-AEF7-E381784CBB1A}" type="parTrans" cxnId="{CBF05EB6-B889-4903-930C-E703B23897F9}">
      <dgm:prSet/>
      <dgm:spPr/>
      <dgm:t>
        <a:bodyPr/>
        <a:lstStyle/>
        <a:p>
          <a:endParaRPr lang="el-GR"/>
        </a:p>
      </dgm:t>
    </dgm:pt>
    <dgm:pt modelId="{62994203-FF15-4CA8-8868-C5714E7CAF81}" type="sibTrans" cxnId="{CBF05EB6-B889-4903-930C-E703B23897F9}">
      <dgm:prSet/>
      <dgm:spPr/>
      <dgm:t>
        <a:bodyPr/>
        <a:lstStyle/>
        <a:p>
          <a:endParaRPr lang="el-GR"/>
        </a:p>
      </dgm:t>
    </dgm:pt>
    <dgm:pt modelId="{6869D095-0ED7-428F-9EFD-6B0BAE2BAB2B}">
      <dgm:prSet phldrT="[Κείμενο]"/>
      <dgm:spPr/>
      <dgm:t>
        <a:bodyPr/>
        <a:lstStyle/>
        <a:p>
          <a:r>
            <a:rPr lang="el-GR" dirty="0"/>
            <a:t>Τυπολογική Γλωσσολογία </a:t>
          </a:r>
        </a:p>
      </dgm:t>
    </dgm:pt>
    <dgm:pt modelId="{B69D47E8-C641-427C-9D1B-115F5AFC58F4}" type="parTrans" cxnId="{7F8017E6-FA7D-47E4-8545-015B2D0DFBDB}">
      <dgm:prSet/>
      <dgm:spPr/>
      <dgm:t>
        <a:bodyPr/>
        <a:lstStyle/>
        <a:p>
          <a:endParaRPr lang="el-GR"/>
        </a:p>
      </dgm:t>
    </dgm:pt>
    <dgm:pt modelId="{63535C60-A328-471E-B74E-01CC6D7DABCB}" type="sibTrans" cxnId="{7F8017E6-FA7D-47E4-8545-015B2D0DFBDB}">
      <dgm:prSet/>
      <dgm:spPr/>
      <dgm:t>
        <a:bodyPr/>
        <a:lstStyle/>
        <a:p>
          <a:endParaRPr lang="el-GR"/>
        </a:p>
      </dgm:t>
    </dgm:pt>
    <dgm:pt modelId="{F1F4DB01-11FD-4478-859C-BF927156D67E}">
      <dgm:prSet phldrT="[Κείμενο]"/>
      <dgm:spPr/>
      <dgm:t>
        <a:bodyPr/>
        <a:lstStyle/>
        <a:p>
          <a:r>
            <a:rPr lang="el-GR" dirty="0"/>
            <a:t>Αντιπαραθετική Γλωσσολογία </a:t>
          </a:r>
        </a:p>
      </dgm:t>
    </dgm:pt>
    <dgm:pt modelId="{8DB872AC-359A-41EA-9BC1-9BADBA4FE77C}" type="parTrans" cxnId="{530EA43D-95B5-4716-B6B0-8C783D0518D4}">
      <dgm:prSet/>
      <dgm:spPr/>
      <dgm:t>
        <a:bodyPr/>
        <a:lstStyle/>
        <a:p>
          <a:endParaRPr lang="el-GR"/>
        </a:p>
      </dgm:t>
    </dgm:pt>
    <dgm:pt modelId="{CFC42C72-7480-40E6-8894-FF3827A9F461}" type="sibTrans" cxnId="{530EA43D-95B5-4716-B6B0-8C783D0518D4}">
      <dgm:prSet/>
      <dgm:spPr/>
      <dgm:t>
        <a:bodyPr/>
        <a:lstStyle/>
        <a:p>
          <a:endParaRPr lang="el-GR"/>
        </a:p>
      </dgm:t>
    </dgm:pt>
    <dgm:pt modelId="{334842CE-8AFF-4760-A83B-B795FF3D1972}" type="pres">
      <dgm:prSet presAssocID="{A4A933B3-9CEF-4C7B-9FC4-5B236240DA4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0FE65F-2B98-4BB1-98AD-EF9894C1FBF0}" type="pres">
      <dgm:prSet presAssocID="{F42A4253-F24F-4555-8A99-B22B5BB7F4CC}" presName="hierRoot1" presStyleCnt="0">
        <dgm:presLayoutVars>
          <dgm:hierBranch val="init"/>
        </dgm:presLayoutVars>
      </dgm:prSet>
      <dgm:spPr/>
    </dgm:pt>
    <dgm:pt modelId="{550CDC5B-E353-4142-BD0E-D29E60684054}" type="pres">
      <dgm:prSet presAssocID="{F42A4253-F24F-4555-8A99-B22B5BB7F4CC}" presName="rootComposite1" presStyleCnt="0"/>
      <dgm:spPr/>
    </dgm:pt>
    <dgm:pt modelId="{BBF92FA6-214F-4C5E-B561-D9CB6AEC1C1B}" type="pres">
      <dgm:prSet presAssocID="{F42A4253-F24F-4555-8A99-B22B5BB7F4CC}" presName="rootText1" presStyleLbl="node0" presStyleIdx="0" presStyleCnt="1">
        <dgm:presLayoutVars>
          <dgm:chPref val="3"/>
        </dgm:presLayoutVars>
      </dgm:prSet>
      <dgm:spPr/>
    </dgm:pt>
    <dgm:pt modelId="{C20F5D1A-A5F9-4487-804C-436B0A8B5D31}" type="pres">
      <dgm:prSet presAssocID="{F42A4253-F24F-4555-8A99-B22B5BB7F4CC}" presName="rootConnector1" presStyleLbl="node1" presStyleIdx="0" presStyleCnt="0"/>
      <dgm:spPr/>
    </dgm:pt>
    <dgm:pt modelId="{040E6619-6D98-4370-A911-4275236DE88B}" type="pres">
      <dgm:prSet presAssocID="{F42A4253-F24F-4555-8A99-B22B5BB7F4CC}" presName="hierChild2" presStyleCnt="0"/>
      <dgm:spPr/>
    </dgm:pt>
    <dgm:pt modelId="{BE01C2CA-78D8-4736-95FD-E7A53462AA94}" type="pres">
      <dgm:prSet presAssocID="{364B4DDE-CF95-4DB7-AEF7-E381784CBB1A}" presName="Name37" presStyleLbl="parChTrans1D2" presStyleIdx="0" presStyleCnt="3"/>
      <dgm:spPr/>
    </dgm:pt>
    <dgm:pt modelId="{E4DDE060-9069-420A-8DD4-B7AB2A4AFE43}" type="pres">
      <dgm:prSet presAssocID="{E86D2A2F-98F7-4C4B-A9E0-BA2F14A87CDF}" presName="hierRoot2" presStyleCnt="0">
        <dgm:presLayoutVars>
          <dgm:hierBranch val="init"/>
        </dgm:presLayoutVars>
      </dgm:prSet>
      <dgm:spPr/>
    </dgm:pt>
    <dgm:pt modelId="{20B2DD91-802F-4CE8-8F5C-A8AAED451A1E}" type="pres">
      <dgm:prSet presAssocID="{E86D2A2F-98F7-4C4B-A9E0-BA2F14A87CDF}" presName="rootComposite" presStyleCnt="0"/>
      <dgm:spPr/>
    </dgm:pt>
    <dgm:pt modelId="{0C766BE9-5948-432A-967D-FD54A00DEA71}" type="pres">
      <dgm:prSet presAssocID="{E86D2A2F-98F7-4C4B-A9E0-BA2F14A87CDF}" presName="rootText" presStyleLbl="node2" presStyleIdx="0" presStyleCnt="3">
        <dgm:presLayoutVars>
          <dgm:chPref val="3"/>
        </dgm:presLayoutVars>
      </dgm:prSet>
      <dgm:spPr/>
    </dgm:pt>
    <dgm:pt modelId="{A4D74C10-10BF-4F82-8CC9-33F3B845C38E}" type="pres">
      <dgm:prSet presAssocID="{E86D2A2F-98F7-4C4B-A9E0-BA2F14A87CDF}" presName="rootConnector" presStyleLbl="node2" presStyleIdx="0" presStyleCnt="3"/>
      <dgm:spPr/>
    </dgm:pt>
    <dgm:pt modelId="{36FA00A0-955E-4A6F-BB52-7773D7DCF3AB}" type="pres">
      <dgm:prSet presAssocID="{E86D2A2F-98F7-4C4B-A9E0-BA2F14A87CDF}" presName="hierChild4" presStyleCnt="0"/>
      <dgm:spPr/>
    </dgm:pt>
    <dgm:pt modelId="{D091873F-2106-4935-B11B-ED1BCF77937F}" type="pres">
      <dgm:prSet presAssocID="{E86D2A2F-98F7-4C4B-A9E0-BA2F14A87CDF}" presName="hierChild5" presStyleCnt="0"/>
      <dgm:spPr/>
    </dgm:pt>
    <dgm:pt modelId="{02C8AB0B-C016-478D-B62F-B1498DC3F2D4}" type="pres">
      <dgm:prSet presAssocID="{B69D47E8-C641-427C-9D1B-115F5AFC58F4}" presName="Name37" presStyleLbl="parChTrans1D2" presStyleIdx="1" presStyleCnt="3"/>
      <dgm:spPr/>
    </dgm:pt>
    <dgm:pt modelId="{B17C358A-EC46-47E4-8B2E-B7D985006219}" type="pres">
      <dgm:prSet presAssocID="{6869D095-0ED7-428F-9EFD-6B0BAE2BAB2B}" presName="hierRoot2" presStyleCnt="0">
        <dgm:presLayoutVars>
          <dgm:hierBranch val="init"/>
        </dgm:presLayoutVars>
      </dgm:prSet>
      <dgm:spPr/>
    </dgm:pt>
    <dgm:pt modelId="{C6AA3B50-0DBF-4835-900B-3368C71F8D60}" type="pres">
      <dgm:prSet presAssocID="{6869D095-0ED7-428F-9EFD-6B0BAE2BAB2B}" presName="rootComposite" presStyleCnt="0"/>
      <dgm:spPr/>
    </dgm:pt>
    <dgm:pt modelId="{893760C4-D956-486A-A163-1E24D5BC0BDA}" type="pres">
      <dgm:prSet presAssocID="{6869D095-0ED7-428F-9EFD-6B0BAE2BAB2B}" presName="rootText" presStyleLbl="node2" presStyleIdx="1" presStyleCnt="3">
        <dgm:presLayoutVars>
          <dgm:chPref val="3"/>
        </dgm:presLayoutVars>
      </dgm:prSet>
      <dgm:spPr/>
    </dgm:pt>
    <dgm:pt modelId="{928A2E71-54A8-4781-B19C-F7E8DC6AAAD1}" type="pres">
      <dgm:prSet presAssocID="{6869D095-0ED7-428F-9EFD-6B0BAE2BAB2B}" presName="rootConnector" presStyleLbl="node2" presStyleIdx="1" presStyleCnt="3"/>
      <dgm:spPr/>
    </dgm:pt>
    <dgm:pt modelId="{9C500B80-31F5-41D9-99DF-B696AFBC1BCB}" type="pres">
      <dgm:prSet presAssocID="{6869D095-0ED7-428F-9EFD-6B0BAE2BAB2B}" presName="hierChild4" presStyleCnt="0"/>
      <dgm:spPr/>
    </dgm:pt>
    <dgm:pt modelId="{764A8555-D996-450A-BE0B-CE5266444844}" type="pres">
      <dgm:prSet presAssocID="{6869D095-0ED7-428F-9EFD-6B0BAE2BAB2B}" presName="hierChild5" presStyleCnt="0"/>
      <dgm:spPr/>
    </dgm:pt>
    <dgm:pt modelId="{BC52292B-076D-4998-8503-6C494AD91DFF}" type="pres">
      <dgm:prSet presAssocID="{8DB872AC-359A-41EA-9BC1-9BADBA4FE77C}" presName="Name37" presStyleLbl="parChTrans1D2" presStyleIdx="2" presStyleCnt="3"/>
      <dgm:spPr/>
    </dgm:pt>
    <dgm:pt modelId="{0BD31F04-8487-418C-9F8C-0A71E0F768BE}" type="pres">
      <dgm:prSet presAssocID="{F1F4DB01-11FD-4478-859C-BF927156D67E}" presName="hierRoot2" presStyleCnt="0">
        <dgm:presLayoutVars>
          <dgm:hierBranch val="init"/>
        </dgm:presLayoutVars>
      </dgm:prSet>
      <dgm:spPr/>
    </dgm:pt>
    <dgm:pt modelId="{6AA95E66-6A00-4D2C-BF5E-9792F043DAFF}" type="pres">
      <dgm:prSet presAssocID="{F1F4DB01-11FD-4478-859C-BF927156D67E}" presName="rootComposite" presStyleCnt="0"/>
      <dgm:spPr/>
    </dgm:pt>
    <dgm:pt modelId="{776EE558-6511-4BC1-A799-14CDB703A7D3}" type="pres">
      <dgm:prSet presAssocID="{F1F4DB01-11FD-4478-859C-BF927156D67E}" presName="rootText" presStyleLbl="node2" presStyleIdx="2" presStyleCnt="3">
        <dgm:presLayoutVars>
          <dgm:chPref val="3"/>
        </dgm:presLayoutVars>
      </dgm:prSet>
      <dgm:spPr/>
    </dgm:pt>
    <dgm:pt modelId="{3A6B4B4C-FD13-44EE-B46F-B0CB3D43802A}" type="pres">
      <dgm:prSet presAssocID="{F1F4DB01-11FD-4478-859C-BF927156D67E}" presName="rootConnector" presStyleLbl="node2" presStyleIdx="2" presStyleCnt="3"/>
      <dgm:spPr/>
    </dgm:pt>
    <dgm:pt modelId="{67383D8D-EA23-4512-AC1C-0A2F58F4D5AB}" type="pres">
      <dgm:prSet presAssocID="{F1F4DB01-11FD-4478-859C-BF927156D67E}" presName="hierChild4" presStyleCnt="0"/>
      <dgm:spPr/>
    </dgm:pt>
    <dgm:pt modelId="{4E1CBB4C-9769-474D-980A-EB3D7451107B}" type="pres">
      <dgm:prSet presAssocID="{F1F4DB01-11FD-4478-859C-BF927156D67E}" presName="hierChild5" presStyleCnt="0"/>
      <dgm:spPr/>
    </dgm:pt>
    <dgm:pt modelId="{F38A29D7-A884-4933-8C8C-B02B61630B8E}" type="pres">
      <dgm:prSet presAssocID="{F42A4253-F24F-4555-8A99-B22B5BB7F4CC}" presName="hierChild3" presStyleCnt="0"/>
      <dgm:spPr/>
    </dgm:pt>
  </dgm:ptLst>
  <dgm:cxnLst>
    <dgm:cxn modelId="{1464DB09-BEEA-49AB-92EC-F038492AD558}" type="presOf" srcId="{B69D47E8-C641-427C-9D1B-115F5AFC58F4}" destId="{02C8AB0B-C016-478D-B62F-B1498DC3F2D4}" srcOrd="0" destOrd="0" presId="urn:microsoft.com/office/officeart/2005/8/layout/orgChart1"/>
    <dgm:cxn modelId="{A5C66822-4C2E-42EB-8877-45B244BE1B66}" type="presOf" srcId="{A4A933B3-9CEF-4C7B-9FC4-5B236240DA4D}" destId="{334842CE-8AFF-4760-A83B-B795FF3D1972}" srcOrd="0" destOrd="0" presId="urn:microsoft.com/office/officeart/2005/8/layout/orgChart1"/>
    <dgm:cxn modelId="{C82B752D-1C2F-468E-9D93-A9A67258A8C1}" type="presOf" srcId="{F42A4253-F24F-4555-8A99-B22B5BB7F4CC}" destId="{C20F5D1A-A5F9-4487-804C-436B0A8B5D31}" srcOrd="1" destOrd="0" presId="urn:microsoft.com/office/officeart/2005/8/layout/orgChart1"/>
    <dgm:cxn modelId="{3FA4473B-2D37-4FDB-8FED-FEE25495C32E}" type="presOf" srcId="{F42A4253-F24F-4555-8A99-B22B5BB7F4CC}" destId="{BBF92FA6-214F-4C5E-B561-D9CB6AEC1C1B}" srcOrd="0" destOrd="0" presId="urn:microsoft.com/office/officeart/2005/8/layout/orgChart1"/>
    <dgm:cxn modelId="{530EA43D-95B5-4716-B6B0-8C783D0518D4}" srcId="{F42A4253-F24F-4555-8A99-B22B5BB7F4CC}" destId="{F1F4DB01-11FD-4478-859C-BF927156D67E}" srcOrd="2" destOrd="0" parTransId="{8DB872AC-359A-41EA-9BC1-9BADBA4FE77C}" sibTransId="{CFC42C72-7480-40E6-8894-FF3827A9F461}"/>
    <dgm:cxn modelId="{625F3342-E949-4E88-B022-1B6D4F4DCC2A}" type="presOf" srcId="{F1F4DB01-11FD-4478-859C-BF927156D67E}" destId="{3A6B4B4C-FD13-44EE-B46F-B0CB3D43802A}" srcOrd="1" destOrd="0" presId="urn:microsoft.com/office/officeart/2005/8/layout/orgChart1"/>
    <dgm:cxn modelId="{4FAB1F66-4415-4EC2-8366-64D6E81862DE}" type="presOf" srcId="{364B4DDE-CF95-4DB7-AEF7-E381784CBB1A}" destId="{BE01C2CA-78D8-4736-95FD-E7A53462AA94}" srcOrd="0" destOrd="0" presId="urn:microsoft.com/office/officeart/2005/8/layout/orgChart1"/>
    <dgm:cxn modelId="{EF1CD96D-73B9-47CA-AFEE-3BF0C0DCE382}" type="presOf" srcId="{E86D2A2F-98F7-4C4B-A9E0-BA2F14A87CDF}" destId="{0C766BE9-5948-432A-967D-FD54A00DEA71}" srcOrd="0" destOrd="0" presId="urn:microsoft.com/office/officeart/2005/8/layout/orgChart1"/>
    <dgm:cxn modelId="{261E3572-F777-4EB5-92B7-A06840C22B41}" type="presOf" srcId="{6869D095-0ED7-428F-9EFD-6B0BAE2BAB2B}" destId="{893760C4-D956-486A-A163-1E24D5BC0BDA}" srcOrd="0" destOrd="0" presId="urn:microsoft.com/office/officeart/2005/8/layout/orgChart1"/>
    <dgm:cxn modelId="{BC5AB5A1-27A6-45A4-B8A2-3772F60EFE93}" type="presOf" srcId="{F1F4DB01-11FD-4478-859C-BF927156D67E}" destId="{776EE558-6511-4BC1-A799-14CDB703A7D3}" srcOrd="0" destOrd="0" presId="urn:microsoft.com/office/officeart/2005/8/layout/orgChart1"/>
    <dgm:cxn modelId="{CBF05EB6-B889-4903-930C-E703B23897F9}" srcId="{F42A4253-F24F-4555-8A99-B22B5BB7F4CC}" destId="{E86D2A2F-98F7-4C4B-A9E0-BA2F14A87CDF}" srcOrd="0" destOrd="0" parTransId="{364B4DDE-CF95-4DB7-AEF7-E381784CBB1A}" sibTransId="{62994203-FF15-4CA8-8868-C5714E7CAF81}"/>
    <dgm:cxn modelId="{B74DCFD5-4CBB-414E-84C8-2BA81F24E8C6}" srcId="{A4A933B3-9CEF-4C7B-9FC4-5B236240DA4D}" destId="{F42A4253-F24F-4555-8A99-B22B5BB7F4CC}" srcOrd="0" destOrd="0" parTransId="{00EEBCAA-BE7F-4B45-B346-3C13C29D8331}" sibTransId="{2BD24B90-ED7B-435F-8B65-41104ACFB548}"/>
    <dgm:cxn modelId="{1D0A31D8-74F7-4E12-A496-4FAD3D39DFF8}" type="presOf" srcId="{8DB872AC-359A-41EA-9BC1-9BADBA4FE77C}" destId="{BC52292B-076D-4998-8503-6C494AD91DFF}" srcOrd="0" destOrd="0" presId="urn:microsoft.com/office/officeart/2005/8/layout/orgChart1"/>
    <dgm:cxn modelId="{7F8017E6-FA7D-47E4-8545-015B2D0DFBDB}" srcId="{F42A4253-F24F-4555-8A99-B22B5BB7F4CC}" destId="{6869D095-0ED7-428F-9EFD-6B0BAE2BAB2B}" srcOrd="1" destOrd="0" parTransId="{B69D47E8-C641-427C-9D1B-115F5AFC58F4}" sibTransId="{63535C60-A328-471E-B74E-01CC6D7DABCB}"/>
    <dgm:cxn modelId="{DAE6ADEB-8167-48C5-9B8D-494DDABB4ACE}" type="presOf" srcId="{E86D2A2F-98F7-4C4B-A9E0-BA2F14A87CDF}" destId="{A4D74C10-10BF-4F82-8CC9-33F3B845C38E}" srcOrd="1" destOrd="0" presId="urn:microsoft.com/office/officeart/2005/8/layout/orgChart1"/>
    <dgm:cxn modelId="{69C5F9FB-0523-45A3-987E-D5021DF6B664}" type="presOf" srcId="{6869D095-0ED7-428F-9EFD-6B0BAE2BAB2B}" destId="{928A2E71-54A8-4781-B19C-F7E8DC6AAAD1}" srcOrd="1" destOrd="0" presId="urn:microsoft.com/office/officeart/2005/8/layout/orgChart1"/>
    <dgm:cxn modelId="{43F4D2F6-4E0D-49C4-A7E8-A100DFB7AA1B}" type="presParOf" srcId="{334842CE-8AFF-4760-A83B-B795FF3D1972}" destId="{600FE65F-2B98-4BB1-98AD-EF9894C1FBF0}" srcOrd="0" destOrd="0" presId="urn:microsoft.com/office/officeart/2005/8/layout/orgChart1"/>
    <dgm:cxn modelId="{2D407AC2-F824-4B63-80D6-91702C26A2D6}" type="presParOf" srcId="{600FE65F-2B98-4BB1-98AD-EF9894C1FBF0}" destId="{550CDC5B-E353-4142-BD0E-D29E60684054}" srcOrd="0" destOrd="0" presId="urn:microsoft.com/office/officeart/2005/8/layout/orgChart1"/>
    <dgm:cxn modelId="{2B4C7221-EA8F-43DB-96F9-67D66559D699}" type="presParOf" srcId="{550CDC5B-E353-4142-BD0E-D29E60684054}" destId="{BBF92FA6-214F-4C5E-B561-D9CB6AEC1C1B}" srcOrd="0" destOrd="0" presId="urn:microsoft.com/office/officeart/2005/8/layout/orgChart1"/>
    <dgm:cxn modelId="{3D6C87F1-5ED4-44C2-BE01-8DDF312A9F8C}" type="presParOf" srcId="{550CDC5B-E353-4142-BD0E-D29E60684054}" destId="{C20F5D1A-A5F9-4487-804C-436B0A8B5D31}" srcOrd="1" destOrd="0" presId="urn:microsoft.com/office/officeart/2005/8/layout/orgChart1"/>
    <dgm:cxn modelId="{8DE5C962-C90A-4E38-8888-FC5F386B0849}" type="presParOf" srcId="{600FE65F-2B98-4BB1-98AD-EF9894C1FBF0}" destId="{040E6619-6D98-4370-A911-4275236DE88B}" srcOrd="1" destOrd="0" presId="urn:microsoft.com/office/officeart/2005/8/layout/orgChart1"/>
    <dgm:cxn modelId="{A89B2AF6-4CA5-47BD-B4CB-358C89913C50}" type="presParOf" srcId="{040E6619-6D98-4370-A911-4275236DE88B}" destId="{BE01C2CA-78D8-4736-95FD-E7A53462AA94}" srcOrd="0" destOrd="0" presId="urn:microsoft.com/office/officeart/2005/8/layout/orgChart1"/>
    <dgm:cxn modelId="{F32409DC-A5DF-4C7F-A856-12380D91A17C}" type="presParOf" srcId="{040E6619-6D98-4370-A911-4275236DE88B}" destId="{E4DDE060-9069-420A-8DD4-B7AB2A4AFE43}" srcOrd="1" destOrd="0" presId="urn:microsoft.com/office/officeart/2005/8/layout/orgChart1"/>
    <dgm:cxn modelId="{3851B595-09EC-4971-BA02-26579E70D435}" type="presParOf" srcId="{E4DDE060-9069-420A-8DD4-B7AB2A4AFE43}" destId="{20B2DD91-802F-4CE8-8F5C-A8AAED451A1E}" srcOrd="0" destOrd="0" presId="urn:microsoft.com/office/officeart/2005/8/layout/orgChart1"/>
    <dgm:cxn modelId="{E55162BF-779C-481E-8DA9-F6C1D20BBD32}" type="presParOf" srcId="{20B2DD91-802F-4CE8-8F5C-A8AAED451A1E}" destId="{0C766BE9-5948-432A-967D-FD54A00DEA71}" srcOrd="0" destOrd="0" presId="urn:microsoft.com/office/officeart/2005/8/layout/orgChart1"/>
    <dgm:cxn modelId="{8D9E6E6A-7991-4968-85D2-99D2EAB4386A}" type="presParOf" srcId="{20B2DD91-802F-4CE8-8F5C-A8AAED451A1E}" destId="{A4D74C10-10BF-4F82-8CC9-33F3B845C38E}" srcOrd="1" destOrd="0" presId="urn:microsoft.com/office/officeart/2005/8/layout/orgChart1"/>
    <dgm:cxn modelId="{541A3A74-497F-4619-B8D5-B2FE70823864}" type="presParOf" srcId="{E4DDE060-9069-420A-8DD4-B7AB2A4AFE43}" destId="{36FA00A0-955E-4A6F-BB52-7773D7DCF3AB}" srcOrd="1" destOrd="0" presId="urn:microsoft.com/office/officeart/2005/8/layout/orgChart1"/>
    <dgm:cxn modelId="{B7F136F4-8187-4D7F-BD31-8AC73FFB2899}" type="presParOf" srcId="{E4DDE060-9069-420A-8DD4-B7AB2A4AFE43}" destId="{D091873F-2106-4935-B11B-ED1BCF77937F}" srcOrd="2" destOrd="0" presId="urn:microsoft.com/office/officeart/2005/8/layout/orgChart1"/>
    <dgm:cxn modelId="{10BB4642-6F44-409D-B012-F0E4248C27B7}" type="presParOf" srcId="{040E6619-6D98-4370-A911-4275236DE88B}" destId="{02C8AB0B-C016-478D-B62F-B1498DC3F2D4}" srcOrd="2" destOrd="0" presId="urn:microsoft.com/office/officeart/2005/8/layout/orgChart1"/>
    <dgm:cxn modelId="{26FDE372-7F6A-42DA-A333-8C5FA8DEAD1F}" type="presParOf" srcId="{040E6619-6D98-4370-A911-4275236DE88B}" destId="{B17C358A-EC46-47E4-8B2E-B7D985006219}" srcOrd="3" destOrd="0" presId="urn:microsoft.com/office/officeart/2005/8/layout/orgChart1"/>
    <dgm:cxn modelId="{86F59BBB-3345-4548-ADE9-6FC7F62DA8B4}" type="presParOf" srcId="{B17C358A-EC46-47E4-8B2E-B7D985006219}" destId="{C6AA3B50-0DBF-4835-900B-3368C71F8D60}" srcOrd="0" destOrd="0" presId="urn:microsoft.com/office/officeart/2005/8/layout/orgChart1"/>
    <dgm:cxn modelId="{10C775B8-2B4F-4409-9AB5-80AEB54A92BC}" type="presParOf" srcId="{C6AA3B50-0DBF-4835-900B-3368C71F8D60}" destId="{893760C4-D956-486A-A163-1E24D5BC0BDA}" srcOrd="0" destOrd="0" presId="urn:microsoft.com/office/officeart/2005/8/layout/orgChart1"/>
    <dgm:cxn modelId="{08E307BC-F6F1-4A25-A316-AF33E8BB5B0F}" type="presParOf" srcId="{C6AA3B50-0DBF-4835-900B-3368C71F8D60}" destId="{928A2E71-54A8-4781-B19C-F7E8DC6AAAD1}" srcOrd="1" destOrd="0" presId="urn:microsoft.com/office/officeart/2005/8/layout/orgChart1"/>
    <dgm:cxn modelId="{7C3B4507-19D2-4188-A89B-38A57EDFD682}" type="presParOf" srcId="{B17C358A-EC46-47E4-8B2E-B7D985006219}" destId="{9C500B80-31F5-41D9-99DF-B696AFBC1BCB}" srcOrd="1" destOrd="0" presId="urn:microsoft.com/office/officeart/2005/8/layout/orgChart1"/>
    <dgm:cxn modelId="{A8161255-A252-40C5-A528-B1506FC3D18B}" type="presParOf" srcId="{B17C358A-EC46-47E4-8B2E-B7D985006219}" destId="{764A8555-D996-450A-BE0B-CE5266444844}" srcOrd="2" destOrd="0" presId="urn:microsoft.com/office/officeart/2005/8/layout/orgChart1"/>
    <dgm:cxn modelId="{E1320892-077D-43BB-8DDE-2ADD5CF9CCE0}" type="presParOf" srcId="{040E6619-6D98-4370-A911-4275236DE88B}" destId="{BC52292B-076D-4998-8503-6C494AD91DFF}" srcOrd="4" destOrd="0" presId="urn:microsoft.com/office/officeart/2005/8/layout/orgChart1"/>
    <dgm:cxn modelId="{545D9E80-374C-40C0-94D9-A2381AB164D9}" type="presParOf" srcId="{040E6619-6D98-4370-A911-4275236DE88B}" destId="{0BD31F04-8487-418C-9F8C-0A71E0F768BE}" srcOrd="5" destOrd="0" presId="urn:microsoft.com/office/officeart/2005/8/layout/orgChart1"/>
    <dgm:cxn modelId="{2BE317B1-4C89-49F6-8CB3-250EE8AAE8E4}" type="presParOf" srcId="{0BD31F04-8487-418C-9F8C-0A71E0F768BE}" destId="{6AA95E66-6A00-4D2C-BF5E-9792F043DAFF}" srcOrd="0" destOrd="0" presId="urn:microsoft.com/office/officeart/2005/8/layout/orgChart1"/>
    <dgm:cxn modelId="{E7D96B68-2DC2-45E8-8449-01D95174ADE0}" type="presParOf" srcId="{6AA95E66-6A00-4D2C-BF5E-9792F043DAFF}" destId="{776EE558-6511-4BC1-A799-14CDB703A7D3}" srcOrd="0" destOrd="0" presId="urn:microsoft.com/office/officeart/2005/8/layout/orgChart1"/>
    <dgm:cxn modelId="{64A4BCBA-0629-486D-B62B-1A01A1C2BD56}" type="presParOf" srcId="{6AA95E66-6A00-4D2C-BF5E-9792F043DAFF}" destId="{3A6B4B4C-FD13-44EE-B46F-B0CB3D43802A}" srcOrd="1" destOrd="0" presId="urn:microsoft.com/office/officeart/2005/8/layout/orgChart1"/>
    <dgm:cxn modelId="{31EDA095-EDBB-44C7-9192-E9B84D429F92}" type="presParOf" srcId="{0BD31F04-8487-418C-9F8C-0A71E0F768BE}" destId="{67383D8D-EA23-4512-AC1C-0A2F58F4D5AB}" srcOrd="1" destOrd="0" presId="urn:microsoft.com/office/officeart/2005/8/layout/orgChart1"/>
    <dgm:cxn modelId="{5C0B5015-9EE2-4C35-A2E0-B88BFE24CC44}" type="presParOf" srcId="{0BD31F04-8487-418C-9F8C-0A71E0F768BE}" destId="{4E1CBB4C-9769-474D-980A-EB3D7451107B}" srcOrd="2" destOrd="0" presId="urn:microsoft.com/office/officeart/2005/8/layout/orgChart1"/>
    <dgm:cxn modelId="{6207258C-4FDB-4E99-B8F2-95099770BDD7}" type="presParOf" srcId="{600FE65F-2B98-4BB1-98AD-EF9894C1FBF0}" destId="{F38A29D7-A884-4933-8C8C-B02B61630B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A933B3-9CEF-4C7B-9FC4-5B236240DA4D}" type="doc">
      <dgm:prSet loTypeId="urn:microsoft.com/office/officeart/2005/8/layout/orgChart1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l-GR"/>
        </a:p>
      </dgm:t>
    </dgm:pt>
    <dgm:pt modelId="{F42A4253-F24F-4555-8A99-B22B5BB7F4CC}">
      <dgm:prSet phldrT="[Κείμενο]"/>
      <dgm:spPr/>
      <dgm:t>
        <a:bodyPr/>
        <a:lstStyle/>
        <a:p>
          <a:r>
            <a:rPr lang="en-US" dirty="0"/>
            <a:t>Comparative Linguistics</a:t>
          </a:r>
          <a:endParaRPr lang="el-GR" dirty="0"/>
        </a:p>
      </dgm:t>
    </dgm:pt>
    <dgm:pt modelId="{00EEBCAA-BE7F-4B45-B346-3C13C29D8331}" type="parTrans" cxnId="{B74DCFD5-4CBB-414E-84C8-2BA81F24E8C6}">
      <dgm:prSet/>
      <dgm:spPr/>
      <dgm:t>
        <a:bodyPr/>
        <a:lstStyle/>
        <a:p>
          <a:endParaRPr lang="el-GR"/>
        </a:p>
      </dgm:t>
    </dgm:pt>
    <dgm:pt modelId="{2BD24B90-ED7B-435F-8B65-41104ACFB548}" type="sibTrans" cxnId="{B74DCFD5-4CBB-414E-84C8-2BA81F24E8C6}">
      <dgm:prSet/>
      <dgm:spPr/>
      <dgm:t>
        <a:bodyPr/>
        <a:lstStyle/>
        <a:p>
          <a:endParaRPr lang="el-GR"/>
        </a:p>
      </dgm:t>
    </dgm:pt>
    <dgm:pt modelId="{E86D2A2F-98F7-4C4B-A9E0-BA2F14A87CDF}">
      <dgm:prSet phldrT="[Κείμενο]"/>
      <dgm:spPr/>
      <dgm:t>
        <a:bodyPr/>
        <a:lstStyle/>
        <a:p>
          <a:r>
            <a:rPr lang="en-US" dirty="0"/>
            <a:t>Historical Comparative Linguistics</a:t>
          </a:r>
          <a:endParaRPr lang="el-GR" dirty="0"/>
        </a:p>
      </dgm:t>
    </dgm:pt>
    <dgm:pt modelId="{364B4DDE-CF95-4DB7-AEF7-E381784CBB1A}" type="parTrans" cxnId="{CBF05EB6-B889-4903-930C-E703B23897F9}">
      <dgm:prSet/>
      <dgm:spPr/>
      <dgm:t>
        <a:bodyPr/>
        <a:lstStyle/>
        <a:p>
          <a:endParaRPr lang="el-GR"/>
        </a:p>
      </dgm:t>
    </dgm:pt>
    <dgm:pt modelId="{62994203-FF15-4CA8-8868-C5714E7CAF81}" type="sibTrans" cxnId="{CBF05EB6-B889-4903-930C-E703B23897F9}">
      <dgm:prSet/>
      <dgm:spPr/>
      <dgm:t>
        <a:bodyPr/>
        <a:lstStyle/>
        <a:p>
          <a:endParaRPr lang="el-GR"/>
        </a:p>
      </dgm:t>
    </dgm:pt>
    <dgm:pt modelId="{6869D095-0ED7-428F-9EFD-6B0BAE2BAB2B}">
      <dgm:prSet phldrT="[Κείμενο]"/>
      <dgm:spPr/>
      <dgm:t>
        <a:bodyPr/>
        <a:lstStyle/>
        <a:p>
          <a:r>
            <a:rPr lang="en-US" dirty="0"/>
            <a:t>Language Typology</a:t>
          </a:r>
          <a:endParaRPr lang="el-GR" dirty="0"/>
        </a:p>
      </dgm:t>
    </dgm:pt>
    <dgm:pt modelId="{B69D47E8-C641-427C-9D1B-115F5AFC58F4}" type="parTrans" cxnId="{7F8017E6-FA7D-47E4-8545-015B2D0DFBDB}">
      <dgm:prSet/>
      <dgm:spPr/>
      <dgm:t>
        <a:bodyPr/>
        <a:lstStyle/>
        <a:p>
          <a:endParaRPr lang="el-GR"/>
        </a:p>
      </dgm:t>
    </dgm:pt>
    <dgm:pt modelId="{63535C60-A328-471E-B74E-01CC6D7DABCB}" type="sibTrans" cxnId="{7F8017E6-FA7D-47E4-8545-015B2D0DFBDB}">
      <dgm:prSet/>
      <dgm:spPr/>
      <dgm:t>
        <a:bodyPr/>
        <a:lstStyle/>
        <a:p>
          <a:endParaRPr lang="el-GR"/>
        </a:p>
      </dgm:t>
    </dgm:pt>
    <dgm:pt modelId="{F1F4DB01-11FD-4478-859C-BF927156D67E}">
      <dgm:prSet phldrT="[Κείμενο]"/>
      <dgm:spPr/>
      <dgm:t>
        <a:bodyPr/>
        <a:lstStyle/>
        <a:p>
          <a:r>
            <a:rPr lang="en-US" dirty="0"/>
            <a:t>Contrastive Linguistics</a:t>
          </a:r>
          <a:endParaRPr lang="el-GR" dirty="0"/>
        </a:p>
      </dgm:t>
    </dgm:pt>
    <dgm:pt modelId="{8DB872AC-359A-41EA-9BC1-9BADBA4FE77C}" type="parTrans" cxnId="{530EA43D-95B5-4716-B6B0-8C783D0518D4}">
      <dgm:prSet/>
      <dgm:spPr/>
      <dgm:t>
        <a:bodyPr/>
        <a:lstStyle/>
        <a:p>
          <a:endParaRPr lang="el-GR"/>
        </a:p>
      </dgm:t>
    </dgm:pt>
    <dgm:pt modelId="{CFC42C72-7480-40E6-8894-FF3827A9F461}" type="sibTrans" cxnId="{530EA43D-95B5-4716-B6B0-8C783D0518D4}">
      <dgm:prSet/>
      <dgm:spPr/>
      <dgm:t>
        <a:bodyPr/>
        <a:lstStyle/>
        <a:p>
          <a:endParaRPr lang="el-GR"/>
        </a:p>
      </dgm:t>
    </dgm:pt>
    <dgm:pt modelId="{334842CE-8AFF-4760-A83B-B795FF3D1972}" type="pres">
      <dgm:prSet presAssocID="{A4A933B3-9CEF-4C7B-9FC4-5B236240DA4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0FE65F-2B98-4BB1-98AD-EF9894C1FBF0}" type="pres">
      <dgm:prSet presAssocID="{F42A4253-F24F-4555-8A99-B22B5BB7F4CC}" presName="hierRoot1" presStyleCnt="0">
        <dgm:presLayoutVars>
          <dgm:hierBranch val="init"/>
        </dgm:presLayoutVars>
      </dgm:prSet>
      <dgm:spPr/>
    </dgm:pt>
    <dgm:pt modelId="{550CDC5B-E353-4142-BD0E-D29E60684054}" type="pres">
      <dgm:prSet presAssocID="{F42A4253-F24F-4555-8A99-B22B5BB7F4CC}" presName="rootComposite1" presStyleCnt="0"/>
      <dgm:spPr/>
    </dgm:pt>
    <dgm:pt modelId="{BBF92FA6-214F-4C5E-B561-D9CB6AEC1C1B}" type="pres">
      <dgm:prSet presAssocID="{F42A4253-F24F-4555-8A99-B22B5BB7F4CC}" presName="rootText1" presStyleLbl="node0" presStyleIdx="0" presStyleCnt="1">
        <dgm:presLayoutVars>
          <dgm:chPref val="3"/>
        </dgm:presLayoutVars>
      </dgm:prSet>
      <dgm:spPr/>
    </dgm:pt>
    <dgm:pt modelId="{C20F5D1A-A5F9-4487-804C-436B0A8B5D31}" type="pres">
      <dgm:prSet presAssocID="{F42A4253-F24F-4555-8A99-B22B5BB7F4CC}" presName="rootConnector1" presStyleLbl="node1" presStyleIdx="0" presStyleCnt="0"/>
      <dgm:spPr/>
    </dgm:pt>
    <dgm:pt modelId="{040E6619-6D98-4370-A911-4275236DE88B}" type="pres">
      <dgm:prSet presAssocID="{F42A4253-F24F-4555-8A99-B22B5BB7F4CC}" presName="hierChild2" presStyleCnt="0"/>
      <dgm:spPr/>
    </dgm:pt>
    <dgm:pt modelId="{BE01C2CA-78D8-4736-95FD-E7A53462AA94}" type="pres">
      <dgm:prSet presAssocID="{364B4DDE-CF95-4DB7-AEF7-E381784CBB1A}" presName="Name37" presStyleLbl="parChTrans1D2" presStyleIdx="0" presStyleCnt="3"/>
      <dgm:spPr/>
    </dgm:pt>
    <dgm:pt modelId="{E4DDE060-9069-420A-8DD4-B7AB2A4AFE43}" type="pres">
      <dgm:prSet presAssocID="{E86D2A2F-98F7-4C4B-A9E0-BA2F14A87CDF}" presName="hierRoot2" presStyleCnt="0">
        <dgm:presLayoutVars>
          <dgm:hierBranch val="init"/>
        </dgm:presLayoutVars>
      </dgm:prSet>
      <dgm:spPr/>
    </dgm:pt>
    <dgm:pt modelId="{20B2DD91-802F-4CE8-8F5C-A8AAED451A1E}" type="pres">
      <dgm:prSet presAssocID="{E86D2A2F-98F7-4C4B-A9E0-BA2F14A87CDF}" presName="rootComposite" presStyleCnt="0"/>
      <dgm:spPr/>
    </dgm:pt>
    <dgm:pt modelId="{0C766BE9-5948-432A-967D-FD54A00DEA71}" type="pres">
      <dgm:prSet presAssocID="{E86D2A2F-98F7-4C4B-A9E0-BA2F14A87CDF}" presName="rootText" presStyleLbl="node2" presStyleIdx="0" presStyleCnt="3">
        <dgm:presLayoutVars>
          <dgm:chPref val="3"/>
        </dgm:presLayoutVars>
      </dgm:prSet>
      <dgm:spPr/>
    </dgm:pt>
    <dgm:pt modelId="{A4D74C10-10BF-4F82-8CC9-33F3B845C38E}" type="pres">
      <dgm:prSet presAssocID="{E86D2A2F-98F7-4C4B-A9E0-BA2F14A87CDF}" presName="rootConnector" presStyleLbl="node2" presStyleIdx="0" presStyleCnt="3"/>
      <dgm:spPr/>
    </dgm:pt>
    <dgm:pt modelId="{36FA00A0-955E-4A6F-BB52-7773D7DCF3AB}" type="pres">
      <dgm:prSet presAssocID="{E86D2A2F-98F7-4C4B-A9E0-BA2F14A87CDF}" presName="hierChild4" presStyleCnt="0"/>
      <dgm:spPr/>
    </dgm:pt>
    <dgm:pt modelId="{D091873F-2106-4935-B11B-ED1BCF77937F}" type="pres">
      <dgm:prSet presAssocID="{E86D2A2F-98F7-4C4B-A9E0-BA2F14A87CDF}" presName="hierChild5" presStyleCnt="0"/>
      <dgm:spPr/>
    </dgm:pt>
    <dgm:pt modelId="{02C8AB0B-C016-478D-B62F-B1498DC3F2D4}" type="pres">
      <dgm:prSet presAssocID="{B69D47E8-C641-427C-9D1B-115F5AFC58F4}" presName="Name37" presStyleLbl="parChTrans1D2" presStyleIdx="1" presStyleCnt="3"/>
      <dgm:spPr/>
    </dgm:pt>
    <dgm:pt modelId="{B17C358A-EC46-47E4-8B2E-B7D985006219}" type="pres">
      <dgm:prSet presAssocID="{6869D095-0ED7-428F-9EFD-6B0BAE2BAB2B}" presName="hierRoot2" presStyleCnt="0">
        <dgm:presLayoutVars>
          <dgm:hierBranch val="init"/>
        </dgm:presLayoutVars>
      </dgm:prSet>
      <dgm:spPr/>
    </dgm:pt>
    <dgm:pt modelId="{C6AA3B50-0DBF-4835-900B-3368C71F8D60}" type="pres">
      <dgm:prSet presAssocID="{6869D095-0ED7-428F-9EFD-6B0BAE2BAB2B}" presName="rootComposite" presStyleCnt="0"/>
      <dgm:spPr/>
    </dgm:pt>
    <dgm:pt modelId="{893760C4-D956-486A-A163-1E24D5BC0BDA}" type="pres">
      <dgm:prSet presAssocID="{6869D095-0ED7-428F-9EFD-6B0BAE2BAB2B}" presName="rootText" presStyleLbl="node2" presStyleIdx="1" presStyleCnt="3">
        <dgm:presLayoutVars>
          <dgm:chPref val="3"/>
        </dgm:presLayoutVars>
      </dgm:prSet>
      <dgm:spPr/>
    </dgm:pt>
    <dgm:pt modelId="{928A2E71-54A8-4781-B19C-F7E8DC6AAAD1}" type="pres">
      <dgm:prSet presAssocID="{6869D095-0ED7-428F-9EFD-6B0BAE2BAB2B}" presName="rootConnector" presStyleLbl="node2" presStyleIdx="1" presStyleCnt="3"/>
      <dgm:spPr/>
    </dgm:pt>
    <dgm:pt modelId="{9C500B80-31F5-41D9-99DF-B696AFBC1BCB}" type="pres">
      <dgm:prSet presAssocID="{6869D095-0ED7-428F-9EFD-6B0BAE2BAB2B}" presName="hierChild4" presStyleCnt="0"/>
      <dgm:spPr/>
    </dgm:pt>
    <dgm:pt modelId="{764A8555-D996-450A-BE0B-CE5266444844}" type="pres">
      <dgm:prSet presAssocID="{6869D095-0ED7-428F-9EFD-6B0BAE2BAB2B}" presName="hierChild5" presStyleCnt="0"/>
      <dgm:spPr/>
    </dgm:pt>
    <dgm:pt modelId="{BC52292B-076D-4998-8503-6C494AD91DFF}" type="pres">
      <dgm:prSet presAssocID="{8DB872AC-359A-41EA-9BC1-9BADBA4FE77C}" presName="Name37" presStyleLbl="parChTrans1D2" presStyleIdx="2" presStyleCnt="3"/>
      <dgm:spPr/>
    </dgm:pt>
    <dgm:pt modelId="{0BD31F04-8487-418C-9F8C-0A71E0F768BE}" type="pres">
      <dgm:prSet presAssocID="{F1F4DB01-11FD-4478-859C-BF927156D67E}" presName="hierRoot2" presStyleCnt="0">
        <dgm:presLayoutVars>
          <dgm:hierBranch val="init"/>
        </dgm:presLayoutVars>
      </dgm:prSet>
      <dgm:spPr/>
    </dgm:pt>
    <dgm:pt modelId="{6AA95E66-6A00-4D2C-BF5E-9792F043DAFF}" type="pres">
      <dgm:prSet presAssocID="{F1F4DB01-11FD-4478-859C-BF927156D67E}" presName="rootComposite" presStyleCnt="0"/>
      <dgm:spPr/>
    </dgm:pt>
    <dgm:pt modelId="{776EE558-6511-4BC1-A799-14CDB703A7D3}" type="pres">
      <dgm:prSet presAssocID="{F1F4DB01-11FD-4478-859C-BF927156D67E}" presName="rootText" presStyleLbl="node2" presStyleIdx="2" presStyleCnt="3">
        <dgm:presLayoutVars>
          <dgm:chPref val="3"/>
        </dgm:presLayoutVars>
      </dgm:prSet>
      <dgm:spPr/>
    </dgm:pt>
    <dgm:pt modelId="{3A6B4B4C-FD13-44EE-B46F-B0CB3D43802A}" type="pres">
      <dgm:prSet presAssocID="{F1F4DB01-11FD-4478-859C-BF927156D67E}" presName="rootConnector" presStyleLbl="node2" presStyleIdx="2" presStyleCnt="3"/>
      <dgm:spPr/>
    </dgm:pt>
    <dgm:pt modelId="{67383D8D-EA23-4512-AC1C-0A2F58F4D5AB}" type="pres">
      <dgm:prSet presAssocID="{F1F4DB01-11FD-4478-859C-BF927156D67E}" presName="hierChild4" presStyleCnt="0"/>
      <dgm:spPr/>
    </dgm:pt>
    <dgm:pt modelId="{4E1CBB4C-9769-474D-980A-EB3D7451107B}" type="pres">
      <dgm:prSet presAssocID="{F1F4DB01-11FD-4478-859C-BF927156D67E}" presName="hierChild5" presStyleCnt="0"/>
      <dgm:spPr/>
    </dgm:pt>
    <dgm:pt modelId="{F38A29D7-A884-4933-8C8C-B02B61630B8E}" type="pres">
      <dgm:prSet presAssocID="{F42A4253-F24F-4555-8A99-B22B5BB7F4CC}" presName="hierChild3" presStyleCnt="0"/>
      <dgm:spPr/>
    </dgm:pt>
  </dgm:ptLst>
  <dgm:cxnLst>
    <dgm:cxn modelId="{1464DB09-BEEA-49AB-92EC-F038492AD558}" type="presOf" srcId="{B69D47E8-C641-427C-9D1B-115F5AFC58F4}" destId="{02C8AB0B-C016-478D-B62F-B1498DC3F2D4}" srcOrd="0" destOrd="0" presId="urn:microsoft.com/office/officeart/2005/8/layout/orgChart1"/>
    <dgm:cxn modelId="{A5C66822-4C2E-42EB-8877-45B244BE1B66}" type="presOf" srcId="{A4A933B3-9CEF-4C7B-9FC4-5B236240DA4D}" destId="{334842CE-8AFF-4760-A83B-B795FF3D1972}" srcOrd="0" destOrd="0" presId="urn:microsoft.com/office/officeart/2005/8/layout/orgChart1"/>
    <dgm:cxn modelId="{C82B752D-1C2F-468E-9D93-A9A67258A8C1}" type="presOf" srcId="{F42A4253-F24F-4555-8A99-B22B5BB7F4CC}" destId="{C20F5D1A-A5F9-4487-804C-436B0A8B5D31}" srcOrd="1" destOrd="0" presId="urn:microsoft.com/office/officeart/2005/8/layout/orgChart1"/>
    <dgm:cxn modelId="{3FA4473B-2D37-4FDB-8FED-FEE25495C32E}" type="presOf" srcId="{F42A4253-F24F-4555-8A99-B22B5BB7F4CC}" destId="{BBF92FA6-214F-4C5E-B561-D9CB6AEC1C1B}" srcOrd="0" destOrd="0" presId="urn:microsoft.com/office/officeart/2005/8/layout/orgChart1"/>
    <dgm:cxn modelId="{530EA43D-95B5-4716-B6B0-8C783D0518D4}" srcId="{F42A4253-F24F-4555-8A99-B22B5BB7F4CC}" destId="{F1F4DB01-11FD-4478-859C-BF927156D67E}" srcOrd="2" destOrd="0" parTransId="{8DB872AC-359A-41EA-9BC1-9BADBA4FE77C}" sibTransId="{CFC42C72-7480-40E6-8894-FF3827A9F461}"/>
    <dgm:cxn modelId="{625F3342-E949-4E88-B022-1B6D4F4DCC2A}" type="presOf" srcId="{F1F4DB01-11FD-4478-859C-BF927156D67E}" destId="{3A6B4B4C-FD13-44EE-B46F-B0CB3D43802A}" srcOrd="1" destOrd="0" presId="urn:microsoft.com/office/officeart/2005/8/layout/orgChart1"/>
    <dgm:cxn modelId="{4FAB1F66-4415-4EC2-8366-64D6E81862DE}" type="presOf" srcId="{364B4DDE-CF95-4DB7-AEF7-E381784CBB1A}" destId="{BE01C2CA-78D8-4736-95FD-E7A53462AA94}" srcOrd="0" destOrd="0" presId="urn:microsoft.com/office/officeart/2005/8/layout/orgChart1"/>
    <dgm:cxn modelId="{EF1CD96D-73B9-47CA-AFEE-3BF0C0DCE382}" type="presOf" srcId="{E86D2A2F-98F7-4C4B-A9E0-BA2F14A87CDF}" destId="{0C766BE9-5948-432A-967D-FD54A00DEA71}" srcOrd="0" destOrd="0" presId="urn:microsoft.com/office/officeart/2005/8/layout/orgChart1"/>
    <dgm:cxn modelId="{261E3572-F777-4EB5-92B7-A06840C22B41}" type="presOf" srcId="{6869D095-0ED7-428F-9EFD-6B0BAE2BAB2B}" destId="{893760C4-D956-486A-A163-1E24D5BC0BDA}" srcOrd="0" destOrd="0" presId="urn:microsoft.com/office/officeart/2005/8/layout/orgChart1"/>
    <dgm:cxn modelId="{BC5AB5A1-27A6-45A4-B8A2-3772F60EFE93}" type="presOf" srcId="{F1F4DB01-11FD-4478-859C-BF927156D67E}" destId="{776EE558-6511-4BC1-A799-14CDB703A7D3}" srcOrd="0" destOrd="0" presId="urn:microsoft.com/office/officeart/2005/8/layout/orgChart1"/>
    <dgm:cxn modelId="{CBF05EB6-B889-4903-930C-E703B23897F9}" srcId="{F42A4253-F24F-4555-8A99-B22B5BB7F4CC}" destId="{E86D2A2F-98F7-4C4B-A9E0-BA2F14A87CDF}" srcOrd="0" destOrd="0" parTransId="{364B4DDE-CF95-4DB7-AEF7-E381784CBB1A}" sibTransId="{62994203-FF15-4CA8-8868-C5714E7CAF81}"/>
    <dgm:cxn modelId="{B74DCFD5-4CBB-414E-84C8-2BA81F24E8C6}" srcId="{A4A933B3-9CEF-4C7B-9FC4-5B236240DA4D}" destId="{F42A4253-F24F-4555-8A99-B22B5BB7F4CC}" srcOrd="0" destOrd="0" parTransId="{00EEBCAA-BE7F-4B45-B346-3C13C29D8331}" sibTransId="{2BD24B90-ED7B-435F-8B65-41104ACFB548}"/>
    <dgm:cxn modelId="{1D0A31D8-74F7-4E12-A496-4FAD3D39DFF8}" type="presOf" srcId="{8DB872AC-359A-41EA-9BC1-9BADBA4FE77C}" destId="{BC52292B-076D-4998-8503-6C494AD91DFF}" srcOrd="0" destOrd="0" presId="urn:microsoft.com/office/officeart/2005/8/layout/orgChart1"/>
    <dgm:cxn modelId="{7F8017E6-FA7D-47E4-8545-015B2D0DFBDB}" srcId="{F42A4253-F24F-4555-8A99-B22B5BB7F4CC}" destId="{6869D095-0ED7-428F-9EFD-6B0BAE2BAB2B}" srcOrd="1" destOrd="0" parTransId="{B69D47E8-C641-427C-9D1B-115F5AFC58F4}" sibTransId="{63535C60-A328-471E-B74E-01CC6D7DABCB}"/>
    <dgm:cxn modelId="{DAE6ADEB-8167-48C5-9B8D-494DDABB4ACE}" type="presOf" srcId="{E86D2A2F-98F7-4C4B-A9E0-BA2F14A87CDF}" destId="{A4D74C10-10BF-4F82-8CC9-33F3B845C38E}" srcOrd="1" destOrd="0" presId="urn:microsoft.com/office/officeart/2005/8/layout/orgChart1"/>
    <dgm:cxn modelId="{69C5F9FB-0523-45A3-987E-D5021DF6B664}" type="presOf" srcId="{6869D095-0ED7-428F-9EFD-6B0BAE2BAB2B}" destId="{928A2E71-54A8-4781-B19C-F7E8DC6AAAD1}" srcOrd="1" destOrd="0" presId="urn:microsoft.com/office/officeart/2005/8/layout/orgChart1"/>
    <dgm:cxn modelId="{43F4D2F6-4E0D-49C4-A7E8-A100DFB7AA1B}" type="presParOf" srcId="{334842CE-8AFF-4760-A83B-B795FF3D1972}" destId="{600FE65F-2B98-4BB1-98AD-EF9894C1FBF0}" srcOrd="0" destOrd="0" presId="urn:microsoft.com/office/officeart/2005/8/layout/orgChart1"/>
    <dgm:cxn modelId="{2D407AC2-F824-4B63-80D6-91702C26A2D6}" type="presParOf" srcId="{600FE65F-2B98-4BB1-98AD-EF9894C1FBF0}" destId="{550CDC5B-E353-4142-BD0E-D29E60684054}" srcOrd="0" destOrd="0" presId="urn:microsoft.com/office/officeart/2005/8/layout/orgChart1"/>
    <dgm:cxn modelId="{2B4C7221-EA8F-43DB-96F9-67D66559D699}" type="presParOf" srcId="{550CDC5B-E353-4142-BD0E-D29E60684054}" destId="{BBF92FA6-214F-4C5E-B561-D9CB6AEC1C1B}" srcOrd="0" destOrd="0" presId="urn:microsoft.com/office/officeart/2005/8/layout/orgChart1"/>
    <dgm:cxn modelId="{3D6C87F1-5ED4-44C2-BE01-8DDF312A9F8C}" type="presParOf" srcId="{550CDC5B-E353-4142-BD0E-D29E60684054}" destId="{C20F5D1A-A5F9-4487-804C-436B0A8B5D31}" srcOrd="1" destOrd="0" presId="urn:microsoft.com/office/officeart/2005/8/layout/orgChart1"/>
    <dgm:cxn modelId="{8DE5C962-C90A-4E38-8888-FC5F386B0849}" type="presParOf" srcId="{600FE65F-2B98-4BB1-98AD-EF9894C1FBF0}" destId="{040E6619-6D98-4370-A911-4275236DE88B}" srcOrd="1" destOrd="0" presId="urn:microsoft.com/office/officeart/2005/8/layout/orgChart1"/>
    <dgm:cxn modelId="{A89B2AF6-4CA5-47BD-B4CB-358C89913C50}" type="presParOf" srcId="{040E6619-6D98-4370-A911-4275236DE88B}" destId="{BE01C2CA-78D8-4736-95FD-E7A53462AA94}" srcOrd="0" destOrd="0" presId="urn:microsoft.com/office/officeart/2005/8/layout/orgChart1"/>
    <dgm:cxn modelId="{F32409DC-A5DF-4C7F-A856-12380D91A17C}" type="presParOf" srcId="{040E6619-6D98-4370-A911-4275236DE88B}" destId="{E4DDE060-9069-420A-8DD4-B7AB2A4AFE43}" srcOrd="1" destOrd="0" presId="urn:microsoft.com/office/officeart/2005/8/layout/orgChart1"/>
    <dgm:cxn modelId="{3851B595-09EC-4971-BA02-26579E70D435}" type="presParOf" srcId="{E4DDE060-9069-420A-8DD4-B7AB2A4AFE43}" destId="{20B2DD91-802F-4CE8-8F5C-A8AAED451A1E}" srcOrd="0" destOrd="0" presId="urn:microsoft.com/office/officeart/2005/8/layout/orgChart1"/>
    <dgm:cxn modelId="{E55162BF-779C-481E-8DA9-F6C1D20BBD32}" type="presParOf" srcId="{20B2DD91-802F-4CE8-8F5C-A8AAED451A1E}" destId="{0C766BE9-5948-432A-967D-FD54A00DEA71}" srcOrd="0" destOrd="0" presId="urn:microsoft.com/office/officeart/2005/8/layout/orgChart1"/>
    <dgm:cxn modelId="{8D9E6E6A-7991-4968-85D2-99D2EAB4386A}" type="presParOf" srcId="{20B2DD91-802F-4CE8-8F5C-A8AAED451A1E}" destId="{A4D74C10-10BF-4F82-8CC9-33F3B845C38E}" srcOrd="1" destOrd="0" presId="urn:microsoft.com/office/officeart/2005/8/layout/orgChart1"/>
    <dgm:cxn modelId="{541A3A74-497F-4619-B8D5-B2FE70823864}" type="presParOf" srcId="{E4DDE060-9069-420A-8DD4-B7AB2A4AFE43}" destId="{36FA00A0-955E-4A6F-BB52-7773D7DCF3AB}" srcOrd="1" destOrd="0" presId="urn:microsoft.com/office/officeart/2005/8/layout/orgChart1"/>
    <dgm:cxn modelId="{B7F136F4-8187-4D7F-BD31-8AC73FFB2899}" type="presParOf" srcId="{E4DDE060-9069-420A-8DD4-B7AB2A4AFE43}" destId="{D091873F-2106-4935-B11B-ED1BCF77937F}" srcOrd="2" destOrd="0" presId="urn:microsoft.com/office/officeart/2005/8/layout/orgChart1"/>
    <dgm:cxn modelId="{10BB4642-6F44-409D-B012-F0E4248C27B7}" type="presParOf" srcId="{040E6619-6D98-4370-A911-4275236DE88B}" destId="{02C8AB0B-C016-478D-B62F-B1498DC3F2D4}" srcOrd="2" destOrd="0" presId="urn:microsoft.com/office/officeart/2005/8/layout/orgChart1"/>
    <dgm:cxn modelId="{26FDE372-7F6A-42DA-A333-8C5FA8DEAD1F}" type="presParOf" srcId="{040E6619-6D98-4370-A911-4275236DE88B}" destId="{B17C358A-EC46-47E4-8B2E-B7D985006219}" srcOrd="3" destOrd="0" presId="urn:microsoft.com/office/officeart/2005/8/layout/orgChart1"/>
    <dgm:cxn modelId="{86F59BBB-3345-4548-ADE9-6FC7F62DA8B4}" type="presParOf" srcId="{B17C358A-EC46-47E4-8B2E-B7D985006219}" destId="{C6AA3B50-0DBF-4835-900B-3368C71F8D60}" srcOrd="0" destOrd="0" presId="urn:microsoft.com/office/officeart/2005/8/layout/orgChart1"/>
    <dgm:cxn modelId="{10C775B8-2B4F-4409-9AB5-80AEB54A92BC}" type="presParOf" srcId="{C6AA3B50-0DBF-4835-900B-3368C71F8D60}" destId="{893760C4-D956-486A-A163-1E24D5BC0BDA}" srcOrd="0" destOrd="0" presId="urn:microsoft.com/office/officeart/2005/8/layout/orgChart1"/>
    <dgm:cxn modelId="{08E307BC-F6F1-4A25-A316-AF33E8BB5B0F}" type="presParOf" srcId="{C6AA3B50-0DBF-4835-900B-3368C71F8D60}" destId="{928A2E71-54A8-4781-B19C-F7E8DC6AAAD1}" srcOrd="1" destOrd="0" presId="urn:microsoft.com/office/officeart/2005/8/layout/orgChart1"/>
    <dgm:cxn modelId="{7C3B4507-19D2-4188-A89B-38A57EDFD682}" type="presParOf" srcId="{B17C358A-EC46-47E4-8B2E-B7D985006219}" destId="{9C500B80-31F5-41D9-99DF-B696AFBC1BCB}" srcOrd="1" destOrd="0" presId="urn:microsoft.com/office/officeart/2005/8/layout/orgChart1"/>
    <dgm:cxn modelId="{A8161255-A252-40C5-A528-B1506FC3D18B}" type="presParOf" srcId="{B17C358A-EC46-47E4-8B2E-B7D985006219}" destId="{764A8555-D996-450A-BE0B-CE5266444844}" srcOrd="2" destOrd="0" presId="urn:microsoft.com/office/officeart/2005/8/layout/orgChart1"/>
    <dgm:cxn modelId="{E1320892-077D-43BB-8DDE-2ADD5CF9CCE0}" type="presParOf" srcId="{040E6619-6D98-4370-A911-4275236DE88B}" destId="{BC52292B-076D-4998-8503-6C494AD91DFF}" srcOrd="4" destOrd="0" presId="urn:microsoft.com/office/officeart/2005/8/layout/orgChart1"/>
    <dgm:cxn modelId="{545D9E80-374C-40C0-94D9-A2381AB164D9}" type="presParOf" srcId="{040E6619-6D98-4370-A911-4275236DE88B}" destId="{0BD31F04-8487-418C-9F8C-0A71E0F768BE}" srcOrd="5" destOrd="0" presId="urn:microsoft.com/office/officeart/2005/8/layout/orgChart1"/>
    <dgm:cxn modelId="{2BE317B1-4C89-49F6-8CB3-250EE8AAE8E4}" type="presParOf" srcId="{0BD31F04-8487-418C-9F8C-0A71E0F768BE}" destId="{6AA95E66-6A00-4D2C-BF5E-9792F043DAFF}" srcOrd="0" destOrd="0" presId="urn:microsoft.com/office/officeart/2005/8/layout/orgChart1"/>
    <dgm:cxn modelId="{E7D96B68-2DC2-45E8-8449-01D95174ADE0}" type="presParOf" srcId="{6AA95E66-6A00-4D2C-BF5E-9792F043DAFF}" destId="{776EE558-6511-4BC1-A799-14CDB703A7D3}" srcOrd="0" destOrd="0" presId="urn:microsoft.com/office/officeart/2005/8/layout/orgChart1"/>
    <dgm:cxn modelId="{64A4BCBA-0629-486D-B62B-1A01A1C2BD56}" type="presParOf" srcId="{6AA95E66-6A00-4D2C-BF5E-9792F043DAFF}" destId="{3A6B4B4C-FD13-44EE-B46F-B0CB3D43802A}" srcOrd="1" destOrd="0" presId="urn:microsoft.com/office/officeart/2005/8/layout/orgChart1"/>
    <dgm:cxn modelId="{31EDA095-EDBB-44C7-9192-E9B84D429F92}" type="presParOf" srcId="{0BD31F04-8487-418C-9F8C-0A71E0F768BE}" destId="{67383D8D-EA23-4512-AC1C-0A2F58F4D5AB}" srcOrd="1" destOrd="0" presId="urn:microsoft.com/office/officeart/2005/8/layout/orgChart1"/>
    <dgm:cxn modelId="{5C0B5015-9EE2-4C35-A2E0-B88BFE24CC44}" type="presParOf" srcId="{0BD31F04-8487-418C-9F8C-0A71E0F768BE}" destId="{4E1CBB4C-9769-474D-980A-EB3D7451107B}" srcOrd="2" destOrd="0" presId="urn:microsoft.com/office/officeart/2005/8/layout/orgChart1"/>
    <dgm:cxn modelId="{6207258C-4FDB-4E99-B8F2-95099770BDD7}" type="presParOf" srcId="{600FE65F-2B98-4BB1-98AD-EF9894C1FBF0}" destId="{F38A29D7-A884-4933-8C8C-B02B61630B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A933B3-9CEF-4C7B-9FC4-5B236240DA4D}" type="doc">
      <dgm:prSet loTypeId="urn:microsoft.com/office/officeart/2005/8/layout/orgChart1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l-GR"/>
        </a:p>
      </dgm:t>
    </dgm:pt>
    <dgm:pt modelId="{F42A4253-F24F-4555-8A99-B22B5BB7F4CC}">
      <dgm:prSet phldrT="[Κείμενο]"/>
      <dgm:spPr/>
      <dgm:t>
        <a:bodyPr/>
        <a:lstStyle/>
        <a:p>
          <a:r>
            <a:rPr lang="ru-RU" dirty="0"/>
            <a:t>Сравнительная лингвистика</a:t>
          </a:r>
          <a:endParaRPr lang="el-GR" dirty="0"/>
        </a:p>
      </dgm:t>
    </dgm:pt>
    <dgm:pt modelId="{00EEBCAA-BE7F-4B45-B346-3C13C29D8331}" type="parTrans" cxnId="{B74DCFD5-4CBB-414E-84C8-2BA81F24E8C6}">
      <dgm:prSet/>
      <dgm:spPr/>
      <dgm:t>
        <a:bodyPr/>
        <a:lstStyle/>
        <a:p>
          <a:endParaRPr lang="el-GR"/>
        </a:p>
      </dgm:t>
    </dgm:pt>
    <dgm:pt modelId="{2BD24B90-ED7B-435F-8B65-41104ACFB548}" type="sibTrans" cxnId="{B74DCFD5-4CBB-414E-84C8-2BA81F24E8C6}">
      <dgm:prSet/>
      <dgm:spPr/>
      <dgm:t>
        <a:bodyPr/>
        <a:lstStyle/>
        <a:p>
          <a:endParaRPr lang="el-GR"/>
        </a:p>
      </dgm:t>
    </dgm:pt>
    <dgm:pt modelId="{E86D2A2F-98F7-4C4B-A9E0-BA2F14A87CDF}">
      <dgm:prSet phldrT="[Κείμενο]"/>
      <dgm:spPr/>
      <dgm:t>
        <a:bodyPr/>
        <a:lstStyle/>
        <a:p>
          <a:r>
            <a:rPr lang="ru-RU" dirty="0"/>
            <a:t>Сравнительно-историческая лингвистика </a:t>
          </a:r>
          <a:endParaRPr lang="el-GR" dirty="0"/>
        </a:p>
      </dgm:t>
    </dgm:pt>
    <dgm:pt modelId="{364B4DDE-CF95-4DB7-AEF7-E381784CBB1A}" type="parTrans" cxnId="{CBF05EB6-B889-4903-930C-E703B23897F9}">
      <dgm:prSet/>
      <dgm:spPr/>
      <dgm:t>
        <a:bodyPr/>
        <a:lstStyle/>
        <a:p>
          <a:endParaRPr lang="el-GR"/>
        </a:p>
      </dgm:t>
    </dgm:pt>
    <dgm:pt modelId="{62994203-FF15-4CA8-8868-C5714E7CAF81}" type="sibTrans" cxnId="{CBF05EB6-B889-4903-930C-E703B23897F9}">
      <dgm:prSet/>
      <dgm:spPr/>
      <dgm:t>
        <a:bodyPr/>
        <a:lstStyle/>
        <a:p>
          <a:endParaRPr lang="el-GR"/>
        </a:p>
      </dgm:t>
    </dgm:pt>
    <dgm:pt modelId="{6869D095-0ED7-428F-9EFD-6B0BAE2BAB2B}">
      <dgm:prSet phldrT="[Κείμενο]"/>
      <dgm:spPr/>
      <dgm:t>
        <a:bodyPr/>
        <a:lstStyle/>
        <a:p>
          <a:r>
            <a:rPr lang="ru-RU" dirty="0"/>
            <a:t>Лингвистическая типология </a:t>
          </a:r>
          <a:endParaRPr lang="el-GR" dirty="0"/>
        </a:p>
      </dgm:t>
    </dgm:pt>
    <dgm:pt modelId="{B69D47E8-C641-427C-9D1B-115F5AFC58F4}" type="parTrans" cxnId="{7F8017E6-FA7D-47E4-8545-015B2D0DFBDB}">
      <dgm:prSet/>
      <dgm:spPr/>
      <dgm:t>
        <a:bodyPr/>
        <a:lstStyle/>
        <a:p>
          <a:endParaRPr lang="el-GR"/>
        </a:p>
      </dgm:t>
    </dgm:pt>
    <dgm:pt modelId="{63535C60-A328-471E-B74E-01CC6D7DABCB}" type="sibTrans" cxnId="{7F8017E6-FA7D-47E4-8545-015B2D0DFBDB}">
      <dgm:prSet/>
      <dgm:spPr/>
      <dgm:t>
        <a:bodyPr/>
        <a:lstStyle/>
        <a:p>
          <a:endParaRPr lang="el-GR"/>
        </a:p>
      </dgm:t>
    </dgm:pt>
    <dgm:pt modelId="{F1F4DB01-11FD-4478-859C-BF927156D67E}">
      <dgm:prSet phldrT="[Κείμενο]"/>
      <dgm:spPr/>
      <dgm:t>
        <a:bodyPr/>
        <a:lstStyle/>
        <a:p>
          <a:r>
            <a:rPr lang="ru-RU" dirty="0"/>
            <a:t>Контрастивная лингвистика</a:t>
          </a:r>
          <a:endParaRPr lang="el-GR" dirty="0"/>
        </a:p>
      </dgm:t>
    </dgm:pt>
    <dgm:pt modelId="{8DB872AC-359A-41EA-9BC1-9BADBA4FE77C}" type="parTrans" cxnId="{530EA43D-95B5-4716-B6B0-8C783D0518D4}">
      <dgm:prSet/>
      <dgm:spPr/>
      <dgm:t>
        <a:bodyPr/>
        <a:lstStyle/>
        <a:p>
          <a:endParaRPr lang="el-GR"/>
        </a:p>
      </dgm:t>
    </dgm:pt>
    <dgm:pt modelId="{CFC42C72-7480-40E6-8894-FF3827A9F461}" type="sibTrans" cxnId="{530EA43D-95B5-4716-B6B0-8C783D0518D4}">
      <dgm:prSet/>
      <dgm:spPr/>
      <dgm:t>
        <a:bodyPr/>
        <a:lstStyle/>
        <a:p>
          <a:endParaRPr lang="el-GR"/>
        </a:p>
      </dgm:t>
    </dgm:pt>
    <dgm:pt modelId="{334842CE-8AFF-4760-A83B-B795FF3D1972}" type="pres">
      <dgm:prSet presAssocID="{A4A933B3-9CEF-4C7B-9FC4-5B236240DA4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0FE65F-2B98-4BB1-98AD-EF9894C1FBF0}" type="pres">
      <dgm:prSet presAssocID="{F42A4253-F24F-4555-8A99-B22B5BB7F4CC}" presName="hierRoot1" presStyleCnt="0">
        <dgm:presLayoutVars>
          <dgm:hierBranch val="init"/>
        </dgm:presLayoutVars>
      </dgm:prSet>
      <dgm:spPr/>
    </dgm:pt>
    <dgm:pt modelId="{550CDC5B-E353-4142-BD0E-D29E60684054}" type="pres">
      <dgm:prSet presAssocID="{F42A4253-F24F-4555-8A99-B22B5BB7F4CC}" presName="rootComposite1" presStyleCnt="0"/>
      <dgm:spPr/>
    </dgm:pt>
    <dgm:pt modelId="{BBF92FA6-214F-4C5E-B561-D9CB6AEC1C1B}" type="pres">
      <dgm:prSet presAssocID="{F42A4253-F24F-4555-8A99-B22B5BB7F4CC}" presName="rootText1" presStyleLbl="node0" presStyleIdx="0" presStyleCnt="1">
        <dgm:presLayoutVars>
          <dgm:chPref val="3"/>
        </dgm:presLayoutVars>
      </dgm:prSet>
      <dgm:spPr/>
    </dgm:pt>
    <dgm:pt modelId="{C20F5D1A-A5F9-4487-804C-436B0A8B5D31}" type="pres">
      <dgm:prSet presAssocID="{F42A4253-F24F-4555-8A99-B22B5BB7F4CC}" presName="rootConnector1" presStyleLbl="node1" presStyleIdx="0" presStyleCnt="0"/>
      <dgm:spPr/>
    </dgm:pt>
    <dgm:pt modelId="{040E6619-6D98-4370-A911-4275236DE88B}" type="pres">
      <dgm:prSet presAssocID="{F42A4253-F24F-4555-8A99-B22B5BB7F4CC}" presName="hierChild2" presStyleCnt="0"/>
      <dgm:spPr/>
    </dgm:pt>
    <dgm:pt modelId="{BE01C2CA-78D8-4736-95FD-E7A53462AA94}" type="pres">
      <dgm:prSet presAssocID="{364B4DDE-CF95-4DB7-AEF7-E381784CBB1A}" presName="Name37" presStyleLbl="parChTrans1D2" presStyleIdx="0" presStyleCnt="3"/>
      <dgm:spPr/>
    </dgm:pt>
    <dgm:pt modelId="{E4DDE060-9069-420A-8DD4-B7AB2A4AFE43}" type="pres">
      <dgm:prSet presAssocID="{E86D2A2F-98F7-4C4B-A9E0-BA2F14A87CDF}" presName="hierRoot2" presStyleCnt="0">
        <dgm:presLayoutVars>
          <dgm:hierBranch val="init"/>
        </dgm:presLayoutVars>
      </dgm:prSet>
      <dgm:spPr/>
    </dgm:pt>
    <dgm:pt modelId="{20B2DD91-802F-4CE8-8F5C-A8AAED451A1E}" type="pres">
      <dgm:prSet presAssocID="{E86D2A2F-98F7-4C4B-A9E0-BA2F14A87CDF}" presName="rootComposite" presStyleCnt="0"/>
      <dgm:spPr/>
    </dgm:pt>
    <dgm:pt modelId="{0C766BE9-5948-432A-967D-FD54A00DEA71}" type="pres">
      <dgm:prSet presAssocID="{E86D2A2F-98F7-4C4B-A9E0-BA2F14A87CDF}" presName="rootText" presStyleLbl="node2" presStyleIdx="0" presStyleCnt="3">
        <dgm:presLayoutVars>
          <dgm:chPref val="3"/>
        </dgm:presLayoutVars>
      </dgm:prSet>
      <dgm:spPr/>
    </dgm:pt>
    <dgm:pt modelId="{A4D74C10-10BF-4F82-8CC9-33F3B845C38E}" type="pres">
      <dgm:prSet presAssocID="{E86D2A2F-98F7-4C4B-A9E0-BA2F14A87CDF}" presName="rootConnector" presStyleLbl="node2" presStyleIdx="0" presStyleCnt="3"/>
      <dgm:spPr/>
    </dgm:pt>
    <dgm:pt modelId="{36FA00A0-955E-4A6F-BB52-7773D7DCF3AB}" type="pres">
      <dgm:prSet presAssocID="{E86D2A2F-98F7-4C4B-A9E0-BA2F14A87CDF}" presName="hierChild4" presStyleCnt="0"/>
      <dgm:spPr/>
    </dgm:pt>
    <dgm:pt modelId="{D091873F-2106-4935-B11B-ED1BCF77937F}" type="pres">
      <dgm:prSet presAssocID="{E86D2A2F-98F7-4C4B-A9E0-BA2F14A87CDF}" presName="hierChild5" presStyleCnt="0"/>
      <dgm:spPr/>
    </dgm:pt>
    <dgm:pt modelId="{02C8AB0B-C016-478D-B62F-B1498DC3F2D4}" type="pres">
      <dgm:prSet presAssocID="{B69D47E8-C641-427C-9D1B-115F5AFC58F4}" presName="Name37" presStyleLbl="parChTrans1D2" presStyleIdx="1" presStyleCnt="3"/>
      <dgm:spPr/>
    </dgm:pt>
    <dgm:pt modelId="{B17C358A-EC46-47E4-8B2E-B7D985006219}" type="pres">
      <dgm:prSet presAssocID="{6869D095-0ED7-428F-9EFD-6B0BAE2BAB2B}" presName="hierRoot2" presStyleCnt="0">
        <dgm:presLayoutVars>
          <dgm:hierBranch val="init"/>
        </dgm:presLayoutVars>
      </dgm:prSet>
      <dgm:spPr/>
    </dgm:pt>
    <dgm:pt modelId="{C6AA3B50-0DBF-4835-900B-3368C71F8D60}" type="pres">
      <dgm:prSet presAssocID="{6869D095-0ED7-428F-9EFD-6B0BAE2BAB2B}" presName="rootComposite" presStyleCnt="0"/>
      <dgm:spPr/>
    </dgm:pt>
    <dgm:pt modelId="{893760C4-D956-486A-A163-1E24D5BC0BDA}" type="pres">
      <dgm:prSet presAssocID="{6869D095-0ED7-428F-9EFD-6B0BAE2BAB2B}" presName="rootText" presStyleLbl="node2" presStyleIdx="1" presStyleCnt="3">
        <dgm:presLayoutVars>
          <dgm:chPref val="3"/>
        </dgm:presLayoutVars>
      </dgm:prSet>
      <dgm:spPr/>
    </dgm:pt>
    <dgm:pt modelId="{928A2E71-54A8-4781-B19C-F7E8DC6AAAD1}" type="pres">
      <dgm:prSet presAssocID="{6869D095-0ED7-428F-9EFD-6B0BAE2BAB2B}" presName="rootConnector" presStyleLbl="node2" presStyleIdx="1" presStyleCnt="3"/>
      <dgm:spPr/>
    </dgm:pt>
    <dgm:pt modelId="{9C500B80-31F5-41D9-99DF-B696AFBC1BCB}" type="pres">
      <dgm:prSet presAssocID="{6869D095-0ED7-428F-9EFD-6B0BAE2BAB2B}" presName="hierChild4" presStyleCnt="0"/>
      <dgm:spPr/>
    </dgm:pt>
    <dgm:pt modelId="{764A8555-D996-450A-BE0B-CE5266444844}" type="pres">
      <dgm:prSet presAssocID="{6869D095-0ED7-428F-9EFD-6B0BAE2BAB2B}" presName="hierChild5" presStyleCnt="0"/>
      <dgm:spPr/>
    </dgm:pt>
    <dgm:pt modelId="{BC52292B-076D-4998-8503-6C494AD91DFF}" type="pres">
      <dgm:prSet presAssocID="{8DB872AC-359A-41EA-9BC1-9BADBA4FE77C}" presName="Name37" presStyleLbl="parChTrans1D2" presStyleIdx="2" presStyleCnt="3"/>
      <dgm:spPr/>
    </dgm:pt>
    <dgm:pt modelId="{0BD31F04-8487-418C-9F8C-0A71E0F768BE}" type="pres">
      <dgm:prSet presAssocID="{F1F4DB01-11FD-4478-859C-BF927156D67E}" presName="hierRoot2" presStyleCnt="0">
        <dgm:presLayoutVars>
          <dgm:hierBranch val="init"/>
        </dgm:presLayoutVars>
      </dgm:prSet>
      <dgm:spPr/>
    </dgm:pt>
    <dgm:pt modelId="{6AA95E66-6A00-4D2C-BF5E-9792F043DAFF}" type="pres">
      <dgm:prSet presAssocID="{F1F4DB01-11FD-4478-859C-BF927156D67E}" presName="rootComposite" presStyleCnt="0"/>
      <dgm:spPr/>
    </dgm:pt>
    <dgm:pt modelId="{776EE558-6511-4BC1-A799-14CDB703A7D3}" type="pres">
      <dgm:prSet presAssocID="{F1F4DB01-11FD-4478-859C-BF927156D67E}" presName="rootText" presStyleLbl="node2" presStyleIdx="2" presStyleCnt="3">
        <dgm:presLayoutVars>
          <dgm:chPref val="3"/>
        </dgm:presLayoutVars>
      </dgm:prSet>
      <dgm:spPr/>
    </dgm:pt>
    <dgm:pt modelId="{3A6B4B4C-FD13-44EE-B46F-B0CB3D43802A}" type="pres">
      <dgm:prSet presAssocID="{F1F4DB01-11FD-4478-859C-BF927156D67E}" presName="rootConnector" presStyleLbl="node2" presStyleIdx="2" presStyleCnt="3"/>
      <dgm:spPr/>
    </dgm:pt>
    <dgm:pt modelId="{67383D8D-EA23-4512-AC1C-0A2F58F4D5AB}" type="pres">
      <dgm:prSet presAssocID="{F1F4DB01-11FD-4478-859C-BF927156D67E}" presName="hierChild4" presStyleCnt="0"/>
      <dgm:spPr/>
    </dgm:pt>
    <dgm:pt modelId="{4E1CBB4C-9769-474D-980A-EB3D7451107B}" type="pres">
      <dgm:prSet presAssocID="{F1F4DB01-11FD-4478-859C-BF927156D67E}" presName="hierChild5" presStyleCnt="0"/>
      <dgm:spPr/>
    </dgm:pt>
    <dgm:pt modelId="{F38A29D7-A884-4933-8C8C-B02B61630B8E}" type="pres">
      <dgm:prSet presAssocID="{F42A4253-F24F-4555-8A99-B22B5BB7F4CC}" presName="hierChild3" presStyleCnt="0"/>
      <dgm:spPr/>
    </dgm:pt>
  </dgm:ptLst>
  <dgm:cxnLst>
    <dgm:cxn modelId="{1464DB09-BEEA-49AB-92EC-F038492AD558}" type="presOf" srcId="{B69D47E8-C641-427C-9D1B-115F5AFC58F4}" destId="{02C8AB0B-C016-478D-B62F-B1498DC3F2D4}" srcOrd="0" destOrd="0" presId="urn:microsoft.com/office/officeart/2005/8/layout/orgChart1"/>
    <dgm:cxn modelId="{A5C66822-4C2E-42EB-8877-45B244BE1B66}" type="presOf" srcId="{A4A933B3-9CEF-4C7B-9FC4-5B236240DA4D}" destId="{334842CE-8AFF-4760-A83B-B795FF3D1972}" srcOrd="0" destOrd="0" presId="urn:microsoft.com/office/officeart/2005/8/layout/orgChart1"/>
    <dgm:cxn modelId="{C82B752D-1C2F-468E-9D93-A9A67258A8C1}" type="presOf" srcId="{F42A4253-F24F-4555-8A99-B22B5BB7F4CC}" destId="{C20F5D1A-A5F9-4487-804C-436B0A8B5D31}" srcOrd="1" destOrd="0" presId="urn:microsoft.com/office/officeart/2005/8/layout/orgChart1"/>
    <dgm:cxn modelId="{3FA4473B-2D37-4FDB-8FED-FEE25495C32E}" type="presOf" srcId="{F42A4253-F24F-4555-8A99-B22B5BB7F4CC}" destId="{BBF92FA6-214F-4C5E-B561-D9CB6AEC1C1B}" srcOrd="0" destOrd="0" presId="urn:microsoft.com/office/officeart/2005/8/layout/orgChart1"/>
    <dgm:cxn modelId="{530EA43D-95B5-4716-B6B0-8C783D0518D4}" srcId="{F42A4253-F24F-4555-8A99-B22B5BB7F4CC}" destId="{F1F4DB01-11FD-4478-859C-BF927156D67E}" srcOrd="2" destOrd="0" parTransId="{8DB872AC-359A-41EA-9BC1-9BADBA4FE77C}" sibTransId="{CFC42C72-7480-40E6-8894-FF3827A9F461}"/>
    <dgm:cxn modelId="{625F3342-E949-4E88-B022-1B6D4F4DCC2A}" type="presOf" srcId="{F1F4DB01-11FD-4478-859C-BF927156D67E}" destId="{3A6B4B4C-FD13-44EE-B46F-B0CB3D43802A}" srcOrd="1" destOrd="0" presId="urn:microsoft.com/office/officeart/2005/8/layout/orgChart1"/>
    <dgm:cxn modelId="{4FAB1F66-4415-4EC2-8366-64D6E81862DE}" type="presOf" srcId="{364B4DDE-CF95-4DB7-AEF7-E381784CBB1A}" destId="{BE01C2CA-78D8-4736-95FD-E7A53462AA94}" srcOrd="0" destOrd="0" presId="urn:microsoft.com/office/officeart/2005/8/layout/orgChart1"/>
    <dgm:cxn modelId="{EF1CD96D-73B9-47CA-AFEE-3BF0C0DCE382}" type="presOf" srcId="{E86D2A2F-98F7-4C4B-A9E0-BA2F14A87CDF}" destId="{0C766BE9-5948-432A-967D-FD54A00DEA71}" srcOrd="0" destOrd="0" presId="urn:microsoft.com/office/officeart/2005/8/layout/orgChart1"/>
    <dgm:cxn modelId="{261E3572-F777-4EB5-92B7-A06840C22B41}" type="presOf" srcId="{6869D095-0ED7-428F-9EFD-6B0BAE2BAB2B}" destId="{893760C4-D956-486A-A163-1E24D5BC0BDA}" srcOrd="0" destOrd="0" presId="urn:microsoft.com/office/officeart/2005/8/layout/orgChart1"/>
    <dgm:cxn modelId="{BC5AB5A1-27A6-45A4-B8A2-3772F60EFE93}" type="presOf" srcId="{F1F4DB01-11FD-4478-859C-BF927156D67E}" destId="{776EE558-6511-4BC1-A799-14CDB703A7D3}" srcOrd="0" destOrd="0" presId="urn:microsoft.com/office/officeart/2005/8/layout/orgChart1"/>
    <dgm:cxn modelId="{CBF05EB6-B889-4903-930C-E703B23897F9}" srcId="{F42A4253-F24F-4555-8A99-B22B5BB7F4CC}" destId="{E86D2A2F-98F7-4C4B-A9E0-BA2F14A87CDF}" srcOrd="0" destOrd="0" parTransId="{364B4DDE-CF95-4DB7-AEF7-E381784CBB1A}" sibTransId="{62994203-FF15-4CA8-8868-C5714E7CAF81}"/>
    <dgm:cxn modelId="{B74DCFD5-4CBB-414E-84C8-2BA81F24E8C6}" srcId="{A4A933B3-9CEF-4C7B-9FC4-5B236240DA4D}" destId="{F42A4253-F24F-4555-8A99-B22B5BB7F4CC}" srcOrd="0" destOrd="0" parTransId="{00EEBCAA-BE7F-4B45-B346-3C13C29D8331}" sibTransId="{2BD24B90-ED7B-435F-8B65-41104ACFB548}"/>
    <dgm:cxn modelId="{1D0A31D8-74F7-4E12-A496-4FAD3D39DFF8}" type="presOf" srcId="{8DB872AC-359A-41EA-9BC1-9BADBA4FE77C}" destId="{BC52292B-076D-4998-8503-6C494AD91DFF}" srcOrd="0" destOrd="0" presId="urn:microsoft.com/office/officeart/2005/8/layout/orgChart1"/>
    <dgm:cxn modelId="{7F8017E6-FA7D-47E4-8545-015B2D0DFBDB}" srcId="{F42A4253-F24F-4555-8A99-B22B5BB7F4CC}" destId="{6869D095-0ED7-428F-9EFD-6B0BAE2BAB2B}" srcOrd="1" destOrd="0" parTransId="{B69D47E8-C641-427C-9D1B-115F5AFC58F4}" sibTransId="{63535C60-A328-471E-B74E-01CC6D7DABCB}"/>
    <dgm:cxn modelId="{DAE6ADEB-8167-48C5-9B8D-494DDABB4ACE}" type="presOf" srcId="{E86D2A2F-98F7-4C4B-A9E0-BA2F14A87CDF}" destId="{A4D74C10-10BF-4F82-8CC9-33F3B845C38E}" srcOrd="1" destOrd="0" presId="urn:microsoft.com/office/officeart/2005/8/layout/orgChart1"/>
    <dgm:cxn modelId="{69C5F9FB-0523-45A3-987E-D5021DF6B664}" type="presOf" srcId="{6869D095-0ED7-428F-9EFD-6B0BAE2BAB2B}" destId="{928A2E71-54A8-4781-B19C-F7E8DC6AAAD1}" srcOrd="1" destOrd="0" presId="urn:microsoft.com/office/officeart/2005/8/layout/orgChart1"/>
    <dgm:cxn modelId="{43F4D2F6-4E0D-49C4-A7E8-A100DFB7AA1B}" type="presParOf" srcId="{334842CE-8AFF-4760-A83B-B795FF3D1972}" destId="{600FE65F-2B98-4BB1-98AD-EF9894C1FBF0}" srcOrd="0" destOrd="0" presId="urn:microsoft.com/office/officeart/2005/8/layout/orgChart1"/>
    <dgm:cxn modelId="{2D407AC2-F824-4B63-80D6-91702C26A2D6}" type="presParOf" srcId="{600FE65F-2B98-4BB1-98AD-EF9894C1FBF0}" destId="{550CDC5B-E353-4142-BD0E-D29E60684054}" srcOrd="0" destOrd="0" presId="urn:microsoft.com/office/officeart/2005/8/layout/orgChart1"/>
    <dgm:cxn modelId="{2B4C7221-EA8F-43DB-96F9-67D66559D699}" type="presParOf" srcId="{550CDC5B-E353-4142-BD0E-D29E60684054}" destId="{BBF92FA6-214F-4C5E-B561-D9CB6AEC1C1B}" srcOrd="0" destOrd="0" presId="urn:microsoft.com/office/officeart/2005/8/layout/orgChart1"/>
    <dgm:cxn modelId="{3D6C87F1-5ED4-44C2-BE01-8DDF312A9F8C}" type="presParOf" srcId="{550CDC5B-E353-4142-BD0E-D29E60684054}" destId="{C20F5D1A-A5F9-4487-804C-436B0A8B5D31}" srcOrd="1" destOrd="0" presId="urn:microsoft.com/office/officeart/2005/8/layout/orgChart1"/>
    <dgm:cxn modelId="{8DE5C962-C90A-4E38-8888-FC5F386B0849}" type="presParOf" srcId="{600FE65F-2B98-4BB1-98AD-EF9894C1FBF0}" destId="{040E6619-6D98-4370-A911-4275236DE88B}" srcOrd="1" destOrd="0" presId="urn:microsoft.com/office/officeart/2005/8/layout/orgChart1"/>
    <dgm:cxn modelId="{A89B2AF6-4CA5-47BD-B4CB-358C89913C50}" type="presParOf" srcId="{040E6619-6D98-4370-A911-4275236DE88B}" destId="{BE01C2CA-78D8-4736-95FD-E7A53462AA94}" srcOrd="0" destOrd="0" presId="urn:microsoft.com/office/officeart/2005/8/layout/orgChart1"/>
    <dgm:cxn modelId="{F32409DC-A5DF-4C7F-A856-12380D91A17C}" type="presParOf" srcId="{040E6619-6D98-4370-A911-4275236DE88B}" destId="{E4DDE060-9069-420A-8DD4-B7AB2A4AFE43}" srcOrd="1" destOrd="0" presId="urn:microsoft.com/office/officeart/2005/8/layout/orgChart1"/>
    <dgm:cxn modelId="{3851B595-09EC-4971-BA02-26579E70D435}" type="presParOf" srcId="{E4DDE060-9069-420A-8DD4-B7AB2A4AFE43}" destId="{20B2DD91-802F-4CE8-8F5C-A8AAED451A1E}" srcOrd="0" destOrd="0" presId="urn:microsoft.com/office/officeart/2005/8/layout/orgChart1"/>
    <dgm:cxn modelId="{E55162BF-779C-481E-8DA9-F6C1D20BBD32}" type="presParOf" srcId="{20B2DD91-802F-4CE8-8F5C-A8AAED451A1E}" destId="{0C766BE9-5948-432A-967D-FD54A00DEA71}" srcOrd="0" destOrd="0" presId="urn:microsoft.com/office/officeart/2005/8/layout/orgChart1"/>
    <dgm:cxn modelId="{8D9E6E6A-7991-4968-85D2-99D2EAB4386A}" type="presParOf" srcId="{20B2DD91-802F-4CE8-8F5C-A8AAED451A1E}" destId="{A4D74C10-10BF-4F82-8CC9-33F3B845C38E}" srcOrd="1" destOrd="0" presId="urn:microsoft.com/office/officeart/2005/8/layout/orgChart1"/>
    <dgm:cxn modelId="{541A3A74-497F-4619-B8D5-B2FE70823864}" type="presParOf" srcId="{E4DDE060-9069-420A-8DD4-B7AB2A4AFE43}" destId="{36FA00A0-955E-4A6F-BB52-7773D7DCF3AB}" srcOrd="1" destOrd="0" presId="urn:microsoft.com/office/officeart/2005/8/layout/orgChart1"/>
    <dgm:cxn modelId="{B7F136F4-8187-4D7F-BD31-8AC73FFB2899}" type="presParOf" srcId="{E4DDE060-9069-420A-8DD4-B7AB2A4AFE43}" destId="{D091873F-2106-4935-B11B-ED1BCF77937F}" srcOrd="2" destOrd="0" presId="urn:microsoft.com/office/officeart/2005/8/layout/orgChart1"/>
    <dgm:cxn modelId="{10BB4642-6F44-409D-B012-F0E4248C27B7}" type="presParOf" srcId="{040E6619-6D98-4370-A911-4275236DE88B}" destId="{02C8AB0B-C016-478D-B62F-B1498DC3F2D4}" srcOrd="2" destOrd="0" presId="urn:microsoft.com/office/officeart/2005/8/layout/orgChart1"/>
    <dgm:cxn modelId="{26FDE372-7F6A-42DA-A333-8C5FA8DEAD1F}" type="presParOf" srcId="{040E6619-6D98-4370-A911-4275236DE88B}" destId="{B17C358A-EC46-47E4-8B2E-B7D985006219}" srcOrd="3" destOrd="0" presId="urn:microsoft.com/office/officeart/2005/8/layout/orgChart1"/>
    <dgm:cxn modelId="{86F59BBB-3345-4548-ADE9-6FC7F62DA8B4}" type="presParOf" srcId="{B17C358A-EC46-47E4-8B2E-B7D985006219}" destId="{C6AA3B50-0DBF-4835-900B-3368C71F8D60}" srcOrd="0" destOrd="0" presId="urn:microsoft.com/office/officeart/2005/8/layout/orgChart1"/>
    <dgm:cxn modelId="{10C775B8-2B4F-4409-9AB5-80AEB54A92BC}" type="presParOf" srcId="{C6AA3B50-0DBF-4835-900B-3368C71F8D60}" destId="{893760C4-D956-486A-A163-1E24D5BC0BDA}" srcOrd="0" destOrd="0" presId="urn:microsoft.com/office/officeart/2005/8/layout/orgChart1"/>
    <dgm:cxn modelId="{08E307BC-F6F1-4A25-A316-AF33E8BB5B0F}" type="presParOf" srcId="{C6AA3B50-0DBF-4835-900B-3368C71F8D60}" destId="{928A2E71-54A8-4781-B19C-F7E8DC6AAAD1}" srcOrd="1" destOrd="0" presId="urn:microsoft.com/office/officeart/2005/8/layout/orgChart1"/>
    <dgm:cxn modelId="{7C3B4507-19D2-4188-A89B-38A57EDFD682}" type="presParOf" srcId="{B17C358A-EC46-47E4-8B2E-B7D985006219}" destId="{9C500B80-31F5-41D9-99DF-B696AFBC1BCB}" srcOrd="1" destOrd="0" presId="urn:microsoft.com/office/officeart/2005/8/layout/orgChart1"/>
    <dgm:cxn modelId="{A8161255-A252-40C5-A528-B1506FC3D18B}" type="presParOf" srcId="{B17C358A-EC46-47E4-8B2E-B7D985006219}" destId="{764A8555-D996-450A-BE0B-CE5266444844}" srcOrd="2" destOrd="0" presId="urn:microsoft.com/office/officeart/2005/8/layout/orgChart1"/>
    <dgm:cxn modelId="{E1320892-077D-43BB-8DDE-2ADD5CF9CCE0}" type="presParOf" srcId="{040E6619-6D98-4370-A911-4275236DE88B}" destId="{BC52292B-076D-4998-8503-6C494AD91DFF}" srcOrd="4" destOrd="0" presId="urn:microsoft.com/office/officeart/2005/8/layout/orgChart1"/>
    <dgm:cxn modelId="{545D9E80-374C-40C0-94D9-A2381AB164D9}" type="presParOf" srcId="{040E6619-6D98-4370-A911-4275236DE88B}" destId="{0BD31F04-8487-418C-9F8C-0A71E0F768BE}" srcOrd="5" destOrd="0" presId="urn:microsoft.com/office/officeart/2005/8/layout/orgChart1"/>
    <dgm:cxn modelId="{2BE317B1-4C89-49F6-8CB3-250EE8AAE8E4}" type="presParOf" srcId="{0BD31F04-8487-418C-9F8C-0A71E0F768BE}" destId="{6AA95E66-6A00-4D2C-BF5E-9792F043DAFF}" srcOrd="0" destOrd="0" presId="urn:microsoft.com/office/officeart/2005/8/layout/orgChart1"/>
    <dgm:cxn modelId="{E7D96B68-2DC2-45E8-8449-01D95174ADE0}" type="presParOf" srcId="{6AA95E66-6A00-4D2C-BF5E-9792F043DAFF}" destId="{776EE558-6511-4BC1-A799-14CDB703A7D3}" srcOrd="0" destOrd="0" presId="urn:microsoft.com/office/officeart/2005/8/layout/orgChart1"/>
    <dgm:cxn modelId="{64A4BCBA-0629-486D-B62B-1A01A1C2BD56}" type="presParOf" srcId="{6AA95E66-6A00-4D2C-BF5E-9792F043DAFF}" destId="{3A6B4B4C-FD13-44EE-B46F-B0CB3D43802A}" srcOrd="1" destOrd="0" presId="urn:microsoft.com/office/officeart/2005/8/layout/orgChart1"/>
    <dgm:cxn modelId="{31EDA095-EDBB-44C7-9192-E9B84D429F92}" type="presParOf" srcId="{0BD31F04-8487-418C-9F8C-0A71E0F768BE}" destId="{67383D8D-EA23-4512-AC1C-0A2F58F4D5AB}" srcOrd="1" destOrd="0" presId="urn:microsoft.com/office/officeart/2005/8/layout/orgChart1"/>
    <dgm:cxn modelId="{5C0B5015-9EE2-4C35-A2E0-B88BFE24CC44}" type="presParOf" srcId="{0BD31F04-8487-418C-9F8C-0A71E0F768BE}" destId="{4E1CBB4C-9769-474D-980A-EB3D7451107B}" srcOrd="2" destOrd="0" presId="urn:microsoft.com/office/officeart/2005/8/layout/orgChart1"/>
    <dgm:cxn modelId="{6207258C-4FDB-4E99-B8F2-95099770BDD7}" type="presParOf" srcId="{600FE65F-2B98-4BB1-98AD-EF9894C1FBF0}" destId="{F38A29D7-A884-4933-8C8C-B02B61630B8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912F2D9-1FE2-4DBC-BEE0-014E0CD492CD}" type="doc">
      <dgm:prSet loTypeId="urn:microsoft.com/office/officeart/2005/8/layout/cycle7" loCatId="cycle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4F037C64-5BA8-46FE-94D7-C78A2F059887}">
      <dgm:prSet phldrT="[Κείμενο]"/>
      <dgm:spPr/>
      <dgm:t>
        <a:bodyPr/>
        <a:lstStyle/>
        <a:p>
          <a:r>
            <a:rPr lang="el-GR" dirty="0"/>
            <a:t>Μου λείπεις </a:t>
          </a:r>
        </a:p>
      </dgm:t>
    </dgm:pt>
    <dgm:pt modelId="{49265333-8CAC-45D3-9DF5-1EB1A77ACC7E}" type="parTrans" cxnId="{B63A1327-11E6-4480-8B6E-2228D74AB791}">
      <dgm:prSet/>
      <dgm:spPr/>
      <dgm:t>
        <a:bodyPr/>
        <a:lstStyle/>
        <a:p>
          <a:endParaRPr lang="el-GR"/>
        </a:p>
      </dgm:t>
    </dgm:pt>
    <dgm:pt modelId="{C0A4254E-B387-4F34-985A-6515B22F5DB8}" type="sibTrans" cxnId="{B63A1327-11E6-4480-8B6E-2228D74AB791}">
      <dgm:prSet/>
      <dgm:spPr/>
      <dgm:t>
        <a:bodyPr/>
        <a:lstStyle/>
        <a:p>
          <a:endParaRPr lang="el-GR"/>
        </a:p>
      </dgm:t>
    </dgm:pt>
    <dgm:pt modelId="{F2E578AD-78D3-4A29-97E3-06554AC40219}">
      <dgm:prSet phldrT="[Κείμενο]"/>
      <dgm:spPr/>
      <dgm:t>
        <a:bodyPr/>
        <a:lstStyle/>
        <a:p>
          <a:r>
            <a:rPr lang="ru-RU" dirty="0"/>
            <a:t>Я скучаю по тебе</a:t>
          </a:r>
          <a:endParaRPr lang="el-GR" dirty="0"/>
        </a:p>
      </dgm:t>
    </dgm:pt>
    <dgm:pt modelId="{E6FD3060-232D-43A4-B391-C0B33559EEA7}" type="parTrans" cxnId="{00DFCE46-EDE3-49E3-9B59-A904A3A49EE6}">
      <dgm:prSet/>
      <dgm:spPr/>
      <dgm:t>
        <a:bodyPr/>
        <a:lstStyle/>
        <a:p>
          <a:endParaRPr lang="el-GR"/>
        </a:p>
      </dgm:t>
    </dgm:pt>
    <dgm:pt modelId="{F5D3E491-055B-4FBF-8A22-57E9479EE7A0}" type="sibTrans" cxnId="{00DFCE46-EDE3-49E3-9B59-A904A3A49EE6}">
      <dgm:prSet/>
      <dgm:spPr/>
      <dgm:t>
        <a:bodyPr/>
        <a:lstStyle/>
        <a:p>
          <a:endParaRPr lang="el-GR"/>
        </a:p>
      </dgm:t>
    </dgm:pt>
    <dgm:pt modelId="{DC664D4C-C3F7-4A1D-BCC7-6472611C4546}">
      <dgm:prSet phldrT="[Κείμενο]"/>
      <dgm:spPr/>
      <dgm:t>
        <a:bodyPr/>
        <a:lstStyle/>
        <a:p>
          <a:r>
            <a:rPr lang="en-US" dirty="0"/>
            <a:t>I miss you</a:t>
          </a:r>
          <a:endParaRPr lang="el-GR" dirty="0"/>
        </a:p>
      </dgm:t>
    </dgm:pt>
    <dgm:pt modelId="{851446BF-3F12-4F65-A5EC-BD48C31D19E7}" type="parTrans" cxnId="{A4576D42-D291-456F-9EA7-724D43E137D2}">
      <dgm:prSet/>
      <dgm:spPr/>
      <dgm:t>
        <a:bodyPr/>
        <a:lstStyle/>
        <a:p>
          <a:endParaRPr lang="el-GR"/>
        </a:p>
      </dgm:t>
    </dgm:pt>
    <dgm:pt modelId="{1251BA70-2B25-4C99-9EBB-EC190CBA268B}" type="sibTrans" cxnId="{A4576D42-D291-456F-9EA7-724D43E137D2}">
      <dgm:prSet/>
      <dgm:spPr/>
      <dgm:t>
        <a:bodyPr/>
        <a:lstStyle/>
        <a:p>
          <a:endParaRPr lang="el-GR"/>
        </a:p>
      </dgm:t>
    </dgm:pt>
    <dgm:pt modelId="{F17AEE6B-1E1E-4450-9C6E-CA408CDC576C}" type="pres">
      <dgm:prSet presAssocID="{D912F2D9-1FE2-4DBC-BEE0-014E0CD492CD}" presName="Name0" presStyleCnt="0">
        <dgm:presLayoutVars>
          <dgm:dir/>
          <dgm:resizeHandles val="exact"/>
        </dgm:presLayoutVars>
      </dgm:prSet>
      <dgm:spPr/>
    </dgm:pt>
    <dgm:pt modelId="{18BDF83B-740B-4BCF-A383-8D2281F66661}" type="pres">
      <dgm:prSet presAssocID="{4F037C64-5BA8-46FE-94D7-C78A2F059887}" presName="node" presStyleLbl="node1" presStyleIdx="0" presStyleCnt="3">
        <dgm:presLayoutVars>
          <dgm:bulletEnabled val="1"/>
        </dgm:presLayoutVars>
      </dgm:prSet>
      <dgm:spPr/>
    </dgm:pt>
    <dgm:pt modelId="{47F15D1E-7935-4368-8F59-CBBD22CC0DE5}" type="pres">
      <dgm:prSet presAssocID="{C0A4254E-B387-4F34-985A-6515B22F5DB8}" presName="sibTrans" presStyleLbl="sibTrans2D1" presStyleIdx="0" presStyleCnt="3"/>
      <dgm:spPr/>
    </dgm:pt>
    <dgm:pt modelId="{19B307A1-0AD6-4BF2-A974-8E0886488305}" type="pres">
      <dgm:prSet presAssocID="{C0A4254E-B387-4F34-985A-6515B22F5DB8}" presName="connectorText" presStyleLbl="sibTrans2D1" presStyleIdx="0" presStyleCnt="3"/>
      <dgm:spPr/>
    </dgm:pt>
    <dgm:pt modelId="{085229DE-1883-4B1F-9D96-0D8F64E0F18A}" type="pres">
      <dgm:prSet presAssocID="{F2E578AD-78D3-4A29-97E3-06554AC40219}" presName="node" presStyleLbl="node1" presStyleIdx="1" presStyleCnt="3">
        <dgm:presLayoutVars>
          <dgm:bulletEnabled val="1"/>
        </dgm:presLayoutVars>
      </dgm:prSet>
      <dgm:spPr/>
    </dgm:pt>
    <dgm:pt modelId="{836D5E5B-F7F6-4D3A-823D-911255CE1159}" type="pres">
      <dgm:prSet presAssocID="{F5D3E491-055B-4FBF-8A22-57E9479EE7A0}" presName="sibTrans" presStyleLbl="sibTrans2D1" presStyleIdx="1" presStyleCnt="3"/>
      <dgm:spPr/>
    </dgm:pt>
    <dgm:pt modelId="{740DD711-86AF-4A23-BBA0-3A897230C4FA}" type="pres">
      <dgm:prSet presAssocID="{F5D3E491-055B-4FBF-8A22-57E9479EE7A0}" presName="connectorText" presStyleLbl="sibTrans2D1" presStyleIdx="1" presStyleCnt="3"/>
      <dgm:spPr/>
    </dgm:pt>
    <dgm:pt modelId="{E2E9BFE4-171A-48B8-896B-2A441502699F}" type="pres">
      <dgm:prSet presAssocID="{DC664D4C-C3F7-4A1D-BCC7-6472611C4546}" presName="node" presStyleLbl="node1" presStyleIdx="2" presStyleCnt="3">
        <dgm:presLayoutVars>
          <dgm:bulletEnabled val="1"/>
        </dgm:presLayoutVars>
      </dgm:prSet>
      <dgm:spPr/>
    </dgm:pt>
    <dgm:pt modelId="{8D9C9C4A-E76F-4018-BA17-BAD6FC2E9051}" type="pres">
      <dgm:prSet presAssocID="{1251BA70-2B25-4C99-9EBB-EC190CBA268B}" presName="sibTrans" presStyleLbl="sibTrans2D1" presStyleIdx="2" presStyleCnt="3"/>
      <dgm:spPr/>
    </dgm:pt>
    <dgm:pt modelId="{183C5A5C-9DE6-4774-9B16-21D6AAE4BE13}" type="pres">
      <dgm:prSet presAssocID="{1251BA70-2B25-4C99-9EBB-EC190CBA268B}" presName="connectorText" presStyleLbl="sibTrans2D1" presStyleIdx="2" presStyleCnt="3"/>
      <dgm:spPr/>
    </dgm:pt>
  </dgm:ptLst>
  <dgm:cxnLst>
    <dgm:cxn modelId="{A4E63505-83C1-4095-BAA2-6B38EDF95A26}" type="presOf" srcId="{1251BA70-2B25-4C99-9EBB-EC190CBA268B}" destId="{183C5A5C-9DE6-4774-9B16-21D6AAE4BE13}" srcOrd="1" destOrd="0" presId="urn:microsoft.com/office/officeart/2005/8/layout/cycle7"/>
    <dgm:cxn modelId="{B63A1327-11E6-4480-8B6E-2228D74AB791}" srcId="{D912F2D9-1FE2-4DBC-BEE0-014E0CD492CD}" destId="{4F037C64-5BA8-46FE-94D7-C78A2F059887}" srcOrd="0" destOrd="0" parTransId="{49265333-8CAC-45D3-9DF5-1EB1A77ACC7E}" sibTransId="{C0A4254E-B387-4F34-985A-6515B22F5DB8}"/>
    <dgm:cxn modelId="{B7375A2B-9E1F-476C-85A5-58308E984234}" type="presOf" srcId="{1251BA70-2B25-4C99-9EBB-EC190CBA268B}" destId="{8D9C9C4A-E76F-4018-BA17-BAD6FC2E9051}" srcOrd="0" destOrd="0" presId="urn:microsoft.com/office/officeart/2005/8/layout/cycle7"/>
    <dgm:cxn modelId="{74DA3339-6321-4F57-A81B-D1A98F92B921}" type="presOf" srcId="{4F037C64-5BA8-46FE-94D7-C78A2F059887}" destId="{18BDF83B-740B-4BCF-A383-8D2281F66661}" srcOrd="0" destOrd="0" presId="urn:microsoft.com/office/officeart/2005/8/layout/cycle7"/>
    <dgm:cxn modelId="{A4576D42-D291-456F-9EA7-724D43E137D2}" srcId="{D912F2D9-1FE2-4DBC-BEE0-014E0CD492CD}" destId="{DC664D4C-C3F7-4A1D-BCC7-6472611C4546}" srcOrd="2" destOrd="0" parTransId="{851446BF-3F12-4F65-A5EC-BD48C31D19E7}" sibTransId="{1251BA70-2B25-4C99-9EBB-EC190CBA268B}"/>
    <dgm:cxn modelId="{03D34964-3A6A-4606-AE37-A88C66929E02}" type="presOf" srcId="{C0A4254E-B387-4F34-985A-6515B22F5DB8}" destId="{19B307A1-0AD6-4BF2-A974-8E0886488305}" srcOrd="1" destOrd="0" presId="urn:microsoft.com/office/officeart/2005/8/layout/cycle7"/>
    <dgm:cxn modelId="{017DCC44-CECA-41D8-836B-8407748A6D9C}" type="presOf" srcId="{F5D3E491-055B-4FBF-8A22-57E9479EE7A0}" destId="{740DD711-86AF-4A23-BBA0-3A897230C4FA}" srcOrd="1" destOrd="0" presId="urn:microsoft.com/office/officeart/2005/8/layout/cycle7"/>
    <dgm:cxn modelId="{00DFCE46-EDE3-49E3-9B59-A904A3A49EE6}" srcId="{D912F2D9-1FE2-4DBC-BEE0-014E0CD492CD}" destId="{F2E578AD-78D3-4A29-97E3-06554AC40219}" srcOrd="1" destOrd="0" parTransId="{E6FD3060-232D-43A4-B391-C0B33559EEA7}" sibTransId="{F5D3E491-055B-4FBF-8A22-57E9479EE7A0}"/>
    <dgm:cxn modelId="{401436A9-B9DE-4B60-BF04-3750BF0148A6}" type="presOf" srcId="{F2E578AD-78D3-4A29-97E3-06554AC40219}" destId="{085229DE-1883-4B1F-9D96-0D8F64E0F18A}" srcOrd="0" destOrd="0" presId="urn:microsoft.com/office/officeart/2005/8/layout/cycle7"/>
    <dgm:cxn modelId="{22F198AC-A3C7-4EF2-BBAC-5CA117FE6022}" type="presOf" srcId="{D912F2D9-1FE2-4DBC-BEE0-014E0CD492CD}" destId="{F17AEE6B-1E1E-4450-9C6E-CA408CDC576C}" srcOrd="0" destOrd="0" presId="urn:microsoft.com/office/officeart/2005/8/layout/cycle7"/>
    <dgm:cxn modelId="{C6EC50B1-23CE-4FC5-9624-3FACBEEB4B9E}" type="presOf" srcId="{C0A4254E-B387-4F34-985A-6515B22F5DB8}" destId="{47F15D1E-7935-4368-8F59-CBBD22CC0DE5}" srcOrd="0" destOrd="0" presId="urn:microsoft.com/office/officeart/2005/8/layout/cycle7"/>
    <dgm:cxn modelId="{0AC84BD3-0C7F-4020-813C-A5C24807924B}" type="presOf" srcId="{F5D3E491-055B-4FBF-8A22-57E9479EE7A0}" destId="{836D5E5B-F7F6-4D3A-823D-911255CE1159}" srcOrd="0" destOrd="0" presId="urn:microsoft.com/office/officeart/2005/8/layout/cycle7"/>
    <dgm:cxn modelId="{84F72CED-D10C-4483-AE52-555D17907FD6}" type="presOf" srcId="{DC664D4C-C3F7-4A1D-BCC7-6472611C4546}" destId="{E2E9BFE4-171A-48B8-896B-2A441502699F}" srcOrd="0" destOrd="0" presId="urn:microsoft.com/office/officeart/2005/8/layout/cycle7"/>
    <dgm:cxn modelId="{0B640CCF-8F3D-4D24-8311-7C1296E10F52}" type="presParOf" srcId="{F17AEE6B-1E1E-4450-9C6E-CA408CDC576C}" destId="{18BDF83B-740B-4BCF-A383-8D2281F66661}" srcOrd="0" destOrd="0" presId="urn:microsoft.com/office/officeart/2005/8/layout/cycle7"/>
    <dgm:cxn modelId="{FA4B3F79-F1D4-41FF-BA9E-7C8B72E6A668}" type="presParOf" srcId="{F17AEE6B-1E1E-4450-9C6E-CA408CDC576C}" destId="{47F15D1E-7935-4368-8F59-CBBD22CC0DE5}" srcOrd="1" destOrd="0" presId="urn:microsoft.com/office/officeart/2005/8/layout/cycle7"/>
    <dgm:cxn modelId="{3F9E7B43-46A4-4D15-8CA8-70CFE83E6B80}" type="presParOf" srcId="{47F15D1E-7935-4368-8F59-CBBD22CC0DE5}" destId="{19B307A1-0AD6-4BF2-A974-8E0886488305}" srcOrd="0" destOrd="0" presId="urn:microsoft.com/office/officeart/2005/8/layout/cycle7"/>
    <dgm:cxn modelId="{391A7C88-F7D8-4AD8-B52E-B02BC625F215}" type="presParOf" srcId="{F17AEE6B-1E1E-4450-9C6E-CA408CDC576C}" destId="{085229DE-1883-4B1F-9D96-0D8F64E0F18A}" srcOrd="2" destOrd="0" presId="urn:microsoft.com/office/officeart/2005/8/layout/cycle7"/>
    <dgm:cxn modelId="{CC69A35B-5560-4CD9-A849-7E8CC3E4313C}" type="presParOf" srcId="{F17AEE6B-1E1E-4450-9C6E-CA408CDC576C}" destId="{836D5E5B-F7F6-4D3A-823D-911255CE1159}" srcOrd="3" destOrd="0" presId="urn:microsoft.com/office/officeart/2005/8/layout/cycle7"/>
    <dgm:cxn modelId="{4FD6A8CD-13D3-473D-87CC-60D9B46B9766}" type="presParOf" srcId="{836D5E5B-F7F6-4D3A-823D-911255CE1159}" destId="{740DD711-86AF-4A23-BBA0-3A897230C4FA}" srcOrd="0" destOrd="0" presId="urn:microsoft.com/office/officeart/2005/8/layout/cycle7"/>
    <dgm:cxn modelId="{E507E498-88A5-48B4-AF25-8A615E990C6A}" type="presParOf" srcId="{F17AEE6B-1E1E-4450-9C6E-CA408CDC576C}" destId="{E2E9BFE4-171A-48B8-896B-2A441502699F}" srcOrd="4" destOrd="0" presId="urn:microsoft.com/office/officeart/2005/8/layout/cycle7"/>
    <dgm:cxn modelId="{8B481B0A-5677-4700-820D-4007E9CCC239}" type="presParOf" srcId="{F17AEE6B-1E1E-4450-9C6E-CA408CDC576C}" destId="{8D9C9C4A-E76F-4018-BA17-BAD6FC2E9051}" srcOrd="5" destOrd="0" presId="urn:microsoft.com/office/officeart/2005/8/layout/cycle7"/>
    <dgm:cxn modelId="{A1A625C1-D3DB-4B2D-AEC4-62F84BD29F9F}" type="presParOf" srcId="{8D9C9C4A-E76F-4018-BA17-BAD6FC2E9051}" destId="{183C5A5C-9DE6-4774-9B16-21D6AAE4BE1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3DC8B2-F5B7-491E-9258-B96236D3A397}" type="doc">
      <dgm:prSet loTypeId="urn:microsoft.com/office/officeart/2005/8/layout/cycle7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l-GR"/>
        </a:p>
      </dgm:t>
    </dgm:pt>
    <dgm:pt modelId="{B83EFD24-CB0B-4131-A8ED-BBE27439BC15}">
      <dgm:prSet phldrT="[Κείμενο]"/>
      <dgm:spPr/>
      <dgm:t>
        <a:bodyPr/>
        <a:lstStyle/>
        <a:p>
          <a:r>
            <a:rPr lang="en-US" dirty="0"/>
            <a:t>Incredible!</a:t>
          </a:r>
          <a:endParaRPr lang="el-GR" dirty="0"/>
        </a:p>
      </dgm:t>
    </dgm:pt>
    <dgm:pt modelId="{C5DC5F90-0687-4536-875A-E951B353E78F}" type="parTrans" cxnId="{06DD1797-8984-4ED6-8EBF-3887AB70DCAE}">
      <dgm:prSet/>
      <dgm:spPr/>
      <dgm:t>
        <a:bodyPr/>
        <a:lstStyle/>
        <a:p>
          <a:endParaRPr lang="el-GR"/>
        </a:p>
      </dgm:t>
    </dgm:pt>
    <dgm:pt modelId="{ECEC97E9-4818-4372-B6E6-ECB33E7F2EF4}" type="sibTrans" cxnId="{06DD1797-8984-4ED6-8EBF-3887AB70DCAE}">
      <dgm:prSet/>
      <dgm:spPr/>
      <dgm:t>
        <a:bodyPr/>
        <a:lstStyle/>
        <a:p>
          <a:endParaRPr lang="el-GR"/>
        </a:p>
      </dgm:t>
    </dgm:pt>
    <dgm:pt modelId="{738A711E-733B-4C10-ABAF-E72D1F3D4332}">
      <dgm:prSet phldrT="[Κείμενο]"/>
      <dgm:spPr/>
      <dgm:t>
        <a:bodyPr/>
        <a:lstStyle/>
        <a:p>
          <a:r>
            <a:rPr lang="ru-RU" dirty="0"/>
            <a:t>Ничего себе! </a:t>
          </a:r>
          <a:endParaRPr lang="el-GR" dirty="0"/>
        </a:p>
      </dgm:t>
    </dgm:pt>
    <dgm:pt modelId="{7D6C5EA5-C518-45B9-8A01-CA52802D4B07}" type="parTrans" cxnId="{B4207C77-9EA4-4D0D-8673-862BB086CA7C}">
      <dgm:prSet/>
      <dgm:spPr/>
      <dgm:t>
        <a:bodyPr/>
        <a:lstStyle/>
        <a:p>
          <a:endParaRPr lang="el-GR"/>
        </a:p>
      </dgm:t>
    </dgm:pt>
    <dgm:pt modelId="{0942B056-F401-4E1B-A962-1A825EB31D51}" type="sibTrans" cxnId="{B4207C77-9EA4-4D0D-8673-862BB086CA7C}">
      <dgm:prSet/>
      <dgm:spPr/>
      <dgm:t>
        <a:bodyPr/>
        <a:lstStyle/>
        <a:p>
          <a:endParaRPr lang="el-GR"/>
        </a:p>
      </dgm:t>
    </dgm:pt>
    <dgm:pt modelId="{D8D750D7-CC17-45E4-AB00-BCC39722B64B}">
      <dgm:prSet phldrT="[Κείμενο]"/>
      <dgm:spPr/>
      <dgm:t>
        <a:bodyPr/>
        <a:lstStyle/>
        <a:p>
          <a:r>
            <a:rPr lang="el-GR" dirty="0"/>
            <a:t>Δεν το πιστεύω! </a:t>
          </a:r>
        </a:p>
      </dgm:t>
    </dgm:pt>
    <dgm:pt modelId="{CBDAE028-A0EF-4840-9D1F-7D34440CC876}" type="parTrans" cxnId="{20990125-6856-4195-A07A-06F0E2C65AF2}">
      <dgm:prSet/>
      <dgm:spPr/>
      <dgm:t>
        <a:bodyPr/>
        <a:lstStyle/>
        <a:p>
          <a:endParaRPr lang="el-GR"/>
        </a:p>
      </dgm:t>
    </dgm:pt>
    <dgm:pt modelId="{82D9D99A-EBAD-4FE4-910C-99201E7D58E5}" type="sibTrans" cxnId="{20990125-6856-4195-A07A-06F0E2C65AF2}">
      <dgm:prSet/>
      <dgm:spPr/>
      <dgm:t>
        <a:bodyPr/>
        <a:lstStyle/>
        <a:p>
          <a:endParaRPr lang="el-GR"/>
        </a:p>
      </dgm:t>
    </dgm:pt>
    <dgm:pt modelId="{D8EDBED6-167E-4AEA-8EF9-27EEE7827655}" type="pres">
      <dgm:prSet presAssocID="{133DC8B2-F5B7-491E-9258-B96236D3A397}" presName="Name0" presStyleCnt="0">
        <dgm:presLayoutVars>
          <dgm:dir/>
          <dgm:resizeHandles val="exact"/>
        </dgm:presLayoutVars>
      </dgm:prSet>
      <dgm:spPr/>
    </dgm:pt>
    <dgm:pt modelId="{490B5088-E379-4EA3-8ECA-0C7612DDA1B7}" type="pres">
      <dgm:prSet presAssocID="{B83EFD24-CB0B-4131-A8ED-BBE27439BC15}" presName="node" presStyleLbl="node1" presStyleIdx="0" presStyleCnt="3">
        <dgm:presLayoutVars>
          <dgm:bulletEnabled val="1"/>
        </dgm:presLayoutVars>
      </dgm:prSet>
      <dgm:spPr/>
    </dgm:pt>
    <dgm:pt modelId="{16D72943-E598-4C33-8394-9295819FF9BB}" type="pres">
      <dgm:prSet presAssocID="{ECEC97E9-4818-4372-B6E6-ECB33E7F2EF4}" presName="sibTrans" presStyleLbl="sibTrans2D1" presStyleIdx="0" presStyleCnt="3"/>
      <dgm:spPr/>
    </dgm:pt>
    <dgm:pt modelId="{D2C5B703-D3A9-4F61-B597-6643199AF111}" type="pres">
      <dgm:prSet presAssocID="{ECEC97E9-4818-4372-B6E6-ECB33E7F2EF4}" presName="connectorText" presStyleLbl="sibTrans2D1" presStyleIdx="0" presStyleCnt="3"/>
      <dgm:spPr/>
    </dgm:pt>
    <dgm:pt modelId="{FADAA74B-4E1B-4DBC-9D6A-A2DF43CB3086}" type="pres">
      <dgm:prSet presAssocID="{738A711E-733B-4C10-ABAF-E72D1F3D4332}" presName="node" presStyleLbl="node1" presStyleIdx="1" presStyleCnt="3">
        <dgm:presLayoutVars>
          <dgm:bulletEnabled val="1"/>
        </dgm:presLayoutVars>
      </dgm:prSet>
      <dgm:spPr/>
    </dgm:pt>
    <dgm:pt modelId="{74FBD8A2-D017-4BC5-B0F3-24C56741E498}" type="pres">
      <dgm:prSet presAssocID="{0942B056-F401-4E1B-A962-1A825EB31D51}" presName="sibTrans" presStyleLbl="sibTrans2D1" presStyleIdx="1" presStyleCnt="3"/>
      <dgm:spPr/>
    </dgm:pt>
    <dgm:pt modelId="{AF001A15-0AF8-4922-B031-E8C8F199B432}" type="pres">
      <dgm:prSet presAssocID="{0942B056-F401-4E1B-A962-1A825EB31D51}" presName="connectorText" presStyleLbl="sibTrans2D1" presStyleIdx="1" presStyleCnt="3"/>
      <dgm:spPr/>
    </dgm:pt>
    <dgm:pt modelId="{433C9182-78AD-4101-A31E-ED5076271974}" type="pres">
      <dgm:prSet presAssocID="{D8D750D7-CC17-45E4-AB00-BCC39722B64B}" presName="node" presStyleLbl="node1" presStyleIdx="2" presStyleCnt="3">
        <dgm:presLayoutVars>
          <dgm:bulletEnabled val="1"/>
        </dgm:presLayoutVars>
      </dgm:prSet>
      <dgm:spPr/>
    </dgm:pt>
    <dgm:pt modelId="{ADE0832F-1247-4EEF-850B-326AF7CB5154}" type="pres">
      <dgm:prSet presAssocID="{82D9D99A-EBAD-4FE4-910C-99201E7D58E5}" presName="sibTrans" presStyleLbl="sibTrans2D1" presStyleIdx="2" presStyleCnt="3"/>
      <dgm:spPr/>
    </dgm:pt>
    <dgm:pt modelId="{D2148F85-58AC-4EA9-9DFC-893E07B9A745}" type="pres">
      <dgm:prSet presAssocID="{82D9D99A-EBAD-4FE4-910C-99201E7D58E5}" presName="connectorText" presStyleLbl="sibTrans2D1" presStyleIdx="2" presStyleCnt="3"/>
      <dgm:spPr/>
    </dgm:pt>
  </dgm:ptLst>
  <dgm:cxnLst>
    <dgm:cxn modelId="{8160FC05-76E7-4B4C-9770-2938D9DE668C}" type="presOf" srcId="{82D9D99A-EBAD-4FE4-910C-99201E7D58E5}" destId="{D2148F85-58AC-4EA9-9DFC-893E07B9A745}" srcOrd="1" destOrd="0" presId="urn:microsoft.com/office/officeart/2005/8/layout/cycle7"/>
    <dgm:cxn modelId="{20990125-6856-4195-A07A-06F0E2C65AF2}" srcId="{133DC8B2-F5B7-491E-9258-B96236D3A397}" destId="{D8D750D7-CC17-45E4-AB00-BCC39722B64B}" srcOrd="2" destOrd="0" parTransId="{CBDAE028-A0EF-4840-9D1F-7D34440CC876}" sibTransId="{82D9D99A-EBAD-4FE4-910C-99201E7D58E5}"/>
    <dgm:cxn modelId="{4E3B7B49-FE74-43D8-8F55-CA6C8FB14833}" type="presOf" srcId="{0942B056-F401-4E1B-A962-1A825EB31D51}" destId="{AF001A15-0AF8-4922-B031-E8C8F199B432}" srcOrd="1" destOrd="0" presId="urn:microsoft.com/office/officeart/2005/8/layout/cycle7"/>
    <dgm:cxn modelId="{A3E42470-72C4-4F38-8A7B-BE52CDA18126}" type="presOf" srcId="{738A711E-733B-4C10-ABAF-E72D1F3D4332}" destId="{FADAA74B-4E1B-4DBC-9D6A-A2DF43CB3086}" srcOrd="0" destOrd="0" presId="urn:microsoft.com/office/officeart/2005/8/layout/cycle7"/>
    <dgm:cxn modelId="{B4207C77-9EA4-4D0D-8673-862BB086CA7C}" srcId="{133DC8B2-F5B7-491E-9258-B96236D3A397}" destId="{738A711E-733B-4C10-ABAF-E72D1F3D4332}" srcOrd="1" destOrd="0" parTransId="{7D6C5EA5-C518-45B9-8A01-CA52802D4B07}" sibTransId="{0942B056-F401-4E1B-A962-1A825EB31D51}"/>
    <dgm:cxn modelId="{ADF64D82-8971-4A83-B4A9-7DA7F4B2D44A}" type="presOf" srcId="{D8D750D7-CC17-45E4-AB00-BCC39722B64B}" destId="{433C9182-78AD-4101-A31E-ED5076271974}" srcOrd="0" destOrd="0" presId="urn:microsoft.com/office/officeart/2005/8/layout/cycle7"/>
    <dgm:cxn modelId="{D5330D84-C57F-4502-9457-3ACAEA3D6D5B}" type="presOf" srcId="{82D9D99A-EBAD-4FE4-910C-99201E7D58E5}" destId="{ADE0832F-1247-4EEF-850B-326AF7CB5154}" srcOrd="0" destOrd="0" presId="urn:microsoft.com/office/officeart/2005/8/layout/cycle7"/>
    <dgm:cxn modelId="{06DD1797-8984-4ED6-8EBF-3887AB70DCAE}" srcId="{133DC8B2-F5B7-491E-9258-B96236D3A397}" destId="{B83EFD24-CB0B-4131-A8ED-BBE27439BC15}" srcOrd="0" destOrd="0" parTransId="{C5DC5F90-0687-4536-875A-E951B353E78F}" sibTransId="{ECEC97E9-4818-4372-B6E6-ECB33E7F2EF4}"/>
    <dgm:cxn modelId="{F67991A6-9B73-40E2-BB1A-B922B86F3FEE}" type="presOf" srcId="{133DC8B2-F5B7-491E-9258-B96236D3A397}" destId="{D8EDBED6-167E-4AEA-8EF9-27EEE7827655}" srcOrd="0" destOrd="0" presId="urn:microsoft.com/office/officeart/2005/8/layout/cycle7"/>
    <dgm:cxn modelId="{5A3CD9AF-17C1-43E5-BC08-04655D1EF3D8}" type="presOf" srcId="{0942B056-F401-4E1B-A962-1A825EB31D51}" destId="{74FBD8A2-D017-4BC5-B0F3-24C56741E498}" srcOrd="0" destOrd="0" presId="urn:microsoft.com/office/officeart/2005/8/layout/cycle7"/>
    <dgm:cxn modelId="{C6055BBC-69CD-4605-98ED-8CC7959F9655}" type="presOf" srcId="{ECEC97E9-4818-4372-B6E6-ECB33E7F2EF4}" destId="{16D72943-E598-4C33-8394-9295819FF9BB}" srcOrd="0" destOrd="0" presId="urn:microsoft.com/office/officeart/2005/8/layout/cycle7"/>
    <dgm:cxn modelId="{D799C6E8-F777-4A69-ACD8-93BFFBF5E1B2}" type="presOf" srcId="{ECEC97E9-4818-4372-B6E6-ECB33E7F2EF4}" destId="{D2C5B703-D3A9-4F61-B597-6643199AF111}" srcOrd="1" destOrd="0" presId="urn:microsoft.com/office/officeart/2005/8/layout/cycle7"/>
    <dgm:cxn modelId="{A3F788ED-1C13-458C-A3D4-3E00342DE335}" type="presOf" srcId="{B83EFD24-CB0B-4131-A8ED-BBE27439BC15}" destId="{490B5088-E379-4EA3-8ECA-0C7612DDA1B7}" srcOrd="0" destOrd="0" presId="urn:microsoft.com/office/officeart/2005/8/layout/cycle7"/>
    <dgm:cxn modelId="{8D92F35C-31D8-4FEE-870F-0005C7B69A93}" type="presParOf" srcId="{D8EDBED6-167E-4AEA-8EF9-27EEE7827655}" destId="{490B5088-E379-4EA3-8ECA-0C7612DDA1B7}" srcOrd="0" destOrd="0" presId="urn:microsoft.com/office/officeart/2005/8/layout/cycle7"/>
    <dgm:cxn modelId="{BDE28E72-9AC0-49D2-B6D8-F8B36039CEFC}" type="presParOf" srcId="{D8EDBED6-167E-4AEA-8EF9-27EEE7827655}" destId="{16D72943-E598-4C33-8394-9295819FF9BB}" srcOrd="1" destOrd="0" presId="urn:microsoft.com/office/officeart/2005/8/layout/cycle7"/>
    <dgm:cxn modelId="{49B8AF5B-85B0-44FB-B362-A2799312ADF0}" type="presParOf" srcId="{16D72943-E598-4C33-8394-9295819FF9BB}" destId="{D2C5B703-D3A9-4F61-B597-6643199AF111}" srcOrd="0" destOrd="0" presId="urn:microsoft.com/office/officeart/2005/8/layout/cycle7"/>
    <dgm:cxn modelId="{0180CC2A-4737-4368-A0B5-725B4255E5C8}" type="presParOf" srcId="{D8EDBED6-167E-4AEA-8EF9-27EEE7827655}" destId="{FADAA74B-4E1B-4DBC-9D6A-A2DF43CB3086}" srcOrd="2" destOrd="0" presId="urn:microsoft.com/office/officeart/2005/8/layout/cycle7"/>
    <dgm:cxn modelId="{674694F0-0A46-4A1A-8459-900B3E9025EE}" type="presParOf" srcId="{D8EDBED6-167E-4AEA-8EF9-27EEE7827655}" destId="{74FBD8A2-D017-4BC5-B0F3-24C56741E498}" srcOrd="3" destOrd="0" presId="urn:microsoft.com/office/officeart/2005/8/layout/cycle7"/>
    <dgm:cxn modelId="{D2CAC7A4-8892-4CAA-A519-021D9094E770}" type="presParOf" srcId="{74FBD8A2-D017-4BC5-B0F3-24C56741E498}" destId="{AF001A15-0AF8-4922-B031-E8C8F199B432}" srcOrd="0" destOrd="0" presId="urn:microsoft.com/office/officeart/2005/8/layout/cycle7"/>
    <dgm:cxn modelId="{CE5B36EB-4B02-4144-B348-BA2017B08970}" type="presParOf" srcId="{D8EDBED6-167E-4AEA-8EF9-27EEE7827655}" destId="{433C9182-78AD-4101-A31E-ED5076271974}" srcOrd="4" destOrd="0" presId="urn:microsoft.com/office/officeart/2005/8/layout/cycle7"/>
    <dgm:cxn modelId="{21B49DB1-7A26-42A2-B938-690475403601}" type="presParOf" srcId="{D8EDBED6-167E-4AEA-8EF9-27EEE7827655}" destId="{ADE0832F-1247-4EEF-850B-326AF7CB5154}" srcOrd="5" destOrd="0" presId="urn:microsoft.com/office/officeart/2005/8/layout/cycle7"/>
    <dgm:cxn modelId="{F9B469AB-F10A-4C7C-8FA1-31968AF9EA8D}" type="presParOf" srcId="{ADE0832F-1247-4EEF-850B-326AF7CB5154}" destId="{D2148F85-58AC-4EA9-9DFC-893E07B9A74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F2B46-1544-414A-80F9-A54E5FDF134B}">
      <dsp:nvSpPr>
        <dsp:cNvPr id="0" name=""/>
        <dsp:cNvSpPr/>
      </dsp:nvSpPr>
      <dsp:spPr>
        <a:xfrm rot="16200000">
          <a:off x="2338" y="4"/>
          <a:ext cx="4348981" cy="4351329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300" kern="1200" dirty="0"/>
            <a:t>Μετάφραση</a:t>
          </a:r>
        </a:p>
      </dsp:txBody>
      <dsp:txXfrm rot="5400000">
        <a:off x="1164" y="1088423"/>
        <a:ext cx="3590257" cy="2174491"/>
      </dsp:txXfrm>
    </dsp:sp>
    <dsp:sp modelId="{F5C27099-37B0-46A1-BEDD-185E9BCB633A}">
      <dsp:nvSpPr>
        <dsp:cNvPr id="0" name=""/>
        <dsp:cNvSpPr/>
      </dsp:nvSpPr>
      <dsp:spPr>
        <a:xfrm rot="5400000">
          <a:off x="6164280" y="1178"/>
          <a:ext cx="4348981" cy="4348981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5816" tIns="305816" rIns="305816" bIns="305816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4300" kern="1200" dirty="0"/>
            <a:t>Συγκριτική Γλωσσολογία </a:t>
          </a:r>
        </a:p>
      </dsp:txBody>
      <dsp:txXfrm rot="-5400000">
        <a:off x="6925352" y="1088423"/>
        <a:ext cx="3587909" cy="21744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2292B-076D-4998-8503-6C494AD91DFF}">
      <dsp:nvSpPr>
        <dsp:cNvPr id="0" name=""/>
        <dsp:cNvSpPr/>
      </dsp:nvSpPr>
      <dsp:spPr>
        <a:xfrm>
          <a:off x="5257800" y="2472473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8AB0B-C016-478D-B62F-B1498DC3F2D4}">
      <dsp:nvSpPr>
        <dsp:cNvPr id="0" name=""/>
        <dsp:cNvSpPr/>
      </dsp:nvSpPr>
      <dsp:spPr>
        <a:xfrm>
          <a:off x="5212080" y="2472473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1C2CA-78D8-4736-95FD-E7A53462AA94}">
      <dsp:nvSpPr>
        <dsp:cNvPr id="0" name=""/>
        <dsp:cNvSpPr/>
      </dsp:nvSpPr>
      <dsp:spPr>
        <a:xfrm>
          <a:off x="1537867" y="2472473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92FA6-214F-4C5E-B561-D9CB6AEC1C1B}">
      <dsp:nvSpPr>
        <dsp:cNvPr id="0" name=""/>
        <dsp:cNvSpPr/>
      </dsp:nvSpPr>
      <dsp:spPr>
        <a:xfrm>
          <a:off x="3720638" y="935311"/>
          <a:ext cx="3074323" cy="1537161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Συγκριτική Γλωσσολογία</a:t>
          </a:r>
        </a:p>
      </dsp:txBody>
      <dsp:txXfrm>
        <a:off x="3720638" y="935311"/>
        <a:ext cx="3074323" cy="1537161"/>
      </dsp:txXfrm>
    </dsp:sp>
    <dsp:sp modelId="{0C766BE9-5948-432A-967D-FD54A00DEA71}">
      <dsp:nvSpPr>
        <dsp:cNvPr id="0" name=""/>
        <dsp:cNvSpPr/>
      </dsp:nvSpPr>
      <dsp:spPr>
        <a:xfrm>
          <a:off x="706" y="3118081"/>
          <a:ext cx="3074323" cy="1537161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 err="1"/>
            <a:t>Ιστορικοσυγκριτική</a:t>
          </a:r>
          <a:r>
            <a:rPr lang="el-GR" sz="3000" kern="1200" dirty="0"/>
            <a:t> Γλωσσολογία </a:t>
          </a:r>
        </a:p>
      </dsp:txBody>
      <dsp:txXfrm>
        <a:off x="706" y="3118081"/>
        <a:ext cx="3074323" cy="1537161"/>
      </dsp:txXfrm>
    </dsp:sp>
    <dsp:sp modelId="{893760C4-D956-486A-A163-1E24D5BC0BDA}">
      <dsp:nvSpPr>
        <dsp:cNvPr id="0" name=""/>
        <dsp:cNvSpPr/>
      </dsp:nvSpPr>
      <dsp:spPr>
        <a:xfrm>
          <a:off x="3720638" y="3118081"/>
          <a:ext cx="3074323" cy="1537161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Τυπολογική Γλωσσολογία </a:t>
          </a:r>
        </a:p>
      </dsp:txBody>
      <dsp:txXfrm>
        <a:off x="3720638" y="3118081"/>
        <a:ext cx="3074323" cy="1537161"/>
      </dsp:txXfrm>
    </dsp:sp>
    <dsp:sp modelId="{776EE558-6511-4BC1-A799-14CDB703A7D3}">
      <dsp:nvSpPr>
        <dsp:cNvPr id="0" name=""/>
        <dsp:cNvSpPr/>
      </dsp:nvSpPr>
      <dsp:spPr>
        <a:xfrm>
          <a:off x="7440570" y="3118081"/>
          <a:ext cx="3074323" cy="1537161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kern="1200" dirty="0"/>
            <a:t>Αντιπαραθετική Γλωσσολογία </a:t>
          </a:r>
        </a:p>
      </dsp:txBody>
      <dsp:txXfrm>
        <a:off x="7440570" y="3118081"/>
        <a:ext cx="3074323" cy="15371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2292B-076D-4998-8503-6C494AD91DFF}">
      <dsp:nvSpPr>
        <dsp:cNvPr id="0" name=""/>
        <dsp:cNvSpPr/>
      </dsp:nvSpPr>
      <dsp:spPr>
        <a:xfrm>
          <a:off x="5257800" y="2472473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8AB0B-C016-478D-B62F-B1498DC3F2D4}">
      <dsp:nvSpPr>
        <dsp:cNvPr id="0" name=""/>
        <dsp:cNvSpPr/>
      </dsp:nvSpPr>
      <dsp:spPr>
        <a:xfrm>
          <a:off x="5212080" y="2472473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1C2CA-78D8-4736-95FD-E7A53462AA94}">
      <dsp:nvSpPr>
        <dsp:cNvPr id="0" name=""/>
        <dsp:cNvSpPr/>
      </dsp:nvSpPr>
      <dsp:spPr>
        <a:xfrm>
          <a:off x="1537867" y="2472473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92FA6-214F-4C5E-B561-D9CB6AEC1C1B}">
      <dsp:nvSpPr>
        <dsp:cNvPr id="0" name=""/>
        <dsp:cNvSpPr/>
      </dsp:nvSpPr>
      <dsp:spPr>
        <a:xfrm>
          <a:off x="3720638" y="935311"/>
          <a:ext cx="3074323" cy="1537161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Comparative Linguistics</a:t>
          </a:r>
          <a:endParaRPr lang="el-GR" sz="3500" kern="1200" dirty="0"/>
        </a:p>
      </dsp:txBody>
      <dsp:txXfrm>
        <a:off x="3720638" y="935311"/>
        <a:ext cx="3074323" cy="1537161"/>
      </dsp:txXfrm>
    </dsp:sp>
    <dsp:sp modelId="{0C766BE9-5948-432A-967D-FD54A00DEA71}">
      <dsp:nvSpPr>
        <dsp:cNvPr id="0" name=""/>
        <dsp:cNvSpPr/>
      </dsp:nvSpPr>
      <dsp:spPr>
        <a:xfrm>
          <a:off x="706" y="3118081"/>
          <a:ext cx="3074323" cy="1537161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Historical Comparative Linguistics</a:t>
          </a:r>
          <a:endParaRPr lang="el-GR" sz="3500" kern="1200" dirty="0"/>
        </a:p>
      </dsp:txBody>
      <dsp:txXfrm>
        <a:off x="706" y="3118081"/>
        <a:ext cx="3074323" cy="1537161"/>
      </dsp:txXfrm>
    </dsp:sp>
    <dsp:sp modelId="{893760C4-D956-486A-A163-1E24D5BC0BDA}">
      <dsp:nvSpPr>
        <dsp:cNvPr id="0" name=""/>
        <dsp:cNvSpPr/>
      </dsp:nvSpPr>
      <dsp:spPr>
        <a:xfrm>
          <a:off x="3720638" y="3118081"/>
          <a:ext cx="3074323" cy="1537161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Language Typology</a:t>
          </a:r>
          <a:endParaRPr lang="el-GR" sz="3500" kern="1200" dirty="0"/>
        </a:p>
      </dsp:txBody>
      <dsp:txXfrm>
        <a:off x="3720638" y="3118081"/>
        <a:ext cx="3074323" cy="1537161"/>
      </dsp:txXfrm>
    </dsp:sp>
    <dsp:sp modelId="{776EE558-6511-4BC1-A799-14CDB703A7D3}">
      <dsp:nvSpPr>
        <dsp:cNvPr id="0" name=""/>
        <dsp:cNvSpPr/>
      </dsp:nvSpPr>
      <dsp:spPr>
        <a:xfrm>
          <a:off x="7440570" y="3118081"/>
          <a:ext cx="3074323" cy="1537161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Contrastive Linguistics</a:t>
          </a:r>
          <a:endParaRPr lang="el-GR" sz="3500" kern="1200" dirty="0"/>
        </a:p>
      </dsp:txBody>
      <dsp:txXfrm>
        <a:off x="7440570" y="3118081"/>
        <a:ext cx="3074323" cy="15371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2292B-076D-4998-8503-6C494AD91DFF}">
      <dsp:nvSpPr>
        <dsp:cNvPr id="0" name=""/>
        <dsp:cNvSpPr/>
      </dsp:nvSpPr>
      <dsp:spPr>
        <a:xfrm>
          <a:off x="5257800" y="2472473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2804"/>
              </a:lnTo>
              <a:lnTo>
                <a:pt x="3719932" y="322804"/>
              </a:lnTo>
              <a:lnTo>
                <a:pt x="3719932" y="6456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8AB0B-C016-478D-B62F-B1498DC3F2D4}">
      <dsp:nvSpPr>
        <dsp:cNvPr id="0" name=""/>
        <dsp:cNvSpPr/>
      </dsp:nvSpPr>
      <dsp:spPr>
        <a:xfrm>
          <a:off x="5212080" y="2472473"/>
          <a:ext cx="91440" cy="645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456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01C2CA-78D8-4736-95FD-E7A53462AA94}">
      <dsp:nvSpPr>
        <dsp:cNvPr id="0" name=""/>
        <dsp:cNvSpPr/>
      </dsp:nvSpPr>
      <dsp:spPr>
        <a:xfrm>
          <a:off x="1537867" y="2472473"/>
          <a:ext cx="3719932" cy="645608"/>
        </a:xfrm>
        <a:custGeom>
          <a:avLst/>
          <a:gdLst/>
          <a:ahLst/>
          <a:cxnLst/>
          <a:rect l="0" t="0" r="0" b="0"/>
          <a:pathLst>
            <a:path>
              <a:moveTo>
                <a:pt x="3719932" y="0"/>
              </a:moveTo>
              <a:lnTo>
                <a:pt x="3719932" y="322804"/>
              </a:lnTo>
              <a:lnTo>
                <a:pt x="0" y="322804"/>
              </a:lnTo>
              <a:lnTo>
                <a:pt x="0" y="645608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F92FA6-214F-4C5E-B561-D9CB6AEC1C1B}">
      <dsp:nvSpPr>
        <dsp:cNvPr id="0" name=""/>
        <dsp:cNvSpPr/>
      </dsp:nvSpPr>
      <dsp:spPr>
        <a:xfrm>
          <a:off x="3720638" y="935311"/>
          <a:ext cx="3074323" cy="1537161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Сравнительная лингвистика</a:t>
          </a:r>
          <a:endParaRPr lang="el-GR" sz="3300" kern="1200" dirty="0"/>
        </a:p>
      </dsp:txBody>
      <dsp:txXfrm>
        <a:off x="3720638" y="935311"/>
        <a:ext cx="3074323" cy="1537161"/>
      </dsp:txXfrm>
    </dsp:sp>
    <dsp:sp modelId="{0C766BE9-5948-432A-967D-FD54A00DEA71}">
      <dsp:nvSpPr>
        <dsp:cNvPr id="0" name=""/>
        <dsp:cNvSpPr/>
      </dsp:nvSpPr>
      <dsp:spPr>
        <a:xfrm>
          <a:off x="706" y="3118081"/>
          <a:ext cx="3074323" cy="1537161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Сравнительно-историческая лингвистика </a:t>
          </a:r>
          <a:endParaRPr lang="el-GR" sz="3300" kern="1200" dirty="0"/>
        </a:p>
      </dsp:txBody>
      <dsp:txXfrm>
        <a:off x="706" y="3118081"/>
        <a:ext cx="3074323" cy="1537161"/>
      </dsp:txXfrm>
    </dsp:sp>
    <dsp:sp modelId="{893760C4-D956-486A-A163-1E24D5BC0BDA}">
      <dsp:nvSpPr>
        <dsp:cNvPr id="0" name=""/>
        <dsp:cNvSpPr/>
      </dsp:nvSpPr>
      <dsp:spPr>
        <a:xfrm>
          <a:off x="3720638" y="3118081"/>
          <a:ext cx="3074323" cy="1537161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Лингвистическая типология </a:t>
          </a:r>
          <a:endParaRPr lang="el-GR" sz="3300" kern="1200" dirty="0"/>
        </a:p>
      </dsp:txBody>
      <dsp:txXfrm>
        <a:off x="3720638" y="3118081"/>
        <a:ext cx="3074323" cy="1537161"/>
      </dsp:txXfrm>
    </dsp:sp>
    <dsp:sp modelId="{776EE558-6511-4BC1-A799-14CDB703A7D3}">
      <dsp:nvSpPr>
        <dsp:cNvPr id="0" name=""/>
        <dsp:cNvSpPr/>
      </dsp:nvSpPr>
      <dsp:spPr>
        <a:xfrm>
          <a:off x="7440570" y="3118081"/>
          <a:ext cx="3074323" cy="1537161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Контрастивная лингвистика</a:t>
          </a:r>
          <a:endParaRPr lang="el-GR" sz="3300" kern="1200" dirty="0"/>
        </a:p>
      </dsp:txBody>
      <dsp:txXfrm>
        <a:off x="7440570" y="3118081"/>
        <a:ext cx="3074323" cy="15371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DF83B-740B-4BCF-A383-8D2281F66661}">
      <dsp:nvSpPr>
        <dsp:cNvPr id="0" name=""/>
        <dsp:cNvSpPr/>
      </dsp:nvSpPr>
      <dsp:spPr>
        <a:xfrm>
          <a:off x="4130761" y="1008"/>
          <a:ext cx="2254076" cy="112703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Μου λείπεις </a:t>
          </a:r>
        </a:p>
      </dsp:txBody>
      <dsp:txXfrm>
        <a:off x="4163771" y="34018"/>
        <a:ext cx="2188056" cy="1061018"/>
      </dsp:txXfrm>
    </dsp:sp>
    <dsp:sp modelId="{47F15D1E-7935-4368-8F59-CBBD22CC0DE5}">
      <dsp:nvSpPr>
        <dsp:cNvPr id="0" name=""/>
        <dsp:cNvSpPr/>
      </dsp:nvSpPr>
      <dsp:spPr>
        <a:xfrm rot="3600000">
          <a:off x="5601314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>
        <a:off x="5719653" y="2057330"/>
        <a:ext cx="936678" cy="236677"/>
      </dsp:txXfrm>
    </dsp:sp>
    <dsp:sp modelId="{085229DE-1883-4B1F-9D96-0D8F64E0F18A}">
      <dsp:nvSpPr>
        <dsp:cNvPr id="0" name=""/>
        <dsp:cNvSpPr/>
      </dsp:nvSpPr>
      <dsp:spPr>
        <a:xfrm>
          <a:off x="5991147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Я скучаю по тебе</a:t>
          </a:r>
          <a:endParaRPr lang="el-GR" sz="2900" kern="1200" dirty="0"/>
        </a:p>
      </dsp:txBody>
      <dsp:txXfrm>
        <a:off x="6024157" y="3256301"/>
        <a:ext cx="2188056" cy="1061018"/>
      </dsp:txXfrm>
    </dsp:sp>
    <dsp:sp modelId="{836D5E5B-F7F6-4D3A-823D-911255CE1159}">
      <dsp:nvSpPr>
        <dsp:cNvPr id="0" name=""/>
        <dsp:cNvSpPr/>
      </dsp:nvSpPr>
      <dsp:spPr>
        <a:xfrm rot="10800000">
          <a:off x="4671121" y="3589579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 rot="10800000">
        <a:off x="4789460" y="3668472"/>
        <a:ext cx="936678" cy="236677"/>
      </dsp:txXfrm>
    </dsp:sp>
    <dsp:sp modelId="{E2E9BFE4-171A-48B8-896B-2A441502699F}">
      <dsp:nvSpPr>
        <dsp:cNvPr id="0" name=""/>
        <dsp:cNvSpPr/>
      </dsp:nvSpPr>
      <dsp:spPr>
        <a:xfrm>
          <a:off x="2270375" y="3223291"/>
          <a:ext cx="2254076" cy="1127038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 miss you</a:t>
          </a:r>
          <a:endParaRPr lang="el-GR" sz="2900" kern="1200" dirty="0"/>
        </a:p>
      </dsp:txBody>
      <dsp:txXfrm>
        <a:off x="2303385" y="3256301"/>
        <a:ext cx="2188056" cy="1061018"/>
      </dsp:txXfrm>
    </dsp:sp>
    <dsp:sp modelId="{8D9C9C4A-E76F-4018-BA17-BAD6FC2E9051}">
      <dsp:nvSpPr>
        <dsp:cNvPr id="0" name=""/>
        <dsp:cNvSpPr/>
      </dsp:nvSpPr>
      <dsp:spPr>
        <a:xfrm rot="18000000">
          <a:off x="3740928" y="1978437"/>
          <a:ext cx="1173356" cy="39446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600" kern="1200"/>
        </a:p>
      </dsp:txBody>
      <dsp:txXfrm>
        <a:off x="3859267" y="2057330"/>
        <a:ext cx="936678" cy="2366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0B5088-E379-4EA3-8ECA-0C7612DDA1B7}">
      <dsp:nvSpPr>
        <dsp:cNvPr id="0" name=""/>
        <dsp:cNvSpPr/>
      </dsp:nvSpPr>
      <dsp:spPr>
        <a:xfrm>
          <a:off x="1614189" y="290550"/>
          <a:ext cx="1953220" cy="9766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Incredible!</a:t>
          </a:r>
          <a:endParaRPr lang="el-GR" sz="2500" kern="1200" dirty="0"/>
        </a:p>
      </dsp:txBody>
      <dsp:txXfrm>
        <a:off x="1642793" y="319154"/>
        <a:ext cx="1896012" cy="919402"/>
      </dsp:txXfrm>
    </dsp:sp>
    <dsp:sp modelId="{16D72943-E598-4C33-8394-9295819FF9BB}">
      <dsp:nvSpPr>
        <dsp:cNvPr id="0" name=""/>
        <dsp:cNvSpPr/>
      </dsp:nvSpPr>
      <dsp:spPr>
        <a:xfrm rot="3600000">
          <a:off x="2888217" y="2004762"/>
          <a:ext cx="1018064" cy="34181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/>
        </a:p>
      </dsp:txBody>
      <dsp:txXfrm>
        <a:off x="2990761" y="2073125"/>
        <a:ext cx="812976" cy="205087"/>
      </dsp:txXfrm>
    </dsp:sp>
    <dsp:sp modelId="{FADAA74B-4E1B-4DBC-9D6A-A2DF43CB3086}">
      <dsp:nvSpPr>
        <dsp:cNvPr id="0" name=""/>
        <dsp:cNvSpPr/>
      </dsp:nvSpPr>
      <dsp:spPr>
        <a:xfrm>
          <a:off x="3227090" y="3084176"/>
          <a:ext cx="1953220" cy="976610"/>
        </a:xfrm>
        <a:prstGeom prst="roundRect">
          <a:avLst>
            <a:gd name="adj" fmla="val 1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Ничего себе! </a:t>
          </a:r>
          <a:endParaRPr lang="el-GR" sz="2500" kern="1200" dirty="0"/>
        </a:p>
      </dsp:txBody>
      <dsp:txXfrm>
        <a:off x="3255694" y="3112780"/>
        <a:ext cx="1896012" cy="919402"/>
      </dsp:txXfrm>
    </dsp:sp>
    <dsp:sp modelId="{74FBD8A2-D017-4BC5-B0F3-24C56741E498}">
      <dsp:nvSpPr>
        <dsp:cNvPr id="0" name=""/>
        <dsp:cNvSpPr/>
      </dsp:nvSpPr>
      <dsp:spPr>
        <a:xfrm rot="10800000">
          <a:off x="2081767" y="3401575"/>
          <a:ext cx="1018064" cy="34181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/>
        </a:p>
      </dsp:txBody>
      <dsp:txXfrm rot="10800000">
        <a:off x="2184311" y="3469938"/>
        <a:ext cx="812976" cy="205087"/>
      </dsp:txXfrm>
    </dsp:sp>
    <dsp:sp modelId="{433C9182-78AD-4101-A31E-ED5076271974}">
      <dsp:nvSpPr>
        <dsp:cNvPr id="0" name=""/>
        <dsp:cNvSpPr/>
      </dsp:nvSpPr>
      <dsp:spPr>
        <a:xfrm>
          <a:off x="1289" y="3084176"/>
          <a:ext cx="1953220" cy="976610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Δεν το πιστεύω! </a:t>
          </a:r>
        </a:p>
      </dsp:txBody>
      <dsp:txXfrm>
        <a:off x="29893" y="3112780"/>
        <a:ext cx="1896012" cy="919402"/>
      </dsp:txXfrm>
    </dsp:sp>
    <dsp:sp modelId="{ADE0832F-1247-4EEF-850B-326AF7CB5154}">
      <dsp:nvSpPr>
        <dsp:cNvPr id="0" name=""/>
        <dsp:cNvSpPr/>
      </dsp:nvSpPr>
      <dsp:spPr>
        <a:xfrm rot="18000000">
          <a:off x="1275317" y="2004762"/>
          <a:ext cx="1018064" cy="34181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400" kern="1200"/>
        </a:p>
      </dsp:txBody>
      <dsp:txXfrm>
        <a:off x="1377861" y="2073125"/>
        <a:ext cx="812976" cy="2050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93AC82-C30B-32B4-456D-6F1F38586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FE15549-B27A-8D9E-48E4-16FE37C46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3A2EEF0-FB9E-D186-24B0-2FC17D903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790B93E-4D43-E2D2-A52B-790219234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1C68704-BFA1-3902-DB89-8833E29C5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392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C532DC-3909-8C57-A97A-F57EAFE45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E2EA845-F96E-E18E-1B48-61B490D400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8538ECC-9743-0A7F-A1C9-3B48D3F08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56BFD0-81AB-3C1C-4442-1D63FF36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9690655-5B71-5848-0104-E0101233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974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8D464FF0-1C46-8A5D-BA71-20047888B1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971916A-296B-25D4-4E04-F542DEA93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C215D5F-ABBB-1563-7C3C-2A3E4D8B3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80B975B-FE55-2F06-0EFC-62B183DCC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B8330CF-7982-EC6C-7138-E5330E85E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431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2099DD-3544-799F-B486-E7FDBD4C2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AE8804-6D6D-5955-D9C1-9E0AEB30D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B15FCB9-828F-9C69-624D-EC7852FFF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AECFB94-C46C-B4A1-6F4D-EE711D900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97F264B-5380-33F3-0CE3-6EA4ADD30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4395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02BD3B-1FE9-C85B-FDDB-30A44F7B1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BC7A683-007D-C56F-CFBB-8DD7E0C3B7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562AE9-6910-DAC1-A333-F245787A4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242863-0B28-C652-22BF-9A827B3D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741B947-313C-DE27-66C3-BDF1BF1AF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893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AE16F63-2D05-504D-C646-7008C7E4F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8E4A38-E0BD-722A-E26A-48065184BF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9571532-EC10-EC5F-49C4-B0CB40EF4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56A2B0B-EE0A-4631-760E-BBC0D01DA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90D21F0-4BDC-0344-9134-6127CE258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37C9F59-3D11-C7C8-0C32-56A70AE4C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4402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EFE94F-E6BA-2DD7-5A14-C909BF47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3A0C68B-C059-FF8F-7988-7AE86D0B1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40E3C3E-D36B-8146-6B86-FB902373C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8D6EF2C-91DF-0FFA-A56C-5C0C8BE9B3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7DD9648-54D7-0F94-5144-A1E5B73EA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EC7ADC07-0C9D-3414-DF19-3100F08E7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3A36AB1-6C11-EA7A-297A-E7B0DE322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2CB0E17-9434-A072-9566-9CE2DFB70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9125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73B875-C24D-D0DD-DD04-D7248DB1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FE0B68C-DD23-5C19-3DF0-AECA341CA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C728F6BE-C6B8-6512-1CED-D8CB46AD9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FD3363E-4C38-4721-03E2-9FD20D79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263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7B9E39D-8D77-8986-1DA6-6CEF6EB5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EE21D81-6586-7507-6653-A11050B95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5394945D-52E4-949E-8CD4-ABD50CE8B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0407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8602AD-11DC-DEAD-AE77-ADC4FA50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6E0337-CA31-BFF3-7A25-5718073B45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EA4054E-FB6F-B4C9-95F4-63759056E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6CEC9F3-949F-E653-F26E-2E38E36AB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46F0E2D-A461-1022-191B-CF77D0677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CFF6DE0-64E8-1627-1A95-41A15204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2695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E4C9C87-988C-6B3E-DA6E-DC14630F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02F43AB0-C76A-C886-6674-EC485F540D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829BBBE-9760-D3C0-6951-D84DA50E8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9121FBD-3F13-8DD5-1AE8-CC4E87744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B23A2DC-BF73-B2D2-124D-545140F2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3CB47B2-BC0D-B1DC-FCA5-66BB97834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359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FB60C4E-88E7-54EE-7584-89A2A188A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264A001-07D2-62A3-30A2-E8F61BB8B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CC0ED89-AEE8-9C2D-0C3D-715619E96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A9DC-96F3-422A-9CDB-D552BDA415C3}" type="datetimeFigureOut">
              <a:rPr lang="el-GR" smtClean="0"/>
              <a:t>8/10/2024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AC2AC85-F707-5D7D-3AEB-E8DDD460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738E797-F8F1-C31E-8430-1A893B632C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DF895-BA51-4D56-AE42-F3F2D4DAD8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998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E31619E-ED50-8F4B-5A68-58D67CE927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800" b="1" kern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Συγκριτικές γλωσσολογικές προσεγγίσεις στη μετάφραση: Ρωσική, Ελληνική, Αγγλική</a:t>
            </a:r>
            <a:endParaRPr lang="el-GR" sz="4800" dirty="0">
              <a:solidFill>
                <a:schemeClr val="tx2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7D3282C-CB89-FE19-FC13-62074D9224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Διδάσκουσα: Τατιάνα </a:t>
            </a:r>
            <a:r>
              <a:rPr lang="el-GR" sz="3200" dirty="0" err="1"/>
              <a:t>Μπορίσοβα</a:t>
            </a:r>
            <a:r>
              <a:rPr lang="el-GR" sz="3200" dirty="0"/>
              <a:t>, Αναπληρώτρια Καθηγήτρια </a:t>
            </a:r>
          </a:p>
          <a:p>
            <a:r>
              <a:rPr lang="el-GR" sz="3200" dirty="0"/>
              <a:t>Συνθηματικό </a:t>
            </a:r>
            <a:r>
              <a:rPr lang="en-US" sz="3200" dirty="0"/>
              <a:t>e-class: codex863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818225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half" idx="1"/>
          </p:nvPr>
        </p:nvSpPr>
        <p:spPr>
          <a:xfrm>
            <a:off x="1981200" y="285729"/>
            <a:ext cx="4038600" cy="584043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2"/>
          </p:nvPr>
        </p:nvSpPr>
        <p:spPr>
          <a:xfrm>
            <a:off x="6172200" y="285729"/>
            <a:ext cx="4038600" cy="5840435"/>
          </a:xfrm>
        </p:spPr>
        <p:txBody>
          <a:bodyPr>
            <a:normAutofit/>
          </a:bodyPr>
          <a:lstStyle/>
          <a:p>
            <a:r>
              <a:rPr lang="ru-RU" sz="4000" dirty="0"/>
              <a:t>строиться</a:t>
            </a:r>
          </a:p>
          <a:p>
            <a:endParaRPr lang="ru-RU" sz="4000" dirty="0"/>
          </a:p>
          <a:p>
            <a:r>
              <a:rPr lang="ru-RU" sz="4000" dirty="0"/>
              <a:t>мыться</a:t>
            </a:r>
          </a:p>
          <a:p>
            <a:endParaRPr lang="ru-RU" sz="4000" dirty="0"/>
          </a:p>
          <a:p>
            <a:r>
              <a:rPr lang="ru-RU" sz="4000" dirty="0"/>
              <a:t>целоваться</a:t>
            </a:r>
          </a:p>
          <a:p>
            <a:r>
              <a:rPr lang="ru-RU" sz="4000" dirty="0"/>
              <a:t>начинаться</a:t>
            </a:r>
          </a:p>
          <a:p>
            <a:endParaRPr lang="ru-RU" sz="4000" dirty="0"/>
          </a:p>
          <a:p>
            <a:r>
              <a:rPr lang="ru-RU" sz="4000" dirty="0"/>
              <a:t>строить </a:t>
            </a:r>
            <a:endParaRPr lang="el-GR" sz="4000" dirty="0"/>
          </a:p>
        </p:txBody>
      </p:sp>
      <p:sp>
        <p:nvSpPr>
          <p:cNvPr id="4" name="3 - Έλλειψη"/>
          <p:cNvSpPr/>
          <p:nvPr/>
        </p:nvSpPr>
        <p:spPr>
          <a:xfrm>
            <a:off x="2381224" y="571480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3595670" y="571480"/>
            <a:ext cx="714380" cy="6429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Αριστερό βέλος"/>
          <p:cNvSpPr/>
          <p:nvPr/>
        </p:nvSpPr>
        <p:spPr>
          <a:xfrm>
            <a:off x="3024166" y="714356"/>
            <a:ext cx="571504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2452662" y="1785926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Καμπύλο βέλος προς τα επάνω"/>
          <p:cNvSpPr/>
          <p:nvPr/>
        </p:nvSpPr>
        <p:spPr>
          <a:xfrm rot="16200000">
            <a:off x="3059885" y="1893083"/>
            <a:ext cx="571504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2524100" y="3000372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3952860" y="3000372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Αριστερό-δεξιό βέλος"/>
          <p:cNvSpPr/>
          <p:nvPr/>
        </p:nvSpPr>
        <p:spPr>
          <a:xfrm>
            <a:off x="3167042" y="3071810"/>
            <a:ext cx="785818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2524100" y="4071942"/>
            <a:ext cx="714380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Δεξιό βέλος"/>
          <p:cNvSpPr/>
          <p:nvPr/>
        </p:nvSpPr>
        <p:spPr>
          <a:xfrm>
            <a:off x="3238480" y="4286256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Έλλειψη"/>
          <p:cNvSpPr/>
          <p:nvPr/>
        </p:nvSpPr>
        <p:spPr>
          <a:xfrm>
            <a:off x="2595538" y="5286388"/>
            <a:ext cx="642942" cy="5715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Δεξιό βέλος"/>
          <p:cNvSpPr/>
          <p:nvPr/>
        </p:nvSpPr>
        <p:spPr>
          <a:xfrm>
            <a:off x="3238480" y="542926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Έλλειψη"/>
          <p:cNvSpPr/>
          <p:nvPr/>
        </p:nvSpPr>
        <p:spPr>
          <a:xfrm>
            <a:off x="3881422" y="5286388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2024034" y="5000636"/>
            <a:ext cx="4000528" cy="1588"/>
          </a:xfrm>
          <a:prstGeom prst="line">
            <a:avLst/>
          </a:prstGeom>
          <a:ln w="25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half" idx="1"/>
          </p:nvPr>
        </p:nvSpPr>
        <p:spPr>
          <a:xfrm>
            <a:off x="1981200" y="285729"/>
            <a:ext cx="4038600" cy="5840435"/>
          </a:xfrm>
        </p:spPr>
        <p:txBody>
          <a:bodyPr>
            <a:normAutofit lnSpcReduction="10000"/>
          </a:bodyPr>
          <a:lstStyle/>
          <a:p>
            <a:endParaRPr lang="el-GR" dirty="0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2"/>
          </p:nvPr>
        </p:nvSpPr>
        <p:spPr>
          <a:xfrm>
            <a:off x="6172200" y="285729"/>
            <a:ext cx="4038600" cy="5840435"/>
          </a:xfrm>
        </p:spPr>
        <p:txBody>
          <a:bodyPr>
            <a:normAutofit lnSpcReduction="10000"/>
          </a:bodyPr>
          <a:lstStyle/>
          <a:p>
            <a:r>
              <a:rPr lang="el-GR" sz="4000" dirty="0"/>
              <a:t>χτίζομαι</a:t>
            </a:r>
          </a:p>
          <a:p>
            <a:pPr>
              <a:buNone/>
            </a:pPr>
            <a:endParaRPr lang="ru-RU" sz="4000" dirty="0"/>
          </a:p>
          <a:p>
            <a:endParaRPr lang="ru-RU" sz="4000" dirty="0"/>
          </a:p>
          <a:p>
            <a:r>
              <a:rPr lang="el-GR" sz="4000" dirty="0"/>
              <a:t>πλένομαι</a:t>
            </a:r>
            <a:endParaRPr lang="ru-RU" sz="4000" dirty="0"/>
          </a:p>
          <a:p>
            <a:endParaRPr lang="ru-RU" sz="4000" dirty="0"/>
          </a:p>
          <a:p>
            <a:r>
              <a:rPr lang="el-GR" sz="4000" dirty="0"/>
              <a:t>φιλιέμαι</a:t>
            </a:r>
            <a:endParaRPr lang="ru-RU" sz="4000" dirty="0"/>
          </a:p>
          <a:p>
            <a:r>
              <a:rPr lang="el-GR" sz="4000" dirty="0"/>
              <a:t>αρχίζω</a:t>
            </a:r>
            <a:endParaRPr lang="ru-RU" sz="4000" dirty="0"/>
          </a:p>
          <a:p>
            <a:endParaRPr lang="ru-RU" sz="4000" dirty="0"/>
          </a:p>
          <a:p>
            <a:r>
              <a:rPr lang="el-GR" sz="4000" dirty="0"/>
              <a:t>χτίζω</a:t>
            </a:r>
            <a:r>
              <a:rPr lang="ru-RU" sz="4000" dirty="0"/>
              <a:t> </a:t>
            </a:r>
            <a:endParaRPr lang="el-GR" sz="4000" dirty="0"/>
          </a:p>
        </p:txBody>
      </p:sp>
      <p:sp>
        <p:nvSpPr>
          <p:cNvPr id="4" name="3 - Έλλειψη"/>
          <p:cNvSpPr/>
          <p:nvPr/>
        </p:nvSpPr>
        <p:spPr>
          <a:xfrm>
            <a:off x="2381224" y="571480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3595670" y="571480"/>
            <a:ext cx="714380" cy="6429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Αριστερό βέλος"/>
          <p:cNvSpPr/>
          <p:nvPr/>
        </p:nvSpPr>
        <p:spPr>
          <a:xfrm>
            <a:off x="3024166" y="714356"/>
            <a:ext cx="571504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2452662" y="1785926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Καμπύλο βέλος προς τα επάνω"/>
          <p:cNvSpPr/>
          <p:nvPr/>
        </p:nvSpPr>
        <p:spPr>
          <a:xfrm rot="16200000">
            <a:off x="3059885" y="1893083"/>
            <a:ext cx="571504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2524100" y="3000372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3952860" y="3000372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Αριστερό-δεξιό βέλος"/>
          <p:cNvSpPr/>
          <p:nvPr/>
        </p:nvSpPr>
        <p:spPr>
          <a:xfrm>
            <a:off x="3167042" y="3071810"/>
            <a:ext cx="785818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2524100" y="4071942"/>
            <a:ext cx="714380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Δεξιό βέλος"/>
          <p:cNvSpPr/>
          <p:nvPr/>
        </p:nvSpPr>
        <p:spPr>
          <a:xfrm>
            <a:off x="3238480" y="4286256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Έλλειψη"/>
          <p:cNvSpPr/>
          <p:nvPr/>
        </p:nvSpPr>
        <p:spPr>
          <a:xfrm>
            <a:off x="2595538" y="5286388"/>
            <a:ext cx="642942" cy="5715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Δεξιό βέλος"/>
          <p:cNvSpPr/>
          <p:nvPr/>
        </p:nvSpPr>
        <p:spPr>
          <a:xfrm>
            <a:off x="3238480" y="542926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Έλλειψη"/>
          <p:cNvSpPr/>
          <p:nvPr/>
        </p:nvSpPr>
        <p:spPr>
          <a:xfrm>
            <a:off x="3881422" y="5286388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2024034" y="4000504"/>
            <a:ext cx="4000528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half" idx="1"/>
          </p:nvPr>
        </p:nvSpPr>
        <p:spPr>
          <a:xfrm>
            <a:off x="1981200" y="285729"/>
            <a:ext cx="4038600" cy="5840435"/>
          </a:xfrm>
        </p:spPr>
        <p:txBody>
          <a:bodyPr>
            <a:normAutofit lnSpcReduction="10000"/>
          </a:bodyPr>
          <a:lstStyle/>
          <a:p>
            <a:endParaRPr lang="el-GR" dirty="0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2"/>
          </p:nvPr>
        </p:nvSpPr>
        <p:spPr>
          <a:xfrm>
            <a:off x="6172200" y="285729"/>
            <a:ext cx="4038600" cy="5840435"/>
          </a:xfrm>
        </p:spPr>
        <p:txBody>
          <a:bodyPr>
            <a:normAutofit lnSpcReduction="10000"/>
          </a:bodyPr>
          <a:lstStyle/>
          <a:p>
            <a:r>
              <a:rPr lang="en-US" sz="4000" dirty="0"/>
              <a:t>be built</a:t>
            </a:r>
            <a:endParaRPr lang="el-GR" sz="4000" dirty="0"/>
          </a:p>
          <a:p>
            <a:pPr>
              <a:buNone/>
            </a:pPr>
            <a:endParaRPr lang="ru-RU" sz="4000" dirty="0"/>
          </a:p>
          <a:p>
            <a:endParaRPr lang="ru-RU" sz="4000" dirty="0"/>
          </a:p>
          <a:p>
            <a:r>
              <a:rPr lang="en-US" sz="4000" dirty="0"/>
              <a:t>wash myself</a:t>
            </a:r>
            <a:endParaRPr lang="ru-RU" sz="4000" dirty="0"/>
          </a:p>
          <a:p>
            <a:endParaRPr lang="ru-RU" sz="4000" dirty="0"/>
          </a:p>
          <a:p>
            <a:r>
              <a:rPr lang="en-US" sz="4000" dirty="0"/>
              <a:t>kiss one another</a:t>
            </a:r>
            <a:endParaRPr lang="ru-RU" sz="4000" dirty="0"/>
          </a:p>
          <a:p>
            <a:r>
              <a:rPr lang="en-US" sz="4000" dirty="0"/>
              <a:t>start</a:t>
            </a:r>
            <a:endParaRPr lang="ru-RU" sz="4000" dirty="0"/>
          </a:p>
          <a:p>
            <a:endParaRPr lang="ru-RU" sz="4000" dirty="0"/>
          </a:p>
          <a:p>
            <a:r>
              <a:rPr lang="en-US" sz="4000" dirty="0"/>
              <a:t>build</a:t>
            </a:r>
            <a:r>
              <a:rPr lang="ru-RU" sz="4000" dirty="0"/>
              <a:t> </a:t>
            </a:r>
            <a:endParaRPr lang="el-GR" sz="4000" dirty="0"/>
          </a:p>
        </p:txBody>
      </p:sp>
      <p:sp>
        <p:nvSpPr>
          <p:cNvPr id="4" name="3 - Έλλειψη"/>
          <p:cNvSpPr/>
          <p:nvPr/>
        </p:nvSpPr>
        <p:spPr>
          <a:xfrm>
            <a:off x="2381224" y="571480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Έλλειψη"/>
          <p:cNvSpPr/>
          <p:nvPr/>
        </p:nvSpPr>
        <p:spPr>
          <a:xfrm>
            <a:off x="3595670" y="571480"/>
            <a:ext cx="714380" cy="64294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Αριστερό βέλος"/>
          <p:cNvSpPr/>
          <p:nvPr/>
        </p:nvSpPr>
        <p:spPr>
          <a:xfrm>
            <a:off x="3024166" y="714356"/>
            <a:ext cx="571504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Έλλειψη"/>
          <p:cNvSpPr/>
          <p:nvPr/>
        </p:nvSpPr>
        <p:spPr>
          <a:xfrm>
            <a:off x="2452662" y="1785926"/>
            <a:ext cx="785818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Καμπύλο βέλος προς τα επάνω"/>
          <p:cNvSpPr/>
          <p:nvPr/>
        </p:nvSpPr>
        <p:spPr>
          <a:xfrm rot="16200000">
            <a:off x="3059885" y="1893083"/>
            <a:ext cx="571504" cy="35719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12 - Έλλειψη"/>
          <p:cNvSpPr/>
          <p:nvPr/>
        </p:nvSpPr>
        <p:spPr>
          <a:xfrm>
            <a:off x="2524100" y="3000372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Έλλειψη"/>
          <p:cNvSpPr/>
          <p:nvPr/>
        </p:nvSpPr>
        <p:spPr>
          <a:xfrm>
            <a:off x="3952860" y="3000372"/>
            <a:ext cx="71438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14 - Αριστερό-δεξιό βέλος"/>
          <p:cNvSpPr/>
          <p:nvPr/>
        </p:nvSpPr>
        <p:spPr>
          <a:xfrm>
            <a:off x="3167042" y="3071810"/>
            <a:ext cx="785818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Έλλειψη"/>
          <p:cNvSpPr/>
          <p:nvPr/>
        </p:nvSpPr>
        <p:spPr>
          <a:xfrm>
            <a:off x="2524100" y="4071942"/>
            <a:ext cx="714380" cy="71438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16 - Δεξιό βέλος"/>
          <p:cNvSpPr/>
          <p:nvPr/>
        </p:nvSpPr>
        <p:spPr>
          <a:xfrm>
            <a:off x="3238480" y="4286256"/>
            <a:ext cx="500066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17 - Έλλειψη"/>
          <p:cNvSpPr/>
          <p:nvPr/>
        </p:nvSpPr>
        <p:spPr>
          <a:xfrm>
            <a:off x="2595538" y="5286388"/>
            <a:ext cx="642942" cy="5715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Δεξιό βέλος"/>
          <p:cNvSpPr/>
          <p:nvPr/>
        </p:nvSpPr>
        <p:spPr>
          <a:xfrm>
            <a:off x="3238480" y="5429264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Έλλειψη"/>
          <p:cNvSpPr/>
          <p:nvPr/>
        </p:nvSpPr>
        <p:spPr>
          <a:xfrm>
            <a:off x="3881422" y="5286388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2095472" y="1643050"/>
            <a:ext cx="4000528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>
            <a:extLst>
              <a:ext uri="{FF2B5EF4-FFF2-40B4-BE49-F238E27FC236}">
                <a16:creationId xmlns:a16="http://schemas.microsoft.com/office/drawing/2014/main" id="{7F975934-ABEE-3A6E-1337-E4BF91E06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7" name="Θέση περιεχομένου 6">
            <a:extLst>
              <a:ext uri="{FF2B5EF4-FFF2-40B4-BE49-F238E27FC236}">
                <a16:creationId xmlns:a16="http://schemas.microsoft.com/office/drawing/2014/main" id="{B96BF355-806F-FC0A-3BEC-91CDA8912C4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86984712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8DE119F-2940-9274-8BD4-BD9FBECE29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Φυσαλίδα ομιλίας: Ορθογώνιο με στρογγυλεμένες γωνίες 3">
            <a:extLst>
              <a:ext uri="{FF2B5EF4-FFF2-40B4-BE49-F238E27FC236}">
                <a16:creationId xmlns:a16="http://schemas.microsoft.com/office/drawing/2014/main" id="{5350E717-3E88-563F-DB43-C8E2504B809E}"/>
              </a:ext>
            </a:extLst>
          </p:cNvPr>
          <p:cNvSpPr/>
          <p:nvPr/>
        </p:nvSpPr>
        <p:spPr>
          <a:xfrm>
            <a:off x="6095999" y="365125"/>
            <a:ext cx="5181599" cy="4351338"/>
          </a:xfrm>
          <a:prstGeom prst="wedgeRoundRectCallout">
            <a:avLst>
              <a:gd name="adj1" fmla="val -102645"/>
              <a:gd name="adj2" fmla="val 44704"/>
              <a:gd name="adj3" fmla="val 16667"/>
            </a:avLst>
          </a:prstGeom>
          <a:solidFill>
            <a:schemeClr val="accent2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 Αυτά τα «μικρά» γεγονότα είναι</a:t>
            </a:r>
            <a:r>
              <a:rPr lang="ru-RU" dirty="0"/>
              <a:t> </a:t>
            </a:r>
            <a:r>
              <a:rPr lang="el-GR" dirty="0"/>
              <a:t>συχνά συγκεκριμενοποιήσεις των γενικότερων («μεγάλων») πρακτικών, στις οποίες οι γλώσσες</a:t>
            </a:r>
            <a:r>
              <a:rPr lang="ru-RU" dirty="0"/>
              <a:t> </a:t>
            </a:r>
            <a:r>
              <a:rPr lang="el-GR" dirty="0"/>
              <a:t>διαφέρουν</a:t>
            </a:r>
            <a:r>
              <a:rPr lang="ru-RU" dirty="0"/>
              <a:t> </a:t>
            </a:r>
            <a:r>
              <a:rPr lang="el-GR" dirty="0"/>
              <a:t>σημαντικά.</a:t>
            </a:r>
            <a:r>
              <a:rPr lang="ru-RU" dirty="0"/>
              <a:t> </a:t>
            </a:r>
            <a:r>
              <a:rPr lang="el-GR" dirty="0"/>
              <a:t>Η περιγραφή αυτών των «μεγαλύτερων» πρακτικών φαίνεται τόσο δύσκολη όσο και να περιγράψεις</a:t>
            </a:r>
            <a:r>
              <a:rPr lang="ru-RU" dirty="0"/>
              <a:t> </a:t>
            </a:r>
            <a:r>
              <a:rPr lang="el-GR" dirty="0"/>
              <a:t>δύο διαφορετικούς πολιτισμούς. Όμως ποιο νόημα έχει μια γλωσσολογική περιγραφή εάν αφήνει έξω από</a:t>
            </a:r>
            <a:r>
              <a:rPr lang="ru-RU" dirty="0"/>
              <a:t> </a:t>
            </a:r>
            <a:r>
              <a:rPr lang="el-GR" dirty="0"/>
              <a:t>το πεδίο της τις πολύ ιδιαίτερες στρατηγικές επικοινωνίας, τόσο τις καθολικές όσο και τις ιδιαίτερες για κάθε</a:t>
            </a:r>
            <a:r>
              <a:rPr lang="ru-RU" dirty="0"/>
              <a:t> </a:t>
            </a:r>
            <a:r>
              <a:rPr lang="el-GR" dirty="0"/>
              <a:t>πολιτισμό, που δίνουν σχήμα στη γλώσσα και στη δομή της;</a:t>
            </a:r>
          </a:p>
        </p:txBody>
      </p:sp>
    </p:spTree>
    <p:extLst>
      <p:ext uri="{BB962C8B-B14F-4D97-AF65-F5344CB8AC3E}">
        <p14:creationId xmlns:p14="http://schemas.microsoft.com/office/powerpoint/2010/main" val="347087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4E6AC14-F446-CD45-08AF-B9F22242E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Βασικά στάδια προετοιμασίας εργασίας 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C667E7F-C15C-4247-AFA6-4D2EB1F4C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764"/>
            <a:ext cx="10515600" cy="4662199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Ορισμός </a:t>
            </a:r>
            <a:r>
              <a:rPr lang="el-GR"/>
              <a:t>γλωσσολογικού φαινομένου/ αντικειμένου </a:t>
            </a:r>
            <a:r>
              <a:rPr lang="el-GR" dirty="0"/>
              <a:t>και στόχων έρευνας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Ορισμός πηγών έρευνας (πρωτότυπων έργων και μεταφρασμάτων)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Θεωρητική βάση της έρευνας – ανασκόπηση της επιστημονικής  βιβλιογραφίας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Επιλογή δεδομένων έρευνας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Ανάλυση δεδομένων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Αποτελέσματα έρευνας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Συμπεράσματα έρευνας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Συγγραφή τελικού κειμένου 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82770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0B311C-838A-D4B8-F800-913814CB1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 του εισαγωγικού μαθήματος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9F14C02-6516-504D-0D96-1C58000DE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Μπατσαλιά</a:t>
            </a:r>
            <a:r>
              <a:rPr lang="el-GR" dirty="0"/>
              <a:t> Φ. Παράμετροι της μεταφραστικής διαδικασίας και συγκριτική γλωσσολογία. Παρουσία. Τόμος 15–16, 2001–2003, 279–291. </a:t>
            </a:r>
          </a:p>
          <a:p>
            <a:r>
              <a:rPr lang="el-GR" dirty="0" err="1"/>
              <a:t>Γιαννουλοπούλου</a:t>
            </a:r>
            <a:r>
              <a:rPr lang="el-GR" dirty="0"/>
              <a:t>, Γ.  Αντιπαραθετική (αντιπαραβολική) γλωσσολογία. </a:t>
            </a:r>
            <a:r>
              <a:rPr lang="el-GR" dirty="0" err="1"/>
              <a:t>Κάλλιπος</a:t>
            </a:r>
            <a:r>
              <a:rPr lang="el-GR" dirty="0"/>
              <a:t>, Ανοικτές Ακαδημαϊκές Εκδόσεις, 2023. (Κεφ. 1/ σελ. 17 – 23) </a:t>
            </a:r>
          </a:p>
          <a:p>
            <a:r>
              <a:rPr lang="ru-RU" dirty="0"/>
              <a:t>Аманаки М. ПЕРЕВОД НА НОВОГРЕЧЕСКИЙ ЯЗЫК МУТАЦИОННЫХ ДЕРИВАТОВ С ПРИСТАВКОЙ ПРО- В ПРОИЗВЕДЕНИЯХ А. П. ЧЕХОВА </a:t>
            </a:r>
            <a:r>
              <a:rPr lang="el-GR" dirty="0"/>
              <a:t>(</a:t>
            </a:r>
            <a:r>
              <a:rPr lang="el-GR"/>
              <a:t>ως υπόδειγμα)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353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D5ED470-863B-C5F1-90CC-DA7D8D01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Διαλέξεις στο πλαίσιο του μαθήματος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31F9424-B17F-1140-9794-FA0BF9491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9/10/24   13:30 στην </a:t>
            </a:r>
            <a:r>
              <a:rPr lang="el-GR" dirty="0" err="1"/>
              <a:t>αιθ</a:t>
            </a:r>
            <a:r>
              <a:rPr lang="el-GR" dirty="0"/>
              <a:t>. 640 «</a:t>
            </a:r>
            <a:r>
              <a:rPr lang="ru-RU" dirty="0"/>
              <a:t>Искусственный интеллект в области аудио-визуального перевода и вызовы современности</a:t>
            </a:r>
            <a:r>
              <a:rPr lang="el-GR" dirty="0"/>
              <a:t>» του Αναπληρωτή Καθηγητή </a:t>
            </a:r>
            <a:r>
              <a:rPr lang="en-US" dirty="0" err="1"/>
              <a:t>Aleksy</a:t>
            </a:r>
            <a:r>
              <a:rPr lang="en-US" dirty="0"/>
              <a:t> </a:t>
            </a:r>
            <a:r>
              <a:rPr lang="en-US" dirty="0" err="1"/>
              <a:t>Kucy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 err="1"/>
              <a:t>Łodz</a:t>
            </a:r>
            <a:r>
              <a:rPr lang="en-US" dirty="0"/>
              <a:t>)</a:t>
            </a:r>
            <a:r>
              <a:rPr lang="ru-RU" dirty="0"/>
              <a:t> </a:t>
            </a:r>
            <a:endParaRPr lang="el-GR" dirty="0"/>
          </a:p>
          <a:p>
            <a:r>
              <a:rPr lang="el-GR" dirty="0"/>
              <a:t>15/10/24   12:00 στην </a:t>
            </a:r>
            <a:r>
              <a:rPr lang="el-GR" dirty="0" err="1"/>
              <a:t>αιθ</a:t>
            </a:r>
            <a:r>
              <a:rPr lang="el-GR" dirty="0"/>
              <a:t>. 723 «</a:t>
            </a:r>
            <a:r>
              <a:rPr lang="ru-RU" dirty="0"/>
              <a:t>Практикум по компьютерной лексикографии и переводу</a:t>
            </a:r>
            <a:r>
              <a:rPr lang="el-GR" dirty="0"/>
              <a:t>» του Επίκουρου Καθηγητή </a:t>
            </a:r>
            <a:r>
              <a:rPr lang="en-US" dirty="0"/>
              <a:t>Dr. Yury </a:t>
            </a:r>
            <a:r>
              <a:rPr lang="en-US" dirty="0" err="1"/>
              <a:t>Fedorushkov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l-GR" dirty="0" err="1"/>
              <a:t>Πόζναν</a:t>
            </a:r>
            <a:r>
              <a:rPr lang="el-GR" dirty="0"/>
              <a:t>)</a:t>
            </a:r>
          </a:p>
          <a:p>
            <a:r>
              <a:rPr lang="el-GR" dirty="0"/>
              <a:t>16/10/24  12:00 στην </a:t>
            </a:r>
            <a:r>
              <a:rPr lang="el-GR" dirty="0" err="1"/>
              <a:t>αίθ</a:t>
            </a:r>
            <a:r>
              <a:rPr lang="el-GR" dirty="0"/>
              <a:t>. 421 «Γλωσσική υποκειμενικότητα: εισαγωγή για σπουδαστές της Σλαβικής Φιλολογίας» του Καθηγητή Γ. Κακριδή (παράδοση 3) </a:t>
            </a:r>
          </a:p>
          <a:p>
            <a:r>
              <a:rPr lang="el-GR" dirty="0"/>
              <a:t>23/10/24 12:00 στην </a:t>
            </a:r>
            <a:r>
              <a:rPr lang="el-GR" dirty="0" err="1"/>
              <a:t>αίθ</a:t>
            </a:r>
            <a:r>
              <a:rPr lang="el-GR" dirty="0"/>
              <a:t>. 209 «Γλωσσική υποκειμενικότητα: εισαγωγή για σπουδαστές της Σλαβικής Φιλολογίας» του καθηγητή Γ. Κακριδή (παράδοση 6) </a:t>
            </a:r>
          </a:p>
        </p:txBody>
      </p:sp>
    </p:spTree>
    <p:extLst>
      <p:ext uri="{BB962C8B-B14F-4D97-AF65-F5344CB8AC3E}">
        <p14:creationId xmlns:p14="http://schemas.microsoft.com/office/powerpoint/2010/main" val="205872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88311ED6-5B8F-8EDA-29B6-B4D6D245FD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0451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Φυσαλίδα ομιλίας: Έλλειψη 4">
            <a:extLst>
              <a:ext uri="{FF2B5EF4-FFF2-40B4-BE49-F238E27FC236}">
                <a16:creationId xmlns:a16="http://schemas.microsoft.com/office/drawing/2014/main" id="{B5475EF8-EA02-51BD-FF69-1DFCFD166731}"/>
              </a:ext>
            </a:extLst>
          </p:cNvPr>
          <p:cNvSpPr/>
          <p:nvPr/>
        </p:nvSpPr>
        <p:spPr>
          <a:xfrm>
            <a:off x="457200" y="365125"/>
            <a:ext cx="5834271" cy="1970571"/>
          </a:xfrm>
          <a:prstGeom prst="wedgeEllipseCallout">
            <a:avLst>
              <a:gd name="adj1" fmla="val -17106"/>
              <a:gd name="adj2" fmla="val 118092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dirty="0"/>
              <a:t>Δυο ισοδύναμα μηνύματα σε δυο διαφορετικούς γλωσσικές κώδικες  </a:t>
            </a:r>
          </a:p>
        </p:txBody>
      </p:sp>
      <p:sp>
        <p:nvSpPr>
          <p:cNvPr id="6" name="Τίτλος 5">
            <a:extLst>
              <a:ext uri="{FF2B5EF4-FFF2-40B4-BE49-F238E27FC236}">
                <a16:creationId xmlns:a16="http://schemas.microsoft.com/office/drawing/2014/main" id="{C2D125EA-CA71-6EE1-DA7E-04372AFBE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8305" y="228601"/>
            <a:ext cx="5098773" cy="2259806"/>
          </a:xfrm>
          <a:prstGeom prst="wedgeEllipseCallout">
            <a:avLst>
              <a:gd name="adj1" fmla="val -31586"/>
              <a:gd name="adj2" fmla="val 102456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l-GR" sz="2800" dirty="0"/>
              <a:t>Συστηματική σύγκριση των συστημάτων δύο ή περισσότερων γλωσσών</a:t>
            </a:r>
          </a:p>
        </p:txBody>
      </p:sp>
    </p:spTree>
    <p:extLst>
      <p:ext uri="{BB962C8B-B14F-4D97-AF65-F5344CB8AC3E}">
        <p14:creationId xmlns:p14="http://schemas.microsoft.com/office/powerpoint/2010/main" val="2896238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М. Горький «Детство»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35496" y="1357298"/>
            <a:ext cx="10618304" cy="55007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/>
              <a:t>      -  Ты откуда </a:t>
            </a:r>
            <a:r>
              <a:rPr lang="ru-RU" sz="3200" b="1" dirty="0">
                <a:solidFill>
                  <a:srgbClr val="FF0000"/>
                </a:solidFill>
              </a:rPr>
              <a:t>пришла</a:t>
            </a:r>
            <a:r>
              <a:rPr lang="ru-RU" sz="3200" dirty="0"/>
              <a:t>? — спросил я ее.</a:t>
            </a:r>
            <a:endParaRPr lang="el-GR" sz="3200" dirty="0"/>
          </a:p>
          <a:p>
            <a:pPr>
              <a:buNone/>
            </a:pPr>
            <a:r>
              <a:rPr lang="ru-RU" sz="3200" dirty="0"/>
              <a:t>    -	Сверху, из Нижнего, да не </a:t>
            </a:r>
            <a:r>
              <a:rPr lang="ru-RU" sz="3200" b="1" dirty="0">
                <a:solidFill>
                  <a:srgbClr val="FF0000"/>
                </a:solidFill>
              </a:rPr>
              <a:t>пришла</a:t>
            </a:r>
            <a:r>
              <a:rPr lang="ru-RU" sz="3200" dirty="0"/>
              <a:t>, а </a:t>
            </a:r>
            <a:r>
              <a:rPr lang="ru-RU" sz="3200" b="1" dirty="0">
                <a:solidFill>
                  <a:srgbClr val="FF0000"/>
                </a:solidFill>
              </a:rPr>
              <a:t>приехала</a:t>
            </a:r>
            <a:r>
              <a:rPr lang="ru-RU" sz="3200" dirty="0"/>
              <a:t>. По воде-то не ходят...</a:t>
            </a:r>
          </a:p>
          <a:p>
            <a:pPr>
              <a:buNone/>
            </a:pPr>
            <a:r>
              <a:rPr lang="ru-RU" sz="3200" dirty="0"/>
              <a:t>    </a:t>
            </a:r>
            <a:r>
              <a:rPr lang="en-US" sz="3200" dirty="0"/>
              <a:t>"Did you have to </a:t>
            </a:r>
            <a:r>
              <a:rPr lang="en-US" sz="3200" b="1" dirty="0">
                <a:solidFill>
                  <a:srgbClr val="FF0000"/>
                </a:solidFill>
              </a:rPr>
              <a:t>walk</a:t>
            </a:r>
            <a:r>
              <a:rPr lang="en-US" sz="3200" dirty="0"/>
              <a:t> far to get here?" I asked her. </a:t>
            </a:r>
            <a:endParaRPr lang="el-GR" sz="3200" dirty="0"/>
          </a:p>
          <a:p>
            <a:pPr>
              <a:buNone/>
            </a:pPr>
            <a:r>
              <a:rPr lang="ru-RU" sz="3200" dirty="0"/>
              <a:t>    </a:t>
            </a:r>
            <a:r>
              <a:rPr lang="en-US" sz="3200" dirty="0"/>
              <a:t>"I didn't </a:t>
            </a:r>
            <a:r>
              <a:rPr lang="en-US" sz="3200" b="1" dirty="0">
                <a:solidFill>
                  <a:srgbClr val="FF0000"/>
                </a:solidFill>
              </a:rPr>
              <a:t>walk</a:t>
            </a:r>
            <a:r>
              <a:rPr lang="en-US" sz="3200" dirty="0">
                <a:solidFill>
                  <a:srgbClr val="FF0000"/>
                </a:solidFill>
              </a:rPr>
              <a:t>, I </a:t>
            </a:r>
            <a:r>
              <a:rPr lang="en-US" sz="3200" b="1" dirty="0">
                <a:solidFill>
                  <a:srgbClr val="FF0000"/>
                </a:solidFill>
              </a:rPr>
              <a:t>rode</a:t>
            </a:r>
            <a:r>
              <a:rPr lang="en-US" sz="3200" dirty="0"/>
              <a:t>. You don't walk on the water</a:t>
            </a:r>
            <a:r>
              <a:rPr lang="ru-RU" sz="3200" dirty="0"/>
              <a:t>... </a:t>
            </a:r>
          </a:p>
          <a:p>
            <a:pPr>
              <a:buNone/>
            </a:pPr>
            <a:r>
              <a:rPr lang="ru-RU" sz="3200" dirty="0"/>
              <a:t>     - </a:t>
            </a:r>
            <a:r>
              <a:rPr lang="el-GR" sz="3200" dirty="0"/>
              <a:t>Από πού </a:t>
            </a:r>
            <a:r>
              <a:rPr lang="el-GR" sz="3200" b="1" dirty="0">
                <a:solidFill>
                  <a:srgbClr val="FF0000"/>
                </a:solidFill>
              </a:rPr>
              <a:t>ήρθες</a:t>
            </a:r>
            <a:r>
              <a:rPr lang="el-GR" sz="3200" dirty="0"/>
              <a:t> εσύ; τη ρώτησα. </a:t>
            </a:r>
            <a:endParaRPr lang="ru-RU" sz="3200" dirty="0"/>
          </a:p>
          <a:p>
            <a:pPr>
              <a:buNone/>
            </a:pPr>
            <a:r>
              <a:rPr lang="ru-RU" sz="3200" dirty="0"/>
              <a:t>    </a:t>
            </a:r>
            <a:r>
              <a:rPr lang="el-GR" sz="3200" dirty="0"/>
              <a:t>- Από πάνω, από το Νίζνι. Και, ξέρεις, </a:t>
            </a:r>
            <a:r>
              <a:rPr lang="el-GR" sz="3200" b="1" dirty="0" err="1">
                <a:solidFill>
                  <a:srgbClr val="FF0000"/>
                </a:solidFill>
              </a:rPr>
              <a:t>δέν</a:t>
            </a:r>
            <a:r>
              <a:rPr lang="el-GR" sz="3200" b="1" dirty="0">
                <a:solidFill>
                  <a:srgbClr val="FF0000"/>
                </a:solidFill>
              </a:rPr>
              <a:t> ήρθα με </a:t>
            </a:r>
            <a:r>
              <a:rPr lang="el-GR" sz="3200" b="1" dirty="0" err="1">
                <a:solidFill>
                  <a:srgbClr val="FF0000"/>
                </a:solidFill>
              </a:rPr>
              <a:t>τά</a:t>
            </a:r>
            <a:r>
              <a:rPr lang="el-GR" sz="3200" b="1" dirty="0">
                <a:solidFill>
                  <a:srgbClr val="FF0000"/>
                </a:solidFill>
              </a:rPr>
              <a:t> πόδια</a:t>
            </a:r>
            <a:r>
              <a:rPr lang="el-GR" sz="3200" dirty="0"/>
              <a:t>· δεν </a:t>
            </a:r>
            <a:r>
              <a:rPr lang="el-GR" sz="3200" b="1" dirty="0">
                <a:solidFill>
                  <a:srgbClr val="FF0000"/>
                </a:solidFill>
              </a:rPr>
              <a:t>περπατάει</a:t>
            </a:r>
            <a:r>
              <a:rPr lang="el-GR" sz="3200" dirty="0"/>
              <a:t> κανείς </a:t>
            </a:r>
            <a:r>
              <a:rPr lang="el-GR" sz="3200" dirty="0" err="1"/>
              <a:t>απάνου</a:t>
            </a:r>
            <a:r>
              <a:rPr lang="el-GR" sz="3200" dirty="0"/>
              <a:t> στο νερό, </a:t>
            </a:r>
            <a:r>
              <a:rPr lang="el-GR" sz="3200" b="1" dirty="0">
                <a:solidFill>
                  <a:srgbClr val="FF0000"/>
                </a:solidFill>
              </a:rPr>
              <a:t>πλέει</a:t>
            </a:r>
            <a:r>
              <a:rPr lang="el-GR" sz="3200" dirty="0"/>
              <a:t> με </a:t>
            </a:r>
            <a:r>
              <a:rPr lang="el-GR" sz="3200" dirty="0" err="1"/>
              <a:t>τό</a:t>
            </a:r>
            <a:r>
              <a:rPr lang="el-GR" sz="3200" dirty="0"/>
              <a:t> καράβι.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98AD00CA-B0C6-6F8C-8A96-B0ECD95787D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58525713"/>
              </p:ext>
            </p:extLst>
          </p:nvPr>
        </p:nvGraphicFramePr>
        <p:xfrm>
          <a:off x="1043609" y="477078"/>
          <a:ext cx="10515600" cy="559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7442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98AD00CA-B0C6-6F8C-8A96-B0ECD95787D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9796994"/>
              </p:ext>
            </p:extLst>
          </p:nvPr>
        </p:nvGraphicFramePr>
        <p:xfrm>
          <a:off x="1043609" y="477078"/>
          <a:ext cx="10515600" cy="559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2839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98AD00CA-B0C6-6F8C-8A96-B0ECD95787D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92046366"/>
              </p:ext>
            </p:extLst>
          </p:nvPr>
        </p:nvGraphicFramePr>
        <p:xfrm>
          <a:off x="1043609" y="477078"/>
          <a:ext cx="10515600" cy="5590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2397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7696C0C-3F06-104A-D99E-BFF8E4B8D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EFA1FF0B-16AA-4FB0-4FC2-A844CDEB26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2469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Φυσαλίδα ομιλίας: Έλλειψη 4">
            <a:extLst>
              <a:ext uri="{FF2B5EF4-FFF2-40B4-BE49-F238E27FC236}">
                <a16:creationId xmlns:a16="http://schemas.microsoft.com/office/drawing/2014/main" id="{8C09959B-A6F8-96CF-B37E-D9FD7E3B1B05}"/>
              </a:ext>
            </a:extLst>
          </p:cNvPr>
          <p:cNvSpPr/>
          <p:nvPr/>
        </p:nvSpPr>
        <p:spPr>
          <a:xfrm>
            <a:off x="7692887" y="365125"/>
            <a:ext cx="4499113" cy="3063875"/>
          </a:xfrm>
          <a:prstGeom prst="wedgeEllipseCallout">
            <a:avLst>
              <a:gd name="adj1" fmla="val -83903"/>
              <a:gd name="adj2" fmla="val 8099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Πώς λέγεται στη γλώσσα Β </a:t>
            </a:r>
            <a:r>
              <a:rPr lang="en-US" sz="2400" dirty="0"/>
              <a:t>(</a:t>
            </a:r>
            <a:r>
              <a:rPr lang="el-GR" sz="2400" dirty="0"/>
              <a:t>στις γλώσσες Β</a:t>
            </a:r>
            <a:r>
              <a:rPr lang="en-US" sz="2400" dirty="0"/>
              <a:t>, C) </a:t>
            </a:r>
            <a:r>
              <a:rPr lang="el-GR" sz="2400" dirty="0"/>
              <a:t>σε μια ανάλογη κατάσταση το ίδιο νοητικό περιεχόμενο</a:t>
            </a:r>
          </a:p>
        </p:txBody>
      </p:sp>
      <p:sp>
        <p:nvSpPr>
          <p:cNvPr id="6" name="Φυσαλίδα ομιλίας: Έλλειψη 5">
            <a:extLst>
              <a:ext uri="{FF2B5EF4-FFF2-40B4-BE49-F238E27FC236}">
                <a16:creationId xmlns:a16="http://schemas.microsoft.com/office/drawing/2014/main" id="{8CA9EEB5-21F3-4F4F-FFAD-3C6E3D8C09D0}"/>
              </a:ext>
            </a:extLst>
          </p:cNvPr>
          <p:cNvSpPr/>
          <p:nvPr/>
        </p:nvSpPr>
        <p:spPr>
          <a:xfrm>
            <a:off x="251791" y="785191"/>
            <a:ext cx="4499113" cy="3216103"/>
          </a:xfrm>
          <a:prstGeom prst="wedgeEllipseCallout">
            <a:avLst>
              <a:gd name="adj1" fmla="val 72140"/>
              <a:gd name="adj2" fmla="val 83643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/>
              <a:t>Όλα τα επίπεδα του γλωσσικού συστήματος πρέπει να συνεξεταστούν προκειμένου να επιτευχθούν ορθές διαγλωσσικές συγκρίσεις</a:t>
            </a:r>
          </a:p>
        </p:txBody>
      </p:sp>
    </p:spTree>
    <p:extLst>
      <p:ext uri="{BB962C8B-B14F-4D97-AF65-F5344CB8AC3E}">
        <p14:creationId xmlns:p14="http://schemas.microsoft.com/office/powerpoint/2010/main" val="325978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1C228F-5891-DBCB-0A85-6CB2A27F2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Συγκριτική (αντιπαραθετική) Γλωσσολογία: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B96933C-2750-F13F-832C-5D5C44B1B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Συγκριτική Φωνητική / Φωνολογία </a:t>
            </a:r>
          </a:p>
          <a:p>
            <a:r>
              <a:rPr lang="el-GR" sz="3600" dirty="0"/>
              <a:t>Συγκριτική Γραμματική (Μορφολογία + Σύνταξη) </a:t>
            </a:r>
          </a:p>
          <a:p>
            <a:r>
              <a:rPr lang="el-GR" sz="3600" dirty="0"/>
              <a:t>Συγκριτική Σημασιολογία </a:t>
            </a:r>
          </a:p>
          <a:p>
            <a:r>
              <a:rPr lang="el-GR" sz="3600" dirty="0"/>
              <a:t>Συγκριτική Πραγματολογία </a:t>
            </a:r>
          </a:p>
          <a:p>
            <a:r>
              <a:rPr lang="el-GR" sz="3600" dirty="0"/>
              <a:t>Συγκριτική Υφολογία </a:t>
            </a:r>
          </a:p>
        </p:txBody>
      </p:sp>
      <p:sp>
        <p:nvSpPr>
          <p:cNvPr id="4" name="Βέλος: Αριστερό 3">
            <a:extLst>
              <a:ext uri="{FF2B5EF4-FFF2-40B4-BE49-F238E27FC236}">
                <a16:creationId xmlns:a16="http://schemas.microsoft.com/office/drawing/2014/main" id="{D04B8790-83D5-ABF9-95B7-0531AE97CC39}"/>
              </a:ext>
            </a:extLst>
          </p:cNvPr>
          <p:cNvSpPr/>
          <p:nvPr/>
        </p:nvSpPr>
        <p:spPr>
          <a:xfrm>
            <a:off x="10641496" y="2549385"/>
            <a:ext cx="596348" cy="288235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Βέλος: Αριστερό 4">
            <a:extLst>
              <a:ext uri="{FF2B5EF4-FFF2-40B4-BE49-F238E27FC236}">
                <a16:creationId xmlns:a16="http://schemas.microsoft.com/office/drawing/2014/main" id="{CC36BA01-197C-B015-04E9-07079051F597}"/>
              </a:ext>
            </a:extLst>
          </p:cNvPr>
          <p:cNvSpPr/>
          <p:nvPr/>
        </p:nvSpPr>
        <p:spPr>
          <a:xfrm>
            <a:off x="10648122" y="3211651"/>
            <a:ext cx="596348" cy="288235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Βέλος: Αριστερό 5">
            <a:extLst>
              <a:ext uri="{FF2B5EF4-FFF2-40B4-BE49-F238E27FC236}">
                <a16:creationId xmlns:a16="http://schemas.microsoft.com/office/drawing/2014/main" id="{2AAEDF6E-EF31-8631-5A6F-EB5C044757C6}"/>
              </a:ext>
            </a:extLst>
          </p:cNvPr>
          <p:cNvSpPr/>
          <p:nvPr/>
        </p:nvSpPr>
        <p:spPr>
          <a:xfrm>
            <a:off x="10672970" y="3857176"/>
            <a:ext cx="596348" cy="288235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Βέλος: Αριστερό 6">
            <a:extLst>
              <a:ext uri="{FF2B5EF4-FFF2-40B4-BE49-F238E27FC236}">
                <a16:creationId xmlns:a16="http://schemas.microsoft.com/office/drawing/2014/main" id="{87BBB9AC-F09E-B030-04B7-6B1C5E364335}"/>
              </a:ext>
            </a:extLst>
          </p:cNvPr>
          <p:cNvSpPr/>
          <p:nvPr/>
        </p:nvSpPr>
        <p:spPr>
          <a:xfrm>
            <a:off x="10641496" y="4502701"/>
            <a:ext cx="596348" cy="288235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96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579</Words>
  <Application>Microsoft Office PowerPoint</Application>
  <PresentationFormat>Ευρεία οθόνη</PresentationFormat>
  <Paragraphs>85</Paragraphs>
  <Slides>15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Θέμα του Office</vt:lpstr>
      <vt:lpstr>Συγκριτικές γλωσσολογικές προσεγγίσεις στη μετάφραση: Ρωσική, Ελληνική, Αγγλική</vt:lpstr>
      <vt:lpstr>Διαλέξεις στο πλαίσιο του μαθήματος </vt:lpstr>
      <vt:lpstr>Συστηματική σύγκριση των συστημάτων δύο ή περισσότερων γλωσσών</vt:lpstr>
      <vt:lpstr>М. Горький «Детство»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Συγκριτική (αντιπαραθετική) Γλωσσολογία: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Βασικά στάδια προετοιμασίας εργασίας </vt:lpstr>
      <vt:lpstr>Βιβλιογραφία του εισαγωγικού μαθήματος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Συγκριτικές γλωσσολογικές προσεγγίσεις στη μετάφραση: Ρωσική, Ελληνική, Αγγλική</dc:title>
  <dc:creator>Dell</dc:creator>
  <cp:lastModifiedBy>Dell</cp:lastModifiedBy>
  <cp:revision>7</cp:revision>
  <dcterms:created xsi:type="dcterms:W3CDTF">2024-10-07T12:20:18Z</dcterms:created>
  <dcterms:modified xsi:type="dcterms:W3CDTF">2024-10-08T18:55:22Z</dcterms:modified>
</cp:coreProperties>
</file>