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0" r:id="rId4"/>
    <p:sldId id="258" r:id="rId5"/>
    <p:sldId id="261" r:id="rId6"/>
    <p:sldId id="259" r:id="rId7"/>
    <p:sldId id="262" r:id="rId8"/>
    <p:sldId id="263" r:id="rId9"/>
    <p:sldId id="257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A7A23-DF01-4B9A-8875-2C1D689EE6DC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45169101-5680-494C-92D9-17AB1E7171BC}">
      <dgm:prSet phldrT="[Κείμενο]"/>
      <dgm:spPr/>
      <dgm:t>
        <a:bodyPr/>
        <a:lstStyle/>
        <a:p>
          <a:r>
            <a:rPr lang="ru-RU" b="1"/>
            <a:t>динамический аористив</a:t>
          </a:r>
          <a:r>
            <a:rPr lang="ru-RU"/>
            <a:t> </a:t>
          </a:r>
          <a:endParaRPr lang="el-GR"/>
        </a:p>
      </dgm:t>
    </dgm:pt>
    <dgm:pt modelId="{3066E7B3-33B8-4DEA-8891-9277C81D30A1}" type="parTrans" cxnId="{BEEA3DBC-2079-4A19-8004-977D5ADC77A8}">
      <dgm:prSet/>
      <dgm:spPr/>
      <dgm:t>
        <a:bodyPr/>
        <a:lstStyle/>
        <a:p>
          <a:endParaRPr lang="el-GR"/>
        </a:p>
      </dgm:t>
    </dgm:pt>
    <dgm:pt modelId="{8099D8BD-AD3F-4A1E-8560-43147885AC86}" type="sibTrans" cxnId="{BEEA3DBC-2079-4A19-8004-977D5ADC77A8}">
      <dgm:prSet/>
      <dgm:spPr/>
      <dgm:t>
        <a:bodyPr/>
        <a:lstStyle/>
        <a:p>
          <a:endParaRPr lang="el-GR"/>
        </a:p>
      </dgm:t>
    </dgm:pt>
    <dgm:pt modelId="{99ECB02B-D0A1-4821-BE1E-5083F7B952D2}">
      <dgm:prSet phldrT="[Κείμενο]"/>
      <dgm:spPr/>
      <dgm:t>
        <a:bodyPr/>
        <a:lstStyle/>
        <a:p>
          <a:r>
            <a:rPr lang="ru-RU"/>
            <a:t>глаголы активного действия, последовательно сменяя друг друга, двигают развитие сюжета</a:t>
          </a:r>
          <a:endParaRPr lang="el-GR"/>
        </a:p>
      </dgm:t>
    </dgm:pt>
    <dgm:pt modelId="{A5C60210-4FCF-4840-9737-B4E40D817966}" type="parTrans" cxnId="{2621EA67-86AC-4274-9B70-11E20C12953B}">
      <dgm:prSet/>
      <dgm:spPr/>
      <dgm:t>
        <a:bodyPr/>
        <a:lstStyle/>
        <a:p>
          <a:endParaRPr lang="el-GR"/>
        </a:p>
      </dgm:t>
    </dgm:pt>
    <dgm:pt modelId="{881A2040-0A03-4F2C-8910-B72B4C3C29A9}" type="sibTrans" cxnId="{2621EA67-86AC-4274-9B70-11E20C12953B}">
      <dgm:prSet/>
      <dgm:spPr/>
      <dgm:t>
        <a:bodyPr/>
        <a:lstStyle/>
        <a:p>
          <a:endParaRPr lang="el-GR"/>
        </a:p>
      </dgm:t>
    </dgm:pt>
    <dgm:pt modelId="{C25D5C4E-C5FE-4C0A-AE6C-32BE7E3AC6D3}">
      <dgm:prSet phldrT="[Κείμενο]"/>
      <dgm:spPr/>
      <dgm:t>
        <a:bodyPr/>
        <a:lstStyle/>
        <a:p>
          <a:r>
            <a:rPr lang="ru-RU" b="1" dirty="0"/>
            <a:t>результативный перфектив</a:t>
          </a:r>
          <a:endParaRPr lang="el-GR" dirty="0"/>
        </a:p>
      </dgm:t>
    </dgm:pt>
    <dgm:pt modelId="{D0275DFE-623E-4EF8-A8CE-31630874DD07}" type="parTrans" cxnId="{4477FB65-AA0F-48DB-958A-249AD26BD507}">
      <dgm:prSet/>
      <dgm:spPr/>
      <dgm:t>
        <a:bodyPr/>
        <a:lstStyle/>
        <a:p>
          <a:endParaRPr lang="el-GR"/>
        </a:p>
      </dgm:t>
    </dgm:pt>
    <dgm:pt modelId="{11A89F8C-1BED-45C4-B7E8-1B6B71859FB3}" type="sibTrans" cxnId="{4477FB65-AA0F-48DB-958A-249AD26BD507}">
      <dgm:prSet/>
      <dgm:spPr/>
      <dgm:t>
        <a:bodyPr/>
        <a:lstStyle/>
        <a:p>
          <a:endParaRPr lang="el-GR"/>
        </a:p>
      </dgm:t>
    </dgm:pt>
    <dgm:pt modelId="{2A20A73D-AA59-483A-9921-DF24786162DB}">
      <dgm:prSet phldrT="[Κείμενο]"/>
      <dgm:spPr/>
      <dgm:t>
        <a:bodyPr/>
        <a:lstStyle/>
        <a:p>
          <a:r>
            <a:rPr lang="ru-RU" dirty="0"/>
            <a:t>глаголы включают в событийное время констатируемые перцептором происшедшие изменения</a:t>
          </a:r>
          <a:endParaRPr lang="el-GR" dirty="0"/>
        </a:p>
      </dgm:t>
    </dgm:pt>
    <dgm:pt modelId="{DACA31A3-1421-4CAE-B205-070D22D288AB}" type="parTrans" cxnId="{15941721-D4B3-4492-ADB0-697BE6BC96C7}">
      <dgm:prSet/>
      <dgm:spPr/>
      <dgm:t>
        <a:bodyPr/>
        <a:lstStyle/>
        <a:p>
          <a:endParaRPr lang="el-GR"/>
        </a:p>
      </dgm:t>
    </dgm:pt>
    <dgm:pt modelId="{FEB0BFFF-E586-48B6-9385-5304D1A97559}" type="sibTrans" cxnId="{15941721-D4B3-4492-ADB0-697BE6BC96C7}">
      <dgm:prSet/>
      <dgm:spPr/>
      <dgm:t>
        <a:bodyPr/>
        <a:lstStyle/>
        <a:p>
          <a:endParaRPr lang="el-GR"/>
        </a:p>
      </dgm:t>
    </dgm:pt>
    <dgm:pt modelId="{947F5CEE-D3DB-485B-B9EA-8B50E754D62C}" type="pres">
      <dgm:prSet presAssocID="{02FA7A23-DF01-4B9A-8875-2C1D689EE6DC}" presName="Name0" presStyleCnt="0">
        <dgm:presLayoutVars>
          <dgm:dir/>
          <dgm:animLvl val="lvl"/>
          <dgm:resizeHandles/>
        </dgm:presLayoutVars>
      </dgm:prSet>
      <dgm:spPr/>
    </dgm:pt>
    <dgm:pt modelId="{30FC913B-1DE7-43C3-A68E-3A2F7BE464C0}" type="pres">
      <dgm:prSet presAssocID="{45169101-5680-494C-92D9-17AB1E7171BC}" presName="linNode" presStyleCnt="0"/>
      <dgm:spPr/>
    </dgm:pt>
    <dgm:pt modelId="{59726AA3-D6B6-4D33-A1C0-AB9EF7C8FF39}" type="pres">
      <dgm:prSet presAssocID="{45169101-5680-494C-92D9-17AB1E7171BC}" presName="parentShp" presStyleLbl="node1" presStyleIdx="0" presStyleCnt="2">
        <dgm:presLayoutVars>
          <dgm:bulletEnabled val="1"/>
        </dgm:presLayoutVars>
      </dgm:prSet>
      <dgm:spPr/>
    </dgm:pt>
    <dgm:pt modelId="{5F3817B6-29C0-4E47-8BAB-968518456FDB}" type="pres">
      <dgm:prSet presAssocID="{45169101-5680-494C-92D9-17AB1E7171BC}" presName="childShp" presStyleLbl="bgAccFollowNode1" presStyleIdx="0" presStyleCnt="2">
        <dgm:presLayoutVars>
          <dgm:bulletEnabled val="1"/>
        </dgm:presLayoutVars>
      </dgm:prSet>
      <dgm:spPr/>
    </dgm:pt>
    <dgm:pt modelId="{EA3EAF7B-A193-4C40-A728-9CAA5EE9CBEA}" type="pres">
      <dgm:prSet presAssocID="{8099D8BD-AD3F-4A1E-8560-43147885AC86}" presName="spacing" presStyleCnt="0"/>
      <dgm:spPr/>
    </dgm:pt>
    <dgm:pt modelId="{206853FD-3BC5-4327-92A7-81BB26C8ACA4}" type="pres">
      <dgm:prSet presAssocID="{C25D5C4E-C5FE-4C0A-AE6C-32BE7E3AC6D3}" presName="linNode" presStyleCnt="0"/>
      <dgm:spPr/>
    </dgm:pt>
    <dgm:pt modelId="{1151B5F5-CDEF-4C98-AA40-0EC6443A8BE2}" type="pres">
      <dgm:prSet presAssocID="{C25D5C4E-C5FE-4C0A-AE6C-32BE7E3AC6D3}" presName="parentShp" presStyleLbl="node1" presStyleIdx="1" presStyleCnt="2">
        <dgm:presLayoutVars>
          <dgm:bulletEnabled val="1"/>
        </dgm:presLayoutVars>
      </dgm:prSet>
      <dgm:spPr/>
    </dgm:pt>
    <dgm:pt modelId="{03E59A79-04E8-4D72-9BC0-C04DC9031765}" type="pres">
      <dgm:prSet presAssocID="{C25D5C4E-C5FE-4C0A-AE6C-32BE7E3AC6D3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363D170A-046E-4D0F-8134-24892A88DE39}" type="presOf" srcId="{45169101-5680-494C-92D9-17AB1E7171BC}" destId="{59726AA3-D6B6-4D33-A1C0-AB9EF7C8FF39}" srcOrd="0" destOrd="0" presId="urn:microsoft.com/office/officeart/2005/8/layout/vList6"/>
    <dgm:cxn modelId="{15941721-D4B3-4492-ADB0-697BE6BC96C7}" srcId="{C25D5C4E-C5FE-4C0A-AE6C-32BE7E3AC6D3}" destId="{2A20A73D-AA59-483A-9921-DF24786162DB}" srcOrd="0" destOrd="0" parTransId="{DACA31A3-1421-4CAE-B205-070D22D288AB}" sibTransId="{FEB0BFFF-E586-48B6-9385-5304D1A97559}"/>
    <dgm:cxn modelId="{5E3D895B-92A7-49E8-8ACA-C9CFD66CAC59}" type="presOf" srcId="{2A20A73D-AA59-483A-9921-DF24786162DB}" destId="{03E59A79-04E8-4D72-9BC0-C04DC9031765}" srcOrd="0" destOrd="0" presId="urn:microsoft.com/office/officeart/2005/8/layout/vList6"/>
    <dgm:cxn modelId="{4477FB65-AA0F-48DB-958A-249AD26BD507}" srcId="{02FA7A23-DF01-4B9A-8875-2C1D689EE6DC}" destId="{C25D5C4E-C5FE-4C0A-AE6C-32BE7E3AC6D3}" srcOrd="1" destOrd="0" parTransId="{D0275DFE-623E-4EF8-A8CE-31630874DD07}" sibTransId="{11A89F8C-1BED-45C4-B7E8-1B6B71859FB3}"/>
    <dgm:cxn modelId="{2621EA67-86AC-4274-9B70-11E20C12953B}" srcId="{45169101-5680-494C-92D9-17AB1E7171BC}" destId="{99ECB02B-D0A1-4821-BE1E-5083F7B952D2}" srcOrd="0" destOrd="0" parTransId="{A5C60210-4FCF-4840-9737-B4E40D817966}" sibTransId="{881A2040-0A03-4F2C-8910-B72B4C3C29A9}"/>
    <dgm:cxn modelId="{517098AA-CF50-4A76-B884-31A63E9F3F32}" type="presOf" srcId="{02FA7A23-DF01-4B9A-8875-2C1D689EE6DC}" destId="{947F5CEE-D3DB-485B-B9EA-8B50E754D62C}" srcOrd="0" destOrd="0" presId="urn:microsoft.com/office/officeart/2005/8/layout/vList6"/>
    <dgm:cxn modelId="{BEEA3DBC-2079-4A19-8004-977D5ADC77A8}" srcId="{02FA7A23-DF01-4B9A-8875-2C1D689EE6DC}" destId="{45169101-5680-494C-92D9-17AB1E7171BC}" srcOrd="0" destOrd="0" parTransId="{3066E7B3-33B8-4DEA-8891-9277C81D30A1}" sibTransId="{8099D8BD-AD3F-4A1E-8560-43147885AC86}"/>
    <dgm:cxn modelId="{24FE01E9-95D4-46A3-9753-2A2D19DA53F0}" type="presOf" srcId="{C25D5C4E-C5FE-4C0A-AE6C-32BE7E3AC6D3}" destId="{1151B5F5-CDEF-4C98-AA40-0EC6443A8BE2}" srcOrd="0" destOrd="0" presId="urn:microsoft.com/office/officeart/2005/8/layout/vList6"/>
    <dgm:cxn modelId="{163318EC-A9A8-47E0-90C8-6342F4A16563}" type="presOf" srcId="{99ECB02B-D0A1-4821-BE1E-5083F7B952D2}" destId="{5F3817B6-29C0-4E47-8BAB-968518456FDB}" srcOrd="0" destOrd="0" presId="urn:microsoft.com/office/officeart/2005/8/layout/vList6"/>
    <dgm:cxn modelId="{D9B6C675-134D-42DB-B27F-C9AB4FBF6927}" type="presParOf" srcId="{947F5CEE-D3DB-485B-B9EA-8B50E754D62C}" destId="{30FC913B-1DE7-43C3-A68E-3A2F7BE464C0}" srcOrd="0" destOrd="0" presId="urn:microsoft.com/office/officeart/2005/8/layout/vList6"/>
    <dgm:cxn modelId="{8F3F08CC-3B45-4C9B-869C-8444B4052B00}" type="presParOf" srcId="{30FC913B-1DE7-43C3-A68E-3A2F7BE464C0}" destId="{59726AA3-D6B6-4D33-A1C0-AB9EF7C8FF39}" srcOrd="0" destOrd="0" presId="urn:microsoft.com/office/officeart/2005/8/layout/vList6"/>
    <dgm:cxn modelId="{4EDE2771-6896-4DC5-A19F-82B3D3BE06CA}" type="presParOf" srcId="{30FC913B-1DE7-43C3-A68E-3A2F7BE464C0}" destId="{5F3817B6-29C0-4E47-8BAB-968518456FDB}" srcOrd="1" destOrd="0" presId="urn:microsoft.com/office/officeart/2005/8/layout/vList6"/>
    <dgm:cxn modelId="{7D4BFF19-B0ED-4D50-9753-9BDE384D1B17}" type="presParOf" srcId="{947F5CEE-D3DB-485B-B9EA-8B50E754D62C}" destId="{EA3EAF7B-A193-4C40-A728-9CAA5EE9CBEA}" srcOrd="1" destOrd="0" presId="urn:microsoft.com/office/officeart/2005/8/layout/vList6"/>
    <dgm:cxn modelId="{1F008BE7-70EF-4FE2-8F90-91D09F1E4D4F}" type="presParOf" srcId="{947F5CEE-D3DB-485B-B9EA-8B50E754D62C}" destId="{206853FD-3BC5-4327-92A7-81BB26C8ACA4}" srcOrd="2" destOrd="0" presId="urn:microsoft.com/office/officeart/2005/8/layout/vList6"/>
    <dgm:cxn modelId="{348FE086-3932-43FD-A1F7-99D6FE63A625}" type="presParOf" srcId="{206853FD-3BC5-4327-92A7-81BB26C8ACA4}" destId="{1151B5F5-CDEF-4C98-AA40-0EC6443A8BE2}" srcOrd="0" destOrd="0" presId="urn:microsoft.com/office/officeart/2005/8/layout/vList6"/>
    <dgm:cxn modelId="{6238FF94-5C86-49B7-844B-155171344820}" type="presParOf" srcId="{206853FD-3BC5-4327-92A7-81BB26C8ACA4}" destId="{03E59A79-04E8-4D72-9BC0-C04DC903176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FA7A23-DF01-4B9A-8875-2C1D689EE6DC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45169101-5680-494C-92D9-17AB1E7171BC}">
      <dgm:prSet phldrT="[Κείμενο]"/>
      <dgm:spPr/>
      <dgm:t>
        <a:bodyPr/>
        <a:lstStyle/>
        <a:p>
          <a:r>
            <a:rPr lang="ru-RU" b="1" dirty="0"/>
            <a:t>имперфектив процессуальный </a:t>
          </a:r>
          <a:endParaRPr lang="el-GR" dirty="0"/>
        </a:p>
      </dgm:t>
    </dgm:pt>
    <dgm:pt modelId="{3066E7B3-33B8-4DEA-8891-9277C81D30A1}" type="parTrans" cxnId="{BEEA3DBC-2079-4A19-8004-977D5ADC77A8}">
      <dgm:prSet/>
      <dgm:spPr/>
      <dgm:t>
        <a:bodyPr/>
        <a:lstStyle/>
        <a:p>
          <a:endParaRPr lang="el-GR"/>
        </a:p>
      </dgm:t>
    </dgm:pt>
    <dgm:pt modelId="{8099D8BD-AD3F-4A1E-8560-43147885AC86}" type="sibTrans" cxnId="{BEEA3DBC-2079-4A19-8004-977D5ADC77A8}">
      <dgm:prSet/>
      <dgm:spPr/>
      <dgm:t>
        <a:bodyPr/>
        <a:lstStyle/>
        <a:p>
          <a:endParaRPr lang="el-GR"/>
        </a:p>
      </dgm:t>
    </dgm:pt>
    <dgm:pt modelId="{99ECB02B-D0A1-4821-BE1E-5083F7B952D2}">
      <dgm:prSet phldrT="[Κείμενο]"/>
      <dgm:spPr/>
      <dgm:t>
        <a:bodyPr/>
        <a:lstStyle/>
        <a:p>
          <a:r>
            <a:rPr lang="ru-RU"/>
            <a:t>глаголы представляют действие или состояние в их протяженной длительности</a:t>
          </a:r>
          <a:endParaRPr lang="el-GR" dirty="0"/>
        </a:p>
      </dgm:t>
    </dgm:pt>
    <dgm:pt modelId="{A5C60210-4FCF-4840-9737-B4E40D817966}" type="parTrans" cxnId="{2621EA67-86AC-4274-9B70-11E20C12953B}">
      <dgm:prSet/>
      <dgm:spPr/>
      <dgm:t>
        <a:bodyPr/>
        <a:lstStyle/>
        <a:p>
          <a:endParaRPr lang="el-GR"/>
        </a:p>
      </dgm:t>
    </dgm:pt>
    <dgm:pt modelId="{881A2040-0A03-4F2C-8910-B72B4C3C29A9}" type="sibTrans" cxnId="{2621EA67-86AC-4274-9B70-11E20C12953B}">
      <dgm:prSet/>
      <dgm:spPr/>
      <dgm:t>
        <a:bodyPr/>
        <a:lstStyle/>
        <a:p>
          <a:endParaRPr lang="el-GR"/>
        </a:p>
      </dgm:t>
    </dgm:pt>
    <dgm:pt modelId="{C25D5C4E-C5FE-4C0A-AE6C-32BE7E3AC6D3}">
      <dgm:prSet phldrT="[Κείμενο]"/>
      <dgm:spPr/>
      <dgm:t>
        <a:bodyPr/>
        <a:lstStyle/>
        <a:p>
          <a:r>
            <a:rPr lang="ru-RU" b="0" i="0" dirty="0"/>
            <a:t>имперфектив итеративный </a:t>
          </a:r>
          <a:endParaRPr lang="el-GR" dirty="0"/>
        </a:p>
      </dgm:t>
    </dgm:pt>
    <dgm:pt modelId="{D0275DFE-623E-4EF8-A8CE-31630874DD07}" type="parTrans" cxnId="{4477FB65-AA0F-48DB-958A-249AD26BD507}">
      <dgm:prSet/>
      <dgm:spPr/>
      <dgm:t>
        <a:bodyPr/>
        <a:lstStyle/>
        <a:p>
          <a:endParaRPr lang="el-GR"/>
        </a:p>
      </dgm:t>
    </dgm:pt>
    <dgm:pt modelId="{11A89F8C-1BED-45C4-B7E8-1B6B71859FB3}" type="sibTrans" cxnId="{4477FB65-AA0F-48DB-958A-249AD26BD507}">
      <dgm:prSet/>
      <dgm:spPr/>
      <dgm:t>
        <a:bodyPr/>
        <a:lstStyle/>
        <a:p>
          <a:endParaRPr lang="el-GR"/>
        </a:p>
      </dgm:t>
    </dgm:pt>
    <dgm:pt modelId="{2A20A73D-AA59-483A-9921-DF24786162DB}">
      <dgm:prSet phldrT="[Κείμενο]"/>
      <dgm:spPr/>
      <dgm:t>
        <a:bodyPr/>
        <a:lstStyle/>
        <a:p>
          <a:r>
            <a:rPr lang="ru-RU" dirty="0"/>
            <a:t>глаголы описывают вне конкретной временной локализован­ности постоянные признаки, действия, состояния</a:t>
          </a:r>
          <a:endParaRPr lang="el-GR" dirty="0"/>
        </a:p>
      </dgm:t>
    </dgm:pt>
    <dgm:pt modelId="{DACA31A3-1421-4CAE-B205-070D22D288AB}" type="parTrans" cxnId="{15941721-D4B3-4492-ADB0-697BE6BC96C7}">
      <dgm:prSet/>
      <dgm:spPr/>
      <dgm:t>
        <a:bodyPr/>
        <a:lstStyle/>
        <a:p>
          <a:endParaRPr lang="el-GR"/>
        </a:p>
      </dgm:t>
    </dgm:pt>
    <dgm:pt modelId="{FEB0BFFF-E586-48B6-9385-5304D1A97559}" type="sibTrans" cxnId="{15941721-D4B3-4492-ADB0-697BE6BC96C7}">
      <dgm:prSet/>
      <dgm:spPr/>
      <dgm:t>
        <a:bodyPr/>
        <a:lstStyle/>
        <a:p>
          <a:endParaRPr lang="el-GR"/>
        </a:p>
      </dgm:t>
    </dgm:pt>
    <dgm:pt modelId="{6003AB19-5C54-4F36-BD38-06B647373FBC}">
      <dgm:prSet phldrT="[Κείμενο]"/>
      <dgm:spPr/>
      <dgm:t>
        <a:bodyPr/>
        <a:lstStyle/>
        <a:p>
          <a:r>
            <a:rPr lang="ru-RU" b="1" dirty="0"/>
            <a:t>имперфектив узуально-характеризующий</a:t>
          </a:r>
          <a:endParaRPr lang="el-GR" dirty="0"/>
        </a:p>
      </dgm:t>
    </dgm:pt>
    <dgm:pt modelId="{36072714-1265-495B-B173-0B0856965442}" type="parTrans" cxnId="{22CD6A29-E87D-48DB-94A8-D705411EFA07}">
      <dgm:prSet/>
      <dgm:spPr/>
    </dgm:pt>
    <dgm:pt modelId="{BD3503DF-27CC-48C8-B0F9-629305D30DCB}" type="sibTrans" cxnId="{22CD6A29-E87D-48DB-94A8-D705411EFA07}">
      <dgm:prSet/>
      <dgm:spPr/>
    </dgm:pt>
    <dgm:pt modelId="{78955D9B-11A0-4E26-941E-5D29DBB41223}">
      <dgm:prSet/>
      <dgm:spPr/>
      <dgm:t>
        <a:bodyPr/>
        <a:lstStyle/>
        <a:p>
          <a:r>
            <a:rPr lang="ru-RU" b="0" i="0" dirty="0"/>
            <a:t>глаголы представляют действия или состояния кратные в неограниченном времени</a:t>
          </a:r>
          <a:endParaRPr lang="el-GR" dirty="0"/>
        </a:p>
      </dgm:t>
    </dgm:pt>
    <dgm:pt modelId="{B032D8DC-A297-428C-9A7D-F590EF8C88D0}" type="parTrans" cxnId="{80796F20-6DE2-4E64-9788-C2A8CD6299C7}">
      <dgm:prSet/>
      <dgm:spPr/>
    </dgm:pt>
    <dgm:pt modelId="{36FC5397-2510-4F59-A01F-E74BF7AAE5FC}" type="sibTrans" cxnId="{80796F20-6DE2-4E64-9788-C2A8CD6299C7}">
      <dgm:prSet/>
      <dgm:spPr/>
    </dgm:pt>
    <dgm:pt modelId="{947F5CEE-D3DB-485B-B9EA-8B50E754D62C}" type="pres">
      <dgm:prSet presAssocID="{02FA7A23-DF01-4B9A-8875-2C1D689EE6DC}" presName="Name0" presStyleCnt="0">
        <dgm:presLayoutVars>
          <dgm:dir/>
          <dgm:animLvl val="lvl"/>
          <dgm:resizeHandles/>
        </dgm:presLayoutVars>
      </dgm:prSet>
      <dgm:spPr/>
    </dgm:pt>
    <dgm:pt modelId="{30FC913B-1DE7-43C3-A68E-3A2F7BE464C0}" type="pres">
      <dgm:prSet presAssocID="{45169101-5680-494C-92D9-17AB1E7171BC}" presName="linNode" presStyleCnt="0"/>
      <dgm:spPr/>
    </dgm:pt>
    <dgm:pt modelId="{59726AA3-D6B6-4D33-A1C0-AB9EF7C8FF39}" type="pres">
      <dgm:prSet presAssocID="{45169101-5680-494C-92D9-17AB1E7171BC}" presName="parentShp" presStyleLbl="node1" presStyleIdx="0" presStyleCnt="3">
        <dgm:presLayoutVars>
          <dgm:bulletEnabled val="1"/>
        </dgm:presLayoutVars>
      </dgm:prSet>
      <dgm:spPr/>
    </dgm:pt>
    <dgm:pt modelId="{5F3817B6-29C0-4E47-8BAB-968518456FDB}" type="pres">
      <dgm:prSet presAssocID="{45169101-5680-494C-92D9-17AB1E7171BC}" presName="childShp" presStyleLbl="bgAccFollowNode1" presStyleIdx="0" presStyleCnt="3">
        <dgm:presLayoutVars>
          <dgm:bulletEnabled val="1"/>
        </dgm:presLayoutVars>
      </dgm:prSet>
      <dgm:spPr/>
    </dgm:pt>
    <dgm:pt modelId="{EA3EAF7B-A193-4C40-A728-9CAA5EE9CBEA}" type="pres">
      <dgm:prSet presAssocID="{8099D8BD-AD3F-4A1E-8560-43147885AC86}" presName="spacing" presStyleCnt="0"/>
      <dgm:spPr/>
    </dgm:pt>
    <dgm:pt modelId="{206853FD-3BC5-4327-92A7-81BB26C8ACA4}" type="pres">
      <dgm:prSet presAssocID="{C25D5C4E-C5FE-4C0A-AE6C-32BE7E3AC6D3}" presName="linNode" presStyleCnt="0"/>
      <dgm:spPr/>
    </dgm:pt>
    <dgm:pt modelId="{1151B5F5-CDEF-4C98-AA40-0EC6443A8BE2}" type="pres">
      <dgm:prSet presAssocID="{C25D5C4E-C5FE-4C0A-AE6C-32BE7E3AC6D3}" presName="parentShp" presStyleLbl="node1" presStyleIdx="1" presStyleCnt="3">
        <dgm:presLayoutVars>
          <dgm:bulletEnabled val="1"/>
        </dgm:presLayoutVars>
      </dgm:prSet>
      <dgm:spPr/>
    </dgm:pt>
    <dgm:pt modelId="{03E59A79-04E8-4D72-9BC0-C04DC9031765}" type="pres">
      <dgm:prSet presAssocID="{C25D5C4E-C5FE-4C0A-AE6C-32BE7E3AC6D3}" presName="childShp" presStyleLbl="bgAccFollowNode1" presStyleIdx="1" presStyleCnt="3">
        <dgm:presLayoutVars>
          <dgm:bulletEnabled val="1"/>
        </dgm:presLayoutVars>
      </dgm:prSet>
      <dgm:spPr/>
    </dgm:pt>
    <dgm:pt modelId="{880A5C2A-AE71-4107-964C-E387A3BA2FBA}" type="pres">
      <dgm:prSet presAssocID="{11A89F8C-1BED-45C4-B7E8-1B6B71859FB3}" presName="spacing" presStyleCnt="0"/>
      <dgm:spPr/>
    </dgm:pt>
    <dgm:pt modelId="{904818F1-F7FE-41BE-BB86-08289B6DE189}" type="pres">
      <dgm:prSet presAssocID="{6003AB19-5C54-4F36-BD38-06B647373FBC}" presName="linNode" presStyleCnt="0"/>
      <dgm:spPr/>
    </dgm:pt>
    <dgm:pt modelId="{1DEBDC20-69E9-4327-A8CD-25E6EEFDC549}" type="pres">
      <dgm:prSet presAssocID="{6003AB19-5C54-4F36-BD38-06B647373FBC}" presName="parentShp" presStyleLbl="node1" presStyleIdx="2" presStyleCnt="3">
        <dgm:presLayoutVars>
          <dgm:bulletEnabled val="1"/>
        </dgm:presLayoutVars>
      </dgm:prSet>
      <dgm:spPr/>
    </dgm:pt>
    <dgm:pt modelId="{1DA2CF11-B386-4338-8A0F-6EDB9DFDF6C0}" type="pres">
      <dgm:prSet presAssocID="{6003AB19-5C54-4F36-BD38-06B647373FBC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931BE601-8A1F-4551-87E2-16BE4785B9E2}" type="presOf" srcId="{6003AB19-5C54-4F36-BD38-06B647373FBC}" destId="{1DEBDC20-69E9-4327-A8CD-25E6EEFDC549}" srcOrd="0" destOrd="0" presId="urn:microsoft.com/office/officeart/2005/8/layout/vList6"/>
    <dgm:cxn modelId="{363D170A-046E-4D0F-8134-24892A88DE39}" type="presOf" srcId="{45169101-5680-494C-92D9-17AB1E7171BC}" destId="{59726AA3-D6B6-4D33-A1C0-AB9EF7C8FF39}" srcOrd="0" destOrd="0" presId="urn:microsoft.com/office/officeart/2005/8/layout/vList6"/>
    <dgm:cxn modelId="{80796F20-6DE2-4E64-9788-C2A8CD6299C7}" srcId="{C25D5C4E-C5FE-4C0A-AE6C-32BE7E3AC6D3}" destId="{78955D9B-11A0-4E26-941E-5D29DBB41223}" srcOrd="0" destOrd="0" parTransId="{B032D8DC-A297-428C-9A7D-F590EF8C88D0}" sibTransId="{36FC5397-2510-4F59-A01F-E74BF7AAE5FC}"/>
    <dgm:cxn modelId="{15941721-D4B3-4492-ADB0-697BE6BC96C7}" srcId="{6003AB19-5C54-4F36-BD38-06B647373FBC}" destId="{2A20A73D-AA59-483A-9921-DF24786162DB}" srcOrd="0" destOrd="0" parTransId="{DACA31A3-1421-4CAE-B205-070D22D288AB}" sibTransId="{FEB0BFFF-E586-48B6-9385-5304D1A97559}"/>
    <dgm:cxn modelId="{22CD6A29-E87D-48DB-94A8-D705411EFA07}" srcId="{02FA7A23-DF01-4B9A-8875-2C1D689EE6DC}" destId="{6003AB19-5C54-4F36-BD38-06B647373FBC}" srcOrd="2" destOrd="0" parTransId="{36072714-1265-495B-B173-0B0856965442}" sibTransId="{BD3503DF-27CC-48C8-B0F9-629305D30DCB}"/>
    <dgm:cxn modelId="{4477FB65-AA0F-48DB-958A-249AD26BD507}" srcId="{02FA7A23-DF01-4B9A-8875-2C1D689EE6DC}" destId="{C25D5C4E-C5FE-4C0A-AE6C-32BE7E3AC6D3}" srcOrd="1" destOrd="0" parTransId="{D0275DFE-623E-4EF8-A8CE-31630874DD07}" sibTransId="{11A89F8C-1BED-45C4-B7E8-1B6B71859FB3}"/>
    <dgm:cxn modelId="{2621EA67-86AC-4274-9B70-11E20C12953B}" srcId="{45169101-5680-494C-92D9-17AB1E7171BC}" destId="{99ECB02B-D0A1-4821-BE1E-5083F7B952D2}" srcOrd="0" destOrd="0" parTransId="{A5C60210-4FCF-4840-9737-B4E40D817966}" sibTransId="{881A2040-0A03-4F2C-8910-B72B4C3C29A9}"/>
    <dgm:cxn modelId="{205B6188-6DBF-4522-8FFC-23AAA19A147A}" type="presOf" srcId="{78955D9B-11A0-4E26-941E-5D29DBB41223}" destId="{03E59A79-04E8-4D72-9BC0-C04DC9031765}" srcOrd="0" destOrd="0" presId="urn:microsoft.com/office/officeart/2005/8/layout/vList6"/>
    <dgm:cxn modelId="{F6A8008D-76D1-420B-B147-2B14F8E3B083}" type="presOf" srcId="{2A20A73D-AA59-483A-9921-DF24786162DB}" destId="{1DA2CF11-B386-4338-8A0F-6EDB9DFDF6C0}" srcOrd="0" destOrd="0" presId="urn:microsoft.com/office/officeart/2005/8/layout/vList6"/>
    <dgm:cxn modelId="{517098AA-CF50-4A76-B884-31A63E9F3F32}" type="presOf" srcId="{02FA7A23-DF01-4B9A-8875-2C1D689EE6DC}" destId="{947F5CEE-D3DB-485B-B9EA-8B50E754D62C}" srcOrd="0" destOrd="0" presId="urn:microsoft.com/office/officeart/2005/8/layout/vList6"/>
    <dgm:cxn modelId="{BEEA3DBC-2079-4A19-8004-977D5ADC77A8}" srcId="{02FA7A23-DF01-4B9A-8875-2C1D689EE6DC}" destId="{45169101-5680-494C-92D9-17AB1E7171BC}" srcOrd="0" destOrd="0" parTransId="{3066E7B3-33B8-4DEA-8891-9277C81D30A1}" sibTransId="{8099D8BD-AD3F-4A1E-8560-43147885AC86}"/>
    <dgm:cxn modelId="{24FE01E9-95D4-46A3-9753-2A2D19DA53F0}" type="presOf" srcId="{C25D5C4E-C5FE-4C0A-AE6C-32BE7E3AC6D3}" destId="{1151B5F5-CDEF-4C98-AA40-0EC6443A8BE2}" srcOrd="0" destOrd="0" presId="urn:microsoft.com/office/officeart/2005/8/layout/vList6"/>
    <dgm:cxn modelId="{163318EC-A9A8-47E0-90C8-6342F4A16563}" type="presOf" srcId="{99ECB02B-D0A1-4821-BE1E-5083F7B952D2}" destId="{5F3817B6-29C0-4E47-8BAB-968518456FDB}" srcOrd="0" destOrd="0" presId="urn:microsoft.com/office/officeart/2005/8/layout/vList6"/>
    <dgm:cxn modelId="{D9B6C675-134D-42DB-B27F-C9AB4FBF6927}" type="presParOf" srcId="{947F5CEE-D3DB-485B-B9EA-8B50E754D62C}" destId="{30FC913B-1DE7-43C3-A68E-3A2F7BE464C0}" srcOrd="0" destOrd="0" presId="urn:microsoft.com/office/officeart/2005/8/layout/vList6"/>
    <dgm:cxn modelId="{8F3F08CC-3B45-4C9B-869C-8444B4052B00}" type="presParOf" srcId="{30FC913B-1DE7-43C3-A68E-3A2F7BE464C0}" destId="{59726AA3-D6B6-4D33-A1C0-AB9EF7C8FF39}" srcOrd="0" destOrd="0" presId="urn:microsoft.com/office/officeart/2005/8/layout/vList6"/>
    <dgm:cxn modelId="{4EDE2771-6896-4DC5-A19F-82B3D3BE06CA}" type="presParOf" srcId="{30FC913B-1DE7-43C3-A68E-3A2F7BE464C0}" destId="{5F3817B6-29C0-4E47-8BAB-968518456FDB}" srcOrd="1" destOrd="0" presId="urn:microsoft.com/office/officeart/2005/8/layout/vList6"/>
    <dgm:cxn modelId="{7D4BFF19-B0ED-4D50-9753-9BDE384D1B17}" type="presParOf" srcId="{947F5CEE-D3DB-485B-B9EA-8B50E754D62C}" destId="{EA3EAF7B-A193-4C40-A728-9CAA5EE9CBEA}" srcOrd="1" destOrd="0" presId="urn:microsoft.com/office/officeart/2005/8/layout/vList6"/>
    <dgm:cxn modelId="{1F008BE7-70EF-4FE2-8F90-91D09F1E4D4F}" type="presParOf" srcId="{947F5CEE-D3DB-485B-B9EA-8B50E754D62C}" destId="{206853FD-3BC5-4327-92A7-81BB26C8ACA4}" srcOrd="2" destOrd="0" presId="urn:microsoft.com/office/officeart/2005/8/layout/vList6"/>
    <dgm:cxn modelId="{348FE086-3932-43FD-A1F7-99D6FE63A625}" type="presParOf" srcId="{206853FD-3BC5-4327-92A7-81BB26C8ACA4}" destId="{1151B5F5-CDEF-4C98-AA40-0EC6443A8BE2}" srcOrd="0" destOrd="0" presId="urn:microsoft.com/office/officeart/2005/8/layout/vList6"/>
    <dgm:cxn modelId="{6238FF94-5C86-49B7-844B-155171344820}" type="presParOf" srcId="{206853FD-3BC5-4327-92A7-81BB26C8ACA4}" destId="{03E59A79-04E8-4D72-9BC0-C04DC9031765}" srcOrd="1" destOrd="0" presId="urn:microsoft.com/office/officeart/2005/8/layout/vList6"/>
    <dgm:cxn modelId="{A7F348AE-90E8-43A1-93DA-1BF8A973B36A}" type="presParOf" srcId="{947F5CEE-D3DB-485B-B9EA-8B50E754D62C}" destId="{880A5C2A-AE71-4107-964C-E387A3BA2FBA}" srcOrd="3" destOrd="0" presId="urn:microsoft.com/office/officeart/2005/8/layout/vList6"/>
    <dgm:cxn modelId="{EB5E0F77-C38C-4C2D-97A5-1EECF60DE46A}" type="presParOf" srcId="{947F5CEE-D3DB-485B-B9EA-8B50E754D62C}" destId="{904818F1-F7FE-41BE-BB86-08289B6DE189}" srcOrd="4" destOrd="0" presId="urn:microsoft.com/office/officeart/2005/8/layout/vList6"/>
    <dgm:cxn modelId="{254BFD6B-25CF-4BDE-9BD7-B4C636BF3085}" type="presParOf" srcId="{904818F1-F7FE-41BE-BB86-08289B6DE189}" destId="{1DEBDC20-69E9-4327-A8CD-25E6EEFDC549}" srcOrd="0" destOrd="0" presId="urn:microsoft.com/office/officeart/2005/8/layout/vList6"/>
    <dgm:cxn modelId="{5A069E5C-70D7-496A-B5B0-1F0F73EE8F17}" type="presParOf" srcId="{904818F1-F7FE-41BE-BB86-08289B6DE189}" destId="{1DA2CF11-B386-4338-8A0F-6EDB9DFDF6C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E9F1B-EBEC-42D5-92CC-3706A503B104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23D77078-FB2A-42D4-B68F-C76004FB9644}">
      <dgm:prSet phldrT="[Κείμενο]"/>
      <dgm:spPr/>
      <dgm:t>
        <a:bodyPr/>
        <a:lstStyle/>
        <a:p>
          <a:r>
            <a:rPr lang="ru-RU" dirty="0"/>
            <a:t>Т 1</a:t>
          </a:r>
          <a:endParaRPr lang="el-GR" dirty="0"/>
        </a:p>
      </dgm:t>
    </dgm:pt>
    <dgm:pt modelId="{52838FB8-862F-4195-9C8F-85C6FD68B268}" type="parTrans" cxnId="{BCC2770E-66E7-4A99-BDE1-A3729CFD68F8}">
      <dgm:prSet/>
      <dgm:spPr/>
      <dgm:t>
        <a:bodyPr/>
        <a:lstStyle/>
        <a:p>
          <a:endParaRPr lang="el-GR"/>
        </a:p>
      </dgm:t>
    </dgm:pt>
    <dgm:pt modelId="{9C037000-9F69-4987-A689-C21E59BACC4B}" type="sibTrans" cxnId="{BCC2770E-66E7-4A99-BDE1-A3729CFD68F8}">
      <dgm:prSet/>
      <dgm:spPr/>
      <dgm:t>
        <a:bodyPr/>
        <a:lstStyle/>
        <a:p>
          <a:endParaRPr lang="el-GR"/>
        </a:p>
      </dgm:t>
    </dgm:pt>
    <dgm:pt modelId="{81167AA7-A1A5-4070-BF9B-A93FCF232A9C}">
      <dgm:prSet phldrT="[Κείμενο]"/>
      <dgm:spPr/>
      <dgm:t>
        <a:bodyPr/>
        <a:lstStyle/>
        <a:p>
          <a:r>
            <a:rPr lang="ru-RU" dirty="0"/>
            <a:t>время в мире, существующее вне текста</a:t>
          </a:r>
          <a:endParaRPr lang="el-GR" dirty="0"/>
        </a:p>
      </dgm:t>
    </dgm:pt>
    <dgm:pt modelId="{762C4C13-7486-4718-A8CD-841B9C4313D1}" type="parTrans" cxnId="{65C80FFB-45E2-4B86-AB74-F5ED88F99948}">
      <dgm:prSet/>
      <dgm:spPr/>
      <dgm:t>
        <a:bodyPr/>
        <a:lstStyle/>
        <a:p>
          <a:endParaRPr lang="el-GR"/>
        </a:p>
      </dgm:t>
    </dgm:pt>
    <dgm:pt modelId="{EBBA5072-F336-4FE1-A3C8-305C2F017004}" type="sibTrans" cxnId="{65C80FFB-45E2-4B86-AB74-F5ED88F99948}">
      <dgm:prSet/>
      <dgm:spPr/>
      <dgm:t>
        <a:bodyPr/>
        <a:lstStyle/>
        <a:p>
          <a:endParaRPr lang="el-GR"/>
        </a:p>
      </dgm:t>
    </dgm:pt>
    <dgm:pt modelId="{3C8660D0-FCCA-48FE-B7BC-1EC8F8EC0D3C}">
      <dgm:prSet phldrT="[Κείμενο]"/>
      <dgm:spPr/>
      <dgm:t>
        <a:bodyPr/>
        <a:lstStyle/>
        <a:p>
          <a:r>
            <a:rPr lang="ru-RU" dirty="0"/>
            <a:t>Т2</a:t>
          </a:r>
          <a:endParaRPr lang="el-GR" dirty="0"/>
        </a:p>
      </dgm:t>
    </dgm:pt>
    <dgm:pt modelId="{799C3766-3612-41B1-8641-DE111FD2C51B}" type="parTrans" cxnId="{5DDAE3BA-C16A-4D13-8B5B-E4419A212CC5}">
      <dgm:prSet/>
      <dgm:spPr/>
      <dgm:t>
        <a:bodyPr/>
        <a:lstStyle/>
        <a:p>
          <a:endParaRPr lang="el-GR"/>
        </a:p>
      </dgm:t>
    </dgm:pt>
    <dgm:pt modelId="{FFEAC5BF-2954-45C0-B073-0FF3EB6D04B4}" type="sibTrans" cxnId="{5DDAE3BA-C16A-4D13-8B5B-E4419A212CC5}">
      <dgm:prSet/>
      <dgm:spPr/>
      <dgm:t>
        <a:bodyPr/>
        <a:lstStyle/>
        <a:p>
          <a:endParaRPr lang="el-GR"/>
        </a:p>
      </dgm:t>
    </dgm:pt>
    <dgm:pt modelId="{1DC6C611-5E80-4D82-A21D-72172F95F3F4}">
      <dgm:prSet phldrT="[Κείμενο]"/>
      <dgm:spPr/>
      <dgm:t>
        <a:bodyPr/>
        <a:lstStyle/>
        <a:p>
          <a:r>
            <a:rPr lang="ru-RU" dirty="0"/>
            <a:t>Т 3</a:t>
          </a:r>
          <a:endParaRPr lang="el-GR" dirty="0"/>
        </a:p>
      </dgm:t>
    </dgm:pt>
    <dgm:pt modelId="{41EC25C8-AB73-4067-9D91-E31E4EF3CE46}" type="parTrans" cxnId="{2BCDBEDC-1FDB-41FB-8252-D88B8FB6B272}">
      <dgm:prSet/>
      <dgm:spPr/>
      <dgm:t>
        <a:bodyPr/>
        <a:lstStyle/>
        <a:p>
          <a:endParaRPr lang="el-GR"/>
        </a:p>
      </dgm:t>
    </dgm:pt>
    <dgm:pt modelId="{C3FF4931-2A5B-4FA5-AC98-6686D1023F9B}" type="sibTrans" cxnId="{2BCDBEDC-1FDB-41FB-8252-D88B8FB6B272}">
      <dgm:prSet/>
      <dgm:spPr/>
      <dgm:t>
        <a:bodyPr/>
        <a:lstStyle/>
        <a:p>
          <a:endParaRPr lang="el-GR"/>
        </a:p>
      </dgm:t>
    </dgm:pt>
    <dgm:pt modelId="{BB4103CB-A830-4BB7-BAA9-6C2292AA5185}">
      <dgm:prSet phldrT="[Κείμενο]"/>
      <dgm:spPr/>
      <dgm:t>
        <a:bodyPr/>
        <a:lstStyle/>
        <a:p>
          <a:r>
            <a:rPr lang="ru-RU" dirty="0"/>
            <a:t>пространственно-темпоральная позиция говорящего/перцептора</a:t>
          </a:r>
          <a:endParaRPr lang="el-GR" dirty="0"/>
        </a:p>
      </dgm:t>
    </dgm:pt>
    <dgm:pt modelId="{5D5CECB2-B21D-4DBF-9E8B-4A78A7C218EF}" type="parTrans" cxnId="{9A9BD8DA-71BC-4492-877C-AB6E6B2627C7}">
      <dgm:prSet/>
      <dgm:spPr/>
      <dgm:t>
        <a:bodyPr/>
        <a:lstStyle/>
        <a:p>
          <a:endParaRPr lang="el-GR"/>
        </a:p>
      </dgm:t>
    </dgm:pt>
    <dgm:pt modelId="{2F1F0C50-A01E-42AB-AFB2-0B0AC80F0989}" type="sibTrans" cxnId="{9A9BD8DA-71BC-4492-877C-AB6E6B2627C7}">
      <dgm:prSet/>
      <dgm:spPr/>
      <dgm:t>
        <a:bodyPr/>
        <a:lstStyle/>
        <a:p>
          <a:endParaRPr lang="el-GR"/>
        </a:p>
      </dgm:t>
    </dgm:pt>
    <dgm:pt modelId="{206435FB-46F8-485D-9597-EDFC258AD2AD}">
      <dgm:prSet/>
      <dgm:spPr/>
      <dgm:t>
        <a:bodyPr/>
        <a:lstStyle/>
        <a:p>
          <a:r>
            <a:rPr lang="ru-RU" dirty="0"/>
            <a:t>единое событийное время текста </a:t>
          </a:r>
          <a:endParaRPr lang="el-GR" dirty="0"/>
        </a:p>
      </dgm:t>
    </dgm:pt>
    <dgm:pt modelId="{877D2988-E6FA-43AE-A931-E944410B51DA}" type="parTrans" cxnId="{79C022C6-3D3E-4D98-9E40-AB935DB65E5D}">
      <dgm:prSet/>
      <dgm:spPr/>
    </dgm:pt>
    <dgm:pt modelId="{E2B4750D-065F-4666-A816-0796B3EF6981}" type="sibTrans" cxnId="{79C022C6-3D3E-4D98-9E40-AB935DB65E5D}">
      <dgm:prSet/>
      <dgm:spPr/>
    </dgm:pt>
    <dgm:pt modelId="{F23DFF11-A6DD-47FB-AAC8-C1F72F51653C}" type="pres">
      <dgm:prSet presAssocID="{53CE9F1B-EBEC-42D5-92CC-3706A503B104}" presName="Name0" presStyleCnt="0">
        <dgm:presLayoutVars>
          <dgm:dir/>
          <dgm:animLvl val="lvl"/>
          <dgm:resizeHandles/>
        </dgm:presLayoutVars>
      </dgm:prSet>
      <dgm:spPr/>
    </dgm:pt>
    <dgm:pt modelId="{1F9FA322-4595-4522-B53E-8BDBDF843AB6}" type="pres">
      <dgm:prSet presAssocID="{23D77078-FB2A-42D4-B68F-C76004FB9644}" presName="linNode" presStyleCnt="0"/>
      <dgm:spPr/>
    </dgm:pt>
    <dgm:pt modelId="{04778685-51E8-4E23-8736-BD62B44DF262}" type="pres">
      <dgm:prSet presAssocID="{23D77078-FB2A-42D4-B68F-C76004FB9644}" presName="parentShp" presStyleLbl="node1" presStyleIdx="0" presStyleCnt="3">
        <dgm:presLayoutVars>
          <dgm:bulletEnabled val="1"/>
        </dgm:presLayoutVars>
      </dgm:prSet>
      <dgm:spPr/>
    </dgm:pt>
    <dgm:pt modelId="{20A83EFC-E9EA-4045-A823-AB32FAF6AC1F}" type="pres">
      <dgm:prSet presAssocID="{23D77078-FB2A-42D4-B68F-C76004FB9644}" presName="childShp" presStyleLbl="bgAccFollowNode1" presStyleIdx="0" presStyleCnt="3">
        <dgm:presLayoutVars>
          <dgm:bulletEnabled val="1"/>
        </dgm:presLayoutVars>
      </dgm:prSet>
      <dgm:spPr/>
    </dgm:pt>
    <dgm:pt modelId="{EF285B73-2892-4179-AC47-02D18699DF56}" type="pres">
      <dgm:prSet presAssocID="{9C037000-9F69-4987-A689-C21E59BACC4B}" presName="spacing" presStyleCnt="0"/>
      <dgm:spPr/>
    </dgm:pt>
    <dgm:pt modelId="{43A18D66-D5A2-45A4-BA32-2CD45D2BC880}" type="pres">
      <dgm:prSet presAssocID="{3C8660D0-FCCA-48FE-B7BC-1EC8F8EC0D3C}" presName="linNode" presStyleCnt="0"/>
      <dgm:spPr/>
    </dgm:pt>
    <dgm:pt modelId="{D9BE6930-3767-4495-A92E-7B374DA3FE79}" type="pres">
      <dgm:prSet presAssocID="{3C8660D0-FCCA-48FE-B7BC-1EC8F8EC0D3C}" presName="parentShp" presStyleLbl="node1" presStyleIdx="1" presStyleCnt="3">
        <dgm:presLayoutVars>
          <dgm:bulletEnabled val="1"/>
        </dgm:presLayoutVars>
      </dgm:prSet>
      <dgm:spPr/>
    </dgm:pt>
    <dgm:pt modelId="{873507D9-73C9-4932-87FD-BD03D7B84A0B}" type="pres">
      <dgm:prSet presAssocID="{3C8660D0-FCCA-48FE-B7BC-1EC8F8EC0D3C}" presName="childShp" presStyleLbl="bgAccFollowNode1" presStyleIdx="1" presStyleCnt="3">
        <dgm:presLayoutVars>
          <dgm:bulletEnabled val="1"/>
        </dgm:presLayoutVars>
      </dgm:prSet>
      <dgm:spPr/>
    </dgm:pt>
    <dgm:pt modelId="{3ECCF57D-02E9-45BE-A193-83FF3394683D}" type="pres">
      <dgm:prSet presAssocID="{FFEAC5BF-2954-45C0-B073-0FF3EB6D04B4}" presName="spacing" presStyleCnt="0"/>
      <dgm:spPr/>
    </dgm:pt>
    <dgm:pt modelId="{913F900D-3611-47FB-A8EA-63328A07A9AF}" type="pres">
      <dgm:prSet presAssocID="{1DC6C611-5E80-4D82-A21D-72172F95F3F4}" presName="linNode" presStyleCnt="0"/>
      <dgm:spPr/>
    </dgm:pt>
    <dgm:pt modelId="{ECCAB1F4-F12B-4712-9A5E-5F2AA4758F57}" type="pres">
      <dgm:prSet presAssocID="{1DC6C611-5E80-4D82-A21D-72172F95F3F4}" presName="parentShp" presStyleLbl="node1" presStyleIdx="2" presStyleCnt="3">
        <dgm:presLayoutVars>
          <dgm:bulletEnabled val="1"/>
        </dgm:presLayoutVars>
      </dgm:prSet>
      <dgm:spPr/>
    </dgm:pt>
    <dgm:pt modelId="{71B7D2C5-4E02-43E5-9C04-6A2104E776E2}" type="pres">
      <dgm:prSet presAssocID="{1DC6C611-5E80-4D82-A21D-72172F95F3F4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BCC2770E-66E7-4A99-BDE1-A3729CFD68F8}" srcId="{53CE9F1B-EBEC-42D5-92CC-3706A503B104}" destId="{23D77078-FB2A-42D4-B68F-C76004FB9644}" srcOrd="0" destOrd="0" parTransId="{52838FB8-862F-4195-9C8F-85C6FD68B268}" sibTransId="{9C037000-9F69-4987-A689-C21E59BACC4B}"/>
    <dgm:cxn modelId="{13E3B623-B50A-40C2-B2A1-FEDA1701604D}" type="presOf" srcId="{81167AA7-A1A5-4070-BF9B-A93FCF232A9C}" destId="{20A83EFC-E9EA-4045-A823-AB32FAF6AC1F}" srcOrd="0" destOrd="0" presId="urn:microsoft.com/office/officeart/2005/8/layout/vList6"/>
    <dgm:cxn modelId="{7D93FE30-833D-440E-930E-A0BE1397C99E}" type="presOf" srcId="{3C8660D0-FCCA-48FE-B7BC-1EC8F8EC0D3C}" destId="{D9BE6930-3767-4495-A92E-7B374DA3FE79}" srcOrd="0" destOrd="0" presId="urn:microsoft.com/office/officeart/2005/8/layout/vList6"/>
    <dgm:cxn modelId="{C4B33F5D-593B-4D9F-A556-B684FC39D980}" type="presOf" srcId="{BB4103CB-A830-4BB7-BAA9-6C2292AA5185}" destId="{71B7D2C5-4E02-43E5-9C04-6A2104E776E2}" srcOrd="0" destOrd="0" presId="urn:microsoft.com/office/officeart/2005/8/layout/vList6"/>
    <dgm:cxn modelId="{8A10587C-F38E-443B-9021-3A4355C5AA91}" type="presOf" srcId="{206435FB-46F8-485D-9597-EDFC258AD2AD}" destId="{873507D9-73C9-4932-87FD-BD03D7B84A0B}" srcOrd="0" destOrd="0" presId="urn:microsoft.com/office/officeart/2005/8/layout/vList6"/>
    <dgm:cxn modelId="{5DDAE3BA-C16A-4D13-8B5B-E4419A212CC5}" srcId="{53CE9F1B-EBEC-42D5-92CC-3706A503B104}" destId="{3C8660D0-FCCA-48FE-B7BC-1EC8F8EC0D3C}" srcOrd="1" destOrd="0" parTransId="{799C3766-3612-41B1-8641-DE111FD2C51B}" sibTransId="{FFEAC5BF-2954-45C0-B073-0FF3EB6D04B4}"/>
    <dgm:cxn modelId="{79C022C6-3D3E-4D98-9E40-AB935DB65E5D}" srcId="{3C8660D0-FCCA-48FE-B7BC-1EC8F8EC0D3C}" destId="{206435FB-46F8-485D-9597-EDFC258AD2AD}" srcOrd="0" destOrd="0" parTransId="{877D2988-E6FA-43AE-A931-E944410B51DA}" sibTransId="{E2B4750D-065F-4666-A816-0796B3EF6981}"/>
    <dgm:cxn modelId="{9A9BD8DA-71BC-4492-877C-AB6E6B2627C7}" srcId="{1DC6C611-5E80-4D82-A21D-72172F95F3F4}" destId="{BB4103CB-A830-4BB7-BAA9-6C2292AA5185}" srcOrd="0" destOrd="0" parTransId="{5D5CECB2-B21D-4DBF-9E8B-4A78A7C218EF}" sibTransId="{2F1F0C50-A01E-42AB-AFB2-0B0AC80F0989}"/>
    <dgm:cxn modelId="{2BCDBEDC-1FDB-41FB-8252-D88B8FB6B272}" srcId="{53CE9F1B-EBEC-42D5-92CC-3706A503B104}" destId="{1DC6C611-5E80-4D82-A21D-72172F95F3F4}" srcOrd="2" destOrd="0" parTransId="{41EC25C8-AB73-4067-9D91-E31E4EF3CE46}" sibTransId="{C3FF4931-2A5B-4FA5-AC98-6686D1023F9B}"/>
    <dgm:cxn modelId="{95274FE3-6807-4C00-9F65-3AC007C1CE64}" type="presOf" srcId="{1DC6C611-5E80-4D82-A21D-72172F95F3F4}" destId="{ECCAB1F4-F12B-4712-9A5E-5F2AA4758F57}" srcOrd="0" destOrd="0" presId="urn:microsoft.com/office/officeart/2005/8/layout/vList6"/>
    <dgm:cxn modelId="{913D61E6-1F61-4B7E-AA44-E7090DE58445}" type="presOf" srcId="{23D77078-FB2A-42D4-B68F-C76004FB9644}" destId="{04778685-51E8-4E23-8736-BD62B44DF262}" srcOrd="0" destOrd="0" presId="urn:microsoft.com/office/officeart/2005/8/layout/vList6"/>
    <dgm:cxn modelId="{65C80FFB-45E2-4B86-AB74-F5ED88F99948}" srcId="{23D77078-FB2A-42D4-B68F-C76004FB9644}" destId="{81167AA7-A1A5-4070-BF9B-A93FCF232A9C}" srcOrd="0" destOrd="0" parTransId="{762C4C13-7486-4718-A8CD-841B9C4313D1}" sibTransId="{EBBA5072-F336-4FE1-A3C8-305C2F017004}"/>
    <dgm:cxn modelId="{4D7D40FB-86DC-437E-9DCA-D7467C3743E8}" type="presOf" srcId="{53CE9F1B-EBEC-42D5-92CC-3706A503B104}" destId="{F23DFF11-A6DD-47FB-AAC8-C1F72F51653C}" srcOrd="0" destOrd="0" presId="urn:microsoft.com/office/officeart/2005/8/layout/vList6"/>
    <dgm:cxn modelId="{47BAC3AE-C11B-4138-BC7C-A1C7F0B98A2E}" type="presParOf" srcId="{F23DFF11-A6DD-47FB-AAC8-C1F72F51653C}" destId="{1F9FA322-4595-4522-B53E-8BDBDF843AB6}" srcOrd="0" destOrd="0" presId="urn:microsoft.com/office/officeart/2005/8/layout/vList6"/>
    <dgm:cxn modelId="{A99D77CC-00CD-4DBE-84D4-F1A2C7BDB180}" type="presParOf" srcId="{1F9FA322-4595-4522-B53E-8BDBDF843AB6}" destId="{04778685-51E8-4E23-8736-BD62B44DF262}" srcOrd="0" destOrd="0" presId="urn:microsoft.com/office/officeart/2005/8/layout/vList6"/>
    <dgm:cxn modelId="{4B3957AC-527C-423B-B1C7-FDB184BF1651}" type="presParOf" srcId="{1F9FA322-4595-4522-B53E-8BDBDF843AB6}" destId="{20A83EFC-E9EA-4045-A823-AB32FAF6AC1F}" srcOrd="1" destOrd="0" presId="urn:microsoft.com/office/officeart/2005/8/layout/vList6"/>
    <dgm:cxn modelId="{4ECD760E-1740-4295-9BCF-C276F995F6D6}" type="presParOf" srcId="{F23DFF11-A6DD-47FB-AAC8-C1F72F51653C}" destId="{EF285B73-2892-4179-AC47-02D18699DF56}" srcOrd="1" destOrd="0" presId="urn:microsoft.com/office/officeart/2005/8/layout/vList6"/>
    <dgm:cxn modelId="{F98BF69C-BA4A-43D3-A65C-22D571289307}" type="presParOf" srcId="{F23DFF11-A6DD-47FB-AAC8-C1F72F51653C}" destId="{43A18D66-D5A2-45A4-BA32-2CD45D2BC880}" srcOrd="2" destOrd="0" presId="urn:microsoft.com/office/officeart/2005/8/layout/vList6"/>
    <dgm:cxn modelId="{1AD14A4A-CEDE-4D9C-9046-986E7EB1CF9D}" type="presParOf" srcId="{43A18D66-D5A2-45A4-BA32-2CD45D2BC880}" destId="{D9BE6930-3767-4495-A92E-7B374DA3FE79}" srcOrd="0" destOrd="0" presId="urn:microsoft.com/office/officeart/2005/8/layout/vList6"/>
    <dgm:cxn modelId="{6E837720-0D83-44B1-9EDC-F86E569B112A}" type="presParOf" srcId="{43A18D66-D5A2-45A4-BA32-2CD45D2BC880}" destId="{873507D9-73C9-4932-87FD-BD03D7B84A0B}" srcOrd="1" destOrd="0" presId="urn:microsoft.com/office/officeart/2005/8/layout/vList6"/>
    <dgm:cxn modelId="{03A1078D-E593-4401-906E-EAB0078D0F5C}" type="presParOf" srcId="{F23DFF11-A6DD-47FB-AAC8-C1F72F51653C}" destId="{3ECCF57D-02E9-45BE-A193-83FF3394683D}" srcOrd="3" destOrd="0" presId="urn:microsoft.com/office/officeart/2005/8/layout/vList6"/>
    <dgm:cxn modelId="{59AFC6A4-708D-49CB-89C4-91C9713BEF65}" type="presParOf" srcId="{F23DFF11-A6DD-47FB-AAC8-C1F72F51653C}" destId="{913F900D-3611-47FB-A8EA-63328A07A9AF}" srcOrd="4" destOrd="0" presId="urn:microsoft.com/office/officeart/2005/8/layout/vList6"/>
    <dgm:cxn modelId="{3C91AFD8-BD1B-4C30-A0BC-02D0AA4A0EE7}" type="presParOf" srcId="{913F900D-3611-47FB-A8EA-63328A07A9AF}" destId="{ECCAB1F4-F12B-4712-9A5E-5F2AA4758F57}" srcOrd="0" destOrd="0" presId="urn:microsoft.com/office/officeart/2005/8/layout/vList6"/>
    <dgm:cxn modelId="{D3F4C92A-0409-4D7F-A2B7-AFEFE1328F0B}" type="presParOf" srcId="{913F900D-3611-47FB-A8EA-63328A07A9AF}" destId="{71B7D2C5-4E02-43E5-9C04-6A2104E776E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CE9F1B-EBEC-42D5-92CC-3706A503B104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23D77078-FB2A-42D4-B68F-C76004FB9644}">
      <dgm:prSet phldrT="[Κείμενο]"/>
      <dgm:spPr/>
      <dgm:t>
        <a:bodyPr/>
        <a:lstStyle/>
        <a:p>
          <a:r>
            <a:rPr lang="ru-RU" dirty="0"/>
            <a:t>репродуктивный</a:t>
          </a:r>
          <a:endParaRPr lang="el-GR" dirty="0"/>
        </a:p>
      </dgm:t>
    </dgm:pt>
    <dgm:pt modelId="{52838FB8-862F-4195-9C8F-85C6FD68B268}" type="parTrans" cxnId="{BCC2770E-66E7-4A99-BDE1-A3729CFD68F8}">
      <dgm:prSet/>
      <dgm:spPr/>
      <dgm:t>
        <a:bodyPr/>
        <a:lstStyle/>
        <a:p>
          <a:endParaRPr lang="el-GR"/>
        </a:p>
      </dgm:t>
    </dgm:pt>
    <dgm:pt modelId="{9C037000-9F69-4987-A689-C21E59BACC4B}" type="sibTrans" cxnId="{BCC2770E-66E7-4A99-BDE1-A3729CFD68F8}">
      <dgm:prSet/>
      <dgm:spPr/>
      <dgm:t>
        <a:bodyPr/>
        <a:lstStyle/>
        <a:p>
          <a:endParaRPr lang="el-GR"/>
        </a:p>
      </dgm:t>
    </dgm:pt>
    <dgm:pt modelId="{81167AA7-A1A5-4070-BF9B-A93FCF232A9C}">
      <dgm:prSet phldrT="[Κείμενο]"/>
      <dgm:spPr/>
      <dgm:t>
        <a:bodyPr/>
        <a:lstStyle/>
        <a:p>
          <a:r>
            <a:rPr lang="ru-RU" b="0" i="0" dirty="0"/>
            <a:t>говорящий из хронотопа происходящего воспроизводит средствами речи сенсорно восприни­маемые действия</a:t>
          </a:r>
          <a:endParaRPr lang="el-GR" dirty="0"/>
        </a:p>
      </dgm:t>
    </dgm:pt>
    <dgm:pt modelId="{762C4C13-7486-4718-A8CD-841B9C4313D1}" type="parTrans" cxnId="{65C80FFB-45E2-4B86-AB74-F5ED88F99948}">
      <dgm:prSet/>
      <dgm:spPr/>
      <dgm:t>
        <a:bodyPr/>
        <a:lstStyle/>
        <a:p>
          <a:endParaRPr lang="el-GR"/>
        </a:p>
      </dgm:t>
    </dgm:pt>
    <dgm:pt modelId="{EBBA5072-F336-4FE1-A3C8-305C2F017004}" type="sibTrans" cxnId="{65C80FFB-45E2-4B86-AB74-F5ED88F99948}">
      <dgm:prSet/>
      <dgm:spPr/>
      <dgm:t>
        <a:bodyPr/>
        <a:lstStyle/>
        <a:p>
          <a:endParaRPr lang="el-GR"/>
        </a:p>
      </dgm:t>
    </dgm:pt>
    <dgm:pt modelId="{3C8660D0-FCCA-48FE-B7BC-1EC8F8EC0D3C}">
      <dgm:prSet phldrT="[Κείμενο]"/>
      <dgm:spPr/>
      <dgm:t>
        <a:bodyPr/>
        <a:lstStyle/>
        <a:p>
          <a:r>
            <a:rPr lang="ru-RU" dirty="0"/>
            <a:t>информативный</a:t>
          </a:r>
          <a:endParaRPr lang="el-GR" dirty="0"/>
        </a:p>
      </dgm:t>
    </dgm:pt>
    <dgm:pt modelId="{799C3766-3612-41B1-8641-DE111FD2C51B}" type="parTrans" cxnId="{5DDAE3BA-C16A-4D13-8B5B-E4419A212CC5}">
      <dgm:prSet/>
      <dgm:spPr/>
      <dgm:t>
        <a:bodyPr/>
        <a:lstStyle/>
        <a:p>
          <a:endParaRPr lang="el-GR"/>
        </a:p>
      </dgm:t>
    </dgm:pt>
    <dgm:pt modelId="{FFEAC5BF-2954-45C0-B073-0FF3EB6D04B4}" type="sibTrans" cxnId="{5DDAE3BA-C16A-4D13-8B5B-E4419A212CC5}">
      <dgm:prSet/>
      <dgm:spPr/>
      <dgm:t>
        <a:bodyPr/>
        <a:lstStyle/>
        <a:p>
          <a:endParaRPr lang="el-GR"/>
        </a:p>
      </dgm:t>
    </dgm:pt>
    <dgm:pt modelId="{1DC6C611-5E80-4D82-A21D-72172F95F3F4}">
      <dgm:prSet phldrT="[Κείμενο]"/>
      <dgm:spPr/>
      <dgm:t>
        <a:bodyPr/>
        <a:lstStyle/>
        <a:p>
          <a:r>
            <a:rPr lang="ru-RU" dirty="0"/>
            <a:t>гениретивный</a:t>
          </a:r>
          <a:endParaRPr lang="el-GR" dirty="0"/>
        </a:p>
      </dgm:t>
    </dgm:pt>
    <dgm:pt modelId="{41EC25C8-AB73-4067-9D91-E31E4EF3CE46}" type="parTrans" cxnId="{2BCDBEDC-1FDB-41FB-8252-D88B8FB6B272}">
      <dgm:prSet/>
      <dgm:spPr/>
      <dgm:t>
        <a:bodyPr/>
        <a:lstStyle/>
        <a:p>
          <a:endParaRPr lang="el-GR"/>
        </a:p>
      </dgm:t>
    </dgm:pt>
    <dgm:pt modelId="{C3FF4931-2A5B-4FA5-AC98-6686D1023F9B}" type="sibTrans" cxnId="{2BCDBEDC-1FDB-41FB-8252-D88B8FB6B272}">
      <dgm:prSet/>
      <dgm:spPr/>
      <dgm:t>
        <a:bodyPr/>
        <a:lstStyle/>
        <a:p>
          <a:endParaRPr lang="el-GR"/>
        </a:p>
      </dgm:t>
    </dgm:pt>
    <dgm:pt modelId="{BB4103CB-A830-4BB7-BAA9-6C2292AA5185}">
      <dgm:prSet phldrT="[Κείμενο]"/>
      <dgm:spPr/>
      <dgm:t>
        <a:bodyPr/>
        <a:lstStyle/>
        <a:p>
          <a:r>
            <a:rPr lang="ru-RU" b="0" i="0" dirty="0"/>
            <a:t>высказывания высшей ступени обобщенности, "вневременные"</a:t>
          </a:r>
          <a:endParaRPr lang="el-GR" dirty="0"/>
        </a:p>
      </dgm:t>
    </dgm:pt>
    <dgm:pt modelId="{5D5CECB2-B21D-4DBF-9E8B-4A78A7C218EF}" type="parTrans" cxnId="{9A9BD8DA-71BC-4492-877C-AB6E6B2627C7}">
      <dgm:prSet/>
      <dgm:spPr/>
      <dgm:t>
        <a:bodyPr/>
        <a:lstStyle/>
        <a:p>
          <a:endParaRPr lang="el-GR"/>
        </a:p>
      </dgm:t>
    </dgm:pt>
    <dgm:pt modelId="{2F1F0C50-A01E-42AB-AFB2-0B0AC80F0989}" type="sibTrans" cxnId="{9A9BD8DA-71BC-4492-877C-AB6E6B2627C7}">
      <dgm:prSet/>
      <dgm:spPr/>
      <dgm:t>
        <a:bodyPr/>
        <a:lstStyle/>
        <a:p>
          <a:endParaRPr lang="el-GR"/>
        </a:p>
      </dgm:t>
    </dgm:pt>
    <dgm:pt modelId="{206435FB-46F8-485D-9597-EDFC258AD2AD}">
      <dgm:prSet/>
      <dgm:spPr/>
      <dgm:t>
        <a:bodyPr/>
        <a:lstStyle/>
        <a:p>
          <a:r>
            <a:rPr lang="ru-RU" b="0" i="0" dirty="0"/>
            <a:t>говорящий сообщает известное ему или познаваемое</a:t>
          </a:r>
          <a:r>
            <a:rPr lang="ru-RU" dirty="0"/>
            <a:t> </a:t>
          </a:r>
          <a:endParaRPr lang="el-GR" dirty="0"/>
        </a:p>
      </dgm:t>
    </dgm:pt>
    <dgm:pt modelId="{877D2988-E6FA-43AE-A931-E944410B51DA}" type="parTrans" cxnId="{79C022C6-3D3E-4D98-9E40-AB935DB65E5D}">
      <dgm:prSet/>
      <dgm:spPr/>
    </dgm:pt>
    <dgm:pt modelId="{E2B4750D-065F-4666-A816-0796B3EF6981}" type="sibTrans" cxnId="{79C022C6-3D3E-4D98-9E40-AB935DB65E5D}">
      <dgm:prSet/>
      <dgm:spPr/>
    </dgm:pt>
    <dgm:pt modelId="{F23DFF11-A6DD-47FB-AAC8-C1F72F51653C}" type="pres">
      <dgm:prSet presAssocID="{53CE9F1B-EBEC-42D5-92CC-3706A503B104}" presName="Name0" presStyleCnt="0">
        <dgm:presLayoutVars>
          <dgm:dir/>
          <dgm:animLvl val="lvl"/>
          <dgm:resizeHandles/>
        </dgm:presLayoutVars>
      </dgm:prSet>
      <dgm:spPr/>
    </dgm:pt>
    <dgm:pt modelId="{1F9FA322-4595-4522-B53E-8BDBDF843AB6}" type="pres">
      <dgm:prSet presAssocID="{23D77078-FB2A-42D4-B68F-C76004FB9644}" presName="linNode" presStyleCnt="0"/>
      <dgm:spPr/>
    </dgm:pt>
    <dgm:pt modelId="{04778685-51E8-4E23-8736-BD62B44DF262}" type="pres">
      <dgm:prSet presAssocID="{23D77078-FB2A-42D4-B68F-C76004FB9644}" presName="parentShp" presStyleLbl="node1" presStyleIdx="0" presStyleCnt="3">
        <dgm:presLayoutVars>
          <dgm:bulletEnabled val="1"/>
        </dgm:presLayoutVars>
      </dgm:prSet>
      <dgm:spPr/>
    </dgm:pt>
    <dgm:pt modelId="{20A83EFC-E9EA-4045-A823-AB32FAF6AC1F}" type="pres">
      <dgm:prSet presAssocID="{23D77078-FB2A-42D4-B68F-C76004FB9644}" presName="childShp" presStyleLbl="bgAccFollowNode1" presStyleIdx="0" presStyleCnt="3">
        <dgm:presLayoutVars>
          <dgm:bulletEnabled val="1"/>
        </dgm:presLayoutVars>
      </dgm:prSet>
      <dgm:spPr/>
    </dgm:pt>
    <dgm:pt modelId="{EF285B73-2892-4179-AC47-02D18699DF56}" type="pres">
      <dgm:prSet presAssocID="{9C037000-9F69-4987-A689-C21E59BACC4B}" presName="spacing" presStyleCnt="0"/>
      <dgm:spPr/>
    </dgm:pt>
    <dgm:pt modelId="{43A18D66-D5A2-45A4-BA32-2CD45D2BC880}" type="pres">
      <dgm:prSet presAssocID="{3C8660D0-FCCA-48FE-B7BC-1EC8F8EC0D3C}" presName="linNode" presStyleCnt="0"/>
      <dgm:spPr/>
    </dgm:pt>
    <dgm:pt modelId="{D9BE6930-3767-4495-A92E-7B374DA3FE79}" type="pres">
      <dgm:prSet presAssocID="{3C8660D0-FCCA-48FE-B7BC-1EC8F8EC0D3C}" presName="parentShp" presStyleLbl="node1" presStyleIdx="1" presStyleCnt="3">
        <dgm:presLayoutVars>
          <dgm:bulletEnabled val="1"/>
        </dgm:presLayoutVars>
      </dgm:prSet>
      <dgm:spPr/>
    </dgm:pt>
    <dgm:pt modelId="{873507D9-73C9-4932-87FD-BD03D7B84A0B}" type="pres">
      <dgm:prSet presAssocID="{3C8660D0-FCCA-48FE-B7BC-1EC8F8EC0D3C}" presName="childShp" presStyleLbl="bgAccFollowNode1" presStyleIdx="1" presStyleCnt="3">
        <dgm:presLayoutVars>
          <dgm:bulletEnabled val="1"/>
        </dgm:presLayoutVars>
      </dgm:prSet>
      <dgm:spPr/>
    </dgm:pt>
    <dgm:pt modelId="{3ECCF57D-02E9-45BE-A193-83FF3394683D}" type="pres">
      <dgm:prSet presAssocID="{FFEAC5BF-2954-45C0-B073-0FF3EB6D04B4}" presName="spacing" presStyleCnt="0"/>
      <dgm:spPr/>
    </dgm:pt>
    <dgm:pt modelId="{913F900D-3611-47FB-A8EA-63328A07A9AF}" type="pres">
      <dgm:prSet presAssocID="{1DC6C611-5E80-4D82-A21D-72172F95F3F4}" presName="linNode" presStyleCnt="0"/>
      <dgm:spPr/>
    </dgm:pt>
    <dgm:pt modelId="{ECCAB1F4-F12B-4712-9A5E-5F2AA4758F57}" type="pres">
      <dgm:prSet presAssocID="{1DC6C611-5E80-4D82-A21D-72172F95F3F4}" presName="parentShp" presStyleLbl="node1" presStyleIdx="2" presStyleCnt="3">
        <dgm:presLayoutVars>
          <dgm:bulletEnabled val="1"/>
        </dgm:presLayoutVars>
      </dgm:prSet>
      <dgm:spPr/>
    </dgm:pt>
    <dgm:pt modelId="{71B7D2C5-4E02-43E5-9C04-6A2104E776E2}" type="pres">
      <dgm:prSet presAssocID="{1DC6C611-5E80-4D82-A21D-72172F95F3F4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BCC2770E-66E7-4A99-BDE1-A3729CFD68F8}" srcId="{53CE9F1B-EBEC-42D5-92CC-3706A503B104}" destId="{23D77078-FB2A-42D4-B68F-C76004FB9644}" srcOrd="0" destOrd="0" parTransId="{52838FB8-862F-4195-9C8F-85C6FD68B268}" sibTransId="{9C037000-9F69-4987-A689-C21E59BACC4B}"/>
    <dgm:cxn modelId="{13E3B623-B50A-40C2-B2A1-FEDA1701604D}" type="presOf" srcId="{81167AA7-A1A5-4070-BF9B-A93FCF232A9C}" destId="{20A83EFC-E9EA-4045-A823-AB32FAF6AC1F}" srcOrd="0" destOrd="0" presId="urn:microsoft.com/office/officeart/2005/8/layout/vList6"/>
    <dgm:cxn modelId="{7D93FE30-833D-440E-930E-A0BE1397C99E}" type="presOf" srcId="{3C8660D0-FCCA-48FE-B7BC-1EC8F8EC0D3C}" destId="{D9BE6930-3767-4495-A92E-7B374DA3FE79}" srcOrd="0" destOrd="0" presId="urn:microsoft.com/office/officeart/2005/8/layout/vList6"/>
    <dgm:cxn modelId="{C4B33F5D-593B-4D9F-A556-B684FC39D980}" type="presOf" srcId="{BB4103CB-A830-4BB7-BAA9-6C2292AA5185}" destId="{71B7D2C5-4E02-43E5-9C04-6A2104E776E2}" srcOrd="0" destOrd="0" presId="urn:microsoft.com/office/officeart/2005/8/layout/vList6"/>
    <dgm:cxn modelId="{8A10587C-F38E-443B-9021-3A4355C5AA91}" type="presOf" srcId="{206435FB-46F8-485D-9597-EDFC258AD2AD}" destId="{873507D9-73C9-4932-87FD-BD03D7B84A0B}" srcOrd="0" destOrd="0" presId="urn:microsoft.com/office/officeart/2005/8/layout/vList6"/>
    <dgm:cxn modelId="{5DDAE3BA-C16A-4D13-8B5B-E4419A212CC5}" srcId="{53CE9F1B-EBEC-42D5-92CC-3706A503B104}" destId="{3C8660D0-FCCA-48FE-B7BC-1EC8F8EC0D3C}" srcOrd="1" destOrd="0" parTransId="{799C3766-3612-41B1-8641-DE111FD2C51B}" sibTransId="{FFEAC5BF-2954-45C0-B073-0FF3EB6D04B4}"/>
    <dgm:cxn modelId="{79C022C6-3D3E-4D98-9E40-AB935DB65E5D}" srcId="{3C8660D0-FCCA-48FE-B7BC-1EC8F8EC0D3C}" destId="{206435FB-46F8-485D-9597-EDFC258AD2AD}" srcOrd="0" destOrd="0" parTransId="{877D2988-E6FA-43AE-A931-E944410B51DA}" sibTransId="{E2B4750D-065F-4666-A816-0796B3EF6981}"/>
    <dgm:cxn modelId="{9A9BD8DA-71BC-4492-877C-AB6E6B2627C7}" srcId="{1DC6C611-5E80-4D82-A21D-72172F95F3F4}" destId="{BB4103CB-A830-4BB7-BAA9-6C2292AA5185}" srcOrd="0" destOrd="0" parTransId="{5D5CECB2-B21D-4DBF-9E8B-4A78A7C218EF}" sibTransId="{2F1F0C50-A01E-42AB-AFB2-0B0AC80F0989}"/>
    <dgm:cxn modelId="{2BCDBEDC-1FDB-41FB-8252-D88B8FB6B272}" srcId="{53CE9F1B-EBEC-42D5-92CC-3706A503B104}" destId="{1DC6C611-5E80-4D82-A21D-72172F95F3F4}" srcOrd="2" destOrd="0" parTransId="{41EC25C8-AB73-4067-9D91-E31E4EF3CE46}" sibTransId="{C3FF4931-2A5B-4FA5-AC98-6686D1023F9B}"/>
    <dgm:cxn modelId="{95274FE3-6807-4C00-9F65-3AC007C1CE64}" type="presOf" srcId="{1DC6C611-5E80-4D82-A21D-72172F95F3F4}" destId="{ECCAB1F4-F12B-4712-9A5E-5F2AA4758F57}" srcOrd="0" destOrd="0" presId="urn:microsoft.com/office/officeart/2005/8/layout/vList6"/>
    <dgm:cxn modelId="{913D61E6-1F61-4B7E-AA44-E7090DE58445}" type="presOf" srcId="{23D77078-FB2A-42D4-B68F-C76004FB9644}" destId="{04778685-51E8-4E23-8736-BD62B44DF262}" srcOrd="0" destOrd="0" presId="urn:microsoft.com/office/officeart/2005/8/layout/vList6"/>
    <dgm:cxn modelId="{65C80FFB-45E2-4B86-AB74-F5ED88F99948}" srcId="{23D77078-FB2A-42D4-B68F-C76004FB9644}" destId="{81167AA7-A1A5-4070-BF9B-A93FCF232A9C}" srcOrd="0" destOrd="0" parTransId="{762C4C13-7486-4718-A8CD-841B9C4313D1}" sibTransId="{EBBA5072-F336-4FE1-A3C8-305C2F017004}"/>
    <dgm:cxn modelId="{4D7D40FB-86DC-437E-9DCA-D7467C3743E8}" type="presOf" srcId="{53CE9F1B-EBEC-42D5-92CC-3706A503B104}" destId="{F23DFF11-A6DD-47FB-AAC8-C1F72F51653C}" srcOrd="0" destOrd="0" presId="urn:microsoft.com/office/officeart/2005/8/layout/vList6"/>
    <dgm:cxn modelId="{47BAC3AE-C11B-4138-BC7C-A1C7F0B98A2E}" type="presParOf" srcId="{F23DFF11-A6DD-47FB-AAC8-C1F72F51653C}" destId="{1F9FA322-4595-4522-B53E-8BDBDF843AB6}" srcOrd="0" destOrd="0" presId="urn:microsoft.com/office/officeart/2005/8/layout/vList6"/>
    <dgm:cxn modelId="{A99D77CC-00CD-4DBE-84D4-F1A2C7BDB180}" type="presParOf" srcId="{1F9FA322-4595-4522-B53E-8BDBDF843AB6}" destId="{04778685-51E8-4E23-8736-BD62B44DF262}" srcOrd="0" destOrd="0" presId="urn:microsoft.com/office/officeart/2005/8/layout/vList6"/>
    <dgm:cxn modelId="{4B3957AC-527C-423B-B1C7-FDB184BF1651}" type="presParOf" srcId="{1F9FA322-4595-4522-B53E-8BDBDF843AB6}" destId="{20A83EFC-E9EA-4045-A823-AB32FAF6AC1F}" srcOrd="1" destOrd="0" presId="urn:microsoft.com/office/officeart/2005/8/layout/vList6"/>
    <dgm:cxn modelId="{4ECD760E-1740-4295-9BCF-C276F995F6D6}" type="presParOf" srcId="{F23DFF11-A6DD-47FB-AAC8-C1F72F51653C}" destId="{EF285B73-2892-4179-AC47-02D18699DF56}" srcOrd="1" destOrd="0" presId="urn:microsoft.com/office/officeart/2005/8/layout/vList6"/>
    <dgm:cxn modelId="{F98BF69C-BA4A-43D3-A65C-22D571289307}" type="presParOf" srcId="{F23DFF11-A6DD-47FB-AAC8-C1F72F51653C}" destId="{43A18D66-D5A2-45A4-BA32-2CD45D2BC880}" srcOrd="2" destOrd="0" presId="urn:microsoft.com/office/officeart/2005/8/layout/vList6"/>
    <dgm:cxn modelId="{1AD14A4A-CEDE-4D9C-9046-986E7EB1CF9D}" type="presParOf" srcId="{43A18D66-D5A2-45A4-BA32-2CD45D2BC880}" destId="{D9BE6930-3767-4495-A92E-7B374DA3FE79}" srcOrd="0" destOrd="0" presId="urn:microsoft.com/office/officeart/2005/8/layout/vList6"/>
    <dgm:cxn modelId="{6E837720-0D83-44B1-9EDC-F86E569B112A}" type="presParOf" srcId="{43A18D66-D5A2-45A4-BA32-2CD45D2BC880}" destId="{873507D9-73C9-4932-87FD-BD03D7B84A0B}" srcOrd="1" destOrd="0" presId="urn:microsoft.com/office/officeart/2005/8/layout/vList6"/>
    <dgm:cxn modelId="{03A1078D-E593-4401-906E-EAB0078D0F5C}" type="presParOf" srcId="{F23DFF11-A6DD-47FB-AAC8-C1F72F51653C}" destId="{3ECCF57D-02E9-45BE-A193-83FF3394683D}" srcOrd="3" destOrd="0" presId="urn:microsoft.com/office/officeart/2005/8/layout/vList6"/>
    <dgm:cxn modelId="{59AFC6A4-708D-49CB-89C4-91C9713BEF65}" type="presParOf" srcId="{F23DFF11-A6DD-47FB-AAC8-C1F72F51653C}" destId="{913F900D-3611-47FB-A8EA-63328A07A9AF}" srcOrd="4" destOrd="0" presId="urn:microsoft.com/office/officeart/2005/8/layout/vList6"/>
    <dgm:cxn modelId="{3C91AFD8-BD1B-4C30-A0BC-02D0AA4A0EE7}" type="presParOf" srcId="{913F900D-3611-47FB-A8EA-63328A07A9AF}" destId="{ECCAB1F4-F12B-4712-9A5E-5F2AA4758F57}" srcOrd="0" destOrd="0" presId="urn:microsoft.com/office/officeart/2005/8/layout/vList6"/>
    <dgm:cxn modelId="{D3F4C92A-0409-4D7F-A2B7-AFEFE1328F0B}" type="presParOf" srcId="{913F900D-3611-47FB-A8EA-63328A07A9AF}" destId="{71B7D2C5-4E02-43E5-9C04-6A2104E776E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E5BC5C-7F32-43C4-84A3-8E780849320E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B866CE5F-053D-4C34-9C76-32E446DD4624}">
      <dgm:prSet phldrT="[Κείμενο]"/>
      <dgm:spPr/>
      <dgm:t>
        <a:bodyPr/>
        <a:lstStyle/>
        <a:p>
          <a:r>
            <a:rPr lang="ru-RU" dirty="0"/>
            <a:t>Репроду-ктивный</a:t>
          </a:r>
          <a:endParaRPr lang="el-GR" dirty="0"/>
        </a:p>
      </dgm:t>
    </dgm:pt>
    <dgm:pt modelId="{A0237FDF-FACA-4CFF-84AE-73C31DED7633}" type="parTrans" cxnId="{5C8DDB28-5639-423F-BBD4-3E855D0E57BF}">
      <dgm:prSet/>
      <dgm:spPr/>
      <dgm:t>
        <a:bodyPr/>
        <a:lstStyle/>
        <a:p>
          <a:endParaRPr lang="el-GR"/>
        </a:p>
      </dgm:t>
    </dgm:pt>
    <dgm:pt modelId="{F2E423BB-34A0-460F-AF20-65F9D75A4D85}" type="sibTrans" cxnId="{5C8DDB28-5639-423F-BBD4-3E855D0E57BF}">
      <dgm:prSet/>
      <dgm:spPr/>
      <dgm:t>
        <a:bodyPr/>
        <a:lstStyle/>
        <a:p>
          <a:endParaRPr lang="el-GR"/>
        </a:p>
      </dgm:t>
    </dgm:pt>
    <dgm:pt modelId="{E2841D59-8E0A-4784-A58E-36579E6B1DAF}">
      <dgm:prSet phldrT="[Κείμενο]"/>
      <dgm:spPr/>
      <dgm:t>
        <a:bodyPr/>
        <a:lstStyle/>
        <a:p>
          <a:r>
            <a:rPr lang="ru-RU" dirty="0"/>
            <a:t>Повество-вательный</a:t>
          </a:r>
          <a:endParaRPr lang="el-GR" dirty="0"/>
        </a:p>
      </dgm:t>
    </dgm:pt>
    <dgm:pt modelId="{E3CFD340-362A-4194-A285-876CF01FE405}" type="parTrans" cxnId="{CB57840A-CF14-4A57-B924-0C6402987EA1}">
      <dgm:prSet/>
      <dgm:spPr/>
      <dgm:t>
        <a:bodyPr/>
        <a:lstStyle/>
        <a:p>
          <a:endParaRPr lang="el-GR"/>
        </a:p>
      </dgm:t>
    </dgm:pt>
    <dgm:pt modelId="{1220D6DE-57C6-4056-B174-9BD363C58346}" type="sibTrans" cxnId="{CB57840A-CF14-4A57-B924-0C6402987EA1}">
      <dgm:prSet/>
      <dgm:spPr/>
      <dgm:t>
        <a:bodyPr/>
        <a:lstStyle/>
        <a:p>
          <a:endParaRPr lang="el-GR"/>
        </a:p>
      </dgm:t>
    </dgm:pt>
    <dgm:pt modelId="{9D850BA7-68CE-4BEB-A60D-AE0EBDF87B60}">
      <dgm:prSet phldrT="[Κείμενο]"/>
      <dgm:spPr/>
      <dgm:t>
        <a:bodyPr/>
        <a:lstStyle/>
        <a:p>
          <a:r>
            <a:rPr lang="ru-RU" dirty="0"/>
            <a:t>Описа-тельный</a:t>
          </a:r>
          <a:endParaRPr lang="el-GR" dirty="0"/>
        </a:p>
      </dgm:t>
    </dgm:pt>
    <dgm:pt modelId="{F09B5FF8-4183-4D5F-8F52-FB3BD33628AB}" type="sibTrans" cxnId="{2E686511-3C32-4120-A9D4-75520D0275E2}">
      <dgm:prSet/>
      <dgm:spPr/>
      <dgm:t>
        <a:bodyPr/>
        <a:lstStyle/>
        <a:p>
          <a:endParaRPr lang="el-GR"/>
        </a:p>
      </dgm:t>
    </dgm:pt>
    <dgm:pt modelId="{AFF4C216-F5CD-47EC-B183-20EDCB209437}" type="parTrans" cxnId="{2E686511-3C32-4120-A9D4-75520D0275E2}">
      <dgm:prSet/>
      <dgm:spPr/>
      <dgm:t>
        <a:bodyPr/>
        <a:lstStyle/>
        <a:p>
          <a:endParaRPr lang="el-GR"/>
        </a:p>
      </dgm:t>
    </dgm:pt>
    <dgm:pt modelId="{712CC1CD-3FD2-4574-9F30-E4F2BECF4D2F}" type="pres">
      <dgm:prSet presAssocID="{4AE5BC5C-7F32-43C4-84A3-8E78084932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AB84E3E-D8BD-40EE-AE10-D8D3CCC739FE}" type="pres">
      <dgm:prSet presAssocID="{B866CE5F-053D-4C34-9C76-32E446DD4624}" presName="hierRoot1" presStyleCnt="0">
        <dgm:presLayoutVars>
          <dgm:hierBranch val="init"/>
        </dgm:presLayoutVars>
      </dgm:prSet>
      <dgm:spPr/>
    </dgm:pt>
    <dgm:pt modelId="{67E210CD-80B3-4E2D-BCDB-92C6B32FCF87}" type="pres">
      <dgm:prSet presAssocID="{B866CE5F-053D-4C34-9C76-32E446DD4624}" presName="rootComposite1" presStyleCnt="0"/>
      <dgm:spPr/>
    </dgm:pt>
    <dgm:pt modelId="{D90DBED9-7040-4A9F-9CB1-8C408F8A46BE}" type="pres">
      <dgm:prSet presAssocID="{B866CE5F-053D-4C34-9C76-32E446DD4624}" presName="rootText1" presStyleLbl="node0" presStyleIdx="0" presStyleCnt="1">
        <dgm:presLayoutVars>
          <dgm:chPref val="3"/>
        </dgm:presLayoutVars>
      </dgm:prSet>
      <dgm:spPr/>
    </dgm:pt>
    <dgm:pt modelId="{0F0F8A4E-68F5-4601-B5C7-8331BAF37820}" type="pres">
      <dgm:prSet presAssocID="{B866CE5F-053D-4C34-9C76-32E446DD4624}" presName="rootConnector1" presStyleLbl="node1" presStyleIdx="0" presStyleCnt="0"/>
      <dgm:spPr/>
    </dgm:pt>
    <dgm:pt modelId="{723C839F-EBC0-40B4-AD4A-3E42F8C06C0F}" type="pres">
      <dgm:prSet presAssocID="{B866CE5F-053D-4C34-9C76-32E446DD4624}" presName="hierChild2" presStyleCnt="0"/>
      <dgm:spPr/>
    </dgm:pt>
    <dgm:pt modelId="{123B7714-DD6C-4814-97ED-AE477EF26E6F}" type="pres">
      <dgm:prSet presAssocID="{E3CFD340-362A-4194-A285-876CF01FE405}" presName="Name37" presStyleLbl="parChTrans1D2" presStyleIdx="0" presStyleCnt="2"/>
      <dgm:spPr/>
    </dgm:pt>
    <dgm:pt modelId="{0B424A0A-DA8A-4085-996E-68154426AEB8}" type="pres">
      <dgm:prSet presAssocID="{E2841D59-8E0A-4784-A58E-36579E6B1DAF}" presName="hierRoot2" presStyleCnt="0">
        <dgm:presLayoutVars>
          <dgm:hierBranch val="init"/>
        </dgm:presLayoutVars>
      </dgm:prSet>
      <dgm:spPr/>
    </dgm:pt>
    <dgm:pt modelId="{F1151104-5FCC-4C3E-91EB-6EB406C36E49}" type="pres">
      <dgm:prSet presAssocID="{E2841D59-8E0A-4784-A58E-36579E6B1DAF}" presName="rootComposite" presStyleCnt="0"/>
      <dgm:spPr/>
    </dgm:pt>
    <dgm:pt modelId="{F4537539-87D5-4652-886A-5B887E0E03F6}" type="pres">
      <dgm:prSet presAssocID="{E2841D59-8E0A-4784-A58E-36579E6B1DAF}" presName="rootText" presStyleLbl="node2" presStyleIdx="0" presStyleCnt="2">
        <dgm:presLayoutVars>
          <dgm:chPref val="3"/>
        </dgm:presLayoutVars>
      </dgm:prSet>
      <dgm:spPr/>
    </dgm:pt>
    <dgm:pt modelId="{AC4D07A3-9039-4377-99C6-6EC4EA512C5F}" type="pres">
      <dgm:prSet presAssocID="{E2841D59-8E0A-4784-A58E-36579E6B1DAF}" presName="rootConnector" presStyleLbl="node2" presStyleIdx="0" presStyleCnt="2"/>
      <dgm:spPr/>
    </dgm:pt>
    <dgm:pt modelId="{11D67116-1CC5-49D4-B979-4C107289FB1B}" type="pres">
      <dgm:prSet presAssocID="{E2841D59-8E0A-4784-A58E-36579E6B1DAF}" presName="hierChild4" presStyleCnt="0"/>
      <dgm:spPr/>
    </dgm:pt>
    <dgm:pt modelId="{85301C99-5F43-4E29-8302-AF08D5D7689B}" type="pres">
      <dgm:prSet presAssocID="{E2841D59-8E0A-4784-A58E-36579E6B1DAF}" presName="hierChild5" presStyleCnt="0"/>
      <dgm:spPr/>
    </dgm:pt>
    <dgm:pt modelId="{684F0F74-A029-4A93-B9AA-E878925AA02B}" type="pres">
      <dgm:prSet presAssocID="{AFF4C216-F5CD-47EC-B183-20EDCB209437}" presName="Name37" presStyleLbl="parChTrans1D2" presStyleIdx="1" presStyleCnt="2"/>
      <dgm:spPr/>
    </dgm:pt>
    <dgm:pt modelId="{4FBDD950-678F-4F28-9F2F-DF265158E96D}" type="pres">
      <dgm:prSet presAssocID="{9D850BA7-68CE-4BEB-A60D-AE0EBDF87B60}" presName="hierRoot2" presStyleCnt="0">
        <dgm:presLayoutVars>
          <dgm:hierBranch val="init"/>
        </dgm:presLayoutVars>
      </dgm:prSet>
      <dgm:spPr/>
    </dgm:pt>
    <dgm:pt modelId="{949F2D13-7C46-4DD7-9157-AC434244F79C}" type="pres">
      <dgm:prSet presAssocID="{9D850BA7-68CE-4BEB-A60D-AE0EBDF87B60}" presName="rootComposite" presStyleCnt="0"/>
      <dgm:spPr/>
    </dgm:pt>
    <dgm:pt modelId="{5BF20CEC-7210-4591-8F51-CAEA481D2350}" type="pres">
      <dgm:prSet presAssocID="{9D850BA7-68CE-4BEB-A60D-AE0EBDF87B60}" presName="rootText" presStyleLbl="node2" presStyleIdx="1" presStyleCnt="2">
        <dgm:presLayoutVars>
          <dgm:chPref val="3"/>
        </dgm:presLayoutVars>
      </dgm:prSet>
      <dgm:spPr/>
    </dgm:pt>
    <dgm:pt modelId="{31DB6DC1-1EA7-4C06-80FB-503EAB2E1842}" type="pres">
      <dgm:prSet presAssocID="{9D850BA7-68CE-4BEB-A60D-AE0EBDF87B60}" presName="rootConnector" presStyleLbl="node2" presStyleIdx="1" presStyleCnt="2"/>
      <dgm:spPr/>
    </dgm:pt>
    <dgm:pt modelId="{58EDB255-BA4D-4275-A644-EC2325D58C22}" type="pres">
      <dgm:prSet presAssocID="{9D850BA7-68CE-4BEB-A60D-AE0EBDF87B60}" presName="hierChild4" presStyleCnt="0"/>
      <dgm:spPr/>
    </dgm:pt>
    <dgm:pt modelId="{2AA26201-45B3-4FB0-968C-DEC639CF2D84}" type="pres">
      <dgm:prSet presAssocID="{9D850BA7-68CE-4BEB-A60D-AE0EBDF87B60}" presName="hierChild5" presStyleCnt="0"/>
      <dgm:spPr/>
    </dgm:pt>
    <dgm:pt modelId="{D5C1A579-6FA8-49F6-8AFC-720DA3DBBE3A}" type="pres">
      <dgm:prSet presAssocID="{B866CE5F-053D-4C34-9C76-32E446DD4624}" presName="hierChild3" presStyleCnt="0"/>
      <dgm:spPr/>
    </dgm:pt>
  </dgm:ptLst>
  <dgm:cxnLst>
    <dgm:cxn modelId="{CB57840A-CF14-4A57-B924-0C6402987EA1}" srcId="{B866CE5F-053D-4C34-9C76-32E446DD4624}" destId="{E2841D59-8E0A-4784-A58E-36579E6B1DAF}" srcOrd="0" destOrd="0" parTransId="{E3CFD340-362A-4194-A285-876CF01FE405}" sibTransId="{1220D6DE-57C6-4056-B174-9BD363C58346}"/>
    <dgm:cxn modelId="{2E686511-3C32-4120-A9D4-75520D0275E2}" srcId="{B866CE5F-053D-4C34-9C76-32E446DD4624}" destId="{9D850BA7-68CE-4BEB-A60D-AE0EBDF87B60}" srcOrd="1" destOrd="0" parTransId="{AFF4C216-F5CD-47EC-B183-20EDCB209437}" sibTransId="{F09B5FF8-4183-4D5F-8F52-FB3BD33628AB}"/>
    <dgm:cxn modelId="{B7AAEA1C-EB13-4365-9C0F-D94B581A7E49}" type="presOf" srcId="{9D850BA7-68CE-4BEB-A60D-AE0EBDF87B60}" destId="{31DB6DC1-1EA7-4C06-80FB-503EAB2E1842}" srcOrd="1" destOrd="0" presId="urn:microsoft.com/office/officeart/2005/8/layout/orgChart1"/>
    <dgm:cxn modelId="{5C8DDB28-5639-423F-BBD4-3E855D0E57BF}" srcId="{4AE5BC5C-7F32-43C4-84A3-8E780849320E}" destId="{B866CE5F-053D-4C34-9C76-32E446DD4624}" srcOrd="0" destOrd="0" parTransId="{A0237FDF-FACA-4CFF-84AE-73C31DED7633}" sibTransId="{F2E423BB-34A0-460F-AF20-65F9D75A4D85}"/>
    <dgm:cxn modelId="{8B657D5B-9C50-4AB3-AA5D-B91B15A1A5EB}" type="presOf" srcId="{B866CE5F-053D-4C34-9C76-32E446DD4624}" destId="{0F0F8A4E-68F5-4601-B5C7-8331BAF37820}" srcOrd="1" destOrd="0" presId="urn:microsoft.com/office/officeart/2005/8/layout/orgChart1"/>
    <dgm:cxn modelId="{24426D5F-1C6B-4183-8787-0F99C6D87F69}" type="presOf" srcId="{E2841D59-8E0A-4784-A58E-36579E6B1DAF}" destId="{F4537539-87D5-4652-886A-5B887E0E03F6}" srcOrd="0" destOrd="0" presId="urn:microsoft.com/office/officeart/2005/8/layout/orgChart1"/>
    <dgm:cxn modelId="{414EA66A-B82F-4A80-A880-681D2740A8CB}" type="presOf" srcId="{AFF4C216-F5CD-47EC-B183-20EDCB209437}" destId="{684F0F74-A029-4A93-B9AA-E878925AA02B}" srcOrd="0" destOrd="0" presId="urn:microsoft.com/office/officeart/2005/8/layout/orgChart1"/>
    <dgm:cxn modelId="{36F7AB8A-175D-418F-A27C-D9CF9561DB3B}" type="presOf" srcId="{9D850BA7-68CE-4BEB-A60D-AE0EBDF87B60}" destId="{5BF20CEC-7210-4591-8F51-CAEA481D2350}" srcOrd="0" destOrd="0" presId="urn:microsoft.com/office/officeart/2005/8/layout/orgChart1"/>
    <dgm:cxn modelId="{F4DCBD8E-4C42-47A2-86DC-3B431AFEA24F}" type="presOf" srcId="{E3CFD340-362A-4194-A285-876CF01FE405}" destId="{123B7714-DD6C-4814-97ED-AE477EF26E6F}" srcOrd="0" destOrd="0" presId="urn:microsoft.com/office/officeart/2005/8/layout/orgChart1"/>
    <dgm:cxn modelId="{F67249D8-40A5-45BD-BEE8-F948522188A9}" type="presOf" srcId="{E2841D59-8E0A-4784-A58E-36579E6B1DAF}" destId="{AC4D07A3-9039-4377-99C6-6EC4EA512C5F}" srcOrd="1" destOrd="0" presId="urn:microsoft.com/office/officeart/2005/8/layout/orgChart1"/>
    <dgm:cxn modelId="{FB6767DC-AAA7-4425-B2BD-7A0ACCDE0F9C}" type="presOf" srcId="{4AE5BC5C-7F32-43C4-84A3-8E780849320E}" destId="{712CC1CD-3FD2-4574-9F30-E4F2BECF4D2F}" srcOrd="0" destOrd="0" presId="urn:microsoft.com/office/officeart/2005/8/layout/orgChart1"/>
    <dgm:cxn modelId="{DCA542F1-DB9D-41AD-A4E1-4B6231276C21}" type="presOf" srcId="{B866CE5F-053D-4C34-9C76-32E446DD4624}" destId="{D90DBED9-7040-4A9F-9CB1-8C408F8A46BE}" srcOrd="0" destOrd="0" presId="urn:microsoft.com/office/officeart/2005/8/layout/orgChart1"/>
    <dgm:cxn modelId="{F51482F3-F074-4672-87C7-074D71E6CE32}" type="presParOf" srcId="{712CC1CD-3FD2-4574-9F30-E4F2BECF4D2F}" destId="{8AB84E3E-D8BD-40EE-AE10-D8D3CCC739FE}" srcOrd="0" destOrd="0" presId="urn:microsoft.com/office/officeart/2005/8/layout/orgChart1"/>
    <dgm:cxn modelId="{3565A654-DDF9-44F9-B54B-F3AB03590513}" type="presParOf" srcId="{8AB84E3E-D8BD-40EE-AE10-D8D3CCC739FE}" destId="{67E210CD-80B3-4E2D-BCDB-92C6B32FCF87}" srcOrd="0" destOrd="0" presId="urn:microsoft.com/office/officeart/2005/8/layout/orgChart1"/>
    <dgm:cxn modelId="{0A74F4DC-A6E3-4B60-B25B-CC6F4CC95A16}" type="presParOf" srcId="{67E210CD-80B3-4E2D-BCDB-92C6B32FCF87}" destId="{D90DBED9-7040-4A9F-9CB1-8C408F8A46BE}" srcOrd="0" destOrd="0" presId="urn:microsoft.com/office/officeart/2005/8/layout/orgChart1"/>
    <dgm:cxn modelId="{FE059A61-31BC-430B-8EB5-B420B0C54127}" type="presParOf" srcId="{67E210CD-80B3-4E2D-BCDB-92C6B32FCF87}" destId="{0F0F8A4E-68F5-4601-B5C7-8331BAF37820}" srcOrd="1" destOrd="0" presId="urn:microsoft.com/office/officeart/2005/8/layout/orgChart1"/>
    <dgm:cxn modelId="{2A635FA2-9F5C-4619-8393-BF45F77EDDFD}" type="presParOf" srcId="{8AB84E3E-D8BD-40EE-AE10-D8D3CCC739FE}" destId="{723C839F-EBC0-40B4-AD4A-3E42F8C06C0F}" srcOrd="1" destOrd="0" presId="urn:microsoft.com/office/officeart/2005/8/layout/orgChart1"/>
    <dgm:cxn modelId="{759A332C-A606-460D-89E1-EFBEE9FA3A21}" type="presParOf" srcId="{723C839F-EBC0-40B4-AD4A-3E42F8C06C0F}" destId="{123B7714-DD6C-4814-97ED-AE477EF26E6F}" srcOrd="0" destOrd="0" presId="urn:microsoft.com/office/officeart/2005/8/layout/orgChart1"/>
    <dgm:cxn modelId="{B6F6F80F-A0CE-449E-89A1-A16F931A4099}" type="presParOf" srcId="{723C839F-EBC0-40B4-AD4A-3E42F8C06C0F}" destId="{0B424A0A-DA8A-4085-996E-68154426AEB8}" srcOrd="1" destOrd="0" presId="urn:microsoft.com/office/officeart/2005/8/layout/orgChart1"/>
    <dgm:cxn modelId="{9282A9AC-9537-4B96-9302-FEC88AD495F8}" type="presParOf" srcId="{0B424A0A-DA8A-4085-996E-68154426AEB8}" destId="{F1151104-5FCC-4C3E-91EB-6EB406C36E49}" srcOrd="0" destOrd="0" presId="urn:microsoft.com/office/officeart/2005/8/layout/orgChart1"/>
    <dgm:cxn modelId="{033C3838-8AF2-4857-9E24-C36E168C033C}" type="presParOf" srcId="{F1151104-5FCC-4C3E-91EB-6EB406C36E49}" destId="{F4537539-87D5-4652-886A-5B887E0E03F6}" srcOrd="0" destOrd="0" presId="urn:microsoft.com/office/officeart/2005/8/layout/orgChart1"/>
    <dgm:cxn modelId="{F7D19432-9C11-499B-B5E1-2523F856519E}" type="presParOf" srcId="{F1151104-5FCC-4C3E-91EB-6EB406C36E49}" destId="{AC4D07A3-9039-4377-99C6-6EC4EA512C5F}" srcOrd="1" destOrd="0" presId="urn:microsoft.com/office/officeart/2005/8/layout/orgChart1"/>
    <dgm:cxn modelId="{49FC2CBA-A504-47AB-ACD5-74C4E4939599}" type="presParOf" srcId="{0B424A0A-DA8A-4085-996E-68154426AEB8}" destId="{11D67116-1CC5-49D4-B979-4C107289FB1B}" srcOrd="1" destOrd="0" presId="urn:microsoft.com/office/officeart/2005/8/layout/orgChart1"/>
    <dgm:cxn modelId="{42290A44-8278-4BEF-99C3-86D97EC34DDD}" type="presParOf" srcId="{0B424A0A-DA8A-4085-996E-68154426AEB8}" destId="{85301C99-5F43-4E29-8302-AF08D5D7689B}" srcOrd="2" destOrd="0" presId="urn:microsoft.com/office/officeart/2005/8/layout/orgChart1"/>
    <dgm:cxn modelId="{C9C3D57D-99CB-4A90-89E2-8FCA3DD40CC5}" type="presParOf" srcId="{723C839F-EBC0-40B4-AD4A-3E42F8C06C0F}" destId="{684F0F74-A029-4A93-B9AA-E878925AA02B}" srcOrd="2" destOrd="0" presId="urn:microsoft.com/office/officeart/2005/8/layout/orgChart1"/>
    <dgm:cxn modelId="{0147673D-C13C-4510-8FC6-9C1F20649EE9}" type="presParOf" srcId="{723C839F-EBC0-40B4-AD4A-3E42F8C06C0F}" destId="{4FBDD950-678F-4F28-9F2F-DF265158E96D}" srcOrd="3" destOrd="0" presId="urn:microsoft.com/office/officeart/2005/8/layout/orgChart1"/>
    <dgm:cxn modelId="{7B828366-8791-4764-8D44-60E3143DC416}" type="presParOf" srcId="{4FBDD950-678F-4F28-9F2F-DF265158E96D}" destId="{949F2D13-7C46-4DD7-9157-AC434244F79C}" srcOrd="0" destOrd="0" presId="urn:microsoft.com/office/officeart/2005/8/layout/orgChart1"/>
    <dgm:cxn modelId="{495F2CA4-BE91-4CD4-9F39-998509ECA42D}" type="presParOf" srcId="{949F2D13-7C46-4DD7-9157-AC434244F79C}" destId="{5BF20CEC-7210-4591-8F51-CAEA481D2350}" srcOrd="0" destOrd="0" presId="urn:microsoft.com/office/officeart/2005/8/layout/orgChart1"/>
    <dgm:cxn modelId="{3C22252E-C8ED-403F-A67A-C76FF948CDE9}" type="presParOf" srcId="{949F2D13-7C46-4DD7-9157-AC434244F79C}" destId="{31DB6DC1-1EA7-4C06-80FB-503EAB2E1842}" srcOrd="1" destOrd="0" presId="urn:microsoft.com/office/officeart/2005/8/layout/orgChart1"/>
    <dgm:cxn modelId="{57F48FF6-48AC-47E2-AC29-79ABE7977AAF}" type="presParOf" srcId="{4FBDD950-678F-4F28-9F2F-DF265158E96D}" destId="{58EDB255-BA4D-4275-A644-EC2325D58C22}" srcOrd="1" destOrd="0" presId="urn:microsoft.com/office/officeart/2005/8/layout/orgChart1"/>
    <dgm:cxn modelId="{46091561-6636-4341-B127-1EB781884AA1}" type="presParOf" srcId="{4FBDD950-678F-4F28-9F2F-DF265158E96D}" destId="{2AA26201-45B3-4FB0-968C-DEC639CF2D84}" srcOrd="2" destOrd="0" presId="urn:microsoft.com/office/officeart/2005/8/layout/orgChart1"/>
    <dgm:cxn modelId="{AB18B98A-BD80-4D0F-839E-764E24F6E62E}" type="presParOf" srcId="{8AB84E3E-D8BD-40EE-AE10-D8D3CCC739FE}" destId="{D5C1A579-6FA8-49F6-8AFC-720DA3DBBE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E5BC5C-7F32-43C4-84A3-8E780849320E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B866CE5F-053D-4C34-9C76-32E446DD4624}">
      <dgm:prSet phldrT="[Κείμενο]"/>
      <dgm:spPr/>
      <dgm:t>
        <a:bodyPr/>
        <a:lstStyle/>
        <a:p>
          <a:r>
            <a:rPr lang="ru-RU" dirty="0"/>
            <a:t>Инфор-мативный</a:t>
          </a:r>
          <a:endParaRPr lang="el-GR" dirty="0"/>
        </a:p>
      </dgm:t>
    </dgm:pt>
    <dgm:pt modelId="{A0237FDF-FACA-4CFF-84AE-73C31DED7633}" type="parTrans" cxnId="{5C8DDB28-5639-423F-BBD4-3E855D0E57BF}">
      <dgm:prSet/>
      <dgm:spPr/>
      <dgm:t>
        <a:bodyPr/>
        <a:lstStyle/>
        <a:p>
          <a:endParaRPr lang="el-GR"/>
        </a:p>
      </dgm:t>
    </dgm:pt>
    <dgm:pt modelId="{F2E423BB-34A0-460F-AF20-65F9D75A4D85}" type="sibTrans" cxnId="{5C8DDB28-5639-423F-BBD4-3E855D0E57BF}">
      <dgm:prSet/>
      <dgm:spPr/>
      <dgm:t>
        <a:bodyPr/>
        <a:lstStyle/>
        <a:p>
          <a:endParaRPr lang="el-GR"/>
        </a:p>
      </dgm:t>
    </dgm:pt>
    <dgm:pt modelId="{E2841D59-8E0A-4784-A58E-36579E6B1DAF}">
      <dgm:prSet phldrT="[Κείμενο]"/>
      <dgm:spPr/>
      <dgm:t>
        <a:bodyPr/>
        <a:lstStyle/>
        <a:p>
          <a:r>
            <a:rPr lang="ru-RU" dirty="0"/>
            <a:t>Повество-вательный</a:t>
          </a:r>
          <a:endParaRPr lang="el-GR" dirty="0"/>
        </a:p>
      </dgm:t>
    </dgm:pt>
    <dgm:pt modelId="{E3CFD340-362A-4194-A285-876CF01FE405}" type="parTrans" cxnId="{CB57840A-CF14-4A57-B924-0C6402987EA1}">
      <dgm:prSet/>
      <dgm:spPr/>
      <dgm:t>
        <a:bodyPr/>
        <a:lstStyle/>
        <a:p>
          <a:endParaRPr lang="el-GR"/>
        </a:p>
      </dgm:t>
    </dgm:pt>
    <dgm:pt modelId="{1220D6DE-57C6-4056-B174-9BD363C58346}" type="sibTrans" cxnId="{CB57840A-CF14-4A57-B924-0C6402987EA1}">
      <dgm:prSet/>
      <dgm:spPr/>
      <dgm:t>
        <a:bodyPr/>
        <a:lstStyle/>
        <a:p>
          <a:endParaRPr lang="el-GR"/>
        </a:p>
      </dgm:t>
    </dgm:pt>
    <dgm:pt modelId="{9D850BA7-68CE-4BEB-A60D-AE0EBDF87B60}">
      <dgm:prSet phldrT="[Κείμενο]"/>
      <dgm:spPr/>
      <dgm:t>
        <a:bodyPr/>
        <a:lstStyle/>
        <a:p>
          <a:r>
            <a:rPr lang="ru-RU" dirty="0"/>
            <a:t>Квалифи-цирующий</a:t>
          </a:r>
          <a:endParaRPr lang="el-GR" dirty="0"/>
        </a:p>
      </dgm:t>
    </dgm:pt>
    <dgm:pt modelId="{F09B5FF8-4183-4D5F-8F52-FB3BD33628AB}" type="sibTrans" cxnId="{2E686511-3C32-4120-A9D4-75520D0275E2}">
      <dgm:prSet/>
      <dgm:spPr/>
      <dgm:t>
        <a:bodyPr/>
        <a:lstStyle/>
        <a:p>
          <a:endParaRPr lang="el-GR"/>
        </a:p>
      </dgm:t>
    </dgm:pt>
    <dgm:pt modelId="{AFF4C216-F5CD-47EC-B183-20EDCB209437}" type="parTrans" cxnId="{2E686511-3C32-4120-A9D4-75520D0275E2}">
      <dgm:prSet/>
      <dgm:spPr/>
      <dgm:t>
        <a:bodyPr/>
        <a:lstStyle/>
        <a:p>
          <a:endParaRPr lang="el-GR"/>
        </a:p>
      </dgm:t>
    </dgm:pt>
    <dgm:pt modelId="{712CC1CD-3FD2-4574-9F30-E4F2BECF4D2F}" type="pres">
      <dgm:prSet presAssocID="{4AE5BC5C-7F32-43C4-84A3-8E78084932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AB84E3E-D8BD-40EE-AE10-D8D3CCC739FE}" type="pres">
      <dgm:prSet presAssocID="{B866CE5F-053D-4C34-9C76-32E446DD4624}" presName="hierRoot1" presStyleCnt="0">
        <dgm:presLayoutVars>
          <dgm:hierBranch val="init"/>
        </dgm:presLayoutVars>
      </dgm:prSet>
      <dgm:spPr/>
    </dgm:pt>
    <dgm:pt modelId="{67E210CD-80B3-4E2D-BCDB-92C6B32FCF87}" type="pres">
      <dgm:prSet presAssocID="{B866CE5F-053D-4C34-9C76-32E446DD4624}" presName="rootComposite1" presStyleCnt="0"/>
      <dgm:spPr/>
    </dgm:pt>
    <dgm:pt modelId="{D90DBED9-7040-4A9F-9CB1-8C408F8A46BE}" type="pres">
      <dgm:prSet presAssocID="{B866CE5F-053D-4C34-9C76-32E446DD4624}" presName="rootText1" presStyleLbl="node0" presStyleIdx="0" presStyleCnt="1">
        <dgm:presLayoutVars>
          <dgm:chPref val="3"/>
        </dgm:presLayoutVars>
      </dgm:prSet>
      <dgm:spPr/>
    </dgm:pt>
    <dgm:pt modelId="{0F0F8A4E-68F5-4601-B5C7-8331BAF37820}" type="pres">
      <dgm:prSet presAssocID="{B866CE5F-053D-4C34-9C76-32E446DD4624}" presName="rootConnector1" presStyleLbl="node1" presStyleIdx="0" presStyleCnt="0"/>
      <dgm:spPr/>
    </dgm:pt>
    <dgm:pt modelId="{723C839F-EBC0-40B4-AD4A-3E42F8C06C0F}" type="pres">
      <dgm:prSet presAssocID="{B866CE5F-053D-4C34-9C76-32E446DD4624}" presName="hierChild2" presStyleCnt="0"/>
      <dgm:spPr/>
    </dgm:pt>
    <dgm:pt modelId="{123B7714-DD6C-4814-97ED-AE477EF26E6F}" type="pres">
      <dgm:prSet presAssocID="{E3CFD340-362A-4194-A285-876CF01FE405}" presName="Name37" presStyleLbl="parChTrans1D2" presStyleIdx="0" presStyleCnt="2"/>
      <dgm:spPr/>
    </dgm:pt>
    <dgm:pt modelId="{0B424A0A-DA8A-4085-996E-68154426AEB8}" type="pres">
      <dgm:prSet presAssocID="{E2841D59-8E0A-4784-A58E-36579E6B1DAF}" presName="hierRoot2" presStyleCnt="0">
        <dgm:presLayoutVars>
          <dgm:hierBranch val="init"/>
        </dgm:presLayoutVars>
      </dgm:prSet>
      <dgm:spPr/>
    </dgm:pt>
    <dgm:pt modelId="{F1151104-5FCC-4C3E-91EB-6EB406C36E49}" type="pres">
      <dgm:prSet presAssocID="{E2841D59-8E0A-4784-A58E-36579E6B1DAF}" presName="rootComposite" presStyleCnt="0"/>
      <dgm:spPr/>
    </dgm:pt>
    <dgm:pt modelId="{F4537539-87D5-4652-886A-5B887E0E03F6}" type="pres">
      <dgm:prSet presAssocID="{E2841D59-8E0A-4784-A58E-36579E6B1DAF}" presName="rootText" presStyleLbl="node2" presStyleIdx="0" presStyleCnt="2">
        <dgm:presLayoutVars>
          <dgm:chPref val="3"/>
        </dgm:presLayoutVars>
      </dgm:prSet>
      <dgm:spPr/>
    </dgm:pt>
    <dgm:pt modelId="{AC4D07A3-9039-4377-99C6-6EC4EA512C5F}" type="pres">
      <dgm:prSet presAssocID="{E2841D59-8E0A-4784-A58E-36579E6B1DAF}" presName="rootConnector" presStyleLbl="node2" presStyleIdx="0" presStyleCnt="2"/>
      <dgm:spPr/>
    </dgm:pt>
    <dgm:pt modelId="{11D67116-1CC5-49D4-B979-4C107289FB1B}" type="pres">
      <dgm:prSet presAssocID="{E2841D59-8E0A-4784-A58E-36579E6B1DAF}" presName="hierChild4" presStyleCnt="0"/>
      <dgm:spPr/>
    </dgm:pt>
    <dgm:pt modelId="{85301C99-5F43-4E29-8302-AF08D5D7689B}" type="pres">
      <dgm:prSet presAssocID="{E2841D59-8E0A-4784-A58E-36579E6B1DAF}" presName="hierChild5" presStyleCnt="0"/>
      <dgm:spPr/>
    </dgm:pt>
    <dgm:pt modelId="{684F0F74-A029-4A93-B9AA-E878925AA02B}" type="pres">
      <dgm:prSet presAssocID="{AFF4C216-F5CD-47EC-B183-20EDCB209437}" presName="Name37" presStyleLbl="parChTrans1D2" presStyleIdx="1" presStyleCnt="2"/>
      <dgm:spPr/>
    </dgm:pt>
    <dgm:pt modelId="{4FBDD950-678F-4F28-9F2F-DF265158E96D}" type="pres">
      <dgm:prSet presAssocID="{9D850BA7-68CE-4BEB-A60D-AE0EBDF87B60}" presName="hierRoot2" presStyleCnt="0">
        <dgm:presLayoutVars>
          <dgm:hierBranch val="init"/>
        </dgm:presLayoutVars>
      </dgm:prSet>
      <dgm:spPr/>
    </dgm:pt>
    <dgm:pt modelId="{949F2D13-7C46-4DD7-9157-AC434244F79C}" type="pres">
      <dgm:prSet presAssocID="{9D850BA7-68CE-4BEB-A60D-AE0EBDF87B60}" presName="rootComposite" presStyleCnt="0"/>
      <dgm:spPr/>
    </dgm:pt>
    <dgm:pt modelId="{5BF20CEC-7210-4591-8F51-CAEA481D2350}" type="pres">
      <dgm:prSet presAssocID="{9D850BA7-68CE-4BEB-A60D-AE0EBDF87B60}" presName="rootText" presStyleLbl="node2" presStyleIdx="1" presStyleCnt="2">
        <dgm:presLayoutVars>
          <dgm:chPref val="3"/>
        </dgm:presLayoutVars>
      </dgm:prSet>
      <dgm:spPr/>
    </dgm:pt>
    <dgm:pt modelId="{31DB6DC1-1EA7-4C06-80FB-503EAB2E1842}" type="pres">
      <dgm:prSet presAssocID="{9D850BA7-68CE-4BEB-A60D-AE0EBDF87B60}" presName="rootConnector" presStyleLbl="node2" presStyleIdx="1" presStyleCnt="2"/>
      <dgm:spPr/>
    </dgm:pt>
    <dgm:pt modelId="{58EDB255-BA4D-4275-A644-EC2325D58C22}" type="pres">
      <dgm:prSet presAssocID="{9D850BA7-68CE-4BEB-A60D-AE0EBDF87B60}" presName="hierChild4" presStyleCnt="0"/>
      <dgm:spPr/>
    </dgm:pt>
    <dgm:pt modelId="{2AA26201-45B3-4FB0-968C-DEC639CF2D84}" type="pres">
      <dgm:prSet presAssocID="{9D850BA7-68CE-4BEB-A60D-AE0EBDF87B60}" presName="hierChild5" presStyleCnt="0"/>
      <dgm:spPr/>
    </dgm:pt>
    <dgm:pt modelId="{D5C1A579-6FA8-49F6-8AFC-720DA3DBBE3A}" type="pres">
      <dgm:prSet presAssocID="{B866CE5F-053D-4C34-9C76-32E446DD4624}" presName="hierChild3" presStyleCnt="0"/>
      <dgm:spPr/>
    </dgm:pt>
  </dgm:ptLst>
  <dgm:cxnLst>
    <dgm:cxn modelId="{CB57840A-CF14-4A57-B924-0C6402987EA1}" srcId="{B866CE5F-053D-4C34-9C76-32E446DD4624}" destId="{E2841D59-8E0A-4784-A58E-36579E6B1DAF}" srcOrd="0" destOrd="0" parTransId="{E3CFD340-362A-4194-A285-876CF01FE405}" sibTransId="{1220D6DE-57C6-4056-B174-9BD363C58346}"/>
    <dgm:cxn modelId="{2E686511-3C32-4120-A9D4-75520D0275E2}" srcId="{B866CE5F-053D-4C34-9C76-32E446DD4624}" destId="{9D850BA7-68CE-4BEB-A60D-AE0EBDF87B60}" srcOrd="1" destOrd="0" parTransId="{AFF4C216-F5CD-47EC-B183-20EDCB209437}" sibTransId="{F09B5FF8-4183-4D5F-8F52-FB3BD33628AB}"/>
    <dgm:cxn modelId="{B7AAEA1C-EB13-4365-9C0F-D94B581A7E49}" type="presOf" srcId="{9D850BA7-68CE-4BEB-A60D-AE0EBDF87B60}" destId="{31DB6DC1-1EA7-4C06-80FB-503EAB2E1842}" srcOrd="1" destOrd="0" presId="urn:microsoft.com/office/officeart/2005/8/layout/orgChart1"/>
    <dgm:cxn modelId="{5C8DDB28-5639-423F-BBD4-3E855D0E57BF}" srcId="{4AE5BC5C-7F32-43C4-84A3-8E780849320E}" destId="{B866CE5F-053D-4C34-9C76-32E446DD4624}" srcOrd="0" destOrd="0" parTransId="{A0237FDF-FACA-4CFF-84AE-73C31DED7633}" sibTransId="{F2E423BB-34A0-460F-AF20-65F9D75A4D85}"/>
    <dgm:cxn modelId="{8B657D5B-9C50-4AB3-AA5D-B91B15A1A5EB}" type="presOf" srcId="{B866CE5F-053D-4C34-9C76-32E446DD4624}" destId="{0F0F8A4E-68F5-4601-B5C7-8331BAF37820}" srcOrd="1" destOrd="0" presId="urn:microsoft.com/office/officeart/2005/8/layout/orgChart1"/>
    <dgm:cxn modelId="{24426D5F-1C6B-4183-8787-0F99C6D87F69}" type="presOf" srcId="{E2841D59-8E0A-4784-A58E-36579E6B1DAF}" destId="{F4537539-87D5-4652-886A-5B887E0E03F6}" srcOrd="0" destOrd="0" presId="urn:microsoft.com/office/officeart/2005/8/layout/orgChart1"/>
    <dgm:cxn modelId="{414EA66A-B82F-4A80-A880-681D2740A8CB}" type="presOf" srcId="{AFF4C216-F5CD-47EC-B183-20EDCB209437}" destId="{684F0F74-A029-4A93-B9AA-E878925AA02B}" srcOrd="0" destOrd="0" presId="urn:microsoft.com/office/officeart/2005/8/layout/orgChart1"/>
    <dgm:cxn modelId="{36F7AB8A-175D-418F-A27C-D9CF9561DB3B}" type="presOf" srcId="{9D850BA7-68CE-4BEB-A60D-AE0EBDF87B60}" destId="{5BF20CEC-7210-4591-8F51-CAEA481D2350}" srcOrd="0" destOrd="0" presId="urn:microsoft.com/office/officeart/2005/8/layout/orgChart1"/>
    <dgm:cxn modelId="{F4DCBD8E-4C42-47A2-86DC-3B431AFEA24F}" type="presOf" srcId="{E3CFD340-362A-4194-A285-876CF01FE405}" destId="{123B7714-DD6C-4814-97ED-AE477EF26E6F}" srcOrd="0" destOrd="0" presId="urn:microsoft.com/office/officeart/2005/8/layout/orgChart1"/>
    <dgm:cxn modelId="{F67249D8-40A5-45BD-BEE8-F948522188A9}" type="presOf" srcId="{E2841D59-8E0A-4784-A58E-36579E6B1DAF}" destId="{AC4D07A3-9039-4377-99C6-6EC4EA512C5F}" srcOrd="1" destOrd="0" presId="urn:microsoft.com/office/officeart/2005/8/layout/orgChart1"/>
    <dgm:cxn modelId="{FB6767DC-AAA7-4425-B2BD-7A0ACCDE0F9C}" type="presOf" srcId="{4AE5BC5C-7F32-43C4-84A3-8E780849320E}" destId="{712CC1CD-3FD2-4574-9F30-E4F2BECF4D2F}" srcOrd="0" destOrd="0" presId="urn:microsoft.com/office/officeart/2005/8/layout/orgChart1"/>
    <dgm:cxn modelId="{DCA542F1-DB9D-41AD-A4E1-4B6231276C21}" type="presOf" srcId="{B866CE5F-053D-4C34-9C76-32E446DD4624}" destId="{D90DBED9-7040-4A9F-9CB1-8C408F8A46BE}" srcOrd="0" destOrd="0" presId="urn:microsoft.com/office/officeart/2005/8/layout/orgChart1"/>
    <dgm:cxn modelId="{F51482F3-F074-4672-87C7-074D71E6CE32}" type="presParOf" srcId="{712CC1CD-3FD2-4574-9F30-E4F2BECF4D2F}" destId="{8AB84E3E-D8BD-40EE-AE10-D8D3CCC739FE}" srcOrd="0" destOrd="0" presId="urn:microsoft.com/office/officeart/2005/8/layout/orgChart1"/>
    <dgm:cxn modelId="{3565A654-DDF9-44F9-B54B-F3AB03590513}" type="presParOf" srcId="{8AB84E3E-D8BD-40EE-AE10-D8D3CCC739FE}" destId="{67E210CD-80B3-4E2D-BCDB-92C6B32FCF87}" srcOrd="0" destOrd="0" presId="urn:microsoft.com/office/officeart/2005/8/layout/orgChart1"/>
    <dgm:cxn modelId="{0A74F4DC-A6E3-4B60-B25B-CC6F4CC95A16}" type="presParOf" srcId="{67E210CD-80B3-4E2D-BCDB-92C6B32FCF87}" destId="{D90DBED9-7040-4A9F-9CB1-8C408F8A46BE}" srcOrd="0" destOrd="0" presId="urn:microsoft.com/office/officeart/2005/8/layout/orgChart1"/>
    <dgm:cxn modelId="{FE059A61-31BC-430B-8EB5-B420B0C54127}" type="presParOf" srcId="{67E210CD-80B3-4E2D-BCDB-92C6B32FCF87}" destId="{0F0F8A4E-68F5-4601-B5C7-8331BAF37820}" srcOrd="1" destOrd="0" presId="urn:microsoft.com/office/officeart/2005/8/layout/orgChart1"/>
    <dgm:cxn modelId="{2A635FA2-9F5C-4619-8393-BF45F77EDDFD}" type="presParOf" srcId="{8AB84E3E-D8BD-40EE-AE10-D8D3CCC739FE}" destId="{723C839F-EBC0-40B4-AD4A-3E42F8C06C0F}" srcOrd="1" destOrd="0" presId="urn:microsoft.com/office/officeart/2005/8/layout/orgChart1"/>
    <dgm:cxn modelId="{759A332C-A606-460D-89E1-EFBEE9FA3A21}" type="presParOf" srcId="{723C839F-EBC0-40B4-AD4A-3E42F8C06C0F}" destId="{123B7714-DD6C-4814-97ED-AE477EF26E6F}" srcOrd="0" destOrd="0" presId="urn:microsoft.com/office/officeart/2005/8/layout/orgChart1"/>
    <dgm:cxn modelId="{B6F6F80F-A0CE-449E-89A1-A16F931A4099}" type="presParOf" srcId="{723C839F-EBC0-40B4-AD4A-3E42F8C06C0F}" destId="{0B424A0A-DA8A-4085-996E-68154426AEB8}" srcOrd="1" destOrd="0" presId="urn:microsoft.com/office/officeart/2005/8/layout/orgChart1"/>
    <dgm:cxn modelId="{9282A9AC-9537-4B96-9302-FEC88AD495F8}" type="presParOf" srcId="{0B424A0A-DA8A-4085-996E-68154426AEB8}" destId="{F1151104-5FCC-4C3E-91EB-6EB406C36E49}" srcOrd="0" destOrd="0" presId="urn:microsoft.com/office/officeart/2005/8/layout/orgChart1"/>
    <dgm:cxn modelId="{033C3838-8AF2-4857-9E24-C36E168C033C}" type="presParOf" srcId="{F1151104-5FCC-4C3E-91EB-6EB406C36E49}" destId="{F4537539-87D5-4652-886A-5B887E0E03F6}" srcOrd="0" destOrd="0" presId="urn:microsoft.com/office/officeart/2005/8/layout/orgChart1"/>
    <dgm:cxn modelId="{F7D19432-9C11-499B-B5E1-2523F856519E}" type="presParOf" srcId="{F1151104-5FCC-4C3E-91EB-6EB406C36E49}" destId="{AC4D07A3-9039-4377-99C6-6EC4EA512C5F}" srcOrd="1" destOrd="0" presId="urn:microsoft.com/office/officeart/2005/8/layout/orgChart1"/>
    <dgm:cxn modelId="{49FC2CBA-A504-47AB-ACD5-74C4E4939599}" type="presParOf" srcId="{0B424A0A-DA8A-4085-996E-68154426AEB8}" destId="{11D67116-1CC5-49D4-B979-4C107289FB1B}" srcOrd="1" destOrd="0" presId="urn:microsoft.com/office/officeart/2005/8/layout/orgChart1"/>
    <dgm:cxn modelId="{42290A44-8278-4BEF-99C3-86D97EC34DDD}" type="presParOf" srcId="{0B424A0A-DA8A-4085-996E-68154426AEB8}" destId="{85301C99-5F43-4E29-8302-AF08D5D7689B}" srcOrd="2" destOrd="0" presId="urn:microsoft.com/office/officeart/2005/8/layout/orgChart1"/>
    <dgm:cxn modelId="{C9C3D57D-99CB-4A90-89E2-8FCA3DD40CC5}" type="presParOf" srcId="{723C839F-EBC0-40B4-AD4A-3E42F8C06C0F}" destId="{684F0F74-A029-4A93-B9AA-E878925AA02B}" srcOrd="2" destOrd="0" presId="urn:microsoft.com/office/officeart/2005/8/layout/orgChart1"/>
    <dgm:cxn modelId="{0147673D-C13C-4510-8FC6-9C1F20649EE9}" type="presParOf" srcId="{723C839F-EBC0-40B4-AD4A-3E42F8C06C0F}" destId="{4FBDD950-678F-4F28-9F2F-DF265158E96D}" srcOrd="3" destOrd="0" presId="urn:microsoft.com/office/officeart/2005/8/layout/orgChart1"/>
    <dgm:cxn modelId="{7B828366-8791-4764-8D44-60E3143DC416}" type="presParOf" srcId="{4FBDD950-678F-4F28-9F2F-DF265158E96D}" destId="{949F2D13-7C46-4DD7-9157-AC434244F79C}" srcOrd="0" destOrd="0" presId="urn:microsoft.com/office/officeart/2005/8/layout/orgChart1"/>
    <dgm:cxn modelId="{495F2CA4-BE91-4CD4-9F39-998509ECA42D}" type="presParOf" srcId="{949F2D13-7C46-4DD7-9157-AC434244F79C}" destId="{5BF20CEC-7210-4591-8F51-CAEA481D2350}" srcOrd="0" destOrd="0" presId="urn:microsoft.com/office/officeart/2005/8/layout/orgChart1"/>
    <dgm:cxn modelId="{3C22252E-C8ED-403F-A67A-C76FF948CDE9}" type="presParOf" srcId="{949F2D13-7C46-4DD7-9157-AC434244F79C}" destId="{31DB6DC1-1EA7-4C06-80FB-503EAB2E1842}" srcOrd="1" destOrd="0" presId="urn:microsoft.com/office/officeart/2005/8/layout/orgChart1"/>
    <dgm:cxn modelId="{57F48FF6-48AC-47E2-AC29-79ABE7977AAF}" type="presParOf" srcId="{4FBDD950-678F-4F28-9F2F-DF265158E96D}" destId="{58EDB255-BA4D-4275-A644-EC2325D58C22}" srcOrd="1" destOrd="0" presId="urn:microsoft.com/office/officeart/2005/8/layout/orgChart1"/>
    <dgm:cxn modelId="{46091561-6636-4341-B127-1EB781884AA1}" type="presParOf" srcId="{4FBDD950-678F-4F28-9F2F-DF265158E96D}" destId="{2AA26201-45B3-4FB0-968C-DEC639CF2D84}" srcOrd="2" destOrd="0" presId="urn:microsoft.com/office/officeart/2005/8/layout/orgChart1"/>
    <dgm:cxn modelId="{AB18B98A-BD80-4D0F-839E-764E24F6E62E}" type="presParOf" srcId="{8AB84E3E-D8BD-40EE-AE10-D8D3CCC739FE}" destId="{D5C1A579-6FA8-49F6-8AFC-720DA3DBBE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817B6-29C0-4E47-8BAB-968518456FDB}">
      <dsp:nvSpPr>
        <dsp:cNvPr id="0" name=""/>
        <dsp:cNvSpPr/>
      </dsp:nvSpPr>
      <dsp:spPr>
        <a:xfrm>
          <a:off x="4206239" y="531"/>
          <a:ext cx="6309360" cy="20715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/>
            <a:t>глаголы активного действия, последовательно сменяя друг друга, двигают развитие сюжета</a:t>
          </a:r>
          <a:endParaRPr lang="el-GR" sz="2700" kern="1200"/>
        </a:p>
      </dsp:txBody>
      <dsp:txXfrm>
        <a:off x="4206239" y="259476"/>
        <a:ext cx="5532525" cy="1553669"/>
      </dsp:txXfrm>
    </dsp:sp>
    <dsp:sp modelId="{59726AA3-D6B6-4D33-A1C0-AB9EF7C8FF39}">
      <dsp:nvSpPr>
        <dsp:cNvPr id="0" name=""/>
        <dsp:cNvSpPr/>
      </dsp:nvSpPr>
      <dsp:spPr>
        <a:xfrm>
          <a:off x="0" y="531"/>
          <a:ext cx="4206240" cy="20715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b="1" kern="1200"/>
            <a:t>динамический аористив</a:t>
          </a:r>
          <a:r>
            <a:rPr lang="ru-RU" sz="3900" kern="1200"/>
            <a:t> </a:t>
          </a:r>
          <a:endParaRPr lang="el-GR" sz="3900" kern="1200"/>
        </a:p>
      </dsp:txBody>
      <dsp:txXfrm>
        <a:off x="101125" y="101656"/>
        <a:ext cx="4003990" cy="1869309"/>
      </dsp:txXfrm>
    </dsp:sp>
    <dsp:sp modelId="{03E59A79-04E8-4D72-9BC0-C04DC9031765}">
      <dsp:nvSpPr>
        <dsp:cNvPr id="0" name=""/>
        <dsp:cNvSpPr/>
      </dsp:nvSpPr>
      <dsp:spPr>
        <a:xfrm>
          <a:off x="4206240" y="2279246"/>
          <a:ext cx="6309360" cy="20715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/>
            <a:t>глаголы включают в событийное время констатируемые перцептором происшедшие изменения</a:t>
          </a:r>
          <a:endParaRPr lang="el-GR" sz="2700" kern="1200" dirty="0"/>
        </a:p>
      </dsp:txBody>
      <dsp:txXfrm>
        <a:off x="4206240" y="2538191"/>
        <a:ext cx="5532525" cy="1553669"/>
      </dsp:txXfrm>
    </dsp:sp>
    <dsp:sp modelId="{1151B5F5-CDEF-4C98-AA40-0EC6443A8BE2}">
      <dsp:nvSpPr>
        <dsp:cNvPr id="0" name=""/>
        <dsp:cNvSpPr/>
      </dsp:nvSpPr>
      <dsp:spPr>
        <a:xfrm>
          <a:off x="0" y="2279246"/>
          <a:ext cx="4206240" cy="207155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b="1" kern="1200" dirty="0"/>
            <a:t>результативный перфектив</a:t>
          </a:r>
          <a:endParaRPr lang="el-GR" sz="3900" kern="1200" dirty="0"/>
        </a:p>
      </dsp:txBody>
      <dsp:txXfrm>
        <a:off x="101125" y="2380371"/>
        <a:ext cx="4003990" cy="1869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817B6-29C0-4E47-8BAB-968518456FDB}">
      <dsp:nvSpPr>
        <dsp:cNvPr id="0" name=""/>
        <dsp:cNvSpPr/>
      </dsp:nvSpPr>
      <dsp:spPr>
        <a:xfrm>
          <a:off x="4206239" y="0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/>
            <a:t>глаголы представляют действие или состояние в их протяженной длительности</a:t>
          </a:r>
          <a:endParaRPr lang="el-GR" sz="2300" kern="1200" dirty="0"/>
        </a:p>
      </dsp:txBody>
      <dsp:txXfrm>
        <a:off x="4206239" y="169974"/>
        <a:ext cx="5799438" cy="1019845"/>
      </dsp:txXfrm>
    </dsp:sp>
    <dsp:sp modelId="{59726AA3-D6B6-4D33-A1C0-AB9EF7C8FF39}">
      <dsp:nvSpPr>
        <dsp:cNvPr id="0" name=""/>
        <dsp:cNvSpPr/>
      </dsp:nvSpPr>
      <dsp:spPr>
        <a:xfrm>
          <a:off x="0" y="0"/>
          <a:ext cx="4206240" cy="1359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 dirty="0"/>
            <a:t>имперфектив процессуальный </a:t>
          </a:r>
          <a:endParaRPr lang="el-GR" sz="2900" kern="1200" dirty="0"/>
        </a:p>
      </dsp:txBody>
      <dsp:txXfrm>
        <a:off x="66380" y="66380"/>
        <a:ext cx="4073480" cy="1227033"/>
      </dsp:txXfrm>
    </dsp:sp>
    <dsp:sp modelId="{03E59A79-04E8-4D72-9BC0-C04DC9031765}">
      <dsp:nvSpPr>
        <dsp:cNvPr id="0" name=""/>
        <dsp:cNvSpPr/>
      </dsp:nvSpPr>
      <dsp:spPr>
        <a:xfrm>
          <a:off x="4206239" y="1495772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b="0" i="0" kern="1200" dirty="0"/>
            <a:t>глаголы представляют действия или состояния кратные в неограниченном времени</a:t>
          </a:r>
          <a:endParaRPr lang="el-GR" sz="2300" kern="1200" dirty="0"/>
        </a:p>
      </dsp:txBody>
      <dsp:txXfrm>
        <a:off x="4206239" y="1665746"/>
        <a:ext cx="5799438" cy="1019845"/>
      </dsp:txXfrm>
    </dsp:sp>
    <dsp:sp modelId="{1151B5F5-CDEF-4C98-AA40-0EC6443A8BE2}">
      <dsp:nvSpPr>
        <dsp:cNvPr id="0" name=""/>
        <dsp:cNvSpPr/>
      </dsp:nvSpPr>
      <dsp:spPr>
        <a:xfrm>
          <a:off x="0" y="1495772"/>
          <a:ext cx="4206240" cy="135979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 dirty="0"/>
            <a:t>имперфектив итеративный </a:t>
          </a:r>
          <a:endParaRPr lang="el-GR" sz="2900" kern="1200" dirty="0"/>
        </a:p>
      </dsp:txBody>
      <dsp:txXfrm>
        <a:off x="66380" y="1562152"/>
        <a:ext cx="4073480" cy="1227033"/>
      </dsp:txXfrm>
    </dsp:sp>
    <dsp:sp modelId="{1DA2CF11-B386-4338-8A0F-6EDB9DFDF6C0}">
      <dsp:nvSpPr>
        <dsp:cNvPr id="0" name=""/>
        <dsp:cNvSpPr/>
      </dsp:nvSpPr>
      <dsp:spPr>
        <a:xfrm>
          <a:off x="4206240" y="2991544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глаголы описывают вне конкретной временной локализован­ности постоянные признаки, действия, состояния</a:t>
          </a:r>
          <a:endParaRPr lang="el-GR" sz="2300" kern="1200" dirty="0"/>
        </a:p>
      </dsp:txBody>
      <dsp:txXfrm>
        <a:off x="4206240" y="3161518"/>
        <a:ext cx="5799438" cy="1019845"/>
      </dsp:txXfrm>
    </dsp:sp>
    <dsp:sp modelId="{1DEBDC20-69E9-4327-A8CD-25E6EEFDC549}">
      <dsp:nvSpPr>
        <dsp:cNvPr id="0" name=""/>
        <dsp:cNvSpPr/>
      </dsp:nvSpPr>
      <dsp:spPr>
        <a:xfrm>
          <a:off x="0" y="2991544"/>
          <a:ext cx="4206240" cy="135979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 dirty="0"/>
            <a:t>имперфектив узуально-характеризующий</a:t>
          </a:r>
          <a:endParaRPr lang="el-GR" sz="2900" kern="1200" dirty="0"/>
        </a:p>
      </dsp:txBody>
      <dsp:txXfrm>
        <a:off x="66380" y="3057924"/>
        <a:ext cx="4073480" cy="1227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83EFC-E9EA-4045-A823-AB32FAF6AC1F}">
      <dsp:nvSpPr>
        <dsp:cNvPr id="0" name=""/>
        <dsp:cNvSpPr/>
      </dsp:nvSpPr>
      <dsp:spPr>
        <a:xfrm>
          <a:off x="4206239" y="0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000" kern="1200" dirty="0"/>
            <a:t>время в мире, существующее вне текста</a:t>
          </a:r>
          <a:endParaRPr lang="el-GR" sz="3000" kern="1200" dirty="0"/>
        </a:p>
      </dsp:txBody>
      <dsp:txXfrm>
        <a:off x="4206239" y="169974"/>
        <a:ext cx="5799438" cy="1019845"/>
      </dsp:txXfrm>
    </dsp:sp>
    <dsp:sp modelId="{04778685-51E8-4E23-8736-BD62B44DF262}">
      <dsp:nvSpPr>
        <dsp:cNvPr id="0" name=""/>
        <dsp:cNvSpPr/>
      </dsp:nvSpPr>
      <dsp:spPr>
        <a:xfrm>
          <a:off x="0" y="0"/>
          <a:ext cx="4206240" cy="1359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Т 1</a:t>
          </a:r>
          <a:endParaRPr lang="el-GR" sz="6500" kern="1200" dirty="0"/>
        </a:p>
      </dsp:txBody>
      <dsp:txXfrm>
        <a:off x="66380" y="66380"/>
        <a:ext cx="4073480" cy="1227033"/>
      </dsp:txXfrm>
    </dsp:sp>
    <dsp:sp modelId="{873507D9-73C9-4932-87FD-BD03D7B84A0B}">
      <dsp:nvSpPr>
        <dsp:cNvPr id="0" name=""/>
        <dsp:cNvSpPr/>
      </dsp:nvSpPr>
      <dsp:spPr>
        <a:xfrm>
          <a:off x="4206239" y="1495772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000" kern="1200" dirty="0"/>
            <a:t>единое событийное время текста </a:t>
          </a:r>
          <a:endParaRPr lang="el-GR" sz="3000" kern="1200" dirty="0"/>
        </a:p>
      </dsp:txBody>
      <dsp:txXfrm>
        <a:off x="4206239" y="1665746"/>
        <a:ext cx="5799438" cy="1019845"/>
      </dsp:txXfrm>
    </dsp:sp>
    <dsp:sp modelId="{D9BE6930-3767-4495-A92E-7B374DA3FE79}">
      <dsp:nvSpPr>
        <dsp:cNvPr id="0" name=""/>
        <dsp:cNvSpPr/>
      </dsp:nvSpPr>
      <dsp:spPr>
        <a:xfrm>
          <a:off x="0" y="1495772"/>
          <a:ext cx="4206240" cy="135979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Т2</a:t>
          </a:r>
          <a:endParaRPr lang="el-GR" sz="6500" kern="1200" dirty="0"/>
        </a:p>
      </dsp:txBody>
      <dsp:txXfrm>
        <a:off x="66380" y="1562152"/>
        <a:ext cx="4073480" cy="1227033"/>
      </dsp:txXfrm>
    </dsp:sp>
    <dsp:sp modelId="{71B7D2C5-4E02-43E5-9C04-6A2104E776E2}">
      <dsp:nvSpPr>
        <dsp:cNvPr id="0" name=""/>
        <dsp:cNvSpPr/>
      </dsp:nvSpPr>
      <dsp:spPr>
        <a:xfrm>
          <a:off x="4206240" y="2991544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000" kern="1200" dirty="0"/>
            <a:t>пространственно-темпоральная позиция говорящего/перцептора</a:t>
          </a:r>
          <a:endParaRPr lang="el-GR" sz="3000" kern="1200" dirty="0"/>
        </a:p>
      </dsp:txBody>
      <dsp:txXfrm>
        <a:off x="4206240" y="3161518"/>
        <a:ext cx="5799438" cy="1019845"/>
      </dsp:txXfrm>
    </dsp:sp>
    <dsp:sp modelId="{ECCAB1F4-F12B-4712-9A5E-5F2AA4758F57}">
      <dsp:nvSpPr>
        <dsp:cNvPr id="0" name=""/>
        <dsp:cNvSpPr/>
      </dsp:nvSpPr>
      <dsp:spPr>
        <a:xfrm>
          <a:off x="0" y="2991544"/>
          <a:ext cx="4206240" cy="135979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Т 3</a:t>
          </a:r>
          <a:endParaRPr lang="el-GR" sz="6500" kern="1200" dirty="0"/>
        </a:p>
      </dsp:txBody>
      <dsp:txXfrm>
        <a:off x="66380" y="3057924"/>
        <a:ext cx="4073480" cy="1227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83EFC-E9EA-4045-A823-AB32FAF6AC1F}">
      <dsp:nvSpPr>
        <dsp:cNvPr id="0" name=""/>
        <dsp:cNvSpPr/>
      </dsp:nvSpPr>
      <dsp:spPr>
        <a:xfrm>
          <a:off x="4206240" y="0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b="0" i="0" kern="1200" dirty="0"/>
            <a:t>говорящий из хронотопа происходящего воспроизводит средствами речи сенсорно восприни­маемые действия</a:t>
          </a:r>
          <a:endParaRPr lang="el-GR" sz="2300" kern="1200" dirty="0"/>
        </a:p>
      </dsp:txBody>
      <dsp:txXfrm>
        <a:off x="4206240" y="169974"/>
        <a:ext cx="5799438" cy="1019845"/>
      </dsp:txXfrm>
    </dsp:sp>
    <dsp:sp modelId="{04778685-51E8-4E23-8736-BD62B44DF262}">
      <dsp:nvSpPr>
        <dsp:cNvPr id="0" name=""/>
        <dsp:cNvSpPr/>
      </dsp:nvSpPr>
      <dsp:spPr>
        <a:xfrm>
          <a:off x="0" y="0"/>
          <a:ext cx="4206240" cy="1359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репродуктивный</a:t>
          </a:r>
          <a:endParaRPr lang="el-GR" sz="4100" kern="1200" dirty="0"/>
        </a:p>
      </dsp:txBody>
      <dsp:txXfrm>
        <a:off x="66380" y="66380"/>
        <a:ext cx="4073480" cy="1227033"/>
      </dsp:txXfrm>
    </dsp:sp>
    <dsp:sp modelId="{873507D9-73C9-4932-87FD-BD03D7B84A0B}">
      <dsp:nvSpPr>
        <dsp:cNvPr id="0" name=""/>
        <dsp:cNvSpPr/>
      </dsp:nvSpPr>
      <dsp:spPr>
        <a:xfrm>
          <a:off x="4206240" y="1495772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b="0" i="0" kern="1200" dirty="0"/>
            <a:t>говорящий сообщает известное ему или познаваемое</a:t>
          </a:r>
          <a:r>
            <a:rPr lang="ru-RU" sz="2300" kern="1200" dirty="0"/>
            <a:t> </a:t>
          </a:r>
          <a:endParaRPr lang="el-GR" sz="2300" kern="1200" dirty="0"/>
        </a:p>
      </dsp:txBody>
      <dsp:txXfrm>
        <a:off x="4206240" y="1665746"/>
        <a:ext cx="5799438" cy="1019845"/>
      </dsp:txXfrm>
    </dsp:sp>
    <dsp:sp modelId="{D9BE6930-3767-4495-A92E-7B374DA3FE79}">
      <dsp:nvSpPr>
        <dsp:cNvPr id="0" name=""/>
        <dsp:cNvSpPr/>
      </dsp:nvSpPr>
      <dsp:spPr>
        <a:xfrm>
          <a:off x="0" y="1495772"/>
          <a:ext cx="4206240" cy="135979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информативный</a:t>
          </a:r>
          <a:endParaRPr lang="el-GR" sz="4100" kern="1200" dirty="0"/>
        </a:p>
      </dsp:txBody>
      <dsp:txXfrm>
        <a:off x="66380" y="1562152"/>
        <a:ext cx="4073480" cy="1227033"/>
      </dsp:txXfrm>
    </dsp:sp>
    <dsp:sp modelId="{71B7D2C5-4E02-43E5-9C04-6A2104E776E2}">
      <dsp:nvSpPr>
        <dsp:cNvPr id="0" name=""/>
        <dsp:cNvSpPr/>
      </dsp:nvSpPr>
      <dsp:spPr>
        <a:xfrm>
          <a:off x="4206240" y="2991544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b="0" i="0" kern="1200" dirty="0"/>
            <a:t>высказывания высшей ступени обобщенности, "вневременные"</a:t>
          </a:r>
          <a:endParaRPr lang="el-GR" sz="2300" kern="1200" dirty="0"/>
        </a:p>
      </dsp:txBody>
      <dsp:txXfrm>
        <a:off x="4206240" y="3161518"/>
        <a:ext cx="5799438" cy="1019845"/>
      </dsp:txXfrm>
    </dsp:sp>
    <dsp:sp modelId="{ECCAB1F4-F12B-4712-9A5E-5F2AA4758F57}">
      <dsp:nvSpPr>
        <dsp:cNvPr id="0" name=""/>
        <dsp:cNvSpPr/>
      </dsp:nvSpPr>
      <dsp:spPr>
        <a:xfrm>
          <a:off x="0" y="2991544"/>
          <a:ext cx="4206240" cy="135979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гениретивный</a:t>
          </a:r>
          <a:endParaRPr lang="el-GR" sz="4100" kern="1200" dirty="0"/>
        </a:p>
      </dsp:txBody>
      <dsp:txXfrm>
        <a:off x="66380" y="3057924"/>
        <a:ext cx="4073480" cy="12270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F0F74-A029-4A93-B9AA-E878925AA02B}">
      <dsp:nvSpPr>
        <dsp:cNvPr id="0" name=""/>
        <dsp:cNvSpPr/>
      </dsp:nvSpPr>
      <dsp:spPr>
        <a:xfrm>
          <a:off x="2590800" y="1858036"/>
          <a:ext cx="1417808" cy="492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65"/>
              </a:lnTo>
              <a:lnTo>
                <a:pt x="1417808" y="246065"/>
              </a:lnTo>
              <a:lnTo>
                <a:pt x="1417808" y="4921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B7714-DD6C-4814-97ED-AE477EF26E6F}">
      <dsp:nvSpPr>
        <dsp:cNvPr id="0" name=""/>
        <dsp:cNvSpPr/>
      </dsp:nvSpPr>
      <dsp:spPr>
        <a:xfrm>
          <a:off x="1172991" y="1858036"/>
          <a:ext cx="1417808" cy="492131"/>
        </a:xfrm>
        <a:custGeom>
          <a:avLst/>
          <a:gdLst/>
          <a:ahLst/>
          <a:cxnLst/>
          <a:rect l="0" t="0" r="0" b="0"/>
          <a:pathLst>
            <a:path>
              <a:moveTo>
                <a:pt x="1417808" y="0"/>
              </a:moveTo>
              <a:lnTo>
                <a:pt x="1417808" y="246065"/>
              </a:lnTo>
              <a:lnTo>
                <a:pt x="0" y="246065"/>
              </a:lnTo>
              <a:lnTo>
                <a:pt x="0" y="4921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DBED9-7040-4A9F-9CB1-8C408F8A46BE}">
      <dsp:nvSpPr>
        <dsp:cNvPr id="0" name=""/>
        <dsp:cNvSpPr/>
      </dsp:nvSpPr>
      <dsp:spPr>
        <a:xfrm>
          <a:off x="1419057" y="686293"/>
          <a:ext cx="2343484" cy="11717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Репроду-ктивный</a:t>
          </a:r>
          <a:endParaRPr lang="el-GR" sz="3900" kern="1200" dirty="0"/>
        </a:p>
      </dsp:txBody>
      <dsp:txXfrm>
        <a:off x="1419057" y="686293"/>
        <a:ext cx="2343484" cy="1171742"/>
      </dsp:txXfrm>
    </dsp:sp>
    <dsp:sp modelId="{F4537539-87D5-4652-886A-5B887E0E03F6}">
      <dsp:nvSpPr>
        <dsp:cNvPr id="0" name=""/>
        <dsp:cNvSpPr/>
      </dsp:nvSpPr>
      <dsp:spPr>
        <a:xfrm>
          <a:off x="1249" y="2350167"/>
          <a:ext cx="2343484" cy="11717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Повество-вательный</a:t>
          </a:r>
          <a:endParaRPr lang="el-GR" sz="3900" kern="1200" dirty="0"/>
        </a:p>
      </dsp:txBody>
      <dsp:txXfrm>
        <a:off x="1249" y="2350167"/>
        <a:ext cx="2343484" cy="1171742"/>
      </dsp:txXfrm>
    </dsp:sp>
    <dsp:sp modelId="{5BF20CEC-7210-4591-8F51-CAEA481D2350}">
      <dsp:nvSpPr>
        <dsp:cNvPr id="0" name=""/>
        <dsp:cNvSpPr/>
      </dsp:nvSpPr>
      <dsp:spPr>
        <a:xfrm>
          <a:off x="2836865" y="2350167"/>
          <a:ext cx="2343484" cy="11717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Описа-тельный</a:t>
          </a:r>
          <a:endParaRPr lang="el-GR" sz="3900" kern="1200" dirty="0"/>
        </a:p>
      </dsp:txBody>
      <dsp:txXfrm>
        <a:off x="2836865" y="2350167"/>
        <a:ext cx="2343484" cy="11717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F0F74-A029-4A93-B9AA-E878925AA02B}">
      <dsp:nvSpPr>
        <dsp:cNvPr id="0" name=""/>
        <dsp:cNvSpPr/>
      </dsp:nvSpPr>
      <dsp:spPr>
        <a:xfrm>
          <a:off x="2590800" y="2119244"/>
          <a:ext cx="1417808" cy="492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65"/>
              </a:lnTo>
              <a:lnTo>
                <a:pt x="1417808" y="246065"/>
              </a:lnTo>
              <a:lnTo>
                <a:pt x="1417808" y="492131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B7714-DD6C-4814-97ED-AE477EF26E6F}">
      <dsp:nvSpPr>
        <dsp:cNvPr id="0" name=""/>
        <dsp:cNvSpPr/>
      </dsp:nvSpPr>
      <dsp:spPr>
        <a:xfrm>
          <a:off x="1172991" y="2119244"/>
          <a:ext cx="1417808" cy="492131"/>
        </a:xfrm>
        <a:custGeom>
          <a:avLst/>
          <a:gdLst/>
          <a:ahLst/>
          <a:cxnLst/>
          <a:rect l="0" t="0" r="0" b="0"/>
          <a:pathLst>
            <a:path>
              <a:moveTo>
                <a:pt x="1417808" y="0"/>
              </a:moveTo>
              <a:lnTo>
                <a:pt x="1417808" y="246065"/>
              </a:lnTo>
              <a:lnTo>
                <a:pt x="0" y="246065"/>
              </a:lnTo>
              <a:lnTo>
                <a:pt x="0" y="492131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DBED9-7040-4A9F-9CB1-8C408F8A46BE}">
      <dsp:nvSpPr>
        <dsp:cNvPr id="0" name=""/>
        <dsp:cNvSpPr/>
      </dsp:nvSpPr>
      <dsp:spPr>
        <a:xfrm>
          <a:off x="1419057" y="947502"/>
          <a:ext cx="2343484" cy="117174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Инфор-мативный</a:t>
          </a:r>
          <a:endParaRPr lang="el-GR" sz="3900" kern="1200" dirty="0"/>
        </a:p>
      </dsp:txBody>
      <dsp:txXfrm>
        <a:off x="1419057" y="947502"/>
        <a:ext cx="2343484" cy="1171742"/>
      </dsp:txXfrm>
    </dsp:sp>
    <dsp:sp modelId="{F4537539-87D5-4652-886A-5B887E0E03F6}">
      <dsp:nvSpPr>
        <dsp:cNvPr id="0" name=""/>
        <dsp:cNvSpPr/>
      </dsp:nvSpPr>
      <dsp:spPr>
        <a:xfrm>
          <a:off x="1249" y="2611376"/>
          <a:ext cx="2343484" cy="117174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Повество-вательный</a:t>
          </a:r>
          <a:endParaRPr lang="el-GR" sz="3900" kern="1200" dirty="0"/>
        </a:p>
      </dsp:txBody>
      <dsp:txXfrm>
        <a:off x="1249" y="2611376"/>
        <a:ext cx="2343484" cy="1171742"/>
      </dsp:txXfrm>
    </dsp:sp>
    <dsp:sp modelId="{5BF20CEC-7210-4591-8F51-CAEA481D2350}">
      <dsp:nvSpPr>
        <dsp:cNvPr id="0" name=""/>
        <dsp:cNvSpPr/>
      </dsp:nvSpPr>
      <dsp:spPr>
        <a:xfrm>
          <a:off x="2836865" y="2611376"/>
          <a:ext cx="2343484" cy="117174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Квалифи-цирующий</a:t>
          </a:r>
          <a:endParaRPr lang="el-GR" sz="3900" kern="1200" dirty="0"/>
        </a:p>
      </dsp:txBody>
      <dsp:txXfrm>
        <a:off x="2836865" y="2611376"/>
        <a:ext cx="2343484" cy="1171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988AE2-D595-C92A-0466-8F3CECF3A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F9D3668-A950-4AA7-0D02-B80D1C946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917000-4325-C283-7F45-86B246CF2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221FC6-6790-23BF-F6F9-802BFC4A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EE60EA-489E-ACA2-757B-373A5D6A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236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E54D5F-8448-3454-F4A3-FE10AD92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C2945DC-D254-D49A-B18D-61299F25B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9102FF-EFAD-94CD-D01E-B1E80563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D54CEA-8D24-2354-E56F-865D1E15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40257C6-3EA2-F204-2503-265AD3D4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677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4803842-667B-780A-B049-C48718248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CA7B26A-29A6-AAF9-CDC3-2A9BDA432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8845AA-FF6A-9672-5A7D-06203E9F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74C373-24A4-C5EE-8A0E-31C158D9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2C641D-90C9-F79C-93A8-07CD9714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08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CEDC66-BBC6-D53C-3AFF-008AD52E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E63EFB-F4CA-AFD9-F96B-1AFF0AE6E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D95C9B7-66D4-CE1F-6BD2-744104A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F8DA1F-149D-C462-1040-314E0ED13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357893-FF86-8079-2A8A-092F6244C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40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E4CCC5-6168-A0B2-1B88-3342B8FE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8B9995-56E5-C4A8-DC9E-0D5D9105E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38062C-FA69-B3E2-D82E-432EEB75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480813-58AD-2900-353D-77138ED0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2EE56EA-F8A6-802B-7E44-C8EA7527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851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FFA69-B22C-32B4-357B-C6F07647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1C66CE-9468-16C9-DC93-A238271C7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E360F35-C1A9-D981-E99C-FD6C2B3D5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C293102-E311-DB96-030B-B989751B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B8EFFB7-0202-841B-6185-36D7B37B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124AB38-2CCC-4B83-DD86-72B6BA71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02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C258C6-FADF-D2C2-89B8-386157F2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E065235-D7AB-203D-0304-473AD3B9B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313CE2E-A96D-35DA-CF04-3D2606FF1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8069B3C-E3E3-C82D-A5D6-3BC75B11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020DCF1-2D15-276F-39FD-EACB6B7AE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C5736A9-3E31-A262-855F-86F1DADC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3064FC7-A76B-FE76-7F0D-71E50391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23A64D0-B219-79AF-4114-A97018BC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85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A21B80-D772-984F-7BFD-1269FAA22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E9545F3-D087-1C85-04C1-728EED0F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DBE788A-27CE-D56A-51A6-C71D3249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AD3B284-349D-E3F0-3EE3-DCE46CCC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73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8C4D6F6-B287-567B-A54C-565078D7F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3B05799-304C-6695-BACC-75E269CE4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901EC4C-EF10-F3A7-68CB-909C9C40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23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806B1-FB27-72E0-46F2-42130D72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230114-3F68-77DE-8D9D-D70E32389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523C27A-63AC-2A5A-D8CC-98A108A58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C1D7230-F129-5068-32DF-C5914A06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8D2FB56-03A7-9919-3B6A-AFACE64A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5170184-4A83-017E-FD3A-15A0A4FA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353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1BF943-9E51-F7DE-9062-6757B73F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6BBB216-C55A-467D-207C-B3CA2ACCF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D73A429-14AE-FB1F-DA7C-0DA2649D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E24040-DE92-8CFA-C4EA-8031CA7F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37DFBDF-28ED-58C1-DE93-098AA377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BCDEBEB-6DC7-F72E-8A6E-6A6AD71E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82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D77B590-0440-9A0C-985B-416007795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2CF3A6-EF6B-679B-DD90-39110618D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06359D0-B189-D9C9-DC8C-CCE41A288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F303B-86AE-4AC6-883A-3575E7CAFDDF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0E207FB-2F86-3DDB-EABF-4EBB8D764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E79172-B1BF-E10B-ADDD-6EC2A0512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1F17-DFCE-4840-B12A-56979BB4ED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90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lology.ru/linguistics2/jakobson-85c.htm" TargetMode="External"/><Relationship Id="rId2" Type="http://schemas.openxmlformats.org/officeDocument/2006/relationships/hyperlink" Target="https://philologos.narod.ru/classics/jakobson-poetgr.htm#l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1AB8C1-9B9B-64FA-2CCE-0B9AE78380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Совершенный и несовершеный виды глагола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24E2F6D-8004-3069-71F7-E085C3373D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4111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85DA30B9-8CD8-47E2-E9D0-CBD125D4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В.В. Виноградов.Текстовые функции СВ</a:t>
            </a:r>
            <a:endParaRPr lang="el-GR" dirty="0"/>
          </a:p>
        </p:txBody>
      </p:sp>
      <p:graphicFrame>
        <p:nvGraphicFramePr>
          <p:cNvPr id="8" name="Θέση περιεχομένου 7">
            <a:extLst>
              <a:ext uri="{FF2B5EF4-FFF2-40B4-BE49-F238E27FC236}">
                <a16:creationId xmlns:a16="http://schemas.microsoft.com/office/drawing/2014/main" id="{8FAB852E-8702-9658-D28B-42814EA20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9466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90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85DA30B9-8CD8-47E2-E9D0-CBD125D4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В.В. Виноградов.Текстовые функции НСВ</a:t>
            </a:r>
            <a:endParaRPr lang="el-GR" dirty="0"/>
          </a:p>
        </p:txBody>
      </p:sp>
      <p:graphicFrame>
        <p:nvGraphicFramePr>
          <p:cNvPr id="8" name="Θέση περιεχομένου 7">
            <a:extLst>
              <a:ext uri="{FF2B5EF4-FFF2-40B4-BE49-F238E27FC236}">
                <a16:creationId xmlns:a16="http://schemas.microsoft.com/office/drawing/2014/main" id="{8FAB852E-8702-9658-D28B-42814EA20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7423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74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764F41-F353-716A-765A-972CB8E7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Л. Толстой «Два товарища»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C761BF-2D53-6478-B902-416C0C6B0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Два товарища </a:t>
            </a:r>
            <a:r>
              <a:rPr lang="ru-RU" b="1" dirty="0"/>
              <a:t>шли</a:t>
            </a:r>
            <a:r>
              <a:rPr lang="ru-RU" dirty="0"/>
              <a:t> по лесу. Вдруг навстречу им </a:t>
            </a:r>
            <a:r>
              <a:rPr lang="ru-RU" dirty="0">
                <a:solidFill>
                  <a:srgbClr val="FF0000"/>
                </a:solidFill>
              </a:rPr>
              <a:t>вышел</a:t>
            </a:r>
            <a:r>
              <a:rPr lang="ru-RU" dirty="0"/>
              <a:t> медведь. Один </a:t>
            </a:r>
            <a:r>
              <a:rPr lang="ru-RU" dirty="0">
                <a:solidFill>
                  <a:srgbClr val="FF0000"/>
                </a:solidFill>
              </a:rPr>
              <a:t>бросился </a:t>
            </a:r>
            <a:r>
              <a:rPr lang="ru-RU" dirty="0"/>
              <a:t>бежать, </a:t>
            </a:r>
            <a:r>
              <a:rPr lang="ru-RU" dirty="0">
                <a:solidFill>
                  <a:srgbClr val="FF0000"/>
                </a:solidFill>
              </a:rPr>
              <a:t>влез</a:t>
            </a:r>
            <a:r>
              <a:rPr lang="ru-RU" dirty="0"/>
              <a:t> на дерево и </a:t>
            </a:r>
            <a:r>
              <a:rPr lang="ru-RU" dirty="0">
                <a:solidFill>
                  <a:srgbClr val="FF0000"/>
                </a:solidFill>
              </a:rPr>
              <a:t>спрятался</a:t>
            </a:r>
            <a:r>
              <a:rPr lang="ru-RU" dirty="0"/>
              <a:t>, а другой </a:t>
            </a:r>
            <a:r>
              <a:rPr lang="ru-RU" dirty="0">
                <a:solidFill>
                  <a:srgbClr val="FF0000"/>
                </a:solidFill>
              </a:rPr>
              <a:t>остался</a:t>
            </a:r>
            <a:r>
              <a:rPr lang="ru-RU" dirty="0"/>
              <a:t> на дороге. Он </a:t>
            </a:r>
            <a:r>
              <a:rPr lang="ru-RU" dirty="0">
                <a:solidFill>
                  <a:srgbClr val="FF0000"/>
                </a:solidFill>
              </a:rPr>
              <a:t>вспомнил</a:t>
            </a:r>
            <a:r>
              <a:rPr lang="ru-RU" dirty="0"/>
              <a:t>, что медведи не трогают мертвых, </a:t>
            </a:r>
            <a:r>
              <a:rPr lang="ru-RU" dirty="0">
                <a:solidFill>
                  <a:srgbClr val="FF0000"/>
                </a:solidFill>
              </a:rPr>
              <a:t>упал</a:t>
            </a:r>
            <a:r>
              <a:rPr lang="ru-RU" dirty="0"/>
              <a:t> на землю и </a:t>
            </a:r>
            <a:r>
              <a:rPr lang="ru-RU" dirty="0">
                <a:solidFill>
                  <a:srgbClr val="FF0000"/>
                </a:solidFill>
              </a:rPr>
              <a:t>притворился</a:t>
            </a:r>
            <a:r>
              <a:rPr lang="ru-RU" dirty="0"/>
              <a:t> мертвым. Медведь </a:t>
            </a:r>
            <a:r>
              <a:rPr lang="ru-RU" dirty="0">
                <a:solidFill>
                  <a:srgbClr val="FF0000"/>
                </a:solidFill>
              </a:rPr>
              <a:t>подошел</a:t>
            </a:r>
            <a:r>
              <a:rPr lang="ru-RU" dirty="0"/>
              <a:t> к нему, а он и ды­шать </a:t>
            </a:r>
            <a:r>
              <a:rPr lang="ru-RU" dirty="0">
                <a:solidFill>
                  <a:srgbClr val="FF0000"/>
                </a:solidFill>
              </a:rPr>
              <a:t>перестал</a:t>
            </a:r>
            <a:r>
              <a:rPr lang="ru-RU" dirty="0"/>
              <a:t>. Медведь </a:t>
            </a:r>
            <a:r>
              <a:rPr lang="ru-RU" dirty="0">
                <a:solidFill>
                  <a:srgbClr val="FF0000"/>
                </a:solidFill>
              </a:rPr>
              <a:t>обнюхал</a:t>
            </a:r>
            <a:r>
              <a:rPr lang="ru-RU" dirty="0"/>
              <a:t> его лицо и </a:t>
            </a:r>
            <a:r>
              <a:rPr lang="ru-RU" dirty="0">
                <a:solidFill>
                  <a:srgbClr val="FF0000"/>
                </a:solidFill>
              </a:rPr>
              <a:t>отошел</a:t>
            </a:r>
            <a:r>
              <a:rPr lang="ru-RU" dirty="0"/>
              <a:t>.</a:t>
            </a:r>
          </a:p>
          <a:p>
            <a:r>
              <a:rPr lang="ru-RU" dirty="0"/>
              <a:t>Когда медведь </a:t>
            </a:r>
            <a:r>
              <a:rPr lang="ru-RU" dirty="0">
                <a:solidFill>
                  <a:srgbClr val="FF0000"/>
                </a:solidFill>
              </a:rPr>
              <a:t>ушел</a:t>
            </a:r>
            <a:r>
              <a:rPr lang="ru-RU" dirty="0"/>
              <a:t>, первый товарищ </a:t>
            </a:r>
            <a:r>
              <a:rPr lang="ru-RU" dirty="0">
                <a:solidFill>
                  <a:srgbClr val="FF0000"/>
                </a:solidFill>
              </a:rPr>
              <a:t>слез</a:t>
            </a:r>
            <a:r>
              <a:rPr lang="ru-RU" dirty="0"/>
              <a:t> с дерева и </a:t>
            </a:r>
            <a:r>
              <a:rPr lang="ru-RU" dirty="0">
                <a:solidFill>
                  <a:srgbClr val="FF0000"/>
                </a:solidFill>
              </a:rPr>
              <a:t>спросил</a:t>
            </a:r>
            <a:r>
              <a:rPr lang="ru-RU" dirty="0"/>
              <a:t>: "Что тебе медведь на ухо </a:t>
            </a:r>
            <a:r>
              <a:rPr lang="ru-RU" dirty="0">
                <a:solidFill>
                  <a:srgbClr val="FF0000"/>
                </a:solidFill>
              </a:rPr>
              <a:t>сказал</a:t>
            </a:r>
            <a:r>
              <a:rPr lang="ru-RU" dirty="0"/>
              <a:t>?" Второй товарищ </a:t>
            </a:r>
            <a:r>
              <a:rPr lang="ru-RU" dirty="0">
                <a:solidFill>
                  <a:srgbClr val="FF0000"/>
                </a:solidFill>
              </a:rPr>
              <a:t>ответил</a:t>
            </a:r>
            <a:r>
              <a:rPr lang="ru-RU" dirty="0"/>
              <a:t>: "Мед­ведь </a:t>
            </a:r>
            <a:r>
              <a:rPr lang="ru-RU" dirty="0">
                <a:solidFill>
                  <a:srgbClr val="FF0000"/>
                </a:solidFill>
              </a:rPr>
              <a:t>сказал</a:t>
            </a:r>
            <a:r>
              <a:rPr lang="ru-RU" dirty="0"/>
              <a:t> мне, что плохие те люди, которые в опасности от това­рищей </a:t>
            </a:r>
            <a:r>
              <a:rPr lang="ru-RU" b="1" dirty="0"/>
              <a:t>убегают</a:t>
            </a:r>
            <a:r>
              <a:rPr lang="ru-RU" dirty="0"/>
              <a:t>".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1905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B6366E-E520-B394-DFDC-72C23613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3 временных плана в пространстве худ. текста 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ACE488B-1D73-8CAE-4F43-51CCF206A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8178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626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B6366E-E520-B394-DFDC-72C23613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Регистры речи художественного текста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ACE488B-1D73-8CAE-4F43-51CCF206A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447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1432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2B486E-7AB4-D0F7-74BA-0EFCE3FC2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28984A-86CE-F8AA-DA7E-00FC7FB0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Все счастливые семьи похожи друг на друга, каждая несчастливая семья несчастлива по-своему.Все смешалось в доме Облонских. Жена узнала, что муж был в связи с бывшею в их доме француженкою-гувернанткой, и объявила мужу, что не может жить с ним в одном доме. Положение это продолжалось уже третий день и мучительно чувствовалось и самими супругами, и всеми членами семьи, и домочадцами. ...Жена не выходила из своих комнат, мужа третий день не было дома. Дети бегали по всему дому, как потерянные; англичанка поссорилась с экономкой и написала записку приятельнице, прося приискать ей новое место; повар ушел вчера со двора, во время самого обеда; черная кухарка и кучер просили расчета....</a:t>
            </a:r>
          </a:p>
          <a:p>
            <a:r>
              <a:rPr lang="ru-RU" dirty="0"/>
              <a:t>На третий день после ссоры князь Степан Аркадьич Облонский — Стива, как его звали в свете, — в обычный час, то есть в восемь часов утра, проснулся не в спальне жены, а в своем кабинете, на сафьянном диване. Он повернул свое полное, выхоленное тело на пружинах дивана, ... с другой стороны крепко обнял подушку и прижался к ней щекой; но вдруг вскочил, сел на диван и открыл глаза.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3538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3E864C1-C562-F095-0688-0885B132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37F969E8-9EF7-6042-D329-CC152AC8F8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088680"/>
              </p:ext>
            </p:extLst>
          </p:nvPr>
        </p:nvGraphicFramePr>
        <p:xfrm>
          <a:off x="838200" y="1968759"/>
          <a:ext cx="5181600" cy="4208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Θέση περιεχομένου 6">
            <a:extLst>
              <a:ext uri="{FF2B5EF4-FFF2-40B4-BE49-F238E27FC236}">
                <a16:creationId xmlns:a16="http://schemas.microsoft.com/office/drawing/2014/main" id="{9D85C280-8455-4D8B-D84D-3928094E26E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7712668"/>
              </p:ext>
            </p:extLst>
          </p:nvPr>
        </p:nvGraphicFramePr>
        <p:xfrm>
          <a:off x="6172200" y="737118"/>
          <a:ext cx="5181600" cy="4730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95164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5F6104FD-B20D-D64D-2B9A-71554C21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C23F5B8-F186-EBC9-552D-D67DBEF3D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861"/>
            <a:ext cx="10515600" cy="570110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июне того года он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гостил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нас в имении - всегда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считался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нас своим человеком: покойный отец его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другом и соседом моего отца. Пятнадцатого июня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убили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Сараеве Фердинанда. Утром шестнадцатого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привезли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почты газеты. Отец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вышел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кабинета с московской вечерней газетой в руках в столовую, где он, мама и я еще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сидели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чайным столом, и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сказал... </a:t>
            </a:r>
          </a:p>
          <a:p>
            <a:r>
              <a:rPr lang="el-GR" sz="2000" dirty="0"/>
              <a:t>Τον Ιούνη του 1914 εκείνος </a:t>
            </a:r>
            <a:r>
              <a:rPr lang="el-GR" sz="2000" u="sng" dirty="0"/>
              <a:t>ήταν φιλοξενούμενός </a:t>
            </a:r>
            <a:r>
              <a:rPr lang="el-GR" sz="2000" dirty="0"/>
              <a:t>μας στο κτήμα. Πάντα στο σπίτι μας τον </a:t>
            </a:r>
            <a:r>
              <a:rPr lang="el-GR" sz="2000" u="sng" dirty="0"/>
              <a:t>θεωρούσαμε</a:t>
            </a:r>
            <a:r>
              <a:rPr lang="el-GR" sz="2000" dirty="0"/>
              <a:t> δικό μας άνθρωπο, αφού ο μακαρίτης ο πατέρας του </a:t>
            </a:r>
            <a:r>
              <a:rPr lang="el-GR" sz="2000" u="sng" dirty="0"/>
              <a:t>ήταν</a:t>
            </a:r>
            <a:r>
              <a:rPr lang="el-GR" sz="2000" dirty="0"/>
              <a:t> γείτονας και φίλος του δικού μου πατέρα. Στις 15 Ιουνίου </a:t>
            </a:r>
            <a:r>
              <a:rPr lang="el-GR" sz="2000" b="1" dirty="0"/>
              <a:t>δολοφονήσανε</a:t>
            </a:r>
            <a:r>
              <a:rPr lang="el-GR" sz="2000" dirty="0"/>
              <a:t> στο Σεράγεβο τον Φραγκίσκο Φερδινάνδο -τον διάδοχο του θρόνου της Αυστρίας. Την επόμενη μέρα </a:t>
            </a:r>
            <a:r>
              <a:rPr lang="el-GR" sz="2000" b="1" dirty="0"/>
              <a:t>φέρανε </a:t>
            </a:r>
            <a:r>
              <a:rPr lang="el-GR" sz="2000" dirty="0"/>
              <a:t>-όπως πάντα- τις εφημερίδες απ’ το ταχυδρομείο. Ο πατέρας καθώς </a:t>
            </a:r>
            <a:r>
              <a:rPr lang="el-GR" sz="2000" b="1" dirty="0"/>
              <a:t>βγήκε</a:t>
            </a:r>
            <a:r>
              <a:rPr lang="el-GR" sz="2000" dirty="0"/>
              <a:t> απ’ το γραφείο του με την απογευματινή εφημερίδα στα χέρια κι ήρθε στην τραπεζαρία, όπου ακόμη </a:t>
            </a:r>
            <a:r>
              <a:rPr lang="el-GR" sz="2000" u="sng" dirty="0"/>
              <a:t>καθόμασταν και παίρναμε </a:t>
            </a:r>
            <a:r>
              <a:rPr lang="el-GR" sz="2000" dirty="0"/>
              <a:t>το τσάι μας εκείνος, η μαμά κι εγώ, μας </a:t>
            </a:r>
            <a:r>
              <a:rPr lang="el-GR" sz="2000" b="1" dirty="0"/>
              <a:t>είπε</a:t>
            </a:r>
            <a:r>
              <a:rPr lang="el-GR" sz="2000" dirty="0"/>
              <a:t>:</a:t>
            </a:r>
            <a:endParaRPr lang="ru-RU" sz="2000" dirty="0"/>
          </a:p>
          <a:p>
            <a:r>
              <a:rPr lang="en-US" sz="2000" dirty="0"/>
              <a:t>That year in June he </a:t>
            </a:r>
            <a:r>
              <a:rPr lang="en-US" sz="2000" u="sng" dirty="0">
                <a:solidFill>
                  <a:srgbClr val="FF0000"/>
                </a:solidFill>
              </a:rPr>
              <a:t>came to stay </a:t>
            </a:r>
            <a:r>
              <a:rPr lang="en-US" sz="2000" dirty="0"/>
              <a:t>at our estate. We had always </a:t>
            </a:r>
            <a:r>
              <a:rPr lang="en-US" sz="2000" u="sng" dirty="0"/>
              <a:t>thought </a:t>
            </a:r>
            <a:r>
              <a:rPr lang="en-US" sz="2000" dirty="0"/>
              <a:t>of him as one of the family – his late father </a:t>
            </a:r>
            <a:r>
              <a:rPr lang="en-US" sz="2000" u="sng" dirty="0">
                <a:solidFill>
                  <a:srgbClr val="FF0000"/>
                </a:solidFill>
              </a:rPr>
              <a:t>had been </a:t>
            </a:r>
            <a:r>
              <a:rPr lang="en-US" sz="2000" dirty="0"/>
              <a:t>a close friend and </a:t>
            </a:r>
            <a:r>
              <a:rPr lang="en-US" sz="2000" dirty="0" err="1"/>
              <a:t>neighbour</a:t>
            </a:r>
            <a:r>
              <a:rPr lang="en-US" sz="2000" dirty="0"/>
              <a:t> to my own. On the fifteenth of June Ferdinand </a:t>
            </a:r>
            <a:r>
              <a:rPr lang="en-US" sz="2000" b="1" dirty="0"/>
              <a:t>was killed </a:t>
            </a:r>
            <a:r>
              <a:rPr lang="en-US" sz="2000" dirty="0"/>
              <a:t>in Sarajevo. On the morning of the sixteenth, the newspapers </a:t>
            </a:r>
            <a:r>
              <a:rPr lang="en-US" sz="2000" b="1" dirty="0"/>
              <a:t>arrived</a:t>
            </a:r>
            <a:r>
              <a:rPr lang="en-US" sz="2000" dirty="0"/>
              <a:t> from the post office. My father </a:t>
            </a:r>
            <a:r>
              <a:rPr lang="en-US" sz="2000" b="1" dirty="0"/>
              <a:t>left </a:t>
            </a:r>
            <a:r>
              <a:rPr lang="en-US" sz="2000" dirty="0"/>
              <a:t>his study with one of the evening papers in his hands and </a:t>
            </a:r>
            <a:r>
              <a:rPr lang="en-US" sz="2000" b="1" dirty="0"/>
              <a:t>came</a:t>
            </a:r>
            <a:r>
              <a:rPr lang="en-US" sz="2000" dirty="0"/>
              <a:t> into the dining room where I, my mother, and my love </a:t>
            </a:r>
            <a:r>
              <a:rPr lang="en-US" sz="2000" u="sng" dirty="0"/>
              <a:t>were still sitting drinking tea</a:t>
            </a:r>
            <a:r>
              <a:rPr lang="en-US" sz="2000" dirty="0"/>
              <a:t>, and </a:t>
            </a:r>
            <a:r>
              <a:rPr lang="en-US" sz="2000" b="1" dirty="0"/>
              <a:t>said</a:t>
            </a:r>
            <a:r>
              <a:rPr lang="en-US" sz="2000" dirty="0"/>
              <a:t>: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7927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3D86D4-F7CF-4F67-869D-570B6141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4826DB-CAAE-590F-22BB-9F12819E4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Мы в тот вечер </a:t>
            </a:r>
            <a:r>
              <a:rPr lang="ru-RU" sz="2000" u="sng" dirty="0"/>
              <a:t>сидели</a:t>
            </a:r>
            <a:r>
              <a:rPr lang="ru-RU" sz="2000" dirty="0"/>
              <a:t> тихо, лишь изредка </a:t>
            </a:r>
            <a:r>
              <a:rPr lang="ru-RU" sz="2000" u="sng" dirty="0"/>
              <a:t>обменивались</a:t>
            </a:r>
            <a:r>
              <a:rPr lang="ru-RU" sz="2000" dirty="0"/>
              <a:t> незначительными словами, преувеличенно спокойными, скрывая свои тайные мысли и чувства. С притворной простотой сказал отец и про осень. Я подошла к балконной двери и протерла стекло платком: в саду, на черном небе, ярко и остро </a:t>
            </a:r>
            <a:r>
              <a:rPr lang="ru-RU" sz="2000" u="sng" dirty="0"/>
              <a:t>сверкали</a:t>
            </a:r>
            <a:r>
              <a:rPr lang="ru-RU" sz="2000" dirty="0"/>
              <a:t> чистые ледяные звезды. Отец </a:t>
            </a:r>
            <a:r>
              <a:rPr lang="ru-RU" sz="2000" u="sng" dirty="0"/>
              <a:t>курил</a:t>
            </a:r>
            <a:r>
              <a:rPr lang="ru-RU" sz="2000" dirty="0"/>
              <a:t>, откинувшись в кресло, рассеянно глядя на висевшую над столом жаркую лампу, мама, в очках, старательно </a:t>
            </a:r>
            <a:r>
              <a:rPr lang="ru-RU" sz="2000" u="sng" dirty="0"/>
              <a:t>зашивала</a:t>
            </a:r>
            <a:r>
              <a:rPr lang="ru-RU" sz="2000" dirty="0"/>
              <a:t> под ее светом маленький шелковый мешочек, - мы </a:t>
            </a:r>
            <a:r>
              <a:rPr lang="ru-RU" sz="2000" u="sng" dirty="0"/>
              <a:t>знали </a:t>
            </a:r>
            <a:r>
              <a:rPr lang="ru-RU" sz="2000" dirty="0"/>
              <a:t>какой, - и это было и трогательно и жутко. </a:t>
            </a:r>
          </a:p>
          <a:p>
            <a:r>
              <a:rPr lang="el-GR" sz="2000" dirty="0"/>
              <a:t>Εμείς εκείνο το βράδυ </a:t>
            </a:r>
            <a:r>
              <a:rPr lang="el-GR" sz="2000" u="sng" dirty="0"/>
              <a:t>καθόμασταν</a:t>
            </a:r>
            <a:r>
              <a:rPr lang="el-GR" sz="2000" dirty="0"/>
              <a:t> ήσυχα και αραιά και που, </a:t>
            </a:r>
            <a:r>
              <a:rPr lang="el-GR" sz="2000" u="sng" dirty="0"/>
              <a:t>ανταλλάσσαμε</a:t>
            </a:r>
            <a:r>
              <a:rPr lang="el-GR" sz="2000" dirty="0"/>
              <a:t> κάτι ασήμαντες κουβέντες, υπερβολικά ήρεμες, κρύβοντας έτσι τις μυστικές μας σκέψεις και τα συναισθήματα. Έτσι, με την ίδια προσποιητή απλότητα κι ο μπαμπάς σχολίασε το φθινόπωρο. Εγώ πλησίασα στην πόρτα του μπαλκονιού και σκούπισα το τζάμι με το μαντήλι μου. Κοίταξα έξω στον κήπο και στον μαύρο ουρανό, όπου </a:t>
            </a:r>
            <a:r>
              <a:rPr lang="el-GR" sz="2000" u="sng" dirty="0"/>
              <a:t>φεγγοβολούσανε </a:t>
            </a:r>
            <a:r>
              <a:rPr lang="el-GR" sz="2000" dirty="0"/>
              <a:t>ζωηρά τα παγωμένα αστέρια. Ο πατέρας </a:t>
            </a:r>
            <a:r>
              <a:rPr lang="el-GR" sz="2000" u="sng" dirty="0"/>
              <a:t>κάπνιζε</a:t>
            </a:r>
            <a:r>
              <a:rPr lang="el-GR" sz="2000" dirty="0"/>
              <a:t>, γερμένος πίσω στην πολυθρόνα του, κοιτάζοντας αφηρημένα την κρεμασμένη πάνω απ’ το τραπέζι πυρακτωμένη λάμπα, ενώ η μαμά φορώντας τα γυαλιά της, </a:t>
            </a:r>
            <a:r>
              <a:rPr lang="el-GR" sz="2000" u="sng" dirty="0"/>
              <a:t>έραβε </a:t>
            </a:r>
            <a:r>
              <a:rPr lang="el-GR" sz="2000" dirty="0"/>
              <a:t>προσεκτικά κάτω απ’ το λαμπατέρ της ένα μικρό μεταξωτό πουγκί. </a:t>
            </a:r>
            <a:r>
              <a:rPr lang="el-GR" sz="2000" u="sng" dirty="0"/>
              <a:t>Ξέραμε</a:t>
            </a:r>
            <a:r>
              <a:rPr lang="el-GR" sz="2000" dirty="0"/>
              <a:t> τι ακριβώς ήταν αυτό, και νιώθαμε να μας διαπερνάει μια συγκίνηση αλλά κι ένα ψυχρό ρίγος.</a:t>
            </a:r>
          </a:p>
          <a:p>
            <a:r>
              <a:rPr lang="en-US" sz="2000" dirty="0"/>
              <a:t>That evening we </a:t>
            </a:r>
            <a:r>
              <a:rPr lang="en-US" sz="2000" u="sng" dirty="0">
                <a:solidFill>
                  <a:srgbClr val="FF0000"/>
                </a:solidFill>
              </a:rPr>
              <a:t>sat</a:t>
            </a:r>
            <a:r>
              <a:rPr lang="en-US" sz="2000" dirty="0"/>
              <a:t> quietly, only occasionally </a:t>
            </a:r>
            <a:r>
              <a:rPr lang="en-US" sz="2000" u="sng" dirty="0">
                <a:solidFill>
                  <a:srgbClr val="FF0000"/>
                </a:solidFill>
              </a:rPr>
              <a:t>exchanging </a:t>
            </a:r>
            <a:r>
              <a:rPr lang="en-US" sz="2000" dirty="0"/>
              <a:t>the most meaningless of words with an exaggerated calm, hiding our true and secret thoughts and feelings. Even my father had spoken about the autumn with forced, false easiness. I went to the French windows and wiped the glass with my shawl. In the garden, against the black sky, the icy stars </a:t>
            </a:r>
            <a:r>
              <a:rPr lang="en-US" sz="2000" u="sng" dirty="0">
                <a:solidFill>
                  <a:srgbClr val="FF0000"/>
                </a:solidFill>
              </a:rPr>
              <a:t>shone</a:t>
            </a:r>
            <a:r>
              <a:rPr lang="en-US" sz="2000" dirty="0"/>
              <a:t> sharp and bright and clear. My father </a:t>
            </a:r>
            <a:r>
              <a:rPr lang="en-US" sz="2000" u="sng" dirty="0">
                <a:solidFill>
                  <a:srgbClr val="FF0000"/>
                </a:solidFill>
              </a:rPr>
              <a:t>leaned </a:t>
            </a:r>
            <a:r>
              <a:rPr lang="en-US" sz="2000" dirty="0"/>
              <a:t>back deep in his armchair and </a:t>
            </a:r>
            <a:r>
              <a:rPr lang="en-US" sz="2000" u="sng" dirty="0">
                <a:solidFill>
                  <a:srgbClr val="FF0000"/>
                </a:solidFill>
              </a:rPr>
              <a:t>smoked</a:t>
            </a:r>
            <a:r>
              <a:rPr lang="en-US" sz="2000" dirty="0"/>
              <a:t>, occasionally glancing uneasily at the lamp burning above the table; my mother, in her glasses, was assiduously </a:t>
            </a:r>
            <a:r>
              <a:rPr lang="en-US" sz="2000" u="sng" dirty="0">
                <a:solidFill>
                  <a:srgbClr val="FF0000"/>
                </a:solidFill>
              </a:rPr>
              <a:t>stitching up</a:t>
            </a:r>
            <a:r>
              <a:rPr lang="en-US" sz="2000" dirty="0"/>
              <a:t> a little silk bag – we all knew which – under its light.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621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49D64E-9638-9792-0E69-36DF7989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BD52A0-7EA4-AD5B-BF5C-4A9482398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Убили</a:t>
            </a:r>
            <a:r>
              <a:rPr lang="ru-RU" dirty="0"/>
              <a:t> его - какое странное слово! - через месяц, в Галиции. И вот </a:t>
            </a:r>
            <a:r>
              <a:rPr lang="ru-RU" b="1" dirty="0"/>
              <a:t>прошло</a:t>
            </a:r>
            <a:r>
              <a:rPr lang="ru-RU" dirty="0"/>
              <a:t> с тех пор целых тридцать лет. И многое, многое </a:t>
            </a:r>
            <a:r>
              <a:rPr lang="ru-RU" b="1" dirty="0"/>
              <a:t>пережито было </a:t>
            </a:r>
            <a:r>
              <a:rPr lang="ru-RU" dirty="0"/>
              <a:t>за эти годы, кажущиеся такими долгими, когда внимательно </a:t>
            </a:r>
            <a:r>
              <a:rPr lang="ru-RU" u="sng" dirty="0"/>
              <a:t>думаешь</a:t>
            </a:r>
            <a:r>
              <a:rPr lang="ru-RU" dirty="0"/>
              <a:t> о них, </a:t>
            </a:r>
            <a:r>
              <a:rPr lang="ru-RU" u="sng" dirty="0"/>
              <a:t>перебираешь</a:t>
            </a:r>
            <a:r>
              <a:rPr lang="ru-RU" dirty="0"/>
              <a:t> в памяти все то волшебное, непонятное, непостижимое ни умом, ни сердцем, что </a:t>
            </a:r>
            <a:r>
              <a:rPr lang="ru-RU" u="sng" dirty="0"/>
              <a:t>называется</a:t>
            </a:r>
            <a:r>
              <a:rPr lang="ru-RU" dirty="0"/>
              <a:t> прошлым.</a:t>
            </a:r>
            <a:endParaRPr lang="el-GR" dirty="0"/>
          </a:p>
          <a:p>
            <a:r>
              <a:rPr lang="el-GR" dirty="0"/>
              <a:t>Τον </a:t>
            </a:r>
            <a:r>
              <a:rPr lang="el-GR" b="1" dirty="0"/>
              <a:t>σκότωσαν</a:t>
            </a:r>
            <a:r>
              <a:rPr lang="el-GR" dirty="0"/>
              <a:t> -τι παράξενη λέξη!- ένα μήνα αργότερα στη Γαλικία. Και να που </a:t>
            </a:r>
            <a:r>
              <a:rPr lang="el-GR" b="1" dirty="0"/>
              <a:t>περάσανε</a:t>
            </a:r>
            <a:r>
              <a:rPr lang="el-GR" dirty="0"/>
              <a:t> από τότε τριάντα ολόκληρα χρόνια. Και μέσα σ’ αυτά, </a:t>
            </a:r>
            <a:r>
              <a:rPr lang="el-GR" b="1" dirty="0"/>
              <a:t>έζησα</a:t>
            </a:r>
            <a:r>
              <a:rPr lang="el-GR" dirty="0"/>
              <a:t> τόσα πολλά, </a:t>
            </a:r>
            <a:r>
              <a:rPr lang="el-GR" b="1" dirty="0"/>
              <a:t>πέρασα</a:t>
            </a:r>
            <a:r>
              <a:rPr lang="el-GR" dirty="0"/>
              <a:t>  τόσα πολλά, που βέβαια τώρα μοιάζουνε πολύ μακρινά κι όταν τα </a:t>
            </a:r>
            <a:r>
              <a:rPr lang="el-GR" u="sng" dirty="0"/>
              <a:t>σκέφτομαι</a:t>
            </a:r>
            <a:r>
              <a:rPr lang="el-GR" dirty="0"/>
              <a:t> και τα </a:t>
            </a:r>
            <a:r>
              <a:rPr lang="el-GR" u="sng" dirty="0"/>
              <a:t>ξαναφέρνω</a:t>
            </a:r>
            <a:r>
              <a:rPr lang="el-GR" dirty="0"/>
              <a:t> στο μυαλό μου, άλλα πράγματα </a:t>
            </a:r>
            <a:r>
              <a:rPr lang="el-GR" u="sng" dirty="0"/>
              <a:t>φαντάζουν </a:t>
            </a:r>
            <a:r>
              <a:rPr lang="el-GR" dirty="0"/>
              <a:t>μαγικά, άλλα ασύλληπτα που </a:t>
            </a:r>
            <a:r>
              <a:rPr lang="el-GR" u="sng" dirty="0"/>
              <a:t>δεν μπορείς </a:t>
            </a:r>
            <a:r>
              <a:rPr lang="el-GR" dirty="0"/>
              <a:t>ούτε με το μυαλό, ούτε με την καρδιά να τα </a:t>
            </a:r>
            <a:r>
              <a:rPr lang="el-GR" u="sng" dirty="0"/>
              <a:t>εξηγήσεις</a:t>
            </a:r>
            <a:r>
              <a:rPr lang="el-GR" dirty="0"/>
              <a:t> κι όλα τους </a:t>
            </a:r>
            <a:r>
              <a:rPr lang="el-GR" u="sng" dirty="0"/>
              <a:t>αποτελούν</a:t>
            </a:r>
            <a:r>
              <a:rPr lang="el-GR" dirty="0"/>
              <a:t> το παρελθόν μου. </a:t>
            </a:r>
          </a:p>
          <a:p>
            <a:r>
              <a:rPr lang="en-US" dirty="0"/>
              <a:t>He </a:t>
            </a:r>
            <a:r>
              <a:rPr lang="en-US" b="1" dirty="0"/>
              <a:t>was killed </a:t>
            </a:r>
            <a:r>
              <a:rPr lang="en-US" dirty="0"/>
              <a:t>– what a strange word! – a month later, in Galicia. And since that time thirty long years </a:t>
            </a:r>
            <a:r>
              <a:rPr lang="en-US" b="1" dirty="0"/>
              <a:t>have passed</a:t>
            </a:r>
            <a:r>
              <a:rPr lang="en-US" dirty="0"/>
              <a:t>. And so much, so much </a:t>
            </a:r>
            <a:r>
              <a:rPr lang="en-US" b="1" dirty="0"/>
              <a:t>has happened </a:t>
            </a:r>
            <a:r>
              <a:rPr lang="en-US" dirty="0"/>
              <a:t>in those years, years which </a:t>
            </a:r>
            <a:r>
              <a:rPr lang="en-US" dirty="0">
                <a:solidFill>
                  <a:srgbClr val="FF0000"/>
                </a:solidFill>
              </a:rPr>
              <a:t>seemed </a:t>
            </a:r>
            <a:r>
              <a:rPr lang="en-US" dirty="0"/>
              <a:t>so long, when you </a:t>
            </a:r>
            <a:r>
              <a:rPr lang="en-US" u="sng" dirty="0"/>
              <a:t>think</a:t>
            </a:r>
            <a:r>
              <a:rPr lang="en-US" dirty="0"/>
              <a:t> about them.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021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70837A52-D988-1E27-685C-59D1D6665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F85D6ADC-14DF-0054-8116-371622E7E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94522"/>
            <a:ext cx="5181600" cy="568244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СВ</a:t>
            </a:r>
            <a:endParaRPr lang="el-GR" b="1" dirty="0">
              <a:solidFill>
                <a:srgbClr val="FF0000"/>
              </a:solidFill>
            </a:endParaRPr>
          </a:p>
          <a:p>
            <a:r>
              <a:rPr lang="el-GR" dirty="0"/>
              <a:t>Αόριστος </a:t>
            </a:r>
          </a:p>
          <a:p>
            <a:r>
              <a:rPr lang="el-GR" dirty="0"/>
              <a:t>Παρακείμενος </a:t>
            </a:r>
          </a:p>
          <a:p>
            <a:r>
              <a:rPr lang="el-GR" dirty="0"/>
              <a:t>Υπερσυντέλικος </a:t>
            </a:r>
          </a:p>
          <a:p>
            <a:r>
              <a:rPr lang="el-GR" dirty="0"/>
              <a:t>Μέλλοντας στιγμιαίος/συντελεσμένος</a:t>
            </a:r>
          </a:p>
          <a:p>
            <a:r>
              <a:rPr lang="en-US" dirty="0"/>
              <a:t>Past/ Future Simple </a:t>
            </a:r>
          </a:p>
          <a:p>
            <a:r>
              <a:rPr lang="el-GR" dirty="0"/>
              <a:t> </a:t>
            </a:r>
            <a:r>
              <a:rPr lang="en-US" dirty="0"/>
              <a:t>Past/ Future Perfect </a:t>
            </a:r>
            <a:endParaRPr lang="ru-RU" dirty="0"/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BC04AAF-FC35-08DE-C456-FE686E930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65125"/>
            <a:ext cx="5181600" cy="581183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НСВ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l-GR" dirty="0"/>
              <a:t>Παρατατικός </a:t>
            </a:r>
          </a:p>
          <a:p>
            <a:r>
              <a:rPr lang="el-GR" dirty="0"/>
              <a:t>Ενεστώτας</a:t>
            </a:r>
          </a:p>
          <a:p>
            <a:r>
              <a:rPr lang="el-GR" dirty="0"/>
              <a:t>Μέλλοντας διαρκείας </a:t>
            </a:r>
          </a:p>
          <a:p>
            <a:r>
              <a:rPr lang="el-GR" dirty="0"/>
              <a:t>Αόριστος (;) </a:t>
            </a:r>
          </a:p>
          <a:p>
            <a:r>
              <a:rPr lang="en-US" dirty="0"/>
              <a:t>Present Simple</a:t>
            </a:r>
          </a:p>
          <a:p>
            <a:r>
              <a:rPr lang="en-US" dirty="0"/>
              <a:t>Present/Past/ Future Continuous </a:t>
            </a:r>
          </a:p>
          <a:p>
            <a:r>
              <a:rPr lang="en-US" dirty="0"/>
              <a:t>Past/ Future </a:t>
            </a:r>
            <a:r>
              <a:rPr lang="en-US"/>
              <a:t>Simple (?) </a:t>
            </a:r>
            <a:endParaRPr lang="en-US" dirty="0"/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491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A4DDBD-48A5-8006-3454-6A9E2EF2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1AEA08-6ACA-1391-E99B-508588BCB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Так и </a:t>
            </a:r>
            <a:r>
              <a:rPr lang="ru-RU" b="1" dirty="0"/>
              <a:t>пережила</a:t>
            </a:r>
            <a:r>
              <a:rPr lang="ru-RU" dirty="0"/>
              <a:t> я его смерть, опрометчиво сказав когда-то, что я </a:t>
            </a:r>
            <a:r>
              <a:rPr lang="ru-RU" b="1" dirty="0"/>
              <a:t>не переживу </a:t>
            </a:r>
            <a:r>
              <a:rPr lang="ru-RU" dirty="0"/>
              <a:t>ее. Но, вспоминая все то, что я </a:t>
            </a:r>
            <a:r>
              <a:rPr lang="ru-RU" b="1" dirty="0"/>
              <a:t>пережила </a:t>
            </a:r>
            <a:r>
              <a:rPr lang="ru-RU" dirty="0"/>
              <a:t>с тех пор, всегда </a:t>
            </a:r>
            <a:r>
              <a:rPr lang="ru-RU" u="sng" dirty="0"/>
              <a:t>спрашиваю</a:t>
            </a:r>
            <a:r>
              <a:rPr lang="ru-RU" dirty="0"/>
              <a:t> себя: да, а что же все-таки </a:t>
            </a:r>
            <a:r>
              <a:rPr lang="ru-RU" u="sng" dirty="0"/>
              <a:t>было</a:t>
            </a:r>
            <a:r>
              <a:rPr lang="ru-RU" dirty="0"/>
              <a:t> в моей жизни? И </a:t>
            </a:r>
            <a:r>
              <a:rPr lang="ru-RU" u="sng" dirty="0"/>
              <a:t>отвечаю</a:t>
            </a:r>
            <a:r>
              <a:rPr lang="ru-RU" dirty="0"/>
              <a:t> себе: только тот холодный осенний вечер. Ужели он </a:t>
            </a:r>
            <a:r>
              <a:rPr lang="ru-RU" u="sng" dirty="0"/>
              <a:t>был</a:t>
            </a:r>
            <a:r>
              <a:rPr lang="ru-RU" dirty="0"/>
              <a:t> когда-то? Все-таки </a:t>
            </a:r>
            <a:r>
              <a:rPr lang="ru-RU" u="sng" dirty="0"/>
              <a:t>был</a:t>
            </a:r>
            <a:r>
              <a:rPr lang="ru-RU" dirty="0"/>
              <a:t>. И это все, что </a:t>
            </a:r>
            <a:r>
              <a:rPr lang="ru-RU" u="sng" dirty="0"/>
              <a:t>было</a:t>
            </a:r>
            <a:r>
              <a:rPr lang="ru-RU" dirty="0"/>
              <a:t> в моей жизни, - остальное ненужный сон. И я </a:t>
            </a:r>
            <a:r>
              <a:rPr lang="ru-RU" u="sng" dirty="0"/>
              <a:t>верю</a:t>
            </a:r>
            <a:r>
              <a:rPr lang="ru-RU" dirty="0"/>
              <a:t>, горячо </a:t>
            </a:r>
            <a:r>
              <a:rPr lang="ru-RU" u="sng" dirty="0"/>
              <a:t>верю</a:t>
            </a:r>
            <a:r>
              <a:rPr lang="ru-RU" dirty="0"/>
              <a:t>: где-то там он </a:t>
            </a:r>
            <a:r>
              <a:rPr lang="ru-RU" u="sng" dirty="0"/>
              <a:t>ждет</a:t>
            </a:r>
            <a:r>
              <a:rPr lang="ru-RU" dirty="0"/>
              <a:t> меня - с той же любовью и молодостью, как в тот вечер. "Ты поживи, порадуйся на свете, потом приходи ко мне..." Я </a:t>
            </a:r>
            <a:r>
              <a:rPr lang="ru-RU" b="1" dirty="0"/>
              <a:t>пожила</a:t>
            </a:r>
            <a:r>
              <a:rPr lang="ru-RU" dirty="0"/>
              <a:t>, </a:t>
            </a:r>
            <a:r>
              <a:rPr lang="ru-RU" b="1" dirty="0"/>
              <a:t>порадовалась</a:t>
            </a:r>
            <a:r>
              <a:rPr lang="ru-RU" dirty="0"/>
              <a:t>, теперь уже скоро </a:t>
            </a:r>
            <a:r>
              <a:rPr lang="ru-RU" b="1" dirty="0"/>
              <a:t>приду</a:t>
            </a:r>
            <a:r>
              <a:rPr lang="el-GR" dirty="0"/>
              <a:t>.</a:t>
            </a:r>
          </a:p>
          <a:p>
            <a:r>
              <a:rPr lang="el-GR" dirty="0"/>
              <a:t>Κι έτσι ούτε λίγο, ούτε πολύ, </a:t>
            </a:r>
            <a:r>
              <a:rPr lang="el-GR" b="1" dirty="0"/>
              <a:t>ξεπέρασα</a:t>
            </a:r>
            <a:r>
              <a:rPr lang="el-GR" dirty="0"/>
              <a:t> τον θάνατο εκείνου, που κάποτε τόσο απερίσκεπτα είχα πει, πως δεν θα τον </a:t>
            </a:r>
            <a:r>
              <a:rPr lang="el-GR" b="1" dirty="0">
                <a:solidFill>
                  <a:srgbClr val="FF0000"/>
                </a:solidFill>
              </a:rPr>
              <a:t>αντέξω</a:t>
            </a:r>
            <a:r>
              <a:rPr lang="el-GR" dirty="0"/>
              <a:t>. Όμως κάθε φορά που θυμάμαι όλα αυτά που </a:t>
            </a:r>
            <a:r>
              <a:rPr lang="el-GR" b="1" dirty="0">
                <a:solidFill>
                  <a:srgbClr val="FF0000"/>
                </a:solidFill>
              </a:rPr>
              <a:t>πέρασα</a:t>
            </a:r>
            <a:r>
              <a:rPr lang="el-GR" dirty="0"/>
              <a:t> από εκείνο τον καιρό κι έπειτα, πάντα </a:t>
            </a:r>
            <a:r>
              <a:rPr lang="el-GR" u="sng" dirty="0"/>
              <a:t>αναρωτιέμαι</a:t>
            </a:r>
            <a:r>
              <a:rPr lang="el-GR" dirty="0"/>
              <a:t>: ποιο ήταν άραγε το πιο σημαντικό πράγμα που </a:t>
            </a:r>
            <a:r>
              <a:rPr lang="el-GR" b="1" dirty="0">
                <a:solidFill>
                  <a:srgbClr val="FF0000"/>
                </a:solidFill>
              </a:rPr>
              <a:t>έζησα</a:t>
            </a:r>
            <a:r>
              <a:rPr lang="el-GR" dirty="0"/>
              <a:t> στην ζωή μου; Κι </a:t>
            </a:r>
            <a:r>
              <a:rPr lang="el-GR" u="sng" dirty="0"/>
              <a:t>απαντώ</a:t>
            </a:r>
            <a:r>
              <a:rPr lang="el-GR" dirty="0"/>
              <a:t> στον εαυτό μου: μονάχα εκείνο το κρύο φθινοπωρινό απόγευμα. Άραγε </a:t>
            </a:r>
            <a:r>
              <a:rPr lang="el-GR" b="1" dirty="0">
                <a:solidFill>
                  <a:srgbClr val="FF0000"/>
                </a:solidFill>
              </a:rPr>
              <a:t>συνέβη</a:t>
            </a:r>
            <a:r>
              <a:rPr lang="el-GR" dirty="0"/>
              <a:t> κάποτε στ’ αλήθεια; Ναι, πράγματι </a:t>
            </a:r>
            <a:r>
              <a:rPr lang="el-GR" b="1" dirty="0">
                <a:solidFill>
                  <a:srgbClr val="FF0000"/>
                </a:solidFill>
              </a:rPr>
              <a:t>συνέβη</a:t>
            </a:r>
            <a:r>
              <a:rPr lang="el-GR" dirty="0"/>
              <a:t>. Κι είναι το μοναδικό αληθινό πράγμα που </a:t>
            </a:r>
            <a:r>
              <a:rPr lang="el-GR" b="1" dirty="0">
                <a:solidFill>
                  <a:srgbClr val="FF0000"/>
                </a:solidFill>
              </a:rPr>
              <a:t>συνέβη</a:t>
            </a:r>
            <a:r>
              <a:rPr lang="el-GR" dirty="0"/>
              <a:t> στην ζωή μου, όλα τ’ άλλα ήταν ένα άχρηστο όνειρο. Και </a:t>
            </a:r>
            <a:r>
              <a:rPr lang="el-GR" u="sng" dirty="0"/>
              <a:t>πιστεύω</a:t>
            </a:r>
            <a:r>
              <a:rPr lang="el-GR" dirty="0"/>
              <a:t>, πραγματικά το </a:t>
            </a:r>
            <a:r>
              <a:rPr lang="el-GR" u="sng" dirty="0"/>
              <a:t>πιστεύω</a:t>
            </a:r>
            <a:r>
              <a:rPr lang="el-GR" dirty="0"/>
              <a:t>: ότι εκείνος κάπου εκεί ψηλά, πάντα με </a:t>
            </a:r>
            <a:r>
              <a:rPr lang="el-GR" u="sng" dirty="0"/>
              <a:t>περιμένει</a:t>
            </a:r>
            <a:r>
              <a:rPr lang="el-GR" dirty="0"/>
              <a:t>, το ίδιο νέος και με την ίδια αγάπη, όπως το βράδυ εκείνο που μου είπε εκείνα  τα λόγια που με σημάδεψαν βαθιά: «Εσύ να ζήσεις, να χαρείς τη ζωή σου, και μετά έλα σ’ εμένα…» Κι εγώ λοιπόν </a:t>
            </a:r>
            <a:r>
              <a:rPr lang="el-GR" b="1" dirty="0"/>
              <a:t>έζησα, χάρηκα</a:t>
            </a:r>
            <a:r>
              <a:rPr lang="el-GR" dirty="0"/>
              <a:t>… και τώρα πια σύντομα </a:t>
            </a:r>
            <a:r>
              <a:rPr lang="el-GR" b="1" dirty="0"/>
              <a:t>θα πάω </a:t>
            </a:r>
            <a:r>
              <a:rPr lang="el-GR" dirty="0"/>
              <a:t>σ’ αυτόν!</a:t>
            </a:r>
          </a:p>
          <a:p>
            <a:r>
              <a:rPr lang="en-US" dirty="0"/>
              <a:t>And so</a:t>
            </a:r>
            <a:r>
              <a:rPr lang="en-US" u="sng" dirty="0">
                <a:solidFill>
                  <a:srgbClr val="FF0000"/>
                </a:solidFill>
              </a:rPr>
              <a:t>, I lived</a:t>
            </a:r>
            <a:r>
              <a:rPr lang="en-US" dirty="0"/>
              <a:t>, and I </a:t>
            </a:r>
            <a:r>
              <a:rPr lang="en-US" u="sng" dirty="0">
                <a:solidFill>
                  <a:srgbClr val="FF0000"/>
                </a:solidFill>
              </a:rPr>
              <a:t>survived</a:t>
            </a:r>
            <a:r>
              <a:rPr lang="en-US" dirty="0"/>
              <a:t> his death, even though I had once said that I never </a:t>
            </a:r>
            <a:r>
              <a:rPr lang="en-US" u="sng" dirty="0"/>
              <a:t>would</a:t>
            </a:r>
            <a:r>
              <a:rPr lang="en-US" dirty="0"/>
              <a:t>. But, when I remember everything that </a:t>
            </a:r>
            <a:r>
              <a:rPr lang="en-US" u="sng" dirty="0">
                <a:solidFill>
                  <a:srgbClr val="FF0000"/>
                </a:solidFill>
              </a:rPr>
              <a:t>has happened </a:t>
            </a:r>
            <a:r>
              <a:rPr lang="en-US" dirty="0"/>
              <a:t>since then, I always </a:t>
            </a:r>
            <a:r>
              <a:rPr lang="en-US" u="sng" dirty="0"/>
              <a:t>ask</a:t>
            </a:r>
            <a:r>
              <a:rPr lang="en-US" dirty="0"/>
              <a:t> myself: well, what </a:t>
            </a:r>
            <a:r>
              <a:rPr lang="en-US" u="sng" dirty="0"/>
              <a:t>was </a:t>
            </a:r>
            <a:r>
              <a:rPr lang="en-US" dirty="0"/>
              <a:t>really in your life? And I </a:t>
            </a:r>
            <a:r>
              <a:rPr lang="en-US" u="sng" dirty="0"/>
              <a:t>answer</a:t>
            </a:r>
            <a:r>
              <a:rPr lang="en-US" dirty="0"/>
              <a:t>: only that cold autumn evening. </a:t>
            </a:r>
            <a:r>
              <a:rPr lang="en-US" u="sng" dirty="0"/>
              <a:t>Did </a:t>
            </a:r>
            <a:r>
              <a:rPr lang="en-US" dirty="0"/>
              <a:t>it really </a:t>
            </a:r>
            <a:r>
              <a:rPr lang="en-US" u="sng" dirty="0"/>
              <a:t>happen</a:t>
            </a:r>
            <a:r>
              <a:rPr lang="en-US" dirty="0"/>
              <a:t>? Yes, it </a:t>
            </a:r>
            <a:r>
              <a:rPr lang="en-US" u="sng" dirty="0"/>
              <a:t>did</a:t>
            </a:r>
            <a:r>
              <a:rPr lang="en-US" dirty="0"/>
              <a:t>. And everything else </a:t>
            </a:r>
            <a:r>
              <a:rPr lang="en-US" u="sng" dirty="0">
                <a:solidFill>
                  <a:srgbClr val="FF0000"/>
                </a:solidFill>
              </a:rPr>
              <a:t>that I lived </a:t>
            </a:r>
            <a:r>
              <a:rPr lang="en-US" dirty="0"/>
              <a:t>through was just a waste, a useless dream. And I </a:t>
            </a:r>
            <a:r>
              <a:rPr lang="en-US" u="sng" dirty="0"/>
              <a:t>believe</a:t>
            </a:r>
            <a:r>
              <a:rPr lang="en-US" dirty="0"/>
              <a:t>, I </a:t>
            </a:r>
            <a:r>
              <a:rPr lang="en-US" u="sng" dirty="0"/>
              <a:t>believe</a:t>
            </a:r>
            <a:r>
              <a:rPr lang="en-US" dirty="0"/>
              <a:t> with a faith like a fire, that he </a:t>
            </a:r>
            <a:r>
              <a:rPr lang="en-US" u="sng" dirty="0"/>
              <a:t>is waiting </a:t>
            </a:r>
            <a:r>
              <a:rPr lang="en-US" dirty="0"/>
              <a:t>for me there – with the same love, the same youth, as on that evening. “Just live, find what joy you can, and then come to me…” I </a:t>
            </a:r>
            <a:r>
              <a:rPr lang="en-US" b="1" dirty="0"/>
              <a:t>have lived</a:t>
            </a:r>
            <a:r>
              <a:rPr lang="en-US" dirty="0"/>
              <a:t>, I </a:t>
            </a:r>
            <a:r>
              <a:rPr lang="en-US" b="1" dirty="0"/>
              <a:t>have had </a:t>
            </a:r>
            <a:r>
              <a:rPr lang="en-US" dirty="0"/>
              <a:t>some joy, and now </a:t>
            </a:r>
            <a:r>
              <a:rPr lang="en-US" dirty="0">
                <a:solidFill>
                  <a:srgbClr val="FF0000"/>
                </a:solidFill>
              </a:rPr>
              <a:t>already it is time for me to come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039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DDBA0C-D540-73D8-699B-C1DC5058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D721F3-5C41-BFC5-AE94-6541B8943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https://philologos.narod.ru/classics/jakobson-poetgr.htm#lit</a:t>
            </a:r>
            <a:endParaRPr lang="el-GR" dirty="0"/>
          </a:p>
          <a:p>
            <a:r>
              <a:rPr lang="en-US" dirty="0">
                <a:hlinkClick r:id="rId3"/>
              </a:rPr>
              <a:t>http://www.philology.ru/linguistics2/jakobson-85c.htm</a:t>
            </a:r>
            <a:endParaRPr lang="el-GR" dirty="0"/>
          </a:p>
          <a:p>
            <a:r>
              <a:rPr lang="en-US" dirty="0"/>
              <a:t>http://www.philology.ru/linguistics2/zolotova-96.htm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433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53AB4E-25E0-89C3-A1FC-681EC80E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B670A9-9942-15A5-D6AD-903016E5D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любил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любовь еще, быть может,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душе моей угасла не совсем;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 пусть она вас больше не тревожит;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не хочу печалить вас ничем.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любил безмолвно, безнадежно,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 робостью, то ревностью томим;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любил так искренно, так нежно,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Как дай вам бог любимой быть другим.</a:t>
            </a:r>
            <a:endParaRPr lang="el-G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				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(А.С. Пушкин. 1829)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970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352720-CC53-88C8-3D2E-E7586D192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13D0C7-FFF3-FE88-4530-B9616CDEA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любил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любовь еще, быть может,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душе моей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угасла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совсем;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 пусть она вас больше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тревожит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хочу печалить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вас ничем.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любил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безмолвно, безнадежно,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 робостью, то ревностью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томим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 вас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любил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 искренно, так нежно,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Как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дай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вам Бог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любимой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быть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другим.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070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148F0F-6178-2D4D-DD01-1B3DFB2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D885A3-CDCF-6BD7-EA99-60197FF1A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151"/>
            <a:ext cx="10515600" cy="5551812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Вопреки установке на прошедшее время в развитии лирической темы послания ничто не показано завершенным. Здесь Пушкин, непревзойденный мастер драматических коллизий между глагольными видами,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избегает изъявительных форм совершенного вида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и единственное исключение - </a:t>
            </a:r>
            <a:r>
              <a:rPr lang="ru-RU" b="0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любовь еще, быть может, </a:t>
            </a:r>
            <a:r>
              <a:rPr lang="ru-RU" b="0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душе моей угасла не совсем, 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собственно, подтверждает правило, потому что окружающие служебные слова - 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еще, быть может... не совсем 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сводят на нет фиктивную тему конца.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Ничто не завершено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но взятию под сомнение совершенного вида с другой стороны отвечает, вслед за противительным 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отрицание настоящего времени и самого по себе </a:t>
            </a:r>
            <a:r>
              <a:rPr lang="ru-RU" b="0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(я не хочу), 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в составе описательного императива </a:t>
            </a:r>
            <a:r>
              <a:rPr lang="ru-RU" b="0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ru-R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(Но пусть она вас больше не тревожит).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	(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Р. Якобсон. Поэзия грамматики и грамматика поэзии)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529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7A862E-A205-EE70-EFE6-8FC55E87616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83566" y="727075"/>
            <a:ext cx="9032033" cy="54498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b="0" i="0" dirty="0" err="1">
                <a:solidFill>
                  <a:srgbClr val="222222"/>
                </a:solidFill>
                <a:effectLst/>
                <a:latin typeface="Anonymous Pro"/>
              </a:rPr>
              <a:t>Σ’αγάπησα</a:t>
            </a: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 κάποτε :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ίσως αυτή η αγάπη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δεν έχει ακόμη πεθάνει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για τα καλά μέσα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στην ψυχή μου.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Αλλά μη την αφήνεις να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σε τρομάζει άλλο πια.</a:t>
            </a:r>
          </a:p>
          <a:p>
            <a:pPr algn="l"/>
            <a:r>
              <a:rPr lang="el-GR" b="0" i="0" dirty="0" err="1">
                <a:solidFill>
                  <a:srgbClr val="222222"/>
                </a:solidFill>
                <a:effectLst/>
                <a:latin typeface="Anonymous Pro"/>
              </a:rPr>
              <a:t>Σ’αγάπησα</a:t>
            </a: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 χωρίς λέξεις,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χωρίς μία ελπίδα.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Από συστολή βασανισμένος,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ή από ζήλεια.</a:t>
            </a:r>
          </a:p>
          <a:p>
            <a:pPr algn="ctr"/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 err="1">
                <a:solidFill>
                  <a:srgbClr val="222222"/>
                </a:solidFill>
                <a:effectLst/>
                <a:latin typeface="Anonymous Pro"/>
              </a:rPr>
              <a:t>Σ’αγάπησα</a:t>
            </a: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 με τέτοια τρυφερότητα και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ειλικρίνεια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Και προσευχήσου ο Θεός να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σε αξιώσει</a:t>
            </a:r>
            <a:b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</a:br>
            <a:r>
              <a:rPr lang="el-GR" b="0" i="0" dirty="0">
                <a:solidFill>
                  <a:srgbClr val="222222"/>
                </a:solidFill>
                <a:effectLst/>
                <a:latin typeface="Anonymous Pro"/>
              </a:rPr>
              <a:t>να αγαπηθείς ξανά έτσι.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459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345C92-2D13-7755-9AFD-E5738638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2FBC19-2B9F-F11C-5ACF-B9E7446B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4441"/>
            <a:ext cx="10515600" cy="540252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«Категория вида – это система противопоставленных друг другу рядов форм глаголов: ряда форм глаголов, обозначающих ограниченное пределом целостное действие (глаголы совершенного вида), и ряда форм глаголов, не обладающих признаком ограниченного пределом целостного действия (глаголы несовершенного вида)».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	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Грамматика – 80</a:t>
            </a:r>
          </a:p>
          <a:p>
            <a:pPr marL="0" indent="0">
              <a:buNone/>
            </a:pPr>
            <a:endParaRPr lang="ru-RU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«Вид – это грамматическая категория, выражающая способ, которым говорящий передаёт своё одномоментное либо длительное восприятие предикативного признака или обобщённое знание о нём, включая его в таксисные отношения порождаемого текста»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					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Г.А. Золотова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67230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E91073-38CE-DB95-AE33-160439277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A52326-6BDC-FE41-EEC2-FF1B72935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«Обозначение результата является одним из основных значений совершенного вида, но не единственным. Даже те лингвисты, которые подчёркивают результативность совершенного вида, не отрицают того, что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функция совершенного вида – ограничение или устранение представления о длительности действия, сосредоточение внимания на одном из моментов процесса как его пределе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Обозначение действия в его течении, не стеснённом мыслью о пределе процесса в целом, - основное, общее значение несовершенного вида.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Оно представляется «обычным», естественным значением глагола, его грамматической нормой. Ведь даже в глаголах несовершенного вида с начинательными префиксами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заговаривать, запевать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т.п. нет указаний на предел этих действий «заговаривания» и «запевания».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несовершенный вид … является основой, нейтральной базой видового соотношения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   </a:t>
            </a: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						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В.В. Виноградов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849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63AB2561-5151-A5D7-6DA3-F611251F3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56831"/>
              </p:ext>
            </p:extLst>
          </p:nvPr>
        </p:nvGraphicFramePr>
        <p:xfrm>
          <a:off x="774442" y="2509935"/>
          <a:ext cx="11215394" cy="33590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71728">
                  <a:extLst>
                    <a:ext uri="{9D8B030D-6E8A-4147-A177-3AD203B41FA5}">
                      <a16:colId xmlns:a16="http://schemas.microsoft.com/office/drawing/2014/main" val="237368408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430516053"/>
                    </a:ext>
                  </a:extLst>
                </a:gridCol>
                <a:gridCol w="1141516">
                  <a:extLst>
                    <a:ext uri="{9D8B030D-6E8A-4147-A177-3AD203B41FA5}">
                      <a16:colId xmlns:a16="http://schemas.microsoft.com/office/drawing/2014/main" val="80108445"/>
                    </a:ext>
                  </a:extLst>
                </a:gridCol>
                <a:gridCol w="1426895">
                  <a:extLst>
                    <a:ext uri="{9D8B030D-6E8A-4147-A177-3AD203B41FA5}">
                      <a16:colId xmlns:a16="http://schemas.microsoft.com/office/drawing/2014/main" val="842967104"/>
                    </a:ext>
                  </a:extLst>
                </a:gridCol>
                <a:gridCol w="1284205">
                  <a:extLst>
                    <a:ext uri="{9D8B030D-6E8A-4147-A177-3AD203B41FA5}">
                      <a16:colId xmlns:a16="http://schemas.microsoft.com/office/drawing/2014/main" val="997307287"/>
                    </a:ext>
                  </a:extLst>
                </a:gridCol>
                <a:gridCol w="1854964">
                  <a:extLst>
                    <a:ext uri="{9D8B030D-6E8A-4147-A177-3AD203B41FA5}">
                      <a16:colId xmlns:a16="http://schemas.microsoft.com/office/drawing/2014/main" val="516376209"/>
                    </a:ext>
                  </a:extLst>
                </a:gridCol>
                <a:gridCol w="1426895">
                  <a:extLst>
                    <a:ext uri="{9D8B030D-6E8A-4147-A177-3AD203B41FA5}">
                      <a16:colId xmlns:a16="http://schemas.microsoft.com/office/drawing/2014/main" val="612104642"/>
                    </a:ext>
                  </a:extLst>
                </a:gridCol>
                <a:gridCol w="1284205">
                  <a:extLst>
                    <a:ext uri="{9D8B030D-6E8A-4147-A177-3AD203B41FA5}">
                      <a16:colId xmlns:a16="http://schemas.microsoft.com/office/drawing/2014/main" val="2163282521"/>
                    </a:ext>
                  </a:extLst>
                </a:gridCol>
              </a:tblGrid>
              <a:tr h="15050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       семантические        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                признаки 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виды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ЦЕЛОСТ-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НОСТЬ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ПРОЦЕС-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СНОСТЬ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ВРЕМЕННАЯ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ЛОКАЛИЗО-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ВАННОСТЬ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ДЛИТЕЛЬ-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НОСТЬ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ВНЕЗАПНОЕ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НАСТУПЛЕНИЕ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ФАКТА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ПОСЛЕДОВА-</a:t>
                      </a:r>
                      <a:endParaRPr lang="el-GR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ТЕЛЬНОСТЬ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ОДНОВРЕ-МЕННОСТЬ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422159"/>
                  </a:ext>
                </a:extLst>
              </a:tr>
              <a:tr h="9269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         СВ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+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--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(—)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(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(—)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 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(—)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(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943621"/>
                  </a:ext>
                </a:extLst>
              </a:tr>
              <a:tr h="9269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НВ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(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+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 (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 —</a:t>
                      </a:r>
                      <a:endParaRPr lang="el-GR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>
                          <a:effectLst/>
                        </a:rPr>
                        <a:t>         (</a:t>
                      </a:r>
                      <a:r>
                        <a:rPr lang="ru-RU" sz="120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       (—)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pos="5220970" algn="l"/>
                        </a:tabLst>
                      </a:pPr>
                      <a:r>
                        <a:rPr lang="ru-RU" sz="1200" dirty="0">
                          <a:effectLst/>
                        </a:rPr>
                        <a:t>        </a:t>
                      </a:r>
                      <a:r>
                        <a:rPr lang="ru-RU" sz="1200" dirty="0">
                          <a:effectLst/>
                          <a:sym typeface="Wingdings 2" panose="05020102010507070707" pitchFamily="18" charset="2"/>
                        </a:rPr>
                        <a:t>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967917"/>
                  </a:ext>
                </a:extLst>
              </a:tr>
            </a:tbl>
          </a:graphicData>
        </a:graphic>
      </p:graphicFrame>
      <p:sp>
        <p:nvSpPr>
          <p:cNvPr id="7" name="Line 1">
            <a:extLst>
              <a:ext uri="{FF2B5EF4-FFF2-40B4-BE49-F238E27FC236}">
                <a16:creationId xmlns:a16="http://schemas.microsoft.com/office/drawing/2014/main" id="{302818FB-E877-C5BD-42D0-02DF288232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4120" y="2677886"/>
            <a:ext cx="21252" cy="2245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sz="2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11A2CB-4BD9-B818-31E0-F7C6C181F484}"/>
              </a:ext>
            </a:extLst>
          </p:cNvPr>
          <p:cNvSpPr txBox="1"/>
          <p:nvPr/>
        </p:nvSpPr>
        <p:spPr>
          <a:xfrm>
            <a:off x="1604865" y="1147665"/>
            <a:ext cx="917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А. В. Бондарко. Вид и время русского глагола. Семантическое содержание видов.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01876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2566</Words>
  <Application>Microsoft Office PowerPoint</Application>
  <PresentationFormat>Ευρεία οθόνη</PresentationFormat>
  <Paragraphs>130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8" baseType="lpstr">
      <vt:lpstr>Anonymous Pro</vt:lpstr>
      <vt:lpstr>Arial</vt:lpstr>
      <vt:lpstr>Calibri</vt:lpstr>
      <vt:lpstr>Calibri Light</vt:lpstr>
      <vt:lpstr>Times New Roman</vt:lpstr>
      <vt:lpstr>Wingdings 2</vt:lpstr>
      <vt:lpstr>Θέμα του Office</vt:lpstr>
      <vt:lpstr>Совершенный и несовершеный виды глагола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В.В. Виноградов.Текстовые функции СВ</vt:lpstr>
      <vt:lpstr>В.В. Виноградов.Текстовые функции НСВ</vt:lpstr>
      <vt:lpstr>Л. Толстой «Два товарища» </vt:lpstr>
      <vt:lpstr>3 временных плана в пространстве худ. текста </vt:lpstr>
      <vt:lpstr>Регистры речи художественного текста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Совершенный и несовершеный виды глагола</dc:title>
  <dc:creator>Tatiana Mporisova</dc:creator>
  <cp:lastModifiedBy>Tatiana Mporisova</cp:lastModifiedBy>
  <cp:revision>4</cp:revision>
  <dcterms:created xsi:type="dcterms:W3CDTF">2024-11-19T18:05:35Z</dcterms:created>
  <dcterms:modified xsi:type="dcterms:W3CDTF">2024-11-20T09:33:59Z</dcterms:modified>
</cp:coreProperties>
</file>